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Introduce a practical exercise using turtle graphics to apply list concepts.
- Explain the loop structure to cycle through a list of colors and draw a hexagon.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Encourage creativity in using lists with turtle graphics to draw a colorful flower.
- Highlight the use of loops and the `circle` method for drawing petals of different colors.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a speaker note: Introduce Python lists as powerful tools for grouping multiple items under one name, making data organization simpler.
- this is another speaker note: Emphasize their ability to hold different types of data, which is useful for various programming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how to create a list with a simple syntax.
- Highlight that lists can include multiple data types and maintain the order of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Detail how to access list elements using indexes.
- Syntax looks like list_name[index]
- Mention the use of positive indexes for the beginning and negative indexes for accessing items from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Encourage students to access list elements using both positive and negative indexes.
- Provide a code example demonstrating how to access specific elements in a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the flexibility of lists in Python, allowing items to be added or removed.
- Introduce methods for adding (`append`, `insert`) and removing (`remove`, `pop`)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how to use `append` to add items to the end of a list.
- Demonstrate `insert` to add items at a specific position within a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Illustrate removing items by value with `remove`.
- Explain removing items by index using `pop` and its effect on the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Teach how to use the `in` keyword to check if a specific item exists within a list.
- Emphasize the simplicity and usefulness of this operation for conditionals and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PptxGenJS Presentation</dc:subject>
  <dc:creator>Grader Than Technology LLC</dc:creator>
  <cp:lastModifiedBy>Grader Than Technology LLC</cp:lastModifiedBy>
  <cp:revision>1</cp:revision>
  <dcterms:created xsi:type="dcterms:W3CDTF">2024-02-25T14:42:21Z</dcterms:created>
  <dcterms:modified xsi:type="dcterms:W3CDTF">2024-02-25T14:42:21Z</dcterms:modified>
</cp:coreProperties>
</file>