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17308-2D6F-40C6-9AD6-F8302E93E9FB}" v="6" dt="2024-11-26T08:35:28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3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akivi Niko" userId="1345e25f-3b77-4eea-9fef-6d4b1d068eda" providerId="ADAL" clId="{A7F17308-2D6F-40C6-9AD6-F8302E93E9FB}"/>
    <pc:docChg chg="undo custSel addSld modSld">
      <pc:chgData name="Visakivi Niko" userId="1345e25f-3b77-4eea-9fef-6d4b1d068eda" providerId="ADAL" clId="{A7F17308-2D6F-40C6-9AD6-F8302E93E9FB}" dt="2024-11-26T09:09:59.350" v="2088" actId="20577"/>
      <pc:docMkLst>
        <pc:docMk/>
      </pc:docMkLst>
      <pc:sldChg chg="modSp mod">
        <pc:chgData name="Visakivi Niko" userId="1345e25f-3b77-4eea-9fef-6d4b1d068eda" providerId="ADAL" clId="{A7F17308-2D6F-40C6-9AD6-F8302E93E9FB}" dt="2024-11-26T08:43:03.715" v="1061" actId="20577"/>
        <pc:sldMkLst>
          <pc:docMk/>
          <pc:sldMk cId="631801146" sldId="257"/>
        </pc:sldMkLst>
        <pc:spChg chg="mod">
          <ac:chgData name="Visakivi Niko" userId="1345e25f-3b77-4eea-9fef-6d4b1d068eda" providerId="ADAL" clId="{A7F17308-2D6F-40C6-9AD6-F8302E93E9FB}" dt="2024-11-26T07:56:30.333" v="18" actId="20577"/>
          <ac:spMkLst>
            <pc:docMk/>
            <pc:sldMk cId="631801146" sldId="257"/>
            <ac:spMk id="2" creationId="{3603D1CD-12D6-C68F-B4F0-5A8536FDDB9F}"/>
          </ac:spMkLst>
        </pc:spChg>
        <pc:spChg chg="mod">
          <ac:chgData name="Visakivi Niko" userId="1345e25f-3b77-4eea-9fef-6d4b1d068eda" providerId="ADAL" clId="{A7F17308-2D6F-40C6-9AD6-F8302E93E9FB}" dt="2024-11-26T08:43:03.715" v="1061" actId="20577"/>
          <ac:spMkLst>
            <pc:docMk/>
            <pc:sldMk cId="631801146" sldId="257"/>
            <ac:spMk id="3" creationId="{CCFE21A5-06F6-F88F-B86D-540FA9FFCDAA}"/>
          </ac:spMkLst>
        </pc:spChg>
      </pc:sldChg>
      <pc:sldChg chg="modSp new mod">
        <pc:chgData name="Visakivi Niko" userId="1345e25f-3b77-4eea-9fef-6d4b1d068eda" providerId="ADAL" clId="{A7F17308-2D6F-40C6-9AD6-F8302E93E9FB}" dt="2024-11-26T08:57:11.672" v="1466" actId="20577"/>
        <pc:sldMkLst>
          <pc:docMk/>
          <pc:sldMk cId="406667098" sldId="258"/>
        </pc:sldMkLst>
        <pc:spChg chg="mod">
          <ac:chgData name="Visakivi Niko" userId="1345e25f-3b77-4eea-9fef-6d4b1d068eda" providerId="ADAL" clId="{A7F17308-2D6F-40C6-9AD6-F8302E93E9FB}" dt="2024-11-26T08:54:26.795" v="1073" actId="20577"/>
          <ac:spMkLst>
            <pc:docMk/>
            <pc:sldMk cId="406667098" sldId="258"/>
            <ac:spMk id="2" creationId="{51E718FB-5C12-4627-BE63-A49B46821B84}"/>
          </ac:spMkLst>
        </pc:spChg>
        <pc:spChg chg="mod">
          <ac:chgData name="Visakivi Niko" userId="1345e25f-3b77-4eea-9fef-6d4b1d068eda" providerId="ADAL" clId="{A7F17308-2D6F-40C6-9AD6-F8302E93E9FB}" dt="2024-11-26T08:57:11.672" v="1466" actId="20577"/>
          <ac:spMkLst>
            <pc:docMk/>
            <pc:sldMk cId="406667098" sldId="258"/>
            <ac:spMk id="3" creationId="{419550E1-FC60-169F-59D2-99FFED85C60C}"/>
          </ac:spMkLst>
        </pc:spChg>
      </pc:sldChg>
      <pc:sldChg chg="modSp new mod">
        <pc:chgData name="Visakivi Niko" userId="1345e25f-3b77-4eea-9fef-6d4b1d068eda" providerId="ADAL" clId="{A7F17308-2D6F-40C6-9AD6-F8302E93E9FB}" dt="2024-11-26T08:36:53.891" v="845" actId="20577"/>
        <pc:sldMkLst>
          <pc:docMk/>
          <pc:sldMk cId="3339329650" sldId="259"/>
        </pc:sldMkLst>
        <pc:spChg chg="mod">
          <ac:chgData name="Visakivi Niko" userId="1345e25f-3b77-4eea-9fef-6d4b1d068eda" providerId="ADAL" clId="{A7F17308-2D6F-40C6-9AD6-F8302E93E9FB}" dt="2024-11-26T08:23:53.393" v="167" actId="27636"/>
          <ac:spMkLst>
            <pc:docMk/>
            <pc:sldMk cId="3339329650" sldId="259"/>
            <ac:spMk id="2" creationId="{DE724621-FAB9-1620-ECE7-FE2937E0D51A}"/>
          </ac:spMkLst>
        </pc:spChg>
        <pc:spChg chg="mod">
          <ac:chgData name="Visakivi Niko" userId="1345e25f-3b77-4eea-9fef-6d4b1d068eda" providerId="ADAL" clId="{A7F17308-2D6F-40C6-9AD6-F8302E93E9FB}" dt="2024-11-26T08:36:53.891" v="845" actId="20577"/>
          <ac:spMkLst>
            <pc:docMk/>
            <pc:sldMk cId="3339329650" sldId="259"/>
            <ac:spMk id="3" creationId="{AFDB2057-79B8-5047-2E88-90969FF5BA92}"/>
          </ac:spMkLst>
        </pc:spChg>
      </pc:sldChg>
      <pc:sldChg chg="modSp new mod">
        <pc:chgData name="Visakivi Niko" userId="1345e25f-3b77-4eea-9fef-6d4b1d068eda" providerId="ADAL" clId="{A7F17308-2D6F-40C6-9AD6-F8302E93E9FB}" dt="2024-11-26T09:01:45.493" v="1662" actId="20577"/>
        <pc:sldMkLst>
          <pc:docMk/>
          <pc:sldMk cId="622563790" sldId="260"/>
        </pc:sldMkLst>
        <pc:spChg chg="mod">
          <ac:chgData name="Visakivi Niko" userId="1345e25f-3b77-4eea-9fef-6d4b1d068eda" providerId="ADAL" clId="{A7F17308-2D6F-40C6-9AD6-F8302E93E9FB}" dt="2024-11-26T08:57:39.482" v="1503" actId="20577"/>
          <ac:spMkLst>
            <pc:docMk/>
            <pc:sldMk cId="622563790" sldId="260"/>
            <ac:spMk id="2" creationId="{39CDA9F9-A665-B76B-063B-9C4A4E84C5B3}"/>
          </ac:spMkLst>
        </pc:spChg>
        <pc:spChg chg="mod">
          <ac:chgData name="Visakivi Niko" userId="1345e25f-3b77-4eea-9fef-6d4b1d068eda" providerId="ADAL" clId="{A7F17308-2D6F-40C6-9AD6-F8302E93E9FB}" dt="2024-11-26T09:01:45.493" v="1662" actId="20577"/>
          <ac:spMkLst>
            <pc:docMk/>
            <pc:sldMk cId="622563790" sldId="260"/>
            <ac:spMk id="3" creationId="{81D84FFC-46FC-B273-78CA-E464FE79697B}"/>
          </ac:spMkLst>
        </pc:spChg>
      </pc:sldChg>
      <pc:sldChg chg="modSp new mod">
        <pc:chgData name="Visakivi Niko" userId="1345e25f-3b77-4eea-9fef-6d4b1d068eda" providerId="ADAL" clId="{A7F17308-2D6F-40C6-9AD6-F8302E93E9FB}" dt="2024-11-26T09:09:59.350" v="2088" actId="20577"/>
        <pc:sldMkLst>
          <pc:docMk/>
          <pc:sldMk cId="1747663771" sldId="261"/>
        </pc:sldMkLst>
        <pc:spChg chg="mod">
          <ac:chgData name="Visakivi Niko" userId="1345e25f-3b77-4eea-9fef-6d4b1d068eda" providerId="ADAL" clId="{A7F17308-2D6F-40C6-9AD6-F8302E93E9FB}" dt="2024-11-26T09:03:00.430" v="1668" actId="20577"/>
          <ac:spMkLst>
            <pc:docMk/>
            <pc:sldMk cId="1747663771" sldId="261"/>
            <ac:spMk id="2" creationId="{04CCCB43-E6C2-2A62-5DA6-8328BF61F965}"/>
          </ac:spMkLst>
        </pc:spChg>
        <pc:spChg chg="mod">
          <ac:chgData name="Visakivi Niko" userId="1345e25f-3b77-4eea-9fef-6d4b1d068eda" providerId="ADAL" clId="{A7F17308-2D6F-40C6-9AD6-F8302E93E9FB}" dt="2024-11-26T09:09:59.350" v="2088" actId="20577"/>
          <ac:spMkLst>
            <pc:docMk/>
            <pc:sldMk cId="1747663771" sldId="261"/>
            <ac:spMk id="3" creationId="{15C7B021-1A67-D7CB-0265-1C95EDC76F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7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tfact.ninj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sl.fi/hsl/avoi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592CF26-0417-26F5-CB30-2F868754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2246278"/>
            <a:ext cx="4481500" cy="3466224"/>
          </a:xfrm>
        </p:spPr>
        <p:txBody>
          <a:bodyPr>
            <a:normAutofit/>
          </a:bodyPr>
          <a:lstStyle/>
          <a:p>
            <a:r>
              <a:rPr lang="fi-FI" dirty="0"/>
              <a:t>Rajapinnat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98F34C2-6BBA-CD67-B5C6-DF440149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552781"/>
            <a:ext cx="4475229" cy="1123611"/>
          </a:xfrm>
        </p:spPr>
        <p:txBody>
          <a:bodyPr anchor="ctr">
            <a:normAutofit/>
          </a:bodyPr>
          <a:lstStyle/>
          <a:p>
            <a:r>
              <a:rPr lang="fi-FI" dirty="0"/>
              <a:t>Niko Visakivi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B3F0D-3E30-CAC1-EF49-5355819E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97" r="19320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1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C8C2E5-55C2-48F4-A36A-473F2254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1911349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03D1CD-12D6-C68F-B4F0-5A8536FD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rajapinnat on?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CFE21A5-06F6-F88F-B86D-540FA9FF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Rajapinnat eli Application Programming </a:t>
            </a:r>
            <a:r>
              <a:rPr lang="fi-FI" dirty="0" err="1"/>
              <a:t>Interfaces</a:t>
            </a:r>
            <a:r>
              <a:rPr lang="fi-FI" dirty="0"/>
              <a:t> ovat järjestelmiä joidenka avulla järjestelmät voivat kommunikoida keskenään</a:t>
            </a:r>
          </a:p>
          <a:p>
            <a:r>
              <a:rPr lang="fi-FI" dirty="0"/>
              <a:t>Rajapinnat määrittelevät sääntöjä joiden avulla ohjelmat pyytää ja vaihtaa tietoja keskenään</a:t>
            </a:r>
          </a:p>
        </p:txBody>
      </p:sp>
    </p:spTree>
    <p:extLst>
      <p:ext uri="{BB962C8B-B14F-4D97-AF65-F5344CB8AC3E}">
        <p14:creationId xmlns:p14="http://schemas.microsoft.com/office/powerpoint/2010/main" val="6318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718FB-5C12-4627-BE63-A49B4682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Rajapinta </a:t>
            </a:r>
            <a:r>
              <a:rPr lang="fi-FI" b="1" i="0" u="none" strike="noStrike" dirty="0">
                <a:solidFill>
                  <a:srgbClr val="6D6AFC"/>
                </a:solidFill>
                <a:effectLst/>
                <a:latin typeface="Poppins" panose="020B0502040204020203" pitchFamily="2" charset="0"/>
                <a:hlinkClick r:id="rId2"/>
              </a:rPr>
              <a:t>Cat </a:t>
            </a:r>
            <a:r>
              <a:rPr lang="fi-FI" b="1" i="0" u="none" strike="noStrike" dirty="0" err="1">
                <a:solidFill>
                  <a:srgbClr val="6D6AFC"/>
                </a:solidFill>
                <a:effectLst/>
                <a:latin typeface="Poppins" panose="020B0502040204020203" pitchFamily="2" charset="0"/>
                <a:hlinkClick r:id="rId2"/>
              </a:rPr>
              <a:t>Facts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19550E1-FC60-169F-59D2-99FFED85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Cat </a:t>
            </a:r>
            <a:r>
              <a:rPr lang="fi-FI" dirty="0" err="1"/>
              <a:t>facts</a:t>
            </a:r>
            <a:r>
              <a:rPr lang="fi-FI" dirty="0"/>
              <a:t> rajapinta kertoo viestin muodossa </a:t>
            </a:r>
            <a:r>
              <a:rPr lang="fi-FI" dirty="0" err="1"/>
              <a:t>jokapäivä</a:t>
            </a:r>
            <a:r>
              <a:rPr lang="fi-FI" dirty="0"/>
              <a:t> jonkun kissa faktan ja tekstin pituuden</a:t>
            </a:r>
          </a:p>
          <a:p>
            <a:r>
              <a:rPr lang="fi-FI" dirty="0"/>
              <a:t>Rajapintaa voisi käyttää esimerkiksi jossakin kissoihin liittyvässä verkkokaupassa jossa jossakin sivun sivussa lukisi aina joka päivä uusi kissoihin liittyvä fakta tieto</a:t>
            </a:r>
          </a:p>
        </p:txBody>
      </p:sp>
    </p:spTree>
    <p:extLst>
      <p:ext uri="{BB962C8B-B14F-4D97-AF65-F5344CB8AC3E}">
        <p14:creationId xmlns:p14="http://schemas.microsoft.com/office/powerpoint/2010/main" val="40666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9CDA9F9-A665-B76B-063B-9C4A4E84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Suomalaisia tietolähteitä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1D84FFC-46FC-B273-78CA-E464FE79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Esiemerkiksi</a:t>
            </a:r>
            <a:r>
              <a:rPr lang="fi-FI" dirty="0"/>
              <a:t> HSL eli </a:t>
            </a:r>
            <a:r>
              <a:rPr lang="fi-FI" dirty="0" err="1"/>
              <a:t>helsingin</a:t>
            </a:r>
            <a:r>
              <a:rPr lang="fi-FI" dirty="0"/>
              <a:t> liikenne käyttää reittioppaassaan Reititys API ja </a:t>
            </a:r>
            <a:r>
              <a:rPr lang="fi-FI" dirty="0" err="1"/>
              <a:t>GraphQL</a:t>
            </a:r>
            <a:r>
              <a:rPr lang="fi-FI" dirty="0"/>
              <a:t> Apia tai REST rajapinnan avulla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en-US" dirty="0" err="1">
                <a:hlinkClick r:id="rId2"/>
              </a:rPr>
              <a:t>Avoin</a:t>
            </a:r>
            <a:r>
              <a:rPr lang="en-US" dirty="0">
                <a:hlinkClick r:id="rId2"/>
              </a:rPr>
              <a:t> data | HSL | HSL.fi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2256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724621-FAB9-1620-ECE7-FE2937E0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2192000" y="-1012371"/>
            <a:ext cx="609600" cy="1681842"/>
          </a:xfrm>
        </p:spPr>
        <p:txBody>
          <a:bodyPr>
            <a:normAutofit/>
          </a:bodyPr>
          <a:lstStyle/>
          <a:p>
            <a:br>
              <a:rPr lang="fi-FI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FDB2057-79B8-5047-2E88-90969FF5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4543"/>
            <a:ext cx="9489000" cy="554082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a) </a:t>
            </a:r>
            <a:r>
              <a:rPr lang="fi-FI" b="1" dirty="0"/>
              <a:t>Mitä API tarkoittaa?</a:t>
            </a:r>
          </a:p>
          <a:p>
            <a:r>
              <a:rPr lang="en-US" dirty="0" err="1"/>
              <a:t>eli</a:t>
            </a:r>
            <a:r>
              <a:rPr lang="en-US" dirty="0"/>
              <a:t> Application Programming Interface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ohjelmat</a:t>
            </a:r>
            <a:r>
              <a:rPr lang="en-US" dirty="0"/>
              <a:t> </a:t>
            </a:r>
            <a:r>
              <a:rPr lang="en-US" dirty="0" err="1"/>
              <a:t>voivat</a:t>
            </a:r>
            <a:r>
              <a:rPr lang="en-US" dirty="0"/>
              <a:t> </a:t>
            </a:r>
            <a:r>
              <a:rPr lang="en-US" dirty="0" err="1"/>
              <a:t>kommunikoida</a:t>
            </a:r>
            <a:r>
              <a:rPr lang="en-US" dirty="0"/>
              <a:t> </a:t>
            </a:r>
            <a:r>
              <a:rPr lang="en-US" dirty="0" err="1"/>
              <a:t>keskenään</a:t>
            </a:r>
            <a:endParaRPr lang="en-US" dirty="0"/>
          </a:p>
          <a:p>
            <a:r>
              <a:rPr lang="en-US" b="1" dirty="0"/>
              <a:t>b) </a:t>
            </a:r>
            <a:r>
              <a:rPr lang="fi-FI" b="1" dirty="0"/>
              <a:t>Mitä tarkoittaa API-URL?</a:t>
            </a:r>
          </a:p>
          <a:p>
            <a:r>
              <a:rPr lang="en-US" dirty="0"/>
              <a:t>Eli </a:t>
            </a:r>
            <a:r>
              <a:rPr lang="fi-FI" dirty="0" err="1"/>
              <a:t>Uniform</a:t>
            </a:r>
            <a:r>
              <a:rPr lang="fi-FI" dirty="0"/>
              <a:t> Resource </a:t>
            </a:r>
            <a:r>
              <a:rPr lang="fi-FI" dirty="0" err="1"/>
              <a:t>Locator</a:t>
            </a:r>
            <a:r>
              <a:rPr lang="fi-FI" dirty="0"/>
              <a:t> se on verkko osoite jonka avulla päästään </a:t>
            </a:r>
            <a:r>
              <a:rPr lang="fi-FI" dirty="0" err="1"/>
              <a:t>api</a:t>
            </a:r>
            <a:r>
              <a:rPr lang="fi-FI" dirty="0"/>
              <a:t> rajapintaan se sisältää tiedot mihin palveluun otetaan yhteyttä</a:t>
            </a:r>
            <a:endParaRPr lang="en-US" dirty="0"/>
          </a:p>
          <a:p>
            <a:r>
              <a:rPr lang="en-US" b="1" dirty="0"/>
              <a:t>c) </a:t>
            </a:r>
            <a:r>
              <a:rPr lang="fi-FI" b="1" dirty="0"/>
              <a:t>Mitä ovat parametrit?</a:t>
            </a:r>
          </a:p>
          <a:p>
            <a:r>
              <a:rPr lang="en-US" dirty="0" err="1"/>
              <a:t>Muuttujia</a:t>
            </a:r>
            <a:r>
              <a:rPr lang="en-US" dirty="0"/>
              <a:t>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lähetetään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pyyntöjen</a:t>
            </a:r>
            <a:r>
              <a:rPr lang="en-US" dirty="0"/>
              <a:t> </a:t>
            </a:r>
            <a:r>
              <a:rPr lang="en-US" dirty="0" err="1"/>
              <a:t>mukana</a:t>
            </a:r>
            <a:endParaRPr lang="en-US" dirty="0"/>
          </a:p>
          <a:p>
            <a:r>
              <a:rPr lang="en-US" b="1" dirty="0"/>
              <a:t>d) </a:t>
            </a:r>
            <a:r>
              <a:rPr lang="fi-FI" b="1" dirty="0"/>
              <a:t>Mitä tarkoittaa päätepiste?</a:t>
            </a:r>
          </a:p>
          <a:p>
            <a:r>
              <a:rPr lang="en-US" dirty="0"/>
              <a:t>Endpoint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päätepiste</a:t>
            </a:r>
            <a:r>
              <a:rPr lang="en-US" dirty="0"/>
              <a:t> on pain </a:t>
            </a:r>
            <a:r>
              <a:rPr lang="en-US" dirty="0" err="1"/>
              <a:t>erityinen</a:t>
            </a:r>
            <a:r>
              <a:rPr lang="en-US" dirty="0"/>
              <a:t> </a:t>
            </a:r>
            <a:r>
              <a:rPr lang="en-US" dirty="0" err="1"/>
              <a:t>osoite</a:t>
            </a:r>
            <a:r>
              <a:rPr lang="en-US" dirty="0"/>
              <a:t>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vastaa</a:t>
            </a:r>
            <a:r>
              <a:rPr lang="en-US" dirty="0"/>
              <a:t> </a:t>
            </a:r>
            <a:r>
              <a:rPr lang="en-US" dirty="0" err="1"/>
              <a:t>tiettyyn</a:t>
            </a:r>
            <a:r>
              <a:rPr lang="en-US" dirty="0"/>
              <a:t> </a:t>
            </a:r>
            <a:r>
              <a:rPr lang="en-US" dirty="0" err="1"/>
              <a:t>toimintaan</a:t>
            </a:r>
            <a:r>
              <a:rPr lang="en-US" dirty="0"/>
              <a:t> tai </a:t>
            </a:r>
            <a:r>
              <a:rPr lang="en-US" dirty="0" err="1"/>
              <a:t>resurssiin</a:t>
            </a:r>
            <a:endParaRPr lang="en-US" dirty="0"/>
          </a:p>
          <a:p>
            <a:r>
              <a:rPr lang="fi-FI" b="1" dirty="0"/>
              <a:t>e) Mitä tarkoittaa API-avain tai -tunnus?</a:t>
            </a:r>
          </a:p>
          <a:p>
            <a:r>
              <a:rPr lang="en-US" dirty="0" err="1"/>
              <a:t>tunniste</a:t>
            </a:r>
            <a:r>
              <a:rPr lang="en-US" dirty="0"/>
              <a:t>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kehittäja</a:t>
            </a:r>
            <a:r>
              <a:rPr lang="en-US" dirty="0"/>
              <a:t> </a:t>
            </a:r>
            <a:r>
              <a:rPr lang="en-US" dirty="0" err="1"/>
              <a:t>saa</a:t>
            </a:r>
            <a:r>
              <a:rPr lang="en-US" dirty="0"/>
              <a:t> </a:t>
            </a:r>
            <a:r>
              <a:rPr lang="en-US" dirty="0" err="1"/>
              <a:t>käyttöönsä</a:t>
            </a:r>
            <a:r>
              <a:rPr lang="en-US" dirty="0"/>
              <a:t> </a:t>
            </a:r>
            <a:r>
              <a:rPr lang="en-US" dirty="0" err="1"/>
              <a:t>jotta</a:t>
            </a:r>
            <a:r>
              <a:rPr lang="en-US" dirty="0"/>
              <a:t> </a:t>
            </a:r>
            <a:r>
              <a:rPr lang="en-US" dirty="0" err="1"/>
              <a:t>hän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käyttää</a:t>
            </a:r>
            <a:r>
              <a:rPr lang="en-US" dirty="0"/>
              <a:t> </a:t>
            </a:r>
            <a:r>
              <a:rPr lang="en-US" dirty="0" err="1"/>
              <a:t>API:ta</a:t>
            </a:r>
            <a:endParaRPr lang="en-US" dirty="0"/>
          </a:p>
          <a:p>
            <a:r>
              <a:rPr lang="fi-FI" b="1" dirty="0"/>
              <a:t>f) Mitä ovat otsikot?</a:t>
            </a:r>
          </a:p>
          <a:p>
            <a:r>
              <a:rPr lang="fi-FI" dirty="0"/>
              <a:t>Metatietoja joita liitetään </a:t>
            </a:r>
            <a:r>
              <a:rPr lang="fi-FI" dirty="0" err="1"/>
              <a:t>api</a:t>
            </a:r>
            <a:r>
              <a:rPr lang="fi-FI" dirty="0"/>
              <a:t> pyyntöihin</a:t>
            </a:r>
          </a:p>
          <a:p>
            <a:r>
              <a:rPr lang="fi-FI" b="1" dirty="0"/>
              <a:t>g) Mitä tarkoittaa GET-pyyntö?</a:t>
            </a:r>
          </a:p>
          <a:p>
            <a:r>
              <a:rPr lang="fi-FI" dirty="0"/>
              <a:t>HTTP menetelmä jolla pyydetään tietoja palvelimelta</a:t>
            </a:r>
          </a:p>
          <a:p>
            <a:r>
              <a:rPr lang="fi-FI" b="1" dirty="0"/>
              <a:t>h) Mitä tarkoittaa POST-pyyntö?</a:t>
            </a:r>
          </a:p>
          <a:p>
            <a:r>
              <a:rPr lang="fi-FI" dirty="0"/>
              <a:t>HTTP menetelmä jolla lähetetään dataa </a:t>
            </a:r>
            <a:r>
              <a:rPr lang="fi-FI" dirty="0" err="1"/>
              <a:t>palvelumelle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93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CCCB43-E6C2-2A62-5DA6-8328BF61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JSON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5C7B021-1A67-D7CB-0265-1C95EDC7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JSON eli JavaScript Object </a:t>
            </a:r>
            <a:r>
              <a:rPr lang="fi-FI" dirty="0" err="1"/>
              <a:t>Notation</a:t>
            </a:r>
            <a:r>
              <a:rPr lang="fi-FI" dirty="0"/>
              <a:t> on tiedonvaihtoformaatti sitä käytetään verkkosovelluksissa tietojen siirtämiseen</a:t>
            </a:r>
          </a:p>
          <a:p>
            <a:r>
              <a:rPr lang="fi-FI" dirty="0" err="1"/>
              <a:t>JSON:ia</a:t>
            </a:r>
            <a:r>
              <a:rPr lang="fi-FI" dirty="0"/>
              <a:t> käytetään tulosten ja pyyntöjen lähettämiseen sekä niiden vastaanottamiseen</a:t>
            </a:r>
          </a:p>
          <a:p>
            <a:r>
              <a:rPr lang="fi-FI" dirty="0"/>
              <a:t>C# JSON tietojen käsittely on tehokasta sekä helposti luettavissa, yhteensopivuus on </a:t>
            </a:r>
            <a:r>
              <a:rPr lang="fi-FI"/>
              <a:t>muutenkin hyvä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7663771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263</Words>
  <Application>Microsoft Office PowerPoint</Application>
  <PresentationFormat>Laajakuva</PresentationFormat>
  <Paragraphs>36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Elephant</vt:lpstr>
      <vt:lpstr>Poppins</vt:lpstr>
      <vt:lpstr>Univers Condensed</vt:lpstr>
      <vt:lpstr>MimeoVTI</vt:lpstr>
      <vt:lpstr>Rajapinnat</vt:lpstr>
      <vt:lpstr>Mitä rajapinnat on?</vt:lpstr>
      <vt:lpstr>Rajapinta Cat Facts</vt:lpstr>
      <vt:lpstr>Suomalaisia tietolähteitä</vt:lpstr>
      <vt:lpstr> 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Visakivi Niko</dc:creator>
  <cp:lastModifiedBy>Visakivi Niko</cp:lastModifiedBy>
  <cp:revision>1</cp:revision>
  <dcterms:created xsi:type="dcterms:W3CDTF">2024-11-26T07:54:37Z</dcterms:created>
  <dcterms:modified xsi:type="dcterms:W3CDTF">2024-11-26T09:10:00Z</dcterms:modified>
</cp:coreProperties>
</file>