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48B9-F415-4DE8-ADBD-A15B733CCA32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3838-4450-4D78-8487-706FC1F3F9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3481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48B9-F415-4DE8-ADBD-A15B733CCA32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3838-4450-4D78-8487-706FC1F3F9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8316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48B9-F415-4DE8-ADBD-A15B733CCA32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3838-4450-4D78-8487-706FC1F3F9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1991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i-FI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48B9-F415-4DE8-ADBD-A15B733CCA32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3838-4450-4D78-8487-706FC1F3F921}" type="slidenum">
              <a:rPr lang="en-FI" smtClean="0"/>
              <a:t>‹#›</a:t>
            </a:fld>
            <a:endParaRPr lang="en-F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485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48B9-F415-4DE8-ADBD-A15B733CCA32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3838-4450-4D78-8487-706FC1F3F9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32993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48B9-F415-4DE8-ADBD-A15B733CCA32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3838-4450-4D78-8487-706FC1F3F9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25583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48B9-F415-4DE8-ADBD-A15B733CCA32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3838-4450-4D78-8487-706FC1F3F9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4685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48B9-F415-4DE8-ADBD-A15B733CCA32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3838-4450-4D78-8487-706FC1F3F9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68582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48B9-F415-4DE8-ADBD-A15B733CCA32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3838-4450-4D78-8487-706FC1F3F9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4625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48B9-F415-4DE8-ADBD-A15B733CCA32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3838-4450-4D78-8487-706FC1F3F9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377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48B9-F415-4DE8-ADBD-A15B733CCA32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3838-4450-4D78-8487-706FC1F3F9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0197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48B9-F415-4DE8-ADBD-A15B733CCA32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3838-4450-4D78-8487-706FC1F3F9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0195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48B9-F415-4DE8-ADBD-A15B733CCA32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3838-4450-4D78-8487-706FC1F3F9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4398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48B9-F415-4DE8-ADBD-A15B733CCA32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3838-4450-4D78-8487-706FC1F3F9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0110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48B9-F415-4DE8-ADBD-A15B733CCA32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3838-4450-4D78-8487-706FC1F3F9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652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48B9-F415-4DE8-ADBD-A15B733CCA32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3838-4450-4D78-8487-706FC1F3F9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2318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48B9-F415-4DE8-ADBD-A15B733CCA32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3838-4450-4D78-8487-706FC1F3F9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0836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EE48B9-F415-4DE8-ADBD-A15B733CCA32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63838-4450-4D78-8487-706FC1F3F9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90541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A64D401-3B9C-28CC-9DD0-C7CDBF368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en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9543A11-17B9-B7AC-D891-730873EFF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Valtteri Vartiainen</a:t>
            </a:r>
          </a:p>
          <a:p>
            <a:r>
              <a:rPr lang="en-US" dirty="0"/>
              <a:t>05/12/2024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42456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F677946-362D-9207-4D5B-8AB2881A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Mikä</a:t>
            </a:r>
            <a:r>
              <a:rPr lang="en-US" dirty="0"/>
              <a:t> on JSON?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15AC878-6EB2-C92C-55FD-EDC238303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</a:t>
            </a:r>
            <a:r>
              <a:rPr lang="en-US" dirty="0" err="1"/>
              <a:t>eli</a:t>
            </a:r>
            <a:r>
              <a:rPr lang="en-US" dirty="0"/>
              <a:t> JavaScript Object Notation on </a:t>
            </a:r>
            <a:r>
              <a:rPr lang="en-US" dirty="0" err="1"/>
              <a:t>kevyt</a:t>
            </a:r>
            <a:r>
              <a:rPr lang="en-US" dirty="0"/>
              <a:t> ja </a:t>
            </a:r>
            <a:r>
              <a:rPr lang="en-US" dirty="0" err="1"/>
              <a:t>helposti</a:t>
            </a:r>
            <a:r>
              <a:rPr lang="en-US" dirty="0"/>
              <a:t> </a:t>
            </a:r>
            <a:r>
              <a:rPr lang="en-US" dirty="0" err="1"/>
              <a:t>luettava</a:t>
            </a:r>
            <a:r>
              <a:rPr lang="en-US" dirty="0"/>
              <a:t> </a:t>
            </a:r>
            <a:r>
              <a:rPr lang="en-US" dirty="0" err="1"/>
              <a:t>tiedonvälitysmuoto</a:t>
            </a:r>
            <a:r>
              <a:rPr lang="en-US" dirty="0"/>
              <a:t>, </a:t>
            </a:r>
            <a:r>
              <a:rPr lang="en-US" dirty="0" err="1"/>
              <a:t>joka</a:t>
            </a:r>
            <a:r>
              <a:rPr lang="en-US" dirty="0"/>
              <a:t> on </a:t>
            </a:r>
            <a:r>
              <a:rPr lang="en-US" dirty="0" err="1"/>
              <a:t>laajalti</a:t>
            </a:r>
            <a:r>
              <a:rPr lang="en-US" dirty="0"/>
              <a:t> </a:t>
            </a:r>
            <a:r>
              <a:rPr lang="en-US" dirty="0" err="1"/>
              <a:t>käytössä</a:t>
            </a:r>
            <a:r>
              <a:rPr lang="en-US" dirty="0"/>
              <a:t> </a:t>
            </a:r>
            <a:r>
              <a:rPr lang="en-US" dirty="0" err="1"/>
              <a:t>verkkosovelluksissa</a:t>
            </a:r>
            <a:r>
              <a:rPr lang="en-US" dirty="0"/>
              <a:t>.</a:t>
            </a:r>
          </a:p>
          <a:p>
            <a:r>
              <a:rPr lang="en-US" dirty="0"/>
              <a:t>JSON </a:t>
            </a:r>
            <a:r>
              <a:rPr lang="en-US" dirty="0" err="1"/>
              <a:t>esittää</a:t>
            </a:r>
            <a:r>
              <a:rPr lang="en-US" dirty="0"/>
              <a:t> </a:t>
            </a:r>
            <a:r>
              <a:rPr lang="en-US" dirty="0" err="1"/>
              <a:t>tietoa</a:t>
            </a:r>
            <a:r>
              <a:rPr lang="en-US" dirty="0"/>
              <a:t> </a:t>
            </a:r>
            <a:r>
              <a:rPr lang="en-US" dirty="0" err="1"/>
              <a:t>avain-arvopareina</a:t>
            </a:r>
            <a:r>
              <a:rPr lang="en-US" dirty="0"/>
              <a:t>, </a:t>
            </a:r>
            <a:r>
              <a:rPr lang="en-US" dirty="0" err="1"/>
              <a:t>jotka</a:t>
            </a:r>
            <a:r>
              <a:rPr lang="en-US" dirty="0"/>
              <a:t> </a:t>
            </a:r>
            <a:r>
              <a:rPr lang="en-US" dirty="0" err="1"/>
              <a:t>voivat</a:t>
            </a:r>
            <a:r>
              <a:rPr lang="en-US" dirty="0"/>
              <a:t> olla </a:t>
            </a:r>
            <a:r>
              <a:rPr lang="en-US" dirty="0" err="1"/>
              <a:t>yksinkertaisia</a:t>
            </a:r>
            <a:r>
              <a:rPr lang="en-US" dirty="0"/>
              <a:t> </a:t>
            </a:r>
            <a:r>
              <a:rPr lang="en-US" dirty="0" err="1"/>
              <a:t>arvoja</a:t>
            </a:r>
            <a:r>
              <a:rPr lang="en-US" dirty="0"/>
              <a:t> </a:t>
            </a:r>
            <a:r>
              <a:rPr lang="en-US" dirty="0" err="1"/>
              <a:t>esim</a:t>
            </a:r>
            <a:r>
              <a:rPr lang="en-US" dirty="0"/>
              <a:t>. </a:t>
            </a:r>
            <a:r>
              <a:rPr lang="en-US" dirty="0" err="1"/>
              <a:t>Merkkijonoja</a:t>
            </a:r>
            <a:r>
              <a:rPr lang="en-US" dirty="0"/>
              <a:t>, </a:t>
            </a:r>
            <a:r>
              <a:rPr lang="en-US" dirty="0" err="1"/>
              <a:t>numeroita</a:t>
            </a:r>
            <a:r>
              <a:rPr lang="en-US" dirty="0"/>
              <a:t> tai </a:t>
            </a:r>
            <a:r>
              <a:rPr lang="en-US" dirty="0" err="1"/>
              <a:t>monimutkaisempia</a:t>
            </a:r>
            <a:r>
              <a:rPr lang="en-US" dirty="0"/>
              <a:t> </a:t>
            </a:r>
            <a:r>
              <a:rPr lang="en-US" dirty="0" err="1"/>
              <a:t>rakenteita</a:t>
            </a:r>
            <a:r>
              <a:rPr lang="en-US" dirty="0"/>
              <a:t>, </a:t>
            </a:r>
            <a:r>
              <a:rPr lang="en-US" dirty="0" err="1"/>
              <a:t>kuten</a:t>
            </a:r>
            <a:r>
              <a:rPr lang="en-US" dirty="0"/>
              <a:t> </a:t>
            </a:r>
            <a:r>
              <a:rPr lang="en-US" dirty="0" err="1"/>
              <a:t>taulukoita</a:t>
            </a:r>
            <a:r>
              <a:rPr lang="en-US" dirty="0"/>
              <a:t> tai </a:t>
            </a:r>
            <a:r>
              <a:rPr lang="en-US" dirty="0" err="1"/>
              <a:t>sisäkkäisiä</a:t>
            </a:r>
            <a:r>
              <a:rPr lang="en-US" dirty="0"/>
              <a:t> </a:t>
            </a:r>
            <a:r>
              <a:rPr lang="en-US" dirty="0" err="1"/>
              <a:t>objekteja</a:t>
            </a:r>
            <a:r>
              <a:rPr lang="en-US" dirty="0"/>
              <a:t>.</a:t>
            </a:r>
          </a:p>
          <a:p>
            <a:r>
              <a:rPr lang="en-US" dirty="0"/>
              <a:t>JSON on </a:t>
            </a:r>
            <a:r>
              <a:rPr lang="en-US" dirty="0" err="1"/>
              <a:t>yleinen</a:t>
            </a:r>
            <a:r>
              <a:rPr lang="en-US" dirty="0"/>
              <a:t> </a:t>
            </a:r>
            <a:r>
              <a:rPr lang="en-US" dirty="0" err="1"/>
              <a:t>valinta</a:t>
            </a:r>
            <a:r>
              <a:rPr lang="en-US" dirty="0"/>
              <a:t> API-</a:t>
            </a:r>
            <a:r>
              <a:rPr lang="en-US" dirty="0" err="1"/>
              <a:t>yhteyksissä</a:t>
            </a:r>
            <a:r>
              <a:rPr lang="en-US" dirty="0"/>
              <a:t>, </a:t>
            </a:r>
            <a:r>
              <a:rPr lang="en-US" dirty="0" err="1"/>
              <a:t>konfiguraatiotiedostoissa</a:t>
            </a:r>
            <a:r>
              <a:rPr lang="en-US" dirty="0"/>
              <a:t> ja </a:t>
            </a:r>
            <a:r>
              <a:rPr lang="en-US" dirty="0" err="1"/>
              <a:t>tiedon</a:t>
            </a:r>
            <a:r>
              <a:rPr lang="en-US" dirty="0"/>
              <a:t> </a:t>
            </a:r>
            <a:r>
              <a:rPr lang="en-US" dirty="0" err="1"/>
              <a:t>tallennuksessa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yksinkertaisuuden</a:t>
            </a:r>
            <a:r>
              <a:rPr lang="en-US" dirty="0"/>
              <a:t> ja </a:t>
            </a:r>
            <a:r>
              <a:rPr lang="en-US" dirty="0" err="1"/>
              <a:t>joustavuuden</a:t>
            </a:r>
            <a:r>
              <a:rPr lang="en-US" dirty="0"/>
              <a:t> </a:t>
            </a:r>
            <a:r>
              <a:rPr lang="en-US" dirty="0" err="1"/>
              <a:t>vuoksi</a:t>
            </a:r>
            <a:r>
              <a:rPr lang="en-US" dirty="0"/>
              <a:t>.</a:t>
            </a:r>
          </a:p>
          <a:p>
            <a:r>
              <a:rPr lang="en-US" dirty="0" err="1"/>
              <a:t>Esimerkki</a:t>
            </a:r>
            <a:r>
              <a:rPr lang="en-US" dirty="0"/>
              <a:t> JSON-</a:t>
            </a:r>
            <a:r>
              <a:rPr lang="en-US" dirty="0" err="1"/>
              <a:t>muodosta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{ "name": "John Doe", "age": 30, "</a:t>
            </a:r>
            <a:r>
              <a:rPr lang="en-US" dirty="0" err="1"/>
              <a:t>isDeveloper</a:t>
            </a:r>
            <a:r>
              <a:rPr lang="en-US" dirty="0"/>
              <a:t>": true, "languages": ["C#", "JavaScript", "Python"] }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79461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2925457-7740-4899-73B6-F2E1B96A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C#:</a:t>
            </a:r>
            <a:r>
              <a:rPr lang="en-US" dirty="0" err="1"/>
              <a:t>ssa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80F2610-FF77-DB61-48E6-234190D0C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C#:</a:t>
            </a:r>
            <a:r>
              <a:rPr lang="en-US" dirty="0" err="1"/>
              <a:t>ssa</a:t>
            </a:r>
            <a:r>
              <a:rPr lang="en-US" dirty="0"/>
              <a:t> JSON-</a:t>
            </a:r>
            <a:r>
              <a:rPr lang="en-US" dirty="0" err="1"/>
              <a:t>tietojen</a:t>
            </a:r>
            <a:r>
              <a:rPr lang="en-US" dirty="0"/>
              <a:t> </a:t>
            </a:r>
            <a:r>
              <a:rPr lang="en-US" dirty="0" err="1"/>
              <a:t>käsittely</a:t>
            </a:r>
            <a:r>
              <a:rPr lang="en-US" dirty="0"/>
              <a:t> on </a:t>
            </a:r>
            <a:r>
              <a:rPr lang="en-US" dirty="0" err="1"/>
              <a:t>sujuvaa</a:t>
            </a:r>
            <a:r>
              <a:rPr lang="en-US" dirty="0"/>
              <a:t>, </a:t>
            </a:r>
            <a:r>
              <a:rPr lang="en-US" dirty="0" err="1"/>
              <a:t>koska</a:t>
            </a:r>
            <a:r>
              <a:rPr lang="en-US" dirty="0"/>
              <a:t> .NET </a:t>
            </a:r>
            <a:r>
              <a:rPr lang="en-US" dirty="0" err="1"/>
              <a:t>tarjoaa</a:t>
            </a:r>
            <a:r>
              <a:rPr lang="en-US" dirty="0"/>
              <a:t> </a:t>
            </a:r>
            <a:r>
              <a:rPr lang="en-US" dirty="0" err="1"/>
              <a:t>sisäänrakennettuja</a:t>
            </a:r>
            <a:r>
              <a:rPr lang="en-US" dirty="0"/>
              <a:t> </a:t>
            </a:r>
            <a:r>
              <a:rPr lang="en-US" dirty="0" err="1"/>
              <a:t>työkaluja</a:t>
            </a:r>
            <a:r>
              <a:rPr lang="en-US" dirty="0"/>
              <a:t>, </a:t>
            </a:r>
            <a:r>
              <a:rPr lang="en-US" dirty="0" err="1"/>
              <a:t>kuten</a:t>
            </a:r>
            <a:r>
              <a:rPr lang="en-US" dirty="0"/>
              <a:t> </a:t>
            </a:r>
            <a:r>
              <a:rPr lang="en-US" b="1" dirty="0" err="1"/>
              <a:t>System.Text.Json</a:t>
            </a:r>
            <a:r>
              <a:rPr lang="en-US" dirty="0"/>
              <a:t>, </a:t>
            </a:r>
            <a:r>
              <a:rPr lang="en-US" dirty="0" err="1"/>
              <a:t>joka</a:t>
            </a:r>
            <a:r>
              <a:rPr lang="en-US" dirty="0"/>
              <a:t> </a:t>
            </a:r>
            <a:r>
              <a:rPr lang="en-US" dirty="0" err="1"/>
              <a:t>mahdollistaa</a:t>
            </a:r>
            <a:r>
              <a:rPr lang="en-US" dirty="0"/>
              <a:t> JSON-</a:t>
            </a:r>
            <a:r>
              <a:rPr lang="en-US" dirty="0" err="1"/>
              <a:t>datan</a:t>
            </a:r>
            <a:r>
              <a:rPr lang="en-US" dirty="0"/>
              <a:t> </a:t>
            </a:r>
            <a:r>
              <a:rPr lang="en-US" dirty="0" err="1"/>
              <a:t>jäsentämisen</a:t>
            </a:r>
            <a:r>
              <a:rPr lang="en-US" dirty="0"/>
              <a:t>, </a:t>
            </a:r>
            <a:r>
              <a:rPr lang="en-US" dirty="0" err="1"/>
              <a:t>muodostamisen</a:t>
            </a:r>
            <a:r>
              <a:rPr lang="en-US" dirty="0"/>
              <a:t> ja </a:t>
            </a:r>
            <a:r>
              <a:rPr lang="en-US" dirty="0" err="1"/>
              <a:t>tiedostojen</a:t>
            </a:r>
            <a:r>
              <a:rPr lang="en-US" dirty="0"/>
              <a:t> </a:t>
            </a:r>
            <a:r>
              <a:rPr lang="en-US" dirty="0" err="1"/>
              <a:t>käsittelyn</a:t>
            </a:r>
            <a:r>
              <a:rPr lang="en-US" dirty="0"/>
              <a:t> </a:t>
            </a:r>
            <a:r>
              <a:rPr lang="en-US" dirty="0" err="1"/>
              <a:t>tehokkaasti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5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A68CCFC-EBA8-BEF3-E6AF-2F06531C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JSON:n</a:t>
            </a:r>
            <a:r>
              <a:rPr lang="en-US" dirty="0"/>
              <a:t> </a:t>
            </a:r>
            <a:r>
              <a:rPr lang="en-US" dirty="0" err="1"/>
              <a:t>jäsentäminen</a:t>
            </a:r>
            <a:endParaRPr lang="en-FI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F7717328-1703-66B1-631F-04DF5483D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93097"/>
            <a:ext cx="8947150" cy="4114844"/>
          </a:xfrm>
        </p:spPr>
      </p:pic>
    </p:spTree>
    <p:extLst>
      <p:ext uri="{BB962C8B-B14F-4D97-AF65-F5344CB8AC3E}">
        <p14:creationId xmlns:p14="http://schemas.microsoft.com/office/powerpoint/2010/main" val="411449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C21DA36-E396-CF6C-9C6F-2D4C2AB8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JSON:n</a:t>
            </a:r>
            <a:r>
              <a:rPr lang="en-US" dirty="0"/>
              <a:t> </a:t>
            </a:r>
            <a:r>
              <a:rPr lang="en-US" dirty="0" err="1"/>
              <a:t>luominen</a:t>
            </a:r>
            <a:endParaRPr lang="en-FI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B17ABB96-4AF9-966E-CC36-0591F0681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9218"/>
            <a:ext cx="10515600" cy="1779563"/>
          </a:xfrm>
        </p:spPr>
      </p:pic>
    </p:spTree>
    <p:extLst>
      <p:ext uri="{BB962C8B-B14F-4D97-AF65-F5344CB8AC3E}">
        <p14:creationId xmlns:p14="http://schemas.microsoft.com/office/powerpoint/2010/main" val="3674074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i">
  <a:themeElements>
    <a:clrScheme name="Ioni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i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i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Ioni</Template>
  <TotalTime>25</TotalTime>
  <Words>146</Words>
  <Application>Microsoft Office PowerPoint</Application>
  <PresentationFormat>Laajakuva</PresentationFormat>
  <Paragraphs>13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Ioni</vt:lpstr>
      <vt:lpstr>JSON</vt:lpstr>
      <vt:lpstr>Mikä on JSON?</vt:lpstr>
      <vt:lpstr>JSON C#:ssa</vt:lpstr>
      <vt:lpstr>JSON:n jäsentäminen</vt:lpstr>
      <vt:lpstr>JSON:n luominen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Vartiainen Valtteri Johannes</dc:creator>
  <cp:lastModifiedBy>Vartiainen Valtteri Johannes</cp:lastModifiedBy>
  <cp:revision>1</cp:revision>
  <dcterms:created xsi:type="dcterms:W3CDTF">2024-12-05T16:13:37Z</dcterms:created>
  <dcterms:modified xsi:type="dcterms:W3CDTF">2024-12-05T16:39:17Z</dcterms:modified>
</cp:coreProperties>
</file>