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13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Muokkaa alaotsikon perustyyliä napsautt.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295F2-61DD-4BDC-BC08-9379078030DA}" type="datetimeFigureOut">
              <a:rPr lang="en-FI" smtClean="0"/>
              <a:t>05/12/2024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BD8A2-76B3-4F52-966F-303959939508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531378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amakuva ja kuva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i-FI"/>
              <a:t>Lisää kuva napsauttamalla kuvaketta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295F2-61DD-4BDC-BC08-9379078030DA}" type="datetimeFigureOut">
              <a:rPr lang="en-FI" smtClean="0"/>
              <a:t>05/12/2024</a:t>
            </a:fld>
            <a:endParaRPr lang="en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BD8A2-76B3-4F52-966F-303959939508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673973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tsikko ja kuva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295F2-61DD-4BDC-BC08-9379078030DA}" type="datetimeFigureOut">
              <a:rPr lang="en-FI" smtClean="0"/>
              <a:t>05/12/2024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BD8A2-76B3-4F52-966F-303959939508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2571212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inaus ja kuva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i-FI"/>
              <a:t>Muokkaa tekstin perustyylejä napsauttamalla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295F2-61DD-4BDC-BC08-9379078030DA}" type="datetimeFigureOut">
              <a:rPr lang="en-FI" smtClean="0"/>
              <a:t>05/12/2024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BD8A2-76B3-4F52-966F-303959939508}" type="slidenum">
              <a:rPr lang="en-FI" smtClean="0"/>
              <a:t>‹#›</a:t>
            </a:fld>
            <a:endParaRPr lang="en-FI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350921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imikort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295F2-61DD-4BDC-BC08-9379078030DA}" type="datetimeFigureOut">
              <a:rPr lang="en-FI" smtClean="0"/>
              <a:t>05/12/2024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BD8A2-76B3-4F52-966F-303959939508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1419421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arak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295F2-61DD-4BDC-BC08-9379078030DA}" type="datetimeFigureOut">
              <a:rPr lang="en-FI" smtClean="0"/>
              <a:t>05/12/2024</a:t>
            </a:fld>
            <a:endParaRPr lang="en-FI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BD8A2-76B3-4F52-966F-303959939508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41358043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uvan sara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i-FI"/>
              <a:t>Lisää kuva napsauttamalla kuvaketta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i-FI"/>
              <a:t>Lisää kuva napsauttamalla kuvaketta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i-FI"/>
              <a:t>Lisää kuva napsauttamalla kuvaketta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295F2-61DD-4BDC-BC08-9379078030DA}" type="datetimeFigureOut">
              <a:rPr lang="en-FI" smtClean="0"/>
              <a:t>05/12/2024</a:t>
            </a:fld>
            <a:endParaRPr lang="en-FI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BD8A2-76B3-4F52-966F-303959939508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6706251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295F2-61DD-4BDC-BC08-9379078030DA}" type="datetimeFigureOut">
              <a:rPr lang="en-FI" smtClean="0"/>
              <a:t>05/12/2024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BD8A2-76B3-4F52-966F-303959939508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40885018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295F2-61DD-4BDC-BC08-9379078030DA}" type="datetimeFigureOut">
              <a:rPr lang="en-FI" smtClean="0"/>
              <a:t>05/12/2024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BD8A2-76B3-4F52-966F-303959939508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327058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295F2-61DD-4BDC-BC08-9379078030DA}" type="datetimeFigureOut">
              <a:rPr lang="en-FI" smtClean="0"/>
              <a:t>05/12/2024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BD8A2-76B3-4F52-966F-303959939508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481765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295F2-61DD-4BDC-BC08-9379078030DA}" type="datetimeFigureOut">
              <a:rPr lang="en-FI" smtClean="0"/>
              <a:t>05/12/2024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BD8A2-76B3-4F52-966F-303959939508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880940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295F2-61DD-4BDC-BC08-9379078030DA}" type="datetimeFigureOut">
              <a:rPr lang="en-FI" smtClean="0"/>
              <a:t>05/12/2024</a:t>
            </a:fld>
            <a:endParaRPr lang="en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BD8A2-76B3-4F52-966F-303959939508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087423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295F2-61DD-4BDC-BC08-9379078030DA}" type="datetimeFigureOut">
              <a:rPr lang="en-FI" smtClean="0"/>
              <a:t>05/12/2024</a:t>
            </a:fld>
            <a:endParaRPr lang="en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BD8A2-76B3-4F52-966F-303959939508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326466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295F2-61DD-4BDC-BC08-9379078030DA}" type="datetimeFigureOut">
              <a:rPr lang="en-FI" smtClean="0"/>
              <a:t>05/12/2024</a:t>
            </a:fld>
            <a:endParaRPr lang="en-FI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BD8A2-76B3-4F52-966F-303959939508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495944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295F2-61DD-4BDC-BC08-9379078030DA}" type="datetimeFigureOut">
              <a:rPr lang="en-FI" smtClean="0"/>
              <a:t>05/12/2024</a:t>
            </a:fld>
            <a:endParaRPr lang="en-FI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BD8A2-76B3-4F52-966F-303959939508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184820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uvateksti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295F2-61DD-4BDC-BC08-9379078030DA}" type="datetimeFigureOut">
              <a:rPr lang="en-FI" smtClean="0"/>
              <a:t>05/12/2024</a:t>
            </a:fld>
            <a:endParaRPr lang="en-FI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BD8A2-76B3-4F52-966F-303959939508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801669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uvateksti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i-FI"/>
              <a:t>Lisää kuva napsauttamalla kuvaketta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295F2-61DD-4BDC-BC08-9379078030DA}" type="datetimeFigureOut">
              <a:rPr lang="en-FI" smtClean="0"/>
              <a:t>05/12/2024</a:t>
            </a:fld>
            <a:endParaRPr lang="en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BD8A2-76B3-4F52-966F-303959939508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4035834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00295F2-61DD-4BDC-BC08-9379078030DA}" type="datetimeFigureOut">
              <a:rPr lang="en-FI" smtClean="0"/>
              <a:t>05/12/2024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FBD8A2-76B3-4F52-966F-303959939508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0976109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3116C7F3-48BB-A835-EE4C-424A8577A5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Käsitetehtävä</a:t>
            </a:r>
            <a:endParaRPr lang="en-FI" dirty="0"/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4549139C-DC39-2E1E-492C-46D49EBF9A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Valtteri Vartiainen</a:t>
            </a:r>
          </a:p>
          <a:p>
            <a:r>
              <a:rPr lang="en-US" dirty="0"/>
              <a:t>05/12/2024</a:t>
            </a:r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4056733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4ED9C455-F28D-103F-D233-4FF626293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Mikä</a:t>
            </a:r>
            <a:r>
              <a:rPr lang="en-US" dirty="0"/>
              <a:t> on API?</a:t>
            </a:r>
            <a:endParaRPr lang="en-FI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88855DD1-E593-2F4D-C1BF-5372AB3EE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API </a:t>
            </a:r>
            <a:r>
              <a:rPr lang="en-US" dirty="0" err="1"/>
              <a:t>eli</a:t>
            </a:r>
            <a:r>
              <a:rPr lang="en-US" dirty="0"/>
              <a:t> Application Programming Interface on </a:t>
            </a:r>
            <a:r>
              <a:rPr lang="en-US" dirty="0" err="1"/>
              <a:t>ohjelmistojen</a:t>
            </a:r>
            <a:r>
              <a:rPr lang="en-US" dirty="0"/>
              <a:t> </a:t>
            </a:r>
            <a:r>
              <a:rPr lang="en-US" dirty="0" err="1"/>
              <a:t>välinen</a:t>
            </a:r>
            <a:r>
              <a:rPr lang="en-US" dirty="0"/>
              <a:t> </a:t>
            </a:r>
            <a:r>
              <a:rPr lang="en-US" dirty="0" err="1"/>
              <a:t>rajapinta</a:t>
            </a:r>
            <a:r>
              <a:rPr lang="en-US" dirty="0"/>
              <a:t>, </a:t>
            </a:r>
            <a:r>
              <a:rPr lang="en-US" dirty="0" err="1"/>
              <a:t>joka</a:t>
            </a:r>
            <a:r>
              <a:rPr lang="en-US" dirty="0"/>
              <a:t> </a:t>
            </a:r>
            <a:r>
              <a:rPr lang="en-US" dirty="0" err="1"/>
              <a:t>mahdollistaa</a:t>
            </a:r>
            <a:r>
              <a:rPr lang="en-US" dirty="0"/>
              <a:t> </a:t>
            </a:r>
            <a:r>
              <a:rPr lang="en-US" dirty="0" err="1"/>
              <a:t>tiedon</a:t>
            </a:r>
            <a:r>
              <a:rPr lang="en-US" dirty="0"/>
              <a:t> ja </a:t>
            </a:r>
            <a:r>
              <a:rPr lang="en-US" dirty="0" err="1"/>
              <a:t>toiminnallisuuksien</a:t>
            </a:r>
            <a:r>
              <a:rPr lang="en-US" dirty="0"/>
              <a:t> </a:t>
            </a:r>
            <a:r>
              <a:rPr lang="en-US" dirty="0" err="1"/>
              <a:t>jakamisen</a:t>
            </a:r>
            <a:r>
              <a:rPr lang="en-US" dirty="0"/>
              <a:t>.</a:t>
            </a:r>
          </a:p>
          <a:p>
            <a:r>
              <a:rPr lang="en-US" dirty="0" err="1"/>
              <a:t>Esim</a:t>
            </a:r>
            <a:r>
              <a:rPr lang="en-US" dirty="0"/>
              <a:t>. </a:t>
            </a:r>
            <a:r>
              <a:rPr lang="en-US" dirty="0" err="1"/>
              <a:t>Verkkosovellukset</a:t>
            </a:r>
            <a:r>
              <a:rPr lang="en-US" dirty="0"/>
              <a:t>, </a:t>
            </a:r>
            <a:r>
              <a:rPr lang="en-US" dirty="0" err="1"/>
              <a:t>kuten</a:t>
            </a:r>
            <a:r>
              <a:rPr lang="en-US" dirty="0"/>
              <a:t> </a:t>
            </a:r>
            <a:r>
              <a:rPr lang="en-US" dirty="0" err="1"/>
              <a:t>sääsovellukset</a:t>
            </a:r>
            <a:r>
              <a:rPr lang="en-US" dirty="0"/>
              <a:t>, </a:t>
            </a:r>
            <a:r>
              <a:rPr lang="en-US" dirty="0" err="1"/>
              <a:t>käyttävät</a:t>
            </a:r>
            <a:r>
              <a:rPr lang="en-US" dirty="0"/>
              <a:t> </a:t>
            </a:r>
            <a:r>
              <a:rPr lang="en-US" dirty="0" err="1"/>
              <a:t>API:ta</a:t>
            </a:r>
            <a:r>
              <a:rPr lang="en-US" dirty="0"/>
              <a:t> </a:t>
            </a:r>
            <a:r>
              <a:rPr lang="en-US" dirty="0" err="1"/>
              <a:t>hakemaan</a:t>
            </a:r>
            <a:r>
              <a:rPr lang="en-US" dirty="0"/>
              <a:t> </a:t>
            </a:r>
            <a:r>
              <a:rPr lang="en-US" dirty="0" err="1"/>
              <a:t>säätietoja</a:t>
            </a:r>
            <a:r>
              <a:rPr lang="en-US" dirty="0"/>
              <a:t> </a:t>
            </a:r>
            <a:r>
              <a:rPr lang="en-US" dirty="0" err="1"/>
              <a:t>tietokannoista</a:t>
            </a:r>
            <a:r>
              <a:rPr lang="en-US" dirty="0"/>
              <a:t> ja </a:t>
            </a:r>
            <a:r>
              <a:rPr lang="en-US" dirty="0" err="1"/>
              <a:t>näyttämään</a:t>
            </a:r>
            <a:r>
              <a:rPr lang="en-US" dirty="0"/>
              <a:t> ne </a:t>
            </a:r>
            <a:r>
              <a:rPr lang="en-US" dirty="0" err="1"/>
              <a:t>käyttäjille</a:t>
            </a:r>
            <a:r>
              <a:rPr lang="en-US" dirty="0"/>
              <a:t>.</a:t>
            </a:r>
          </a:p>
          <a:p>
            <a:r>
              <a:rPr lang="en-US" dirty="0"/>
              <a:t>Api </a:t>
            </a:r>
            <a:r>
              <a:rPr lang="en-US" dirty="0" err="1"/>
              <a:t>toimii</a:t>
            </a:r>
            <a:r>
              <a:rPr lang="en-US" dirty="0"/>
              <a:t> </a:t>
            </a:r>
            <a:r>
              <a:rPr lang="en-US" dirty="0" err="1"/>
              <a:t>kuin</a:t>
            </a:r>
            <a:r>
              <a:rPr lang="en-US" dirty="0"/>
              <a:t> </a:t>
            </a:r>
            <a:r>
              <a:rPr lang="en-US" dirty="0" err="1"/>
              <a:t>kieli</a:t>
            </a:r>
            <a:r>
              <a:rPr lang="en-US" dirty="0"/>
              <a:t>, </a:t>
            </a:r>
            <a:r>
              <a:rPr lang="en-US" dirty="0" err="1"/>
              <a:t>jolla</a:t>
            </a:r>
            <a:r>
              <a:rPr lang="en-US" dirty="0"/>
              <a:t> </a:t>
            </a:r>
            <a:r>
              <a:rPr lang="en-US" dirty="0" err="1"/>
              <a:t>sovellukset</a:t>
            </a:r>
            <a:r>
              <a:rPr lang="en-US" dirty="0"/>
              <a:t> </a:t>
            </a:r>
            <a:r>
              <a:rPr lang="en-US" dirty="0" err="1"/>
              <a:t>keskustelevat</a:t>
            </a:r>
            <a:r>
              <a:rPr lang="en-US" dirty="0"/>
              <a:t> </a:t>
            </a:r>
            <a:r>
              <a:rPr lang="en-US" dirty="0" err="1"/>
              <a:t>toistensa</a:t>
            </a:r>
            <a:r>
              <a:rPr lang="en-US" dirty="0"/>
              <a:t> </a:t>
            </a:r>
            <a:r>
              <a:rPr lang="en-US" dirty="0" err="1"/>
              <a:t>kanssa</a:t>
            </a:r>
            <a:r>
              <a:rPr lang="en-US" dirty="0"/>
              <a:t>.</a:t>
            </a:r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3406660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B130283D-B0EA-468E-EDFB-9F6008874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Mikä</a:t>
            </a:r>
            <a:r>
              <a:rPr lang="en-US" dirty="0"/>
              <a:t> on API-URL?</a:t>
            </a:r>
            <a:endParaRPr lang="en-FI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DE8D5217-3D42-60EF-5319-9CD03B5B5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API-URL on </a:t>
            </a:r>
            <a:r>
              <a:rPr lang="en-US" dirty="0" err="1"/>
              <a:t>osoite</a:t>
            </a:r>
            <a:r>
              <a:rPr lang="en-US" dirty="0"/>
              <a:t>, jota </a:t>
            </a:r>
            <a:r>
              <a:rPr lang="en-US" dirty="0" err="1"/>
              <a:t>käytetään</a:t>
            </a:r>
            <a:r>
              <a:rPr lang="en-US" dirty="0"/>
              <a:t> API-</a:t>
            </a:r>
            <a:r>
              <a:rPr lang="en-US" dirty="0" err="1"/>
              <a:t>pyynnön</a:t>
            </a:r>
            <a:r>
              <a:rPr lang="en-US" dirty="0"/>
              <a:t> </a:t>
            </a:r>
            <a:r>
              <a:rPr lang="en-US" dirty="0" err="1"/>
              <a:t>tekemiseen</a:t>
            </a:r>
            <a:r>
              <a:rPr lang="en-US" dirty="0"/>
              <a:t>.</a:t>
            </a:r>
          </a:p>
          <a:p>
            <a:r>
              <a:rPr lang="en-US" dirty="0"/>
              <a:t>Se on </a:t>
            </a:r>
            <a:r>
              <a:rPr lang="en-US" dirty="0" err="1"/>
              <a:t>kuin</a:t>
            </a:r>
            <a:r>
              <a:rPr lang="en-US" dirty="0"/>
              <a:t> </a:t>
            </a:r>
            <a:r>
              <a:rPr lang="en-US" dirty="0" err="1"/>
              <a:t>reitti</a:t>
            </a:r>
            <a:r>
              <a:rPr lang="en-US" dirty="0"/>
              <a:t>, </a:t>
            </a:r>
            <a:r>
              <a:rPr lang="en-US" dirty="0" err="1"/>
              <a:t>joka</a:t>
            </a:r>
            <a:r>
              <a:rPr lang="en-US" dirty="0"/>
              <a:t> </a:t>
            </a:r>
            <a:r>
              <a:rPr lang="en-US" dirty="0" err="1"/>
              <a:t>kertoo</a:t>
            </a:r>
            <a:r>
              <a:rPr lang="en-US" dirty="0"/>
              <a:t> </a:t>
            </a:r>
            <a:r>
              <a:rPr lang="en-US" dirty="0" err="1"/>
              <a:t>palvelimelle</a:t>
            </a:r>
            <a:r>
              <a:rPr lang="en-US" dirty="0"/>
              <a:t>, </a:t>
            </a:r>
            <a:r>
              <a:rPr lang="en-US" dirty="0" err="1"/>
              <a:t>mihin</a:t>
            </a:r>
            <a:r>
              <a:rPr lang="en-US" dirty="0"/>
              <a:t> </a:t>
            </a:r>
            <a:r>
              <a:rPr lang="en-US" dirty="0" err="1"/>
              <a:t>tietoon</a:t>
            </a:r>
            <a:r>
              <a:rPr lang="en-US" dirty="0"/>
              <a:t> tai </a:t>
            </a:r>
            <a:r>
              <a:rPr lang="en-US" dirty="0" err="1"/>
              <a:t>palveluun</a:t>
            </a:r>
            <a:r>
              <a:rPr lang="en-US" dirty="0"/>
              <a:t> </a:t>
            </a:r>
            <a:r>
              <a:rPr lang="en-US" dirty="0" err="1"/>
              <a:t>haluat</a:t>
            </a:r>
            <a:r>
              <a:rPr lang="en-US" dirty="0"/>
              <a:t> </a:t>
            </a:r>
            <a:r>
              <a:rPr lang="en-US" dirty="0" err="1"/>
              <a:t>päästä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71667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D6C8C00F-DC80-BE54-D895-E07081A11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Mitä</a:t>
            </a:r>
            <a:r>
              <a:rPr lang="en-US" dirty="0"/>
              <a:t> on </a:t>
            </a:r>
            <a:r>
              <a:rPr lang="en-US" dirty="0" err="1"/>
              <a:t>parametrit</a:t>
            </a:r>
            <a:r>
              <a:rPr lang="en-US" dirty="0"/>
              <a:t>?</a:t>
            </a:r>
            <a:endParaRPr lang="en-FI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CE250C52-6014-A333-00DB-E783459B3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Parametrit</a:t>
            </a:r>
            <a:r>
              <a:rPr lang="en-US" dirty="0"/>
              <a:t> </a:t>
            </a:r>
            <a:r>
              <a:rPr lang="en-US" dirty="0" err="1"/>
              <a:t>ovat</a:t>
            </a:r>
            <a:r>
              <a:rPr lang="en-US" dirty="0"/>
              <a:t> </a:t>
            </a:r>
            <a:r>
              <a:rPr lang="en-US" dirty="0" err="1"/>
              <a:t>lisätietoja</a:t>
            </a:r>
            <a:r>
              <a:rPr lang="en-US" dirty="0"/>
              <a:t>, </a:t>
            </a:r>
            <a:r>
              <a:rPr lang="en-US" dirty="0" err="1"/>
              <a:t>joita</a:t>
            </a:r>
            <a:r>
              <a:rPr lang="en-US" dirty="0"/>
              <a:t> API-</a:t>
            </a:r>
            <a:r>
              <a:rPr lang="en-US" dirty="0" err="1"/>
              <a:t>pyyntöön</a:t>
            </a:r>
            <a:r>
              <a:rPr lang="en-US" dirty="0"/>
              <a:t> </a:t>
            </a:r>
            <a:r>
              <a:rPr lang="en-US" dirty="0" err="1"/>
              <a:t>lisätään</a:t>
            </a:r>
            <a:r>
              <a:rPr lang="en-US" dirty="0"/>
              <a:t> </a:t>
            </a:r>
            <a:r>
              <a:rPr lang="en-US" dirty="0" err="1"/>
              <a:t>saadakseen</a:t>
            </a:r>
            <a:r>
              <a:rPr lang="en-US" dirty="0"/>
              <a:t> </a:t>
            </a:r>
            <a:r>
              <a:rPr lang="en-US" dirty="0" err="1"/>
              <a:t>tarkempia</a:t>
            </a:r>
            <a:r>
              <a:rPr lang="en-US" dirty="0"/>
              <a:t> </a:t>
            </a:r>
            <a:r>
              <a:rPr lang="en-US" dirty="0" err="1"/>
              <a:t>tuloksia</a:t>
            </a:r>
            <a:r>
              <a:rPr lang="en-US" dirty="0"/>
              <a:t>.</a:t>
            </a:r>
          </a:p>
          <a:p>
            <a:r>
              <a:rPr lang="en-US" dirty="0"/>
              <a:t>Ne </a:t>
            </a:r>
            <a:r>
              <a:rPr lang="en-US" dirty="0" err="1"/>
              <a:t>voivat</a:t>
            </a:r>
            <a:r>
              <a:rPr lang="en-US" dirty="0"/>
              <a:t> </a:t>
            </a:r>
            <a:r>
              <a:rPr lang="en-US" dirty="0" err="1"/>
              <a:t>sisältää</a:t>
            </a:r>
            <a:r>
              <a:rPr lang="en-US" dirty="0"/>
              <a:t> </a:t>
            </a:r>
            <a:r>
              <a:rPr lang="en-US" dirty="0" err="1"/>
              <a:t>esimerkiksi</a:t>
            </a:r>
            <a:r>
              <a:rPr lang="en-US" dirty="0"/>
              <a:t> </a:t>
            </a:r>
            <a:r>
              <a:rPr lang="en-US" dirty="0" err="1"/>
              <a:t>hakuehtoja</a:t>
            </a:r>
            <a:r>
              <a:rPr lang="en-US" dirty="0"/>
              <a:t>, </a:t>
            </a:r>
            <a:r>
              <a:rPr lang="en-US" dirty="0" err="1"/>
              <a:t>kuten</a:t>
            </a:r>
            <a:r>
              <a:rPr lang="en-US" dirty="0"/>
              <a:t> </a:t>
            </a:r>
            <a:r>
              <a:rPr lang="en-US" dirty="0" err="1"/>
              <a:t>päivämääräalueen</a:t>
            </a:r>
            <a:r>
              <a:rPr lang="en-US" dirty="0"/>
              <a:t> tai </a:t>
            </a:r>
            <a:r>
              <a:rPr lang="en-US" dirty="0" err="1"/>
              <a:t>käyttäjätunnuksen</a:t>
            </a:r>
            <a:r>
              <a:rPr lang="en-US" dirty="0"/>
              <a:t>.</a:t>
            </a:r>
          </a:p>
          <a:p>
            <a:r>
              <a:rPr lang="en-US" dirty="0" err="1"/>
              <a:t>Parametrit</a:t>
            </a:r>
            <a:r>
              <a:rPr lang="en-US" dirty="0"/>
              <a:t> </a:t>
            </a:r>
            <a:r>
              <a:rPr lang="en-US" dirty="0" err="1"/>
              <a:t>lisätään</a:t>
            </a:r>
            <a:r>
              <a:rPr lang="en-US" dirty="0"/>
              <a:t> URL-</a:t>
            </a:r>
            <a:r>
              <a:rPr lang="en-US" dirty="0" err="1"/>
              <a:t>osoitteeseen</a:t>
            </a:r>
            <a:r>
              <a:rPr lang="en-US" dirty="0"/>
              <a:t> </a:t>
            </a:r>
            <a:r>
              <a:rPr lang="en-US" dirty="0" err="1"/>
              <a:t>kysymysmerkin</a:t>
            </a:r>
            <a:r>
              <a:rPr lang="en-US" dirty="0"/>
              <a:t> (?) </a:t>
            </a:r>
            <a:r>
              <a:rPr lang="en-US" dirty="0" err="1"/>
              <a:t>jälkeen</a:t>
            </a:r>
            <a:r>
              <a:rPr lang="en-US" dirty="0"/>
              <a:t> ja </a:t>
            </a:r>
            <a:r>
              <a:rPr lang="en-US" dirty="0" err="1"/>
              <a:t>niitä</a:t>
            </a:r>
            <a:r>
              <a:rPr lang="en-US" dirty="0"/>
              <a:t> </a:t>
            </a:r>
            <a:r>
              <a:rPr lang="en-US" dirty="0" err="1"/>
              <a:t>erotellaan</a:t>
            </a:r>
            <a:r>
              <a:rPr lang="en-US" dirty="0"/>
              <a:t> ja </a:t>
            </a:r>
            <a:r>
              <a:rPr lang="en-US" dirty="0" err="1"/>
              <a:t>merkillä</a:t>
            </a:r>
            <a:r>
              <a:rPr lang="en-US" dirty="0"/>
              <a:t>(&amp;).</a:t>
            </a:r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2134700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EB1252FA-17D9-9826-25C9-566AD431C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Mikä</a:t>
            </a:r>
            <a:r>
              <a:rPr lang="en-US" dirty="0"/>
              <a:t> on </a:t>
            </a:r>
            <a:r>
              <a:rPr lang="en-US" dirty="0" err="1"/>
              <a:t>päätepiste</a:t>
            </a:r>
            <a:r>
              <a:rPr lang="en-US" dirty="0"/>
              <a:t>?</a:t>
            </a:r>
            <a:endParaRPr lang="en-FI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CB99A476-8CE5-BB7E-254C-B8FC68D0A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Päätepiste</a:t>
            </a:r>
            <a:r>
              <a:rPr lang="en-US" dirty="0"/>
              <a:t> </a:t>
            </a:r>
            <a:r>
              <a:rPr lang="en-US" dirty="0" err="1"/>
              <a:t>tarkoittaa</a:t>
            </a:r>
            <a:r>
              <a:rPr lang="en-US" dirty="0"/>
              <a:t> </a:t>
            </a:r>
            <a:r>
              <a:rPr lang="en-US" dirty="0" err="1"/>
              <a:t>tiettyä</a:t>
            </a:r>
            <a:r>
              <a:rPr lang="en-US" dirty="0"/>
              <a:t> </a:t>
            </a:r>
            <a:r>
              <a:rPr lang="en-US" dirty="0" err="1"/>
              <a:t>resurssia</a:t>
            </a:r>
            <a:r>
              <a:rPr lang="en-US" dirty="0"/>
              <a:t> tai </a:t>
            </a:r>
            <a:r>
              <a:rPr lang="en-US" dirty="0" err="1"/>
              <a:t>toimintoa</a:t>
            </a:r>
            <a:r>
              <a:rPr lang="en-US" dirty="0"/>
              <a:t>, </a:t>
            </a:r>
            <a:r>
              <a:rPr lang="en-US" dirty="0" err="1"/>
              <a:t>johon</a:t>
            </a:r>
            <a:r>
              <a:rPr lang="en-US" dirty="0"/>
              <a:t> API-</a:t>
            </a:r>
            <a:r>
              <a:rPr lang="en-US" dirty="0" err="1"/>
              <a:t>pyyntö</a:t>
            </a:r>
            <a:r>
              <a:rPr lang="en-US" dirty="0"/>
              <a:t> </a:t>
            </a:r>
            <a:r>
              <a:rPr lang="en-US" dirty="0" err="1"/>
              <a:t>ohjataan</a:t>
            </a:r>
            <a:r>
              <a:rPr lang="en-US" dirty="0"/>
              <a:t>.</a:t>
            </a:r>
          </a:p>
          <a:p>
            <a:r>
              <a:rPr lang="en-US" dirty="0" err="1"/>
              <a:t>Esim</a:t>
            </a:r>
            <a:r>
              <a:rPr lang="en-US" dirty="0"/>
              <a:t>. /users </a:t>
            </a:r>
            <a:r>
              <a:rPr lang="en-US" dirty="0" err="1"/>
              <a:t>päätepiste</a:t>
            </a:r>
            <a:r>
              <a:rPr lang="en-US" dirty="0"/>
              <a:t> </a:t>
            </a:r>
            <a:r>
              <a:rPr lang="en-US" dirty="0" err="1"/>
              <a:t>voisi</a:t>
            </a:r>
            <a:r>
              <a:rPr lang="en-US" dirty="0"/>
              <a:t> </a:t>
            </a:r>
            <a:r>
              <a:rPr lang="en-US" dirty="0" err="1"/>
              <a:t>tarjota</a:t>
            </a:r>
            <a:r>
              <a:rPr lang="en-US" dirty="0"/>
              <a:t> </a:t>
            </a:r>
            <a:r>
              <a:rPr lang="en-US" dirty="0" err="1"/>
              <a:t>käyttäjätietoja</a:t>
            </a:r>
            <a:r>
              <a:rPr lang="en-US" dirty="0"/>
              <a:t>, </a:t>
            </a:r>
            <a:r>
              <a:rPr lang="en-US" dirty="0" err="1"/>
              <a:t>kun</a:t>
            </a:r>
            <a:r>
              <a:rPr lang="en-US" dirty="0"/>
              <a:t> </a:t>
            </a:r>
            <a:r>
              <a:rPr lang="en-US" dirty="0" err="1"/>
              <a:t>taas</a:t>
            </a:r>
            <a:r>
              <a:rPr lang="en-US" dirty="0"/>
              <a:t> /orders </a:t>
            </a:r>
            <a:r>
              <a:rPr lang="en-US" dirty="0" err="1"/>
              <a:t>päätepiste</a:t>
            </a:r>
            <a:r>
              <a:rPr lang="en-US" dirty="0"/>
              <a:t> </a:t>
            </a:r>
            <a:r>
              <a:rPr lang="en-US" dirty="0" err="1"/>
              <a:t>antaisi</a:t>
            </a:r>
            <a:r>
              <a:rPr lang="en-US" dirty="0"/>
              <a:t> </a:t>
            </a:r>
            <a:r>
              <a:rPr lang="en-US" dirty="0" err="1"/>
              <a:t>tilauksiin</a:t>
            </a:r>
            <a:r>
              <a:rPr lang="en-US" dirty="0"/>
              <a:t> </a:t>
            </a:r>
            <a:r>
              <a:rPr lang="en-US" dirty="0" err="1"/>
              <a:t>liittyviä</a:t>
            </a:r>
            <a:r>
              <a:rPr lang="en-US" dirty="0"/>
              <a:t> </a:t>
            </a:r>
            <a:r>
              <a:rPr lang="en-US" dirty="0" err="1"/>
              <a:t>tietoja</a:t>
            </a:r>
            <a:r>
              <a:rPr lang="en-US" dirty="0"/>
              <a:t>.</a:t>
            </a:r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2606622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296DBDF7-BF75-01EB-1768-59C65C25C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Mikä</a:t>
            </a:r>
            <a:r>
              <a:rPr lang="en-US" dirty="0"/>
              <a:t> on API-</a:t>
            </a:r>
            <a:r>
              <a:rPr lang="en-US" dirty="0" err="1"/>
              <a:t>avain</a:t>
            </a:r>
            <a:r>
              <a:rPr lang="en-US" dirty="0"/>
              <a:t> tai –token?</a:t>
            </a:r>
            <a:endParaRPr lang="en-FI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224E872F-C7C3-9986-1CA3-51D0531CE9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API-</a:t>
            </a:r>
            <a:r>
              <a:rPr lang="en-US" dirty="0" err="1"/>
              <a:t>avain</a:t>
            </a:r>
            <a:r>
              <a:rPr lang="en-US" dirty="0"/>
              <a:t> on </a:t>
            </a:r>
            <a:r>
              <a:rPr lang="en-US" dirty="0" err="1"/>
              <a:t>yksilöllinen</a:t>
            </a:r>
            <a:r>
              <a:rPr lang="en-US" dirty="0"/>
              <a:t> </a:t>
            </a:r>
            <a:r>
              <a:rPr lang="en-US" dirty="0" err="1"/>
              <a:t>tunniste</a:t>
            </a:r>
            <a:r>
              <a:rPr lang="en-US" dirty="0"/>
              <a:t>, </a:t>
            </a:r>
            <a:r>
              <a:rPr lang="en-US" dirty="0" err="1"/>
              <a:t>jonka</a:t>
            </a:r>
            <a:r>
              <a:rPr lang="en-US" dirty="0"/>
              <a:t> </a:t>
            </a:r>
            <a:r>
              <a:rPr lang="en-US" dirty="0" err="1"/>
              <a:t>avulla</a:t>
            </a:r>
            <a:r>
              <a:rPr lang="en-US" dirty="0"/>
              <a:t> </a:t>
            </a:r>
            <a:r>
              <a:rPr lang="en-US" dirty="0" err="1"/>
              <a:t>palvelu</a:t>
            </a:r>
            <a:r>
              <a:rPr lang="en-US" dirty="0"/>
              <a:t> </a:t>
            </a:r>
            <a:r>
              <a:rPr lang="en-US" dirty="0" err="1"/>
              <a:t>tunnistaa</a:t>
            </a:r>
            <a:r>
              <a:rPr lang="en-US" dirty="0"/>
              <a:t> ja </a:t>
            </a:r>
            <a:r>
              <a:rPr lang="en-US" dirty="0" err="1"/>
              <a:t>valtuuttaa</a:t>
            </a:r>
            <a:r>
              <a:rPr lang="en-US" dirty="0"/>
              <a:t> </a:t>
            </a:r>
            <a:r>
              <a:rPr lang="en-US" dirty="0" err="1"/>
              <a:t>käyttäjän</a:t>
            </a:r>
            <a:r>
              <a:rPr lang="en-US" dirty="0"/>
              <a:t> tai </a:t>
            </a:r>
            <a:r>
              <a:rPr lang="en-US" dirty="0" err="1"/>
              <a:t>sovelluksen</a:t>
            </a:r>
            <a:r>
              <a:rPr lang="en-US" dirty="0"/>
              <a:t>.</a:t>
            </a:r>
          </a:p>
          <a:p>
            <a:r>
              <a:rPr lang="en-US" dirty="0"/>
              <a:t>Se on </a:t>
            </a:r>
            <a:r>
              <a:rPr lang="en-US" dirty="0" err="1"/>
              <a:t>tärkeä</a:t>
            </a:r>
            <a:r>
              <a:rPr lang="en-US" dirty="0"/>
              <a:t> </a:t>
            </a:r>
            <a:r>
              <a:rPr lang="en-US" dirty="0" err="1"/>
              <a:t>tietoturvasyistä</a:t>
            </a:r>
            <a:r>
              <a:rPr lang="en-US" dirty="0"/>
              <a:t>, </a:t>
            </a:r>
            <a:r>
              <a:rPr lang="en-US" dirty="0" err="1"/>
              <a:t>sillä</a:t>
            </a:r>
            <a:r>
              <a:rPr lang="en-US" dirty="0"/>
              <a:t> </a:t>
            </a:r>
            <a:r>
              <a:rPr lang="en-US" dirty="0" err="1"/>
              <a:t>sen</a:t>
            </a:r>
            <a:r>
              <a:rPr lang="en-US" dirty="0"/>
              <a:t> </a:t>
            </a:r>
            <a:r>
              <a:rPr lang="en-US" dirty="0" err="1"/>
              <a:t>avulla</a:t>
            </a:r>
            <a:r>
              <a:rPr lang="en-US" dirty="0"/>
              <a:t> </a:t>
            </a:r>
            <a:r>
              <a:rPr lang="en-US" dirty="0" err="1"/>
              <a:t>estetään</a:t>
            </a:r>
            <a:r>
              <a:rPr lang="en-US" dirty="0"/>
              <a:t> </a:t>
            </a:r>
            <a:r>
              <a:rPr lang="en-US" dirty="0" err="1"/>
              <a:t>luvaton</a:t>
            </a:r>
            <a:r>
              <a:rPr lang="en-US" dirty="0"/>
              <a:t> </a:t>
            </a:r>
            <a:r>
              <a:rPr lang="en-US" dirty="0" err="1"/>
              <a:t>käyttö</a:t>
            </a:r>
            <a:r>
              <a:rPr lang="en-US" dirty="0"/>
              <a:t>.</a:t>
            </a:r>
          </a:p>
          <a:p>
            <a:r>
              <a:rPr lang="en-US" dirty="0"/>
              <a:t>API-</a:t>
            </a:r>
            <a:r>
              <a:rPr lang="en-US" dirty="0" err="1"/>
              <a:t>avaimet</a:t>
            </a:r>
            <a:r>
              <a:rPr lang="en-US" dirty="0"/>
              <a:t> </a:t>
            </a:r>
            <a:r>
              <a:rPr lang="en-US" dirty="0" err="1"/>
              <a:t>toimitetaan</a:t>
            </a:r>
            <a:r>
              <a:rPr lang="en-US" dirty="0"/>
              <a:t> </a:t>
            </a:r>
            <a:r>
              <a:rPr lang="en-US" dirty="0" err="1"/>
              <a:t>yleensä</a:t>
            </a:r>
            <a:r>
              <a:rPr lang="en-US" dirty="0"/>
              <a:t> </a:t>
            </a:r>
            <a:r>
              <a:rPr lang="en-US" dirty="0" err="1"/>
              <a:t>osana</a:t>
            </a:r>
            <a:r>
              <a:rPr lang="en-US" dirty="0"/>
              <a:t> API-</a:t>
            </a:r>
            <a:r>
              <a:rPr lang="en-US" dirty="0" err="1"/>
              <a:t>pyyntöä</a:t>
            </a:r>
            <a:r>
              <a:rPr lang="en-US" dirty="0"/>
              <a:t>.</a:t>
            </a:r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1498083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C8EAA8EA-1F82-82B2-B589-C6C67790F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Mitä</a:t>
            </a:r>
            <a:r>
              <a:rPr lang="en-US" dirty="0"/>
              <a:t> </a:t>
            </a:r>
            <a:r>
              <a:rPr lang="en-US" dirty="0" err="1"/>
              <a:t>ovat</a:t>
            </a:r>
            <a:r>
              <a:rPr lang="en-US" dirty="0"/>
              <a:t> </a:t>
            </a:r>
            <a:r>
              <a:rPr lang="en-US" dirty="0" err="1"/>
              <a:t>otsikot</a:t>
            </a:r>
            <a:r>
              <a:rPr lang="en-US" dirty="0"/>
              <a:t>?</a:t>
            </a:r>
            <a:endParaRPr lang="en-FI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D1E5C534-B996-B68F-F04B-D3D82F35B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Otsikot</a:t>
            </a:r>
            <a:r>
              <a:rPr lang="en-US" dirty="0"/>
              <a:t> </a:t>
            </a:r>
            <a:r>
              <a:rPr lang="en-US" dirty="0" err="1"/>
              <a:t>ovat</a:t>
            </a:r>
            <a:r>
              <a:rPr lang="en-US" dirty="0"/>
              <a:t> </a:t>
            </a:r>
            <a:r>
              <a:rPr lang="en-US" dirty="0" err="1"/>
              <a:t>lisätietoja</a:t>
            </a:r>
            <a:r>
              <a:rPr lang="en-US" dirty="0"/>
              <a:t>, </a:t>
            </a:r>
            <a:r>
              <a:rPr lang="en-US" dirty="0" err="1"/>
              <a:t>joita</a:t>
            </a:r>
            <a:r>
              <a:rPr lang="en-US" dirty="0"/>
              <a:t> </a:t>
            </a:r>
            <a:r>
              <a:rPr lang="en-US" dirty="0" err="1"/>
              <a:t>sisällytetään</a:t>
            </a:r>
            <a:r>
              <a:rPr lang="en-US" dirty="0"/>
              <a:t> API-</a:t>
            </a:r>
            <a:r>
              <a:rPr lang="en-US" dirty="0" err="1"/>
              <a:t>pyynnön</a:t>
            </a:r>
            <a:r>
              <a:rPr lang="en-US" dirty="0"/>
              <a:t> </a:t>
            </a:r>
            <a:r>
              <a:rPr lang="en-US" dirty="0" err="1"/>
              <a:t>yhteyteen</a:t>
            </a:r>
            <a:r>
              <a:rPr lang="en-US" dirty="0"/>
              <a:t>.</a:t>
            </a:r>
          </a:p>
          <a:p>
            <a:r>
              <a:rPr lang="en-US" dirty="0" err="1"/>
              <a:t>Niitä</a:t>
            </a:r>
            <a:r>
              <a:rPr lang="en-US" dirty="0"/>
              <a:t> </a:t>
            </a:r>
            <a:r>
              <a:rPr lang="en-US" dirty="0" err="1"/>
              <a:t>käytetään</a:t>
            </a:r>
            <a:r>
              <a:rPr lang="en-US" dirty="0"/>
              <a:t> </a:t>
            </a:r>
            <a:r>
              <a:rPr lang="en-US" dirty="0" err="1"/>
              <a:t>muun</a:t>
            </a:r>
            <a:r>
              <a:rPr lang="en-US" dirty="0"/>
              <a:t> </a:t>
            </a:r>
            <a:r>
              <a:rPr lang="en-US" dirty="0" err="1"/>
              <a:t>muossa</a:t>
            </a:r>
            <a:r>
              <a:rPr lang="en-US" dirty="0"/>
              <a:t> </a:t>
            </a:r>
            <a:r>
              <a:rPr lang="en-US" dirty="0" err="1"/>
              <a:t>autentikointiin</a:t>
            </a:r>
            <a:r>
              <a:rPr lang="en-US" dirty="0"/>
              <a:t> tai </a:t>
            </a:r>
            <a:r>
              <a:rPr lang="en-US" dirty="0" err="1"/>
              <a:t>määrittämään</a:t>
            </a:r>
            <a:r>
              <a:rPr lang="en-US" dirty="0"/>
              <a:t>, </a:t>
            </a:r>
            <a:r>
              <a:rPr lang="en-US" dirty="0" err="1"/>
              <a:t>millaisessa</a:t>
            </a:r>
            <a:r>
              <a:rPr lang="en-US" dirty="0"/>
              <a:t> </a:t>
            </a:r>
            <a:r>
              <a:rPr lang="en-US" dirty="0" err="1"/>
              <a:t>muodossa</a:t>
            </a:r>
            <a:r>
              <a:rPr lang="en-US" dirty="0"/>
              <a:t> data </a:t>
            </a:r>
            <a:r>
              <a:rPr lang="en-US" dirty="0" err="1"/>
              <a:t>palautetaan</a:t>
            </a:r>
            <a:r>
              <a:rPr lang="en-US" dirty="0"/>
              <a:t>.</a:t>
            </a:r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2020168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71F55C2D-81C9-50EF-A7D1-5032E2554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Mikä</a:t>
            </a:r>
            <a:r>
              <a:rPr lang="en-US" dirty="0"/>
              <a:t> on GET-</a:t>
            </a:r>
            <a:r>
              <a:rPr lang="en-US" dirty="0" err="1"/>
              <a:t>pyyntö</a:t>
            </a:r>
            <a:r>
              <a:rPr lang="en-US" dirty="0"/>
              <a:t>?</a:t>
            </a:r>
            <a:endParaRPr lang="en-FI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80EE3E80-706E-A851-16DC-B28A37F68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GET-</a:t>
            </a:r>
            <a:r>
              <a:rPr lang="en-US" dirty="0" err="1"/>
              <a:t>pyyntö</a:t>
            </a:r>
            <a:r>
              <a:rPr lang="en-US" dirty="0"/>
              <a:t> on API-</a:t>
            </a:r>
            <a:r>
              <a:rPr lang="en-US" dirty="0" err="1"/>
              <a:t>pyyntö</a:t>
            </a:r>
            <a:r>
              <a:rPr lang="en-US" dirty="0"/>
              <a:t>, </a:t>
            </a:r>
            <a:r>
              <a:rPr lang="en-US" dirty="0" err="1"/>
              <a:t>jolla</a:t>
            </a:r>
            <a:r>
              <a:rPr lang="en-US" dirty="0"/>
              <a:t> </a:t>
            </a:r>
            <a:r>
              <a:rPr lang="en-US" dirty="0" err="1"/>
              <a:t>haetaan</a:t>
            </a:r>
            <a:r>
              <a:rPr lang="en-US" dirty="0"/>
              <a:t> </a:t>
            </a:r>
            <a:r>
              <a:rPr lang="en-US" dirty="0" err="1"/>
              <a:t>tietoa</a:t>
            </a:r>
            <a:r>
              <a:rPr lang="en-US" dirty="0"/>
              <a:t> </a:t>
            </a:r>
            <a:r>
              <a:rPr lang="en-US" dirty="0" err="1"/>
              <a:t>palvelimelta</a:t>
            </a:r>
            <a:r>
              <a:rPr lang="en-US" dirty="0"/>
              <a:t>.</a:t>
            </a:r>
          </a:p>
          <a:p>
            <a:r>
              <a:rPr lang="en-US" dirty="0" err="1"/>
              <a:t>Esim</a:t>
            </a:r>
            <a:r>
              <a:rPr lang="en-US" dirty="0"/>
              <a:t>. </a:t>
            </a:r>
            <a:r>
              <a:rPr lang="en-US" dirty="0" err="1"/>
              <a:t>Verkkokaupan</a:t>
            </a:r>
            <a:r>
              <a:rPr lang="en-US" dirty="0"/>
              <a:t> </a:t>
            </a:r>
            <a:r>
              <a:rPr lang="en-US" dirty="0" err="1"/>
              <a:t>API:ssa</a:t>
            </a:r>
            <a:r>
              <a:rPr lang="en-US" dirty="0"/>
              <a:t> GET-</a:t>
            </a:r>
            <a:r>
              <a:rPr lang="en-US" dirty="0" err="1"/>
              <a:t>pyyntö</a:t>
            </a:r>
            <a:r>
              <a:rPr lang="en-US" dirty="0"/>
              <a:t> </a:t>
            </a:r>
            <a:r>
              <a:rPr lang="en-US" dirty="0" err="1"/>
              <a:t>voisi</a:t>
            </a:r>
            <a:r>
              <a:rPr lang="en-US" dirty="0"/>
              <a:t> hakea </a:t>
            </a:r>
            <a:r>
              <a:rPr lang="en-US" dirty="0" err="1"/>
              <a:t>tuotetiedot</a:t>
            </a:r>
            <a:r>
              <a:rPr lang="en-US" dirty="0"/>
              <a:t>. GET on </a:t>
            </a:r>
            <a:r>
              <a:rPr lang="en-US" dirty="0" err="1"/>
              <a:t>yksi</a:t>
            </a:r>
            <a:r>
              <a:rPr lang="en-US" dirty="0"/>
              <a:t> </a:t>
            </a:r>
            <a:r>
              <a:rPr lang="en-US" dirty="0" err="1"/>
              <a:t>yleisimpiä</a:t>
            </a:r>
            <a:r>
              <a:rPr lang="en-US" dirty="0"/>
              <a:t> HTTP-</a:t>
            </a:r>
            <a:r>
              <a:rPr lang="en-US" dirty="0" err="1"/>
              <a:t>menetelmiä</a:t>
            </a:r>
            <a:r>
              <a:rPr lang="en-US" dirty="0"/>
              <a:t>.</a:t>
            </a:r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676713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CEAD71AC-641E-5B8B-323A-2CC40AB92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Mikä</a:t>
            </a:r>
            <a:r>
              <a:rPr lang="en-US" dirty="0"/>
              <a:t> on POST-</a:t>
            </a:r>
            <a:r>
              <a:rPr lang="en-US" dirty="0" err="1"/>
              <a:t>pyyntö</a:t>
            </a:r>
            <a:r>
              <a:rPr lang="en-US" dirty="0"/>
              <a:t>?</a:t>
            </a:r>
            <a:endParaRPr lang="en-FI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280D050D-3B74-2D26-5060-C52340B3EE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POST-</a:t>
            </a:r>
            <a:r>
              <a:rPr lang="en-US" dirty="0" err="1"/>
              <a:t>pyyntö</a:t>
            </a:r>
            <a:r>
              <a:rPr lang="en-US" dirty="0"/>
              <a:t> </a:t>
            </a:r>
            <a:r>
              <a:rPr lang="en-US" dirty="0" err="1"/>
              <a:t>lähettää</a:t>
            </a:r>
            <a:r>
              <a:rPr lang="en-US" dirty="0"/>
              <a:t> </a:t>
            </a:r>
            <a:r>
              <a:rPr lang="en-US" dirty="0" err="1"/>
              <a:t>tietoa</a:t>
            </a:r>
            <a:r>
              <a:rPr lang="en-US" dirty="0"/>
              <a:t> </a:t>
            </a:r>
            <a:r>
              <a:rPr lang="en-US" dirty="0" err="1"/>
              <a:t>palvelimelle</a:t>
            </a:r>
            <a:r>
              <a:rPr lang="en-US" dirty="0"/>
              <a:t>, </a:t>
            </a:r>
            <a:r>
              <a:rPr lang="en-US" dirty="0" err="1"/>
              <a:t>esimerkiksi</a:t>
            </a:r>
            <a:r>
              <a:rPr lang="en-US" dirty="0"/>
              <a:t> </a:t>
            </a:r>
            <a:r>
              <a:rPr lang="en-US" dirty="0" err="1"/>
              <a:t>uuden</a:t>
            </a:r>
            <a:r>
              <a:rPr lang="en-US" dirty="0"/>
              <a:t> </a:t>
            </a:r>
            <a:r>
              <a:rPr lang="en-US" dirty="0" err="1"/>
              <a:t>käyttäjän</a:t>
            </a:r>
            <a:r>
              <a:rPr lang="en-US" dirty="0"/>
              <a:t> </a:t>
            </a:r>
            <a:r>
              <a:rPr lang="en-US" dirty="0" err="1"/>
              <a:t>luomiseksi</a:t>
            </a:r>
            <a:r>
              <a:rPr lang="en-US" dirty="0"/>
              <a:t> tai </a:t>
            </a:r>
            <a:r>
              <a:rPr lang="en-US" dirty="0" err="1"/>
              <a:t>tilaustietojen</a:t>
            </a:r>
            <a:r>
              <a:rPr lang="en-US" dirty="0"/>
              <a:t> </a:t>
            </a:r>
            <a:r>
              <a:rPr lang="en-US" dirty="0" err="1"/>
              <a:t>tallentamiseksi</a:t>
            </a:r>
            <a:r>
              <a:rPr lang="en-US" dirty="0"/>
              <a:t>.</a:t>
            </a:r>
          </a:p>
          <a:p>
            <a:r>
              <a:rPr lang="en-US" dirty="0" err="1"/>
              <a:t>Tämä</a:t>
            </a:r>
            <a:r>
              <a:rPr lang="en-US" dirty="0"/>
              <a:t> </a:t>
            </a:r>
            <a:r>
              <a:rPr lang="en-US" dirty="0" err="1"/>
              <a:t>eroaa</a:t>
            </a:r>
            <a:r>
              <a:rPr lang="en-US" dirty="0"/>
              <a:t> GET-</a:t>
            </a:r>
            <a:r>
              <a:rPr lang="en-US" dirty="0" err="1"/>
              <a:t>pyynnöstä</a:t>
            </a:r>
            <a:r>
              <a:rPr lang="en-US" dirty="0"/>
              <a:t> </a:t>
            </a:r>
            <a:r>
              <a:rPr lang="en-US" dirty="0" err="1"/>
              <a:t>siten</a:t>
            </a:r>
            <a:r>
              <a:rPr lang="en-US" dirty="0"/>
              <a:t>, </a:t>
            </a:r>
            <a:r>
              <a:rPr lang="en-US" dirty="0" err="1"/>
              <a:t>että</a:t>
            </a:r>
            <a:r>
              <a:rPr lang="en-US" dirty="0"/>
              <a:t> POST </a:t>
            </a:r>
            <a:r>
              <a:rPr lang="en-US" dirty="0" err="1"/>
              <a:t>lisää</a:t>
            </a:r>
            <a:r>
              <a:rPr lang="en-US" dirty="0"/>
              <a:t> </a:t>
            </a:r>
            <a:r>
              <a:rPr lang="en-US" dirty="0" err="1"/>
              <a:t>tietoa</a:t>
            </a:r>
            <a:r>
              <a:rPr lang="en-US" dirty="0"/>
              <a:t> </a:t>
            </a:r>
            <a:r>
              <a:rPr lang="en-US" dirty="0" err="1"/>
              <a:t>palvelimen</a:t>
            </a:r>
            <a:r>
              <a:rPr lang="en-US" dirty="0"/>
              <a:t> </a:t>
            </a:r>
            <a:r>
              <a:rPr lang="en-US" dirty="0" err="1"/>
              <a:t>tietokantaan</a:t>
            </a:r>
            <a:r>
              <a:rPr lang="en-US" dirty="0"/>
              <a:t> </a:t>
            </a:r>
            <a:r>
              <a:rPr lang="en-US" dirty="0" err="1"/>
              <a:t>sen</a:t>
            </a:r>
            <a:r>
              <a:rPr lang="en-US" dirty="0"/>
              <a:t> </a:t>
            </a:r>
            <a:r>
              <a:rPr lang="en-US" dirty="0" err="1"/>
              <a:t>sijaan</a:t>
            </a:r>
            <a:r>
              <a:rPr lang="en-US" dirty="0"/>
              <a:t>, </a:t>
            </a:r>
            <a:r>
              <a:rPr lang="en-US" dirty="0" err="1"/>
              <a:t>että</a:t>
            </a:r>
            <a:r>
              <a:rPr lang="en-US" dirty="0"/>
              <a:t> vain </a:t>
            </a:r>
            <a:r>
              <a:rPr lang="en-US" dirty="0" err="1"/>
              <a:t>hakee</a:t>
            </a:r>
            <a:r>
              <a:rPr lang="en-US" dirty="0"/>
              <a:t> </a:t>
            </a:r>
            <a:r>
              <a:rPr lang="en-US" dirty="0" err="1"/>
              <a:t>sitä</a:t>
            </a:r>
            <a:r>
              <a:rPr lang="en-US" dirty="0"/>
              <a:t>.</a:t>
            </a:r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2482976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i">
  <a:themeElements>
    <a:clrScheme name="Ioni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i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i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Ioni</Template>
  <TotalTime>16</TotalTime>
  <Words>288</Words>
  <Application>Microsoft Office PowerPoint</Application>
  <PresentationFormat>Laajakuva</PresentationFormat>
  <Paragraphs>30</Paragraphs>
  <Slides>9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2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9</vt:i4>
      </vt:variant>
    </vt:vector>
  </HeadingPairs>
  <TitlesOfParts>
    <vt:vector size="12" baseType="lpstr">
      <vt:lpstr>Century Gothic</vt:lpstr>
      <vt:lpstr>Wingdings 3</vt:lpstr>
      <vt:lpstr>Ioni</vt:lpstr>
      <vt:lpstr>Käsitetehtävä</vt:lpstr>
      <vt:lpstr>Mikä on API?</vt:lpstr>
      <vt:lpstr>Mikä on API-URL?</vt:lpstr>
      <vt:lpstr>Mitä on parametrit?</vt:lpstr>
      <vt:lpstr>Mikä on päätepiste?</vt:lpstr>
      <vt:lpstr>Mikä on API-avain tai –token?</vt:lpstr>
      <vt:lpstr>Mitä ovat otsikot?</vt:lpstr>
      <vt:lpstr>Mikä on GET-pyyntö?</vt:lpstr>
      <vt:lpstr>Mikä on POST-pyyntö?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Vartiainen Valtteri Johannes</dc:creator>
  <cp:lastModifiedBy>Vartiainen Valtteri Johannes</cp:lastModifiedBy>
  <cp:revision>1</cp:revision>
  <dcterms:created xsi:type="dcterms:W3CDTF">2024-12-05T15:55:46Z</dcterms:created>
  <dcterms:modified xsi:type="dcterms:W3CDTF">2024-12-05T16:12:43Z</dcterms:modified>
</cp:coreProperties>
</file>