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63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646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4025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98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19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0408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84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9764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53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434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484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27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4125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614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75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720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8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73F337-87EC-4738-A624-426133E9DC2F}" type="datetimeFigureOut">
              <a:rPr lang="en-FI" smtClean="0"/>
              <a:t>03/12/2024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2140-F00C-41B3-897F-D90DE1F5CA0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584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9CC3F0-A562-52C2-1688-3A7F880B8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Rajapinnat</a:t>
            </a:r>
            <a:endParaRPr lang="en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B5B3D61-E4D9-D466-FBB8-CF13278DF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Valtteri Vartiainen</a:t>
            </a:r>
          </a:p>
          <a:p>
            <a:r>
              <a:rPr lang="en-US" dirty="0"/>
              <a:t>03/12/2024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6101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9F6DE9-152C-1103-6CE5-4918DC53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rajapinnat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F3411E-F63A-3F07-C932-98DBFB83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Rajapinnat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yhteyksiä</a:t>
            </a:r>
            <a:r>
              <a:rPr lang="en-US" dirty="0"/>
              <a:t> </a:t>
            </a:r>
            <a:r>
              <a:rPr lang="en-US" dirty="0" err="1"/>
              <a:t>ohjelmistojen</a:t>
            </a:r>
            <a:r>
              <a:rPr lang="en-US" dirty="0"/>
              <a:t> tai </a:t>
            </a:r>
            <a:r>
              <a:rPr lang="en-US" dirty="0" err="1"/>
              <a:t>komponenttien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.</a:t>
            </a:r>
          </a:p>
          <a:p>
            <a:r>
              <a:rPr lang="en-US" dirty="0"/>
              <a:t>Ne </a:t>
            </a:r>
            <a:r>
              <a:rPr lang="en-US" dirty="0" err="1"/>
              <a:t>määrittelevät</a:t>
            </a:r>
            <a:r>
              <a:rPr lang="en-US" dirty="0"/>
              <a:t>, </a:t>
            </a:r>
            <a:r>
              <a:rPr lang="en-US" dirty="0" err="1"/>
              <a:t>miten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vaihdetaan</a:t>
            </a:r>
            <a:r>
              <a:rPr lang="en-US" dirty="0"/>
              <a:t> ja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toimintoja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käyttää</a:t>
            </a:r>
            <a:r>
              <a:rPr lang="en-US" dirty="0"/>
              <a:t>.</a:t>
            </a:r>
          </a:p>
          <a:p>
            <a:r>
              <a:rPr lang="en-US" dirty="0" err="1"/>
              <a:t>Esim</a:t>
            </a:r>
            <a:r>
              <a:rPr lang="en-US" dirty="0"/>
              <a:t>. Olio-</a:t>
            </a:r>
            <a:r>
              <a:rPr lang="en-US" dirty="0" err="1"/>
              <a:t>ohjelmoinnissa</a:t>
            </a:r>
            <a:r>
              <a:rPr lang="en-US" dirty="0"/>
              <a:t> Interface, </a:t>
            </a:r>
            <a:r>
              <a:rPr lang="en-US" dirty="0" err="1"/>
              <a:t>jossa</a:t>
            </a:r>
            <a:r>
              <a:rPr lang="en-US" dirty="0"/>
              <a:t> </a:t>
            </a:r>
            <a:r>
              <a:rPr lang="en-US" dirty="0" err="1"/>
              <a:t>määritellään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niiden</a:t>
            </a:r>
            <a:r>
              <a:rPr lang="en-US" dirty="0"/>
              <a:t> </a:t>
            </a:r>
            <a:r>
              <a:rPr lang="en-US" dirty="0" err="1"/>
              <a:t>toteutusta</a:t>
            </a:r>
            <a:r>
              <a:rPr lang="en-US" dirty="0"/>
              <a:t>.</a:t>
            </a:r>
          </a:p>
          <a:p>
            <a:r>
              <a:rPr lang="en-US" dirty="0" err="1"/>
              <a:t>Rajapinta</a:t>
            </a:r>
            <a:r>
              <a:rPr lang="en-US" dirty="0"/>
              <a:t> </a:t>
            </a:r>
            <a:r>
              <a:rPr lang="en-US" dirty="0" err="1"/>
              <a:t>toimii</a:t>
            </a:r>
            <a:r>
              <a:rPr lang="en-US" dirty="0"/>
              <a:t> ns. </a:t>
            </a:r>
            <a:r>
              <a:rPr lang="en-US" dirty="0" err="1"/>
              <a:t>Sopimuksena</a:t>
            </a:r>
            <a:r>
              <a:rPr lang="en-US" dirty="0"/>
              <a:t> </a:t>
            </a:r>
            <a:r>
              <a:rPr lang="en-US" dirty="0" err="1"/>
              <a:t>järjestelmien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7291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2E1799-FC26-1C79-A056-A1A2E926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Miksi</a:t>
            </a:r>
            <a:r>
              <a:rPr lang="en-US" dirty="0"/>
              <a:t> </a:t>
            </a:r>
            <a:r>
              <a:rPr lang="en-US" dirty="0" err="1"/>
              <a:t>rajapintoja</a:t>
            </a:r>
            <a:r>
              <a:rPr lang="en-US" dirty="0"/>
              <a:t> </a:t>
            </a:r>
            <a:r>
              <a:rPr lang="en-US" dirty="0" err="1"/>
              <a:t>tarvitaan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C6BB9A-3FB0-9235-BB5C-F8CDB71A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 </a:t>
            </a:r>
            <a:r>
              <a:rPr lang="en-US" dirty="0" err="1"/>
              <a:t>osia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kehittää</a:t>
            </a:r>
            <a:r>
              <a:rPr lang="en-US" dirty="0"/>
              <a:t> ja </a:t>
            </a:r>
            <a:r>
              <a:rPr lang="en-US" dirty="0" err="1"/>
              <a:t>muokata</a:t>
            </a:r>
            <a:r>
              <a:rPr lang="en-US" dirty="0"/>
              <a:t> </a:t>
            </a:r>
            <a:r>
              <a:rPr lang="en-US" dirty="0" err="1"/>
              <a:t>itsenäisesti</a:t>
            </a:r>
            <a:r>
              <a:rPr lang="en-US" dirty="0"/>
              <a:t>.</a:t>
            </a:r>
          </a:p>
          <a:p>
            <a:r>
              <a:rPr lang="en-US" dirty="0"/>
              <a:t>Eri </a:t>
            </a:r>
            <a:r>
              <a:rPr lang="en-US" dirty="0" err="1"/>
              <a:t>järjestelmät</a:t>
            </a:r>
            <a:r>
              <a:rPr lang="en-US" dirty="0"/>
              <a:t> </a:t>
            </a:r>
            <a:r>
              <a:rPr lang="en-US" dirty="0" err="1"/>
              <a:t>voivat</a:t>
            </a:r>
            <a:r>
              <a:rPr lang="en-US" dirty="0"/>
              <a:t> </a:t>
            </a:r>
            <a:r>
              <a:rPr lang="en-US" dirty="0" err="1"/>
              <a:t>toimia</a:t>
            </a:r>
            <a:r>
              <a:rPr lang="en-US" dirty="0"/>
              <a:t> </a:t>
            </a:r>
            <a:r>
              <a:rPr lang="en-US" dirty="0" err="1"/>
              <a:t>yhdessä</a:t>
            </a:r>
            <a:r>
              <a:rPr lang="en-US" dirty="0"/>
              <a:t>.</a:t>
            </a:r>
          </a:p>
          <a:p>
            <a:r>
              <a:rPr lang="en-US" dirty="0" err="1"/>
              <a:t>Samaa</a:t>
            </a:r>
            <a:r>
              <a:rPr lang="en-US" dirty="0"/>
              <a:t> </a:t>
            </a:r>
            <a:r>
              <a:rPr lang="en-US" dirty="0" err="1"/>
              <a:t>rajapintaa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monessa</a:t>
            </a:r>
            <a:r>
              <a:rPr lang="en-US" dirty="0"/>
              <a:t> </a:t>
            </a:r>
            <a:r>
              <a:rPr lang="en-US" dirty="0" err="1"/>
              <a:t>paikassa</a:t>
            </a:r>
            <a:r>
              <a:rPr lang="en-US" dirty="0"/>
              <a:t>.</a:t>
            </a:r>
          </a:p>
          <a:p>
            <a:r>
              <a:rPr lang="en-US" dirty="0" err="1"/>
              <a:t>Selkeyttää</a:t>
            </a:r>
            <a:r>
              <a:rPr lang="en-US" dirty="0"/>
              <a:t> </a:t>
            </a:r>
            <a:r>
              <a:rPr lang="en-US" dirty="0" err="1"/>
              <a:t>dokumentoimaan</a:t>
            </a:r>
            <a:r>
              <a:rPr lang="en-US" dirty="0"/>
              <a:t> </a:t>
            </a:r>
            <a:r>
              <a:rPr lang="en-US" dirty="0" err="1"/>
              <a:t>toiminnallisuuksia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1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D6CD91-75DC-4237-C67D-33A80E3E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Mihin </a:t>
            </a:r>
            <a:r>
              <a:rPr lang="en-US" dirty="0" err="1"/>
              <a:t>rajapintoja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6185B19-A805-85B0-6D55-4BE5124D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API-</a:t>
            </a:r>
            <a:r>
              <a:rPr lang="en-US" dirty="0" err="1"/>
              <a:t>kehitykseen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Palvelimien</a:t>
            </a:r>
            <a:r>
              <a:rPr lang="en-US" dirty="0"/>
              <a:t> ja </a:t>
            </a:r>
            <a:r>
              <a:rPr lang="en-US" dirty="0" err="1"/>
              <a:t>Sovellusten</a:t>
            </a:r>
            <a:r>
              <a:rPr lang="en-US" dirty="0"/>
              <a:t> </a:t>
            </a:r>
            <a:r>
              <a:rPr lang="en-US" dirty="0" err="1"/>
              <a:t>kommunikointiin</a:t>
            </a:r>
            <a:r>
              <a:rPr lang="en-US" dirty="0"/>
              <a:t>.</a:t>
            </a:r>
          </a:p>
          <a:p>
            <a:r>
              <a:rPr lang="en-US" dirty="0"/>
              <a:t>Olio-</a:t>
            </a:r>
            <a:r>
              <a:rPr lang="en-US" dirty="0" err="1"/>
              <a:t>ohjelmointiin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Rajapinnat</a:t>
            </a:r>
            <a:r>
              <a:rPr lang="en-US" dirty="0"/>
              <a:t> </a:t>
            </a:r>
            <a:r>
              <a:rPr lang="en-US" dirty="0" err="1"/>
              <a:t>määrittelevät</a:t>
            </a:r>
            <a:r>
              <a:rPr lang="en-US" dirty="0"/>
              <a:t> </a:t>
            </a:r>
            <a:r>
              <a:rPr lang="en-US" dirty="0" err="1"/>
              <a:t>toiminnot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luokille</a:t>
            </a:r>
            <a:r>
              <a:rPr lang="en-US" dirty="0"/>
              <a:t>.</a:t>
            </a:r>
          </a:p>
          <a:p>
            <a:r>
              <a:rPr lang="en-US" dirty="0" err="1"/>
              <a:t>Tietokantoihin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Rajapinnat</a:t>
            </a:r>
            <a:r>
              <a:rPr lang="en-US" dirty="0"/>
              <a:t> </a:t>
            </a:r>
            <a:r>
              <a:rPr lang="en-US" dirty="0" err="1"/>
              <a:t>tiedon</a:t>
            </a:r>
            <a:r>
              <a:rPr lang="en-US" dirty="0"/>
              <a:t> </a:t>
            </a:r>
            <a:r>
              <a:rPr lang="en-US" dirty="0" err="1"/>
              <a:t>hakemiseen</a:t>
            </a:r>
            <a:r>
              <a:rPr lang="en-US" dirty="0"/>
              <a:t> ja </a:t>
            </a:r>
            <a:r>
              <a:rPr lang="en-US" dirty="0" err="1"/>
              <a:t>päivittämiseen</a:t>
            </a:r>
            <a:r>
              <a:rPr lang="en-US" dirty="0"/>
              <a:t>.</a:t>
            </a:r>
          </a:p>
          <a:p>
            <a:r>
              <a:rPr lang="en-US" dirty="0" err="1"/>
              <a:t>Laiteohjelmointiin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Laitteiden</a:t>
            </a:r>
            <a:r>
              <a:rPr lang="en-US" dirty="0"/>
              <a:t> ja </a:t>
            </a:r>
            <a:r>
              <a:rPr lang="en-US" dirty="0" err="1"/>
              <a:t>ohjelmistojen</a:t>
            </a:r>
            <a:r>
              <a:rPr lang="en-US" dirty="0"/>
              <a:t> </a:t>
            </a:r>
            <a:r>
              <a:rPr lang="en-US" dirty="0" err="1"/>
              <a:t>vuorovaikutukseen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8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FCB0205-48C1-B0A8-0AB3-2A5A380A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olen</a:t>
            </a:r>
            <a:r>
              <a:rPr lang="en-US" dirty="0"/>
              <a:t> </a:t>
            </a:r>
            <a:r>
              <a:rPr lang="en-US" dirty="0" err="1"/>
              <a:t>oppinut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4DFDF54-F064-B326-51F1-2F18467F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Rajapinnat</a:t>
            </a:r>
            <a:r>
              <a:rPr lang="en-US" dirty="0"/>
              <a:t> </a:t>
            </a:r>
            <a:r>
              <a:rPr lang="en-US" dirty="0" err="1"/>
              <a:t>tekee</a:t>
            </a:r>
            <a:r>
              <a:rPr lang="en-US" dirty="0"/>
              <a:t> </a:t>
            </a:r>
            <a:r>
              <a:rPr lang="en-US" dirty="0" err="1"/>
              <a:t>ohjelmistoista</a:t>
            </a:r>
            <a:r>
              <a:rPr lang="en-US" dirty="0"/>
              <a:t> </a:t>
            </a:r>
            <a:r>
              <a:rPr lang="en-US" dirty="0" err="1"/>
              <a:t>selkeämpiä</a:t>
            </a:r>
            <a:r>
              <a:rPr lang="en-US" dirty="0"/>
              <a:t> ja </a:t>
            </a:r>
            <a:r>
              <a:rPr lang="en-US" dirty="0" err="1"/>
              <a:t>helpommin</a:t>
            </a:r>
            <a:r>
              <a:rPr lang="en-US" dirty="0"/>
              <a:t> </a:t>
            </a:r>
            <a:r>
              <a:rPr lang="en-US" dirty="0" err="1"/>
              <a:t>ylläpidettäviä</a:t>
            </a:r>
            <a:r>
              <a:rPr lang="en-US" dirty="0"/>
              <a:t>.</a:t>
            </a:r>
          </a:p>
          <a:p>
            <a:r>
              <a:rPr lang="en-US" dirty="0" err="1"/>
              <a:t>Ymmärrän</a:t>
            </a:r>
            <a:r>
              <a:rPr lang="en-US" dirty="0"/>
              <a:t> </a:t>
            </a:r>
            <a:r>
              <a:rPr lang="en-US" dirty="0" err="1"/>
              <a:t>miten</a:t>
            </a:r>
            <a:r>
              <a:rPr lang="en-US" dirty="0"/>
              <a:t> </a:t>
            </a:r>
            <a:r>
              <a:rPr lang="en-US" dirty="0" err="1"/>
              <a:t>rajapintoja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erilaisissa</a:t>
            </a:r>
            <a:r>
              <a:rPr lang="en-US" dirty="0"/>
              <a:t> </a:t>
            </a:r>
            <a:r>
              <a:rPr lang="en-US" dirty="0" err="1"/>
              <a:t>ohjelmointiympäristöissä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vielä</a:t>
            </a:r>
            <a:r>
              <a:rPr lang="en-US" dirty="0"/>
              <a:t> on </a:t>
            </a:r>
            <a:r>
              <a:rPr lang="en-US" dirty="0" err="1"/>
              <a:t>paljon</a:t>
            </a:r>
            <a:r>
              <a:rPr lang="en-US" dirty="0"/>
              <a:t> </a:t>
            </a:r>
            <a:r>
              <a:rPr lang="en-US" dirty="0" err="1"/>
              <a:t>opittavaa</a:t>
            </a:r>
            <a:r>
              <a:rPr lang="en-US" dirty="0"/>
              <a:t>.</a:t>
            </a:r>
          </a:p>
          <a:p>
            <a:r>
              <a:rPr lang="en-US" dirty="0" err="1"/>
              <a:t>Huomasin</a:t>
            </a:r>
            <a:r>
              <a:rPr lang="en-US" dirty="0"/>
              <a:t> </a:t>
            </a:r>
            <a:r>
              <a:rPr lang="en-US" dirty="0" err="1"/>
              <a:t>autotehtävää</a:t>
            </a:r>
            <a:r>
              <a:rPr lang="en-US" dirty="0"/>
              <a:t> </a:t>
            </a:r>
            <a:r>
              <a:rPr lang="en-US" dirty="0" err="1"/>
              <a:t>tehdessä</a:t>
            </a:r>
            <a:r>
              <a:rPr lang="en-US" dirty="0"/>
              <a:t>,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rajapinnat</a:t>
            </a:r>
            <a:r>
              <a:rPr lang="en-US" dirty="0"/>
              <a:t> </a:t>
            </a:r>
            <a:r>
              <a:rPr lang="en-US" dirty="0" err="1"/>
              <a:t>tekivät</a:t>
            </a:r>
            <a:r>
              <a:rPr lang="en-US" dirty="0"/>
              <a:t> </a:t>
            </a:r>
            <a:r>
              <a:rPr lang="en-US" dirty="0" err="1"/>
              <a:t>ohjelmasta</a:t>
            </a:r>
            <a:r>
              <a:rPr lang="en-US" dirty="0"/>
              <a:t> </a:t>
            </a:r>
            <a:r>
              <a:rPr lang="en-US" dirty="0" err="1"/>
              <a:t>huomattavasti</a:t>
            </a:r>
            <a:r>
              <a:rPr lang="en-US" dirty="0"/>
              <a:t> </a:t>
            </a:r>
            <a:r>
              <a:rPr lang="en-US" dirty="0" err="1"/>
              <a:t>selkeämpää</a:t>
            </a:r>
            <a:r>
              <a:rPr lang="en-US" dirty="0"/>
              <a:t>. </a:t>
            </a:r>
            <a:r>
              <a:rPr lang="en-US" dirty="0" err="1"/>
              <a:t>Pitkään</a:t>
            </a:r>
            <a:r>
              <a:rPr lang="en-US" dirty="0"/>
              <a:t> </a:t>
            </a:r>
            <a:r>
              <a:rPr lang="en-US" dirty="0" err="1"/>
              <a:t>tehtävän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 </a:t>
            </a:r>
            <a:r>
              <a:rPr lang="en-US" dirty="0" err="1"/>
              <a:t>taistelin</a:t>
            </a:r>
            <a:r>
              <a:rPr lang="en-US" dirty="0"/>
              <a:t>, </a:t>
            </a:r>
            <a:r>
              <a:rPr lang="en-US" dirty="0" err="1"/>
              <a:t>kunnes</a:t>
            </a:r>
            <a:r>
              <a:rPr lang="en-US" dirty="0"/>
              <a:t> </a:t>
            </a:r>
            <a:r>
              <a:rPr lang="en-US" dirty="0" err="1"/>
              <a:t>ymmärsin</a:t>
            </a:r>
            <a:r>
              <a:rPr lang="en-US" dirty="0"/>
              <a:t> </a:t>
            </a:r>
            <a:r>
              <a:rPr lang="en-US" dirty="0" err="1"/>
              <a:t>kuinka</a:t>
            </a:r>
            <a:r>
              <a:rPr lang="en-US" dirty="0"/>
              <a:t> </a:t>
            </a:r>
            <a:r>
              <a:rPr lang="en-US" dirty="0" err="1"/>
              <a:t>aikaisempia</a:t>
            </a:r>
            <a:r>
              <a:rPr lang="en-US" dirty="0"/>
              <a:t> </a:t>
            </a:r>
            <a:r>
              <a:rPr lang="en-US" dirty="0" err="1"/>
              <a:t>tietokanta</a:t>
            </a:r>
            <a:r>
              <a:rPr lang="en-US" dirty="0"/>
              <a:t> </a:t>
            </a:r>
            <a:r>
              <a:rPr lang="en-US" dirty="0" err="1"/>
              <a:t>hakuja</a:t>
            </a:r>
            <a:r>
              <a:rPr lang="en-US" dirty="0"/>
              <a:t> </a:t>
            </a:r>
            <a:r>
              <a:rPr lang="en-US" dirty="0" err="1"/>
              <a:t>pystyin</a:t>
            </a:r>
            <a:r>
              <a:rPr lang="en-US" dirty="0"/>
              <a:t> </a:t>
            </a:r>
            <a:r>
              <a:rPr lang="en-US" dirty="0" err="1"/>
              <a:t>myöhemmin</a:t>
            </a:r>
            <a:r>
              <a:rPr lang="en-US" dirty="0"/>
              <a:t> </a:t>
            </a:r>
            <a:r>
              <a:rPr lang="en-US" dirty="0" err="1"/>
              <a:t>tehtävässä</a:t>
            </a:r>
            <a:r>
              <a:rPr lang="en-US" dirty="0"/>
              <a:t> </a:t>
            </a:r>
            <a:r>
              <a:rPr lang="en-US" dirty="0" err="1"/>
              <a:t>hyödyntämään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8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4930C1-F791-FBA3-80D3-12EB31E5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C274F9-0399-E04C-F9DA-A83F2781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Valitsin</a:t>
            </a:r>
            <a:r>
              <a:rPr lang="en-US" dirty="0"/>
              <a:t> Google Maps </a:t>
            </a:r>
            <a:r>
              <a:rPr lang="en-US" dirty="0" err="1"/>
              <a:t>API:n</a:t>
            </a:r>
            <a:r>
              <a:rPr lang="en-US" dirty="0"/>
              <a:t>, </a:t>
            </a:r>
            <a:r>
              <a:rPr lang="en-US" dirty="0" err="1"/>
              <a:t>koska</a:t>
            </a:r>
            <a:r>
              <a:rPr lang="en-US" dirty="0"/>
              <a:t> </a:t>
            </a:r>
            <a:r>
              <a:rPr lang="en-US" dirty="0" err="1"/>
              <a:t>olen</a:t>
            </a:r>
            <a:r>
              <a:rPr lang="en-US" dirty="0"/>
              <a:t> </a:t>
            </a:r>
            <a:r>
              <a:rPr lang="en-US" dirty="0" err="1"/>
              <a:t>törmännyt</a:t>
            </a:r>
            <a:r>
              <a:rPr lang="en-US" dirty="0"/>
              <a:t> </a:t>
            </a:r>
            <a:r>
              <a:rPr lang="en-US" dirty="0" err="1"/>
              <a:t>siihen</a:t>
            </a:r>
            <a:r>
              <a:rPr lang="en-US" dirty="0"/>
              <a:t> </a:t>
            </a:r>
            <a:r>
              <a:rPr lang="en-US" dirty="0" err="1"/>
              <a:t>viimeaikoina</a:t>
            </a:r>
            <a:r>
              <a:rPr lang="en-US" dirty="0"/>
              <a:t> </a:t>
            </a:r>
            <a:r>
              <a:rPr lang="en-US" dirty="0" err="1"/>
              <a:t>hyvin</a:t>
            </a:r>
            <a:r>
              <a:rPr lang="en-US" dirty="0"/>
              <a:t> </a:t>
            </a:r>
            <a:r>
              <a:rPr lang="en-US" dirty="0" err="1"/>
              <a:t>paljon</a:t>
            </a:r>
            <a:r>
              <a:rPr lang="en-US" dirty="0"/>
              <a:t>, </a:t>
            </a:r>
            <a:r>
              <a:rPr lang="en-US" dirty="0" err="1"/>
              <a:t>etsiessäni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liikkeitä</a:t>
            </a:r>
            <a:r>
              <a:rPr lang="en-US" dirty="0"/>
              <a:t> </a:t>
            </a:r>
            <a:r>
              <a:rPr lang="en-US" dirty="0" err="1"/>
              <a:t>mapsin</a:t>
            </a:r>
            <a:r>
              <a:rPr lang="en-US" dirty="0"/>
              <a:t> tai </a:t>
            </a:r>
            <a:r>
              <a:rPr lang="en-US" dirty="0" err="1"/>
              <a:t>yritysten</a:t>
            </a:r>
            <a:r>
              <a:rPr lang="en-US" dirty="0"/>
              <a:t> </a:t>
            </a:r>
            <a:r>
              <a:rPr lang="en-US" dirty="0" err="1"/>
              <a:t>nettisivujen</a:t>
            </a:r>
            <a:r>
              <a:rPr lang="en-US" dirty="0"/>
              <a:t> </a:t>
            </a:r>
            <a:r>
              <a:rPr lang="en-US" dirty="0" err="1"/>
              <a:t>kautta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3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9958ED-9C23-EF8B-06A2-C95FD065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Mihin </a:t>
            </a:r>
            <a:r>
              <a:rPr lang="en-US" dirty="0" err="1"/>
              <a:t>sitä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6BF0BC8-4DD3-0B9F-EED5-BE4D34A9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 </a:t>
            </a:r>
            <a:r>
              <a:rPr lang="en-US" dirty="0" err="1"/>
              <a:t>API:a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esim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Käyttäjän</a:t>
            </a:r>
            <a:r>
              <a:rPr lang="en-US" dirty="0"/>
              <a:t> </a:t>
            </a:r>
            <a:r>
              <a:rPr lang="en-US" dirty="0" err="1"/>
              <a:t>sijainnin</a:t>
            </a:r>
            <a:r>
              <a:rPr lang="en-US" dirty="0"/>
              <a:t> </a:t>
            </a:r>
            <a:r>
              <a:rPr lang="en-US" dirty="0" err="1"/>
              <a:t>näyttämiseen</a:t>
            </a:r>
            <a:endParaRPr lang="en-US" dirty="0"/>
          </a:p>
          <a:p>
            <a:pPr lvl="1"/>
            <a:r>
              <a:rPr lang="en-US" dirty="0" err="1"/>
              <a:t>Haetun</a:t>
            </a:r>
            <a:r>
              <a:rPr lang="en-US" dirty="0"/>
              <a:t> </a:t>
            </a:r>
            <a:r>
              <a:rPr lang="en-US" dirty="0" err="1"/>
              <a:t>kohteen</a:t>
            </a:r>
            <a:r>
              <a:rPr lang="en-US" dirty="0"/>
              <a:t> </a:t>
            </a:r>
            <a:r>
              <a:rPr lang="en-US" dirty="0" err="1"/>
              <a:t>näyttämiseen</a:t>
            </a:r>
            <a:r>
              <a:rPr lang="en-US" dirty="0"/>
              <a:t> </a:t>
            </a:r>
            <a:r>
              <a:rPr lang="en-US" dirty="0" err="1"/>
              <a:t>kartalla</a:t>
            </a:r>
            <a:endParaRPr lang="en-US" dirty="0"/>
          </a:p>
          <a:p>
            <a:pPr lvl="1"/>
            <a:r>
              <a:rPr lang="en-US" dirty="0" err="1"/>
              <a:t>Reittien</a:t>
            </a:r>
            <a:r>
              <a:rPr lang="en-US" dirty="0"/>
              <a:t> </a:t>
            </a:r>
            <a:r>
              <a:rPr lang="en-US" dirty="0" err="1"/>
              <a:t>suunnitteluun</a:t>
            </a:r>
            <a:r>
              <a:rPr lang="en-US" dirty="0"/>
              <a:t> ja </a:t>
            </a:r>
            <a:r>
              <a:rPr lang="en-US" dirty="0" err="1"/>
              <a:t>navigointiin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2873EB-E0C3-5935-5824-EEEB0B15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Kuinka </a:t>
            </a:r>
            <a:r>
              <a:rPr lang="en-US" dirty="0" err="1"/>
              <a:t>laaja</a:t>
            </a:r>
            <a:r>
              <a:rPr lang="en-US" dirty="0"/>
              <a:t> </a:t>
            </a:r>
            <a:r>
              <a:rPr lang="en-US" dirty="0" err="1"/>
              <a:t>rajapinta</a:t>
            </a:r>
            <a:r>
              <a:rPr lang="en-US" dirty="0"/>
              <a:t> on?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DF32A0C-A433-67D2-2E53-3EA832C1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Google Maps API on </a:t>
            </a:r>
            <a:r>
              <a:rPr lang="en-US" dirty="0" err="1"/>
              <a:t>erittäin</a:t>
            </a:r>
            <a:r>
              <a:rPr lang="en-US" dirty="0"/>
              <a:t> </a:t>
            </a:r>
            <a:r>
              <a:rPr lang="en-US" dirty="0" err="1"/>
              <a:t>laaja</a:t>
            </a:r>
            <a:r>
              <a:rPr lang="en-US" dirty="0"/>
              <a:t>. </a:t>
            </a:r>
            <a:r>
              <a:rPr lang="en-US" dirty="0" err="1"/>
              <a:t>Siinä</a:t>
            </a:r>
            <a:r>
              <a:rPr lang="en-US" dirty="0"/>
              <a:t> on </a:t>
            </a:r>
            <a:r>
              <a:rPr lang="en-US" dirty="0" err="1"/>
              <a:t>useita</a:t>
            </a:r>
            <a:r>
              <a:rPr lang="en-US" dirty="0"/>
              <a:t> </a:t>
            </a:r>
            <a:r>
              <a:rPr lang="en-US" dirty="0" err="1"/>
              <a:t>alakohtaisia</a:t>
            </a:r>
            <a:r>
              <a:rPr lang="en-US" dirty="0"/>
              <a:t> </a:t>
            </a:r>
            <a:r>
              <a:rPr lang="en-US" dirty="0" err="1"/>
              <a:t>rajapintoja</a:t>
            </a:r>
            <a:r>
              <a:rPr lang="en-US" dirty="0"/>
              <a:t> </a:t>
            </a:r>
            <a:r>
              <a:rPr lang="en-US" dirty="0" err="1"/>
              <a:t>esim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Geoding</a:t>
            </a:r>
            <a:r>
              <a:rPr lang="en-US" dirty="0"/>
              <a:t> API</a:t>
            </a:r>
          </a:p>
          <a:p>
            <a:pPr lvl="2"/>
            <a:r>
              <a:rPr lang="en-US" dirty="0" err="1"/>
              <a:t>Osoitteiden</a:t>
            </a:r>
            <a:r>
              <a:rPr lang="en-US" dirty="0"/>
              <a:t> ja </a:t>
            </a:r>
            <a:r>
              <a:rPr lang="en-US" dirty="0" err="1"/>
              <a:t>koorinaattien</a:t>
            </a:r>
            <a:r>
              <a:rPr lang="en-US" dirty="0"/>
              <a:t> </a:t>
            </a:r>
            <a:r>
              <a:rPr lang="en-US" dirty="0" err="1"/>
              <a:t>muuntaminen</a:t>
            </a:r>
            <a:r>
              <a:rPr lang="en-US" dirty="0"/>
              <a:t> </a:t>
            </a:r>
            <a:r>
              <a:rPr lang="en-US" dirty="0" err="1"/>
              <a:t>toisikseen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Places API</a:t>
            </a:r>
          </a:p>
          <a:p>
            <a:pPr lvl="2"/>
            <a:r>
              <a:rPr lang="en-US" dirty="0" err="1"/>
              <a:t>Paikkahaku</a:t>
            </a:r>
            <a:endParaRPr lang="en-US" dirty="0"/>
          </a:p>
          <a:p>
            <a:pPr lvl="1"/>
            <a:r>
              <a:rPr lang="en-US" dirty="0"/>
              <a:t>Distance Matrix API</a:t>
            </a:r>
          </a:p>
          <a:p>
            <a:pPr lvl="2"/>
            <a:r>
              <a:rPr lang="en-US" dirty="0" err="1"/>
              <a:t>Matka-aikojen</a:t>
            </a:r>
            <a:r>
              <a:rPr lang="en-US" dirty="0"/>
              <a:t> ja </a:t>
            </a:r>
            <a:r>
              <a:rPr lang="en-US" dirty="0" err="1"/>
              <a:t>etäisyyksien</a:t>
            </a:r>
            <a:r>
              <a:rPr lang="en-US" dirty="0"/>
              <a:t> </a:t>
            </a:r>
            <a:r>
              <a:rPr lang="en-US" dirty="0" err="1"/>
              <a:t>laskeminen</a:t>
            </a:r>
            <a:r>
              <a:rPr lang="en-US" dirty="0"/>
              <a:t> </a:t>
            </a:r>
            <a:r>
              <a:rPr lang="en-US" dirty="0" err="1"/>
              <a:t>useiden</a:t>
            </a:r>
            <a:r>
              <a:rPr lang="en-US" dirty="0"/>
              <a:t> </a:t>
            </a:r>
            <a:r>
              <a:rPr lang="en-US" dirty="0" err="1"/>
              <a:t>pisteiden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Street View API</a:t>
            </a:r>
          </a:p>
          <a:p>
            <a:pPr lvl="2"/>
            <a:r>
              <a:rPr lang="en-US" dirty="0" err="1"/>
              <a:t>Katunäkymäkuvien</a:t>
            </a:r>
            <a:r>
              <a:rPr lang="en-US" dirty="0"/>
              <a:t> </a:t>
            </a:r>
            <a:r>
              <a:rPr lang="en-US" dirty="0" err="1"/>
              <a:t>lisääminen</a:t>
            </a:r>
            <a:r>
              <a:rPr lang="en-US" dirty="0"/>
              <a:t> </a:t>
            </a:r>
            <a:r>
              <a:rPr lang="en-US" dirty="0" err="1"/>
              <a:t>sovelluksiin</a:t>
            </a:r>
            <a:r>
              <a:rPr lang="en-US" dirty="0"/>
              <a:t>/</a:t>
            </a:r>
            <a:r>
              <a:rPr lang="en-US" dirty="0" err="1"/>
              <a:t>verkkosivuille</a:t>
            </a:r>
            <a:endParaRPr lang="en-US" dirty="0"/>
          </a:p>
          <a:p>
            <a:pPr lvl="1"/>
            <a:r>
              <a:rPr lang="en-US" dirty="0"/>
              <a:t>Maps JavaScript API</a:t>
            </a:r>
          </a:p>
          <a:p>
            <a:pPr lvl="2"/>
            <a:r>
              <a:rPr lang="en-US" dirty="0" err="1"/>
              <a:t>Karttojen</a:t>
            </a:r>
            <a:r>
              <a:rPr lang="en-US" dirty="0"/>
              <a:t> </a:t>
            </a:r>
            <a:r>
              <a:rPr lang="en-US" dirty="0" err="1"/>
              <a:t>upottaminen</a:t>
            </a:r>
            <a:r>
              <a:rPr lang="en-US" dirty="0"/>
              <a:t> </a:t>
            </a:r>
            <a:r>
              <a:rPr lang="en-US" dirty="0" err="1"/>
              <a:t>verkkosivuille</a:t>
            </a:r>
            <a:r>
              <a:rPr lang="en-US" dirty="0"/>
              <a:t> ja </a:t>
            </a:r>
            <a:r>
              <a:rPr lang="en-US" dirty="0" err="1"/>
              <a:t>niiden</a:t>
            </a:r>
            <a:r>
              <a:rPr lang="en-US" dirty="0"/>
              <a:t> </a:t>
            </a:r>
            <a:r>
              <a:rPr lang="en-US" dirty="0" err="1"/>
              <a:t>mukauttaminen</a:t>
            </a:r>
            <a:endParaRPr lang="en-US" dirty="0"/>
          </a:p>
          <a:p>
            <a:pPr marL="914400" lvl="2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36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5B2458-9556-45AB-69CA-31D49B6C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Suomalaisia</a:t>
            </a:r>
            <a:r>
              <a:rPr lang="en-US" dirty="0"/>
              <a:t>  </a:t>
            </a:r>
            <a:r>
              <a:rPr lang="en-US" dirty="0" err="1"/>
              <a:t>rajapintoja</a:t>
            </a:r>
            <a:r>
              <a:rPr lang="en-US" dirty="0"/>
              <a:t>: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23187B4-464B-2A1C-24AE-0FC8F83E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THL Open Data</a:t>
            </a:r>
          </a:p>
          <a:p>
            <a:pPr lvl="1"/>
            <a:r>
              <a:rPr lang="en-US" dirty="0" err="1"/>
              <a:t>Antaa</a:t>
            </a:r>
            <a:r>
              <a:rPr lang="en-US" dirty="0"/>
              <a:t> </a:t>
            </a:r>
            <a:r>
              <a:rPr lang="en-US" dirty="0" err="1"/>
              <a:t>tietoja</a:t>
            </a:r>
            <a:r>
              <a:rPr lang="en-US" dirty="0"/>
              <a:t> </a:t>
            </a:r>
            <a:r>
              <a:rPr lang="en-US" dirty="0" err="1"/>
              <a:t>kansanterveystilastoihin</a:t>
            </a:r>
            <a:endParaRPr lang="en-US" dirty="0"/>
          </a:p>
          <a:p>
            <a:r>
              <a:rPr lang="en-US" dirty="0" err="1"/>
              <a:t>Verohallinto</a:t>
            </a:r>
            <a:r>
              <a:rPr lang="en-US" dirty="0"/>
              <a:t> API</a:t>
            </a:r>
          </a:p>
          <a:p>
            <a:pPr lvl="1"/>
            <a:r>
              <a:rPr lang="en-US" dirty="0" err="1"/>
              <a:t>Antaa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yrityksistä</a:t>
            </a:r>
            <a:r>
              <a:rPr lang="en-US" dirty="0"/>
              <a:t>, </a:t>
            </a:r>
            <a:r>
              <a:rPr lang="en-US" dirty="0" err="1"/>
              <a:t>verotuksesta</a:t>
            </a:r>
            <a:r>
              <a:rPr lang="en-US" dirty="0"/>
              <a:t> ja </a:t>
            </a:r>
            <a:r>
              <a:rPr lang="en-US" dirty="0" err="1"/>
              <a:t>taloustiedoista</a:t>
            </a:r>
            <a:endParaRPr lang="en-US" dirty="0"/>
          </a:p>
          <a:p>
            <a:r>
              <a:rPr lang="en-US" dirty="0" err="1"/>
              <a:t>Ilmatieteen</a:t>
            </a:r>
            <a:r>
              <a:rPr lang="en-US" dirty="0"/>
              <a:t> </a:t>
            </a:r>
            <a:r>
              <a:rPr lang="en-US" dirty="0" err="1"/>
              <a:t>laitos</a:t>
            </a:r>
            <a:r>
              <a:rPr lang="en-US" dirty="0"/>
              <a:t> – FMI Open Data</a:t>
            </a:r>
          </a:p>
          <a:p>
            <a:pPr lvl="1"/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sää</a:t>
            </a:r>
            <a:r>
              <a:rPr lang="en-US" dirty="0"/>
              <a:t>-, </a:t>
            </a:r>
            <a:r>
              <a:rPr lang="en-US" dirty="0" err="1"/>
              <a:t>ilmasto</a:t>
            </a:r>
            <a:r>
              <a:rPr lang="en-US" dirty="0"/>
              <a:t>- ja </a:t>
            </a:r>
            <a:r>
              <a:rPr lang="en-US" dirty="0" err="1"/>
              <a:t>meridataan</a:t>
            </a:r>
            <a:r>
              <a:rPr lang="en-US" dirty="0"/>
              <a:t>.</a:t>
            </a:r>
          </a:p>
          <a:p>
            <a:r>
              <a:rPr lang="en-US" dirty="0" err="1"/>
              <a:t>Maanmittauslaitos</a:t>
            </a:r>
            <a:r>
              <a:rPr lang="en-US" dirty="0"/>
              <a:t> – </a:t>
            </a:r>
            <a:r>
              <a:rPr lang="en-US" dirty="0" err="1"/>
              <a:t>Paikkatietojen</a:t>
            </a:r>
            <a:r>
              <a:rPr lang="en-US" dirty="0"/>
              <a:t> </a:t>
            </a:r>
            <a:r>
              <a:rPr lang="en-US" dirty="0" err="1"/>
              <a:t>rajapinnat</a:t>
            </a:r>
            <a:endParaRPr lang="en-US" dirty="0"/>
          </a:p>
          <a:p>
            <a:pPr lvl="1"/>
            <a:r>
              <a:rPr lang="en-US" dirty="0" err="1"/>
              <a:t>Avoin</a:t>
            </a:r>
            <a:r>
              <a:rPr lang="en-US" dirty="0"/>
              <a:t> </a:t>
            </a:r>
            <a:r>
              <a:rPr lang="en-US" dirty="0" err="1"/>
              <a:t>rajapinta</a:t>
            </a:r>
            <a:r>
              <a:rPr lang="en-US" dirty="0"/>
              <a:t> </a:t>
            </a:r>
            <a:r>
              <a:rPr lang="en-US" dirty="0" err="1"/>
              <a:t>karttoihin</a:t>
            </a:r>
            <a:r>
              <a:rPr lang="en-US" dirty="0"/>
              <a:t>,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maastokarttoihin</a:t>
            </a:r>
            <a:r>
              <a:rPr lang="en-US" dirty="0"/>
              <a:t>, </a:t>
            </a:r>
            <a:r>
              <a:rPr lang="en-US" dirty="0" err="1"/>
              <a:t>ilmakuvauksiin</a:t>
            </a:r>
            <a:r>
              <a:rPr lang="en-US" dirty="0"/>
              <a:t> ja </a:t>
            </a:r>
            <a:r>
              <a:rPr lang="en-US" dirty="0" err="1"/>
              <a:t>osoitetietoihin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36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i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i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TM02836342[[fn=Ioni]]</Template>
  <TotalTime>59</TotalTime>
  <Words>319</Words>
  <Application>Microsoft Office PowerPoint</Application>
  <PresentationFormat>Laajakuva</PresentationFormat>
  <Paragraphs>54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Ioni</vt:lpstr>
      <vt:lpstr>Rajapinnat</vt:lpstr>
      <vt:lpstr>Mitä rajapinnat ovat?</vt:lpstr>
      <vt:lpstr>Miksi rajapintoja tarvitaan?</vt:lpstr>
      <vt:lpstr>Mihin rajapintoja käytetään?</vt:lpstr>
      <vt:lpstr>Mitä olen oppinut?</vt:lpstr>
      <vt:lpstr>Google Maps API</vt:lpstr>
      <vt:lpstr>Mihin sitä käytetään?</vt:lpstr>
      <vt:lpstr>Kuinka laaja rajapinta on?</vt:lpstr>
      <vt:lpstr>Suomalaisia  rajapintoja: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Vartiainen Valtteri Johannes</dc:creator>
  <cp:lastModifiedBy>Vartiainen Valtteri Johannes</cp:lastModifiedBy>
  <cp:revision>1</cp:revision>
  <dcterms:created xsi:type="dcterms:W3CDTF">2024-12-03T10:45:19Z</dcterms:created>
  <dcterms:modified xsi:type="dcterms:W3CDTF">2024-12-03T11:45:11Z</dcterms:modified>
</cp:coreProperties>
</file>