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6DB58-8979-4924-9BB7-BDBB89D7084F}" v="14" dt="2024-11-26T09:39:3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äsälä Tomas" userId="cc7bd8d5-956e-4345-8a6b-94681a7cda1d" providerId="ADAL" clId="{C7D6DB58-8979-4924-9BB7-BDBB89D7084F}"/>
    <pc:docChg chg="undo custSel addSld modSld">
      <pc:chgData name="Räsälä Tomas" userId="cc7bd8d5-956e-4345-8a6b-94681a7cda1d" providerId="ADAL" clId="{C7D6DB58-8979-4924-9BB7-BDBB89D7084F}" dt="2024-11-26T09:39:47.927" v="1484" actId="26606"/>
      <pc:docMkLst>
        <pc:docMk/>
      </pc:docMkLst>
      <pc:sldChg chg="addSp delSp modSp new mod setBg addAnim delAnim delDesignElem">
        <pc:chgData name="Räsälä Tomas" userId="cc7bd8d5-956e-4345-8a6b-94681a7cda1d" providerId="ADAL" clId="{C7D6DB58-8979-4924-9BB7-BDBB89D7084F}" dt="2024-11-26T07:48:37.848" v="36" actId="26606"/>
        <pc:sldMkLst>
          <pc:docMk/>
          <pc:sldMk cId="1027769359" sldId="256"/>
        </pc:sldMkLst>
        <pc:spChg chg="mod">
          <ac:chgData name="Räsälä Tomas" userId="cc7bd8d5-956e-4345-8a6b-94681a7cda1d" providerId="ADAL" clId="{C7D6DB58-8979-4924-9BB7-BDBB89D7084F}" dt="2024-11-26T07:48:37.848" v="36" actId="26606"/>
          <ac:spMkLst>
            <pc:docMk/>
            <pc:sldMk cId="1027769359" sldId="256"/>
            <ac:spMk id="2" creationId="{2E2B095E-E3C1-A802-5F58-323BB0D646EC}"/>
          </ac:spMkLst>
        </pc:spChg>
        <pc:spChg chg="mod">
          <ac:chgData name="Räsälä Tomas" userId="cc7bd8d5-956e-4345-8a6b-94681a7cda1d" providerId="ADAL" clId="{C7D6DB58-8979-4924-9BB7-BDBB89D7084F}" dt="2024-11-26T07:48:37.848" v="36" actId="26606"/>
          <ac:spMkLst>
            <pc:docMk/>
            <pc:sldMk cId="1027769359" sldId="256"/>
            <ac:spMk id="3" creationId="{FB6AFD92-9D73-79FA-FAE6-BEFB1BEDB3E8}"/>
          </ac:spMkLst>
        </pc:spChg>
        <pc:spChg chg="add del">
          <ac:chgData name="Räsälä Tomas" userId="cc7bd8d5-956e-4345-8a6b-94681a7cda1d" providerId="ADAL" clId="{C7D6DB58-8979-4924-9BB7-BDBB89D7084F}" dt="2024-11-26T07:48:37.848" v="36" actId="26606"/>
          <ac:spMkLst>
            <pc:docMk/>
            <pc:sldMk cId="1027769359" sldId="256"/>
            <ac:spMk id="1028" creationId="{9DAC9F73-F9E1-419D-8673-AF4E754CE63E}"/>
          </ac:spMkLst>
        </pc:spChg>
        <pc:spChg chg="add del">
          <ac:chgData name="Räsälä Tomas" userId="cc7bd8d5-956e-4345-8a6b-94681a7cda1d" providerId="ADAL" clId="{C7D6DB58-8979-4924-9BB7-BDBB89D7084F}" dt="2024-11-26T07:48:32.441" v="33" actId="26606"/>
          <ac:spMkLst>
            <pc:docMk/>
            <pc:sldMk cId="1027769359" sldId="256"/>
            <ac:spMk id="1030" creationId="{9DAC9F73-F9E1-419D-8673-AF4E754CE63E}"/>
          </ac:spMkLst>
        </pc:spChg>
        <pc:spChg chg="add del">
          <ac:chgData name="Räsälä Tomas" userId="cc7bd8d5-956e-4345-8a6b-94681a7cda1d" providerId="ADAL" clId="{C7D6DB58-8979-4924-9BB7-BDBB89D7084F}" dt="2024-11-26T07:47:38.045" v="22" actId="26606"/>
          <ac:spMkLst>
            <pc:docMk/>
            <pc:sldMk cId="1027769359" sldId="256"/>
            <ac:spMk id="1031" creationId="{27427488-068E-4B55-AC8D-CD070B8CD46D}"/>
          </ac:spMkLst>
        </pc:spChg>
        <pc:spChg chg="add del">
          <ac:chgData name="Räsälä Tomas" userId="cc7bd8d5-956e-4345-8a6b-94681a7cda1d" providerId="ADAL" clId="{C7D6DB58-8979-4924-9BB7-BDBB89D7084F}" dt="2024-11-26T07:47:38.045" v="22" actId="26606"/>
          <ac:spMkLst>
            <pc:docMk/>
            <pc:sldMk cId="1027769359" sldId="256"/>
            <ac:spMk id="1037" creationId="{7E13C525-8EE3-4288-848F-C9B2A174F22B}"/>
          </ac:spMkLst>
        </pc:spChg>
        <pc:spChg chg="add del">
          <ac:chgData name="Räsälä Tomas" userId="cc7bd8d5-956e-4345-8a6b-94681a7cda1d" providerId="ADAL" clId="{C7D6DB58-8979-4924-9BB7-BDBB89D7084F}" dt="2024-11-26T07:47:38.045" v="22" actId="26606"/>
          <ac:spMkLst>
            <pc:docMk/>
            <pc:sldMk cId="1027769359" sldId="256"/>
            <ac:spMk id="1039" creationId="{A20AF199-99C2-4569-9CAF-24514AE5E82A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1" creationId="{D2929CB1-0E3C-4B2D-ADC5-0154FB33BA44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2" creationId="{362D44EE-C852-4460-B8B5-C4F2BC20510C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3" creationId="{5F2F0C84-BE8C-4DC2-A6D3-30349A801D5C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4" creationId="{658970D8-8D1D-4B5C-894B-E871CC86543D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5" creationId="{F227E5B6-9132-43CA-B503-37A18562ADF2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6" creationId="{03C2051E-A88D-48E5-BACF-AAED17892722}"/>
          </ac:spMkLst>
        </pc:spChg>
        <pc:spChg chg="add del">
          <ac:chgData name="Räsälä Tomas" userId="cc7bd8d5-956e-4345-8a6b-94681a7cda1d" providerId="ADAL" clId="{C7D6DB58-8979-4924-9BB7-BDBB89D7084F}" dt="2024-11-26T07:48:02.121" v="25"/>
          <ac:spMkLst>
            <pc:docMk/>
            <pc:sldMk cId="1027769359" sldId="256"/>
            <ac:spMk id="1047" creationId="{7821A508-2985-4905-874A-527429BAABFA}"/>
          </ac:spMkLst>
        </pc:spChg>
        <pc:grpChg chg="add del">
          <ac:chgData name="Räsälä Tomas" userId="cc7bd8d5-956e-4345-8a6b-94681a7cda1d" providerId="ADAL" clId="{C7D6DB58-8979-4924-9BB7-BDBB89D7084F}" dt="2024-11-26T07:47:38.045" v="22" actId="26606"/>
          <ac:grpSpMkLst>
            <pc:docMk/>
            <pc:sldMk cId="1027769359" sldId="256"/>
            <ac:grpSpMk id="1033" creationId="{D77C2DC4-03FC-4BF3-9F66-E9A3066EE468}"/>
          </ac:grpSpMkLst>
        </pc:grpChg>
        <pc:picChg chg="add mod ord">
          <ac:chgData name="Räsälä Tomas" userId="cc7bd8d5-956e-4345-8a6b-94681a7cda1d" providerId="ADAL" clId="{C7D6DB58-8979-4924-9BB7-BDBB89D7084F}" dt="2024-11-26T07:48:37.848" v="36" actId="26606"/>
          <ac:picMkLst>
            <pc:docMk/>
            <pc:sldMk cId="1027769359" sldId="256"/>
            <ac:picMk id="4" creationId="{44502D32-3CF4-C4CC-4B3B-DDFF943EDDFA}"/>
          </ac:picMkLst>
        </pc:picChg>
        <pc:picChg chg="add del mod">
          <ac:chgData name="Räsälä Tomas" userId="cc7bd8d5-956e-4345-8a6b-94681a7cda1d" providerId="ADAL" clId="{C7D6DB58-8979-4924-9BB7-BDBB89D7084F}" dt="2024-11-26T07:48:25.365" v="30" actId="478"/>
          <ac:picMkLst>
            <pc:docMk/>
            <pc:sldMk cId="1027769359" sldId="256"/>
            <ac:picMk id="1026" creationId="{429CD1DE-5297-E482-3FF1-5861119E928A}"/>
          </ac:picMkLst>
        </pc:picChg>
      </pc:sldChg>
      <pc:sldChg chg="addSp delSp modSp new mod setBg">
        <pc:chgData name="Räsälä Tomas" userId="cc7bd8d5-956e-4345-8a6b-94681a7cda1d" providerId="ADAL" clId="{C7D6DB58-8979-4924-9BB7-BDBB89D7084F}" dt="2024-11-26T07:52:05.981" v="418" actId="20577"/>
        <pc:sldMkLst>
          <pc:docMk/>
          <pc:sldMk cId="1153576310" sldId="257"/>
        </pc:sldMkLst>
        <pc:spChg chg="mod">
          <ac:chgData name="Räsälä Tomas" userId="cc7bd8d5-956e-4345-8a6b-94681a7cda1d" providerId="ADAL" clId="{C7D6DB58-8979-4924-9BB7-BDBB89D7084F}" dt="2024-11-26T07:49:19.307" v="76" actId="26606"/>
          <ac:spMkLst>
            <pc:docMk/>
            <pc:sldMk cId="1153576310" sldId="257"/>
            <ac:spMk id="2" creationId="{C84A14FE-8CDB-AAA0-D386-E840562505FA}"/>
          </ac:spMkLst>
        </pc:spChg>
        <pc:spChg chg="add del mod ord">
          <ac:chgData name="Räsälä Tomas" userId="cc7bd8d5-956e-4345-8a6b-94681a7cda1d" providerId="ADAL" clId="{C7D6DB58-8979-4924-9BB7-BDBB89D7084F}" dt="2024-11-26T07:52:05.981" v="418" actId="20577"/>
          <ac:spMkLst>
            <pc:docMk/>
            <pc:sldMk cId="1153576310" sldId="257"/>
            <ac:spMk id="3" creationId="{0C007FF9-3F5D-8B85-E256-B4E9193F3101}"/>
          </ac:spMkLst>
        </pc:spChg>
        <pc:picChg chg="add mod">
          <ac:chgData name="Räsälä Tomas" userId="cc7bd8d5-956e-4345-8a6b-94681a7cda1d" providerId="ADAL" clId="{C7D6DB58-8979-4924-9BB7-BDBB89D7084F}" dt="2024-11-26T07:49:12.599" v="74"/>
          <ac:picMkLst>
            <pc:docMk/>
            <pc:sldMk cId="1153576310" sldId="257"/>
            <ac:picMk id="2050" creationId="{2CDD9068-E4A1-FFE9-EECE-18FC4DA1C40B}"/>
          </ac:picMkLst>
        </pc:picChg>
        <pc:picChg chg="add mod">
          <ac:chgData name="Räsälä Tomas" userId="cc7bd8d5-956e-4345-8a6b-94681a7cda1d" providerId="ADAL" clId="{C7D6DB58-8979-4924-9BB7-BDBB89D7084F}" dt="2024-11-26T07:49:19.307" v="76" actId="26606"/>
          <ac:picMkLst>
            <pc:docMk/>
            <pc:sldMk cId="1153576310" sldId="257"/>
            <ac:picMk id="2052" creationId="{162AC53E-A856-C142-7A42-88C0ECABDE8F}"/>
          </ac:picMkLst>
        </pc:picChg>
      </pc:sldChg>
      <pc:sldChg chg="modSp new mod">
        <pc:chgData name="Räsälä Tomas" userId="cc7bd8d5-956e-4345-8a6b-94681a7cda1d" providerId="ADAL" clId="{C7D6DB58-8979-4924-9BB7-BDBB89D7084F}" dt="2024-11-26T08:12:46.319" v="1118" actId="20577"/>
        <pc:sldMkLst>
          <pc:docMk/>
          <pc:sldMk cId="2572631781" sldId="258"/>
        </pc:sldMkLst>
        <pc:spChg chg="mod">
          <ac:chgData name="Räsälä Tomas" userId="cc7bd8d5-956e-4345-8a6b-94681a7cda1d" providerId="ADAL" clId="{C7D6DB58-8979-4924-9BB7-BDBB89D7084F}" dt="2024-11-26T07:52:23.807" v="440" actId="20577"/>
          <ac:spMkLst>
            <pc:docMk/>
            <pc:sldMk cId="2572631781" sldId="258"/>
            <ac:spMk id="2" creationId="{B557606D-B71D-6EB6-437F-7FDE7B486ECC}"/>
          </ac:spMkLst>
        </pc:spChg>
        <pc:spChg chg="mod">
          <ac:chgData name="Räsälä Tomas" userId="cc7bd8d5-956e-4345-8a6b-94681a7cda1d" providerId="ADAL" clId="{C7D6DB58-8979-4924-9BB7-BDBB89D7084F}" dt="2024-11-26T08:12:46.319" v="1118" actId="20577"/>
          <ac:spMkLst>
            <pc:docMk/>
            <pc:sldMk cId="2572631781" sldId="258"/>
            <ac:spMk id="3" creationId="{FBFA44C0-3B1E-0E5C-1ABA-23FAC4FB72EE}"/>
          </ac:spMkLst>
        </pc:spChg>
      </pc:sldChg>
      <pc:sldChg chg="addSp modSp new mod setBg">
        <pc:chgData name="Räsälä Tomas" userId="cc7bd8d5-956e-4345-8a6b-94681a7cda1d" providerId="ADAL" clId="{C7D6DB58-8979-4924-9BB7-BDBB89D7084F}" dt="2024-11-26T09:38:32.134" v="1455" actId="20577"/>
        <pc:sldMkLst>
          <pc:docMk/>
          <pc:sldMk cId="3526941066" sldId="259"/>
        </pc:sldMkLst>
        <pc:spChg chg="mod">
          <ac:chgData name="Räsälä Tomas" userId="cc7bd8d5-956e-4345-8a6b-94681a7cda1d" providerId="ADAL" clId="{C7D6DB58-8979-4924-9BB7-BDBB89D7084F}" dt="2024-11-26T07:53:06.561" v="494" actId="26606"/>
          <ac:spMkLst>
            <pc:docMk/>
            <pc:sldMk cId="3526941066" sldId="259"/>
            <ac:spMk id="2" creationId="{E130333C-B648-80B7-F533-74B79D4E3AD3}"/>
          </ac:spMkLst>
        </pc:spChg>
        <pc:spChg chg="mod ord">
          <ac:chgData name="Räsälä Tomas" userId="cc7bd8d5-956e-4345-8a6b-94681a7cda1d" providerId="ADAL" clId="{C7D6DB58-8979-4924-9BB7-BDBB89D7084F}" dt="2024-11-26T09:38:32.134" v="1455" actId="20577"/>
          <ac:spMkLst>
            <pc:docMk/>
            <pc:sldMk cId="3526941066" sldId="259"/>
            <ac:spMk id="3" creationId="{BF645ED8-57A7-11C1-8221-BA0A3F64CBE4}"/>
          </ac:spMkLst>
        </pc:spChg>
        <pc:picChg chg="add mod ord">
          <ac:chgData name="Räsälä Tomas" userId="cc7bd8d5-956e-4345-8a6b-94681a7cda1d" providerId="ADAL" clId="{C7D6DB58-8979-4924-9BB7-BDBB89D7084F}" dt="2024-11-26T07:53:06.561" v="494" actId="26606"/>
          <ac:picMkLst>
            <pc:docMk/>
            <pc:sldMk cId="3526941066" sldId="259"/>
            <ac:picMk id="3074" creationId="{FF14325E-AF27-7F11-F455-4DA52DC14A63}"/>
          </ac:picMkLst>
        </pc:picChg>
        <pc:picChg chg="add mod">
          <ac:chgData name="Räsälä Tomas" userId="cc7bd8d5-956e-4345-8a6b-94681a7cda1d" providerId="ADAL" clId="{C7D6DB58-8979-4924-9BB7-BDBB89D7084F}" dt="2024-11-26T07:53:06.561" v="494" actId="26606"/>
          <ac:picMkLst>
            <pc:docMk/>
            <pc:sldMk cId="3526941066" sldId="259"/>
            <ac:picMk id="3076" creationId="{EE126C91-792C-10C5-BCF7-D6315C6ACFF4}"/>
          </ac:picMkLst>
        </pc:picChg>
      </pc:sldChg>
      <pc:sldChg chg="addSp delSp modSp new mod setBg">
        <pc:chgData name="Räsälä Tomas" userId="cc7bd8d5-956e-4345-8a6b-94681a7cda1d" providerId="ADAL" clId="{C7D6DB58-8979-4924-9BB7-BDBB89D7084F}" dt="2024-11-26T09:39:47.927" v="1484" actId="26606"/>
        <pc:sldMkLst>
          <pc:docMk/>
          <pc:sldMk cId="157493180" sldId="260"/>
        </pc:sldMkLst>
        <pc:spChg chg="mod">
          <ac:chgData name="Räsälä Tomas" userId="cc7bd8d5-956e-4345-8a6b-94681a7cda1d" providerId="ADAL" clId="{C7D6DB58-8979-4924-9BB7-BDBB89D7084F}" dt="2024-11-26T09:39:47.927" v="1484" actId="26606"/>
          <ac:spMkLst>
            <pc:docMk/>
            <pc:sldMk cId="157493180" sldId="260"/>
            <ac:spMk id="2" creationId="{70A0E0E2-63AE-169C-D86A-E9CE2AC5F22B}"/>
          </ac:spMkLst>
        </pc:spChg>
        <pc:spChg chg="mod">
          <ac:chgData name="Räsälä Tomas" userId="cc7bd8d5-956e-4345-8a6b-94681a7cda1d" providerId="ADAL" clId="{C7D6DB58-8979-4924-9BB7-BDBB89D7084F}" dt="2024-11-26T09:39:47.927" v="1484" actId="26606"/>
          <ac:spMkLst>
            <pc:docMk/>
            <pc:sldMk cId="157493180" sldId="260"/>
            <ac:spMk id="3" creationId="{91149144-8D54-E338-A948-9272A5CC9E78}"/>
          </ac:spMkLst>
        </pc:spChg>
        <pc:spChg chg="add">
          <ac:chgData name="Räsälä Tomas" userId="cc7bd8d5-956e-4345-8a6b-94681a7cda1d" providerId="ADAL" clId="{C7D6DB58-8979-4924-9BB7-BDBB89D7084F}" dt="2024-11-26T09:39:47.927" v="1484" actId="26606"/>
          <ac:spMkLst>
            <pc:docMk/>
            <pc:sldMk cId="157493180" sldId="260"/>
            <ac:spMk id="8" creationId="{375136A9-49F9-4DA0-A741-F065B0FA091D}"/>
          </ac:spMkLst>
        </pc:spChg>
        <pc:spChg chg="add">
          <ac:chgData name="Räsälä Tomas" userId="cc7bd8d5-956e-4345-8a6b-94681a7cda1d" providerId="ADAL" clId="{C7D6DB58-8979-4924-9BB7-BDBB89D7084F}" dt="2024-11-26T09:39:47.927" v="1484" actId="26606"/>
          <ac:spMkLst>
            <pc:docMk/>
            <pc:sldMk cId="157493180" sldId="260"/>
            <ac:spMk id="10" creationId="{B912F6C7-0423-4B6F-AECE-710C848918FD}"/>
          </ac:spMkLst>
        </pc:spChg>
        <pc:picChg chg="add del">
          <ac:chgData name="Räsälä Tomas" userId="cc7bd8d5-956e-4345-8a6b-94681a7cda1d" providerId="ADAL" clId="{C7D6DB58-8979-4924-9BB7-BDBB89D7084F}" dt="2024-11-26T09:39:47.826" v="1483" actId="26606"/>
          <ac:picMkLst>
            <pc:docMk/>
            <pc:sldMk cId="157493180" sldId="260"/>
            <ac:picMk id="7" creationId="{2B47AF39-B8F8-440B-45E9-ADFDB573B015}"/>
          </ac:picMkLst>
        </pc:picChg>
        <pc:cxnChg chg="add">
          <ac:chgData name="Räsälä Tomas" userId="cc7bd8d5-956e-4345-8a6b-94681a7cda1d" providerId="ADAL" clId="{C7D6DB58-8979-4924-9BB7-BDBB89D7084F}" dt="2024-11-26T09:39:47.927" v="1484" actId="26606"/>
          <ac:cxnSpMkLst>
            <pc:docMk/>
            <pc:sldMk cId="157493180" sldId="260"/>
            <ac:cxnSpMk id="12" creationId="{A7208205-03EE-4EC8-9C34-59270C1880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61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95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295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979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833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246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553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4017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4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49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6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1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109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282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41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0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1CCF11-6F21-49E7-B2CB-1E7C2391223D}" type="datetimeFigureOut">
              <a:rPr lang="fi-FI" smtClean="0"/>
              <a:t>26.11.2024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354F18-445C-48F2-8F8A-89B46EB16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2586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json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SON" TargetMode="External"/><Relationship Id="rId4" Type="http://schemas.openxmlformats.org/officeDocument/2006/relationships/hyperlink" Target="https://medium.com/@Has_San/json-handling-in-c-a-comprehensive-guide-for-developers-0ed233365bf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SON – Wikipedia">
            <a:extLst>
              <a:ext uri="{FF2B5EF4-FFF2-40B4-BE49-F238E27FC236}">
                <a16:creationId xmlns:a16="http://schemas.microsoft.com/office/drawing/2014/main" id="{44502D32-3CF4-C4CC-4B3B-DDFF943E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4" b="216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2E2B095E-E3C1-A802-5F58-323BB0D6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fi-FI"/>
              <a:t>JSON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B6AFD92-9D73-79FA-FAE6-BEFB1BED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fi-FI"/>
              <a:t>Tomas Räsälä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77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4A14FE-8CDB-AAA0-D386-E8405625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fi-FI" dirty="0"/>
              <a:t>Mikä on </a:t>
            </a:r>
            <a:r>
              <a:rPr lang="fi-FI" dirty="0" err="1"/>
              <a:t>json</a:t>
            </a:r>
            <a:r>
              <a:rPr lang="fi-FI" dirty="0"/>
              <a:t>?</a:t>
            </a:r>
          </a:p>
        </p:txBody>
      </p:sp>
      <p:pic>
        <p:nvPicPr>
          <p:cNvPr id="2052" name="Picture 4" descr="JSON – Wikipedia">
            <a:extLst>
              <a:ext uri="{FF2B5EF4-FFF2-40B4-BE49-F238E27FC236}">
                <a16:creationId xmlns:a16="http://schemas.microsoft.com/office/drawing/2014/main" id="{162AC53E-A856-C142-7A42-88C0ECAB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r="24701"/>
          <a:stretch/>
        </p:blipFill>
        <p:spPr bwMode="auto">
          <a:xfrm>
            <a:off x="257590" y="10"/>
            <a:ext cx="3479523" cy="6857990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C007FF9-3F5D-8B85-E256-B4E9193F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i-FI" dirty="0"/>
              <a:t>JSON tarkoittaa </a:t>
            </a:r>
            <a:r>
              <a:rPr lang="fi-FI" b="1" dirty="0"/>
              <a:t>J</a:t>
            </a:r>
            <a:r>
              <a:rPr lang="fi-FI" dirty="0"/>
              <a:t>ava</a:t>
            </a:r>
            <a:r>
              <a:rPr lang="fi-FI" b="1" dirty="0"/>
              <a:t>S</a:t>
            </a:r>
            <a:r>
              <a:rPr lang="fi-FI" dirty="0"/>
              <a:t>cript </a:t>
            </a:r>
            <a:r>
              <a:rPr lang="fi-FI" b="1" dirty="0"/>
              <a:t>O</a:t>
            </a:r>
            <a:r>
              <a:rPr lang="fi-FI" dirty="0"/>
              <a:t>bject </a:t>
            </a:r>
            <a:r>
              <a:rPr lang="fi-FI" b="1" dirty="0" err="1"/>
              <a:t>N</a:t>
            </a:r>
            <a:r>
              <a:rPr lang="fi-FI" dirty="0" err="1"/>
              <a:t>otation</a:t>
            </a:r>
            <a:endParaRPr lang="fi-FI" dirty="0"/>
          </a:p>
          <a:p>
            <a:pPr>
              <a:buFontTx/>
              <a:buChar char="-"/>
            </a:pPr>
            <a:r>
              <a:rPr lang="fi-FI" dirty="0"/>
              <a:t>JSON on kevyt tallennus- ja tiedonsiirto muoto</a:t>
            </a:r>
          </a:p>
          <a:p>
            <a:pPr>
              <a:buFontTx/>
              <a:buChar char="-"/>
            </a:pPr>
            <a:r>
              <a:rPr lang="fi-FI" dirty="0" err="1"/>
              <a:t>JSON:ia</a:t>
            </a:r>
            <a:r>
              <a:rPr lang="fi-FI" dirty="0"/>
              <a:t> yleisesti käytetään kun data on lähetetty serveriltä nettisivustoon</a:t>
            </a:r>
          </a:p>
          <a:p>
            <a:pPr>
              <a:buFontTx/>
              <a:buChar char="-"/>
            </a:pPr>
            <a:r>
              <a:rPr lang="fi-FI" dirty="0"/>
              <a:t>JSON on helppo ymmärtää ja lukea ihmisille</a:t>
            </a:r>
          </a:p>
        </p:txBody>
      </p:sp>
    </p:spTree>
    <p:extLst>
      <p:ext uri="{BB962C8B-B14F-4D97-AF65-F5344CB8AC3E}">
        <p14:creationId xmlns:p14="http://schemas.microsoft.com/office/powerpoint/2010/main" val="115357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57606D-B71D-6EB6-437F-7FDE7B48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Mihin sitä käytetään?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BFA44C0-3B1E-0E5C-1ABA-23FAC4FB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/>
              <a:t>API</a:t>
            </a:r>
            <a:r>
              <a:rPr lang="fi-FI" dirty="0"/>
              <a:t>: Monet internet palvelut käyttävät </a:t>
            </a:r>
            <a:r>
              <a:rPr lang="fi-FI" dirty="0" err="1"/>
              <a:t>JSON:ia</a:t>
            </a:r>
            <a:r>
              <a:rPr lang="fi-FI" dirty="0"/>
              <a:t>. Kun käyt netti sivulla, datan, jonka näet on yleensä JSON formaattina.</a:t>
            </a:r>
          </a:p>
          <a:p>
            <a:r>
              <a:rPr lang="fi-FI" b="1" dirty="0"/>
              <a:t>CFG FILES: </a:t>
            </a:r>
            <a:r>
              <a:rPr lang="fi-FI" dirty="0"/>
              <a:t>Monet ohjelmat käyttävät </a:t>
            </a:r>
            <a:r>
              <a:rPr lang="fi-FI" dirty="0" err="1"/>
              <a:t>JSON:ia</a:t>
            </a:r>
            <a:r>
              <a:rPr lang="fi-FI" dirty="0"/>
              <a:t> niiden asetuksille, koska se on ihmisille helppoa ymmärtää. </a:t>
            </a:r>
            <a:r>
              <a:rPr lang="fi-FI" dirty="0" err="1"/>
              <a:t>Esim</a:t>
            </a:r>
            <a:r>
              <a:rPr lang="fi-FI" dirty="0"/>
              <a:t>: ROBLOX käyttää </a:t>
            </a:r>
            <a:r>
              <a:rPr lang="fi-FI" dirty="0" err="1"/>
              <a:t>ClientSettings.json</a:t>
            </a:r>
            <a:r>
              <a:rPr lang="fi-FI" dirty="0"/>
              <a:t>, johon voit lisätä asetuksia. </a:t>
            </a:r>
          </a:p>
          <a:p>
            <a:r>
              <a:rPr lang="fi-FI" b="1" dirty="0"/>
              <a:t>Data </a:t>
            </a:r>
            <a:r>
              <a:rPr lang="fi-FI" b="1" dirty="0" err="1"/>
              <a:t>storage</a:t>
            </a:r>
            <a:r>
              <a:rPr lang="fi-FI" b="1" dirty="0"/>
              <a:t>: </a:t>
            </a:r>
            <a:r>
              <a:rPr lang="fi-FI" dirty="0"/>
              <a:t>Jotkut </a:t>
            </a:r>
            <a:r>
              <a:rPr lang="fi-FI" dirty="0" err="1"/>
              <a:t>databaset</a:t>
            </a:r>
            <a:r>
              <a:rPr lang="fi-FI" dirty="0"/>
              <a:t> käyttävät </a:t>
            </a:r>
            <a:r>
              <a:rPr lang="fi-FI" dirty="0" err="1"/>
              <a:t>JSON:in</a:t>
            </a:r>
            <a:r>
              <a:rPr lang="fi-FI" dirty="0"/>
              <a:t> ”serkkua” </a:t>
            </a:r>
            <a:r>
              <a:rPr lang="fi-FI" dirty="0" err="1"/>
              <a:t>BSON:ia</a:t>
            </a:r>
            <a:r>
              <a:rPr lang="fi-FI" dirty="0"/>
              <a:t> (</a:t>
            </a:r>
            <a:r>
              <a:rPr lang="fi-FI" dirty="0" err="1"/>
              <a:t>Binary</a:t>
            </a:r>
            <a:r>
              <a:rPr lang="fi-FI" dirty="0"/>
              <a:t> JSON) että he voivat säilyttää dataa.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5726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30333C-B648-80B7-F533-74B79D4E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717" y="409184"/>
            <a:ext cx="6393115" cy="1828800"/>
          </a:xfrm>
        </p:spPr>
        <p:txBody>
          <a:bodyPr>
            <a:normAutofit/>
          </a:bodyPr>
          <a:lstStyle/>
          <a:p>
            <a:r>
              <a:rPr lang="fi-FI" dirty="0"/>
              <a:t>Miten </a:t>
            </a:r>
            <a:r>
              <a:rPr lang="fi-FI" dirty="0" err="1"/>
              <a:t>json</a:t>
            </a:r>
            <a:r>
              <a:rPr lang="fi-FI" dirty="0"/>
              <a:t> toimii c# kanssa?</a:t>
            </a:r>
          </a:p>
        </p:txBody>
      </p:sp>
      <p:pic>
        <p:nvPicPr>
          <p:cNvPr id="3076" name="Picture 4" descr="JSON – Wikipedia">
            <a:extLst>
              <a:ext uri="{FF2B5EF4-FFF2-40B4-BE49-F238E27FC236}">
                <a16:creationId xmlns:a16="http://schemas.microsoft.com/office/drawing/2014/main" id="{EE126C91-792C-10C5-BCF7-D6315C6A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" r="7" b="5003"/>
          <a:stretch/>
        </p:blipFill>
        <p:spPr bwMode="auto">
          <a:xfrm>
            <a:off x="1010936" y="572469"/>
            <a:ext cx="2991801" cy="267788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dvantages of C# | CodeGuru.com">
            <a:extLst>
              <a:ext uri="{FF2B5EF4-FFF2-40B4-BE49-F238E27FC236}">
                <a16:creationId xmlns:a16="http://schemas.microsoft.com/office/drawing/2014/main" id="{FF14325E-AF27-7F11-F455-4DA52DC14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4" r="15661" b="-1"/>
          <a:stretch/>
        </p:blipFill>
        <p:spPr bwMode="auto">
          <a:xfrm>
            <a:off x="1007930" y="3429967"/>
            <a:ext cx="2991801" cy="267788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645ED8-57A7-11C1-8221-BA0A3F64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717" y="2237984"/>
            <a:ext cx="6393116" cy="397872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i-FI" dirty="0"/>
              <a:t>C# Ja </a:t>
            </a:r>
            <a:r>
              <a:rPr lang="fi-FI" dirty="0" err="1"/>
              <a:t>JSON:ia</a:t>
            </a:r>
            <a:r>
              <a:rPr lang="fi-FI" dirty="0"/>
              <a:t> käytetään yleensä datan </a:t>
            </a:r>
            <a:r>
              <a:rPr lang="fi-FI" dirty="0" err="1"/>
              <a:t>serialisointiin</a:t>
            </a:r>
            <a:r>
              <a:rPr lang="fi-FI" dirty="0"/>
              <a:t> (data muunnettu tekstiksi) ja </a:t>
            </a:r>
            <a:r>
              <a:rPr lang="fi-FI" dirty="0" err="1"/>
              <a:t>deserialisointiin</a:t>
            </a:r>
            <a:r>
              <a:rPr lang="fi-FI" dirty="0"/>
              <a:t> (teksti muunnettu dataksi)</a:t>
            </a:r>
          </a:p>
          <a:p>
            <a:pPr>
              <a:buFontTx/>
              <a:buChar char="-"/>
            </a:pPr>
            <a:r>
              <a:rPr lang="fi-FI" dirty="0"/>
              <a:t>C#:</a:t>
            </a:r>
            <a:r>
              <a:rPr lang="fi-FI" dirty="0" err="1"/>
              <a:t>llä</a:t>
            </a:r>
            <a:r>
              <a:rPr lang="fi-FI" dirty="0"/>
              <a:t> voi myös kirjoittaa ja lukea JSON </a:t>
            </a:r>
            <a:r>
              <a:rPr lang="fi-FI" dirty="0" err="1"/>
              <a:t>filejä</a:t>
            </a:r>
            <a:r>
              <a:rPr lang="fi-FI" dirty="0"/>
              <a:t>.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694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A0E0E2-63AE-169C-D86A-E9CE2AC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fi-FI" sz="4000"/>
              <a:t>Lähteet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149144-8D54-E338-A948-9272A5CC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tx1"/>
                </a:solidFill>
                <a:hlinkClick r:id="rId3"/>
              </a:rPr>
              <a:t>https://www.w3schools.com/whatis/whatis_json.asp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dirty="0">
                <a:solidFill>
                  <a:schemeClr val="tx1"/>
                </a:solidFill>
                <a:hlinkClick r:id="rId4"/>
              </a:rPr>
              <a:t>https://medium.com/@Has_San/json-handling-in-c-a-comprehensive-guide-for-developers-0ed233365bf2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dirty="0">
                <a:solidFill>
                  <a:schemeClr val="tx1"/>
                </a:solidFill>
                <a:hlinkClick r:id="rId5"/>
              </a:rPr>
              <a:t>https://en.wikipedia.org/wiki/JSON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kko">
  <a:themeElements>
    <a:clrScheme name="Verkko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Verkk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kk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Verkko</Template>
  <TotalTime>125</TotalTime>
  <Words>200</Words>
  <Application>Microsoft Office PowerPoint</Application>
  <PresentationFormat>Laajakuva</PresentationFormat>
  <Paragraphs>18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Verkko</vt:lpstr>
      <vt:lpstr>JSON</vt:lpstr>
      <vt:lpstr>Mikä on json?</vt:lpstr>
      <vt:lpstr>Mihin sitä käytetään?</vt:lpstr>
      <vt:lpstr>Miten json toimii c# kanssa?</vt:lpstr>
      <vt:lpstr>Lähteet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Räsälä Tomas</dc:creator>
  <cp:lastModifiedBy>Räsälä Tomas</cp:lastModifiedBy>
  <cp:revision>1</cp:revision>
  <dcterms:created xsi:type="dcterms:W3CDTF">2024-11-26T07:33:59Z</dcterms:created>
  <dcterms:modified xsi:type="dcterms:W3CDTF">2024-11-26T09:39:55Z</dcterms:modified>
</cp:coreProperties>
</file>