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4" r:id="rId5"/>
    <p:sldId id="266" r:id="rId6"/>
    <p:sldId id="267" r:id="rId7"/>
    <p:sldId id="265" r:id="rId8"/>
    <p:sldId id="270" r:id="rId9"/>
    <p:sldId id="271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65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74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7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4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4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9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861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90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7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52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08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3555-E94A-4CCD-BDDA-1E51A0AFB059}" type="datetimeFigureOut">
              <a:rPr lang="es-AR" smtClean="0"/>
              <a:t>15/10/2019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D8BE-2279-428D-B841-FB1BFD430B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05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0179" y="424608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b="1" dirty="0" smtClean="0"/>
              <a:t>MINERIA DE DATOS</a:t>
            </a:r>
            <a:endParaRPr lang="es-AR" sz="5400" b="1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5221" y="1991477"/>
            <a:ext cx="5622758" cy="39280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87979" y="1902966"/>
            <a:ext cx="213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¿Qué es?</a:t>
            </a:r>
            <a:endParaRPr lang="es-AR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034319" y="3349676"/>
            <a:ext cx="345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¿Para qué sirve?</a:t>
            </a:r>
            <a:endParaRPr lang="es-AR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555307" y="2563565"/>
            <a:ext cx="479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¿Qué campos intervienen?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0963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78205"/>
            <a:ext cx="109251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3979" y="245552"/>
            <a:ext cx="10515600" cy="963365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LA MINERÍA DE DATOS</a:t>
            </a:r>
            <a:endParaRPr lang="es-A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18" y="1050502"/>
            <a:ext cx="7637882" cy="58074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1" y="4078193"/>
            <a:ext cx="2514599" cy="14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860" y="318733"/>
            <a:ext cx="6970295" cy="597401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¿Cuáles son sus aplicaciones?</a:t>
            </a:r>
            <a:endParaRPr lang="es-AR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091"/>
            <a:ext cx="7482552" cy="49412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15200" y="1781091"/>
            <a:ext cx="487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600" dirty="0" smtClean="0"/>
              <a:t>SISTEMAS DE RECOMENDACIÓN</a:t>
            </a:r>
          </a:p>
          <a:p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CAPTACIÓN DE CLIENTES</a:t>
            </a:r>
          </a:p>
          <a:p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RETENCIÓN DE CLIENTES</a:t>
            </a:r>
          </a:p>
          <a:p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SEGMENTACIÓN DE CLIENTES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652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91802" y="693049"/>
            <a:ext cx="6970295" cy="597401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¿Cuáles son sus aplicaciones?</a:t>
            </a:r>
            <a:endParaRPr lang="es-AR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694306" y="2031005"/>
            <a:ext cx="5497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RECONOCIMIENTO DE VOZ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RECONOCIMIENTO DE IMAGEN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374"/>
            <a:ext cx="6444987" cy="46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91802" y="693049"/>
            <a:ext cx="6970295" cy="597401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¿Cuáles son sus aplicaciones?</a:t>
            </a:r>
            <a:endParaRPr lang="es-AR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0" y="1604544"/>
            <a:ext cx="6682651" cy="460575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21116" y="1792706"/>
            <a:ext cx="4961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APLICACIONES EN DIVERSAS CIENCIAS</a:t>
            </a:r>
          </a:p>
          <a:p>
            <a:pPr marL="990600" indent="-266700">
              <a:buFont typeface="Arial" panose="020B0604020202020204" pitchFamily="34" charset="0"/>
              <a:buChar char="•"/>
            </a:pPr>
            <a:r>
              <a:rPr lang="es-AR" sz="2400" dirty="0" smtClean="0"/>
              <a:t>BIOLOGÍA</a:t>
            </a:r>
          </a:p>
          <a:p>
            <a:pPr marL="990600" indent="-266700">
              <a:buFont typeface="Arial" panose="020B0604020202020204" pitchFamily="34" charset="0"/>
              <a:buChar char="•"/>
            </a:pPr>
            <a:r>
              <a:rPr lang="es-AR" sz="2400" dirty="0" smtClean="0"/>
              <a:t>MEDICINA</a:t>
            </a:r>
          </a:p>
          <a:p>
            <a:pPr marL="990600" indent="-266700">
              <a:buFont typeface="Arial" panose="020B0604020202020204" pitchFamily="34" charset="0"/>
              <a:buChar char="•"/>
            </a:pPr>
            <a:r>
              <a:rPr lang="es-AR" sz="2400" dirty="0" smtClean="0"/>
              <a:t>ASTRONOMÍA</a:t>
            </a:r>
          </a:p>
          <a:p>
            <a:pPr marL="990600" indent="-266700">
              <a:buFont typeface="Arial" panose="020B0604020202020204" pitchFamily="34" charset="0"/>
              <a:buChar char="•"/>
            </a:pPr>
            <a:r>
              <a:rPr lang="es-AR" sz="2400" dirty="0" smtClean="0"/>
              <a:t>ELECTRÓNICA</a:t>
            </a:r>
          </a:p>
          <a:p>
            <a:pPr marL="990600" indent="-266700">
              <a:buFont typeface="Arial" panose="020B0604020202020204" pitchFamily="34" charset="0"/>
              <a:buChar char="•"/>
            </a:pPr>
            <a:r>
              <a:rPr lang="es-AR" sz="2400" dirty="0" smtClean="0"/>
              <a:t>METEOROLOGÍA</a:t>
            </a:r>
          </a:p>
        </p:txBody>
      </p:sp>
    </p:spTree>
    <p:extLst>
      <p:ext uri="{BB962C8B-B14F-4D97-AF65-F5344CB8AC3E}">
        <p14:creationId xmlns:p14="http://schemas.microsoft.com/office/powerpoint/2010/main" val="42686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2280" y="136527"/>
            <a:ext cx="6970295" cy="597401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¿Cuáles son sus aplicaciones?</a:t>
            </a:r>
            <a:endParaRPr lang="es-AR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43698" y="5051643"/>
            <a:ext cx="4089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ANÁLISIS DE TEXTOS CON DIVERSOS FINES</a:t>
            </a:r>
            <a:endParaRPr lang="es-AR" sz="28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001251" y="733928"/>
            <a:ext cx="8467977" cy="6245597"/>
            <a:chOff x="1001251" y="733928"/>
            <a:chExt cx="8467977" cy="624559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251" y="990600"/>
              <a:ext cx="5067552" cy="59889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8803" y="733928"/>
              <a:ext cx="3400425" cy="352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02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198562"/>
            <a:ext cx="5753100" cy="51371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5020"/>
            <a:ext cx="4848225" cy="5569546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66700" y="215245"/>
            <a:ext cx="10515600" cy="739775"/>
          </a:xfrm>
        </p:spPr>
        <p:txBody>
          <a:bodyPr/>
          <a:lstStyle/>
          <a:p>
            <a:r>
              <a:rPr lang="es-AR" b="1" dirty="0" smtClean="0"/>
              <a:t>MODELOS DE MINERÍA DE DATOS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334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" y="955020"/>
            <a:ext cx="11025188" cy="590073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66700" y="215245"/>
            <a:ext cx="10515600" cy="739775"/>
          </a:xfrm>
        </p:spPr>
        <p:txBody>
          <a:bodyPr/>
          <a:lstStyle/>
          <a:p>
            <a:r>
              <a:rPr lang="es-AR" b="1" dirty="0" smtClean="0"/>
              <a:t>MODELOS DE MINERÍA DE DATOS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4631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90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MINERIA DE DATOS</vt:lpstr>
      <vt:lpstr>Presentación de PowerPoint</vt:lpstr>
      <vt:lpstr>METODOLOGÍA DE LA MINERÍA DE DATOS</vt:lpstr>
      <vt:lpstr>¿Cuáles son sus aplicaciones?</vt:lpstr>
      <vt:lpstr>¿Cuáles son sus aplicaciones?</vt:lpstr>
      <vt:lpstr>¿Cuáles son sus aplicaciones?</vt:lpstr>
      <vt:lpstr>¿Cuáles son sus aplicaciones?</vt:lpstr>
      <vt:lpstr>MODELOS DE MINERÍA DE DATOS</vt:lpstr>
      <vt:lpstr>MODELOS DE MINERÍA DE DATOS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 fer</dc:creator>
  <cp:lastModifiedBy>meli fer</cp:lastModifiedBy>
  <cp:revision>29</cp:revision>
  <dcterms:created xsi:type="dcterms:W3CDTF">2019-10-15T20:33:22Z</dcterms:created>
  <dcterms:modified xsi:type="dcterms:W3CDTF">2019-10-16T17:01:14Z</dcterms:modified>
</cp:coreProperties>
</file>