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76" r:id="rId5"/>
    <p:sldId id="277" r:id="rId6"/>
    <p:sldId id="274" r:id="rId7"/>
    <p:sldId id="275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2AB7A-CA37-4079-943F-5BE99FAA43D8}" v="9" dt="2022-12-15T16:58:36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Xia Martínez y Espinosa" userId="16c68c5b-1d0d-41c5-8259-b1841410a3c0" providerId="ADAL" clId="{EB12AB7A-CA37-4079-943F-5BE99FAA43D8}"/>
    <pc:docChg chg="undo custSel addSld delSld modSld modMainMaster">
      <pc:chgData name="Carmen Xia Martínez y Espinosa" userId="16c68c5b-1d0d-41c5-8259-b1841410a3c0" providerId="ADAL" clId="{EB12AB7A-CA37-4079-943F-5BE99FAA43D8}" dt="2022-12-15T17:03:03.582" v="1092" actId="478"/>
      <pc:docMkLst>
        <pc:docMk/>
      </pc:docMkLst>
      <pc:sldChg chg="addSp delSp modSp mod setBg">
        <pc:chgData name="Carmen Xia Martínez y Espinosa" userId="16c68c5b-1d0d-41c5-8259-b1841410a3c0" providerId="ADAL" clId="{EB12AB7A-CA37-4079-943F-5BE99FAA43D8}" dt="2022-12-15T08:33:39.462" v="160" actId="478"/>
        <pc:sldMkLst>
          <pc:docMk/>
          <pc:sldMk cId="0" sldId="256"/>
        </pc:sldMkLst>
        <pc:spChg chg="add del mod">
          <ac:chgData name="Carmen Xia Martínez y Espinosa" userId="16c68c5b-1d0d-41c5-8259-b1841410a3c0" providerId="ADAL" clId="{EB12AB7A-CA37-4079-943F-5BE99FAA43D8}" dt="2022-12-15T08:33:18.901" v="158" actId="478"/>
          <ac:spMkLst>
            <pc:docMk/>
            <pc:sldMk cId="0" sldId="256"/>
            <ac:spMk id="2" creationId="{26626F9E-98ED-9773-110E-CD4B3C7B4DF0}"/>
          </ac:spMkLst>
        </pc:spChg>
        <pc:spChg chg="add del">
          <ac:chgData name="Carmen Xia Martínez y Espinosa" userId="16c68c5b-1d0d-41c5-8259-b1841410a3c0" providerId="ADAL" clId="{EB12AB7A-CA37-4079-943F-5BE99FAA43D8}" dt="2022-12-15T08:33:39.462" v="160" actId="478"/>
          <ac:spMkLst>
            <pc:docMk/>
            <pc:sldMk cId="0" sldId="256"/>
            <ac:spMk id="4" creationId="{6A1883A2-717F-9416-9C03-D142E15CB4C0}"/>
          </ac:spMkLst>
        </pc:spChg>
        <pc:spChg chg="mod">
          <ac:chgData name="Carmen Xia Martínez y Espinosa" userId="16c68c5b-1d0d-41c5-8259-b1841410a3c0" providerId="ADAL" clId="{EB12AB7A-CA37-4079-943F-5BE99FAA43D8}" dt="2022-12-15T08:24:56.226" v="15" actId="1076"/>
          <ac:spMkLst>
            <pc:docMk/>
            <pc:sldMk cId="0" sldId="256"/>
            <ac:spMk id="54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5:14.776" v="16" actId="1076"/>
          <ac:spMkLst>
            <pc:docMk/>
            <pc:sldMk cId="0" sldId="256"/>
            <ac:spMk id="55" creationId="{00000000-0000-0000-0000-000000000000}"/>
          </ac:spMkLst>
        </pc:spChg>
        <pc:spChg chg="add">
          <ac:chgData name="Carmen Xia Martínez y Espinosa" userId="16c68c5b-1d0d-41c5-8259-b1841410a3c0" providerId="ADAL" clId="{EB12AB7A-CA37-4079-943F-5BE99FAA43D8}" dt="2022-12-15T08:24:22.460" v="8" actId="26606"/>
          <ac:spMkLst>
            <pc:docMk/>
            <pc:sldMk cId="0" sldId="256"/>
            <ac:spMk id="60" creationId="{7A070EAD-1DCD-4F3D-BA84-799B891A0E19}"/>
          </ac:spMkLst>
        </pc:spChg>
        <pc:grpChg chg="add">
          <ac:chgData name="Carmen Xia Martínez y Espinosa" userId="16c68c5b-1d0d-41c5-8259-b1841410a3c0" providerId="ADAL" clId="{EB12AB7A-CA37-4079-943F-5BE99FAA43D8}" dt="2022-12-15T08:24:22.460" v="8" actId="26606"/>
          <ac:grpSpMkLst>
            <pc:docMk/>
            <pc:sldMk cId="0" sldId="256"/>
            <ac:grpSpMk id="62" creationId="{DE471E13-6104-4637-8A8F-B545529B1D11}"/>
          </ac:grpSpMkLst>
        </pc:grpChg>
      </pc:sldChg>
      <pc:sldChg chg="addSp modSp mod modNotes">
        <pc:chgData name="Carmen Xia Martínez y Espinosa" userId="16c68c5b-1d0d-41c5-8259-b1841410a3c0" providerId="ADAL" clId="{EB12AB7A-CA37-4079-943F-5BE99FAA43D8}" dt="2022-12-15T08:26:51.505" v="96" actId="1076"/>
        <pc:sldMkLst>
          <pc:docMk/>
          <pc:sldMk cId="0" sldId="257"/>
        </pc:sldMkLst>
        <pc:spChg chg="add mod">
          <ac:chgData name="Carmen Xia Martínez y Espinosa" userId="16c68c5b-1d0d-41c5-8259-b1841410a3c0" providerId="ADAL" clId="{EB12AB7A-CA37-4079-943F-5BE99FAA43D8}" dt="2022-12-15T08:26:51.505" v="96" actId="1076"/>
          <ac:spMkLst>
            <pc:docMk/>
            <pc:sldMk cId="0" sldId="257"/>
            <ac:spMk id="2" creationId="{790A96DA-A3D0-6D9D-1D74-F22BF23C4D30}"/>
          </ac:spMkLst>
        </pc:spChg>
        <pc:spChg chg="mod">
          <ac:chgData name="Carmen Xia Martínez y Espinosa" userId="16c68c5b-1d0d-41c5-8259-b1841410a3c0" providerId="ADAL" clId="{EB12AB7A-CA37-4079-943F-5BE99FAA43D8}" dt="2022-12-15T08:25:47.262" v="29" actId="1076"/>
          <ac:spMkLst>
            <pc:docMk/>
            <pc:sldMk cId="0" sldId="257"/>
            <ac:spMk id="60" creationId="{00000000-0000-0000-0000-000000000000}"/>
          </ac:spMkLst>
        </pc:spChg>
      </pc:sldChg>
      <pc:sldChg chg="modSp del modNotes">
        <pc:chgData name="Carmen Xia Martínez y Espinosa" userId="16c68c5b-1d0d-41c5-8259-b1841410a3c0" providerId="ADAL" clId="{EB12AB7A-CA37-4079-943F-5BE99FAA43D8}" dt="2022-12-15T08:25:34.841" v="24" actId="47"/>
        <pc:sldMkLst>
          <pc:docMk/>
          <pc:sldMk cId="0" sldId="258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58"/>
            <ac:spMk id="65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58"/>
            <ac:spMk id="66" creationId="{00000000-0000-0000-0000-000000000000}"/>
          </ac:spMkLst>
        </pc:spChg>
      </pc:sldChg>
      <pc:sldChg chg="addSp delSp modSp del mod modNotes">
        <pc:chgData name="Carmen Xia Martínez y Espinosa" userId="16c68c5b-1d0d-41c5-8259-b1841410a3c0" providerId="ADAL" clId="{EB12AB7A-CA37-4079-943F-5BE99FAA43D8}" dt="2022-12-15T08:27:43.431" v="119" actId="47"/>
        <pc:sldMkLst>
          <pc:docMk/>
          <pc:sldMk cId="0" sldId="259"/>
        </pc:sldMkLst>
        <pc:spChg chg="add del mod">
          <ac:chgData name="Carmen Xia Martínez y Espinosa" userId="16c68c5b-1d0d-41c5-8259-b1841410a3c0" providerId="ADAL" clId="{EB12AB7A-CA37-4079-943F-5BE99FAA43D8}" dt="2022-12-15T08:27:39.388" v="118"/>
          <ac:spMkLst>
            <pc:docMk/>
            <pc:sldMk cId="0" sldId="259"/>
            <ac:spMk id="2" creationId="{8F25B400-ACE3-1887-2F66-CB1C9542CD33}"/>
          </ac:spMkLst>
        </pc:spChg>
        <pc:spChg chg="mod">
          <ac:chgData name="Carmen Xia Martínez y Espinosa" userId="16c68c5b-1d0d-41c5-8259-b1841410a3c0" providerId="ADAL" clId="{EB12AB7A-CA37-4079-943F-5BE99FAA43D8}" dt="2022-12-15T08:27:09.970" v="100" actId="1076"/>
          <ac:spMkLst>
            <pc:docMk/>
            <pc:sldMk cId="0" sldId="259"/>
            <ac:spMk id="71" creationId="{00000000-0000-0000-0000-000000000000}"/>
          </ac:spMkLst>
        </pc:spChg>
      </pc:sldChg>
      <pc:sldChg chg="addSp delSp modSp mod modNotes">
        <pc:chgData name="Carmen Xia Martínez y Espinosa" userId="16c68c5b-1d0d-41c5-8259-b1841410a3c0" providerId="ADAL" clId="{EB12AB7A-CA37-4079-943F-5BE99FAA43D8}" dt="2022-12-15T17:00:57.506" v="912" actId="20577"/>
        <pc:sldMkLst>
          <pc:docMk/>
          <pc:sldMk cId="0" sldId="260"/>
        </pc:sldMkLst>
        <pc:spChg chg="add del mod">
          <ac:chgData name="Carmen Xia Martínez y Espinosa" userId="16c68c5b-1d0d-41c5-8259-b1841410a3c0" providerId="ADAL" clId="{EB12AB7A-CA37-4079-943F-5BE99FAA43D8}" dt="2022-12-15T16:53:11.484" v="165" actId="478"/>
          <ac:spMkLst>
            <pc:docMk/>
            <pc:sldMk cId="0" sldId="260"/>
            <ac:spMk id="2" creationId="{256BFC33-AD32-5391-4472-4110CD4E1D5D}"/>
          </ac:spMkLst>
        </pc:spChg>
        <pc:spChg chg="add del mod">
          <ac:chgData name="Carmen Xia Martínez y Espinosa" userId="16c68c5b-1d0d-41c5-8259-b1841410a3c0" providerId="ADAL" clId="{EB12AB7A-CA37-4079-943F-5BE99FAA43D8}" dt="2022-12-15T16:58:25.446" v="599"/>
          <ac:spMkLst>
            <pc:docMk/>
            <pc:sldMk cId="0" sldId="260"/>
            <ac:spMk id="3" creationId="{C3C2B0A7-3F1F-1592-D9F8-26D443BCADEF}"/>
          </ac:spMkLst>
        </pc:spChg>
        <pc:spChg chg="add del mod">
          <ac:chgData name="Carmen Xia Martínez y Espinosa" userId="16c68c5b-1d0d-41c5-8259-b1841410a3c0" providerId="ADAL" clId="{EB12AB7A-CA37-4079-943F-5BE99FAA43D8}" dt="2022-12-15T16:58:25.446" v="597"/>
          <ac:spMkLst>
            <pc:docMk/>
            <pc:sldMk cId="0" sldId="260"/>
            <ac:spMk id="4" creationId="{27037C42-01F3-1FA8-E9FF-420372BF542A}"/>
          </ac:spMkLst>
        </pc:spChg>
        <pc:spChg chg="add mod">
          <ac:chgData name="Carmen Xia Martínez y Espinosa" userId="16c68c5b-1d0d-41c5-8259-b1841410a3c0" providerId="ADAL" clId="{EB12AB7A-CA37-4079-943F-5BE99FAA43D8}" dt="2022-12-15T17:00:57.506" v="912" actId="20577"/>
          <ac:spMkLst>
            <pc:docMk/>
            <pc:sldMk cId="0" sldId="260"/>
            <ac:spMk id="5" creationId="{CA4FB4C9-B886-6999-D32D-10C23EF10805}"/>
          </ac:spMkLst>
        </pc:spChg>
        <pc:spChg chg="del mod">
          <ac:chgData name="Carmen Xia Martínez y Espinosa" userId="16c68c5b-1d0d-41c5-8259-b1841410a3c0" providerId="ADAL" clId="{EB12AB7A-CA37-4079-943F-5BE99FAA43D8}" dt="2022-12-15T16:53:07.506" v="162" actId="478"/>
          <ac:spMkLst>
            <pc:docMk/>
            <pc:sldMk cId="0" sldId="260"/>
            <ac:spMk id="76" creationId="{00000000-0000-0000-0000-000000000000}"/>
          </ac:spMkLst>
        </pc:spChg>
        <pc:spChg chg="del mod">
          <ac:chgData name="Carmen Xia Martínez y Espinosa" userId="16c68c5b-1d0d-41c5-8259-b1841410a3c0" providerId="ADAL" clId="{EB12AB7A-CA37-4079-943F-5BE99FAA43D8}" dt="2022-12-15T16:53:13.261" v="166" actId="478"/>
          <ac:spMkLst>
            <pc:docMk/>
            <pc:sldMk cId="0" sldId="260"/>
            <ac:spMk id="77" creationId="{00000000-0000-0000-0000-000000000000}"/>
          </ac:spMkLst>
        </pc:spChg>
        <pc:spChg chg="del">
          <ac:chgData name="Carmen Xia Martínez y Espinosa" userId="16c68c5b-1d0d-41c5-8259-b1841410a3c0" providerId="ADAL" clId="{EB12AB7A-CA37-4079-943F-5BE99FAA43D8}" dt="2022-12-15T16:53:08.728" v="163" actId="478"/>
          <ac:spMkLst>
            <pc:docMk/>
            <pc:sldMk cId="0" sldId="260"/>
            <ac:spMk id="78" creationId="{00000000-0000-0000-0000-000000000000}"/>
          </ac:spMkLst>
        </pc:spChg>
        <pc:spChg chg="del">
          <ac:chgData name="Carmen Xia Martínez y Espinosa" userId="16c68c5b-1d0d-41c5-8259-b1841410a3c0" providerId="ADAL" clId="{EB12AB7A-CA37-4079-943F-5BE99FAA43D8}" dt="2022-12-15T16:53:14.188" v="167" actId="478"/>
          <ac:spMkLst>
            <pc:docMk/>
            <pc:sldMk cId="0" sldId="260"/>
            <ac:spMk id="79" creationId="{00000000-0000-0000-0000-000000000000}"/>
          </ac:spMkLst>
        </pc:spChg>
        <pc:spChg chg="del">
          <ac:chgData name="Carmen Xia Martínez y Espinosa" userId="16c68c5b-1d0d-41c5-8259-b1841410a3c0" providerId="ADAL" clId="{EB12AB7A-CA37-4079-943F-5BE99FAA43D8}" dt="2022-12-15T16:53:15.573" v="168" actId="478"/>
          <ac:spMkLst>
            <pc:docMk/>
            <pc:sldMk cId="0" sldId="260"/>
            <ac:spMk id="80" creationId="{00000000-0000-0000-0000-000000000000}"/>
          </ac:spMkLst>
        </pc:spChg>
        <pc:spChg chg="del">
          <ac:chgData name="Carmen Xia Martínez y Espinosa" userId="16c68c5b-1d0d-41c5-8259-b1841410a3c0" providerId="ADAL" clId="{EB12AB7A-CA37-4079-943F-5BE99FAA43D8}" dt="2022-12-15T16:53:16.845" v="169" actId="478"/>
          <ac:spMkLst>
            <pc:docMk/>
            <pc:sldMk cId="0" sldId="260"/>
            <ac:spMk id="81" creationId="{00000000-0000-0000-0000-000000000000}"/>
          </ac:spMkLst>
        </pc:spChg>
      </pc:sldChg>
      <pc:sldChg chg="modSp del modNotes">
        <pc:chgData name="Carmen Xia Martínez y Espinosa" userId="16c68c5b-1d0d-41c5-8259-b1841410a3c0" providerId="ADAL" clId="{EB12AB7A-CA37-4079-943F-5BE99FAA43D8}" dt="2022-12-15T08:30:04.689" v="128" actId="47"/>
        <pc:sldMkLst>
          <pc:docMk/>
          <pc:sldMk cId="0" sldId="261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61"/>
            <ac:spMk id="86" creationId="{00000000-0000-0000-0000-000000000000}"/>
          </ac:spMkLst>
        </pc:spChg>
      </pc:sldChg>
      <pc:sldChg chg="modSp del mod modNotes">
        <pc:chgData name="Carmen Xia Martínez y Espinosa" userId="16c68c5b-1d0d-41c5-8259-b1841410a3c0" providerId="ADAL" clId="{EB12AB7A-CA37-4079-943F-5BE99FAA43D8}" dt="2022-12-15T17:01:10.043" v="914" actId="47"/>
        <pc:sldMkLst>
          <pc:docMk/>
          <pc:sldMk cId="0" sldId="262"/>
        </pc:sldMkLst>
        <pc:spChg chg="mod">
          <ac:chgData name="Carmen Xia Martínez y Espinosa" userId="16c68c5b-1d0d-41c5-8259-b1841410a3c0" providerId="ADAL" clId="{EB12AB7A-CA37-4079-943F-5BE99FAA43D8}" dt="2022-12-15T08:30:13.807" v="152" actId="20577"/>
          <ac:spMkLst>
            <pc:docMk/>
            <pc:sldMk cId="0" sldId="262"/>
            <ac:spMk id="91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17:01:06.214" v="913" actId="1076"/>
          <ac:spMkLst>
            <pc:docMk/>
            <pc:sldMk cId="0" sldId="262"/>
            <ac:spMk id="92" creationId="{00000000-0000-0000-0000-000000000000}"/>
          </ac:spMkLst>
        </pc:spChg>
      </pc:sldChg>
      <pc:sldChg chg="modSp del mod modNotes">
        <pc:chgData name="Carmen Xia Martínez y Espinosa" userId="16c68c5b-1d0d-41c5-8259-b1841410a3c0" providerId="ADAL" clId="{EB12AB7A-CA37-4079-943F-5BE99FAA43D8}" dt="2022-12-15T08:30:22.631" v="153" actId="47"/>
        <pc:sldMkLst>
          <pc:docMk/>
          <pc:sldMk cId="0" sldId="263"/>
        </pc:sldMkLst>
        <pc:spChg chg="mod">
          <ac:chgData name="Carmen Xia Martínez y Espinosa" userId="16c68c5b-1d0d-41c5-8259-b1841410a3c0" providerId="ADAL" clId="{EB12AB7A-CA37-4079-943F-5BE99FAA43D8}" dt="2022-12-15T08:24:16.459" v="2" actId="27636"/>
          <ac:spMkLst>
            <pc:docMk/>
            <pc:sldMk cId="0" sldId="263"/>
            <ac:spMk id="97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63"/>
            <ac:spMk id="98" creationId="{00000000-0000-0000-0000-000000000000}"/>
          </ac:spMkLst>
        </pc:spChg>
      </pc:sldChg>
      <pc:sldChg chg="modSp del mod">
        <pc:chgData name="Carmen Xia Martínez y Espinosa" userId="16c68c5b-1d0d-41c5-8259-b1841410a3c0" providerId="ADAL" clId="{EB12AB7A-CA37-4079-943F-5BE99FAA43D8}" dt="2022-12-15T17:01:12.774" v="915" actId="47"/>
        <pc:sldMkLst>
          <pc:docMk/>
          <pc:sldMk cId="0" sldId="264"/>
        </pc:sldMkLst>
        <pc:spChg chg="mod">
          <ac:chgData name="Carmen Xia Martínez y Espinosa" userId="16c68c5b-1d0d-41c5-8259-b1841410a3c0" providerId="ADAL" clId="{EB12AB7A-CA37-4079-943F-5BE99FAA43D8}" dt="2022-12-15T08:24:16.459" v="3" actId="27636"/>
          <ac:spMkLst>
            <pc:docMk/>
            <pc:sldMk cId="0" sldId="264"/>
            <ac:spMk id="103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64"/>
            <ac:spMk id="104" creationId="{00000000-0000-0000-0000-000000000000}"/>
          </ac:spMkLst>
        </pc:spChg>
      </pc:sldChg>
      <pc:sldChg chg="del">
        <pc:chgData name="Carmen Xia Martínez y Espinosa" userId="16c68c5b-1d0d-41c5-8259-b1841410a3c0" providerId="ADAL" clId="{EB12AB7A-CA37-4079-943F-5BE99FAA43D8}" dt="2022-12-15T08:31:45.411" v="154" actId="47"/>
        <pc:sldMkLst>
          <pc:docMk/>
          <pc:sldMk cId="0" sldId="265"/>
        </pc:sldMkLst>
      </pc:sldChg>
      <pc:sldChg chg="modSp del modNotes">
        <pc:chgData name="Carmen Xia Martínez y Espinosa" userId="16c68c5b-1d0d-41c5-8259-b1841410a3c0" providerId="ADAL" clId="{EB12AB7A-CA37-4079-943F-5BE99FAA43D8}" dt="2022-12-15T17:01:17.694" v="917" actId="47"/>
        <pc:sldMkLst>
          <pc:docMk/>
          <pc:sldMk cId="0" sldId="266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66"/>
            <ac:spMk id="115" creationId="{00000000-0000-0000-0000-000000000000}"/>
          </ac:spMkLst>
        </pc:spChg>
      </pc:sldChg>
      <pc:sldChg chg="modSp del modNotes">
        <pc:chgData name="Carmen Xia Martínez y Espinosa" userId="16c68c5b-1d0d-41c5-8259-b1841410a3c0" providerId="ADAL" clId="{EB12AB7A-CA37-4079-943F-5BE99FAA43D8}" dt="2022-12-15T17:01:18.992" v="918" actId="47"/>
        <pc:sldMkLst>
          <pc:docMk/>
          <pc:sldMk cId="0" sldId="267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67"/>
            <ac:spMk id="120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67"/>
            <ac:spMk id="121" creationId="{00000000-0000-0000-0000-000000000000}"/>
          </ac:spMkLst>
        </pc:spChg>
      </pc:sldChg>
      <pc:sldChg chg="modSp del modNotes">
        <pc:chgData name="Carmen Xia Martínez y Espinosa" userId="16c68c5b-1d0d-41c5-8259-b1841410a3c0" providerId="ADAL" clId="{EB12AB7A-CA37-4079-943F-5BE99FAA43D8}" dt="2022-12-15T17:01:20.268" v="919" actId="47"/>
        <pc:sldMkLst>
          <pc:docMk/>
          <pc:sldMk cId="0" sldId="268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68"/>
            <ac:spMk id="126" creationId="{00000000-0000-0000-0000-000000000000}"/>
          </ac:spMkLst>
        </pc:spChg>
      </pc:sldChg>
      <pc:sldChg chg="del modNotes">
        <pc:chgData name="Carmen Xia Martínez y Espinosa" userId="16c68c5b-1d0d-41c5-8259-b1841410a3c0" providerId="ADAL" clId="{EB12AB7A-CA37-4079-943F-5BE99FAA43D8}" dt="2022-12-15T17:01:21.312" v="920" actId="47"/>
        <pc:sldMkLst>
          <pc:docMk/>
          <pc:sldMk cId="0" sldId="269"/>
        </pc:sldMkLst>
      </pc:sldChg>
      <pc:sldChg chg="modSp del modNotes">
        <pc:chgData name="Carmen Xia Martínez y Espinosa" userId="16c68c5b-1d0d-41c5-8259-b1841410a3c0" providerId="ADAL" clId="{EB12AB7A-CA37-4079-943F-5BE99FAA43D8}" dt="2022-12-15T17:01:22.198" v="921" actId="47"/>
        <pc:sldMkLst>
          <pc:docMk/>
          <pc:sldMk cId="0" sldId="270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0"/>
            <ac:spMk id="141" creationId="{00000000-0000-0000-0000-000000000000}"/>
          </ac:spMkLst>
        </pc:spChg>
      </pc:sldChg>
      <pc:sldChg chg="modSp del mod modNotes">
        <pc:chgData name="Carmen Xia Martínez y Espinosa" userId="16c68c5b-1d0d-41c5-8259-b1841410a3c0" providerId="ADAL" clId="{EB12AB7A-CA37-4079-943F-5BE99FAA43D8}" dt="2022-12-15T17:01:23.093" v="922" actId="47"/>
        <pc:sldMkLst>
          <pc:docMk/>
          <pc:sldMk cId="0" sldId="271"/>
        </pc:sldMkLst>
        <pc:spChg chg="mod">
          <ac:chgData name="Carmen Xia Martínez y Espinosa" userId="16c68c5b-1d0d-41c5-8259-b1841410a3c0" providerId="ADAL" clId="{EB12AB7A-CA37-4079-943F-5BE99FAA43D8}" dt="2022-12-15T08:24:16.475" v="5" actId="27636"/>
          <ac:spMkLst>
            <pc:docMk/>
            <pc:sldMk cId="0" sldId="271"/>
            <ac:spMk id="146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1"/>
            <ac:spMk id="147" creationId="{00000000-0000-0000-0000-000000000000}"/>
          </ac:spMkLst>
        </pc:spChg>
      </pc:sldChg>
      <pc:sldChg chg="modSp del mod modNotes">
        <pc:chgData name="Carmen Xia Martínez y Espinosa" userId="16c68c5b-1d0d-41c5-8259-b1841410a3c0" providerId="ADAL" clId="{EB12AB7A-CA37-4079-943F-5BE99FAA43D8}" dt="2022-12-15T17:01:23.964" v="923" actId="47"/>
        <pc:sldMkLst>
          <pc:docMk/>
          <pc:sldMk cId="0" sldId="272"/>
        </pc:sldMkLst>
        <pc:spChg chg="mod">
          <ac:chgData name="Carmen Xia Martínez y Espinosa" userId="16c68c5b-1d0d-41c5-8259-b1841410a3c0" providerId="ADAL" clId="{EB12AB7A-CA37-4079-943F-5BE99FAA43D8}" dt="2022-12-15T08:24:16.475" v="6" actId="27636"/>
          <ac:spMkLst>
            <pc:docMk/>
            <pc:sldMk cId="0" sldId="272"/>
            <ac:spMk id="152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2"/>
            <ac:spMk id="153" creationId="{00000000-0000-0000-0000-000000000000}"/>
          </ac:spMkLst>
        </pc:spChg>
      </pc:sldChg>
      <pc:sldChg chg="modSp del mod modNotes">
        <pc:chgData name="Carmen Xia Martínez y Espinosa" userId="16c68c5b-1d0d-41c5-8259-b1841410a3c0" providerId="ADAL" clId="{EB12AB7A-CA37-4079-943F-5BE99FAA43D8}" dt="2022-12-15T17:01:25.549" v="924" actId="47"/>
        <pc:sldMkLst>
          <pc:docMk/>
          <pc:sldMk cId="0" sldId="273"/>
        </pc:sldMkLst>
        <pc:spChg chg="mod">
          <ac:chgData name="Carmen Xia Martínez y Espinosa" userId="16c68c5b-1d0d-41c5-8259-b1841410a3c0" providerId="ADAL" clId="{EB12AB7A-CA37-4079-943F-5BE99FAA43D8}" dt="2022-12-15T08:24:16.475" v="7" actId="27636"/>
          <ac:spMkLst>
            <pc:docMk/>
            <pc:sldMk cId="0" sldId="273"/>
            <ac:spMk id="158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3"/>
            <ac:spMk id="159" creationId="{00000000-0000-0000-0000-000000000000}"/>
          </ac:spMkLst>
        </pc:spChg>
      </pc:sldChg>
      <pc:sldChg chg="modSp add del modNotes">
        <pc:chgData name="Carmen Xia Martínez y Espinosa" userId="16c68c5b-1d0d-41c5-8259-b1841410a3c0" providerId="ADAL" clId="{EB12AB7A-CA37-4079-943F-5BE99FAA43D8}" dt="2022-12-15T17:01:27.664" v="926" actId="47"/>
        <pc:sldMkLst>
          <pc:docMk/>
          <pc:sldMk cId="0" sldId="274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4"/>
            <ac:spMk id="164" creationId="{00000000-0000-0000-0000-000000000000}"/>
          </ac:spMkLst>
        </pc:spChg>
      </pc:sldChg>
      <pc:sldChg chg="modSp modNotes">
        <pc:chgData name="Carmen Xia Martínez y Espinosa" userId="16c68c5b-1d0d-41c5-8259-b1841410a3c0" providerId="ADAL" clId="{EB12AB7A-CA37-4079-943F-5BE99FAA43D8}" dt="2022-12-15T08:24:16.255" v="0"/>
        <pc:sldMkLst>
          <pc:docMk/>
          <pc:sldMk cId="0" sldId="275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5"/>
            <ac:spMk id="169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5"/>
            <ac:spMk id="170" creationId="{00000000-0000-0000-0000-000000000000}"/>
          </ac:spMkLst>
        </pc:spChg>
      </pc:sldChg>
      <pc:sldChg chg="modSp del modNotes">
        <pc:chgData name="Carmen Xia Martínez y Espinosa" userId="16c68c5b-1d0d-41c5-8259-b1841410a3c0" providerId="ADAL" clId="{EB12AB7A-CA37-4079-943F-5BE99FAA43D8}" dt="2022-12-15T08:31:51.331" v="155" actId="47"/>
        <pc:sldMkLst>
          <pc:docMk/>
          <pc:sldMk cId="0" sldId="276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6"/>
            <ac:spMk id="175" creationId="{00000000-0000-0000-0000-000000000000}"/>
          </ac:spMkLst>
        </pc:spChg>
      </pc:sldChg>
      <pc:sldChg chg="delSp modSp new mod">
        <pc:chgData name="Carmen Xia Martínez y Espinosa" userId="16c68c5b-1d0d-41c5-8259-b1841410a3c0" providerId="ADAL" clId="{EB12AB7A-CA37-4079-943F-5BE99FAA43D8}" dt="2022-12-15T17:02:35.774" v="1025" actId="1076"/>
        <pc:sldMkLst>
          <pc:docMk/>
          <pc:sldMk cId="332083980" sldId="276"/>
        </pc:sldMkLst>
        <pc:spChg chg="mod">
          <ac:chgData name="Carmen Xia Martínez y Espinosa" userId="16c68c5b-1d0d-41c5-8259-b1841410a3c0" providerId="ADAL" clId="{EB12AB7A-CA37-4079-943F-5BE99FAA43D8}" dt="2022-12-15T17:02:35.774" v="1025" actId="1076"/>
          <ac:spMkLst>
            <pc:docMk/>
            <pc:sldMk cId="332083980" sldId="276"/>
            <ac:spMk id="2" creationId="{AFB3A5FB-2ECA-4AFA-ABE1-008229E76212}"/>
          </ac:spMkLst>
        </pc:spChg>
        <pc:spChg chg="del">
          <ac:chgData name="Carmen Xia Martínez y Espinosa" userId="16c68c5b-1d0d-41c5-8259-b1841410a3c0" providerId="ADAL" clId="{EB12AB7A-CA37-4079-943F-5BE99FAA43D8}" dt="2022-12-15T17:01:44.380" v="928" actId="478"/>
          <ac:spMkLst>
            <pc:docMk/>
            <pc:sldMk cId="332083980" sldId="276"/>
            <ac:spMk id="3" creationId="{35899629-AE8E-11C4-8E5C-A3AAE812999F}"/>
          </ac:spMkLst>
        </pc:spChg>
      </pc:sldChg>
      <pc:sldChg chg="modSp del modNotes">
        <pc:chgData name="Carmen Xia Martínez y Espinosa" userId="16c68c5b-1d0d-41c5-8259-b1841410a3c0" providerId="ADAL" clId="{EB12AB7A-CA37-4079-943F-5BE99FAA43D8}" dt="2022-12-15T08:31:52.643" v="156" actId="47"/>
        <pc:sldMkLst>
          <pc:docMk/>
          <pc:sldMk cId="0" sldId="277"/>
        </pc:sldMkLst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7"/>
            <ac:spMk id="180" creationId="{00000000-0000-0000-0000-000000000000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0" sldId="277"/>
            <ac:spMk id="181" creationId="{00000000-0000-0000-0000-000000000000}"/>
          </ac:spMkLst>
        </pc:spChg>
      </pc:sldChg>
      <pc:sldChg chg="delSp modSp new mod">
        <pc:chgData name="Carmen Xia Martínez y Espinosa" userId="16c68c5b-1d0d-41c5-8259-b1841410a3c0" providerId="ADAL" clId="{EB12AB7A-CA37-4079-943F-5BE99FAA43D8}" dt="2022-12-15T17:03:03.582" v="1092" actId="478"/>
        <pc:sldMkLst>
          <pc:docMk/>
          <pc:sldMk cId="470116430" sldId="277"/>
        </pc:sldMkLst>
        <pc:spChg chg="mod">
          <ac:chgData name="Carmen Xia Martínez y Espinosa" userId="16c68c5b-1d0d-41c5-8259-b1841410a3c0" providerId="ADAL" clId="{EB12AB7A-CA37-4079-943F-5BE99FAA43D8}" dt="2022-12-15T17:03:01.535" v="1091" actId="122"/>
          <ac:spMkLst>
            <pc:docMk/>
            <pc:sldMk cId="470116430" sldId="277"/>
            <ac:spMk id="2" creationId="{36908220-F0E6-5E7C-39BB-A27B4A72B5A3}"/>
          </ac:spMkLst>
        </pc:spChg>
        <pc:spChg chg="del">
          <ac:chgData name="Carmen Xia Martínez y Espinosa" userId="16c68c5b-1d0d-41c5-8259-b1841410a3c0" providerId="ADAL" clId="{EB12AB7A-CA37-4079-943F-5BE99FAA43D8}" dt="2022-12-15T17:03:03.582" v="1092" actId="478"/>
          <ac:spMkLst>
            <pc:docMk/>
            <pc:sldMk cId="470116430" sldId="277"/>
            <ac:spMk id="3" creationId="{440D5723-75ED-4D25-D921-D45FD94B9E79}"/>
          </ac:spMkLst>
        </pc:spChg>
      </pc:sldChg>
      <pc:sldChg chg="modSp del mod">
        <pc:chgData name="Carmen Xia Martínez y Espinosa" userId="16c68c5b-1d0d-41c5-8259-b1841410a3c0" providerId="ADAL" clId="{EB12AB7A-CA37-4079-943F-5BE99FAA43D8}" dt="2022-12-15T17:01:15.915" v="916" actId="47"/>
        <pc:sldMkLst>
          <pc:docMk/>
          <pc:sldMk cId="1011327844" sldId="278"/>
        </pc:sldMkLst>
        <pc:spChg chg="mod">
          <ac:chgData name="Carmen Xia Martínez y Espinosa" userId="16c68c5b-1d0d-41c5-8259-b1841410a3c0" providerId="ADAL" clId="{EB12AB7A-CA37-4079-943F-5BE99FAA43D8}" dt="2022-12-15T08:24:16.459" v="4" actId="27636"/>
          <ac:spMkLst>
            <pc:docMk/>
            <pc:sldMk cId="1011327844" sldId="278"/>
            <ac:spMk id="2" creationId="{30B9AC61-C6FE-08F2-79CD-D265C07E1D6A}"/>
          </ac:spMkLst>
        </pc:spChg>
        <pc:spChg chg="mod">
          <ac:chgData name="Carmen Xia Martínez y Espinosa" userId="16c68c5b-1d0d-41c5-8259-b1841410a3c0" providerId="ADAL" clId="{EB12AB7A-CA37-4079-943F-5BE99FAA43D8}" dt="2022-12-15T08:24:16.255" v="0"/>
          <ac:spMkLst>
            <pc:docMk/>
            <pc:sldMk cId="1011327844" sldId="278"/>
            <ac:spMk id="3" creationId="{D802BB90-5901-D572-98C4-5707C5E7DCEC}"/>
          </ac:spMkLst>
        </pc:spChg>
      </pc:sldChg>
      <pc:sldMasterChg chg="delSldLayout modSldLayout">
        <pc:chgData name="Carmen Xia Martínez y Espinosa" userId="16c68c5b-1d0d-41c5-8259-b1841410a3c0" providerId="ADAL" clId="{EB12AB7A-CA37-4079-943F-5BE99FAA43D8}" dt="2022-12-15T17:01:25.549" v="924" actId="47"/>
        <pc:sldMasterMkLst>
          <pc:docMk/>
          <pc:sldMasterMk cId="602151038" sldId="2147483660"/>
        </pc:sldMasterMkLst>
        <pc:sldLayoutChg chg="delSp">
          <pc:chgData name="Carmen Xia Martínez y Espinosa" userId="16c68c5b-1d0d-41c5-8259-b1841410a3c0" providerId="ADAL" clId="{EB12AB7A-CA37-4079-943F-5BE99FAA43D8}" dt="2022-12-15T08:24:16.255" v="0"/>
          <pc:sldLayoutMkLst>
            <pc:docMk/>
            <pc:sldMasterMk cId="602151038" sldId="2147483660"/>
            <pc:sldLayoutMk cId="1132013337" sldId="2147483679"/>
          </pc:sldLayoutMkLst>
          <pc:spChg chg="del">
            <ac:chgData name="Carmen Xia Martínez y Espinosa" userId="16c68c5b-1d0d-41c5-8259-b1841410a3c0" providerId="ADAL" clId="{EB12AB7A-CA37-4079-943F-5BE99FAA43D8}" dt="2022-12-15T08:24:16.255" v="0"/>
            <ac:spMkLst>
              <pc:docMk/>
              <pc:sldMasterMk cId="602151038" sldId="2147483660"/>
              <pc:sldLayoutMk cId="1132013337" sldId="2147483679"/>
              <ac:spMk id="36" creationId="{00000000-0000-0000-0000-000000000000}"/>
            </ac:spMkLst>
          </pc:spChg>
        </pc:sldLayoutChg>
        <pc:sldLayoutChg chg="del">
          <pc:chgData name="Carmen Xia Martínez y Espinosa" userId="16c68c5b-1d0d-41c5-8259-b1841410a3c0" providerId="ADAL" clId="{EB12AB7A-CA37-4079-943F-5BE99FAA43D8}" dt="2022-12-15T17:01:25.549" v="924" actId="47"/>
          <pc:sldLayoutMkLst>
            <pc:docMk/>
            <pc:sldMasterMk cId="602151038" sldId="2147483660"/>
            <pc:sldLayoutMk cId="2784861317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8da4425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8da4425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8da44253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8da44253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614dcbb0e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614dcbb0e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614dcbb0e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614dcbb0e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7354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218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6150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1521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1711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955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7876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8225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908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6519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0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67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4063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1037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8714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0846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6653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1203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7726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151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546637" y="1632347"/>
            <a:ext cx="6401081" cy="227052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s-ES" sz="4100" dirty="0"/>
              <a:t>FUNDAMENTOS DE LAS TICS Y LA CIBERSEGURIDAD</a:t>
            </a:r>
          </a:p>
          <a:p>
            <a:pPr marL="0" lvl="0" indent="0" rtl="0">
              <a:spcBef>
                <a:spcPts val="2800"/>
              </a:spcBef>
              <a:spcAft>
                <a:spcPts val="0"/>
              </a:spcAft>
              <a:buNone/>
            </a:pPr>
            <a:endParaRPr lang="es-ES" sz="4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489007" y="3086694"/>
            <a:ext cx="5654992" cy="83105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7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PRÁCTICA GRUPAL – ANÁLISIS Y ADMINISTRACIÓN DE NUEVOS SISTEMAS TICS</a:t>
            </a:r>
            <a:endParaRPr lang="es-ES" sz="17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5143499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039338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b="1" dirty="0">
                <a:solidFill>
                  <a:schemeClr val="bg1"/>
                </a:solidFill>
              </a:rPr>
              <a:t>WINDOWS 11 </a:t>
            </a:r>
            <a:endParaRPr sz="5400" b="1" dirty="0">
              <a:solidFill>
                <a:schemeClr val="bg1"/>
              </a:solidFill>
            </a:endParaRPr>
          </a:p>
        </p:txBody>
      </p:sp>
      <p:sp>
        <p:nvSpPr>
          <p:cNvPr id="2" name="Google Shape;66;p15">
            <a:extLst>
              <a:ext uri="{FF2B5EF4-FFF2-40B4-BE49-F238E27FC236}">
                <a16:creationId xmlns:a16="http://schemas.microsoft.com/office/drawing/2014/main" id="{790A96DA-A3D0-6D9D-1D74-F22BF23C4D30}"/>
              </a:ext>
            </a:extLst>
          </p:cNvPr>
          <p:cNvSpPr txBox="1">
            <a:spLocks/>
          </p:cNvSpPr>
          <p:nvPr/>
        </p:nvSpPr>
        <p:spPr>
          <a:xfrm>
            <a:off x="490654" y="2571750"/>
            <a:ext cx="9619784" cy="2850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125000"/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3200" b="1" dirty="0">
                <a:solidFill>
                  <a:schemeClr val="bg1"/>
                </a:solidFill>
              </a:rPr>
              <a:t>VERSIONES       NOVEDADES            SEGURIDAD 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s-ES" sz="3200" b="1" dirty="0">
                <a:solidFill>
                  <a:schemeClr val="bg1"/>
                </a:solidFill>
              </a:rPr>
              <a:t>                   VULNERABILIDADES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6">
            <a:extLst>
              <a:ext uri="{FF2B5EF4-FFF2-40B4-BE49-F238E27FC236}">
                <a16:creationId xmlns:a16="http://schemas.microsoft.com/office/drawing/2014/main" id="{256BFC33-AD32-5391-4472-4110CD4E1D5D}"/>
              </a:ext>
            </a:extLst>
          </p:cNvPr>
          <p:cNvSpPr txBox="1">
            <a:spLocks/>
          </p:cNvSpPr>
          <p:nvPr/>
        </p:nvSpPr>
        <p:spPr>
          <a:xfrm>
            <a:off x="467817" y="53084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s-ES" sz="4000" b="1" dirty="0">
                <a:solidFill>
                  <a:schemeClr val="bg1"/>
                </a:solidFill>
              </a:rPr>
              <a:t>VERSIONES DE WINDOWS 11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4FB4C9-B886-6999-D32D-10C23EF10805}"/>
              </a:ext>
            </a:extLst>
          </p:cNvPr>
          <p:cNvSpPr txBox="1"/>
          <p:nvPr/>
        </p:nvSpPr>
        <p:spPr>
          <a:xfrm>
            <a:off x="654204" y="1129990"/>
            <a:ext cx="7590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WINDOWS 11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WINDOWS 11 PRO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WINDOWS 11 PRO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WINDOWS 11 PRO FOR WORKSTATIONS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WINDOWS 11 ENTERPRISE.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/>
              <a:t>WINDOWS 11 MIXED REALITY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3A5FB-2ECA-4AFA-ABE1-008229E7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129490"/>
            <a:ext cx="7429500" cy="884519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NOVEDADES </a:t>
            </a:r>
            <a:r>
              <a:rPr lang="es-E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 ESTÉTICAS, PRODUCTIVIDAD Y RENDIMIENTO</a:t>
            </a:r>
            <a:endParaRPr lang="es-E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08220-F0E6-5E7C-39BB-A27B4A72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ADMINISTRACIÓN Y MANEJO DEL SISTEMA OPERATIVO DE WINDOWS 11. </a:t>
            </a:r>
          </a:p>
        </p:txBody>
      </p:sp>
    </p:spTree>
    <p:extLst>
      <p:ext uri="{BB962C8B-B14F-4D97-AF65-F5344CB8AC3E}">
        <p14:creationId xmlns:p14="http://schemas.microsoft.com/office/powerpoint/2010/main" val="47011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UBUNTU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CUESTIONES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VERSIONES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NOVEDADES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SEGURIDAD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VULNERABILIDADES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</TotalTime>
  <Words>74</Words>
  <Application>Microsoft Office PowerPoint</Application>
  <PresentationFormat>Presentación en pantalla (16:9)</PresentationFormat>
  <Paragraphs>20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Circuito</vt:lpstr>
      <vt:lpstr>FUNDAMENTOS DE LAS TICS Y LA CIBERSEGURIDAD </vt:lpstr>
      <vt:lpstr>WINDOWS 11 </vt:lpstr>
      <vt:lpstr>Presentación de PowerPoint</vt:lpstr>
      <vt:lpstr>NOVEDADES  ESTÉTICAS, PRODUCTIVIDAD Y RENDIMIENTO</vt:lpstr>
      <vt:lpstr>ADMINISTRACIÓN Y MANEJO DEL SISTEMA OPERATIVO DE WINDOWS 11. </vt:lpstr>
      <vt:lpstr>UBUNTU </vt:lpstr>
      <vt:lpstr>CUESTIONES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LAS TICS Y LA CIBERSEGURIDAD </dc:title>
  <cp:lastModifiedBy>Carmen Xia Martínez y Espinosa</cp:lastModifiedBy>
  <cp:revision>1</cp:revision>
  <dcterms:modified xsi:type="dcterms:W3CDTF">2022-12-15T17:03:11Z</dcterms:modified>
</cp:coreProperties>
</file>