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8945E-FC6D-497B-94F3-40F998EA015A}" v="138" dt="2022-11-22T15:47:52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men Xia Martínez y Espinosa" userId="16c68c5b-1d0d-41c5-8259-b1841410a3c0" providerId="ADAL" clId="{3B08CFB3-45F9-4B14-8B4A-A06F1422C602}"/>
    <pc:docChg chg="modSld">
      <pc:chgData name="Carmen Xia Martínez y Espinosa" userId="16c68c5b-1d0d-41c5-8259-b1841410a3c0" providerId="ADAL" clId="{3B08CFB3-45F9-4B14-8B4A-A06F1422C602}" dt="2022-11-22T14:54:55.161" v="1" actId="1076"/>
      <pc:docMkLst>
        <pc:docMk/>
      </pc:docMkLst>
      <pc:sldChg chg="modSp mod">
        <pc:chgData name="Carmen Xia Martínez y Espinosa" userId="16c68c5b-1d0d-41c5-8259-b1841410a3c0" providerId="ADAL" clId="{3B08CFB3-45F9-4B14-8B4A-A06F1422C602}" dt="2022-11-22T14:54:55.161" v="1" actId="1076"/>
        <pc:sldMkLst>
          <pc:docMk/>
          <pc:sldMk cId="2489598279" sldId="257"/>
        </pc:sldMkLst>
        <pc:picChg chg="mod">
          <ac:chgData name="Carmen Xia Martínez y Espinosa" userId="16c68c5b-1d0d-41c5-8259-b1841410a3c0" providerId="ADAL" clId="{3B08CFB3-45F9-4B14-8B4A-A06F1422C602}" dt="2022-11-22T14:54:55.161" v="1" actId="1076"/>
          <ac:picMkLst>
            <pc:docMk/>
            <pc:sldMk cId="2489598279" sldId="257"/>
            <ac:picMk id="9" creationId="{D66384AC-0C61-4FDC-451E-54731BC36609}"/>
          </ac:picMkLst>
        </pc:picChg>
      </pc:sldChg>
    </pc:docChg>
  </pc:docChgLst>
  <pc:docChgLst>
    <pc:chgData name="Carmen Xia Martínez y Espinosa" userId="16c68c5b-1d0d-41c5-8259-b1841410a3c0" providerId="ADAL" clId="{93B8945E-FC6D-497B-94F3-40F998EA015A}"/>
    <pc:docChg chg="custSel addSld modSld">
      <pc:chgData name="Carmen Xia Martínez y Espinosa" userId="16c68c5b-1d0d-41c5-8259-b1841410a3c0" providerId="ADAL" clId="{93B8945E-FC6D-497B-94F3-40F998EA015A}" dt="2022-11-22T15:47:52.683" v="165" actId="1076"/>
      <pc:docMkLst>
        <pc:docMk/>
      </pc:docMkLst>
      <pc:sldChg chg="modSp mod">
        <pc:chgData name="Carmen Xia Martínez y Espinosa" userId="16c68c5b-1d0d-41c5-8259-b1841410a3c0" providerId="ADAL" clId="{93B8945E-FC6D-497B-94F3-40F998EA015A}" dt="2022-11-22T15:45:18.859" v="120" actId="1076"/>
        <pc:sldMkLst>
          <pc:docMk/>
          <pc:sldMk cId="2489598279" sldId="257"/>
        </pc:sldMkLst>
        <pc:picChg chg="mod modCrop">
          <ac:chgData name="Carmen Xia Martínez y Espinosa" userId="16c68c5b-1d0d-41c5-8259-b1841410a3c0" providerId="ADAL" clId="{93B8945E-FC6D-497B-94F3-40F998EA015A}" dt="2022-11-22T15:45:18.859" v="120" actId="1076"/>
          <ac:picMkLst>
            <pc:docMk/>
            <pc:sldMk cId="2489598279" sldId="257"/>
            <ac:picMk id="9" creationId="{D66384AC-0C61-4FDC-451E-54731BC36609}"/>
          </ac:picMkLst>
        </pc:picChg>
      </pc:sldChg>
      <pc:sldChg chg="addSp delSp modSp mod">
        <pc:chgData name="Carmen Xia Martínez y Espinosa" userId="16c68c5b-1d0d-41c5-8259-b1841410a3c0" providerId="ADAL" clId="{93B8945E-FC6D-497B-94F3-40F998EA015A}" dt="2022-11-22T15:45:22.724" v="121" actId="1076"/>
        <pc:sldMkLst>
          <pc:docMk/>
          <pc:sldMk cId="2281883812" sldId="258"/>
        </pc:sldMkLst>
        <pc:spChg chg="add del">
          <ac:chgData name="Carmen Xia Martínez y Espinosa" userId="16c68c5b-1d0d-41c5-8259-b1841410a3c0" providerId="ADAL" clId="{93B8945E-FC6D-497B-94F3-40F998EA015A}" dt="2022-11-22T10:52:26.708" v="1" actId="478"/>
          <ac:spMkLst>
            <pc:docMk/>
            <pc:sldMk cId="2281883812" sldId="258"/>
            <ac:spMk id="4" creationId="{3D8C3B2A-F6CB-0D0E-5829-4B5771A9B221}"/>
          </ac:spMkLst>
        </pc:spChg>
        <pc:picChg chg="add mod modCrop">
          <ac:chgData name="Carmen Xia Martínez y Espinosa" userId="16c68c5b-1d0d-41c5-8259-b1841410a3c0" providerId="ADAL" clId="{93B8945E-FC6D-497B-94F3-40F998EA015A}" dt="2022-11-22T15:45:22.724" v="121" actId="1076"/>
          <ac:picMkLst>
            <pc:docMk/>
            <pc:sldMk cId="2281883812" sldId="258"/>
            <ac:picMk id="4" creationId="{F39A2D19-339E-887F-6C0F-4BA717BEEB57}"/>
          </ac:picMkLst>
        </pc:picChg>
        <pc:picChg chg="add del mod">
          <ac:chgData name="Carmen Xia Martínez y Espinosa" userId="16c68c5b-1d0d-41c5-8259-b1841410a3c0" providerId="ADAL" clId="{93B8945E-FC6D-497B-94F3-40F998EA015A}" dt="2022-11-22T11:22:31.635" v="13" actId="478"/>
          <ac:picMkLst>
            <pc:docMk/>
            <pc:sldMk cId="2281883812" sldId="258"/>
            <ac:picMk id="6" creationId="{B64327B9-8C6B-64AF-B950-2DC030237420}"/>
          </ac:picMkLst>
        </pc:picChg>
      </pc:sldChg>
      <pc:sldChg chg="addSp modSp new mod">
        <pc:chgData name="Carmen Xia Martínez y Espinosa" userId="16c68c5b-1d0d-41c5-8259-b1841410a3c0" providerId="ADAL" clId="{93B8945E-FC6D-497B-94F3-40F998EA015A}" dt="2022-11-22T15:46:09.083" v="162" actId="1076"/>
        <pc:sldMkLst>
          <pc:docMk/>
          <pc:sldMk cId="882900814" sldId="259"/>
        </pc:sldMkLst>
        <pc:spChg chg="mod">
          <ac:chgData name="Carmen Xia Martínez y Espinosa" userId="16c68c5b-1d0d-41c5-8259-b1841410a3c0" providerId="ADAL" clId="{93B8945E-FC6D-497B-94F3-40F998EA015A}" dt="2022-11-22T15:46:09.083" v="162" actId="1076"/>
          <ac:spMkLst>
            <pc:docMk/>
            <pc:sldMk cId="882900814" sldId="259"/>
            <ac:spMk id="2" creationId="{A03DC809-F27A-56B8-DDED-AAF98BDC3CE4}"/>
          </ac:spMkLst>
        </pc:spChg>
        <pc:spChg chg="add mod">
          <ac:chgData name="Carmen Xia Martínez y Espinosa" userId="16c68c5b-1d0d-41c5-8259-b1841410a3c0" providerId="ADAL" clId="{93B8945E-FC6D-497B-94F3-40F998EA015A}" dt="2022-11-22T15:30:01.563" v="95" actId="1076"/>
          <ac:spMkLst>
            <pc:docMk/>
            <pc:sldMk cId="882900814" sldId="259"/>
            <ac:spMk id="3" creationId="{C13923E2-B064-D086-3036-34219EABE8BF}"/>
          </ac:spMkLst>
        </pc:spChg>
        <pc:spChg chg="add mod">
          <ac:chgData name="Carmen Xia Martínez y Espinosa" userId="16c68c5b-1d0d-41c5-8259-b1841410a3c0" providerId="ADAL" clId="{93B8945E-FC6D-497B-94F3-40F998EA015A}" dt="2022-11-22T15:45:39.843" v="123" actId="1076"/>
          <ac:spMkLst>
            <pc:docMk/>
            <pc:sldMk cId="882900814" sldId="259"/>
            <ac:spMk id="7" creationId="{625C2E35-E327-A1E6-0EF2-5812B3FB60B0}"/>
          </ac:spMkLst>
        </pc:spChg>
        <pc:spChg chg="add mod">
          <ac:chgData name="Carmen Xia Martínez y Espinosa" userId="16c68c5b-1d0d-41c5-8259-b1841410a3c0" providerId="ADAL" clId="{93B8945E-FC6D-497B-94F3-40F998EA015A}" dt="2022-11-22T15:29:36.689" v="91" actId="20577"/>
          <ac:spMkLst>
            <pc:docMk/>
            <pc:sldMk cId="882900814" sldId="259"/>
            <ac:spMk id="10" creationId="{407BABA3-44AD-F38F-1707-FECA3209702A}"/>
          </ac:spMkLst>
        </pc:spChg>
        <pc:spChg chg="add mod">
          <ac:chgData name="Carmen Xia Martínez y Espinosa" userId="16c68c5b-1d0d-41c5-8259-b1841410a3c0" providerId="ADAL" clId="{93B8945E-FC6D-497B-94F3-40F998EA015A}" dt="2022-11-22T15:38:00.059" v="118" actId="1076"/>
          <ac:spMkLst>
            <pc:docMk/>
            <pc:sldMk cId="882900814" sldId="259"/>
            <ac:spMk id="13" creationId="{BE791FC0-65BC-45DE-69DA-9DCECA570161}"/>
          </ac:spMkLst>
        </pc:spChg>
        <pc:spChg chg="add mod">
          <ac:chgData name="Carmen Xia Martínez y Espinosa" userId="16c68c5b-1d0d-41c5-8259-b1841410a3c0" providerId="ADAL" clId="{93B8945E-FC6D-497B-94F3-40F998EA015A}" dt="2022-11-22T15:45:55.249" v="153" actId="20577"/>
          <ac:spMkLst>
            <pc:docMk/>
            <pc:sldMk cId="882900814" sldId="259"/>
            <ac:spMk id="14" creationId="{12DBDC8A-7EAA-E3A3-01E2-CDCF3C578B25}"/>
          </ac:spMkLst>
        </pc:spChg>
        <pc:picChg chg="add mod modCrop">
          <ac:chgData name="Carmen Xia Martínez y Espinosa" userId="16c68c5b-1d0d-41c5-8259-b1841410a3c0" providerId="ADAL" clId="{93B8945E-FC6D-497B-94F3-40F998EA015A}" dt="2022-11-22T15:45:33.703" v="122" actId="1076"/>
          <ac:picMkLst>
            <pc:docMk/>
            <pc:sldMk cId="882900814" sldId="259"/>
            <ac:picMk id="4" creationId="{61A0A60B-4707-0E0A-9BDE-9A91DEFC7ADC}"/>
          </ac:picMkLst>
        </pc:picChg>
        <pc:picChg chg="add mod">
          <ac:chgData name="Carmen Xia Martínez y Espinosa" userId="16c68c5b-1d0d-41c5-8259-b1841410a3c0" providerId="ADAL" clId="{93B8945E-FC6D-497B-94F3-40F998EA015A}" dt="2022-11-22T15:45:41.467" v="124" actId="1076"/>
          <ac:picMkLst>
            <pc:docMk/>
            <pc:sldMk cId="882900814" sldId="259"/>
            <ac:picMk id="6" creationId="{0FD7EB74-24CC-6B02-52B3-C532993B678D}"/>
          </ac:picMkLst>
        </pc:picChg>
        <pc:picChg chg="add mod">
          <ac:chgData name="Carmen Xia Martínez y Espinosa" userId="16c68c5b-1d0d-41c5-8259-b1841410a3c0" providerId="ADAL" clId="{93B8945E-FC6D-497B-94F3-40F998EA015A}" dt="2022-11-22T15:29:26.725" v="81" actId="14100"/>
          <ac:picMkLst>
            <pc:docMk/>
            <pc:sldMk cId="882900814" sldId="259"/>
            <ac:picMk id="9" creationId="{E6A335D4-213C-0C8C-6BDE-840DA27A71D9}"/>
          </ac:picMkLst>
        </pc:picChg>
        <pc:picChg chg="add mod">
          <ac:chgData name="Carmen Xia Martínez y Espinosa" userId="16c68c5b-1d0d-41c5-8259-b1841410a3c0" providerId="ADAL" clId="{93B8945E-FC6D-497B-94F3-40F998EA015A}" dt="2022-11-22T15:37:39.132" v="109" actId="1076"/>
          <ac:picMkLst>
            <pc:docMk/>
            <pc:sldMk cId="882900814" sldId="259"/>
            <ac:picMk id="12" creationId="{F7ED607E-2455-05B3-CD9F-1AD10E8897B0}"/>
          </ac:picMkLst>
        </pc:picChg>
      </pc:sldChg>
      <pc:sldChg chg="delSp modSp new mod">
        <pc:chgData name="Carmen Xia Martínez y Espinosa" userId="16c68c5b-1d0d-41c5-8259-b1841410a3c0" providerId="ADAL" clId="{93B8945E-FC6D-497B-94F3-40F998EA015A}" dt="2022-11-22T15:47:52.683" v="165" actId="1076"/>
        <pc:sldMkLst>
          <pc:docMk/>
          <pc:sldMk cId="1036890953" sldId="260"/>
        </pc:sldMkLst>
        <pc:spChg chg="mod">
          <ac:chgData name="Carmen Xia Martínez y Espinosa" userId="16c68c5b-1d0d-41c5-8259-b1841410a3c0" providerId="ADAL" clId="{93B8945E-FC6D-497B-94F3-40F998EA015A}" dt="2022-11-22T15:47:52.683" v="165" actId="1076"/>
          <ac:spMkLst>
            <pc:docMk/>
            <pc:sldMk cId="1036890953" sldId="260"/>
            <ac:spMk id="2" creationId="{D2FD0A4C-20A4-78C1-52C6-EFB1B1E10100}"/>
          </ac:spMkLst>
        </pc:spChg>
        <pc:spChg chg="del">
          <ac:chgData name="Carmen Xia Martínez y Espinosa" userId="16c68c5b-1d0d-41c5-8259-b1841410a3c0" providerId="ADAL" clId="{93B8945E-FC6D-497B-94F3-40F998EA015A}" dt="2022-11-22T15:47:19.780" v="164" actId="478"/>
          <ac:spMkLst>
            <pc:docMk/>
            <pc:sldMk cId="1036890953" sldId="260"/>
            <ac:spMk id="3" creationId="{73C3C35F-15E8-6D3B-A2CE-5F2308F638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923CB-D490-FAF6-0121-BC9309A74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FA5877-B39D-2233-EFEE-63C1B9D1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9F18D-F53A-DBAE-7935-1A4323C2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DD314F-B4F1-5182-6957-63D7CF85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8B831-8782-6982-00F3-5BB775FD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14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0D3CD-A046-A739-5031-86101019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F34D16-3164-D74C-DAF3-DB4B49B8B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49A18D-F917-8494-696A-5EBDC892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989F24-F38B-53E8-14BB-450C8B1F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96D253-7985-B405-3FA7-33DD007D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92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C953C3-6DC3-E1AF-F830-3AA08D4B6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9B3564-3C40-17D4-19FA-F5BE4BE3A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0E5B9-E950-33F2-7687-9CB893BB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524B1A-C74E-F2BC-D94C-D6077974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DE21EC-5F17-DB66-59B3-F6B4009D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81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EE67E-6BD6-F998-3E70-823B13CA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E7359D-6D5E-A849-8DBA-6578CC5C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55FCB-A11D-5998-A691-EBC82067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48E4C0-9DB9-B1D3-85F1-961AFAA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2AAC6-F4A4-2BE5-AE0B-01B4A9CA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36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94D5E-FFC0-F054-A33D-BDAA2876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A4BC6F-4AD2-0154-CD2C-270175805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D5568-8FC9-FA82-159A-C8658154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BBB85C-0FF6-967A-3719-304296D0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46818-F660-8A7D-0F20-29DA0F16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04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4AAF5-9749-560D-37B2-C14EB0E8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5F337-6138-40BD-EFCA-5940F833B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B46B44-E393-C568-459E-183EDAE8E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B61644-9333-848C-4AA5-D9E1E36B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562715-4240-9713-0459-3EC70A4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8C958F-5B03-936E-7CDF-18E83D6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6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8A405-AE42-0015-F8CD-8BA50DCA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CE7E8-81CB-2974-9EF9-2467E56C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4700E8-4CD7-84D8-010A-A75E1F892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A682BF-5FC9-306A-AF13-62CF7A937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F4FAFF-6F95-B466-7C72-41134C8BC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A6B002-D1A6-D193-0330-F0E12CA0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50088F-B71E-C9EB-EFF1-B844CCB5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93FC65-73ED-DE6E-4EAA-6E771E2A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14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29915-3DC0-E07B-DBD8-A49158D9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CAA370-A4D4-E719-ACB8-3AA3FAD5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921CD9-F9E8-5102-29FD-F06D464D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80D0CA-7413-A99C-B714-51D54FCC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97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EE4809-74A2-2DC1-A856-FF863EAF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BFD091-5A2E-443C-DEE2-25383EA5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4B359F-337D-AD46-BEC6-4B066C27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87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2D720-E07E-01DB-027C-7DF1EB2D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270D37-EB4D-40AD-67FB-48537F714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BD0F0F-AC56-18D4-3757-F0E3B6C2D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770E2F-0B6C-E45A-95D3-9AD5E0EB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8B1543-278A-F62E-E91E-2767C6F9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B40FFF-0F09-B063-8B51-52A341F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99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74F93-006A-611F-29E3-0F4E4924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17FF70-770B-2568-6FF2-271EF068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4786FE-9C9C-C87C-B530-1E0556C07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9F9B58-A09D-0ECC-5EB7-47D3734D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69BF30-F9FE-84A3-D2A9-C7F0B063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203183-0299-2912-7E1F-62FF1BFB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08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5980D2-2F96-4A73-9266-C77E1E11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BF40D3-1084-1B21-0393-39BA88861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186BB-CDCF-D4A8-625F-7730305F0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6B8A-A8E4-44FF-BD56-438BD60C41A6}" type="datetimeFigureOut">
              <a:rPr lang="es-ES" smtClean="0"/>
              <a:t>22/11/2022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B78821-EF41-D838-8AA3-AE5CF3F38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5B33A7-D54D-F7C1-E698-315FEEFD3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786D5-816D-48F8-B284-87A2D4DA93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E830C-9088-E7BF-E9FB-21B8B55A7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PRÁCTICA II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3CDCF7-921A-2DDF-4867-4871FB893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/>
              <a:t>FUNDAMENTOS DE LAS TICS Y CIBERSEGURIDAD </a:t>
            </a:r>
          </a:p>
          <a:p>
            <a:endParaRPr lang="es-ES"/>
          </a:p>
          <a:p>
            <a:r>
              <a:rPr lang="es-ES"/>
              <a:t>CARMEN XIA MARTINEZ ESPINOSA 1ºGEST CIBERSEGURIDAD</a:t>
            </a:r>
          </a:p>
          <a:p>
            <a:endParaRPr lang="es-ES"/>
          </a:p>
          <a:p>
            <a:endParaRPr lang="es-ES"/>
          </a:p>
          <a:p>
            <a:r>
              <a:rPr lang="es-ES"/>
              <a:t>22/11/22</a:t>
            </a:r>
          </a:p>
        </p:txBody>
      </p:sp>
    </p:spTree>
    <p:extLst>
      <p:ext uri="{BB962C8B-B14F-4D97-AF65-F5344CB8AC3E}">
        <p14:creationId xmlns:p14="http://schemas.microsoft.com/office/powerpoint/2010/main" val="18396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6F541-5387-BD29-78DE-907E50FF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 fontScale="90000"/>
          </a:bodyPr>
          <a:lstStyle/>
          <a:p>
            <a:r>
              <a:rPr lang="es-ES"/>
              <a:t>PREGUNTA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538B69-4766-E141-F3DC-B100A83B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261" y="93307"/>
            <a:ext cx="8154956" cy="1408922"/>
          </a:xfrm>
        </p:spPr>
        <p:txBody>
          <a:bodyPr/>
          <a:lstStyle/>
          <a:p>
            <a:pPr marL="0" indent="0">
              <a:lnSpc>
                <a:spcPct val="103000"/>
              </a:lnSpc>
              <a:spcAft>
                <a:spcPts val="125"/>
              </a:spcAft>
              <a:buNone/>
            </a:pPr>
            <a:r>
              <a:rPr lang="es-ES" sz="180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Configura una red entre ambas máquinas, en donde la red sea de clase C y el tercer octeto sea 58.  </a:t>
            </a:r>
          </a:p>
          <a:p>
            <a:pPr marL="342900" lvl="0" indent="-342900">
              <a:lnSpc>
                <a:spcPct val="103000"/>
              </a:lnSpc>
              <a:spcAft>
                <a:spcPts val="125"/>
              </a:spcAft>
              <a:buFont typeface="+mj-lt"/>
              <a:buAutoNum type="alphaLcPeriod"/>
            </a:pPr>
            <a:r>
              <a:rPr lang="es-ES" sz="180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Comprueba que hay conectividad entre ambas de manera bidireccional.  </a:t>
            </a:r>
          </a:p>
          <a:p>
            <a:pPr marL="0" indent="0">
              <a:buNone/>
            </a:pPr>
            <a:endParaRPr lang="es-ES"/>
          </a:p>
        </p:txBody>
      </p:sp>
      <p:pic>
        <p:nvPicPr>
          <p:cNvPr id="9" name="Imagen 8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D66384AC-0C61-4FDC-451E-54731BC36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" b="12445"/>
          <a:stretch/>
        </p:blipFill>
        <p:spPr>
          <a:xfrm>
            <a:off x="1157958" y="1326179"/>
            <a:ext cx="9673515" cy="47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F874A-8065-E059-4829-18763FC0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2704"/>
          </a:xfrm>
        </p:spPr>
        <p:txBody>
          <a:bodyPr>
            <a:normAutofit fontScale="90000"/>
          </a:bodyPr>
          <a:lstStyle/>
          <a:p>
            <a:r>
              <a:rPr lang="es-ES"/>
              <a:t>PREGUNTA 2 </a:t>
            </a:r>
          </a:p>
        </p:txBody>
      </p:sp>
      <p:pic>
        <p:nvPicPr>
          <p:cNvPr id="4" name="Imagen 3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F39A2D19-339E-887F-6C0F-4BA717BEEB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" b="33724"/>
          <a:stretch/>
        </p:blipFill>
        <p:spPr>
          <a:xfrm>
            <a:off x="838200" y="1506893"/>
            <a:ext cx="10515600" cy="384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8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C809-F27A-56B8-DDED-AAF98BDC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8" y="-199536"/>
            <a:ext cx="10515600" cy="1325563"/>
          </a:xfrm>
        </p:spPr>
        <p:txBody>
          <a:bodyPr/>
          <a:lstStyle/>
          <a:p>
            <a:r>
              <a:rPr lang="es-ES"/>
              <a:t>2 a y b) </a:t>
            </a: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1A0A60B-4707-0E0A-9BDE-9A91DEFC7A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1" b="18156"/>
          <a:stretch/>
        </p:blipFill>
        <p:spPr>
          <a:xfrm>
            <a:off x="554291" y="829650"/>
            <a:ext cx="5253601" cy="269454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13923E2-B064-D086-3036-34219EABE8BF}"/>
              </a:ext>
            </a:extLst>
          </p:cNvPr>
          <p:cNvSpPr txBox="1"/>
          <p:nvPr/>
        </p:nvSpPr>
        <p:spPr>
          <a:xfrm>
            <a:off x="1623912" y="388332"/>
            <a:ext cx="514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CONFIGURAR IP WINDOWS 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FD7EB74-24CC-6B02-52B3-C532993B6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87" y="757664"/>
            <a:ext cx="4919487" cy="25081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25C2E35-E327-A1E6-0EF2-5812B3FB60B0}"/>
              </a:ext>
            </a:extLst>
          </p:cNvPr>
          <p:cNvSpPr txBox="1"/>
          <p:nvPr/>
        </p:nvSpPr>
        <p:spPr>
          <a:xfrm>
            <a:off x="6429178" y="424325"/>
            <a:ext cx="164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ANTES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E6A335D4-213C-0C8C-6BDE-840DA27A7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98" y="3560267"/>
            <a:ext cx="4919487" cy="304617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07BABA3-44AD-F38F-1707-FECA3209702A}"/>
              </a:ext>
            </a:extLst>
          </p:cNvPr>
          <p:cNvSpPr txBox="1"/>
          <p:nvPr/>
        </p:nvSpPr>
        <p:spPr>
          <a:xfrm>
            <a:off x="6235959" y="3236626"/>
            <a:ext cx="164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AHORA</a:t>
            </a:r>
          </a:p>
        </p:txBody>
      </p:sp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F7ED607E-2455-05B3-CD9F-1AD10E889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15" y="4115627"/>
            <a:ext cx="5221317" cy="221318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E791FC0-65BC-45DE-69DA-9DCECA570161}"/>
              </a:ext>
            </a:extLst>
          </p:cNvPr>
          <p:cNvSpPr txBox="1"/>
          <p:nvPr/>
        </p:nvSpPr>
        <p:spPr>
          <a:xfrm>
            <a:off x="684315" y="3605958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DESPUES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2DBDC8A-7EAA-E3A3-01E2-CDCF3C578B25}"/>
              </a:ext>
            </a:extLst>
          </p:cNvPr>
          <p:cNvSpPr txBox="1"/>
          <p:nvPr/>
        </p:nvSpPr>
        <p:spPr>
          <a:xfrm>
            <a:off x="6354107" y="97167"/>
            <a:ext cx="514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CONFIGURAR IP LINUX MANUAL </a:t>
            </a:r>
          </a:p>
        </p:txBody>
      </p:sp>
    </p:spTree>
    <p:extLst>
      <p:ext uri="{BB962C8B-B14F-4D97-AF65-F5344CB8AC3E}">
        <p14:creationId xmlns:p14="http://schemas.microsoft.com/office/powerpoint/2010/main" val="88290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D0A4C-20A4-78C1-52C6-EFB1B1E1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55" y="141190"/>
            <a:ext cx="10515600" cy="1325563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890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Tema de Office</vt:lpstr>
      <vt:lpstr>PRÁCTICA II </vt:lpstr>
      <vt:lpstr>PREGUNTA 1</vt:lpstr>
      <vt:lpstr>PREGUNTA 2 </vt:lpstr>
      <vt:lpstr>2 a y b)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II </dc:title>
  <dc:creator>Carmen Xia Martínez y Espinosa</dc:creator>
  <cp:lastModifiedBy>Carmen Xia Martínez y Espinosa</cp:lastModifiedBy>
  <cp:revision>1</cp:revision>
  <dcterms:created xsi:type="dcterms:W3CDTF">2022-11-22T09:25:15Z</dcterms:created>
  <dcterms:modified xsi:type="dcterms:W3CDTF">2022-11-22T15:48:47Z</dcterms:modified>
</cp:coreProperties>
</file>