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55e29500_1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e55e29500_1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55e29500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e55e29500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55e29500_1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55e29500_1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55e29500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55e29500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55e29500_1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55e29500_1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e55e29500_1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e55e29500_1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e55e29500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e55e29500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e55e29500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e55e29500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55e29500_1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55e29500_1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55e29500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55e29500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e55e29500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e55e29500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55e29500_1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e55e29500_1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e55e29500_1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e55e29500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e55e29500_1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e55e29500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e55e29500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e55e29500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55e29500_1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55e29500_1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55e29500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e55e29500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e55e29500_1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e55e29500_1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e55e29500_1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e55e29500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e55e29500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e55e29500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e55e29500_1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e55e29500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55e29500_1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55e29500_1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e55e29500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e55e29500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e55e29500_1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e55e29500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e55e29500_1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e55e29500_1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55e29500_1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55e29500_1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55e29500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55e29500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e55e29500_1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e55e29500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e55e29500_1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e55e29500_1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e55e29500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e55e29500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55e29500_1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e55e29500_1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e55e29500_1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e55e29500_1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e55e29500_1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e55e29500_1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e55e29500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e55e29500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e55e29500_1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e55e29500_1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e55e29500_1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e55e29500_1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55e29500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55e29500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e55e29500_1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e55e29500_1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e55e29500_1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e55e29500_1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e55e29500_1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e55e29500_1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e55e29500_1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e55e29500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55e29500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55e29500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55e29500_1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e55e29500_1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55e29500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55e29500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e55e29500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e55e29500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7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384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32475" y="3271400"/>
            <a:ext cx="797850" cy="7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225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225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57375" y="393475"/>
            <a:ext cx="591400" cy="5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214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2149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77275" y="742075"/>
            <a:ext cx="541751" cy="54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271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271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90300" y="2104675"/>
            <a:ext cx="581925" cy="5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51975" y="1129700"/>
            <a:ext cx="621101" cy="6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28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7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26000" y="620750"/>
            <a:ext cx="856526" cy="85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26000" y="1877200"/>
            <a:ext cx="856526" cy="8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28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204350" y="406450"/>
            <a:ext cx="505050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06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07350" y="2278337"/>
            <a:ext cx="586800" cy="5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267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267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6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52400" y="393475"/>
            <a:ext cx="575450" cy="5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262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262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52400" y="737675"/>
            <a:ext cx="530000" cy="5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12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12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0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23950" y="1188750"/>
            <a:ext cx="568526" cy="56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03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46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030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19925" y="4286975"/>
            <a:ext cx="856526" cy="8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121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12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52400" y="2610725"/>
            <a:ext cx="732626" cy="7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59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59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6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74950" y="3031300"/>
            <a:ext cx="856526" cy="8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03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03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8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52400" y="627250"/>
            <a:ext cx="534626" cy="5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64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645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0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19925" y="1332725"/>
            <a:ext cx="528475" cy="5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2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46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75600" y="1021800"/>
            <a:ext cx="540650" cy="5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2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206925" y="513675"/>
            <a:ext cx="821475" cy="8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91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91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52400" y="449400"/>
            <a:ext cx="632450" cy="6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789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78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6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52400" y="1815250"/>
            <a:ext cx="856526" cy="8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04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04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8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283300" y="511175"/>
            <a:ext cx="813575" cy="8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80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803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103250" y="393450"/>
            <a:ext cx="524576" cy="52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8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8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81425"/>
            <a:ext cx="4789126" cy="4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384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