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BA8A0-A96A-4745-9171-858056AF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7D0884-6178-49B7-A67C-A09B05D5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25E38-634F-452C-8DD4-D7AD3152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5CAD1-27C0-4ED5-9588-E9416DE9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9E56C-7731-46B7-8C80-D0462F63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49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6E8D1-3B67-4336-B0B9-B5C6B7B5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AE3237-8A51-4D8A-936C-1FF75FB3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21D74-1A33-49A5-8019-DBD6F509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79EAB2-4797-4AD2-B89C-12502A77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84D6D1-8802-48E1-A2DD-6D91091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73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DCCAE7-4E08-437D-9A5F-AE5BD3300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2E2DD3-1447-4CFB-8601-6CCC1CBC4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D170B-7EE4-4F61-AC05-A5346EEE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C5AC0-1922-4A03-9502-64BB4226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23867-0B1A-4702-BB0D-C76FE832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8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A5F6A-4333-4DF2-8C70-DE448B86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D64E4-F546-4950-BB4C-85B9FCB8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2267B5-26B6-4B87-8863-35C1F507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098DFD-EDDF-4CDC-AA77-4DC542B0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22018-92FD-4157-8A08-7EBA84D0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19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0662C-DB8A-4AF7-97FE-668B1138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102D3-3EAD-45C5-A4B8-33086779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6994F-3E31-44CA-954F-5DFA8B15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1BB639-8A54-4A40-816E-32431F2B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9991C-D9C7-48CF-8392-2B176E23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59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DEB46-B389-408D-8AC6-6DB1DFE6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6EC69-2F50-4E0D-BC98-03723E246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208EDD-5C9A-4985-93E2-FEA06E36C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E54BE2-E599-4B7A-9472-AF7D365E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1C5BF-27C0-4C86-B72C-F0CD4161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B80AFC-C96A-4BCC-B031-D6AA8C95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3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A0AFB-EF51-441A-A624-B545CBA3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43EFD5-0AD7-4A08-86F2-1D5BD974D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7634BA-A553-4EA8-90D3-6E643B11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28A9F4-DCFF-4867-A3C3-62ACD462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5A181F-0E89-46C4-B8E0-56DD52651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F1E2ED-C2D2-4A61-B059-243820C8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15C152-F55F-43B6-88AA-BC019534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056860-DF8D-42AA-BAC6-02F2D9AC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71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710AA-344E-4C66-9766-B19F7FFE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5B400D-9D0F-4F08-AC8E-245B6D77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8ECBEF-AEB7-4ED7-87A4-EA53099A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C3B98D-AAA5-410F-8A53-21D28B2B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11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41C27E-6E1C-4536-AD7A-D6C140FD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B39E82-EE8A-4AA9-BD2D-A3EDF9A2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0C3D66-A7EE-40DB-8156-C5B20EBF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23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1911A-EE9A-486A-A08A-2FD0B5BC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8BF9-B5A6-4C06-9F39-29C896AD4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82D752-F103-46F5-AA4B-C9EFC4946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274786-B321-4598-AFC0-31FAF3A1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B14738-82C9-43C6-96C4-6EE75F08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DFA72F-FE1F-4885-8D21-CC40512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00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CE685-196A-412A-90E3-DA8A9DD1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CB5AFC-C6AB-45B5-B690-B9AC034CF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43D1CB-FAEE-4540-B3F3-76E21790D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9FC39D-226A-4836-98A5-D9FC39C5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4312AB-CF5D-40DB-9931-BDE6D59C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FCA872-AD5E-4849-BE00-28EF6A8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3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ED9B2-CC8A-49FC-8117-209F569E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17077D-4F6C-43BD-B6BB-AE99E278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D2DE7A-5104-44EF-A886-31857117A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52D444-EF7D-4B3A-9ACA-E781CE073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04D3F3-AAEE-4817-86AA-EC771CE8E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92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252D0-C47F-4375-8307-DE1DC3ECB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83579"/>
          </a:xfrm>
        </p:spPr>
        <p:txBody>
          <a:bodyPr/>
          <a:lstStyle/>
          <a:p>
            <a:r>
              <a:rPr lang="ru-RU" dirty="0"/>
              <a:t>Отчет по задаче №3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93E488-77BD-4487-9456-A69E37CDA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110327"/>
            <a:ext cx="9144000" cy="1655762"/>
          </a:xfrm>
        </p:spPr>
        <p:txBody>
          <a:bodyPr/>
          <a:lstStyle/>
          <a:p>
            <a:r>
              <a:rPr lang="ru-RU" dirty="0"/>
              <a:t>Презентацию подготовил</a:t>
            </a:r>
          </a:p>
          <a:p>
            <a:r>
              <a:rPr lang="ru-RU" dirty="0"/>
              <a:t>Градов А.Е.</a:t>
            </a:r>
          </a:p>
          <a:p>
            <a:r>
              <a:rPr lang="ru-RU" dirty="0"/>
              <a:t>Дата: 23.08.2021</a:t>
            </a:r>
          </a:p>
        </p:txBody>
      </p:sp>
    </p:spTree>
    <p:extLst>
      <p:ext uri="{BB962C8B-B14F-4D97-AF65-F5344CB8AC3E}">
        <p14:creationId xmlns:p14="http://schemas.microsoft.com/office/powerpoint/2010/main" val="357342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0AAC8-D65B-4FB0-ACBD-56D4E5D5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1. Редактирование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FFEFB1-5A8C-4AD4-BE28-2590F965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 добавлен столбец «Номер», в котором указаны индексы для каждой строки в данных от 0 до 482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3CF355-C04D-4426-96E5-901DD1B57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8" t="24503" r="8615" b="21538"/>
          <a:stretch/>
        </p:blipFill>
        <p:spPr>
          <a:xfrm>
            <a:off x="471492" y="2762054"/>
            <a:ext cx="11249016" cy="409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4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0F316-8A87-4650-9448-DD7560A1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2. Создание нового </a:t>
            </a:r>
            <a:r>
              <a:rPr lang="en-US" dirty="0" err="1"/>
              <a:t>dataframe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3AD4E-50F0-4D10-B80F-C7B59893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 сделан срез исходного </a:t>
            </a:r>
            <a:r>
              <a:rPr lang="en-US" dirty="0" err="1"/>
              <a:t>dataframe</a:t>
            </a:r>
            <a:r>
              <a:rPr lang="ru-RU" dirty="0"/>
              <a:t> без столбцов «Номер» и «Персона»</a:t>
            </a:r>
            <a:r>
              <a:rPr lang="en-US" dirty="0"/>
              <a:t>. </a:t>
            </a:r>
            <a:r>
              <a:rPr lang="ru-RU" dirty="0"/>
              <a:t>А также выбраны наиболее значимые атрибуты: стаж вождения и уровень заработной платы.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F087AB-B8E1-4E88-9227-906C29D37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7363"/>
            <a:ext cx="12192000" cy="291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5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18017-5257-4EB5-B57B-B5C5157E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3. Стандартизация и кластеризация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86E83E-50BA-426C-A064-59C65BAE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1551DB-EFF1-4C01-B3E3-89A73E3E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92" y="1907504"/>
            <a:ext cx="7382415" cy="47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4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57546-E594-4E67-BC69-2BB8144A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4. Выбор оптимального числа кластеров по максимуму на графике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BD8400-CD91-4312-A2F2-8D008213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956" y="1825625"/>
            <a:ext cx="4264843" cy="4351338"/>
          </a:xfrm>
        </p:spPr>
        <p:txBody>
          <a:bodyPr/>
          <a:lstStyle/>
          <a:p>
            <a:r>
              <a:rPr lang="ru-RU" dirty="0"/>
              <a:t>Вывод: Оптимальное число кластеров – 3.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FFADCC-FEEF-43C8-8B4D-64209537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" y="1825625"/>
            <a:ext cx="704330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4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7AF13-2327-47C8-AE80-DE960288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5. Визуализация модели кластеризации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456C9-99B0-4F01-87E0-9EF6B2DC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D9F616-BA61-4CDA-B34A-37AD5823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9" y="1784648"/>
            <a:ext cx="7463524" cy="47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4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EC194-01F2-46AF-9BBF-DF5F34D2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6. Статистика кластера №1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BABF5B-5F7E-49A3-B166-4ECA1313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5314"/>
            <a:ext cx="10515600" cy="1682685"/>
          </a:xfrm>
        </p:spPr>
        <p:txBody>
          <a:bodyPr/>
          <a:lstStyle/>
          <a:p>
            <a:r>
              <a:rPr lang="ru-RU" dirty="0"/>
              <a:t>Для первого кластера характерен средний стаж вождения (около 30±6 лет) и высокий уровень заработной платы.</a:t>
            </a:r>
          </a:p>
        </p:txBody>
      </p:sp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C1866E6-D383-49D0-9ED6-4B10B2C1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83" y="1357466"/>
            <a:ext cx="6444227" cy="362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0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7B01D-82E8-4CEE-85E1-02A14DCD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6. Статистика кластера №2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D19C7-0ABF-48E4-AFE3-8D2D87DB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5889"/>
            <a:ext cx="10515600" cy="1593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второго кластера характерен высокий по величине стаж вождения (около 46±6 лет) и низкий уровень заработной платы.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65074C0-D472-43AE-B57F-45F5211D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44" y="1386526"/>
            <a:ext cx="5970506" cy="347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1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237B2-F528-4F26-A8E8-38472C63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6. Статистика кластера №3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291AF-D86C-40DC-9274-F580A2EE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3596"/>
            <a:ext cx="10515600" cy="1654404"/>
          </a:xfrm>
        </p:spPr>
        <p:txBody>
          <a:bodyPr/>
          <a:lstStyle/>
          <a:p>
            <a:r>
              <a:rPr lang="ru-RU" dirty="0"/>
              <a:t>Для третьего кластера характерен самый низкий стаж вождения (около 5±3 лет) и низкий уровень заработной платы.</a:t>
            </a:r>
          </a:p>
        </p:txBody>
      </p:sp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DC2BA8E-13FB-441C-A91D-CFF5746C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42" y="1376126"/>
            <a:ext cx="6583248" cy="38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31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184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Отчет по задаче №3</vt:lpstr>
      <vt:lpstr>Шаг 1. Редактирование данных</vt:lpstr>
      <vt:lpstr>Шаг 2. Создание нового dataframe</vt:lpstr>
      <vt:lpstr>Шаг 3. Стандартизация и кластеризация данных</vt:lpstr>
      <vt:lpstr>Шаг 4. Выбор оптимального числа кластеров по максимуму на графике</vt:lpstr>
      <vt:lpstr>Шаг 5. Визуализация модели кластеризации</vt:lpstr>
      <vt:lpstr>Шаг 6. Статистика кластера №1</vt:lpstr>
      <vt:lpstr>Шаг 6. Статистика кластера №2</vt:lpstr>
      <vt:lpstr>Шаг 6. Статистика кластера №3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задаче №3</dc:title>
  <dc:creator>Антон Е. Градов</dc:creator>
  <cp:lastModifiedBy>Антон Е. Градов</cp:lastModifiedBy>
  <cp:revision>2</cp:revision>
  <dcterms:created xsi:type="dcterms:W3CDTF">2021-08-23T13:53:41Z</dcterms:created>
  <dcterms:modified xsi:type="dcterms:W3CDTF">2021-08-23T17:37:58Z</dcterms:modified>
</cp:coreProperties>
</file>