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58" r:id="rId3"/>
    <p:sldId id="259" r:id="rId4"/>
    <p:sldId id="260" r:id="rId5"/>
    <p:sldId id="261" r:id="rId6"/>
    <p:sldId id="262" r:id="rId7"/>
    <p:sldId id="263" r:id="rId8"/>
    <p:sldId id="264" r:id="rId9"/>
    <p:sldId id="268" r:id="rId10"/>
    <p:sldId id="269" r:id="rId11"/>
    <p:sldId id="270" r:id="rId12"/>
    <p:sldId id="272" r:id="rId13"/>
    <p:sldId id="271" r:id="rId14"/>
    <p:sldId id="273" r:id="rId15"/>
    <p:sldId id="275" r:id="rId16"/>
    <p:sldId id="277" r:id="rId17"/>
    <p:sldId id="281" r:id="rId18"/>
  </p:sldIdLst>
  <p:sldSz cx="9144000" cy="5143500" type="screen16x9"/>
  <p:notesSz cx="6858000" cy="9144000"/>
  <p:embeddedFontLst>
    <p:embeddedFont>
      <p:font typeface="Roboto Slab" panose="020B0604020202020204" charset="0"/>
      <p:regular r:id="rId20"/>
      <p:bold r:id="rId21"/>
    </p:embeddedFont>
    <p:embeddedFont>
      <p:font typeface="Lato" panose="020B0604020202020204" charset="0"/>
      <p:regular r:id="rId22"/>
      <p:bold r:id="rId23"/>
      <p:italic r:id="rId24"/>
      <p:boldItalic r:id="rId25"/>
    </p:embeddedFont>
    <p:embeddedFont>
      <p:font typeface="Black Han Sans" panose="02000000000000000000" charset="-127"/>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15CE1C-0B32-4BF6-B67D-F66375C78BFE}">
  <a:tblStyle styleId="{0C15CE1C-0B32-4BF6-B67D-F66375C78B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695281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6cbc6627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6cbc6627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599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6bf8a2b190_0_32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6bf8a2b190_0_3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317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76eb433e5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76eb433e5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65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7dcfa4a11f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7dcfa4a11f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652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564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6bf8a2b190_0_32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6bf8a2b190_0_32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01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6bf8a2b190_0_32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6bf8a2b190_0_32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801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6bf8a2b190_0_32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6bf8a2b190_0_32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938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6bf8a2b190_0_33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6bf8a2b190_0_33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45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7dcfa4a11f_1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7dcfa4a11f_1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529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6bbdd4ca84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6bbdd4ca84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31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6bbdd4ca8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6bbdd4ca8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901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325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6bf8a2b190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6bf8a2b190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09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7dcfa4a11f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7dcfa4a11f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58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6bf8a2b19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6bf8a2b19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87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7dcfa4a11f_1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7dcfa4a11f_1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31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 y="0"/>
            <a:ext cx="9144048" cy="5133089"/>
            <a:chOff x="-25" y="0"/>
            <a:chExt cx="9144048" cy="5133089"/>
          </a:xfrm>
        </p:grpSpPr>
        <p:grpSp>
          <p:nvGrpSpPr>
            <p:cNvPr id="10" name="Google Shape;10;p2"/>
            <p:cNvGrpSpPr/>
            <p:nvPr/>
          </p:nvGrpSpPr>
          <p:grpSpPr>
            <a:xfrm>
              <a:off x="-25" y="0"/>
              <a:ext cx="9144047" cy="5133088"/>
              <a:chOff x="-25" y="0"/>
              <a:chExt cx="9144047" cy="5133088"/>
            </a:xfrm>
          </p:grpSpPr>
          <p:sp>
            <p:nvSpPr>
              <p:cNvPr id="11" name="Google Shape;11;p2"/>
              <p:cNvSpPr/>
              <p:nvPr/>
            </p:nvSpPr>
            <p:spPr>
              <a:xfrm>
                <a:off x="2406205" y="2835200"/>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Lato"/>
              <a:buNone/>
              <a:defRPr sz="1800"/>
            </a:lvl1pPr>
            <a:lvl2pPr lvl="1" algn="ctr">
              <a:lnSpc>
                <a:spcPct val="100000"/>
              </a:lnSpc>
              <a:spcBef>
                <a:spcPts val="0"/>
              </a:spcBef>
              <a:spcAft>
                <a:spcPts val="0"/>
              </a:spcAft>
              <a:buSzPts val="2800"/>
              <a:buFont typeface="Lato"/>
              <a:buNone/>
              <a:defRPr sz="2800">
                <a:latin typeface="Lato"/>
                <a:ea typeface="Lato"/>
                <a:cs typeface="Lato"/>
                <a:sym typeface="Lato"/>
              </a:defRPr>
            </a:lvl2pPr>
            <a:lvl3pPr lvl="2" algn="ctr">
              <a:lnSpc>
                <a:spcPct val="100000"/>
              </a:lnSpc>
              <a:spcBef>
                <a:spcPts val="0"/>
              </a:spcBef>
              <a:spcAft>
                <a:spcPts val="0"/>
              </a:spcAft>
              <a:buSzPts val="2800"/>
              <a:buFont typeface="Lato"/>
              <a:buNone/>
              <a:defRPr sz="2800">
                <a:latin typeface="Lato"/>
                <a:ea typeface="Lato"/>
                <a:cs typeface="Lato"/>
                <a:sym typeface="Lato"/>
              </a:defRPr>
            </a:lvl3pPr>
            <a:lvl4pPr lvl="3" algn="ctr">
              <a:lnSpc>
                <a:spcPct val="100000"/>
              </a:lnSpc>
              <a:spcBef>
                <a:spcPts val="0"/>
              </a:spcBef>
              <a:spcAft>
                <a:spcPts val="0"/>
              </a:spcAft>
              <a:buSzPts val="2800"/>
              <a:buFont typeface="Lato"/>
              <a:buNone/>
              <a:defRPr sz="2800">
                <a:latin typeface="Lato"/>
                <a:ea typeface="Lato"/>
                <a:cs typeface="Lato"/>
                <a:sym typeface="Lato"/>
              </a:defRPr>
            </a:lvl4pPr>
            <a:lvl5pPr lvl="4" algn="ctr">
              <a:lnSpc>
                <a:spcPct val="100000"/>
              </a:lnSpc>
              <a:spcBef>
                <a:spcPts val="0"/>
              </a:spcBef>
              <a:spcAft>
                <a:spcPts val="0"/>
              </a:spcAft>
              <a:buSzPts val="2800"/>
              <a:buFont typeface="Lato"/>
              <a:buNone/>
              <a:defRPr sz="2800">
                <a:latin typeface="Lato"/>
                <a:ea typeface="Lato"/>
                <a:cs typeface="Lato"/>
                <a:sym typeface="Lato"/>
              </a:defRPr>
            </a:lvl5pPr>
            <a:lvl6pPr lvl="5" algn="ctr">
              <a:lnSpc>
                <a:spcPct val="100000"/>
              </a:lnSpc>
              <a:spcBef>
                <a:spcPts val="0"/>
              </a:spcBef>
              <a:spcAft>
                <a:spcPts val="0"/>
              </a:spcAft>
              <a:buSzPts val="2800"/>
              <a:buFont typeface="Lato"/>
              <a:buNone/>
              <a:defRPr sz="2800">
                <a:latin typeface="Lato"/>
                <a:ea typeface="Lato"/>
                <a:cs typeface="Lato"/>
                <a:sym typeface="Lato"/>
              </a:defRPr>
            </a:lvl6pPr>
            <a:lvl7pPr lvl="6" algn="ctr">
              <a:lnSpc>
                <a:spcPct val="100000"/>
              </a:lnSpc>
              <a:spcBef>
                <a:spcPts val="0"/>
              </a:spcBef>
              <a:spcAft>
                <a:spcPts val="0"/>
              </a:spcAft>
              <a:buSzPts val="2800"/>
              <a:buFont typeface="Lato"/>
              <a:buNone/>
              <a:defRPr sz="2800">
                <a:latin typeface="Lato"/>
                <a:ea typeface="Lato"/>
                <a:cs typeface="Lato"/>
                <a:sym typeface="Lato"/>
              </a:defRPr>
            </a:lvl7pPr>
            <a:lvl8pPr lvl="7" algn="ctr">
              <a:lnSpc>
                <a:spcPct val="100000"/>
              </a:lnSpc>
              <a:spcBef>
                <a:spcPts val="0"/>
              </a:spcBef>
              <a:spcAft>
                <a:spcPts val="0"/>
              </a:spcAft>
              <a:buSzPts val="2800"/>
              <a:buFont typeface="Lato"/>
              <a:buNone/>
              <a:defRPr sz="2800">
                <a:latin typeface="Lato"/>
                <a:ea typeface="Lato"/>
                <a:cs typeface="Lato"/>
                <a:sym typeface="Lato"/>
              </a:defRPr>
            </a:lvl8pPr>
            <a:lvl9pPr lvl="8" algn="ctr">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p:cSld name="TITLE_AND_BODY_1_1">
    <p:spTree>
      <p:nvGrpSpPr>
        <p:cNvPr id="1" name="Shape 148"/>
        <p:cNvGrpSpPr/>
        <p:nvPr/>
      </p:nvGrpSpPr>
      <p:grpSpPr>
        <a:xfrm>
          <a:off x="0" y="0"/>
          <a:ext cx="0" cy="0"/>
          <a:chOff x="0" y="0"/>
          <a:chExt cx="0" cy="0"/>
        </a:xfrm>
      </p:grpSpPr>
      <p:grpSp>
        <p:nvGrpSpPr>
          <p:cNvPr id="149" name="Google Shape;149;p16"/>
          <p:cNvGrpSpPr/>
          <p:nvPr/>
        </p:nvGrpSpPr>
        <p:grpSpPr>
          <a:xfrm>
            <a:off x="-2984950" y="-52225"/>
            <a:ext cx="12150200" cy="5266583"/>
            <a:chOff x="-2984950" y="-52225"/>
            <a:chExt cx="12150200" cy="5266583"/>
          </a:xfrm>
        </p:grpSpPr>
        <p:sp>
          <p:nvSpPr>
            <p:cNvPr id="150" name="Google Shape;150;p16"/>
            <p:cNvSpPr/>
            <p:nvPr/>
          </p:nvSpPr>
          <p:spPr>
            <a:xfrm rot="10800000" flipH="1">
              <a:off x="-743459"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98495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rot="10800000" flipH="1">
              <a:off x="2427460" y="-52225"/>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txBox="1">
            <a:spLocks noGrp="1"/>
          </p:cNvSpPr>
          <p:nvPr>
            <p:ph type="title"/>
          </p:nvPr>
        </p:nvSpPr>
        <p:spPr>
          <a:xfrm>
            <a:off x="713850" y="1723150"/>
            <a:ext cx="3496200" cy="787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5" name="Google Shape;155;p16"/>
          <p:cNvSpPr txBox="1">
            <a:spLocks noGrp="1"/>
          </p:cNvSpPr>
          <p:nvPr>
            <p:ph type="subTitle" idx="1"/>
          </p:nvPr>
        </p:nvSpPr>
        <p:spPr>
          <a:xfrm>
            <a:off x="713850" y="2510350"/>
            <a:ext cx="3196800" cy="12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6" name="Google Shape;156;p16"/>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
  <p:cSld name="TITLE_AND_BODY_1_2_1">
    <p:spTree>
      <p:nvGrpSpPr>
        <p:cNvPr id="1" name="Shape 157"/>
        <p:cNvGrpSpPr/>
        <p:nvPr/>
      </p:nvGrpSpPr>
      <p:grpSpPr>
        <a:xfrm>
          <a:off x="0" y="0"/>
          <a:ext cx="0" cy="0"/>
          <a:chOff x="0" y="0"/>
          <a:chExt cx="0" cy="0"/>
        </a:xfrm>
      </p:grpSpPr>
      <p:grpSp>
        <p:nvGrpSpPr>
          <p:cNvPr id="158" name="Google Shape;158;p17"/>
          <p:cNvGrpSpPr/>
          <p:nvPr/>
        </p:nvGrpSpPr>
        <p:grpSpPr>
          <a:xfrm>
            <a:off x="72" y="-56"/>
            <a:ext cx="13101878" cy="5171906"/>
            <a:chOff x="72" y="-56"/>
            <a:chExt cx="13101878" cy="5171906"/>
          </a:xfrm>
        </p:grpSpPr>
        <p:sp>
          <p:nvSpPr>
            <p:cNvPr id="159" name="Google Shape;159;p17"/>
            <p:cNvSpPr/>
            <p:nvPr/>
          </p:nvSpPr>
          <p:spPr>
            <a:xfrm rot="10800000">
              <a:off x="72" y="-56"/>
              <a:ext cx="3507504" cy="239755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7"/>
            <p:cNvGrpSpPr/>
            <p:nvPr/>
          </p:nvGrpSpPr>
          <p:grpSpPr>
            <a:xfrm>
              <a:off x="524811" y="-2"/>
              <a:ext cx="12577139" cy="5171852"/>
              <a:chOff x="524811" y="-2"/>
              <a:chExt cx="12577139" cy="5171852"/>
            </a:xfrm>
          </p:grpSpPr>
          <p:sp>
            <p:nvSpPr>
              <p:cNvPr id="161" name="Google Shape;161;p17"/>
              <p:cNvSpPr/>
              <p:nvPr/>
            </p:nvSpPr>
            <p:spPr>
              <a:xfrm>
                <a:off x="8602550" y="186175"/>
                <a:ext cx="4499400" cy="449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6126025" y="2748689"/>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rot="10800000">
                <a:off x="7503141"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7"/>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17"/>
          <p:cNvSpPr txBox="1">
            <a:spLocks noGrp="1"/>
          </p:cNvSpPr>
          <p:nvPr>
            <p:ph type="title" idx="2"/>
          </p:nvPr>
        </p:nvSpPr>
        <p:spPr>
          <a:xfrm>
            <a:off x="3062925" y="1737450"/>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67" name="Google Shape;167;p17"/>
          <p:cNvSpPr txBox="1">
            <a:spLocks noGrp="1"/>
          </p:cNvSpPr>
          <p:nvPr>
            <p:ph type="subTitle" idx="1"/>
          </p:nvPr>
        </p:nvSpPr>
        <p:spPr>
          <a:xfrm>
            <a:off x="3062925" y="2177425"/>
            <a:ext cx="301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68" name="Google Shape;168;p17"/>
          <p:cNvSpPr txBox="1">
            <a:spLocks noGrp="1"/>
          </p:cNvSpPr>
          <p:nvPr>
            <p:ph type="title" idx="3"/>
          </p:nvPr>
        </p:nvSpPr>
        <p:spPr>
          <a:xfrm>
            <a:off x="713850" y="3469850"/>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69" name="Google Shape;169;p17"/>
          <p:cNvSpPr txBox="1">
            <a:spLocks noGrp="1"/>
          </p:cNvSpPr>
          <p:nvPr>
            <p:ph type="subTitle" idx="4"/>
          </p:nvPr>
        </p:nvSpPr>
        <p:spPr>
          <a:xfrm>
            <a:off x="713850" y="3909825"/>
            <a:ext cx="301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70" name="Google Shape;170;p17"/>
          <p:cNvSpPr txBox="1">
            <a:spLocks noGrp="1"/>
          </p:cNvSpPr>
          <p:nvPr>
            <p:ph type="title" idx="5"/>
          </p:nvPr>
        </p:nvSpPr>
        <p:spPr>
          <a:xfrm>
            <a:off x="5411700" y="3469850"/>
            <a:ext cx="3018300" cy="44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1" name="Google Shape;171;p17"/>
          <p:cNvSpPr txBox="1">
            <a:spLocks noGrp="1"/>
          </p:cNvSpPr>
          <p:nvPr>
            <p:ph type="subTitle" idx="6"/>
          </p:nvPr>
        </p:nvSpPr>
        <p:spPr>
          <a:xfrm>
            <a:off x="5411700" y="3909825"/>
            <a:ext cx="301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
  <p:cSld name="TITLE_AND_BODY_1_2_1_1">
    <p:spTree>
      <p:nvGrpSpPr>
        <p:cNvPr id="1" name="Shape 172"/>
        <p:cNvGrpSpPr/>
        <p:nvPr/>
      </p:nvGrpSpPr>
      <p:grpSpPr>
        <a:xfrm>
          <a:off x="0" y="0"/>
          <a:ext cx="0" cy="0"/>
          <a:chOff x="0" y="0"/>
          <a:chExt cx="0" cy="0"/>
        </a:xfrm>
      </p:grpSpPr>
      <p:grpSp>
        <p:nvGrpSpPr>
          <p:cNvPr id="173" name="Google Shape;173;p18"/>
          <p:cNvGrpSpPr/>
          <p:nvPr/>
        </p:nvGrpSpPr>
        <p:grpSpPr>
          <a:xfrm>
            <a:off x="-690151" y="-2"/>
            <a:ext cx="10525851" cy="5144462"/>
            <a:chOff x="-690151" y="-2"/>
            <a:chExt cx="10525851" cy="5144462"/>
          </a:xfrm>
        </p:grpSpPr>
        <p:sp>
          <p:nvSpPr>
            <p:cNvPr id="174" name="Google Shape;174;p18"/>
            <p:cNvSpPr/>
            <p:nvPr/>
          </p:nvSpPr>
          <p:spPr>
            <a:xfrm flipH="1">
              <a:off x="-68" y="2960000"/>
              <a:ext cx="3194593" cy="2183549"/>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18"/>
            <p:cNvGrpSpPr/>
            <p:nvPr/>
          </p:nvGrpSpPr>
          <p:grpSpPr>
            <a:xfrm>
              <a:off x="524811" y="1775715"/>
              <a:ext cx="8441422" cy="1402732"/>
              <a:chOff x="524811" y="-71085"/>
              <a:chExt cx="8441422" cy="1402732"/>
            </a:xfrm>
          </p:grpSpPr>
          <p:sp>
            <p:nvSpPr>
              <p:cNvPr id="176" name="Google Shape;176;p18"/>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8"/>
            <p:cNvSpPr/>
            <p:nvPr/>
          </p:nvSpPr>
          <p:spPr>
            <a:xfrm flipH="1">
              <a:off x="5468749" y="1643750"/>
              <a:ext cx="4366950" cy="3500710"/>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rot="10800000" flipH="1">
              <a:off x="-690151"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18"/>
          <p:cNvSpPr txBox="1">
            <a:spLocks noGrp="1"/>
          </p:cNvSpPr>
          <p:nvPr>
            <p:ph type="title"/>
          </p:nvPr>
        </p:nvSpPr>
        <p:spPr>
          <a:xfrm>
            <a:off x="2102700" y="2305142"/>
            <a:ext cx="6327300" cy="11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2400">
                <a:solidFill>
                  <a:schemeClr val="dk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82" name="Google Shape;182;p18"/>
          <p:cNvSpPr txBox="1">
            <a:spLocks noGrp="1"/>
          </p:cNvSpPr>
          <p:nvPr>
            <p:ph type="title" idx="2" hasCustomPrompt="1"/>
          </p:nvPr>
        </p:nvSpPr>
        <p:spPr>
          <a:xfrm>
            <a:off x="6522300" y="1491425"/>
            <a:ext cx="1907700" cy="918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600"/>
              <a:buNone/>
              <a:defRPr sz="9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183" name="Google Shape;183;p18"/>
          <p:cNvSpPr txBox="1">
            <a:spLocks noGrp="1"/>
          </p:cNvSpPr>
          <p:nvPr>
            <p:ph type="subTitle" idx="1"/>
          </p:nvPr>
        </p:nvSpPr>
        <p:spPr>
          <a:xfrm>
            <a:off x="2009700" y="3174446"/>
            <a:ext cx="6420300" cy="55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1">
  <p:cSld name="TITLE_AND_BODY_1_3_1_1">
    <p:spTree>
      <p:nvGrpSpPr>
        <p:cNvPr id="1" name="Shape 184"/>
        <p:cNvGrpSpPr/>
        <p:nvPr/>
      </p:nvGrpSpPr>
      <p:grpSpPr>
        <a:xfrm>
          <a:off x="0" y="0"/>
          <a:ext cx="0" cy="0"/>
          <a:chOff x="0" y="0"/>
          <a:chExt cx="0" cy="0"/>
        </a:xfrm>
      </p:grpSpPr>
      <p:grpSp>
        <p:nvGrpSpPr>
          <p:cNvPr id="185" name="Google Shape;185;p19"/>
          <p:cNvGrpSpPr/>
          <p:nvPr/>
        </p:nvGrpSpPr>
        <p:grpSpPr>
          <a:xfrm>
            <a:off x="-152410" y="0"/>
            <a:ext cx="9338910" cy="5221448"/>
            <a:chOff x="-152410" y="0"/>
            <a:chExt cx="9338910" cy="5221448"/>
          </a:xfrm>
        </p:grpSpPr>
        <p:sp>
          <p:nvSpPr>
            <p:cNvPr id="186" name="Google Shape;186;p19"/>
            <p:cNvSpPr/>
            <p:nvPr/>
          </p:nvSpPr>
          <p:spPr>
            <a:xfrm rot="10800000" flipH="1">
              <a:off x="-152410" y="3991667"/>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9"/>
            <p:cNvGrpSpPr/>
            <p:nvPr/>
          </p:nvGrpSpPr>
          <p:grpSpPr>
            <a:xfrm>
              <a:off x="524811" y="1775715"/>
              <a:ext cx="8661689" cy="3445733"/>
              <a:chOff x="524811" y="1775715"/>
              <a:chExt cx="8661689" cy="3445733"/>
            </a:xfrm>
          </p:grpSpPr>
          <p:sp>
            <p:nvSpPr>
              <p:cNvPr id="188" name="Google Shape;188;p19"/>
              <p:cNvSpPr/>
              <p:nvPr/>
            </p:nvSpPr>
            <p:spPr>
              <a:xfrm flipH="1">
                <a:off x="5389067"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9"/>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9"/>
          <p:cNvSpPr txBox="1">
            <a:spLocks noGrp="1"/>
          </p:cNvSpPr>
          <p:nvPr>
            <p:ph type="subTitle" idx="1"/>
          </p:nvPr>
        </p:nvSpPr>
        <p:spPr>
          <a:xfrm>
            <a:off x="713850" y="2553750"/>
            <a:ext cx="1284000" cy="83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atin typeface="Black Han Sans"/>
                <a:ea typeface="Black Han Sans"/>
                <a:cs typeface="Black Han Sans"/>
                <a:sym typeface="Black Han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92" name="Google Shape;192;p19"/>
          <p:cNvSpPr txBox="1">
            <a:spLocks noGrp="1"/>
          </p:cNvSpPr>
          <p:nvPr>
            <p:ph type="body" idx="2"/>
          </p:nvPr>
        </p:nvSpPr>
        <p:spPr>
          <a:xfrm>
            <a:off x="713850" y="3387750"/>
            <a:ext cx="3160800" cy="108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3" name="Google Shape;193;p1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ix Columns ">
  <p:cSld name="TITLE_AND_BODY_1_3">
    <p:spTree>
      <p:nvGrpSpPr>
        <p:cNvPr id="1" name="Shape 218"/>
        <p:cNvGrpSpPr/>
        <p:nvPr/>
      </p:nvGrpSpPr>
      <p:grpSpPr>
        <a:xfrm>
          <a:off x="0" y="0"/>
          <a:ext cx="0" cy="0"/>
          <a:chOff x="0" y="0"/>
          <a:chExt cx="0" cy="0"/>
        </a:xfrm>
      </p:grpSpPr>
      <p:grpSp>
        <p:nvGrpSpPr>
          <p:cNvPr id="219" name="Google Shape;219;p22"/>
          <p:cNvGrpSpPr/>
          <p:nvPr/>
        </p:nvGrpSpPr>
        <p:grpSpPr>
          <a:xfrm>
            <a:off x="-570751" y="0"/>
            <a:ext cx="9714795" cy="5144278"/>
            <a:chOff x="-570751" y="0"/>
            <a:chExt cx="9714795" cy="5144278"/>
          </a:xfrm>
        </p:grpSpPr>
        <p:sp>
          <p:nvSpPr>
            <p:cNvPr id="220" name="Google Shape;220;p22"/>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246061" y="14121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2"/>
          <p:cNvSpPr txBox="1">
            <a:spLocks noGrp="1"/>
          </p:cNvSpPr>
          <p:nvPr>
            <p:ph type="title" idx="2"/>
          </p:nvPr>
        </p:nvSpPr>
        <p:spPr>
          <a:xfrm>
            <a:off x="7138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6" name="Google Shape;226;p22"/>
          <p:cNvSpPr txBox="1">
            <a:spLocks noGrp="1"/>
          </p:cNvSpPr>
          <p:nvPr>
            <p:ph type="subTitle" idx="1"/>
          </p:nvPr>
        </p:nvSpPr>
        <p:spPr>
          <a:xfrm>
            <a:off x="7138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7" name="Google Shape;227;p22"/>
          <p:cNvSpPr txBox="1">
            <a:spLocks noGrp="1"/>
          </p:cNvSpPr>
          <p:nvPr>
            <p:ph type="title" idx="3"/>
          </p:nvPr>
        </p:nvSpPr>
        <p:spPr>
          <a:xfrm>
            <a:off x="35026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 name="Google Shape;228;p22"/>
          <p:cNvSpPr txBox="1">
            <a:spLocks noGrp="1"/>
          </p:cNvSpPr>
          <p:nvPr>
            <p:ph type="subTitle" idx="4"/>
          </p:nvPr>
        </p:nvSpPr>
        <p:spPr>
          <a:xfrm>
            <a:off x="35026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9" name="Google Shape;229;p22"/>
          <p:cNvSpPr txBox="1">
            <a:spLocks noGrp="1"/>
          </p:cNvSpPr>
          <p:nvPr>
            <p:ph type="title" idx="5"/>
          </p:nvPr>
        </p:nvSpPr>
        <p:spPr>
          <a:xfrm>
            <a:off x="62914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0" name="Google Shape;230;p22"/>
          <p:cNvSpPr txBox="1">
            <a:spLocks noGrp="1"/>
          </p:cNvSpPr>
          <p:nvPr>
            <p:ph type="subTitle" idx="6"/>
          </p:nvPr>
        </p:nvSpPr>
        <p:spPr>
          <a:xfrm>
            <a:off x="62914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1" name="Google Shape;231;p22"/>
          <p:cNvSpPr txBox="1">
            <a:spLocks noGrp="1"/>
          </p:cNvSpPr>
          <p:nvPr>
            <p:ph type="title" idx="7"/>
          </p:nvPr>
        </p:nvSpPr>
        <p:spPr>
          <a:xfrm>
            <a:off x="7138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2" name="Google Shape;232;p22"/>
          <p:cNvSpPr txBox="1">
            <a:spLocks noGrp="1"/>
          </p:cNvSpPr>
          <p:nvPr>
            <p:ph type="subTitle" idx="8"/>
          </p:nvPr>
        </p:nvSpPr>
        <p:spPr>
          <a:xfrm>
            <a:off x="7138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22"/>
          <p:cNvSpPr txBox="1">
            <a:spLocks noGrp="1"/>
          </p:cNvSpPr>
          <p:nvPr>
            <p:ph type="title" idx="9"/>
          </p:nvPr>
        </p:nvSpPr>
        <p:spPr>
          <a:xfrm>
            <a:off x="35026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 name="Google Shape;234;p22"/>
          <p:cNvSpPr txBox="1">
            <a:spLocks noGrp="1"/>
          </p:cNvSpPr>
          <p:nvPr>
            <p:ph type="subTitle" idx="13"/>
          </p:nvPr>
        </p:nvSpPr>
        <p:spPr>
          <a:xfrm>
            <a:off x="35026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5" name="Google Shape;235;p22"/>
          <p:cNvSpPr txBox="1">
            <a:spLocks noGrp="1"/>
          </p:cNvSpPr>
          <p:nvPr>
            <p:ph type="title" idx="14"/>
          </p:nvPr>
        </p:nvSpPr>
        <p:spPr>
          <a:xfrm>
            <a:off x="62914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6" name="Google Shape;236;p22"/>
          <p:cNvSpPr txBox="1">
            <a:spLocks noGrp="1"/>
          </p:cNvSpPr>
          <p:nvPr>
            <p:ph type="subTitle" idx="15"/>
          </p:nvPr>
        </p:nvSpPr>
        <p:spPr>
          <a:xfrm>
            <a:off x="62914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 Credits">
  <p:cSld name="ONE_COLUMN_TEXT_1">
    <p:spTree>
      <p:nvGrpSpPr>
        <p:cNvPr id="1" name="Shape 237"/>
        <p:cNvGrpSpPr/>
        <p:nvPr/>
      </p:nvGrpSpPr>
      <p:grpSpPr>
        <a:xfrm>
          <a:off x="0" y="0"/>
          <a:ext cx="0" cy="0"/>
          <a:chOff x="0" y="0"/>
          <a:chExt cx="0" cy="0"/>
        </a:xfrm>
      </p:grpSpPr>
      <p:grpSp>
        <p:nvGrpSpPr>
          <p:cNvPr id="238" name="Google Shape;238;p23"/>
          <p:cNvGrpSpPr/>
          <p:nvPr/>
        </p:nvGrpSpPr>
        <p:grpSpPr>
          <a:xfrm flipH="1">
            <a:off x="-25" y="0"/>
            <a:ext cx="9144047" cy="5188026"/>
            <a:chOff x="-25" y="0"/>
            <a:chExt cx="9144047" cy="5188026"/>
          </a:xfrm>
        </p:grpSpPr>
        <p:sp>
          <p:nvSpPr>
            <p:cNvPr id="239" name="Google Shape;239;p23"/>
            <p:cNvSpPr/>
            <p:nvPr/>
          </p:nvSpPr>
          <p:spPr>
            <a:xfrm>
              <a:off x="2406205" y="2890137"/>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txBox="1"/>
          <p:nvPr/>
        </p:nvSpPr>
        <p:spPr>
          <a:xfrm>
            <a:off x="3756425" y="3583350"/>
            <a:ext cx="4673700" cy="6417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CREDITS: This presentation template was created by </a:t>
            </a:r>
            <a:r>
              <a:rPr lang="en" sz="1200">
                <a:solidFill>
                  <a:schemeClr val="accent4"/>
                </a:solidFill>
                <a:uFill>
                  <a:noFill/>
                </a:uFill>
                <a:latin typeface="Lato"/>
                <a:ea typeface="Lato"/>
                <a:cs typeface="Lato"/>
                <a:sym typeface="La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accent4"/>
                </a:solidFill>
                <a:latin typeface="Lato"/>
                <a:ea typeface="Lato"/>
                <a:cs typeface="Lato"/>
                <a:sym typeface="Lato"/>
              </a:rPr>
              <a:t>, including icons by </a:t>
            </a:r>
            <a:r>
              <a:rPr lang="en" sz="1200">
                <a:solidFill>
                  <a:schemeClr val="accent4"/>
                </a:solidFill>
                <a:uFill>
                  <a:noFill/>
                </a:uFill>
                <a:latin typeface="Lato"/>
                <a:ea typeface="Lato"/>
                <a:cs typeface="Lato"/>
                <a:sym typeface="La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4"/>
                </a:solidFill>
                <a:latin typeface="Lato"/>
                <a:ea typeface="Lato"/>
                <a:cs typeface="Lato"/>
                <a:sym typeface="Lato"/>
              </a:rPr>
              <a:t>, and infographics &amp; images by </a:t>
            </a:r>
            <a:r>
              <a:rPr lang="en" sz="1200">
                <a:solidFill>
                  <a:schemeClr val="accent4"/>
                </a:solidFill>
                <a:uFill>
                  <a:noFill/>
                </a:uFill>
                <a:latin typeface="Lato"/>
                <a:ea typeface="Lato"/>
                <a:cs typeface="Lato"/>
                <a:sym typeface="La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4"/>
                </a:solidFill>
                <a:latin typeface="Lato"/>
                <a:ea typeface="Lato"/>
                <a:cs typeface="Lato"/>
                <a:sym typeface="Lato"/>
              </a:rPr>
              <a:t>. </a:t>
            </a:r>
            <a:endParaRPr sz="1200">
              <a:solidFill>
                <a:schemeClr val="accent4"/>
              </a:solidFill>
              <a:latin typeface="Lato"/>
              <a:ea typeface="Lato"/>
              <a:cs typeface="Lato"/>
              <a:sym typeface="Lato"/>
            </a:endParaRPr>
          </a:p>
          <a:p>
            <a:pPr marL="0" lvl="0" indent="0" algn="r" rtl="0">
              <a:spcBef>
                <a:spcPts val="300"/>
              </a:spcBef>
              <a:spcAft>
                <a:spcPts val="0"/>
              </a:spcAft>
              <a:buNone/>
            </a:pPr>
            <a:endParaRPr sz="1200">
              <a:solidFill>
                <a:schemeClr val="accent4"/>
              </a:solidFill>
              <a:latin typeface="Lato"/>
              <a:ea typeface="Lato"/>
              <a:cs typeface="Lato"/>
              <a:sym typeface="Lato"/>
            </a:endParaRPr>
          </a:p>
        </p:txBody>
      </p:sp>
      <p:sp>
        <p:nvSpPr>
          <p:cNvPr id="248" name="Google Shape;248;p23"/>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4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249" name="Google Shape;249;p23"/>
          <p:cNvSpPr txBox="1">
            <a:spLocks noGrp="1"/>
          </p:cNvSpPr>
          <p:nvPr>
            <p:ph type="subTitle" idx="1"/>
          </p:nvPr>
        </p:nvSpPr>
        <p:spPr>
          <a:xfrm flipH="1">
            <a:off x="5166600" y="2152125"/>
            <a:ext cx="3263400" cy="134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5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259"/>
        <p:cNvGrpSpPr/>
        <p:nvPr/>
      </p:nvGrpSpPr>
      <p:grpSpPr>
        <a:xfrm>
          <a:off x="0" y="0"/>
          <a:ext cx="0" cy="0"/>
          <a:chOff x="0" y="0"/>
          <a:chExt cx="0" cy="0"/>
        </a:xfrm>
      </p:grpSpPr>
      <p:grpSp>
        <p:nvGrpSpPr>
          <p:cNvPr id="260" name="Google Shape;260;p26"/>
          <p:cNvGrpSpPr/>
          <p:nvPr/>
        </p:nvGrpSpPr>
        <p:grpSpPr>
          <a:xfrm>
            <a:off x="66" y="5"/>
            <a:ext cx="9143934" cy="5143438"/>
            <a:chOff x="66" y="5"/>
            <a:chExt cx="9143934" cy="5143438"/>
          </a:xfrm>
        </p:grpSpPr>
        <p:sp>
          <p:nvSpPr>
            <p:cNvPr id="261" name="Google Shape;261;p26"/>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26"/>
            <p:cNvGrpSpPr/>
            <p:nvPr/>
          </p:nvGrpSpPr>
          <p:grpSpPr>
            <a:xfrm>
              <a:off x="524811" y="1775715"/>
              <a:ext cx="8441422" cy="1402732"/>
              <a:chOff x="524811" y="-71085"/>
              <a:chExt cx="8441422" cy="1402732"/>
            </a:xfrm>
          </p:grpSpPr>
          <p:sp>
            <p:nvSpPr>
              <p:cNvPr id="264" name="Google Shape;264;p26"/>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6"/>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BLANK_1_2">
    <p:spTree>
      <p:nvGrpSpPr>
        <p:cNvPr id="1" name="Shape 268"/>
        <p:cNvGrpSpPr/>
        <p:nvPr/>
      </p:nvGrpSpPr>
      <p:grpSpPr>
        <a:xfrm>
          <a:off x="0" y="0"/>
          <a:ext cx="0" cy="0"/>
          <a:chOff x="0" y="0"/>
          <a:chExt cx="0" cy="0"/>
        </a:xfrm>
      </p:grpSpPr>
      <p:grpSp>
        <p:nvGrpSpPr>
          <p:cNvPr id="269" name="Google Shape;269;p27"/>
          <p:cNvGrpSpPr/>
          <p:nvPr/>
        </p:nvGrpSpPr>
        <p:grpSpPr>
          <a:xfrm>
            <a:off x="-570751" y="0"/>
            <a:ext cx="9714795" cy="5144278"/>
            <a:chOff x="-570751" y="0"/>
            <a:chExt cx="9714795" cy="5144278"/>
          </a:xfrm>
        </p:grpSpPr>
        <p:sp>
          <p:nvSpPr>
            <p:cNvPr id="270" name="Google Shape;270;p27"/>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27"/>
            <p:cNvGrpSpPr/>
            <p:nvPr/>
          </p:nvGrpSpPr>
          <p:grpSpPr>
            <a:xfrm>
              <a:off x="246061" y="1412165"/>
              <a:ext cx="8720172" cy="1766282"/>
              <a:chOff x="246061" y="-434635"/>
              <a:chExt cx="8720172" cy="1766282"/>
            </a:xfrm>
          </p:grpSpPr>
          <p:sp>
            <p:nvSpPr>
              <p:cNvPr id="274" name="Google Shape;274;p27"/>
              <p:cNvSpPr/>
              <p:nvPr/>
            </p:nvSpPr>
            <p:spPr>
              <a:xfrm>
                <a:off x="246061" y="-43463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BLANK_1_3">
    <p:spTree>
      <p:nvGrpSpPr>
        <p:cNvPr id="1" name="Shape 277"/>
        <p:cNvGrpSpPr/>
        <p:nvPr/>
      </p:nvGrpSpPr>
      <p:grpSpPr>
        <a:xfrm>
          <a:off x="0" y="0"/>
          <a:ext cx="0" cy="0"/>
          <a:chOff x="0" y="0"/>
          <a:chExt cx="0" cy="0"/>
        </a:xfrm>
      </p:grpSpPr>
      <p:grpSp>
        <p:nvGrpSpPr>
          <p:cNvPr id="278" name="Google Shape;278;p28"/>
          <p:cNvGrpSpPr/>
          <p:nvPr/>
        </p:nvGrpSpPr>
        <p:grpSpPr>
          <a:xfrm rot="10800000" flipH="1">
            <a:off x="-30" y="192978"/>
            <a:ext cx="9186530" cy="5028462"/>
            <a:chOff x="-74390" y="-43"/>
            <a:chExt cx="9186530" cy="5028462"/>
          </a:xfrm>
        </p:grpSpPr>
        <p:sp>
          <p:nvSpPr>
            <p:cNvPr id="279" name="Google Shape;279;p28"/>
            <p:cNvSpPr/>
            <p:nvPr/>
          </p:nvSpPr>
          <p:spPr>
            <a:xfrm rot="10800000">
              <a:off x="-74390" y="-31"/>
              <a:ext cx="9026004" cy="3606773"/>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grpSp>
        <p:nvGrpSpPr>
          <p:cNvPr id="23" name="Google Shape;23;p3"/>
          <p:cNvGrpSpPr/>
          <p:nvPr/>
        </p:nvGrpSpPr>
        <p:grpSpPr>
          <a:xfrm>
            <a:off x="0" y="0"/>
            <a:ext cx="9137824" cy="5133101"/>
            <a:chOff x="0" y="0"/>
            <a:chExt cx="9137824" cy="5133101"/>
          </a:xfrm>
        </p:grpSpPr>
        <p:sp>
          <p:nvSpPr>
            <p:cNvPr id="24" name="Google Shape;24;p3"/>
            <p:cNvSpPr/>
            <p:nvPr/>
          </p:nvSpPr>
          <p:spPr>
            <a:xfrm rot="10800000">
              <a:off x="7722839" y="4042618"/>
              <a:ext cx="1414985" cy="1090482"/>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1795905" y="186181"/>
              <a:ext cx="6030168" cy="4556029"/>
              <a:chOff x="1795905" y="186181"/>
              <a:chExt cx="6030168" cy="4556029"/>
            </a:xfrm>
          </p:grpSpPr>
          <p:sp>
            <p:nvSpPr>
              <p:cNvPr id="27" name="Google Shape;27;p3"/>
              <p:cNvSpPr/>
              <p:nvPr/>
            </p:nvSpPr>
            <p:spPr>
              <a:xfrm>
                <a:off x="2827650" y="827400"/>
                <a:ext cx="3488700" cy="348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70684">
                <a:off x="7513653" y="180465"/>
                <a:ext cx="209940" cy="225978"/>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70737">
                <a:off x="7460032" y="4376313"/>
                <a:ext cx="369367" cy="355190"/>
              </a:xfrm>
              <a:custGeom>
                <a:avLst/>
                <a:gdLst/>
                <a:ahLst/>
                <a:cxnLst/>
                <a:rect l="l" t="t" r="r" b="b"/>
                <a:pathLst>
                  <a:path w="3359" h="3230" extrusionOk="0">
                    <a:moveTo>
                      <a:pt x="3358" y="1"/>
                    </a:moveTo>
                    <a:lnTo>
                      <a:pt x="0" y="1212"/>
                    </a:lnTo>
                    <a:lnTo>
                      <a:pt x="1800" y="3229"/>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9507153">
                <a:off x="1827046" y="1574774"/>
                <a:ext cx="219888" cy="211463"/>
              </a:xfrm>
              <a:custGeom>
                <a:avLst/>
                <a:gdLst/>
                <a:ahLst/>
                <a:cxnLst/>
                <a:rect l="l" t="t" r="r" b="b"/>
                <a:pathLst>
                  <a:path w="3359" h="3230" extrusionOk="0">
                    <a:moveTo>
                      <a:pt x="3358" y="1"/>
                    </a:moveTo>
                    <a:lnTo>
                      <a:pt x="0" y="1212"/>
                    </a:lnTo>
                    <a:lnTo>
                      <a:pt x="1800" y="3229"/>
                    </a:lnTo>
                    <a:lnTo>
                      <a:pt x="3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31;p3"/>
          <p:cNvSpPr txBox="1">
            <a:spLocks noGrp="1"/>
          </p:cNvSpPr>
          <p:nvPr>
            <p:ph type="title" hasCustomPrompt="1"/>
          </p:nvPr>
        </p:nvSpPr>
        <p:spPr>
          <a:xfrm>
            <a:off x="3618075" y="1491425"/>
            <a:ext cx="1907700" cy="91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32" name="Google Shape;32;p3"/>
          <p:cNvSpPr txBox="1">
            <a:spLocks noGrp="1"/>
          </p:cNvSpPr>
          <p:nvPr>
            <p:ph type="title" idx="2"/>
          </p:nvPr>
        </p:nvSpPr>
        <p:spPr>
          <a:xfrm>
            <a:off x="1408350" y="2319230"/>
            <a:ext cx="6327300" cy="11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400"/>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1361825" y="3192701"/>
            <a:ext cx="6420300" cy="55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grpSp>
        <p:nvGrpSpPr>
          <p:cNvPr id="35" name="Google Shape;35;p4"/>
          <p:cNvGrpSpPr/>
          <p:nvPr/>
        </p:nvGrpSpPr>
        <p:grpSpPr>
          <a:xfrm>
            <a:off x="-1" y="0"/>
            <a:ext cx="9144046" cy="5188037"/>
            <a:chOff x="-1" y="0"/>
            <a:chExt cx="9144046" cy="5188037"/>
          </a:xfrm>
        </p:grpSpPr>
        <p:sp>
          <p:nvSpPr>
            <p:cNvPr id="36" name="Google Shape;36;p4"/>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a:off x="7961666" y="3864230"/>
              <a:ext cx="337407" cy="924597"/>
              <a:chOff x="8514266" y="1265155"/>
              <a:chExt cx="337407" cy="924597"/>
            </a:xfrm>
          </p:grpSpPr>
          <p:sp>
            <p:nvSpPr>
              <p:cNvPr id="38" name="Google Shape;38;p4"/>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p:nvPr/>
          </p:nvSpPr>
          <p:spPr>
            <a:xfrm>
              <a:off x="6542786" y="0"/>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0800000" flipH="1">
              <a:off x="-1" y="382323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4"/>
          <p:cNvSpPr txBox="1">
            <a:spLocks noGrp="1"/>
          </p:cNvSpPr>
          <p:nvPr>
            <p:ph type="subTitle" idx="1"/>
          </p:nvPr>
        </p:nvSpPr>
        <p:spPr>
          <a:xfrm>
            <a:off x="5361600" y="1605900"/>
            <a:ext cx="3068400" cy="193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atin typeface="Lato"/>
                <a:ea typeface="Lato"/>
                <a:cs typeface="Lato"/>
                <a:sym typeface="Lat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2642850" y="1486950"/>
            <a:ext cx="3858300" cy="216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grpSp>
        <p:nvGrpSpPr>
          <p:cNvPr id="68" name="Google Shape;68;p9"/>
          <p:cNvGrpSpPr/>
          <p:nvPr/>
        </p:nvGrpSpPr>
        <p:grpSpPr>
          <a:xfrm>
            <a:off x="-2884700" y="-2"/>
            <a:ext cx="15074723" cy="5171852"/>
            <a:chOff x="-2884700" y="-2"/>
            <a:chExt cx="15074723" cy="5171852"/>
          </a:xfrm>
        </p:grpSpPr>
        <p:sp>
          <p:nvSpPr>
            <p:cNvPr id="69" name="Google Shape;69;p9"/>
            <p:cNvSpPr/>
            <p:nvPr/>
          </p:nvSpPr>
          <p:spPr>
            <a:xfrm>
              <a:off x="-980225" y="186175"/>
              <a:ext cx="4499400" cy="4499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2884700" y="-2"/>
              <a:ext cx="15074723" cy="5171852"/>
              <a:chOff x="-2884700" y="-2"/>
              <a:chExt cx="15074723" cy="5171852"/>
            </a:xfrm>
          </p:grpSpPr>
          <p:sp>
            <p:nvSpPr>
              <p:cNvPr id="71" name="Google Shape;71;p9"/>
              <p:cNvSpPr/>
              <p:nvPr/>
            </p:nvSpPr>
            <p:spPr>
              <a:xfrm>
                <a:off x="6126025" y="2748689"/>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rot="10800000">
                <a:off x="7503141"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flipH="1">
                <a:off x="-2884700" y="2748689"/>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10800000" flipH="1">
                <a:off x="-488001"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9"/>
            <p:cNvSpPr/>
            <p:nvPr/>
          </p:nvSpPr>
          <p:spPr>
            <a:xfrm rot="5470684">
              <a:off x="7513653" y="180465"/>
              <a:ext cx="209940" cy="225978"/>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rot="5470737">
              <a:off x="7460032" y="4376313"/>
              <a:ext cx="369367" cy="355190"/>
            </a:xfrm>
            <a:custGeom>
              <a:avLst/>
              <a:gdLst/>
              <a:ahLst/>
              <a:cxnLst/>
              <a:rect l="l" t="t" r="r" b="b"/>
              <a:pathLst>
                <a:path w="3359" h="3230" extrusionOk="0">
                  <a:moveTo>
                    <a:pt x="3358" y="1"/>
                  </a:moveTo>
                  <a:lnTo>
                    <a:pt x="0" y="1212"/>
                  </a:lnTo>
                  <a:lnTo>
                    <a:pt x="1800" y="3229"/>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9507153">
              <a:off x="6685146" y="1720799"/>
              <a:ext cx="219888" cy="211463"/>
            </a:xfrm>
            <a:custGeom>
              <a:avLst/>
              <a:gdLst/>
              <a:ahLst/>
              <a:cxnLst/>
              <a:rect l="l" t="t" r="r" b="b"/>
              <a:pathLst>
                <a:path w="3359" h="3230" extrusionOk="0">
                  <a:moveTo>
                    <a:pt x="3358" y="1"/>
                  </a:moveTo>
                  <a:lnTo>
                    <a:pt x="0" y="1212"/>
                  </a:lnTo>
                  <a:lnTo>
                    <a:pt x="1800" y="3229"/>
                  </a:lnTo>
                  <a:lnTo>
                    <a:pt x="3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9"/>
          <p:cNvSpPr txBox="1">
            <a:spLocks noGrp="1"/>
          </p:cNvSpPr>
          <p:nvPr>
            <p:ph type="title"/>
          </p:nvPr>
        </p:nvSpPr>
        <p:spPr>
          <a:xfrm>
            <a:off x="713850" y="2318342"/>
            <a:ext cx="6327300" cy="1176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79" name="Google Shape;79;p9"/>
          <p:cNvSpPr txBox="1">
            <a:spLocks noGrp="1"/>
          </p:cNvSpPr>
          <p:nvPr>
            <p:ph type="title" idx="2" hasCustomPrompt="1"/>
          </p:nvPr>
        </p:nvSpPr>
        <p:spPr>
          <a:xfrm>
            <a:off x="713850" y="1491425"/>
            <a:ext cx="1907700" cy="9186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9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80" name="Google Shape;80;p9"/>
          <p:cNvSpPr txBox="1">
            <a:spLocks noGrp="1"/>
          </p:cNvSpPr>
          <p:nvPr>
            <p:ph type="subTitle" idx="1"/>
          </p:nvPr>
        </p:nvSpPr>
        <p:spPr>
          <a:xfrm>
            <a:off x="713850" y="3193679"/>
            <a:ext cx="6420300" cy="55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grpSp>
        <p:nvGrpSpPr>
          <p:cNvPr id="82" name="Google Shape;82;p10"/>
          <p:cNvGrpSpPr/>
          <p:nvPr/>
        </p:nvGrpSpPr>
        <p:grpSpPr>
          <a:xfrm>
            <a:off x="-131332" y="-56329"/>
            <a:ext cx="9296582" cy="2290182"/>
            <a:chOff x="-131332" y="-56329"/>
            <a:chExt cx="9296582" cy="2290182"/>
          </a:xfrm>
        </p:grpSpPr>
        <p:sp>
          <p:nvSpPr>
            <p:cNvPr id="83" name="Google Shape;83;p10"/>
            <p:cNvSpPr/>
            <p:nvPr/>
          </p:nvSpPr>
          <p:spPr>
            <a:xfrm rot="5400000">
              <a:off x="-358509" y="170848"/>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chemeClr val="dk1"/>
        </a:solidFill>
        <a:effectLst/>
      </p:bgPr>
    </p:bg>
    <p:spTree>
      <p:nvGrpSpPr>
        <p:cNvPr id="1" name="Shape 97"/>
        <p:cNvGrpSpPr/>
        <p:nvPr/>
      </p:nvGrpSpPr>
      <p:grpSpPr>
        <a:xfrm>
          <a:off x="0" y="0"/>
          <a:ext cx="0" cy="0"/>
          <a:chOff x="0" y="0"/>
          <a:chExt cx="0" cy="0"/>
        </a:xfrm>
      </p:grpSpPr>
      <p:grpSp>
        <p:nvGrpSpPr>
          <p:cNvPr id="98" name="Google Shape;98;p13"/>
          <p:cNvGrpSpPr/>
          <p:nvPr/>
        </p:nvGrpSpPr>
        <p:grpSpPr>
          <a:xfrm>
            <a:off x="-1019576" y="-31904"/>
            <a:ext cx="10163576" cy="5187783"/>
            <a:chOff x="-1019576" y="-31904"/>
            <a:chExt cx="10163576" cy="5187783"/>
          </a:xfrm>
        </p:grpSpPr>
        <p:sp>
          <p:nvSpPr>
            <p:cNvPr id="99" name="Google Shape;99;p13"/>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13"/>
            <p:cNvGrpSpPr/>
            <p:nvPr/>
          </p:nvGrpSpPr>
          <p:grpSpPr>
            <a:xfrm>
              <a:off x="5107548" y="-31904"/>
              <a:ext cx="4036452" cy="5028462"/>
              <a:chOff x="5075688" y="-43"/>
              <a:chExt cx="4036452" cy="5028462"/>
            </a:xfrm>
          </p:grpSpPr>
          <p:sp>
            <p:nvSpPr>
              <p:cNvPr id="101" name="Google Shape;101;p13"/>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3"/>
            <p:cNvSpPr/>
            <p:nvPr/>
          </p:nvSpPr>
          <p:spPr>
            <a:xfrm>
              <a:off x="-1019576" y="2606313"/>
              <a:ext cx="3180564" cy="2549566"/>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7694763">
              <a:off x="216952" y="1356031"/>
              <a:ext cx="289570" cy="243250"/>
            </a:xfrm>
            <a:custGeom>
              <a:avLst/>
              <a:gdLst/>
              <a:ahLst/>
              <a:cxnLst/>
              <a:rect l="l" t="t" r="r" b="b"/>
              <a:pathLst>
                <a:path w="4168" h="3501" extrusionOk="0">
                  <a:moveTo>
                    <a:pt x="0" y="0"/>
                  </a:moveTo>
                  <a:lnTo>
                    <a:pt x="2379" y="3501"/>
                  </a:lnTo>
                  <a:lnTo>
                    <a:pt x="4168" y="8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txBox="1">
            <a:spLocks noGrp="1"/>
          </p:cNvSpPr>
          <p:nvPr>
            <p:ph type="ctrTitle"/>
          </p:nvPr>
        </p:nvSpPr>
        <p:spPr>
          <a:xfrm>
            <a:off x="1922276" y="1566775"/>
            <a:ext cx="25014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 name="Google Shape;107;p13"/>
          <p:cNvSpPr txBox="1">
            <a:spLocks noGrp="1"/>
          </p:cNvSpPr>
          <p:nvPr>
            <p:ph type="subTitle" idx="1"/>
          </p:nvPr>
        </p:nvSpPr>
        <p:spPr>
          <a:xfrm>
            <a:off x="2119525" y="1880700"/>
            <a:ext cx="2106900" cy="6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3"/>
          <p:cNvSpPr txBox="1">
            <a:spLocks noGrp="1"/>
          </p:cNvSpPr>
          <p:nvPr>
            <p:ph type="title" idx="2" hasCustomPrompt="1"/>
          </p:nvPr>
        </p:nvSpPr>
        <p:spPr>
          <a:xfrm>
            <a:off x="2643180" y="1121775"/>
            <a:ext cx="1059600" cy="52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9" name="Google Shape;109;p13"/>
          <p:cNvSpPr txBox="1">
            <a:spLocks noGrp="1"/>
          </p:cNvSpPr>
          <p:nvPr>
            <p:ph type="ctrTitle" idx="3"/>
          </p:nvPr>
        </p:nvSpPr>
        <p:spPr>
          <a:xfrm>
            <a:off x="4917638" y="1566775"/>
            <a:ext cx="21069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0" name="Google Shape;110;p13"/>
          <p:cNvSpPr txBox="1">
            <a:spLocks noGrp="1"/>
          </p:cNvSpPr>
          <p:nvPr>
            <p:ph type="subTitle" idx="4"/>
          </p:nvPr>
        </p:nvSpPr>
        <p:spPr>
          <a:xfrm>
            <a:off x="4917650" y="1880700"/>
            <a:ext cx="2106900" cy="6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3"/>
          <p:cNvSpPr txBox="1">
            <a:spLocks noGrp="1"/>
          </p:cNvSpPr>
          <p:nvPr>
            <p:ph type="title" idx="5" hasCustomPrompt="1"/>
          </p:nvPr>
        </p:nvSpPr>
        <p:spPr>
          <a:xfrm>
            <a:off x="5441305" y="1121775"/>
            <a:ext cx="1059600" cy="52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2" name="Google Shape;112;p13"/>
          <p:cNvSpPr txBox="1">
            <a:spLocks noGrp="1"/>
          </p:cNvSpPr>
          <p:nvPr>
            <p:ph type="ctrTitle" idx="6"/>
          </p:nvPr>
        </p:nvSpPr>
        <p:spPr>
          <a:xfrm>
            <a:off x="720450" y="3252901"/>
            <a:ext cx="21069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3" name="Google Shape;113;p13"/>
          <p:cNvSpPr txBox="1">
            <a:spLocks noGrp="1"/>
          </p:cNvSpPr>
          <p:nvPr>
            <p:ph type="subTitle" idx="7"/>
          </p:nvPr>
        </p:nvSpPr>
        <p:spPr>
          <a:xfrm>
            <a:off x="720479" y="3566825"/>
            <a:ext cx="2106900" cy="6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4" name="Google Shape;114;p13"/>
          <p:cNvSpPr txBox="1">
            <a:spLocks noGrp="1"/>
          </p:cNvSpPr>
          <p:nvPr>
            <p:ph type="title" idx="8" hasCustomPrompt="1"/>
          </p:nvPr>
        </p:nvSpPr>
        <p:spPr>
          <a:xfrm>
            <a:off x="1327580" y="2807900"/>
            <a:ext cx="892500" cy="52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5" name="Google Shape;115;p13"/>
          <p:cNvSpPr txBox="1">
            <a:spLocks noGrp="1"/>
          </p:cNvSpPr>
          <p:nvPr>
            <p:ph type="ctrTitle" idx="9"/>
          </p:nvPr>
        </p:nvSpPr>
        <p:spPr>
          <a:xfrm>
            <a:off x="3518562" y="3252900"/>
            <a:ext cx="21069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 name="Google Shape;116;p13"/>
          <p:cNvSpPr txBox="1">
            <a:spLocks noGrp="1"/>
          </p:cNvSpPr>
          <p:nvPr>
            <p:ph type="subTitle" idx="13"/>
          </p:nvPr>
        </p:nvSpPr>
        <p:spPr>
          <a:xfrm>
            <a:off x="3518563" y="3566825"/>
            <a:ext cx="2106900" cy="6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3"/>
          <p:cNvSpPr txBox="1">
            <a:spLocks noGrp="1"/>
          </p:cNvSpPr>
          <p:nvPr>
            <p:ph type="title" idx="14" hasCustomPrompt="1"/>
          </p:nvPr>
        </p:nvSpPr>
        <p:spPr>
          <a:xfrm>
            <a:off x="4042218" y="2807899"/>
            <a:ext cx="1059600" cy="52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8" name="Google Shape;118;p13"/>
          <p:cNvSpPr txBox="1">
            <a:spLocks noGrp="1"/>
          </p:cNvSpPr>
          <p:nvPr>
            <p:ph type="ctrTitle" idx="15"/>
          </p:nvPr>
        </p:nvSpPr>
        <p:spPr>
          <a:xfrm>
            <a:off x="6316687" y="3252900"/>
            <a:ext cx="2106900" cy="4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9" name="Google Shape;119;p13"/>
          <p:cNvSpPr txBox="1">
            <a:spLocks noGrp="1"/>
          </p:cNvSpPr>
          <p:nvPr>
            <p:ph type="subTitle" idx="16"/>
          </p:nvPr>
        </p:nvSpPr>
        <p:spPr>
          <a:xfrm>
            <a:off x="6316688" y="3566825"/>
            <a:ext cx="2106900" cy="68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3"/>
          <p:cNvSpPr txBox="1">
            <a:spLocks noGrp="1"/>
          </p:cNvSpPr>
          <p:nvPr>
            <p:ph type="title" idx="17" hasCustomPrompt="1"/>
          </p:nvPr>
        </p:nvSpPr>
        <p:spPr>
          <a:xfrm>
            <a:off x="6840343" y="2807899"/>
            <a:ext cx="1059600" cy="52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21"/>
        <p:cNvGrpSpPr/>
        <p:nvPr/>
      </p:nvGrpSpPr>
      <p:grpSpPr>
        <a:xfrm>
          <a:off x="0" y="0"/>
          <a:ext cx="0" cy="0"/>
          <a:chOff x="0" y="0"/>
          <a:chExt cx="0" cy="0"/>
        </a:xfrm>
      </p:grpSpPr>
      <p:grpSp>
        <p:nvGrpSpPr>
          <p:cNvPr id="122" name="Google Shape;122;p14"/>
          <p:cNvGrpSpPr/>
          <p:nvPr/>
        </p:nvGrpSpPr>
        <p:grpSpPr>
          <a:xfrm>
            <a:off x="-25" y="1144975"/>
            <a:ext cx="10154363" cy="4076474"/>
            <a:chOff x="-25" y="1144975"/>
            <a:chExt cx="10154363" cy="4076474"/>
          </a:xfrm>
        </p:grpSpPr>
        <p:grpSp>
          <p:nvGrpSpPr>
            <p:cNvPr id="123" name="Google Shape;123;p14"/>
            <p:cNvGrpSpPr/>
            <p:nvPr/>
          </p:nvGrpSpPr>
          <p:grpSpPr>
            <a:xfrm>
              <a:off x="-25" y="1144975"/>
              <a:ext cx="9143989" cy="3988114"/>
              <a:chOff x="-25" y="1144975"/>
              <a:chExt cx="9143989" cy="3988114"/>
            </a:xfrm>
          </p:grpSpPr>
          <p:sp>
            <p:nvSpPr>
              <p:cNvPr id="124" name="Google Shape;124;p1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4"/>
              <p:cNvGrpSpPr/>
              <p:nvPr/>
            </p:nvGrpSpPr>
            <p:grpSpPr>
              <a:xfrm>
                <a:off x="5107548" y="1144975"/>
                <a:ext cx="2934922" cy="3851584"/>
                <a:chOff x="5075688" y="1176835"/>
                <a:chExt cx="2934922" cy="3851584"/>
              </a:xfrm>
            </p:grpSpPr>
            <p:sp>
              <p:nvSpPr>
                <p:cNvPr id="126" name="Google Shape;126;p14"/>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4"/>
              <p:cNvSpPr/>
              <p:nvPr/>
            </p:nvSpPr>
            <p:spPr>
              <a:xfrm rot="-7694763">
                <a:off x="216952" y="1356031"/>
                <a:ext cx="289570" cy="243250"/>
              </a:xfrm>
              <a:custGeom>
                <a:avLst/>
                <a:gdLst/>
                <a:ahLst/>
                <a:cxnLst/>
                <a:rect l="l" t="t" r="r" b="b"/>
                <a:pathLst>
                  <a:path w="4168" h="3501" extrusionOk="0">
                    <a:moveTo>
                      <a:pt x="0" y="0"/>
                    </a:moveTo>
                    <a:lnTo>
                      <a:pt x="2379" y="3501"/>
                    </a:lnTo>
                    <a:lnTo>
                      <a:pt x="4168" y="8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4"/>
            <p:cNvSpPr/>
            <p:nvPr/>
          </p:nvSpPr>
          <p:spPr>
            <a:xfrm flipH="1">
              <a:off x="6973774" y="2606313"/>
              <a:ext cx="3180564" cy="2549566"/>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8"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4"/>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2" name="Google Shape;132;p14"/>
          <p:cNvSpPr txBox="1">
            <a:spLocks noGrp="1"/>
          </p:cNvSpPr>
          <p:nvPr>
            <p:ph type="subTitle" idx="1"/>
          </p:nvPr>
        </p:nvSpPr>
        <p:spPr>
          <a:xfrm>
            <a:off x="1818850" y="2076575"/>
            <a:ext cx="5506200" cy="7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Black Han Sans"/>
              <a:buNone/>
              <a:defRPr sz="2800">
                <a:solidFill>
                  <a:schemeClr val="accent4"/>
                </a:solidFill>
                <a:latin typeface="Black Han Sans"/>
                <a:ea typeface="Black Han Sans"/>
                <a:cs typeface="Black Han Sans"/>
                <a:sym typeface="Black Han Sans"/>
              </a:defRPr>
            </a:lvl1pPr>
            <a:lvl2pPr lvl="1">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2pPr>
            <a:lvl3pPr lvl="2">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3pPr>
            <a:lvl4pPr lvl="3">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4pPr>
            <a:lvl5pPr lvl="4">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5pPr>
            <a:lvl6pPr lvl="5">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6pPr>
            <a:lvl7pPr lvl="6">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7pPr>
            <a:lvl8pPr lvl="7">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8pPr>
            <a:lvl9pPr lvl="8">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Font typeface="Lato"/>
              <a:buChar char="●"/>
              <a:defRPr>
                <a:solidFill>
                  <a:schemeClr val="accent4"/>
                </a:solidFill>
                <a:latin typeface="Lato"/>
                <a:ea typeface="Lato"/>
                <a:cs typeface="Lato"/>
                <a:sym typeface="Lato"/>
              </a:defRPr>
            </a:lvl1pPr>
            <a:lvl2pPr marL="914400" lvl="1"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2pPr>
            <a:lvl3pPr marL="1371600" lvl="2"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3pPr>
            <a:lvl4pPr marL="1828800" lvl="3"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4pPr>
            <a:lvl5pPr marL="2286000" lvl="4"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5pPr>
            <a:lvl6pPr marL="2743200" lvl="5"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6pPr>
            <a:lvl7pPr marL="3200400" lvl="6"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7pPr>
            <a:lvl8pPr marL="3657600" lvl="7"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8pPr>
            <a:lvl9pPr marL="4114800" lvl="8" indent="-317500">
              <a:lnSpc>
                <a:spcPct val="100000"/>
              </a:lnSpc>
              <a:spcBef>
                <a:spcPts val="1600"/>
              </a:spcBef>
              <a:spcAft>
                <a:spcPts val="1600"/>
              </a:spcAft>
              <a:buClr>
                <a:schemeClr val="accent4"/>
              </a:buClr>
              <a:buSzPts val="1400"/>
              <a:buFont typeface="Lato"/>
              <a:buChar char="■"/>
              <a:defRPr>
                <a:solidFill>
                  <a:schemeClr val="accent4"/>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8" r:id="rId7"/>
    <p:sldLayoutId id="2147483659" r:id="rId8"/>
    <p:sldLayoutId id="2147483660" r:id="rId9"/>
    <p:sldLayoutId id="2147483662" r:id="rId10"/>
    <p:sldLayoutId id="2147483663" r:id="rId11"/>
    <p:sldLayoutId id="2147483664" r:id="rId12"/>
    <p:sldLayoutId id="2147483665" r:id="rId13"/>
    <p:sldLayoutId id="2147483668" r:id="rId14"/>
    <p:sldLayoutId id="2147483669" r:id="rId15"/>
    <p:sldLayoutId id="2147483671" r:id="rId16"/>
    <p:sldLayoutId id="2147483672" r:id="rId17"/>
    <p:sldLayoutId id="2147483673" r:id="rId18"/>
    <p:sldLayoutId id="214748367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0"/>
        <p:cNvGrpSpPr/>
        <p:nvPr/>
      </p:nvGrpSpPr>
      <p:grpSpPr>
        <a:xfrm>
          <a:off x="0" y="0"/>
          <a:ext cx="0" cy="0"/>
          <a:chOff x="0" y="0"/>
          <a:chExt cx="0" cy="0"/>
        </a:xfrm>
      </p:grpSpPr>
      <p:sp>
        <p:nvSpPr>
          <p:cNvPr id="291" name="Google Shape;291;p31"/>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smtClean="0"/>
              <a:t>Software Engineering</a:t>
            </a:r>
            <a:endParaRPr b="0" dirty="0"/>
          </a:p>
        </p:txBody>
      </p:sp>
      <p:sp>
        <p:nvSpPr>
          <p:cNvPr id="292" name="Google Shape;292;p31"/>
          <p:cNvSpPr txBox="1">
            <a:spLocks noGrp="1"/>
          </p:cNvSpPr>
          <p:nvPr>
            <p:ph type="subTitle" idx="1"/>
          </p:nvPr>
        </p:nvSpPr>
        <p:spPr>
          <a:xfrm>
            <a:off x="1958257" y="2533733"/>
            <a:ext cx="270212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Software Requirements Specification (SRS)</a:t>
            </a:r>
            <a:endParaRPr dirty="0"/>
          </a:p>
        </p:txBody>
      </p:sp>
      <p:grpSp>
        <p:nvGrpSpPr>
          <p:cNvPr id="293" name="Google Shape;293;p31"/>
          <p:cNvGrpSpPr/>
          <p:nvPr/>
        </p:nvGrpSpPr>
        <p:grpSpPr>
          <a:xfrm>
            <a:off x="-25" y="1343351"/>
            <a:ext cx="9144027" cy="3789738"/>
            <a:chOff x="-25" y="1343351"/>
            <a:chExt cx="9144027" cy="3789738"/>
          </a:xfrm>
        </p:grpSpPr>
        <p:sp>
          <p:nvSpPr>
            <p:cNvPr id="294" name="Google Shape;294;p31"/>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5283536" y="2616411"/>
              <a:ext cx="677302" cy="381465"/>
            </a:xfrm>
            <a:custGeom>
              <a:avLst/>
              <a:gdLst/>
              <a:ahLst/>
              <a:cxnLst/>
              <a:rect l="l" t="t" r="r" b="b"/>
              <a:pathLst>
                <a:path w="9302" h="5239" extrusionOk="0">
                  <a:moveTo>
                    <a:pt x="4378" y="1"/>
                  </a:moveTo>
                  <a:cubicBezTo>
                    <a:pt x="4276" y="1"/>
                    <a:pt x="4182" y="15"/>
                    <a:pt x="4099" y="47"/>
                  </a:cubicBezTo>
                  <a:cubicBezTo>
                    <a:pt x="3967" y="445"/>
                    <a:pt x="4066" y="547"/>
                    <a:pt x="4430" y="894"/>
                  </a:cubicBezTo>
                  <a:cubicBezTo>
                    <a:pt x="4525" y="989"/>
                    <a:pt x="4810" y="1159"/>
                    <a:pt x="4875" y="1275"/>
                  </a:cubicBezTo>
                  <a:cubicBezTo>
                    <a:pt x="4964" y="1435"/>
                    <a:pt x="4964" y="1435"/>
                    <a:pt x="4875" y="1537"/>
                  </a:cubicBezTo>
                  <a:cubicBezTo>
                    <a:pt x="4810" y="1608"/>
                    <a:pt x="4474" y="1718"/>
                    <a:pt x="4379" y="1728"/>
                  </a:cubicBezTo>
                  <a:cubicBezTo>
                    <a:pt x="4274" y="1736"/>
                    <a:pt x="4176" y="1740"/>
                    <a:pt x="4084" y="1740"/>
                  </a:cubicBezTo>
                  <a:cubicBezTo>
                    <a:pt x="3406" y="1740"/>
                    <a:pt x="3020" y="1537"/>
                    <a:pt x="2613" y="1363"/>
                  </a:cubicBezTo>
                  <a:cubicBezTo>
                    <a:pt x="2255" y="1211"/>
                    <a:pt x="2004" y="1109"/>
                    <a:pt x="1663" y="925"/>
                  </a:cubicBezTo>
                  <a:cubicBezTo>
                    <a:pt x="1415" y="792"/>
                    <a:pt x="736" y="500"/>
                    <a:pt x="353" y="500"/>
                  </a:cubicBezTo>
                  <a:cubicBezTo>
                    <a:pt x="207" y="500"/>
                    <a:pt x="105" y="542"/>
                    <a:pt x="85" y="652"/>
                  </a:cubicBezTo>
                  <a:cubicBezTo>
                    <a:pt x="0" y="1357"/>
                    <a:pt x="939" y="2139"/>
                    <a:pt x="1552" y="2494"/>
                  </a:cubicBezTo>
                  <a:cubicBezTo>
                    <a:pt x="2164" y="2847"/>
                    <a:pt x="2899" y="2881"/>
                    <a:pt x="3593" y="3017"/>
                  </a:cubicBezTo>
                  <a:cubicBezTo>
                    <a:pt x="4005" y="3099"/>
                    <a:pt x="4410" y="3245"/>
                    <a:pt x="4845" y="3405"/>
                  </a:cubicBezTo>
                  <a:cubicBezTo>
                    <a:pt x="5283" y="3568"/>
                    <a:pt x="5634" y="3861"/>
                    <a:pt x="5814" y="4290"/>
                  </a:cubicBezTo>
                  <a:cubicBezTo>
                    <a:pt x="5947" y="4603"/>
                    <a:pt x="6145" y="4871"/>
                    <a:pt x="6410" y="5082"/>
                  </a:cubicBezTo>
                  <a:cubicBezTo>
                    <a:pt x="6561" y="5205"/>
                    <a:pt x="6755" y="5239"/>
                    <a:pt x="6952" y="5239"/>
                  </a:cubicBezTo>
                  <a:cubicBezTo>
                    <a:pt x="7056" y="5239"/>
                    <a:pt x="7162" y="5229"/>
                    <a:pt x="7263" y="5218"/>
                  </a:cubicBezTo>
                  <a:cubicBezTo>
                    <a:pt x="7659" y="5178"/>
                    <a:pt x="8050" y="5137"/>
                    <a:pt x="8444" y="5096"/>
                  </a:cubicBezTo>
                  <a:lnTo>
                    <a:pt x="9016" y="4980"/>
                  </a:lnTo>
                  <a:cubicBezTo>
                    <a:pt x="9022" y="4982"/>
                    <a:pt x="9028" y="4983"/>
                    <a:pt x="9034" y="4983"/>
                  </a:cubicBezTo>
                  <a:cubicBezTo>
                    <a:pt x="9156" y="4983"/>
                    <a:pt x="9167" y="4562"/>
                    <a:pt x="9190" y="4426"/>
                  </a:cubicBezTo>
                  <a:cubicBezTo>
                    <a:pt x="9301" y="3796"/>
                    <a:pt x="9039" y="3208"/>
                    <a:pt x="8601" y="2367"/>
                  </a:cubicBezTo>
                  <a:cubicBezTo>
                    <a:pt x="8523" y="2214"/>
                    <a:pt x="8393" y="2065"/>
                    <a:pt x="8169" y="1864"/>
                  </a:cubicBezTo>
                  <a:cubicBezTo>
                    <a:pt x="7842" y="1578"/>
                    <a:pt x="7505" y="1456"/>
                    <a:pt x="7304" y="1363"/>
                  </a:cubicBezTo>
                  <a:cubicBezTo>
                    <a:pt x="6801" y="1139"/>
                    <a:pt x="6461" y="938"/>
                    <a:pt x="6230" y="775"/>
                  </a:cubicBezTo>
                  <a:cubicBezTo>
                    <a:pt x="5815" y="479"/>
                    <a:pt x="4965" y="1"/>
                    <a:pt x="4378" y="1"/>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5609520" y="2831354"/>
              <a:ext cx="3330808" cy="1520325"/>
            </a:xfrm>
            <a:custGeom>
              <a:avLst/>
              <a:gdLst/>
              <a:ahLst/>
              <a:cxnLst/>
              <a:rect l="l" t="t" r="r" b="b"/>
              <a:pathLst>
                <a:path w="45745" h="20880" extrusionOk="0">
                  <a:moveTo>
                    <a:pt x="30796" y="0"/>
                  </a:moveTo>
                  <a:cubicBezTo>
                    <a:pt x="28260" y="0"/>
                    <a:pt x="25705" y="739"/>
                    <a:pt x="23476" y="1977"/>
                  </a:cubicBezTo>
                  <a:cubicBezTo>
                    <a:pt x="20213" y="3791"/>
                    <a:pt x="17594" y="6594"/>
                    <a:pt x="15471" y="9667"/>
                  </a:cubicBezTo>
                  <a:cubicBezTo>
                    <a:pt x="14620" y="10893"/>
                    <a:pt x="13585" y="12321"/>
                    <a:pt x="12092" y="12321"/>
                  </a:cubicBezTo>
                  <a:cubicBezTo>
                    <a:pt x="12085" y="12321"/>
                    <a:pt x="12078" y="12321"/>
                    <a:pt x="12071" y="12321"/>
                  </a:cubicBezTo>
                  <a:cubicBezTo>
                    <a:pt x="11374" y="12317"/>
                    <a:pt x="10711" y="11974"/>
                    <a:pt x="10176" y="11520"/>
                  </a:cubicBezTo>
                  <a:cubicBezTo>
                    <a:pt x="7172" y="8976"/>
                    <a:pt x="8006" y="3791"/>
                    <a:pt x="4934" y="1327"/>
                  </a:cubicBezTo>
                  <a:cubicBezTo>
                    <a:pt x="4798" y="1273"/>
                    <a:pt x="4524" y="1253"/>
                    <a:pt x="4181" y="1253"/>
                  </a:cubicBezTo>
                  <a:cubicBezTo>
                    <a:pt x="3485" y="1253"/>
                    <a:pt x="2505" y="1336"/>
                    <a:pt x="1811" y="1389"/>
                  </a:cubicBezTo>
                  <a:cubicBezTo>
                    <a:pt x="1528" y="1412"/>
                    <a:pt x="1082" y="1436"/>
                    <a:pt x="953" y="1688"/>
                  </a:cubicBezTo>
                  <a:cubicBezTo>
                    <a:pt x="55" y="4808"/>
                    <a:pt x="0" y="8136"/>
                    <a:pt x="517" y="11341"/>
                  </a:cubicBezTo>
                  <a:cubicBezTo>
                    <a:pt x="1059" y="14709"/>
                    <a:pt x="2494" y="18291"/>
                    <a:pt x="5559" y="19788"/>
                  </a:cubicBezTo>
                  <a:cubicBezTo>
                    <a:pt x="7334" y="20655"/>
                    <a:pt x="9987" y="20879"/>
                    <a:pt x="11604" y="20879"/>
                  </a:cubicBezTo>
                  <a:cubicBezTo>
                    <a:pt x="11689" y="20879"/>
                    <a:pt x="11771" y="20878"/>
                    <a:pt x="11850" y="20877"/>
                  </a:cubicBezTo>
                  <a:cubicBezTo>
                    <a:pt x="13701" y="20850"/>
                    <a:pt x="15300" y="20680"/>
                    <a:pt x="16927" y="19792"/>
                  </a:cubicBezTo>
                  <a:lnTo>
                    <a:pt x="45512" y="19792"/>
                  </a:lnTo>
                  <a:cubicBezTo>
                    <a:pt x="45744" y="16189"/>
                    <a:pt x="45002" y="10888"/>
                    <a:pt x="43356" y="7673"/>
                  </a:cubicBezTo>
                  <a:cubicBezTo>
                    <a:pt x="41712" y="4457"/>
                    <a:pt x="37735" y="1545"/>
                    <a:pt x="34278" y="501"/>
                  </a:cubicBezTo>
                  <a:cubicBezTo>
                    <a:pt x="33145" y="159"/>
                    <a:pt x="31973" y="0"/>
                    <a:pt x="30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8318159" y="3719234"/>
              <a:ext cx="50386" cy="558253"/>
            </a:xfrm>
            <a:custGeom>
              <a:avLst/>
              <a:gdLst/>
              <a:ahLst/>
              <a:cxnLst/>
              <a:rect l="l" t="t" r="r" b="b"/>
              <a:pathLst>
                <a:path w="692" h="7667" extrusionOk="0">
                  <a:moveTo>
                    <a:pt x="50" y="1"/>
                  </a:moveTo>
                  <a:cubicBezTo>
                    <a:pt x="32" y="1"/>
                    <a:pt x="12" y="17"/>
                    <a:pt x="18" y="41"/>
                  </a:cubicBezTo>
                  <a:cubicBezTo>
                    <a:pt x="287" y="1307"/>
                    <a:pt x="420" y="2610"/>
                    <a:pt x="376" y="3899"/>
                  </a:cubicBezTo>
                  <a:cubicBezTo>
                    <a:pt x="335" y="5121"/>
                    <a:pt x="1" y="6383"/>
                    <a:pt x="86" y="7598"/>
                  </a:cubicBezTo>
                  <a:cubicBezTo>
                    <a:pt x="90" y="7641"/>
                    <a:pt x="125" y="7667"/>
                    <a:pt x="161" y="7667"/>
                  </a:cubicBezTo>
                  <a:cubicBezTo>
                    <a:pt x="189" y="7667"/>
                    <a:pt x="217" y="7651"/>
                    <a:pt x="229" y="7614"/>
                  </a:cubicBezTo>
                  <a:cubicBezTo>
                    <a:pt x="607" y="6444"/>
                    <a:pt x="651" y="5019"/>
                    <a:pt x="671" y="3791"/>
                  </a:cubicBezTo>
                  <a:cubicBezTo>
                    <a:pt x="692" y="2487"/>
                    <a:pt x="478" y="1266"/>
                    <a:pt x="79" y="25"/>
                  </a:cubicBezTo>
                  <a:cubicBezTo>
                    <a:pt x="75" y="8"/>
                    <a:pt x="63" y="1"/>
                    <a:pt x="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8631328" y="3630184"/>
              <a:ext cx="22353" cy="62983"/>
            </a:xfrm>
            <a:custGeom>
              <a:avLst/>
              <a:gdLst/>
              <a:ahLst/>
              <a:cxnLst/>
              <a:rect l="l" t="t" r="r" b="b"/>
              <a:pathLst>
                <a:path w="307" h="865" extrusionOk="0">
                  <a:moveTo>
                    <a:pt x="154" y="1"/>
                  </a:moveTo>
                  <a:cubicBezTo>
                    <a:pt x="120" y="1"/>
                    <a:pt x="85" y="24"/>
                    <a:pt x="82" y="70"/>
                  </a:cubicBezTo>
                  <a:cubicBezTo>
                    <a:pt x="59" y="312"/>
                    <a:pt x="1" y="570"/>
                    <a:pt x="79" y="808"/>
                  </a:cubicBezTo>
                  <a:cubicBezTo>
                    <a:pt x="91" y="846"/>
                    <a:pt x="122" y="865"/>
                    <a:pt x="154" y="865"/>
                  </a:cubicBezTo>
                  <a:cubicBezTo>
                    <a:pt x="185" y="865"/>
                    <a:pt x="217" y="846"/>
                    <a:pt x="228" y="808"/>
                  </a:cubicBezTo>
                  <a:cubicBezTo>
                    <a:pt x="307" y="570"/>
                    <a:pt x="249" y="312"/>
                    <a:pt x="225" y="70"/>
                  </a:cubicBezTo>
                  <a:cubicBezTo>
                    <a:pt x="222" y="24"/>
                    <a:pt x="188" y="1"/>
                    <a:pt x="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8736105" y="3735398"/>
              <a:ext cx="13179" cy="44925"/>
            </a:xfrm>
            <a:custGeom>
              <a:avLst/>
              <a:gdLst/>
              <a:ahLst/>
              <a:cxnLst/>
              <a:rect l="l" t="t" r="r" b="b"/>
              <a:pathLst>
                <a:path w="181" h="617" extrusionOk="0">
                  <a:moveTo>
                    <a:pt x="91" y="1"/>
                  </a:moveTo>
                  <a:cubicBezTo>
                    <a:pt x="62" y="1"/>
                    <a:pt x="33" y="20"/>
                    <a:pt x="31" y="57"/>
                  </a:cubicBezTo>
                  <a:cubicBezTo>
                    <a:pt x="28" y="146"/>
                    <a:pt x="25" y="235"/>
                    <a:pt x="21" y="326"/>
                  </a:cubicBezTo>
                  <a:cubicBezTo>
                    <a:pt x="17" y="404"/>
                    <a:pt x="0" y="493"/>
                    <a:pt x="28" y="571"/>
                  </a:cubicBezTo>
                  <a:cubicBezTo>
                    <a:pt x="38" y="602"/>
                    <a:pt x="65" y="617"/>
                    <a:pt x="91" y="617"/>
                  </a:cubicBezTo>
                  <a:cubicBezTo>
                    <a:pt x="117" y="617"/>
                    <a:pt x="144" y="602"/>
                    <a:pt x="154" y="571"/>
                  </a:cubicBezTo>
                  <a:cubicBezTo>
                    <a:pt x="181" y="493"/>
                    <a:pt x="164" y="404"/>
                    <a:pt x="160" y="326"/>
                  </a:cubicBezTo>
                  <a:cubicBezTo>
                    <a:pt x="157" y="235"/>
                    <a:pt x="154" y="146"/>
                    <a:pt x="151" y="57"/>
                  </a:cubicBezTo>
                  <a:cubicBezTo>
                    <a:pt x="149" y="20"/>
                    <a:pt x="120" y="1"/>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7719929" y="3462714"/>
              <a:ext cx="16164" cy="61017"/>
            </a:xfrm>
            <a:custGeom>
              <a:avLst/>
              <a:gdLst/>
              <a:ahLst/>
              <a:cxnLst/>
              <a:rect l="l" t="t" r="r" b="b"/>
              <a:pathLst>
                <a:path w="222" h="838" extrusionOk="0">
                  <a:moveTo>
                    <a:pt x="112" y="0"/>
                  </a:moveTo>
                  <a:cubicBezTo>
                    <a:pt x="84" y="0"/>
                    <a:pt x="55" y="19"/>
                    <a:pt x="51" y="57"/>
                  </a:cubicBezTo>
                  <a:cubicBezTo>
                    <a:pt x="48" y="196"/>
                    <a:pt x="41" y="332"/>
                    <a:pt x="34" y="472"/>
                  </a:cubicBezTo>
                  <a:cubicBezTo>
                    <a:pt x="28" y="588"/>
                    <a:pt x="1" y="699"/>
                    <a:pt x="55" y="805"/>
                  </a:cubicBezTo>
                  <a:cubicBezTo>
                    <a:pt x="67" y="827"/>
                    <a:pt x="90" y="838"/>
                    <a:pt x="112" y="838"/>
                  </a:cubicBezTo>
                  <a:cubicBezTo>
                    <a:pt x="135" y="838"/>
                    <a:pt x="157" y="827"/>
                    <a:pt x="167" y="805"/>
                  </a:cubicBezTo>
                  <a:cubicBezTo>
                    <a:pt x="222" y="699"/>
                    <a:pt x="197" y="588"/>
                    <a:pt x="191" y="472"/>
                  </a:cubicBezTo>
                  <a:cubicBezTo>
                    <a:pt x="184" y="332"/>
                    <a:pt x="177" y="196"/>
                    <a:pt x="170" y="57"/>
                  </a:cubicBezTo>
                  <a:cubicBezTo>
                    <a:pt x="169" y="19"/>
                    <a:pt x="141" y="0"/>
                    <a:pt x="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7775194" y="3392668"/>
              <a:ext cx="26067" cy="58541"/>
            </a:xfrm>
            <a:custGeom>
              <a:avLst/>
              <a:gdLst/>
              <a:ahLst/>
              <a:cxnLst/>
              <a:rect l="l" t="t" r="r" b="b"/>
              <a:pathLst>
                <a:path w="358" h="804" extrusionOk="0">
                  <a:moveTo>
                    <a:pt x="180" y="1"/>
                  </a:moveTo>
                  <a:cubicBezTo>
                    <a:pt x="141" y="1"/>
                    <a:pt x="102" y="28"/>
                    <a:pt x="96" y="83"/>
                  </a:cubicBezTo>
                  <a:cubicBezTo>
                    <a:pt x="68" y="280"/>
                    <a:pt x="0" y="529"/>
                    <a:pt x="65" y="719"/>
                  </a:cubicBezTo>
                  <a:cubicBezTo>
                    <a:pt x="83" y="775"/>
                    <a:pt x="131" y="803"/>
                    <a:pt x="179" y="803"/>
                  </a:cubicBezTo>
                  <a:cubicBezTo>
                    <a:pt x="226" y="803"/>
                    <a:pt x="274" y="775"/>
                    <a:pt x="293" y="719"/>
                  </a:cubicBezTo>
                  <a:cubicBezTo>
                    <a:pt x="357" y="529"/>
                    <a:pt x="289" y="277"/>
                    <a:pt x="266" y="83"/>
                  </a:cubicBezTo>
                  <a:cubicBezTo>
                    <a:pt x="259" y="28"/>
                    <a:pt x="219"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7795217" y="3633824"/>
              <a:ext cx="18203" cy="64293"/>
            </a:xfrm>
            <a:custGeom>
              <a:avLst/>
              <a:gdLst/>
              <a:ahLst/>
              <a:cxnLst/>
              <a:rect l="l" t="t" r="r" b="b"/>
              <a:pathLst>
                <a:path w="250" h="883" extrusionOk="0">
                  <a:moveTo>
                    <a:pt x="125" y="1"/>
                  </a:moveTo>
                  <a:cubicBezTo>
                    <a:pt x="88" y="1"/>
                    <a:pt x="50" y="25"/>
                    <a:pt x="45" y="75"/>
                  </a:cubicBezTo>
                  <a:cubicBezTo>
                    <a:pt x="28" y="326"/>
                    <a:pt x="0" y="565"/>
                    <a:pt x="35" y="816"/>
                  </a:cubicBezTo>
                  <a:cubicBezTo>
                    <a:pt x="42" y="860"/>
                    <a:pt x="83" y="882"/>
                    <a:pt x="125" y="882"/>
                  </a:cubicBezTo>
                  <a:cubicBezTo>
                    <a:pt x="166" y="882"/>
                    <a:pt x="207" y="860"/>
                    <a:pt x="212" y="816"/>
                  </a:cubicBezTo>
                  <a:cubicBezTo>
                    <a:pt x="249" y="565"/>
                    <a:pt x="222" y="326"/>
                    <a:pt x="205" y="75"/>
                  </a:cubicBezTo>
                  <a:cubicBezTo>
                    <a:pt x="200" y="25"/>
                    <a:pt x="162" y="1"/>
                    <a:pt x="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7989045" y="3588899"/>
              <a:ext cx="25776" cy="68371"/>
            </a:xfrm>
            <a:custGeom>
              <a:avLst/>
              <a:gdLst/>
              <a:ahLst/>
              <a:cxnLst/>
              <a:rect l="l" t="t" r="r" b="b"/>
              <a:pathLst>
                <a:path w="354" h="939" extrusionOk="0">
                  <a:moveTo>
                    <a:pt x="103" y="0"/>
                  </a:moveTo>
                  <a:cubicBezTo>
                    <a:pt x="50" y="0"/>
                    <a:pt x="0" y="42"/>
                    <a:pt x="17" y="113"/>
                  </a:cubicBezTo>
                  <a:cubicBezTo>
                    <a:pt x="71" y="361"/>
                    <a:pt x="30" y="610"/>
                    <a:pt x="40" y="862"/>
                  </a:cubicBezTo>
                  <a:cubicBezTo>
                    <a:pt x="42" y="910"/>
                    <a:pt x="80" y="939"/>
                    <a:pt x="120" y="939"/>
                  </a:cubicBezTo>
                  <a:cubicBezTo>
                    <a:pt x="144" y="939"/>
                    <a:pt x="170" y="927"/>
                    <a:pt x="187" y="902"/>
                  </a:cubicBezTo>
                  <a:cubicBezTo>
                    <a:pt x="353" y="640"/>
                    <a:pt x="306" y="341"/>
                    <a:pt x="193" y="62"/>
                  </a:cubicBezTo>
                  <a:cubicBezTo>
                    <a:pt x="175" y="20"/>
                    <a:pt x="138" y="0"/>
                    <a:pt x="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6847193" y="3559628"/>
              <a:ext cx="168707" cy="714291"/>
            </a:xfrm>
            <a:custGeom>
              <a:avLst/>
              <a:gdLst/>
              <a:ahLst/>
              <a:cxnLst/>
              <a:rect l="l" t="t" r="r" b="b"/>
              <a:pathLst>
                <a:path w="2317" h="9810" extrusionOk="0">
                  <a:moveTo>
                    <a:pt x="2286" y="1"/>
                  </a:moveTo>
                  <a:cubicBezTo>
                    <a:pt x="2276" y="1"/>
                    <a:pt x="2266" y="6"/>
                    <a:pt x="2262" y="18"/>
                  </a:cubicBezTo>
                  <a:cubicBezTo>
                    <a:pt x="1654" y="1611"/>
                    <a:pt x="1180" y="3258"/>
                    <a:pt x="786" y="4918"/>
                  </a:cubicBezTo>
                  <a:cubicBezTo>
                    <a:pt x="415" y="6496"/>
                    <a:pt x="68" y="8140"/>
                    <a:pt x="0" y="9766"/>
                  </a:cubicBezTo>
                  <a:cubicBezTo>
                    <a:pt x="0" y="9794"/>
                    <a:pt x="25" y="9810"/>
                    <a:pt x="49" y="9810"/>
                  </a:cubicBezTo>
                  <a:cubicBezTo>
                    <a:pt x="69" y="9810"/>
                    <a:pt x="88" y="9799"/>
                    <a:pt x="92" y="9776"/>
                  </a:cubicBezTo>
                  <a:cubicBezTo>
                    <a:pt x="450" y="8150"/>
                    <a:pt x="629" y="6490"/>
                    <a:pt x="1004" y="4863"/>
                  </a:cubicBezTo>
                  <a:cubicBezTo>
                    <a:pt x="1375" y="3237"/>
                    <a:pt x="1882" y="1645"/>
                    <a:pt x="2310" y="32"/>
                  </a:cubicBezTo>
                  <a:cubicBezTo>
                    <a:pt x="2316" y="13"/>
                    <a:pt x="2301" y="1"/>
                    <a:pt x="2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5860724" y="3649334"/>
              <a:ext cx="20897" cy="65240"/>
            </a:xfrm>
            <a:custGeom>
              <a:avLst/>
              <a:gdLst/>
              <a:ahLst/>
              <a:cxnLst/>
              <a:rect l="l" t="t" r="r" b="b"/>
              <a:pathLst>
                <a:path w="287" h="896" extrusionOk="0">
                  <a:moveTo>
                    <a:pt x="143" y="1"/>
                  </a:moveTo>
                  <a:cubicBezTo>
                    <a:pt x="101" y="1"/>
                    <a:pt x="60" y="28"/>
                    <a:pt x="58" y="82"/>
                  </a:cubicBezTo>
                  <a:cubicBezTo>
                    <a:pt x="48" y="321"/>
                    <a:pt x="0" y="593"/>
                    <a:pt x="48" y="825"/>
                  </a:cubicBezTo>
                  <a:cubicBezTo>
                    <a:pt x="58" y="872"/>
                    <a:pt x="100" y="896"/>
                    <a:pt x="143" y="896"/>
                  </a:cubicBezTo>
                  <a:cubicBezTo>
                    <a:pt x="186" y="896"/>
                    <a:pt x="228" y="872"/>
                    <a:pt x="239" y="825"/>
                  </a:cubicBezTo>
                  <a:cubicBezTo>
                    <a:pt x="286" y="593"/>
                    <a:pt x="239" y="321"/>
                    <a:pt x="228" y="82"/>
                  </a:cubicBezTo>
                  <a:cubicBezTo>
                    <a:pt x="226" y="28"/>
                    <a:pt x="185"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5955599" y="3683264"/>
              <a:ext cx="15655" cy="41503"/>
            </a:xfrm>
            <a:custGeom>
              <a:avLst/>
              <a:gdLst/>
              <a:ahLst/>
              <a:cxnLst/>
              <a:rect l="l" t="t" r="r" b="b"/>
              <a:pathLst>
                <a:path w="215" h="570" extrusionOk="0">
                  <a:moveTo>
                    <a:pt x="107" y="0"/>
                  </a:moveTo>
                  <a:cubicBezTo>
                    <a:pt x="79" y="0"/>
                    <a:pt x="51" y="20"/>
                    <a:pt x="48" y="59"/>
                  </a:cubicBezTo>
                  <a:cubicBezTo>
                    <a:pt x="38" y="202"/>
                    <a:pt x="0" y="376"/>
                    <a:pt x="38" y="519"/>
                  </a:cubicBezTo>
                  <a:cubicBezTo>
                    <a:pt x="46" y="552"/>
                    <a:pt x="77" y="569"/>
                    <a:pt x="107" y="569"/>
                  </a:cubicBezTo>
                  <a:cubicBezTo>
                    <a:pt x="138" y="569"/>
                    <a:pt x="169" y="552"/>
                    <a:pt x="177" y="519"/>
                  </a:cubicBezTo>
                  <a:cubicBezTo>
                    <a:pt x="214" y="376"/>
                    <a:pt x="177" y="202"/>
                    <a:pt x="167" y="59"/>
                  </a:cubicBezTo>
                  <a:cubicBezTo>
                    <a:pt x="164" y="20"/>
                    <a:pt x="136" y="0"/>
                    <a:pt x="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924363" y="3883864"/>
              <a:ext cx="13980" cy="45435"/>
            </a:xfrm>
            <a:custGeom>
              <a:avLst/>
              <a:gdLst/>
              <a:ahLst/>
              <a:cxnLst/>
              <a:rect l="l" t="t" r="r" b="b"/>
              <a:pathLst>
                <a:path w="192" h="624" extrusionOk="0">
                  <a:moveTo>
                    <a:pt x="96" y="0"/>
                  </a:moveTo>
                  <a:cubicBezTo>
                    <a:pt x="68" y="0"/>
                    <a:pt x="40" y="19"/>
                    <a:pt x="38" y="56"/>
                  </a:cubicBezTo>
                  <a:cubicBezTo>
                    <a:pt x="31" y="145"/>
                    <a:pt x="28" y="234"/>
                    <a:pt x="21" y="325"/>
                  </a:cubicBezTo>
                  <a:cubicBezTo>
                    <a:pt x="18" y="407"/>
                    <a:pt x="1" y="492"/>
                    <a:pt x="28" y="570"/>
                  </a:cubicBezTo>
                  <a:cubicBezTo>
                    <a:pt x="38" y="606"/>
                    <a:pt x="67" y="624"/>
                    <a:pt x="96" y="624"/>
                  </a:cubicBezTo>
                  <a:cubicBezTo>
                    <a:pt x="125" y="624"/>
                    <a:pt x="154" y="606"/>
                    <a:pt x="164" y="570"/>
                  </a:cubicBezTo>
                  <a:cubicBezTo>
                    <a:pt x="191" y="492"/>
                    <a:pt x="174" y="403"/>
                    <a:pt x="171" y="325"/>
                  </a:cubicBezTo>
                  <a:cubicBezTo>
                    <a:pt x="164" y="234"/>
                    <a:pt x="161" y="145"/>
                    <a:pt x="153" y="56"/>
                  </a:cubicBezTo>
                  <a:cubicBezTo>
                    <a:pt x="152" y="19"/>
                    <a:pt x="124"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7145944" y="1343351"/>
              <a:ext cx="1510714" cy="1392466"/>
            </a:xfrm>
            <a:custGeom>
              <a:avLst/>
              <a:gdLst/>
              <a:ahLst/>
              <a:cxnLst/>
              <a:rect l="l" t="t" r="r" b="b"/>
              <a:pathLst>
                <a:path w="20748" h="19124" extrusionOk="0">
                  <a:moveTo>
                    <a:pt x="9265" y="0"/>
                  </a:moveTo>
                  <a:cubicBezTo>
                    <a:pt x="8349" y="0"/>
                    <a:pt x="7466" y="137"/>
                    <a:pt x="6839" y="370"/>
                  </a:cubicBezTo>
                  <a:cubicBezTo>
                    <a:pt x="5651" y="812"/>
                    <a:pt x="4396" y="1608"/>
                    <a:pt x="3665" y="2642"/>
                  </a:cubicBezTo>
                  <a:cubicBezTo>
                    <a:pt x="2936" y="3680"/>
                    <a:pt x="2450" y="4902"/>
                    <a:pt x="1943" y="6062"/>
                  </a:cubicBezTo>
                  <a:cubicBezTo>
                    <a:pt x="1334" y="7464"/>
                    <a:pt x="1028" y="8872"/>
                    <a:pt x="538" y="10318"/>
                  </a:cubicBezTo>
                  <a:cubicBezTo>
                    <a:pt x="252" y="11169"/>
                    <a:pt x="1" y="12046"/>
                    <a:pt x="24" y="12945"/>
                  </a:cubicBezTo>
                  <a:cubicBezTo>
                    <a:pt x="78" y="14948"/>
                    <a:pt x="1552" y="16701"/>
                    <a:pt x="3314" y="17657"/>
                  </a:cubicBezTo>
                  <a:cubicBezTo>
                    <a:pt x="5080" y="18616"/>
                    <a:pt x="6366" y="18936"/>
                    <a:pt x="8751" y="19123"/>
                  </a:cubicBezTo>
                  <a:cubicBezTo>
                    <a:pt x="12133" y="18973"/>
                    <a:pt x="15630" y="18797"/>
                    <a:pt x="18672" y="17303"/>
                  </a:cubicBezTo>
                  <a:cubicBezTo>
                    <a:pt x="19030" y="17129"/>
                    <a:pt x="19383" y="16932"/>
                    <a:pt x="19649" y="16636"/>
                  </a:cubicBezTo>
                  <a:cubicBezTo>
                    <a:pt x="19961" y="16286"/>
                    <a:pt x="20125" y="15826"/>
                    <a:pt x="20241" y="15367"/>
                  </a:cubicBezTo>
                  <a:cubicBezTo>
                    <a:pt x="20748" y="13359"/>
                    <a:pt x="20462" y="11227"/>
                    <a:pt x="19900" y="9233"/>
                  </a:cubicBezTo>
                  <a:cubicBezTo>
                    <a:pt x="19080" y="6313"/>
                    <a:pt x="17566" y="3446"/>
                    <a:pt x="15028" y="1792"/>
                  </a:cubicBezTo>
                  <a:cubicBezTo>
                    <a:pt x="13474" y="778"/>
                    <a:pt x="12518" y="574"/>
                    <a:pt x="10718" y="121"/>
                  </a:cubicBezTo>
                  <a:cubicBezTo>
                    <a:pt x="10247" y="39"/>
                    <a:pt x="9752" y="0"/>
                    <a:pt x="9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7308463" y="1451114"/>
              <a:ext cx="1019957" cy="1523238"/>
            </a:xfrm>
            <a:custGeom>
              <a:avLst/>
              <a:gdLst/>
              <a:ahLst/>
              <a:cxnLst/>
              <a:rect l="l" t="t" r="r" b="b"/>
              <a:pathLst>
                <a:path w="14008" h="20920" extrusionOk="0">
                  <a:moveTo>
                    <a:pt x="6266" y="0"/>
                  </a:moveTo>
                  <a:cubicBezTo>
                    <a:pt x="4944" y="0"/>
                    <a:pt x="3676" y="772"/>
                    <a:pt x="2844" y="1815"/>
                  </a:cubicBezTo>
                  <a:cubicBezTo>
                    <a:pt x="1936" y="2952"/>
                    <a:pt x="1470" y="4374"/>
                    <a:pt x="1126" y="5790"/>
                  </a:cubicBezTo>
                  <a:cubicBezTo>
                    <a:pt x="405" y="8770"/>
                    <a:pt x="0" y="11863"/>
                    <a:pt x="1623" y="14496"/>
                  </a:cubicBezTo>
                  <a:cubicBezTo>
                    <a:pt x="1946" y="15020"/>
                    <a:pt x="2684" y="15687"/>
                    <a:pt x="3253" y="15912"/>
                  </a:cubicBezTo>
                  <a:cubicBezTo>
                    <a:pt x="3640" y="16061"/>
                    <a:pt x="3760" y="16143"/>
                    <a:pt x="4141" y="16245"/>
                  </a:cubicBezTo>
                  <a:lnTo>
                    <a:pt x="4141" y="16384"/>
                  </a:lnTo>
                  <a:cubicBezTo>
                    <a:pt x="4066" y="17334"/>
                    <a:pt x="3954" y="18133"/>
                    <a:pt x="3984" y="19085"/>
                  </a:cubicBezTo>
                  <a:cubicBezTo>
                    <a:pt x="3995" y="19453"/>
                    <a:pt x="4019" y="19838"/>
                    <a:pt x="4192" y="20161"/>
                  </a:cubicBezTo>
                  <a:cubicBezTo>
                    <a:pt x="4451" y="20650"/>
                    <a:pt x="5015" y="20920"/>
                    <a:pt x="5568" y="20920"/>
                  </a:cubicBezTo>
                  <a:cubicBezTo>
                    <a:pt x="5604" y="20920"/>
                    <a:pt x="5640" y="20918"/>
                    <a:pt x="5675" y="20916"/>
                  </a:cubicBezTo>
                  <a:cubicBezTo>
                    <a:pt x="6261" y="20879"/>
                    <a:pt x="6801" y="20569"/>
                    <a:pt x="7227" y="20167"/>
                  </a:cubicBezTo>
                  <a:cubicBezTo>
                    <a:pt x="7655" y="19766"/>
                    <a:pt x="7808" y="19715"/>
                    <a:pt x="8132" y="19228"/>
                  </a:cubicBezTo>
                  <a:lnTo>
                    <a:pt x="8234" y="19045"/>
                  </a:lnTo>
                  <a:cubicBezTo>
                    <a:pt x="8309" y="18898"/>
                    <a:pt x="8183" y="17256"/>
                    <a:pt x="8216" y="16422"/>
                  </a:cubicBezTo>
                  <a:cubicBezTo>
                    <a:pt x="9530" y="16191"/>
                    <a:pt x="10826" y="15173"/>
                    <a:pt x="11258" y="13891"/>
                  </a:cubicBezTo>
                  <a:cubicBezTo>
                    <a:pt x="11374" y="13982"/>
                    <a:pt x="11585" y="14104"/>
                    <a:pt x="11704" y="14129"/>
                  </a:cubicBezTo>
                  <a:cubicBezTo>
                    <a:pt x="11776" y="14143"/>
                    <a:pt x="11849" y="14150"/>
                    <a:pt x="11921" y="14150"/>
                  </a:cubicBezTo>
                  <a:cubicBezTo>
                    <a:pt x="12323" y="14150"/>
                    <a:pt x="12713" y="13941"/>
                    <a:pt x="13041" y="13693"/>
                  </a:cubicBezTo>
                  <a:cubicBezTo>
                    <a:pt x="13456" y="13380"/>
                    <a:pt x="13701" y="12986"/>
                    <a:pt x="13827" y="12482"/>
                  </a:cubicBezTo>
                  <a:cubicBezTo>
                    <a:pt x="14007" y="11768"/>
                    <a:pt x="13780" y="11029"/>
                    <a:pt x="13246" y="10645"/>
                  </a:cubicBezTo>
                  <a:cubicBezTo>
                    <a:pt x="12863" y="10368"/>
                    <a:pt x="12447" y="10258"/>
                    <a:pt x="12001" y="10258"/>
                  </a:cubicBezTo>
                  <a:cubicBezTo>
                    <a:pt x="11849" y="10258"/>
                    <a:pt x="11692" y="10271"/>
                    <a:pt x="11533" y="10294"/>
                  </a:cubicBezTo>
                  <a:lnTo>
                    <a:pt x="11533" y="10294"/>
                  </a:lnTo>
                  <a:cubicBezTo>
                    <a:pt x="11912" y="7809"/>
                    <a:pt x="11677" y="5233"/>
                    <a:pt x="10854" y="2856"/>
                  </a:cubicBezTo>
                  <a:cubicBezTo>
                    <a:pt x="10680" y="2353"/>
                    <a:pt x="10473" y="1846"/>
                    <a:pt x="10115" y="1455"/>
                  </a:cubicBezTo>
                  <a:cubicBezTo>
                    <a:pt x="9809" y="1118"/>
                    <a:pt x="9408" y="884"/>
                    <a:pt x="8996" y="693"/>
                  </a:cubicBezTo>
                  <a:cubicBezTo>
                    <a:pt x="8145" y="295"/>
                    <a:pt x="7220" y="60"/>
                    <a:pt x="6284" y="3"/>
                  </a:cubicBezTo>
                  <a:lnTo>
                    <a:pt x="6284" y="3"/>
                  </a:lnTo>
                  <a:lnTo>
                    <a:pt x="6618" y="19"/>
                  </a:lnTo>
                  <a:cubicBezTo>
                    <a:pt x="6500" y="7"/>
                    <a:pt x="6383" y="0"/>
                    <a:pt x="6266" y="0"/>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7373849" y="1407864"/>
              <a:ext cx="1018210" cy="800501"/>
            </a:xfrm>
            <a:custGeom>
              <a:avLst/>
              <a:gdLst/>
              <a:ahLst/>
              <a:cxnLst/>
              <a:rect l="l" t="t" r="r" b="b"/>
              <a:pathLst>
                <a:path w="13984" h="10994" extrusionOk="0">
                  <a:moveTo>
                    <a:pt x="307" y="5832"/>
                  </a:moveTo>
                  <a:cubicBezTo>
                    <a:pt x="171" y="6287"/>
                    <a:pt x="66" y="6817"/>
                    <a:pt x="0" y="7435"/>
                  </a:cubicBezTo>
                  <a:lnTo>
                    <a:pt x="307" y="5832"/>
                  </a:lnTo>
                  <a:close/>
                  <a:moveTo>
                    <a:pt x="5512" y="1"/>
                  </a:moveTo>
                  <a:cubicBezTo>
                    <a:pt x="4991" y="1"/>
                    <a:pt x="4460" y="8"/>
                    <a:pt x="3957" y="154"/>
                  </a:cubicBezTo>
                  <a:cubicBezTo>
                    <a:pt x="3593" y="259"/>
                    <a:pt x="3256" y="437"/>
                    <a:pt x="2923" y="620"/>
                  </a:cubicBezTo>
                  <a:cubicBezTo>
                    <a:pt x="2549" y="824"/>
                    <a:pt x="2181" y="1035"/>
                    <a:pt x="1821" y="1253"/>
                  </a:cubicBezTo>
                  <a:cubicBezTo>
                    <a:pt x="1640" y="1358"/>
                    <a:pt x="1460" y="1470"/>
                    <a:pt x="1321" y="1630"/>
                  </a:cubicBezTo>
                  <a:cubicBezTo>
                    <a:pt x="1188" y="1784"/>
                    <a:pt x="1103" y="1974"/>
                    <a:pt x="1024" y="2164"/>
                  </a:cubicBezTo>
                  <a:cubicBezTo>
                    <a:pt x="759" y="2808"/>
                    <a:pt x="561" y="3478"/>
                    <a:pt x="436" y="4162"/>
                  </a:cubicBezTo>
                  <a:cubicBezTo>
                    <a:pt x="402" y="4336"/>
                    <a:pt x="388" y="4553"/>
                    <a:pt x="531" y="4659"/>
                  </a:cubicBezTo>
                  <a:lnTo>
                    <a:pt x="307" y="5832"/>
                  </a:lnTo>
                  <a:lnTo>
                    <a:pt x="307" y="5832"/>
                  </a:lnTo>
                  <a:cubicBezTo>
                    <a:pt x="1106" y="3161"/>
                    <a:pt x="2971" y="3093"/>
                    <a:pt x="4073" y="2947"/>
                  </a:cubicBezTo>
                  <a:cubicBezTo>
                    <a:pt x="4311" y="2916"/>
                    <a:pt x="4551" y="2900"/>
                    <a:pt x="4791" y="2900"/>
                  </a:cubicBezTo>
                  <a:cubicBezTo>
                    <a:pt x="5855" y="2900"/>
                    <a:pt x="6920" y="3207"/>
                    <a:pt x="7805" y="3797"/>
                  </a:cubicBezTo>
                  <a:cubicBezTo>
                    <a:pt x="8081" y="3985"/>
                    <a:pt x="8336" y="4193"/>
                    <a:pt x="8584" y="4414"/>
                  </a:cubicBezTo>
                  <a:cubicBezTo>
                    <a:pt x="8857" y="4655"/>
                    <a:pt x="9122" y="4907"/>
                    <a:pt x="9350" y="5190"/>
                  </a:cubicBezTo>
                  <a:cubicBezTo>
                    <a:pt x="9976" y="5975"/>
                    <a:pt x="10289" y="6976"/>
                    <a:pt x="10398" y="7973"/>
                  </a:cubicBezTo>
                  <a:cubicBezTo>
                    <a:pt x="10510" y="8973"/>
                    <a:pt x="10432" y="9983"/>
                    <a:pt x="10357" y="10983"/>
                  </a:cubicBezTo>
                  <a:lnTo>
                    <a:pt x="10408" y="10994"/>
                  </a:lnTo>
                  <a:cubicBezTo>
                    <a:pt x="11172" y="10677"/>
                    <a:pt x="12000" y="10514"/>
                    <a:pt x="12828" y="10514"/>
                  </a:cubicBezTo>
                  <a:cubicBezTo>
                    <a:pt x="13173" y="10514"/>
                    <a:pt x="13518" y="10542"/>
                    <a:pt x="13858" y="10599"/>
                  </a:cubicBezTo>
                  <a:cubicBezTo>
                    <a:pt x="13984" y="10116"/>
                    <a:pt x="13875" y="9606"/>
                    <a:pt x="13759" y="9119"/>
                  </a:cubicBezTo>
                  <a:cubicBezTo>
                    <a:pt x="13569" y="8337"/>
                    <a:pt x="13354" y="7561"/>
                    <a:pt x="13113" y="6792"/>
                  </a:cubicBezTo>
                  <a:cubicBezTo>
                    <a:pt x="12664" y="5369"/>
                    <a:pt x="12112" y="3961"/>
                    <a:pt x="11238" y="2753"/>
                  </a:cubicBezTo>
                  <a:cubicBezTo>
                    <a:pt x="10364" y="1542"/>
                    <a:pt x="9132" y="545"/>
                    <a:pt x="7683" y="192"/>
                  </a:cubicBezTo>
                  <a:cubicBezTo>
                    <a:pt x="6975" y="18"/>
                    <a:pt x="6241" y="5"/>
                    <a:pt x="5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7661169" y="1807460"/>
              <a:ext cx="395226" cy="395445"/>
            </a:xfrm>
            <a:custGeom>
              <a:avLst/>
              <a:gdLst/>
              <a:ahLst/>
              <a:cxnLst/>
              <a:rect l="l" t="t" r="r" b="b"/>
              <a:pathLst>
                <a:path w="5428" h="5431" extrusionOk="0">
                  <a:moveTo>
                    <a:pt x="2713" y="246"/>
                  </a:moveTo>
                  <a:cubicBezTo>
                    <a:pt x="4074" y="246"/>
                    <a:pt x="5183" y="1355"/>
                    <a:pt x="5183" y="2716"/>
                  </a:cubicBezTo>
                  <a:cubicBezTo>
                    <a:pt x="5183" y="4077"/>
                    <a:pt x="4074" y="5182"/>
                    <a:pt x="2713" y="5182"/>
                  </a:cubicBezTo>
                  <a:cubicBezTo>
                    <a:pt x="1351" y="5182"/>
                    <a:pt x="246" y="4077"/>
                    <a:pt x="246" y="2716"/>
                  </a:cubicBezTo>
                  <a:cubicBezTo>
                    <a:pt x="246" y="1355"/>
                    <a:pt x="1351" y="246"/>
                    <a:pt x="2713" y="246"/>
                  </a:cubicBezTo>
                  <a:close/>
                  <a:moveTo>
                    <a:pt x="2713" y="1"/>
                  </a:moveTo>
                  <a:cubicBezTo>
                    <a:pt x="1216" y="1"/>
                    <a:pt x="1" y="1219"/>
                    <a:pt x="1" y="2716"/>
                  </a:cubicBezTo>
                  <a:cubicBezTo>
                    <a:pt x="1" y="4213"/>
                    <a:pt x="1216" y="5431"/>
                    <a:pt x="2713" y="5431"/>
                  </a:cubicBezTo>
                  <a:cubicBezTo>
                    <a:pt x="4209" y="5431"/>
                    <a:pt x="5428" y="4213"/>
                    <a:pt x="5428" y="2716"/>
                  </a:cubicBezTo>
                  <a:cubicBezTo>
                    <a:pt x="5428" y="1219"/>
                    <a:pt x="4209" y="1"/>
                    <a:pt x="2713"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279411" y="1837750"/>
              <a:ext cx="333336" cy="369159"/>
            </a:xfrm>
            <a:custGeom>
              <a:avLst/>
              <a:gdLst/>
              <a:ahLst/>
              <a:cxnLst/>
              <a:rect l="l" t="t" r="r" b="b"/>
              <a:pathLst>
                <a:path w="4578" h="5070" extrusionOk="0">
                  <a:moveTo>
                    <a:pt x="2291" y="217"/>
                  </a:moveTo>
                  <a:cubicBezTo>
                    <a:pt x="3430" y="217"/>
                    <a:pt x="4360" y="1259"/>
                    <a:pt x="4360" y="2535"/>
                  </a:cubicBezTo>
                  <a:cubicBezTo>
                    <a:pt x="4360" y="3810"/>
                    <a:pt x="3430" y="4848"/>
                    <a:pt x="2291" y="4848"/>
                  </a:cubicBezTo>
                  <a:cubicBezTo>
                    <a:pt x="1148" y="4848"/>
                    <a:pt x="222" y="3810"/>
                    <a:pt x="222" y="2535"/>
                  </a:cubicBezTo>
                  <a:cubicBezTo>
                    <a:pt x="222" y="1259"/>
                    <a:pt x="1148" y="217"/>
                    <a:pt x="2291" y="217"/>
                  </a:cubicBezTo>
                  <a:close/>
                  <a:moveTo>
                    <a:pt x="2291" y="0"/>
                  </a:moveTo>
                  <a:cubicBezTo>
                    <a:pt x="1029" y="0"/>
                    <a:pt x="1" y="1136"/>
                    <a:pt x="1" y="2535"/>
                  </a:cubicBezTo>
                  <a:cubicBezTo>
                    <a:pt x="1" y="3933"/>
                    <a:pt x="1029" y="5069"/>
                    <a:pt x="2291" y="5069"/>
                  </a:cubicBezTo>
                  <a:cubicBezTo>
                    <a:pt x="3553" y="5069"/>
                    <a:pt x="4578" y="3933"/>
                    <a:pt x="4578" y="2535"/>
                  </a:cubicBezTo>
                  <a:cubicBezTo>
                    <a:pt x="4578" y="1136"/>
                    <a:pt x="3553" y="0"/>
                    <a:pt x="2291"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840070" y="1989347"/>
              <a:ext cx="70410" cy="68953"/>
            </a:xfrm>
            <a:custGeom>
              <a:avLst/>
              <a:gdLst/>
              <a:ahLst/>
              <a:cxnLst/>
              <a:rect l="l" t="t" r="r" b="b"/>
              <a:pathLst>
                <a:path w="967" h="947" extrusionOk="0">
                  <a:moveTo>
                    <a:pt x="481" y="0"/>
                  </a:moveTo>
                  <a:cubicBezTo>
                    <a:pt x="228" y="0"/>
                    <a:pt x="21" y="200"/>
                    <a:pt x="11" y="456"/>
                  </a:cubicBezTo>
                  <a:cubicBezTo>
                    <a:pt x="1" y="718"/>
                    <a:pt x="205" y="935"/>
                    <a:pt x="466" y="946"/>
                  </a:cubicBezTo>
                  <a:cubicBezTo>
                    <a:pt x="472" y="946"/>
                    <a:pt x="478" y="946"/>
                    <a:pt x="484" y="946"/>
                  </a:cubicBezTo>
                  <a:cubicBezTo>
                    <a:pt x="738" y="946"/>
                    <a:pt x="947" y="746"/>
                    <a:pt x="956" y="490"/>
                  </a:cubicBezTo>
                  <a:cubicBezTo>
                    <a:pt x="967" y="228"/>
                    <a:pt x="763" y="10"/>
                    <a:pt x="501" y="0"/>
                  </a:cubicBezTo>
                  <a:cubicBezTo>
                    <a:pt x="494" y="0"/>
                    <a:pt x="488" y="0"/>
                    <a:pt x="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469671" y="2001652"/>
              <a:ext cx="70264" cy="69026"/>
            </a:xfrm>
            <a:custGeom>
              <a:avLst/>
              <a:gdLst/>
              <a:ahLst/>
              <a:cxnLst/>
              <a:rect l="l" t="t" r="r" b="b"/>
              <a:pathLst>
                <a:path w="965" h="948" extrusionOk="0">
                  <a:moveTo>
                    <a:pt x="479" y="1"/>
                  </a:moveTo>
                  <a:cubicBezTo>
                    <a:pt x="228" y="1"/>
                    <a:pt x="18" y="201"/>
                    <a:pt x="8" y="457"/>
                  </a:cubicBezTo>
                  <a:cubicBezTo>
                    <a:pt x="1" y="719"/>
                    <a:pt x="205" y="937"/>
                    <a:pt x="464" y="947"/>
                  </a:cubicBezTo>
                  <a:cubicBezTo>
                    <a:pt x="470" y="947"/>
                    <a:pt x="477" y="947"/>
                    <a:pt x="483" y="947"/>
                  </a:cubicBezTo>
                  <a:cubicBezTo>
                    <a:pt x="737" y="947"/>
                    <a:pt x="947" y="747"/>
                    <a:pt x="954" y="491"/>
                  </a:cubicBezTo>
                  <a:cubicBezTo>
                    <a:pt x="964" y="229"/>
                    <a:pt x="760" y="11"/>
                    <a:pt x="498" y="1"/>
                  </a:cubicBezTo>
                  <a:cubicBezTo>
                    <a:pt x="492" y="1"/>
                    <a:pt x="485" y="1"/>
                    <a:pt x="4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561852" y="1828066"/>
              <a:ext cx="96185" cy="365446"/>
            </a:xfrm>
            <a:custGeom>
              <a:avLst/>
              <a:gdLst/>
              <a:ahLst/>
              <a:cxnLst/>
              <a:rect l="l" t="t" r="r" b="b"/>
              <a:pathLst>
                <a:path w="1321" h="5019" extrusionOk="0">
                  <a:moveTo>
                    <a:pt x="1321" y="0"/>
                  </a:moveTo>
                  <a:cubicBezTo>
                    <a:pt x="531" y="1415"/>
                    <a:pt x="76" y="3015"/>
                    <a:pt x="0" y="4634"/>
                  </a:cubicBezTo>
                  <a:lnTo>
                    <a:pt x="8" y="4661"/>
                  </a:lnTo>
                  <a:cubicBezTo>
                    <a:pt x="38" y="4743"/>
                    <a:pt x="127" y="4780"/>
                    <a:pt x="205" y="4815"/>
                  </a:cubicBezTo>
                  <a:cubicBezTo>
                    <a:pt x="375" y="4882"/>
                    <a:pt x="545" y="4951"/>
                    <a:pt x="712" y="5019"/>
                  </a:cubicBezTo>
                  <a:lnTo>
                    <a:pt x="1321" y="0"/>
                  </a:ln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544013" y="1817436"/>
              <a:ext cx="127131" cy="383139"/>
            </a:xfrm>
            <a:custGeom>
              <a:avLst/>
              <a:gdLst/>
              <a:ahLst/>
              <a:cxnLst/>
              <a:rect l="l" t="t" r="r" b="b"/>
              <a:pathLst>
                <a:path w="1746" h="5262" extrusionOk="0">
                  <a:moveTo>
                    <a:pt x="1560" y="1"/>
                  </a:moveTo>
                  <a:cubicBezTo>
                    <a:pt x="1517" y="1"/>
                    <a:pt x="1473" y="22"/>
                    <a:pt x="1440" y="71"/>
                  </a:cubicBezTo>
                  <a:cubicBezTo>
                    <a:pt x="790" y="1088"/>
                    <a:pt x="419" y="2351"/>
                    <a:pt x="232" y="3535"/>
                  </a:cubicBezTo>
                  <a:cubicBezTo>
                    <a:pt x="178" y="3882"/>
                    <a:pt x="0" y="4518"/>
                    <a:pt x="137" y="4838"/>
                  </a:cubicBezTo>
                  <a:cubicBezTo>
                    <a:pt x="250" y="5103"/>
                    <a:pt x="708" y="5174"/>
                    <a:pt x="933" y="5256"/>
                  </a:cubicBezTo>
                  <a:cubicBezTo>
                    <a:pt x="943" y="5260"/>
                    <a:pt x="953" y="5261"/>
                    <a:pt x="962" y="5261"/>
                  </a:cubicBezTo>
                  <a:cubicBezTo>
                    <a:pt x="1048" y="5261"/>
                    <a:pt x="1097" y="5119"/>
                    <a:pt x="1008" y="5080"/>
                  </a:cubicBezTo>
                  <a:cubicBezTo>
                    <a:pt x="746" y="4967"/>
                    <a:pt x="566" y="4947"/>
                    <a:pt x="446" y="4702"/>
                  </a:cubicBezTo>
                  <a:cubicBezTo>
                    <a:pt x="327" y="4447"/>
                    <a:pt x="436" y="4117"/>
                    <a:pt x="477" y="3852"/>
                  </a:cubicBezTo>
                  <a:cubicBezTo>
                    <a:pt x="542" y="3450"/>
                    <a:pt x="617" y="3055"/>
                    <a:pt x="722" y="2664"/>
                  </a:cubicBezTo>
                  <a:cubicBezTo>
                    <a:pt x="950" y="1803"/>
                    <a:pt x="1327" y="1027"/>
                    <a:pt x="1692" y="221"/>
                  </a:cubicBezTo>
                  <a:cubicBezTo>
                    <a:pt x="1746" y="103"/>
                    <a:pt x="1655" y="1"/>
                    <a:pt x="1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600515" y="2227518"/>
              <a:ext cx="121961" cy="74269"/>
            </a:xfrm>
            <a:custGeom>
              <a:avLst/>
              <a:gdLst/>
              <a:ahLst/>
              <a:cxnLst/>
              <a:rect l="l" t="t" r="r" b="b"/>
              <a:pathLst>
                <a:path w="1675" h="1020" extrusionOk="0">
                  <a:moveTo>
                    <a:pt x="1294" y="1"/>
                  </a:moveTo>
                  <a:cubicBezTo>
                    <a:pt x="1131" y="1"/>
                    <a:pt x="938" y="29"/>
                    <a:pt x="760" y="29"/>
                  </a:cubicBezTo>
                  <a:cubicBezTo>
                    <a:pt x="587" y="29"/>
                    <a:pt x="428" y="4"/>
                    <a:pt x="301" y="4"/>
                  </a:cubicBezTo>
                  <a:cubicBezTo>
                    <a:pt x="118" y="4"/>
                    <a:pt x="0" y="55"/>
                    <a:pt x="0" y="302"/>
                  </a:cubicBezTo>
                  <a:cubicBezTo>
                    <a:pt x="0" y="723"/>
                    <a:pt x="341" y="1020"/>
                    <a:pt x="760" y="1020"/>
                  </a:cubicBezTo>
                  <a:cubicBezTo>
                    <a:pt x="1178" y="1020"/>
                    <a:pt x="1674" y="713"/>
                    <a:pt x="1674" y="291"/>
                  </a:cubicBezTo>
                  <a:cubicBezTo>
                    <a:pt x="1674" y="52"/>
                    <a:pt x="1511" y="1"/>
                    <a:pt x="129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8183965" y="2312199"/>
              <a:ext cx="84026" cy="83006"/>
            </a:xfrm>
            <a:custGeom>
              <a:avLst/>
              <a:gdLst/>
              <a:ahLst/>
              <a:cxnLst/>
              <a:rect l="l" t="t" r="r" b="b"/>
              <a:pathLst>
                <a:path w="1154" h="1140" extrusionOk="0">
                  <a:moveTo>
                    <a:pt x="1072" y="1"/>
                  </a:moveTo>
                  <a:cubicBezTo>
                    <a:pt x="1065" y="1"/>
                    <a:pt x="1056" y="2"/>
                    <a:pt x="1048" y="6"/>
                  </a:cubicBezTo>
                  <a:cubicBezTo>
                    <a:pt x="796" y="108"/>
                    <a:pt x="581" y="237"/>
                    <a:pt x="391" y="435"/>
                  </a:cubicBezTo>
                  <a:cubicBezTo>
                    <a:pt x="231" y="598"/>
                    <a:pt x="0" y="829"/>
                    <a:pt x="7" y="1071"/>
                  </a:cubicBezTo>
                  <a:cubicBezTo>
                    <a:pt x="9" y="1107"/>
                    <a:pt x="41" y="1140"/>
                    <a:pt x="76" y="1140"/>
                  </a:cubicBezTo>
                  <a:cubicBezTo>
                    <a:pt x="87" y="1140"/>
                    <a:pt x="98" y="1136"/>
                    <a:pt x="109" y="1129"/>
                  </a:cubicBezTo>
                  <a:cubicBezTo>
                    <a:pt x="289" y="1010"/>
                    <a:pt x="381" y="775"/>
                    <a:pt x="527" y="615"/>
                  </a:cubicBezTo>
                  <a:cubicBezTo>
                    <a:pt x="694" y="435"/>
                    <a:pt x="895" y="265"/>
                    <a:pt x="1102" y="125"/>
                  </a:cubicBezTo>
                  <a:cubicBezTo>
                    <a:pt x="1154" y="92"/>
                    <a:pt x="1130"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796673" y="4290305"/>
              <a:ext cx="1347323" cy="675627"/>
            </a:xfrm>
            <a:custGeom>
              <a:avLst/>
              <a:gdLst/>
              <a:ahLst/>
              <a:cxnLst/>
              <a:rect l="l" t="t" r="r" b="b"/>
              <a:pathLst>
                <a:path w="18504" h="9279" extrusionOk="0">
                  <a:moveTo>
                    <a:pt x="18455" y="0"/>
                  </a:moveTo>
                  <a:lnTo>
                    <a:pt x="9225" y="2055"/>
                  </a:lnTo>
                  <a:cubicBezTo>
                    <a:pt x="9220" y="2054"/>
                    <a:pt x="9215" y="2054"/>
                    <a:pt x="9211" y="2054"/>
                  </a:cubicBezTo>
                  <a:cubicBezTo>
                    <a:pt x="9169" y="2054"/>
                    <a:pt x="9130" y="2068"/>
                    <a:pt x="9096" y="2092"/>
                  </a:cubicBezTo>
                  <a:lnTo>
                    <a:pt x="216" y="4770"/>
                  </a:lnTo>
                  <a:cubicBezTo>
                    <a:pt x="52" y="4882"/>
                    <a:pt x="1" y="8700"/>
                    <a:pt x="202" y="8706"/>
                  </a:cubicBezTo>
                  <a:lnTo>
                    <a:pt x="13893" y="9278"/>
                  </a:lnTo>
                  <a:cubicBezTo>
                    <a:pt x="13897" y="9278"/>
                    <a:pt x="13900" y="9278"/>
                    <a:pt x="13904" y="9278"/>
                  </a:cubicBezTo>
                  <a:cubicBezTo>
                    <a:pt x="13955" y="9278"/>
                    <a:pt x="14004" y="9258"/>
                    <a:pt x="14042" y="9223"/>
                  </a:cubicBezTo>
                  <a:lnTo>
                    <a:pt x="18503" y="5083"/>
                  </a:lnTo>
                  <a:lnTo>
                    <a:pt x="18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800460" y="4180722"/>
              <a:ext cx="1343536" cy="526070"/>
            </a:xfrm>
            <a:custGeom>
              <a:avLst/>
              <a:gdLst/>
              <a:ahLst/>
              <a:cxnLst/>
              <a:rect l="l" t="t" r="r" b="b"/>
              <a:pathLst>
                <a:path w="18452" h="7225" extrusionOk="0">
                  <a:moveTo>
                    <a:pt x="9284" y="0"/>
                  </a:moveTo>
                  <a:cubicBezTo>
                    <a:pt x="9242" y="0"/>
                    <a:pt x="9203" y="14"/>
                    <a:pt x="9169" y="39"/>
                  </a:cubicBezTo>
                  <a:lnTo>
                    <a:pt x="164" y="6275"/>
                  </a:lnTo>
                  <a:cubicBezTo>
                    <a:pt x="0" y="6387"/>
                    <a:pt x="75" y="6645"/>
                    <a:pt x="275" y="6653"/>
                  </a:cubicBezTo>
                  <a:lnTo>
                    <a:pt x="13967" y="7224"/>
                  </a:lnTo>
                  <a:cubicBezTo>
                    <a:pt x="14021" y="7224"/>
                    <a:pt x="14075" y="7207"/>
                    <a:pt x="14116" y="7166"/>
                  </a:cubicBezTo>
                  <a:lnTo>
                    <a:pt x="18451" y="3145"/>
                  </a:lnTo>
                  <a:lnTo>
                    <a:pt x="18451" y="494"/>
                  </a:lnTo>
                  <a:lnTo>
                    <a:pt x="9298" y="1"/>
                  </a:lnTo>
                  <a:cubicBezTo>
                    <a:pt x="9294" y="1"/>
                    <a:pt x="9289" y="0"/>
                    <a:pt x="9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817365" y="4409645"/>
              <a:ext cx="326637" cy="552283"/>
            </a:xfrm>
            <a:custGeom>
              <a:avLst/>
              <a:gdLst/>
              <a:ahLst/>
              <a:cxnLst/>
              <a:rect l="l" t="t" r="r" b="b"/>
              <a:pathLst>
                <a:path w="4486" h="7585" extrusionOk="0">
                  <a:moveTo>
                    <a:pt x="4485" y="1"/>
                  </a:moveTo>
                  <a:lnTo>
                    <a:pt x="1" y="4080"/>
                  </a:lnTo>
                  <a:lnTo>
                    <a:pt x="24" y="7584"/>
                  </a:lnTo>
                  <a:lnTo>
                    <a:pt x="4485" y="3444"/>
                  </a:lnTo>
                  <a:lnTo>
                    <a:pt x="4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7855215" y="4733444"/>
              <a:ext cx="870328" cy="41722"/>
            </a:xfrm>
            <a:custGeom>
              <a:avLst/>
              <a:gdLst/>
              <a:ahLst/>
              <a:cxnLst/>
              <a:rect l="l" t="t" r="r" b="b"/>
              <a:pathLst>
                <a:path w="11953" h="573" extrusionOk="0">
                  <a:moveTo>
                    <a:pt x="75" y="1"/>
                  </a:moveTo>
                  <a:cubicBezTo>
                    <a:pt x="38" y="4"/>
                    <a:pt x="4" y="31"/>
                    <a:pt x="4" y="68"/>
                  </a:cubicBezTo>
                  <a:cubicBezTo>
                    <a:pt x="0" y="106"/>
                    <a:pt x="31" y="140"/>
                    <a:pt x="71" y="140"/>
                  </a:cubicBezTo>
                  <a:lnTo>
                    <a:pt x="11881" y="572"/>
                  </a:lnTo>
                  <a:cubicBezTo>
                    <a:pt x="11919" y="572"/>
                    <a:pt x="11952" y="541"/>
                    <a:pt x="11952" y="504"/>
                  </a:cubicBezTo>
                  <a:cubicBezTo>
                    <a:pt x="11952" y="463"/>
                    <a:pt x="11925" y="433"/>
                    <a:pt x="11884" y="429"/>
                  </a:cubicBez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838614" y="4833489"/>
              <a:ext cx="470223" cy="31309"/>
            </a:xfrm>
            <a:custGeom>
              <a:avLst/>
              <a:gdLst/>
              <a:ahLst/>
              <a:cxnLst/>
              <a:rect l="l" t="t" r="r" b="b"/>
              <a:pathLst>
                <a:path w="6458" h="430" extrusionOk="0">
                  <a:moveTo>
                    <a:pt x="65" y="0"/>
                  </a:moveTo>
                  <a:cubicBezTo>
                    <a:pt x="29" y="0"/>
                    <a:pt x="3" y="31"/>
                    <a:pt x="0" y="65"/>
                  </a:cubicBezTo>
                  <a:cubicBezTo>
                    <a:pt x="0" y="106"/>
                    <a:pt x="27" y="137"/>
                    <a:pt x="68" y="141"/>
                  </a:cubicBezTo>
                  <a:lnTo>
                    <a:pt x="6383" y="430"/>
                  </a:lnTo>
                  <a:lnTo>
                    <a:pt x="6386" y="430"/>
                  </a:lnTo>
                  <a:cubicBezTo>
                    <a:pt x="6423" y="430"/>
                    <a:pt x="6454" y="399"/>
                    <a:pt x="6458" y="362"/>
                  </a:cubicBezTo>
                  <a:cubicBezTo>
                    <a:pt x="6458" y="324"/>
                    <a:pt x="6427" y="290"/>
                    <a:pt x="6390" y="290"/>
                  </a:cubicBezTo>
                  <a:lnTo>
                    <a:pt x="75" y="1"/>
                  </a:lnTo>
                  <a:cubicBezTo>
                    <a:pt x="71" y="0"/>
                    <a:pt x="68" y="0"/>
                    <a:pt x="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8422209" y="4867929"/>
              <a:ext cx="277124" cy="18713"/>
            </a:xfrm>
            <a:custGeom>
              <a:avLst/>
              <a:gdLst/>
              <a:ahLst/>
              <a:cxnLst/>
              <a:rect l="l" t="t" r="r" b="b"/>
              <a:pathLst>
                <a:path w="3806" h="257" extrusionOk="0">
                  <a:moveTo>
                    <a:pt x="73" y="1"/>
                  </a:moveTo>
                  <a:cubicBezTo>
                    <a:pt x="38" y="4"/>
                    <a:pt x="1" y="32"/>
                    <a:pt x="1" y="69"/>
                  </a:cubicBezTo>
                  <a:cubicBezTo>
                    <a:pt x="1" y="110"/>
                    <a:pt x="32" y="140"/>
                    <a:pt x="69" y="140"/>
                  </a:cubicBezTo>
                  <a:lnTo>
                    <a:pt x="3730" y="256"/>
                  </a:lnTo>
                  <a:lnTo>
                    <a:pt x="3733" y="256"/>
                  </a:lnTo>
                  <a:cubicBezTo>
                    <a:pt x="3771" y="256"/>
                    <a:pt x="3801" y="225"/>
                    <a:pt x="3805" y="188"/>
                  </a:cubicBezTo>
                  <a:cubicBezTo>
                    <a:pt x="3805" y="147"/>
                    <a:pt x="3774" y="117"/>
                    <a:pt x="3736" y="113"/>
                  </a:cubicBezTo>
                  <a:lnTo>
                    <a:pt x="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31"/>
            <p:cNvGrpSpPr/>
            <p:nvPr/>
          </p:nvGrpSpPr>
          <p:grpSpPr>
            <a:xfrm>
              <a:off x="-26" y="2942175"/>
              <a:ext cx="1575668" cy="2015021"/>
              <a:chOff x="-25" y="2942175"/>
              <a:chExt cx="1575668" cy="2015021"/>
            </a:xfrm>
          </p:grpSpPr>
          <p:sp>
            <p:nvSpPr>
              <p:cNvPr id="326" name="Google Shape;326;p31"/>
              <p:cNvSpPr/>
              <p:nvPr/>
            </p:nvSpPr>
            <p:spPr>
              <a:xfrm>
                <a:off x="-26" y="2942175"/>
                <a:ext cx="457117" cy="561530"/>
              </a:xfrm>
              <a:custGeom>
                <a:avLst/>
                <a:gdLst/>
                <a:ahLst/>
                <a:cxnLst/>
                <a:rect l="l" t="t" r="r" b="b"/>
                <a:pathLst>
                  <a:path w="6278" h="7712" extrusionOk="0">
                    <a:moveTo>
                      <a:pt x="2056" y="0"/>
                    </a:moveTo>
                    <a:cubicBezTo>
                      <a:pt x="2005" y="0"/>
                      <a:pt x="1952" y="23"/>
                      <a:pt x="1910" y="77"/>
                    </a:cubicBezTo>
                    <a:cubicBezTo>
                      <a:pt x="1379" y="765"/>
                      <a:pt x="1052" y="1493"/>
                      <a:pt x="1287" y="2337"/>
                    </a:cubicBezTo>
                    <a:cubicBezTo>
                      <a:pt x="1143" y="2319"/>
                      <a:pt x="1017" y="2196"/>
                      <a:pt x="773" y="2196"/>
                    </a:cubicBezTo>
                    <a:cubicBezTo>
                      <a:pt x="596" y="2196"/>
                      <a:pt x="355" y="2262"/>
                      <a:pt x="1" y="2483"/>
                    </a:cubicBezTo>
                    <a:lnTo>
                      <a:pt x="1" y="6971"/>
                    </a:lnTo>
                    <a:cubicBezTo>
                      <a:pt x="579" y="7372"/>
                      <a:pt x="1321" y="7651"/>
                      <a:pt x="2195" y="7709"/>
                    </a:cubicBezTo>
                    <a:cubicBezTo>
                      <a:pt x="2226" y="7711"/>
                      <a:pt x="2255" y="7712"/>
                      <a:pt x="2284" y="7712"/>
                    </a:cubicBezTo>
                    <a:cubicBezTo>
                      <a:pt x="2962" y="7712"/>
                      <a:pt x="3266" y="7218"/>
                      <a:pt x="3450" y="7218"/>
                    </a:cubicBezTo>
                    <a:cubicBezTo>
                      <a:pt x="3460" y="7218"/>
                      <a:pt x="3469" y="7219"/>
                      <a:pt x="3478" y="7222"/>
                    </a:cubicBezTo>
                    <a:cubicBezTo>
                      <a:pt x="3713" y="7303"/>
                      <a:pt x="3932" y="7339"/>
                      <a:pt x="4137" y="7339"/>
                    </a:cubicBezTo>
                    <a:cubicBezTo>
                      <a:pt x="5421" y="7339"/>
                      <a:pt x="6109" y="5894"/>
                      <a:pt x="6179" y="4772"/>
                    </a:cubicBezTo>
                    <a:cubicBezTo>
                      <a:pt x="6277" y="3250"/>
                      <a:pt x="5302" y="1406"/>
                      <a:pt x="3629" y="1406"/>
                    </a:cubicBezTo>
                    <a:cubicBezTo>
                      <a:pt x="3092" y="1406"/>
                      <a:pt x="2483" y="1596"/>
                      <a:pt x="1814" y="2048"/>
                    </a:cubicBezTo>
                    <a:cubicBezTo>
                      <a:pt x="1674" y="1442"/>
                      <a:pt x="1899" y="833"/>
                      <a:pt x="2216" y="285"/>
                    </a:cubicBezTo>
                    <a:cubicBezTo>
                      <a:pt x="2298" y="138"/>
                      <a:pt x="2182"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306226" y="3131998"/>
                <a:ext cx="90215" cy="139363"/>
              </a:xfrm>
              <a:custGeom>
                <a:avLst/>
                <a:gdLst/>
                <a:ahLst/>
                <a:cxnLst/>
                <a:rect l="l" t="t" r="r" b="b"/>
                <a:pathLst>
                  <a:path w="1239" h="1914" extrusionOk="0">
                    <a:moveTo>
                      <a:pt x="335" y="0"/>
                    </a:moveTo>
                    <a:cubicBezTo>
                      <a:pt x="148" y="0"/>
                      <a:pt x="1" y="222"/>
                      <a:pt x="48" y="400"/>
                    </a:cubicBezTo>
                    <a:cubicBezTo>
                      <a:pt x="126" y="703"/>
                      <a:pt x="153" y="958"/>
                      <a:pt x="157" y="1271"/>
                    </a:cubicBezTo>
                    <a:cubicBezTo>
                      <a:pt x="162" y="1563"/>
                      <a:pt x="335" y="1914"/>
                      <a:pt x="623" y="1914"/>
                    </a:cubicBezTo>
                    <a:cubicBezTo>
                      <a:pt x="694" y="1914"/>
                      <a:pt x="773" y="1892"/>
                      <a:pt x="857" y="1843"/>
                    </a:cubicBezTo>
                    <a:cubicBezTo>
                      <a:pt x="1204" y="1639"/>
                      <a:pt x="1238" y="1138"/>
                      <a:pt x="1126" y="798"/>
                    </a:cubicBezTo>
                    <a:cubicBezTo>
                      <a:pt x="1003" y="427"/>
                      <a:pt x="786" y="162"/>
                      <a:pt x="428" y="19"/>
                    </a:cubicBezTo>
                    <a:cubicBezTo>
                      <a:pt x="397" y="6"/>
                      <a:pt x="365" y="0"/>
                      <a:pt x="335"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282124" y="3292114"/>
                <a:ext cx="91016" cy="70701"/>
              </a:xfrm>
              <a:custGeom>
                <a:avLst/>
                <a:gdLst/>
                <a:ahLst/>
                <a:cxnLst/>
                <a:rect l="l" t="t" r="r" b="b"/>
                <a:pathLst>
                  <a:path w="1250" h="971" extrusionOk="0">
                    <a:moveTo>
                      <a:pt x="624" y="1"/>
                    </a:moveTo>
                    <a:cubicBezTo>
                      <a:pt x="1" y="1"/>
                      <a:pt x="1" y="971"/>
                      <a:pt x="624" y="971"/>
                    </a:cubicBezTo>
                    <a:cubicBezTo>
                      <a:pt x="1249" y="971"/>
                      <a:pt x="1249" y="1"/>
                      <a:pt x="62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55968" y="3265027"/>
                <a:ext cx="155892" cy="157639"/>
              </a:xfrm>
              <a:custGeom>
                <a:avLst/>
                <a:gdLst/>
                <a:ahLst/>
                <a:cxnLst/>
                <a:rect l="l" t="t" r="r" b="b"/>
                <a:pathLst>
                  <a:path w="2141" h="2165" extrusionOk="0">
                    <a:moveTo>
                      <a:pt x="108" y="0"/>
                    </a:moveTo>
                    <a:cubicBezTo>
                      <a:pt x="91" y="0"/>
                      <a:pt x="72" y="11"/>
                      <a:pt x="68" y="32"/>
                    </a:cubicBezTo>
                    <a:cubicBezTo>
                      <a:pt x="1" y="601"/>
                      <a:pt x="266" y="1087"/>
                      <a:pt x="671" y="1465"/>
                    </a:cubicBezTo>
                    <a:cubicBezTo>
                      <a:pt x="1000" y="1778"/>
                      <a:pt x="1502" y="2165"/>
                      <a:pt x="1981" y="2165"/>
                    </a:cubicBezTo>
                    <a:cubicBezTo>
                      <a:pt x="2013" y="2165"/>
                      <a:pt x="2045" y="2163"/>
                      <a:pt x="2076" y="2159"/>
                    </a:cubicBezTo>
                    <a:cubicBezTo>
                      <a:pt x="2124" y="2152"/>
                      <a:pt x="2141" y="2084"/>
                      <a:pt x="2086" y="2067"/>
                    </a:cubicBezTo>
                    <a:cubicBezTo>
                      <a:pt x="1195" y="1778"/>
                      <a:pt x="59" y="1125"/>
                      <a:pt x="137" y="32"/>
                    </a:cubicBezTo>
                    <a:cubicBezTo>
                      <a:pt x="139" y="11"/>
                      <a:pt x="12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240330" y="3416842"/>
                <a:ext cx="31455" cy="10558"/>
              </a:xfrm>
              <a:custGeom>
                <a:avLst/>
                <a:gdLst/>
                <a:ahLst/>
                <a:cxnLst/>
                <a:rect l="l" t="t" r="r" b="b"/>
                <a:pathLst>
                  <a:path w="432" h="145" extrusionOk="0">
                    <a:moveTo>
                      <a:pt x="318" y="0"/>
                    </a:moveTo>
                    <a:cubicBezTo>
                      <a:pt x="293" y="0"/>
                      <a:pt x="267" y="4"/>
                      <a:pt x="242" y="6"/>
                    </a:cubicBezTo>
                    <a:cubicBezTo>
                      <a:pt x="187" y="9"/>
                      <a:pt x="129" y="9"/>
                      <a:pt x="75" y="13"/>
                    </a:cubicBezTo>
                    <a:cubicBezTo>
                      <a:pt x="0" y="16"/>
                      <a:pt x="0" y="128"/>
                      <a:pt x="75" y="132"/>
                    </a:cubicBezTo>
                    <a:cubicBezTo>
                      <a:pt x="129" y="136"/>
                      <a:pt x="187" y="136"/>
                      <a:pt x="242" y="139"/>
                    </a:cubicBezTo>
                    <a:cubicBezTo>
                      <a:pt x="269" y="141"/>
                      <a:pt x="296" y="145"/>
                      <a:pt x="322" y="145"/>
                    </a:cubicBezTo>
                    <a:cubicBezTo>
                      <a:pt x="348" y="145"/>
                      <a:pt x="372" y="141"/>
                      <a:pt x="394" y="125"/>
                    </a:cubicBezTo>
                    <a:cubicBezTo>
                      <a:pt x="432" y="98"/>
                      <a:pt x="432" y="47"/>
                      <a:pt x="394" y="23"/>
                    </a:cubicBezTo>
                    <a:cubicBezTo>
                      <a:pt x="371" y="5"/>
                      <a:pt x="345" y="0"/>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26" y="3463442"/>
                <a:ext cx="900836" cy="306249"/>
              </a:xfrm>
              <a:custGeom>
                <a:avLst/>
                <a:gdLst/>
                <a:ahLst/>
                <a:cxnLst/>
                <a:rect l="l" t="t" r="r" b="b"/>
                <a:pathLst>
                  <a:path w="12372" h="4206" extrusionOk="0">
                    <a:moveTo>
                      <a:pt x="11398" y="1"/>
                    </a:moveTo>
                    <a:cubicBezTo>
                      <a:pt x="11210" y="1"/>
                      <a:pt x="10989" y="128"/>
                      <a:pt x="10796" y="128"/>
                    </a:cubicBezTo>
                    <a:lnTo>
                      <a:pt x="1" y="128"/>
                    </a:lnTo>
                    <a:lnTo>
                      <a:pt x="1" y="4102"/>
                    </a:lnTo>
                    <a:lnTo>
                      <a:pt x="10796" y="4102"/>
                    </a:lnTo>
                    <a:cubicBezTo>
                      <a:pt x="11017" y="4102"/>
                      <a:pt x="11229" y="4205"/>
                      <a:pt x="11424" y="4205"/>
                    </a:cubicBezTo>
                    <a:cubicBezTo>
                      <a:pt x="11491" y="4205"/>
                      <a:pt x="11556" y="4193"/>
                      <a:pt x="11619" y="4160"/>
                    </a:cubicBezTo>
                    <a:cubicBezTo>
                      <a:pt x="12150" y="3874"/>
                      <a:pt x="12371" y="3064"/>
                      <a:pt x="12371" y="2425"/>
                    </a:cubicBezTo>
                    <a:lnTo>
                      <a:pt x="12371" y="1826"/>
                    </a:lnTo>
                    <a:cubicBezTo>
                      <a:pt x="12371" y="1129"/>
                      <a:pt x="12130" y="278"/>
                      <a:pt x="11517" y="22"/>
                    </a:cubicBezTo>
                    <a:cubicBezTo>
                      <a:pt x="11479" y="7"/>
                      <a:pt x="11439" y="1"/>
                      <a:pt x="1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26" y="3518853"/>
                <a:ext cx="804214" cy="195720"/>
              </a:xfrm>
              <a:custGeom>
                <a:avLst/>
                <a:gdLst/>
                <a:ahLst/>
                <a:cxnLst/>
                <a:rect l="l" t="t" r="r" b="b"/>
                <a:pathLst>
                  <a:path w="11045" h="2688" extrusionOk="0">
                    <a:moveTo>
                      <a:pt x="1" y="0"/>
                    </a:moveTo>
                    <a:lnTo>
                      <a:pt x="1" y="2688"/>
                    </a:lnTo>
                    <a:lnTo>
                      <a:pt x="11044" y="2688"/>
                    </a:lnTo>
                    <a:lnTo>
                      <a:pt x="11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781111" y="3510844"/>
                <a:ext cx="75361" cy="213413"/>
              </a:xfrm>
              <a:custGeom>
                <a:avLst/>
                <a:gdLst/>
                <a:ahLst/>
                <a:cxnLst/>
                <a:rect l="l" t="t" r="r" b="b"/>
                <a:pathLst>
                  <a:path w="1035" h="2931" extrusionOk="0">
                    <a:moveTo>
                      <a:pt x="494" y="1"/>
                    </a:moveTo>
                    <a:cubicBezTo>
                      <a:pt x="340" y="1"/>
                      <a:pt x="65" y="8"/>
                      <a:pt x="0" y="110"/>
                    </a:cubicBezTo>
                    <a:cubicBezTo>
                      <a:pt x="1" y="110"/>
                      <a:pt x="2" y="110"/>
                      <a:pt x="3" y="110"/>
                    </a:cubicBezTo>
                    <a:cubicBezTo>
                      <a:pt x="392" y="110"/>
                      <a:pt x="455" y="2785"/>
                      <a:pt x="0" y="2798"/>
                    </a:cubicBezTo>
                    <a:cubicBezTo>
                      <a:pt x="38" y="2896"/>
                      <a:pt x="340" y="2931"/>
                      <a:pt x="494" y="2931"/>
                    </a:cubicBezTo>
                    <a:lnTo>
                      <a:pt x="575" y="2931"/>
                    </a:lnTo>
                    <a:cubicBezTo>
                      <a:pt x="728" y="2931"/>
                      <a:pt x="803" y="2856"/>
                      <a:pt x="888" y="2686"/>
                    </a:cubicBezTo>
                    <a:cubicBezTo>
                      <a:pt x="997" y="2461"/>
                      <a:pt x="1034" y="501"/>
                      <a:pt x="891" y="287"/>
                    </a:cubicBezTo>
                    <a:cubicBezTo>
                      <a:pt x="814" y="59"/>
                      <a:pt x="728"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26" y="3560939"/>
                <a:ext cx="729654" cy="6480"/>
              </a:xfrm>
              <a:custGeom>
                <a:avLst/>
                <a:gdLst/>
                <a:ahLst/>
                <a:cxnLst/>
                <a:rect l="l" t="t" r="r" b="b"/>
                <a:pathLst>
                  <a:path w="10021" h="89" extrusionOk="0">
                    <a:moveTo>
                      <a:pt x="1" y="0"/>
                    </a:moveTo>
                    <a:lnTo>
                      <a:pt x="1" y="89"/>
                    </a:lnTo>
                    <a:lnTo>
                      <a:pt x="10020" y="89"/>
                    </a:lnTo>
                    <a:lnTo>
                      <a:pt x="1002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26" y="3639213"/>
                <a:ext cx="729654" cy="6772"/>
              </a:xfrm>
              <a:custGeom>
                <a:avLst/>
                <a:gdLst/>
                <a:ahLst/>
                <a:cxnLst/>
                <a:rect l="l" t="t" r="r" b="b"/>
                <a:pathLst>
                  <a:path w="10021" h="93" extrusionOk="0">
                    <a:moveTo>
                      <a:pt x="1" y="1"/>
                    </a:moveTo>
                    <a:lnTo>
                      <a:pt x="1" y="92"/>
                    </a:lnTo>
                    <a:lnTo>
                      <a:pt x="10020" y="92"/>
                    </a:lnTo>
                    <a:lnTo>
                      <a:pt x="10020"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254383" y="3604481"/>
                <a:ext cx="126985" cy="6844"/>
              </a:xfrm>
              <a:custGeom>
                <a:avLst/>
                <a:gdLst/>
                <a:ahLst/>
                <a:cxnLst/>
                <a:rect l="l" t="t" r="r" b="b"/>
                <a:pathLst>
                  <a:path w="1744" h="94" extrusionOk="0">
                    <a:moveTo>
                      <a:pt x="1" y="1"/>
                    </a:moveTo>
                    <a:lnTo>
                      <a:pt x="1" y="93"/>
                    </a:lnTo>
                    <a:lnTo>
                      <a:pt x="1743" y="93"/>
                    </a:lnTo>
                    <a:lnTo>
                      <a:pt x="1743"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26" y="3674163"/>
                <a:ext cx="522794" cy="6772"/>
              </a:xfrm>
              <a:custGeom>
                <a:avLst/>
                <a:gdLst/>
                <a:ahLst/>
                <a:cxnLst/>
                <a:rect l="l" t="t" r="r" b="b"/>
                <a:pathLst>
                  <a:path w="7180" h="93" extrusionOk="0">
                    <a:moveTo>
                      <a:pt x="1" y="0"/>
                    </a:moveTo>
                    <a:lnTo>
                      <a:pt x="1" y="92"/>
                    </a:lnTo>
                    <a:lnTo>
                      <a:pt x="7180" y="92"/>
                    </a:lnTo>
                    <a:lnTo>
                      <a:pt x="718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26" y="3745301"/>
                <a:ext cx="841348" cy="290231"/>
              </a:xfrm>
              <a:custGeom>
                <a:avLst/>
                <a:gdLst/>
                <a:ahLst/>
                <a:cxnLst/>
                <a:rect l="l" t="t" r="r" b="b"/>
                <a:pathLst>
                  <a:path w="11555" h="3986" extrusionOk="0">
                    <a:moveTo>
                      <a:pt x="10649" y="0"/>
                    </a:moveTo>
                    <a:cubicBezTo>
                      <a:pt x="10473" y="0"/>
                      <a:pt x="10264" y="122"/>
                      <a:pt x="10085" y="122"/>
                    </a:cubicBezTo>
                    <a:lnTo>
                      <a:pt x="1" y="122"/>
                    </a:lnTo>
                    <a:lnTo>
                      <a:pt x="1" y="3888"/>
                    </a:lnTo>
                    <a:lnTo>
                      <a:pt x="10085" y="3888"/>
                    </a:lnTo>
                    <a:cubicBezTo>
                      <a:pt x="10290" y="3888"/>
                      <a:pt x="10489" y="3986"/>
                      <a:pt x="10672" y="3986"/>
                    </a:cubicBezTo>
                    <a:cubicBezTo>
                      <a:pt x="10735" y="3986"/>
                      <a:pt x="10796" y="3974"/>
                      <a:pt x="10854" y="3943"/>
                    </a:cubicBezTo>
                    <a:cubicBezTo>
                      <a:pt x="11351" y="3674"/>
                      <a:pt x="11555" y="2905"/>
                      <a:pt x="11555" y="2300"/>
                    </a:cubicBezTo>
                    <a:lnTo>
                      <a:pt x="11555" y="1732"/>
                    </a:lnTo>
                    <a:cubicBezTo>
                      <a:pt x="11555" y="1068"/>
                      <a:pt x="11330" y="265"/>
                      <a:pt x="10759" y="20"/>
                    </a:cubicBezTo>
                    <a:cubicBezTo>
                      <a:pt x="10724" y="6"/>
                      <a:pt x="10687" y="0"/>
                      <a:pt x="10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26" y="3797726"/>
                <a:ext cx="751207" cy="185672"/>
              </a:xfrm>
              <a:custGeom>
                <a:avLst/>
                <a:gdLst/>
                <a:ahLst/>
                <a:cxnLst/>
                <a:rect l="l" t="t" r="r" b="b"/>
                <a:pathLst>
                  <a:path w="10317" h="2550" extrusionOk="0">
                    <a:moveTo>
                      <a:pt x="1" y="1"/>
                    </a:moveTo>
                    <a:lnTo>
                      <a:pt x="1" y="2549"/>
                    </a:lnTo>
                    <a:lnTo>
                      <a:pt x="10317" y="2549"/>
                    </a:lnTo>
                    <a:lnTo>
                      <a:pt x="10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729560" y="3790299"/>
                <a:ext cx="70410" cy="202200"/>
              </a:xfrm>
              <a:custGeom>
                <a:avLst/>
                <a:gdLst/>
                <a:ahLst/>
                <a:cxnLst/>
                <a:rect l="l" t="t" r="r" b="b"/>
                <a:pathLst>
                  <a:path w="967" h="2777" extrusionOk="0">
                    <a:moveTo>
                      <a:pt x="463" y="1"/>
                    </a:moveTo>
                    <a:cubicBezTo>
                      <a:pt x="321" y="1"/>
                      <a:pt x="62" y="8"/>
                      <a:pt x="0" y="103"/>
                    </a:cubicBezTo>
                    <a:cubicBezTo>
                      <a:pt x="1" y="103"/>
                      <a:pt x="2" y="103"/>
                      <a:pt x="3" y="103"/>
                    </a:cubicBezTo>
                    <a:cubicBezTo>
                      <a:pt x="368" y="103"/>
                      <a:pt x="425" y="2637"/>
                      <a:pt x="0" y="2651"/>
                    </a:cubicBezTo>
                    <a:cubicBezTo>
                      <a:pt x="38" y="2743"/>
                      <a:pt x="321" y="2777"/>
                      <a:pt x="463" y="2777"/>
                    </a:cubicBezTo>
                    <a:lnTo>
                      <a:pt x="538" y="2777"/>
                    </a:lnTo>
                    <a:cubicBezTo>
                      <a:pt x="681" y="2777"/>
                      <a:pt x="752" y="2706"/>
                      <a:pt x="831" y="2543"/>
                    </a:cubicBezTo>
                    <a:cubicBezTo>
                      <a:pt x="933" y="2331"/>
                      <a:pt x="966" y="473"/>
                      <a:pt x="834" y="273"/>
                    </a:cubicBezTo>
                    <a:cubicBezTo>
                      <a:pt x="759" y="55"/>
                      <a:pt x="681" y="1"/>
                      <a:pt x="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6" y="3837628"/>
                <a:ext cx="681598" cy="6262"/>
              </a:xfrm>
              <a:custGeom>
                <a:avLst/>
                <a:gdLst/>
                <a:ahLst/>
                <a:cxnLst/>
                <a:rect l="l" t="t" r="r" b="b"/>
                <a:pathLst>
                  <a:path w="9361" h="86" extrusionOk="0">
                    <a:moveTo>
                      <a:pt x="1" y="1"/>
                    </a:moveTo>
                    <a:lnTo>
                      <a:pt x="1" y="86"/>
                    </a:lnTo>
                    <a:lnTo>
                      <a:pt x="9361" y="86"/>
                    </a:lnTo>
                    <a:lnTo>
                      <a:pt x="9361"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6" y="3911969"/>
                <a:ext cx="681598" cy="6262"/>
              </a:xfrm>
              <a:custGeom>
                <a:avLst/>
                <a:gdLst/>
                <a:ahLst/>
                <a:cxnLst/>
                <a:rect l="l" t="t" r="r" b="b"/>
                <a:pathLst>
                  <a:path w="9361" h="86" extrusionOk="0">
                    <a:moveTo>
                      <a:pt x="1" y="0"/>
                    </a:moveTo>
                    <a:lnTo>
                      <a:pt x="1" y="85"/>
                    </a:lnTo>
                    <a:lnTo>
                      <a:pt x="9361" y="85"/>
                    </a:lnTo>
                    <a:lnTo>
                      <a:pt x="9361"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37563" y="3879276"/>
                <a:ext cx="118539" cy="6262"/>
              </a:xfrm>
              <a:custGeom>
                <a:avLst/>
                <a:gdLst/>
                <a:ahLst/>
                <a:cxnLst/>
                <a:rect l="l" t="t" r="r" b="b"/>
                <a:pathLst>
                  <a:path w="1628" h="86" extrusionOk="0">
                    <a:moveTo>
                      <a:pt x="0" y="0"/>
                    </a:moveTo>
                    <a:lnTo>
                      <a:pt x="0" y="85"/>
                    </a:lnTo>
                    <a:lnTo>
                      <a:pt x="1627" y="85"/>
                    </a:lnTo>
                    <a:lnTo>
                      <a:pt x="162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26" y="3945099"/>
                <a:ext cx="488353" cy="6335"/>
              </a:xfrm>
              <a:custGeom>
                <a:avLst/>
                <a:gdLst/>
                <a:ahLst/>
                <a:cxnLst/>
                <a:rect l="l" t="t" r="r" b="b"/>
                <a:pathLst>
                  <a:path w="6707" h="87" extrusionOk="0">
                    <a:moveTo>
                      <a:pt x="1" y="1"/>
                    </a:moveTo>
                    <a:lnTo>
                      <a:pt x="1" y="87"/>
                    </a:lnTo>
                    <a:lnTo>
                      <a:pt x="6707" y="87"/>
                    </a:lnTo>
                    <a:lnTo>
                      <a:pt x="6707"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26" y="4011577"/>
                <a:ext cx="1039034" cy="358456"/>
              </a:xfrm>
              <a:custGeom>
                <a:avLst/>
                <a:gdLst/>
                <a:ahLst/>
                <a:cxnLst/>
                <a:rect l="l" t="t" r="r" b="b"/>
                <a:pathLst>
                  <a:path w="14270" h="4923" extrusionOk="0">
                    <a:moveTo>
                      <a:pt x="13145" y="1"/>
                    </a:moveTo>
                    <a:cubicBezTo>
                      <a:pt x="12929" y="1"/>
                      <a:pt x="12672" y="154"/>
                      <a:pt x="12450" y="154"/>
                    </a:cubicBezTo>
                    <a:lnTo>
                      <a:pt x="1" y="154"/>
                    </a:lnTo>
                    <a:lnTo>
                      <a:pt x="1" y="4801"/>
                    </a:lnTo>
                    <a:lnTo>
                      <a:pt x="12450" y="4801"/>
                    </a:lnTo>
                    <a:cubicBezTo>
                      <a:pt x="12703" y="4801"/>
                      <a:pt x="12950" y="4923"/>
                      <a:pt x="13175" y="4923"/>
                    </a:cubicBezTo>
                    <a:cubicBezTo>
                      <a:pt x="13253" y="4923"/>
                      <a:pt x="13328" y="4908"/>
                      <a:pt x="13399" y="4869"/>
                    </a:cubicBezTo>
                    <a:cubicBezTo>
                      <a:pt x="14015" y="4535"/>
                      <a:pt x="14270" y="3586"/>
                      <a:pt x="14270" y="2838"/>
                    </a:cubicBezTo>
                    <a:lnTo>
                      <a:pt x="14270" y="2140"/>
                    </a:lnTo>
                    <a:cubicBezTo>
                      <a:pt x="14270" y="1320"/>
                      <a:pt x="13991" y="327"/>
                      <a:pt x="13283" y="27"/>
                    </a:cubicBezTo>
                    <a:cubicBezTo>
                      <a:pt x="13240" y="8"/>
                      <a:pt x="13194" y="1"/>
                      <a:pt x="131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26" y="4076454"/>
                <a:ext cx="927558" cy="228995"/>
              </a:xfrm>
              <a:custGeom>
                <a:avLst/>
                <a:gdLst/>
                <a:ahLst/>
                <a:cxnLst/>
                <a:rect l="l" t="t" r="r" b="b"/>
                <a:pathLst>
                  <a:path w="12739" h="3145" extrusionOk="0">
                    <a:moveTo>
                      <a:pt x="1" y="1"/>
                    </a:moveTo>
                    <a:lnTo>
                      <a:pt x="1" y="3144"/>
                    </a:lnTo>
                    <a:lnTo>
                      <a:pt x="12739" y="3144"/>
                    </a:lnTo>
                    <a:lnTo>
                      <a:pt x="127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900743" y="4067279"/>
                <a:ext cx="87011" cy="249528"/>
              </a:xfrm>
              <a:custGeom>
                <a:avLst/>
                <a:gdLst/>
                <a:ahLst/>
                <a:cxnLst/>
                <a:rect l="l" t="t" r="r" b="b"/>
                <a:pathLst>
                  <a:path w="1195" h="3427" extrusionOk="0">
                    <a:moveTo>
                      <a:pt x="572" y="1"/>
                    </a:moveTo>
                    <a:cubicBezTo>
                      <a:pt x="395" y="1"/>
                      <a:pt x="79" y="8"/>
                      <a:pt x="0" y="127"/>
                    </a:cubicBezTo>
                    <a:cubicBezTo>
                      <a:pt x="1" y="127"/>
                      <a:pt x="2" y="127"/>
                      <a:pt x="3" y="127"/>
                    </a:cubicBezTo>
                    <a:cubicBezTo>
                      <a:pt x="453" y="127"/>
                      <a:pt x="527" y="3253"/>
                      <a:pt x="0" y="3270"/>
                    </a:cubicBezTo>
                    <a:cubicBezTo>
                      <a:pt x="44" y="3386"/>
                      <a:pt x="395" y="3426"/>
                      <a:pt x="572" y="3426"/>
                    </a:cubicBezTo>
                    <a:lnTo>
                      <a:pt x="664" y="3426"/>
                    </a:lnTo>
                    <a:cubicBezTo>
                      <a:pt x="841" y="3426"/>
                      <a:pt x="930" y="3342"/>
                      <a:pt x="1024" y="3137"/>
                    </a:cubicBezTo>
                    <a:cubicBezTo>
                      <a:pt x="1151" y="2875"/>
                      <a:pt x="1195" y="586"/>
                      <a:pt x="1028" y="334"/>
                    </a:cubicBezTo>
                    <a:cubicBezTo>
                      <a:pt x="939" y="69"/>
                      <a:pt x="841"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26" y="4125748"/>
                <a:ext cx="841348" cy="7718"/>
              </a:xfrm>
              <a:custGeom>
                <a:avLst/>
                <a:gdLst/>
                <a:ahLst/>
                <a:cxnLst/>
                <a:rect l="l" t="t" r="r" b="b"/>
                <a:pathLst>
                  <a:path w="11555" h="106"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26" y="4217419"/>
                <a:ext cx="841348" cy="7791"/>
              </a:xfrm>
              <a:custGeom>
                <a:avLst/>
                <a:gdLst/>
                <a:ahLst/>
                <a:cxnLst/>
                <a:rect l="l" t="t" r="r" b="b"/>
                <a:pathLst>
                  <a:path w="11555" h="107"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293338" y="4176790"/>
                <a:ext cx="146208" cy="7718"/>
              </a:xfrm>
              <a:custGeom>
                <a:avLst/>
                <a:gdLst/>
                <a:ahLst/>
                <a:cxnLst/>
                <a:rect l="l" t="t" r="r" b="b"/>
                <a:pathLst>
                  <a:path w="2008" h="106" extrusionOk="0">
                    <a:moveTo>
                      <a:pt x="0" y="0"/>
                    </a:moveTo>
                    <a:lnTo>
                      <a:pt x="0" y="106"/>
                    </a:lnTo>
                    <a:lnTo>
                      <a:pt x="2007" y="106"/>
                    </a:lnTo>
                    <a:lnTo>
                      <a:pt x="200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26" y="4258267"/>
                <a:ext cx="602815" cy="7791"/>
              </a:xfrm>
              <a:custGeom>
                <a:avLst/>
                <a:gdLst/>
                <a:ahLst/>
                <a:cxnLst/>
                <a:rect l="l" t="t" r="r" b="b"/>
                <a:pathLst>
                  <a:path w="8279" h="107" extrusionOk="0">
                    <a:moveTo>
                      <a:pt x="1" y="1"/>
                    </a:moveTo>
                    <a:lnTo>
                      <a:pt x="1" y="106"/>
                    </a:lnTo>
                    <a:lnTo>
                      <a:pt x="8279" y="106"/>
                    </a:lnTo>
                    <a:lnTo>
                      <a:pt x="8279"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382752" y="3906072"/>
                <a:ext cx="475174" cy="716402"/>
              </a:xfrm>
              <a:custGeom>
                <a:avLst/>
                <a:gdLst/>
                <a:ahLst/>
                <a:cxnLst/>
                <a:rect l="l" t="t" r="r" b="b"/>
                <a:pathLst>
                  <a:path w="6526" h="9839" extrusionOk="0">
                    <a:moveTo>
                      <a:pt x="2848" y="1"/>
                    </a:moveTo>
                    <a:cubicBezTo>
                      <a:pt x="2428" y="1"/>
                      <a:pt x="2031" y="330"/>
                      <a:pt x="1855" y="725"/>
                    </a:cubicBezTo>
                    <a:cubicBezTo>
                      <a:pt x="1657" y="1174"/>
                      <a:pt x="1674" y="1684"/>
                      <a:pt x="1695" y="2177"/>
                    </a:cubicBezTo>
                    <a:cubicBezTo>
                      <a:pt x="1708" y="2422"/>
                      <a:pt x="1719" y="2667"/>
                      <a:pt x="1728" y="2912"/>
                    </a:cubicBezTo>
                    <a:cubicBezTo>
                      <a:pt x="1732" y="2991"/>
                      <a:pt x="1736" y="3072"/>
                      <a:pt x="1698" y="3143"/>
                    </a:cubicBezTo>
                    <a:cubicBezTo>
                      <a:pt x="1649" y="3242"/>
                      <a:pt x="1549" y="3282"/>
                      <a:pt x="1439" y="3282"/>
                    </a:cubicBezTo>
                    <a:cubicBezTo>
                      <a:pt x="1329" y="3282"/>
                      <a:pt x="1208" y="3242"/>
                      <a:pt x="1116" y="3181"/>
                    </a:cubicBezTo>
                    <a:cubicBezTo>
                      <a:pt x="932" y="3058"/>
                      <a:pt x="762" y="2878"/>
                      <a:pt x="541" y="2875"/>
                    </a:cubicBezTo>
                    <a:cubicBezTo>
                      <a:pt x="537" y="2875"/>
                      <a:pt x="532" y="2875"/>
                      <a:pt x="528" y="2875"/>
                    </a:cubicBezTo>
                    <a:cubicBezTo>
                      <a:pt x="343" y="2875"/>
                      <a:pt x="179" y="3011"/>
                      <a:pt x="95" y="3178"/>
                    </a:cubicBezTo>
                    <a:cubicBezTo>
                      <a:pt x="14" y="3344"/>
                      <a:pt x="0" y="3542"/>
                      <a:pt x="14" y="3732"/>
                    </a:cubicBezTo>
                    <a:cubicBezTo>
                      <a:pt x="79" y="4923"/>
                      <a:pt x="868" y="5930"/>
                      <a:pt x="1365" y="7012"/>
                    </a:cubicBezTo>
                    <a:cubicBezTo>
                      <a:pt x="1412" y="7118"/>
                      <a:pt x="1453" y="7243"/>
                      <a:pt x="1389" y="7339"/>
                    </a:cubicBezTo>
                    <a:cubicBezTo>
                      <a:pt x="1352" y="7393"/>
                      <a:pt x="1297" y="7414"/>
                      <a:pt x="1235" y="7414"/>
                    </a:cubicBezTo>
                    <a:cubicBezTo>
                      <a:pt x="1133" y="7414"/>
                      <a:pt x="1012" y="7356"/>
                      <a:pt x="922" y="7294"/>
                    </a:cubicBezTo>
                    <a:cubicBezTo>
                      <a:pt x="833" y="7232"/>
                      <a:pt x="711" y="7174"/>
                      <a:pt x="607" y="7174"/>
                    </a:cubicBezTo>
                    <a:cubicBezTo>
                      <a:pt x="546" y="7174"/>
                      <a:pt x="491" y="7195"/>
                      <a:pt x="453" y="7247"/>
                    </a:cubicBezTo>
                    <a:cubicBezTo>
                      <a:pt x="409" y="7308"/>
                      <a:pt x="412" y="7390"/>
                      <a:pt x="422" y="7465"/>
                    </a:cubicBezTo>
                    <a:cubicBezTo>
                      <a:pt x="487" y="7927"/>
                      <a:pt x="817" y="8298"/>
                      <a:pt x="1133" y="8641"/>
                    </a:cubicBezTo>
                    <a:cubicBezTo>
                      <a:pt x="1296" y="8818"/>
                      <a:pt x="1460" y="8996"/>
                      <a:pt x="1623" y="9172"/>
                    </a:cubicBezTo>
                    <a:cubicBezTo>
                      <a:pt x="1753" y="9312"/>
                      <a:pt x="1885" y="9451"/>
                      <a:pt x="2055" y="9530"/>
                    </a:cubicBezTo>
                    <a:cubicBezTo>
                      <a:pt x="2164" y="9577"/>
                      <a:pt x="2281" y="9595"/>
                      <a:pt x="2400" y="9596"/>
                    </a:cubicBezTo>
                    <a:lnTo>
                      <a:pt x="2400" y="9596"/>
                    </a:lnTo>
                    <a:lnTo>
                      <a:pt x="1698" y="9666"/>
                    </a:lnTo>
                    <a:cubicBezTo>
                      <a:pt x="1981" y="9703"/>
                      <a:pt x="2259" y="9740"/>
                      <a:pt x="2542" y="9778"/>
                    </a:cubicBezTo>
                    <a:cubicBezTo>
                      <a:pt x="2772" y="9807"/>
                      <a:pt x="3002" y="9838"/>
                      <a:pt x="3230" y="9838"/>
                    </a:cubicBezTo>
                    <a:cubicBezTo>
                      <a:pt x="3320" y="9838"/>
                      <a:pt x="3409" y="9834"/>
                      <a:pt x="3498" y="9822"/>
                    </a:cubicBezTo>
                    <a:cubicBezTo>
                      <a:pt x="3998" y="9764"/>
                      <a:pt x="4451" y="9509"/>
                      <a:pt x="4886" y="9264"/>
                    </a:cubicBezTo>
                    <a:cubicBezTo>
                      <a:pt x="5151" y="9115"/>
                      <a:pt x="5448" y="8907"/>
                      <a:pt x="5440" y="8605"/>
                    </a:cubicBezTo>
                    <a:cubicBezTo>
                      <a:pt x="5438" y="8383"/>
                      <a:pt x="5223" y="8195"/>
                      <a:pt x="5004" y="8195"/>
                    </a:cubicBezTo>
                    <a:cubicBezTo>
                      <a:pt x="4970" y="8195"/>
                      <a:pt x="4936" y="8200"/>
                      <a:pt x="4903" y="8209"/>
                    </a:cubicBezTo>
                    <a:cubicBezTo>
                      <a:pt x="4815" y="8236"/>
                      <a:pt x="4720" y="8290"/>
                      <a:pt x="4634" y="8290"/>
                    </a:cubicBezTo>
                    <a:cubicBezTo>
                      <a:pt x="4600" y="8290"/>
                      <a:pt x="4568" y="8282"/>
                      <a:pt x="4539" y="8261"/>
                    </a:cubicBezTo>
                    <a:cubicBezTo>
                      <a:pt x="4556" y="8151"/>
                      <a:pt x="4634" y="8066"/>
                      <a:pt x="4709" y="7988"/>
                    </a:cubicBezTo>
                    <a:cubicBezTo>
                      <a:pt x="5022" y="7655"/>
                      <a:pt x="5338" y="7322"/>
                      <a:pt x="5655" y="6988"/>
                    </a:cubicBezTo>
                    <a:cubicBezTo>
                      <a:pt x="5880" y="6750"/>
                      <a:pt x="6107" y="6508"/>
                      <a:pt x="6271" y="6223"/>
                    </a:cubicBezTo>
                    <a:cubicBezTo>
                      <a:pt x="6434" y="5937"/>
                      <a:pt x="6526" y="5600"/>
                      <a:pt x="6461" y="5280"/>
                    </a:cubicBezTo>
                    <a:cubicBezTo>
                      <a:pt x="6387" y="4919"/>
                      <a:pt x="6107" y="4613"/>
                      <a:pt x="5760" y="4487"/>
                    </a:cubicBezTo>
                    <a:cubicBezTo>
                      <a:pt x="5636" y="4442"/>
                      <a:pt x="5505" y="4421"/>
                      <a:pt x="5374" y="4421"/>
                    </a:cubicBezTo>
                    <a:cubicBezTo>
                      <a:pt x="5138" y="4421"/>
                      <a:pt x="4901" y="4490"/>
                      <a:pt x="4702" y="4616"/>
                    </a:cubicBezTo>
                    <a:cubicBezTo>
                      <a:pt x="4610" y="4676"/>
                      <a:pt x="4499" y="4747"/>
                      <a:pt x="4400" y="4747"/>
                    </a:cubicBezTo>
                    <a:cubicBezTo>
                      <a:pt x="4364" y="4747"/>
                      <a:pt x="4329" y="4738"/>
                      <a:pt x="4297" y="4715"/>
                    </a:cubicBezTo>
                    <a:cubicBezTo>
                      <a:pt x="4219" y="4661"/>
                      <a:pt x="4206" y="4555"/>
                      <a:pt x="4198" y="4464"/>
                    </a:cubicBezTo>
                    <a:cubicBezTo>
                      <a:pt x="4107" y="3225"/>
                      <a:pt x="4341" y="1915"/>
                      <a:pt x="3818" y="789"/>
                    </a:cubicBezTo>
                    <a:cubicBezTo>
                      <a:pt x="3655" y="442"/>
                      <a:pt x="3392" y="105"/>
                      <a:pt x="3022" y="20"/>
                    </a:cubicBezTo>
                    <a:cubicBezTo>
                      <a:pt x="2964" y="7"/>
                      <a:pt x="2906" y="1"/>
                      <a:pt x="28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443478" y="4606094"/>
                <a:ext cx="351102" cy="351102"/>
              </a:xfrm>
              <a:custGeom>
                <a:avLst/>
                <a:gdLst/>
                <a:ahLst/>
                <a:cxnLst/>
                <a:rect l="l" t="t" r="r" b="b"/>
                <a:pathLst>
                  <a:path w="4822" h="4822" extrusionOk="0">
                    <a:moveTo>
                      <a:pt x="98" y="1"/>
                    </a:moveTo>
                    <a:cubicBezTo>
                      <a:pt x="44" y="1"/>
                      <a:pt x="0" y="45"/>
                      <a:pt x="0" y="96"/>
                    </a:cubicBezTo>
                    <a:lnTo>
                      <a:pt x="0" y="4655"/>
                    </a:lnTo>
                    <a:cubicBezTo>
                      <a:pt x="0" y="4747"/>
                      <a:pt x="74" y="4822"/>
                      <a:pt x="170" y="4822"/>
                    </a:cubicBezTo>
                    <a:lnTo>
                      <a:pt x="4655" y="4822"/>
                    </a:lnTo>
                    <a:cubicBezTo>
                      <a:pt x="4746" y="4822"/>
                      <a:pt x="4821" y="4747"/>
                      <a:pt x="4821" y="4655"/>
                    </a:cubicBezTo>
                    <a:lnTo>
                      <a:pt x="4821" y="96"/>
                    </a:lnTo>
                    <a:cubicBezTo>
                      <a:pt x="4821" y="45"/>
                      <a:pt x="4777" y="1"/>
                      <a:pt x="4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419377" y="4586799"/>
                <a:ext cx="400178" cy="129606"/>
              </a:xfrm>
              <a:custGeom>
                <a:avLst/>
                <a:gdLst/>
                <a:ahLst/>
                <a:cxnLst/>
                <a:rect l="l" t="t" r="r" b="b"/>
                <a:pathLst>
                  <a:path w="5496" h="1780" extrusionOk="0">
                    <a:moveTo>
                      <a:pt x="49" y="0"/>
                    </a:moveTo>
                    <a:cubicBezTo>
                      <a:pt x="21" y="0"/>
                      <a:pt x="0" y="24"/>
                      <a:pt x="0" y="52"/>
                    </a:cubicBezTo>
                    <a:lnTo>
                      <a:pt x="0" y="1732"/>
                    </a:lnTo>
                    <a:cubicBezTo>
                      <a:pt x="0" y="1759"/>
                      <a:pt x="21" y="1780"/>
                      <a:pt x="49" y="1780"/>
                    </a:cubicBezTo>
                    <a:lnTo>
                      <a:pt x="5448" y="1780"/>
                    </a:lnTo>
                    <a:cubicBezTo>
                      <a:pt x="5475" y="1780"/>
                      <a:pt x="5496" y="1759"/>
                      <a:pt x="5496" y="1732"/>
                    </a:cubicBezTo>
                    <a:lnTo>
                      <a:pt x="5496" y="52"/>
                    </a:lnTo>
                    <a:cubicBezTo>
                      <a:pt x="5496" y="24"/>
                      <a:pt x="5475" y="0"/>
                      <a:pt x="5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594929" y="4066842"/>
                <a:ext cx="33421" cy="476995"/>
              </a:xfrm>
              <a:custGeom>
                <a:avLst/>
                <a:gdLst/>
                <a:ahLst/>
                <a:cxnLst/>
                <a:rect l="l" t="t" r="r" b="b"/>
                <a:pathLst>
                  <a:path w="459" h="6551" extrusionOk="0">
                    <a:moveTo>
                      <a:pt x="57" y="0"/>
                    </a:moveTo>
                    <a:cubicBezTo>
                      <a:pt x="29" y="0"/>
                      <a:pt x="0" y="19"/>
                      <a:pt x="2" y="51"/>
                    </a:cubicBezTo>
                    <a:cubicBezTo>
                      <a:pt x="87" y="2201"/>
                      <a:pt x="251" y="4331"/>
                      <a:pt x="220" y="6488"/>
                    </a:cubicBezTo>
                    <a:cubicBezTo>
                      <a:pt x="220" y="6530"/>
                      <a:pt x="251" y="6550"/>
                      <a:pt x="284" y="6550"/>
                    </a:cubicBezTo>
                    <a:cubicBezTo>
                      <a:pt x="317" y="6550"/>
                      <a:pt x="351" y="6529"/>
                      <a:pt x="353" y="6488"/>
                    </a:cubicBezTo>
                    <a:cubicBezTo>
                      <a:pt x="451" y="4355"/>
                      <a:pt x="458" y="2150"/>
                      <a:pt x="104" y="37"/>
                    </a:cubicBezTo>
                    <a:cubicBezTo>
                      <a:pt x="100" y="12"/>
                      <a:pt x="79"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525174" y="4344550"/>
                <a:ext cx="96695" cy="93273"/>
              </a:xfrm>
              <a:custGeom>
                <a:avLst/>
                <a:gdLst/>
                <a:ahLst/>
                <a:cxnLst/>
                <a:rect l="l" t="t" r="r" b="b"/>
                <a:pathLst>
                  <a:path w="1328" h="1281" extrusionOk="0">
                    <a:moveTo>
                      <a:pt x="101" y="1"/>
                    </a:moveTo>
                    <a:cubicBezTo>
                      <a:pt x="45" y="1"/>
                      <a:pt x="1" y="70"/>
                      <a:pt x="48" y="122"/>
                    </a:cubicBezTo>
                    <a:cubicBezTo>
                      <a:pt x="409" y="531"/>
                      <a:pt x="824" y="891"/>
                      <a:pt x="1218" y="1265"/>
                    </a:cubicBezTo>
                    <a:cubicBezTo>
                      <a:pt x="1230" y="1276"/>
                      <a:pt x="1242" y="1281"/>
                      <a:pt x="1254" y="1281"/>
                    </a:cubicBezTo>
                    <a:cubicBezTo>
                      <a:pt x="1293" y="1281"/>
                      <a:pt x="1327" y="1230"/>
                      <a:pt x="1294" y="1190"/>
                    </a:cubicBezTo>
                    <a:cubicBezTo>
                      <a:pt x="915" y="799"/>
                      <a:pt x="555" y="381"/>
                      <a:pt x="150" y="20"/>
                    </a:cubicBezTo>
                    <a:cubicBezTo>
                      <a:pt x="134" y="6"/>
                      <a:pt x="117"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521970" y="4236423"/>
                <a:ext cx="82060" cy="73832"/>
              </a:xfrm>
              <a:custGeom>
                <a:avLst/>
                <a:gdLst/>
                <a:ahLst/>
                <a:cxnLst/>
                <a:rect l="l" t="t" r="r" b="b"/>
                <a:pathLst>
                  <a:path w="1127" h="1014" extrusionOk="0">
                    <a:moveTo>
                      <a:pt x="71" y="0"/>
                    </a:moveTo>
                    <a:cubicBezTo>
                      <a:pt x="32" y="0"/>
                      <a:pt x="0" y="47"/>
                      <a:pt x="38" y="76"/>
                    </a:cubicBezTo>
                    <a:cubicBezTo>
                      <a:pt x="402" y="359"/>
                      <a:pt x="742" y="668"/>
                      <a:pt x="1058" y="1001"/>
                    </a:cubicBezTo>
                    <a:cubicBezTo>
                      <a:pt x="1065" y="1010"/>
                      <a:pt x="1073" y="1013"/>
                      <a:pt x="1081" y="1013"/>
                    </a:cubicBezTo>
                    <a:cubicBezTo>
                      <a:pt x="1105" y="1013"/>
                      <a:pt x="1127" y="981"/>
                      <a:pt x="1106" y="957"/>
                    </a:cubicBezTo>
                    <a:cubicBezTo>
                      <a:pt x="796" y="614"/>
                      <a:pt x="460" y="298"/>
                      <a:pt x="102" y="12"/>
                    </a:cubicBezTo>
                    <a:cubicBezTo>
                      <a:pt x="92" y="4"/>
                      <a:pt x="81"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613350" y="4302610"/>
                <a:ext cx="80458" cy="93491"/>
              </a:xfrm>
              <a:custGeom>
                <a:avLst/>
                <a:gdLst/>
                <a:ahLst/>
                <a:cxnLst/>
                <a:rect l="l" t="t" r="r" b="b"/>
                <a:pathLst>
                  <a:path w="1105" h="1284" extrusionOk="0">
                    <a:moveTo>
                      <a:pt x="1036" y="0"/>
                    </a:moveTo>
                    <a:cubicBezTo>
                      <a:pt x="1028" y="0"/>
                      <a:pt x="1019" y="2"/>
                      <a:pt x="1011" y="7"/>
                    </a:cubicBezTo>
                    <a:cubicBezTo>
                      <a:pt x="797" y="141"/>
                      <a:pt x="634" y="382"/>
                      <a:pt x="477" y="579"/>
                    </a:cubicBezTo>
                    <a:cubicBezTo>
                      <a:pt x="317" y="783"/>
                      <a:pt x="164" y="998"/>
                      <a:pt x="25" y="1215"/>
                    </a:cubicBezTo>
                    <a:cubicBezTo>
                      <a:pt x="1" y="1251"/>
                      <a:pt x="32" y="1284"/>
                      <a:pt x="64" y="1284"/>
                    </a:cubicBezTo>
                    <a:cubicBezTo>
                      <a:pt x="78" y="1284"/>
                      <a:pt x="93" y="1278"/>
                      <a:pt x="103" y="1263"/>
                    </a:cubicBezTo>
                    <a:cubicBezTo>
                      <a:pt x="263" y="1031"/>
                      <a:pt x="433" y="811"/>
                      <a:pt x="617" y="599"/>
                    </a:cubicBezTo>
                    <a:cubicBezTo>
                      <a:pt x="770" y="426"/>
                      <a:pt x="964" y="273"/>
                      <a:pt x="1083" y="79"/>
                    </a:cubicBezTo>
                    <a:cubicBezTo>
                      <a:pt x="1105" y="43"/>
                      <a:pt x="1073" y="0"/>
                      <a:pt x="1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615389" y="4409281"/>
                <a:ext cx="82861" cy="114388"/>
              </a:xfrm>
              <a:custGeom>
                <a:avLst/>
                <a:gdLst/>
                <a:ahLst/>
                <a:cxnLst/>
                <a:rect l="l" t="t" r="r" b="b"/>
                <a:pathLst>
                  <a:path w="1138" h="1571" extrusionOk="0">
                    <a:moveTo>
                      <a:pt x="1084" y="0"/>
                    </a:moveTo>
                    <a:cubicBezTo>
                      <a:pt x="1075" y="0"/>
                      <a:pt x="1066" y="4"/>
                      <a:pt x="1058" y="12"/>
                    </a:cubicBezTo>
                    <a:cubicBezTo>
                      <a:pt x="660" y="482"/>
                      <a:pt x="347" y="1047"/>
                      <a:pt x="3" y="1560"/>
                    </a:cubicBezTo>
                    <a:cubicBezTo>
                      <a:pt x="1" y="1565"/>
                      <a:pt x="5" y="1570"/>
                      <a:pt x="9" y="1570"/>
                    </a:cubicBezTo>
                    <a:cubicBezTo>
                      <a:pt x="11" y="1570"/>
                      <a:pt x="13" y="1569"/>
                      <a:pt x="14" y="1567"/>
                    </a:cubicBezTo>
                    <a:cubicBezTo>
                      <a:pt x="384" y="1074"/>
                      <a:pt x="810" y="591"/>
                      <a:pt x="1119" y="60"/>
                    </a:cubicBezTo>
                    <a:cubicBezTo>
                      <a:pt x="1137" y="32"/>
                      <a:pt x="1111"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40756" y="4716041"/>
                <a:ext cx="244650" cy="10048"/>
              </a:xfrm>
              <a:custGeom>
                <a:avLst/>
                <a:gdLst/>
                <a:ahLst/>
                <a:cxnLst/>
                <a:rect l="l" t="t" r="r" b="b"/>
                <a:pathLst>
                  <a:path w="3360" h="138" extrusionOk="0">
                    <a:moveTo>
                      <a:pt x="1414" y="0"/>
                    </a:moveTo>
                    <a:cubicBezTo>
                      <a:pt x="941" y="0"/>
                      <a:pt x="469" y="17"/>
                      <a:pt x="7" y="62"/>
                    </a:cubicBezTo>
                    <a:cubicBezTo>
                      <a:pt x="1" y="62"/>
                      <a:pt x="1" y="76"/>
                      <a:pt x="7" y="76"/>
                    </a:cubicBezTo>
                    <a:cubicBezTo>
                      <a:pt x="473" y="121"/>
                      <a:pt x="947" y="137"/>
                      <a:pt x="1424" y="137"/>
                    </a:cubicBezTo>
                    <a:cubicBezTo>
                      <a:pt x="2067" y="137"/>
                      <a:pt x="2713" y="108"/>
                      <a:pt x="3342" y="83"/>
                    </a:cubicBezTo>
                    <a:cubicBezTo>
                      <a:pt x="3359" y="80"/>
                      <a:pt x="3359" y="56"/>
                      <a:pt x="3342" y="56"/>
                    </a:cubicBezTo>
                    <a:cubicBezTo>
                      <a:pt x="2710" y="31"/>
                      <a:pt x="2060" y="0"/>
                      <a:pt x="1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1371697" y="3724185"/>
                <a:ext cx="188803" cy="860717"/>
              </a:xfrm>
              <a:custGeom>
                <a:avLst/>
                <a:gdLst/>
                <a:ahLst/>
                <a:cxnLst/>
                <a:rect l="l" t="t" r="r" b="b"/>
                <a:pathLst>
                  <a:path w="2593" h="11821" extrusionOk="0">
                    <a:moveTo>
                      <a:pt x="1517" y="1"/>
                    </a:moveTo>
                    <a:cubicBezTo>
                      <a:pt x="1058" y="1"/>
                      <a:pt x="660" y="3015"/>
                      <a:pt x="542" y="3777"/>
                    </a:cubicBezTo>
                    <a:cubicBezTo>
                      <a:pt x="524" y="3889"/>
                      <a:pt x="327" y="3754"/>
                      <a:pt x="286" y="4052"/>
                    </a:cubicBezTo>
                    <a:cubicBezTo>
                      <a:pt x="228" y="4454"/>
                      <a:pt x="470" y="4349"/>
                      <a:pt x="466" y="4448"/>
                    </a:cubicBezTo>
                    <a:lnTo>
                      <a:pt x="27" y="11048"/>
                    </a:lnTo>
                    <a:cubicBezTo>
                      <a:pt x="0" y="11450"/>
                      <a:pt x="300" y="11793"/>
                      <a:pt x="698" y="11820"/>
                    </a:cubicBezTo>
                    <a:lnTo>
                      <a:pt x="749" y="11820"/>
                    </a:lnTo>
                    <a:cubicBezTo>
                      <a:pt x="1126" y="11820"/>
                      <a:pt x="1443" y="11531"/>
                      <a:pt x="1470" y="11147"/>
                    </a:cubicBezTo>
                    <a:lnTo>
                      <a:pt x="2055" y="2590"/>
                    </a:lnTo>
                    <a:cubicBezTo>
                      <a:pt x="2061" y="2545"/>
                      <a:pt x="2066" y="2525"/>
                      <a:pt x="2070" y="2525"/>
                    </a:cubicBezTo>
                    <a:lnTo>
                      <a:pt x="2070" y="2525"/>
                    </a:lnTo>
                    <a:cubicBezTo>
                      <a:pt x="2109" y="2525"/>
                      <a:pt x="2053" y="4839"/>
                      <a:pt x="2362" y="4839"/>
                    </a:cubicBezTo>
                    <a:cubicBezTo>
                      <a:pt x="2593" y="4839"/>
                      <a:pt x="2362" y="1011"/>
                      <a:pt x="2089" y="820"/>
                    </a:cubicBezTo>
                    <a:cubicBezTo>
                      <a:pt x="1820" y="630"/>
                      <a:pt x="1892" y="1"/>
                      <a:pt x="1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1262696" y="3902868"/>
                <a:ext cx="92909" cy="651745"/>
              </a:xfrm>
              <a:custGeom>
                <a:avLst/>
                <a:gdLst/>
                <a:ahLst/>
                <a:cxnLst/>
                <a:rect l="l" t="t" r="r" b="b"/>
                <a:pathLst>
                  <a:path w="1276" h="8951" extrusionOk="0">
                    <a:moveTo>
                      <a:pt x="473" y="0"/>
                    </a:moveTo>
                    <a:cubicBezTo>
                      <a:pt x="430" y="0"/>
                      <a:pt x="387" y="24"/>
                      <a:pt x="371" y="71"/>
                    </a:cubicBezTo>
                    <a:cubicBezTo>
                      <a:pt x="214" y="493"/>
                      <a:pt x="0" y="731"/>
                      <a:pt x="7" y="948"/>
                    </a:cubicBezTo>
                    <a:lnTo>
                      <a:pt x="344" y="8512"/>
                    </a:lnTo>
                    <a:cubicBezTo>
                      <a:pt x="354" y="8760"/>
                      <a:pt x="558" y="8951"/>
                      <a:pt x="803" y="8951"/>
                    </a:cubicBezTo>
                    <a:lnTo>
                      <a:pt x="824" y="8951"/>
                    </a:lnTo>
                    <a:cubicBezTo>
                      <a:pt x="1079" y="8941"/>
                      <a:pt x="1276" y="8726"/>
                      <a:pt x="1263" y="8471"/>
                    </a:cubicBezTo>
                    <a:lnTo>
                      <a:pt x="929" y="908"/>
                    </a:lnTo>
                    <a:cubicBezTo>
                      <a:pt x="922" y="738"/>
                      <a:pt x="712" y="320"/>
                      <a:pt x="572" y="58"/>
                    </a:cubicBezTo>
                    <a:cubicBezTo>
                      <a:pt x="551" y="19"/>
                      <a:pt x="512" y="0"/>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1097483" y="3714501"/>
                <a:ext cx="222442" cy="1096047"/>
              </a:xfrm>
              <a:custGeom>
                <a:avLst/>
                <a:gdLst/>
                <a:ahLst/>
                <a:cxnLst/>
                <a:rect l="l" t="t" r="r" b="b"/>
                <a:pathLst>
                  <a:path w="3055" h="15053" extrusionOk="0">
                    <a:moveTo>
                      <a:pt x="596" y="1"/>
                    </a:moveTo>
                    <a:cubicBezTo>
                      <a:pt x="360" y="1"/>
                      <a:pt x="0" y="1409"/>
                      <a:pt x="48" y="1841"/>
                    </a:cubicBezTo>
                    <a:lnTo>
                      <a:pt x="1439" y="14348"/>
                    </a:lnTo>
                    <a:cubicBezTo>
                      <a:pt x="1483" y="14753"/>
                      <a:pt x="1827" y="15053"/>
                      <a:pt x="2221" y="15053"/>
                    </a:cubicBezTo>
                    <a:cubicBezTo>
                      <a:pt x="2252" y="15053"/>
                      <a:pt x="2279" y="15049"/>
                      <a:pt x="2310" y="15046"/>
                    </a:cubicBezTo>
                    <a:cubicBezTo>
                      <a:pt x="2742" y="14998"/>
                      <a:pt x="3055" y="14610"/>
                      <a:pt x="3008" y="14175"/>
                    </a:cubicBezTo>
                    <a:lnTo>
                      <a:pt x="1616" y="1668"/>
                    </a:lnTo>
                    <a:cubicBezTo>
                      <a:pt x="1568" y="1233"/>
                      <a:pt x="830" y="1"/>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1097483" y="4314770"/>
                <a:ext cx="446195" cy="642425"/>
              </a:xfrm>
              <a:custGeom>
                <a:avLst/>
                <a:gdLst/>
                <a:ahLst/>
                <a:cxnLst/>
                <a:rect l="l" t="t" r="r" b="b"/>
                <a:pathLst>
                  <a:path w="6128" h="8823" extrusionOk="0">
                    <a:moveTo>
                      <a:pt x="68" y="0"/>
                    </a:moveTo>
                    <a:cubicBezTo>
                      <a:pt x="30" y="0"/>
                      <a:pt x="0" y="27"/>
                      <a:pt x="0" y="65"/>
                    </a:cubicBezTo>
                    <a:lnTo>
                      <a:pt x="0" y="8646"/>
                    </a:lnTo>
                    <a:cubicBezTo>
                      <a:pt x="0" y="8744"/>
                      <a:pt x="78" y="8823"/>
                      <a:pt x="177" y="8823"/>
                    </a:cubicBezTo>
                    <a:lnTo>
                      <a:pt x="5954" y="8823"/>
                    </a:lnTo>
                    <a:cubicBezTo>
                      <a:pt x="6049" y="8823"/>
                      <a:pt x="6128" y="8744"/>
                      <a:pt x="6128" y="8646"/>
                    </a:cubicBezTo>
                    <a:lnTo>
                      <a:pt x="6128" y="65"/>
                    </a:lnTo>
                    <a:cubicBezTo>
                      <a:pt x="6128" y="27"/>
                      <a:pt x="6097" y="0"/>
                      <a:pt x="6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1066756" y="4259287"/>
                <a:ext cx="508887" cy="173003"/>
              </a:xfrm>
              <a:custGeom>
                <a:avLst/>
                <a:gdLst/>
                <a:ahLst/>
                <a:cxnLst/>
                <a:rect l="l" t="t" r="r" b="b"/>
                <a:pathLst>
                  <a:path w="6989" h="2376" extrusionOk="0">
                    <a:moveTo>
                      <a:pt x="65" y="1"/>
                    </a:moveTo>
                    <a:cubicBezTo>
                      <a:pt x="30" y="1"/>
                      <a:pt x="0" y="31"/>
                      <a:pt x="0" y="65"/>
                    </a:cubicBezTo>
                    <a:lnTo>
                      <a:pt x="0" y="2311"/>
                    </a:lnTo>
                    <a:cubicBezTo>
                      <a:pt x="0" y="2345"/>
                      <a:pt x="30" y="2375"/>
                      <a:pt x="65" y="2375"/>
                    </a:cubicBezTo>
                    <a:lnTo>
                      <a:pt x="6924" y="2375"/>
                    </a:lnTo>
                    <a:cubicBezTo>
                      <a:pt x="6961" y="2375"/>
                      <a:pt x="6988" y="2345"/>
                      <a:pt x="6988" y="2311"/>
                    </a:cubicBezTo>
                    <a:lnTo>
                      <a:pt x="6988" y="65"/>
                    </a:lnTo>
                    <a:cubicBezTo>
                      <a:pt x="6988" y="31"/>
                      <a:pt x="6961" y="1"/>
                      <a:pt x="69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1108187" y="3818332"/>
                <a:ext cx="88030" cy="22062"/>
              </a:xfrm>
              <a:custGeom>
                <a:avLst/>
                <a:gdLst/>
                <a:ahLst/>
                <a:cxnLst/>
                <a:rect l="l" t="t" r="r" b="b"/>
                <a:pathLst>
                  <a:path w="1209" h="303" extrusionOk="0">
                    <a:moveTo>
                      <a:pt x="1162" y="1"/>
                    </a:moveTo>
                    <a:cubicBezTo>
                      <a:pt x="1157" y="1"/>
                      <a:pt x="1151" y="3"/>
                      <a:pt x="1146" y="7"/>
                    </a:cubicBezTo>
                    <a:cubicBezTo>
                      <a:pt x="936" y="159"/>
                      <a:pt x="691" y="244"/>
                      <a:pt x="444" y="244"/>
                    </a:cubicBezTo>
                    <a:cubicBezTo>
                      <a:pt x="299" y="244"/>
                      <a:pt x="153" y="215"/>
                      <a:pt x="12" y="154"/>
                    </a:cubicBezTo>
                    <a:cubicBezTo>
                      <a:pt x="11" y="153"/>
                      <a:pt x="10" y="153"/>
                      <a:pt x="10" y="153"/>
                    </a:cubicBezTo>
                    <a:cubicBezTo>
                      <a:pt x="4" y="153"/>
                      <a:pt x="0" y="161"/>
                      <a:pt x="6" y="167"/>
                    </a:cubicBezTo>
                    <a:cubicBezTo>
                      <a:pt x="173" y="256"/>
                      <a:pt x="353" y="302"/>
                      <a:pt x="531" y="302"/>
                    </a:cubicBezTo>
                    <a:cubicBezTo>
                      <a:pt x="764" y="302"/>
                      <a:pt x="994" y="223"/>
                      <a:pt x="1183" y="58"/>
                    </a:cubicBezTo>
                    <a:cubicBezTo>
                      <a:pt x="1208" y="39"/>
                      <a:pt x="1187"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1402205" y="4044270"/>
                <a:ext cx="100845" cy="11577"/>
              </a:xfrm>
              <a:custGeom>
                <a:avLst/>
                <a:gdLst/>
                <a:ahLst/>
                <a:cxnLst/>
                <a:rect l="l" t="t" r="r" b="b"/>
                <a:pathLst>
                  <a:path w="1385" h="159" extrusionOk="0">
                    <a:moveTo>
                      <a:pt x="10" y="0"/>
                    </a:moveTo>
                    <a:cubicBezTo>
                      <a:pt x="3" y="0"/>
                      <a:pt x="0" y="14"/>
                      <a:pt x="7" y="14"/>
                    </a:cubicBezTo>
                    <a:cubicBezTo>
                      <a:pt x="405" y="123"/>
                      <a:pt x="776" y="159"/>
                      <a:pt x="1177" y="159"/>
                    </a:cubicBezTo>
                    <a:cubicBezTo>
                      <a:pt x="1229" y="159"/>
                      <a:pt x="1281" y="158"/>
                      <a:pt x="1334" y="157"/>
                    </a:cubicBezTo>
                    <a:cubicBezTo>
                      <a:pt x="1384" y="154"/>
                      <a:pt x="1384" y="79"/>
                      <a:pt x="1334" y="79"/>
                    </a:cubicBezTo>
                    <a:cubicBezTo>
                      <a:pt x="894" y="75"/>
                      <a:pt x="449" y="41"/>
                      <a:pt x="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1428636" y="3996214"/>
                <a:ext cx="27450" cy="5315"/>
              </a:xfrm>
              <a:custGeom>
                <a:avLst/>
                <a:gdLst/>
                <a:ahLst/>
                <a:cxnLst/>
                <a:rect l="l" t="t" r="r" b="b"/>
                <a:pathLst>
                  <a:path w="377" h="73" extrusionOk="0">
                    <a:moveTo>
                      <a:pt x="11" y="0"/>
                    </a:moveTo>
                    <a:cubicBezTo>
                      <a:pt x="5" y="0"/>
                      <a:pt x="0" y="10"/>
                      <a:pt x="8" y="13"/>
                    </a:cubicBezTo>
                    <a:cubicBezTo>
                      <a:pt x="116" y="34"/>
                      <a:pt x="225" y="51"/>
                      <a:pt x="334" y="71"/>
                    </a:cubicBezTo>
                    <a:cubicBezTo>
                      <a:pt x="337" y="72"/>
                      <a:pt x="339" y="72"/>
                      <a:pt x="341" y="72"/>
                    </a:cubicBezTo>
                    <a:cubicBezTo>
                      <a:pt x="373" y="72"/>
                      <a:pt x="376" y="24"/>
                      <a:pt x="341" y="21"/>
                    </a:cubicBezTo>
                    <a:cubicBezTo>
                      <a:pt x="232" y="13"/>
                      <a:pt x="120" y="7"/>
                      <a:pt x="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460965" y="4056139"/>
                <a:ext cx="22135" cy="187347"/>
              </a:xfrm>
              <a:custGeom>
                <a:avLst/>
                <a:gdLst/>
                <a:ahLst/>
                <a:cxnLst/>
                <a:rect l="l" t="t" r="r" b="b"/>
                <a:pathLst>
                  <a:path w="304" h="2573" extrusionOk="0">
                    <a:moveTo>
                      <a:pt x="282" y="1"/>
                    </a:moveTo>
                    <a:cubicBezTo>
                      <a:pt x="274" y="1"/>
                      <a:pt x="266" y="5"/>
                      <a:pt x="264" y="14"/>
                    </a:cubicBezTo>
                    <a:cubicBezTo>
                      <a:pt x="142" y="848"/>
                      <a:pt x="23" y="1695"/>
                      <a:pt x="2" y="2535"/>
                    </a:cubicBezTo>
                    <a:cubicBezTo>
                      <a:pt x="0" y="2558"/>
                      <a:pt x="23" y="2573"/>
                      <a:pt x="44" y="2573"/>
                    </a:cubicBezTo>
                    <a:cubicBezTo>
                      <a:pt x="60" y="2573"/>
                      <a:pt x="75" y="2565"/>
                      <a:pt x="77" y="2546"/>
                    </a:cubicBezTo>
                    <a:cubicBezTo>
                      <a:pt x="217" y="1715"/>
                      <a:pt x="264" y="858"/>
                      <a:pt x="302" y="21"/>
                    </a:cubicBezTo>
                    <a:cubicBezTo>
                      <a:pt x="304" y="8"/>
                      <a:pt x="293"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1296117" y="3957623"/>
                <a:ext cx="13179" cy="301517"/>
              </a:xfrm>
              <a:custGeom>
                <a:avLst/>
                <a:gdLst/>
                <a:ahLst/>
                <a:cxnLst/>
                <a:rect l="l" t="t" r="r" b="b"/>
                <a:pathLst>
                  <a:path w="181" h="4141" extrusionOk="0">
                    <a:moveTo>
                      <a:pt x="57" y="0"/>
                    </a:moveTo>
                    <a:cubicBezTo>
                      <a:pt x="51" y="0"/>
                      <a:pt x="44" y="5"/>
                      <a:pt x="44" y="13"/>
                    </a:cubicBezTo>
                    <a:cubicBezTo>
                      <a:pt x="0" y="1380"/>
                      <a:pt x="106" y="2752"/>
                      <a:pt x="137" y="4120"/>
                    </a:cubicBezTo>
                    <a:cubicBezTo>
                      <a:pt x="137" y="4133"/>
                      <a:pt x="147" y="4140"/>
                      <a:pt x="157" y="4140"/>
                    </a:cubicBezTo>
                    <a:cubicBezTo>
                      <a:pt x="167" y="4140"/>
                      <a:pt x="178" y="4133"/>
                      <a:pt x="178" y="4120"/>
                    </a:cubicBezTo>
                    <a:cubicBezTo>
                      <a:pt x="143" y="2752"/>
                      <a:pt x="181" y="1377"/>
                      <a:pt x="72" y="13"/>
                    </a:cubicBezTo>
                    <a:cubicBezTo>
                      <a:pt x="71" y="5"/>
                      <a:pt x="64"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1216095" y="4433892"/>
                <a:ext cx="323142" cy="8228"/>
              </a:xfrm>
              <a:custGeom>
                <a:avLst/>
                <a:gdLst/>
                <a:ahLst/>
                <a:cxnLst/>
                <a:rect l="l" t="t" r="r" b="b"/>
                <a:pathLst>
                  <a:path w="4438" h="113" extrusionOk="0">
                    <a:moveTo>
                      <a:pt x="1964" y="1"/>
                    </a:moveTo>
                    <a:cubicBezTo>
                      <a:pt x="1315" y="1"/>
                      <a:pt x="666" y="12"/>
                      <a:pt x="17" y="42"/>
                    </a:cubicBezTo>
                    <a:cubicBezTo>
                      <a:pt x="0" y="45"/>
                      <a:pt x="0" y="69"/>
                      <a:pt x="17" y="69"/>
                    </a:cubicBezTo>
                    <a:cubicBezTo>
                      <a:pt x="671" y="101"/>
                      <a:pt x="1325" y="113"/>
                      <a:pt x="1979" y="113"/>
                    </a:cubicBezTo>
                    <a:cubicBezTo>
                      <a:pt x="2748" y="113"/>
                      <a:pt x="3517" y="97"/>
                      <a:pt x="4286" y="79"/>
                    </a:cubicBezTo>
                    <a:lnTo>
                      <a:pt x="4286" y="79"/>
                    </a:lnTo>
                    <a:cubicBezTo>
                      <a:pt x="4289" y="81"/>
                      <a:pt x="4293" y="83"/>
                      <a:pt x="4298" y="83"/>
                    </a:cubicBezTo>
                    <a:cubicBezTo>
                      <a:pt x="4299" y="83"/>
                      <a:pt x="4300" y="83"/>
                      <a:pt x="4301" y="83"/>
                    </a:cubicBezTo>
                    <a:cubicBezTo>
                      <a:pt x="4339" y="79"/>
                      <a:pt x="4376" y="79"/>
                      <a:pt x="4410" y="76"/>
                    </a:cubicBezTo>
                    <a:lnTo>
                      <a:pt x="4410" y="76"/>
                    </a:lnTo>
                    <a:cubicBezTo>
                      <a:pt x="4410" y="76"/>
                      <a:pt x="4410" y="76"/>
                      <a:pt x="4410" y="76"/>
                    </a:cubicBezTo>
                    <a:cubicBezTo>
                      <a:pt x="4437" y="76"/>
                      <a:pt x="4437" y="38"/>
                      <a:pt x="4410" y="35"/>
                    </a:cubicBezTo>
                    <a:cubicBezTo>
                      <a:pt x="4400" y="35"/>
                      <a:pt x="4391" y="35"/>
                      <a:pt x="4381" y="35"/>
                    </a:cubicBezTo>
                    <a:lnTo>
                      <a:pt x="4381" y="35"/>
                    </a:lnTo>
                    <a:cubicBezTo>
                      <a:pt x="4356" y="34"/>
                      <a:pt x="4328" y="32"/>
                      <a:pt x="4301" y="32"/>
                    </a:cubicBezTo>
                    <a:cubicBezTo>
                      <a:pt x="4300" y="32"/>
                      <a:pt x="4299" y="32"/>
                      <a:pt x="4298" y="32"/>
                    </a:cubicBezTo>
                    <a:cubicBezTo>
                      <a:pt x="4296" y="32"/>
                      <a:pt x="4294" y="32"/>
                      <a:pt x="4292" y="33"/>
                    </a:cubicBezTo>
                    <a:lnTo>
                      <a:pt x="4292" y="33"/>
                    </a:lnTo>
                    <a:cubicBezTo>
                      <a:pt x="3517" y="16"/>
                      <a:pt x="2741"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1"/>
        <p:cNvGrpSpPr/>
        <p:nvPr/>
      </p:nvGrpSpPr>
      <p:grpSpPr>
        <a:xfrm>
          <a:off x="0" y="0"/>
          <a:ext cx="0" cy="0"/>
          <a:chOff x="0" y="0"/>
          <a:chExt cx="0" cy="0"/>
        </a:xfrm>
      </p:grpSpPr>
      <p:sp>
        <p:nvSpPr>
          <p:cNvPr id="762" name="Google Shape;762;p4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SRS</a:t>
            </a:r>
            <a:endParaRPr dirty="0"/>
          </a:p>
        </p:txBody>
      </p:sp>
      <p:sp>
        <p:nvSpPr>
          <p:cNvPr id="764" name="Google Shape;764;p44"/>
          <p:cNvSpPr txBox="1">
            <a:spLocks noGrp="1"/>
          </p:cNvSpPr>
          <p:nvPr>
            <p:ph type="subTitle" idx="1"/>
          </p:nvPr>
        </p:nvSpPr>
        <p:spPr>
          <a:xfrm>
            <a:off x="928256" y="1919604"/>
            <a:ext cx="2574244" cy="1419342"/>
          </a:xfrm>
          <a:prstGeom prst="rect">
            <a:avLst/>
          </a:prstGeom>
        </p:spPr>
        <p:txBody>
          <a:bodyPr spcFirstLastPara="1" wrap="square" lIns="91425" tIns="91425" rIns="91425" bIns="91425" anchor="t" anchorCtr="0">
            <a:noAutofit/>
          </a:bodyPr>
          <a:lstStyle/>
          <a:p>
            <a:pPr marL="0" lvl="0" indent="0" algn="l"/>
            <a:r>
              <a:rPr lang="en-US" dirty="0"/>
              <a:t>Deal with it as use cases, like you are saying in each scenario what will happen then take each scenario and divide it into steps these steps will be the SRS requirements</a:t>
            </a:r>
            <a:r>
              <a:rPr lang="en-US" dirty="0" smtClean="0"/>
              <a:t>.</a:t>
            </a:r>
            <a:endParaRPr dirty="0"/>
          </a:p>
        </p:txBody>
      </p:sp>
      <p:sp>
        <p:nvSpPr>
          <p:cNvPr id="766" name="Google Shape;766;p44"/>
          <p:cNvSpPr txBox="1">
            <a:spLocks noGrp="1"/>
          </p:cNvSpPr>
          <p:nvPr>
            <p:ph type="subTitle" idx="4"/>
          </p:nvPr>
        </p:nvSpPr>
        <p:spPr>
          <a:xfrm>
            <a:off x="3702446" y="1996517"/>
            <a:ext cx="2646458" cy="1183832"/>
          </a:xfrm>
          <a:prstGeom prst="rect">
            <a:avLst/>
          </a:prstGeom>
        </p:spPr>
        <p:txBody>
          <a:bodyPr spcFirstLastPara="1" wrap="square" lIns="91425" tIns="91425" rIns="91425" bIns="91425" anchor="t" anchorCtr="0">
            <a:noAutofit/>
          </a:bodyPr>
          <a:lstStyle/>
          <a:p>
            <a:pPr marL="0" lvl="0" indent="0" algn="l"/>
            <a:r>
              <a:rPr lang="en-US" dirty="0"/>
              <a:t>Each requirement may have an input and output or only one of them</a:t>
            </a:r>
            <a:r>
              <a:rPr lang="en-US" dirty="0" smtClean="0"/>
              <a:t>. Remember that we have functional and non-functional requirements.</a:t>
            </a:r>
            <a:endParaRPr lang="en-US" dirty="0"/>
          </a:p>
        </p:txBody>
      </p:sp>
      <p:sp>
        <p:nvSpPr>
          <p:cNvPr id="768" name="Google Shape;768;p44"/>
          <p:cNvSpPr txBox="1">
            <a:spLocks noGrp="1"/>
          </p:cNvSpPr>
          <p:nvPr>
            <p:ph type="subTitle" idx="6"/>
          </p:nvPr>
        </p:nvSpPr>
        <p:spPr>
          <a:xfrm>
            <a:off x="6541806" y="1995786"/>
            <a:ext cx="2443841" cy="1006600"/>
          </a:xfrm>
          <a:prstGeom prst="rect">
            <a:avLst/>
          </a:prstGeom>
        </p:spPr>
        <p:txBody>
          <a:bodyPr spcFirstLastPara="1" wrap="square" lIns="91425" tIns="91425" rIns="91425" bIns="91425" anchor="t" anchorCtr="0">
            <a:noAutofit/>
          </a:bodyPr>
          <a:lstStyle/>
          <a:p>
            <a:pPr marL="0" lvl="0" indent="0" algn="l"/>
            <a:r>
              <a:rPr lang="en-US" dirty="0"/>
              <a:t>The inputs and outputs must be the same name of the SRS context input/output signals name.</a:t>
            </a:r>
          </a:p>
          <a:p>
            <a:pPr marL="0" lvl="0" indent="0" algn="l" rtl="0">
              <a:spcBef>
                <a:spcPts val="0"/>
              </a:spcBef>
              <a:spcAft>
                <a:spcPts val="0"/>
              </a:spcAft>
              <a:buNone/>
            </a:pPr>
            <a:endParaRPr dirty="0"/>
          </a:p>
        </p:txBody>
      </p:sp>
      <p:sp>
        <p:nvSpPr>
          <p:cNvPr id="772" name="Google Shape;772;p44"/>
          <p:cNvSpPr txBox="1">
            <a:spLocks noGrp="1"/>
          </p:cNvSpPr>
          <p:nvPr>
            <p:ph type="subTitle" idx="13"/>
          </p:nvPr>
        </p:nvSpPr>
        <p:spPr>
          <a:xfrm>
            <a:off x="928256" y="3773519"/>
            <a:ext cx="2770668" cy="10869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Zoom in the system context to get your software context !</a:t>
            </a:r>
            <a:endParaRPr lang="en-US" dirty="0"/>
          </a:p>
          <a:p>
            <a:pPr marL="0" indent="0" algn="l"/>
            <a:r>
              <a:rPr lang="en-US" dirty="0"/>
              <a:t>SW context is more </a:t>
            </a:r>
            <a:r>
              <a:rPr lang="en-US" dirty="0" smtClean="0"/>
              <a:t>detailed. It looks </a:t>
            </a:r>
            <a:r>
              <a:rPr lang="en-US" dirty="0"/>
              <a:t>like the data flow </a:t>
            </a:r>
            <a:r>
              <a:rPr lang="en-US" dirty="0" smtClean="0"/>
              <a:t>diagram.</a:t>
            </a:r>
            <a:endParaRPr lang="en-US" dirty="0"/>
          </a:p>
          <a:p>
            <a:pPr marL="0" lvl="0" indent="0" algn="l" rtl="0">
              <a:spcBef>
                <a:spcPts val="0"/>
              </a:spcBef>
              <a:spcAft>
                <a:spcPts val="0"/>
              </a:spcAft>
              <a:buNone/>
            </a:pPr>
            <a:endParaRPr dirty="0"/>
          </a:p>
        </p:txBody>
      </p:sp>
      <p:sp>
        <p:nvSpPr>
          <p:cNvPr id="774" name="Google Shape;774;p44"/>
          <p:cNvSpPr txBox="1">
            <a:spLocks noGrp="1"/>
          </p:cNvSpPr>
          <p:nvPr>
            <p:ph type="subTitle" idx="15"/>
          </p:nvPr>
        </p:nvSpPr>
        <p:spPr>
          <a:xfrm>
            <a:off x="3921750" y="3724913"/>
            <a:ext cx="5090632" cy="1311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Test type depends on if we will have automated test or manual test. All is system test, so in the system test plan document, after defining the test scenario type “positive-negative”, we will determine the test type “inspection – code review “ for manual test and “stress – smoke” for automated tests</a:t>
            </a:r>
            <a:endParaRPr dirty="0"/>
          </a:p>
        </p:txBody>
      </p:sp>
      <p:sp>
        <p:nvSpPr>
          <p:cNvPr id="775" name="Google Shape;775;p44"/>
          <p:cNvSpPr txBox="1">
            <a:spLocks noGrp="1"/>
          </p:cNvSpPr>
          <p:nvPr>
            <p:ph type="title" idx="2"/>
          </p:nvPr>
        </p:nvSpPr>
        <p:spPr>
          <a:xfrm>
            <a:off x="1329475" y="1333175"/>
            <a:ext cx="907500" cy="51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01</a:t>
            </a:r>
            <a:endParaRPr sz="3000" dirty="0"/>
          </a:p>
        </p:txBody>
      </p:sp>
      <p:sp>
        <p:nvSpPr>
          <p:cNvPr id="776" name="Google Shape;776;p44"/>
          <p:cNvSpPr txBox="1">
            <a:spLocks noGrp="1"/>
          </p:cNvSpPr>
          <p:nvPr>
            <p:ph type="title" idx="3"/>
          </p:nvPr>
        </p:nvSpPr>
        <p:spPr>
          <a:xfrm>
            <a:off x="4118175" y="1333175"/>
            <a:ext cx="907500" cy="51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02</a:t>
            </a:r>
            <a:endParaRPr sz="3000"/>
          </a:p>
        </p:txBody>
      </p:sp>
      <p:sp>
        <p:nvSpPr>
          <p:cNvPr id="777" name="Google Shape;777;p44"/>
          <p:cNvSpPr txBox="1">
            <a:spLocks noGrp="1"/>
          </p:cNvSpPr>
          <p:nvPr>
            <p:ph type="title" idx="5"/>
          </p:nvPr>
        </p:nvSpPr>
        <p:spPr>
          <a:xfrm>
            <a:off x="6907050" y="1333175"/>
            <a:ext cx="907500" cy="51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03</a:t>
            </a:r>
            <a:endParaRPr sz="3000"/>
          </a:p>
        </p:txBody>
      </p:sp>
      <p:sp>
        <p:nvSpPr>
          <p:cNvPr id="779" name="Google Shape;779;p44"/>
          <p:cNvSpPr txBox="1">
            <a:spLocks noGrp="1"/>
          </p:cNvSpPr>
          <p:nvPr>
            <p:ph type="title" idx="9"/>
          </p:nvPr>
        </p:nvSpPr>
        <p:spPr>
          <a:xfrm>
            <a:off x="1347507" y="3361214"/>
            <a:ext cx="907500" cy="47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04</a:t>
            </a:r>
            <a:endParaRPr sz="3000" dirty="0"/>
          </a:p>
        </p:txBody>
      </p:sp>
      <p:sp>
        <p:nvSpPr>
          <p:cNvPr id="780" name="Google Shape;780;p44"/>
          <p:cNvSpPr txBox="1">
            <a:spLocks noGrp="1"/>
          </p:cNvSpPr>
          <p:nvPr>
            <p:ph type="title" idx="14"/>
          </p:nvPr>
        </p:nvSpPr>
        <p:spPr>
          <a:xfrm>
            <a:off x="4537351" y="3121514"/>
            <a:ext cx="907500" cy="47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t>05</a:t>
            </a:r>
            <a:endParaRPr sz="3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4"/>
        <p:cNvGrpSpPr/>
        <p:nvPr/>
      </p:nvGrpSpPr>
      <p:grpSpPr>
        <a:xfrm>
          <a:off x="0" y="0"/>
          <a:ext cx="0" cy="0"/>
          <a:chOff x="0" y="0"/>
          <a:chExt cx="0" cy="0"/>
        </a:xfrm>
      </p:grpSpPr>
      <p:sp>
        <p:nvSpPr>
          <p:cNvPr id="785" name="Google Shape;785;p45"/>
          <p:cNvSpPr txBox="1">
            <a:spLocks noGrp="1"/>
          </p:cNvSpPr>
          <p:nvPr>
            <p:ph type="title"/>
          </p:nvPr>
        </p:nvSpPr>
        <p:spPr>
          <a:xfrm>
            <a:off x="2642850" y="1486950"/>
            <a:ext cx="3858300" cy="21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Let’s Practice</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5"/>
        <p:cNvGrpSpPr/>
        <p:nvPr/>
      </p:nvGrpSpPr>
      <p:grpSpPr>
        <a:xfrm>
          <a:off x="0" y="0"/>
          <a:ext cx="0" cy="0"/>
          <a:chOff x="0" y="0"/>
          <a:chExt cx="0" cy="0"/>
        </a:xfrm>
      </p:grpSpPr>
      <p:sp>
        <p:nvSpPr>
          <p:cNvPr id="796" name="Google Shape;796;p47"/>
          <p:cNvSpPr/>
          <p:nvPr/>
        </p:nvSpPr>
        <p:spPr>
          <a:xfrm flipH="1">
            <a:off x="345090" y="2693047"/>
            <a:ext cx="6327283" cy="2528370"/>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7"/>
          <p:cNvSpPr txBox="1">
            <a:spLocks noGrp="1"/>
          </p:cNvSpPr>
          <p:nvPr>
            <p:ph type="title" idx="2"/>
          </p:nvPr>
        </p:nvSpPr>
        <p:spPr>
          <a:xfrm>
            <a:off x="1408350" y="2319230"/>
            <a:ext cx="6327300" cy="11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WELCOME to the practical work!</a:t>
            </a:r>
            <a:endParaRPr dirty="0"/>
          </a:p>
        </p:txBody>
      </p:sp>
      <p:sp>
        <p:nvSpPr>
          <p:cNvPr id="798" name="Google Shape;798;p47"/>
          <p:cNvSpPr txBox="1">
            <a:spLocks noGrp="1"/>
          </p:cNvSpPr>
          <p:nvPr>
            <p:ph type="title"/>
          </p:nvPr>
        </p:nvSpPr>
        <p:spPr>
          <a:xfrm>
            <a:off x="3618075" y="1491425"/>
            <a:ext cx="1907700"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99" name="Google Shape;799;p47"/>
          <p:cNvSpPr txBox="1">
            <a:spLocks noGrp="1"/>
          </p:cNvSpPr>
          <p:nvPr>
            <p:ph type="subTitle" idx="1"/>
          </p:nvPr>
        </p:nvSpPr>
        <p:spPr>
          <a:xfrm>
            <a:off x="1361825" y="3192701"/>
            <a:ext cx="6420300" cy="55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9"/>
        <p:cNvGrpSpPr/>
        <p:nvPr/>
      </p:nvGrpSpPr>
      <p:grpSpPr>
        <a:xfrm>
          <a:off x="0" y="0"/>
          <a:ext cx="0" cy="0"/>
          <a:chOff x="0" y="0"/>
          <a:chExt cx="0" cy="0"/>
        </a:xfrm>
      </p:grpSpPr>
      <p:sp>
        <p:nvSpPr>
          <p:cNvPr id="790" name="Google Shape;790;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Exercise</a:t>
            </a:r>
            <a:endParaRPr dirty="0"/>
          </a:p>
        </p:txBody>
      </p:sp>
      <p:graphicFrame>
        <p:nvGraphicFramePr>
          <p:cNvPr id="791" name="Google Shape;791;p46"/>
          <p:cNvGraphicFramePr/>
          <p:nvPr>
            <p:extLst>
              <p:ext uri="{D42A27DB-BD31-4B8C-83A1-F6EECF244321}">
                <p14:modId xmlns:p14="http://schemas.microsoft.com/office/powerpoint/2010/main" val="1056429098"/>
              </p:ext>
            </p:extLst>
          </p:nvPr>
        </p:nvGraphicFramePr>
        <p:xfrm>
          <a:off x="1032164" y="1017725"/>
          <a:ext cx="8035636" cy="3861816"/>
        </p:xfrm>
        <a:graphic>
          <a:graphicData uri="http://schemas.openxmlformats.org/drawingml/2006/table">
            <a:tbl>
              <a:tblPr>
                <a:noFill/>
                <a:tableStyleId>{0C15CE1C-0B32-4BF6-B67D-F66375C78BFE}</a:tableStyleId>
              </a:tblPr>
              <a:tblGrid>
                <a:gridCol w="1711036"/>
                <a:gridCol w="1246960"/>
                <a:gridCol w="290895"/>
                <a:gridCol w="666118"/>
                <a:gridCol w="957014"/>
                <a:gridCol w="3163613"/>
              </a:tblGrid>
              <a:tr h="458070">
                <a:tc>
                  <a:txBody>
                    <a:bodyPr/>
                    <a:lstStyle/>
                    <a:p>
                      <a:pPr marL="0" lvl="0" indent="0" algn="ctr" rtl="0">
                        <a:spcBef>
                          <a:spcPts val="0"/>
                        </a:spcBef>
                        <a:spcAft>
                          <a:spcPts val="0"/>
                        </a:spcAft>
                        <a:buNone/>
                      </a:pPr>
                      <a:r>
                        <a:rPr lang="en-US" sz="1800" b="1" dirty="0" smtClean="0">
                          <a:solidFill>
                            <a:schemeClr val="accent4"/>
                          </a:solidFill>
                          <a:latin typeface="Roboto Slab"/>
                          <a:ea typeface="Roboto Slab"/>
                          <a:cs typeface="Roboto Slab"/>
                          <a:sym typeface="Roboto Slab"/>
                        </a:rPr>
                        <a:t>Project/Team</a:t>
                      </a:r>
                      <a:endParaRPr sz="1800" b="1" dirty="0">
                        <a:solidFill>
                          <a:schemeClr val="accent4"/>
                        </a:solidFill>
                        <a:latin typeface="Roboto Slab"/>
                        <a:ea typeface="Roboto Slab"/>
                        <a:cs typeface="Roboto Slab"/>
                        <a:sym typeface="Roboto Slab"/>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gridSpan="4">
                  <a:txBody>
                    <a:bodyPr/>
                    <a:lstStyle/>
                    <a:p>
                      <a:pPr marL="0" lvl="0" indent="0" algn="ctr" rtl="0">
                        <a:spcBef>
                          <a:spcPts val="0"/>
                        </a:spcBef>
                        <a:spcAft>
                          <a:spcPts val="0"/>
                        </a:spcAft>
                        <a:buNone/>
                      </a:pPr>
                      <a:r>
                        <a:rPr lang="en" sz="1600" dirty="0" smtClean="0">
                          <a:solidFill>
                            <a:schemeClr val="accent4"/>
                          </a:solidFill>
                          <a:latin typeface="Black Han Sans"/>
                          <a:ea typeface="Black Han Sans"/>
                          <a:cs typeface="Black Han Sans"/>
                          <a:sym typeface="Black Han Sans"/>
                        </a:rPr>
                        <a:t>Team</a:t>
                      </a:r>
                      <a:r>
                        <a:rPr lang="en-US" sz="1600" dirty="0" smtClean="0">
                          <a:solidFill>
                            <a:schemeClr val="accent4"/>
                          </a:solidFill>
                          <a:latin typeface="Black Han Sans"/>
                          <a:ea typeface="Black Han Sans"/>
                          <a:cs typeface="Black Han Sans"/>
                          <a:sym typeface="Black Han Sans"/>
                        </a:rPr>
                        <a:t> members</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sz="1600" dirty="0" smtClean="0">
                          <a:solidFill>
                            <a:schemeClr val="accent4"/>
                          </a:solidFill>
                          <a:latin typeface="Black Han Sans"/>
                          <a:ea typeface="Black Han Sans"/>
                          <a:cs typeface="Black Han Sans"/>
                          <a:sym typeface="Black Han Sans"/>
                        </a:rPr>
                        <a:t>Team</a:t>
                      </a:r>
                      <a:r>
                        <a:rPr lang="en" sz="1600" baseline="0" dirty="0" smtClean="0">
                          <a:solidFill>
                            <a:schemeClr val="accent4"/>
                          </a:solidFill>
                          <a:latin typeface="Black Han Sans"/>
                          <a:ea typeface="Black Han Sans"/>
                          <a:cs typeface="Black Han Sans"/>
                          <a:sym typeface="Black Han Sans"/>
                        </a:rPr>
                        <a:t> Tasks</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r>
              <a:tr h="1087296">
                <a:tc>
                  <a:txBody>
                    <a:bodyPr/>
                    <a:lstStyle/>
                    <a:p>
                      <a:pPr marL="0" lvl="0" indent="0" algn="ctr" rtl="0">
                        <a:spcBef>
                          <a:spcPts val="0"/>
                        </a:spcBef>
                        <a:spcAft>
                          <a:spcPts val="0"/>
                        </a:spcAft>
                        <a:buNone/>
                      </a:pPr>
                      <a:r>
                        <a:rPr lang="en-US" sz="1600" dirty="0" smtClean="0">
                          <a:solidFill>
                            <a:schemeClr val="accent4"/>
                          </a:solidFill>
                          <a:latin typeface="Black Han Sans"/>
                          <a:ea typeface="Black Han Sans"/>
                          <a:cs typeface="Black Han Sans"/>
                          <a:sym typeface="Black Han Sans"/>
                        </a:rPr>
                        <a:t>Smart traffic organizer</a:t>
                      </a:r>
                      <a:endParaRPr lang="en-US"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gridSpan="2">
                  <a:txBody>
                    <a:bodyPr/>
                    <a:lstStyle/>
                    <a:p>
                      <a:pPr marL="0" lvl="0" indent="0" algn="ctr" rtl="0">
                        <a:spcBef>
                          <a:spcPts val="0"/>
                        </a:spcBef>
                        <a:spcAft>
                          <a:spcPts val="0"/>
                        </a:spcAft>
                        <a:buNone/>
                      </a:pPr>
                      <a:r>
                        <a:rPr lang="en-US" baseline="0" dirty="0" err="1" smtClean="0">
                          <a:solidFill>
                            <a:schemeClr val="accent4"/>
                          </a:solidFill>
                          <a:latin typeface="Lato"/>
                          <a:ea typeface="Lato"/>
                          <a:cs typeface="Lato"/>
                          <a:sym typeface="Lato"/>
                        </a:rPr>
                        <a:t>Essam</a:t>
                      </a:r>
                      <a:endParaRPr lang="en-US" baseline="0" dirty="0" smtClean="0">
                        <a:solidFill>
                          <a:schemeClr val="accent4"/>
                        </a:solidFill>
                        <a:latin typeface="Lato"/>
                        <a:ea typeface="Lato"/>
                        <a:cs typeface="Lato"/>
                        <a:sym typeface="Lato"/>
                      </a:endParaRPr>
                    </a:p>
                    <a:p>
                      <a:pPr marL="0" lvl="0" indent="0" algn="ctr" rtl="0">
                        <a:spcBef>
                          <a:spcPts val="0"/>
                        </a:spcBef>
                        <a:spcAft>
                          <a:spcPts val="0"/>
                        </a:spcAft>
                        <a:buNone/>
                      </a:pPr>
                      <a:r>
                        <a:rPr lang="en-US" baseline="0" dirty="0" err="1" smtClean="0">
                          <a:solidFill>
                            <a:schemeClr val="accent4"/>
                          </a:solidFill>
                          <a:latin typeface="Lato"/>
                          <a:ea typeface="Lato"/>
                          <a:cs typeface="Lato"/>
                          <a:sym typeface="Lato"/>
                        </a:rPr>
                        <a:t>Abrar</a:t>
                      </a:r>
                      <a:endParaRPr lang="en-US" baseline="0" dirty="0" smtClean="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US" baseline="0" dirty="0" err="1" smtClean="0">
                          <a:solidFill>
                            <a:schemeClr val="accent4"/>
                          </a:solidFill>
                          <a:latin typeface="Lato"/>
                          <a:ea typeface="Lato"/>
                          <a:cs typeface="Lato"/>
                          <a:sym typeface="Lato"/>
                        </a:rPr>
                        <a:t>Reham</a:t>
                      </a:r>
                      <a:endParaRPr lang="en-US" baseline="0" dirty="0" smtClean="0">
                        <a:solidFill>
                          <a:schemeClr val="accent4"/>
                        </a:solidFill>
                        <a:latin typeface="Lato"/>
                        <a:ea typeface="Lato"/>
                        <a:cs typeface="Lato"/>
                        <a:sym typeface="Lato"/>
                      </a:endParaRPr>
                    </a:p>
                    <a:p>
                      <a:pPr marL="0" lvl="0" indent="0" algn="ctr" rtl="0">
                        <a:spcBef>
                          <a:spcPts val="0"/>
                        </a:spcBef>
                        <a:spcAft>
                          <a:spcPts val="0"/>
                        </a:spcAft>
                        <a:buNone/>
                      </a:pPr>
                      <a:r>
                        <a:rPr lang="en-US" baseline="0" dirty="0" smtClean="0">
                          <a:solidFill>
                            <a:schemeClr val="accent4"/>
                          </a:solidFill>
                          <a:latin typeface="Lato"/>
                          <a:ea typeface="Lato"/>
                          <a:cs typeface="Lato"/>
                          <a:sym typeface="Lato"/>
                        </a:rPr>
                        <a:t>Omnia</a:t>
                      </a:r>
                    </a:p>
                    <a:p>
                      <a:pPr marL="0" lvl="0" indent="0" algn="ctr" rtl="0">
                        <a:spcBef>
                          <a:spcPts val="0"/>
                        </a:spcBef>
                        <a:spcAft>
                          <a:spcPts val="0"/>
                        </a:spcAft>
                        <a:buNone/>
                      </a:pPr>
                      <a:r>
                        <a:rPr lang="en-US" baseline="0" dirty="0" smtClean="0">
                          <a:solidFill>
                            <a:schemeClr val="accent4"/>
                          </a:solidFill>
                          <a:latin typeface="Lato"/>
                          <a:ea typeface="Lato"/>
                          <a:cs typeface="Lato"/>
                          <a:sym typeface="Lato"/>
                        </a:rPr>
                        <a:t>Mohamed</a:t>
                      </a: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hMerge="1">
                  <a:txBody>
                    <a:bodyPr/>
                    <a:lstStyle/>
                    <a:p>
                      <a:endParaRPr lang="en-US"/>
                    </a:p>
                  </a:txBody>
                  <a:tcPr/>
                </a:tc>
                <a:tc rowSpan="3">
                  <a:txBody>
                    <a:bodyPr/>
                    <a:lstStyle/>
                    <a:p>
                      <a:pPr marL="0" lvl="0" indent="0" algn="l" rtl="0">
                        <a:spcBef>
                          <a:spcPts val="0"/>
                        </a:spcBef>
                        <a:spcAft>
                          <a:spcPts val="0"/>
                        </a:spcAft>
                        <a:buFont typeface="Arial" panose="020B0604020202020204" pitchFamily="34" charset="0"/>
                        <a:buNone/>
                      </a:pPr>
                      <a:r>
                        <a:rPr lang="en-US" dirty="0" smtClean="0">
                          <a:solidFill>
                            <a:schemeClr val="accent4"/>
                          </a:solidFill>
                          <a:latin typeface="Lato"/>
                          <a:ea typeface="Lato"/>
                          <a:cs typeface="Lato"/>
                          <a:sym typeface="Lato"/>
                        </a:rPr>
                        <a:t>You have the CR,</a:t>
                      </a:r>
                      <a:r>
                        <a:rPr lang="en-US" baseline="0" dirty="0" smtClean="0">
                          <a:solidFill>
                            <a:schemeClr val="accent4"/>
                          </a:solidFill>
                          <a:latin typeface="Lato"/>
                          <a:ea typeface="Lato"/>
                          <a:cs typeface="Lato"/>
                          <a:sym typeface="Lato"/>
                        </a:rPr>
                        <a:t> your tasks are: </a:t>
                      </a:r>
                      <a:endParaRPr lang="en-US" dirty="0" smtClean="0">
                        <a:solidFill>
                          <a:schemeClr val="accent4"/>
                        </a:solidFill>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smtClean="0">
                          <a:solidFill>
                            <a:schemeClr val="accent4"/>
                          </a:solidFill>
                          <a:latin typeface="Lato"/>
                          <a:ea typeface="Lato"/>
                          <a:cs typeface="Lato"/>
                          <a:sym typeface="Lato"/>
                        </a:rPr>
                        <a:t>System</a:t>
                      </a:r>
                      <a:r>
                        <a:rPr lang="en-US" baseline="0" dirty="0" smtClean="0">
                          <a:solidFill>
                            <a:schemeClr val="accent4"/>
                          </a:solidFill>
                          <a:latin typeface="Lato"/>
                          <a:ea typeface="Lato"/>
                          <a:cs typeface="Lato"/>
                          <a:sym typeface="Lato"/>
                        </a:rPr>
                        <a:t> context</a:t>
                      </a:r>
                    </a:p>
                    <a:p>
                      <a:pPr marL="285750" lvl="0" indent="-285750" algn="l" rtl="0">
                        <a:spcBef>
                          <a:spcPts val="0"/>
                        </a:spcBef>
                        <a:spcAft>
                          <a:spcPts val="0"/>
                        </a:spcAft>
                        <a:buFont typeface="Arial" panose="020B0604020202020204" pitchFamily="34" charset="0"/>
                        <a:buChar char="•"/>
                      </a:pPr>
                      <a:r>
                        <a:rPr lang="en-US" baseline="0" dirty="0" smtClean="0">
                          <a:solidFill>
                            <a:schemeClr val="accent4"/>
                          </a:solidFill>
                          <a:latin typeface="Lato"/>
                          <a:ea typeface="Lato"/>
                          <a:cs typeface="Lato"/>
                          <a:sym typeface="Lato"/>
                        </a:rPr>
                        <a:t>System scenario and workflow</a:t>
                      </a:r>
                    </a:p>
                    <a:p>
                      <a:pPr marL="285750" lvl="0" indent="-285750" algn="l" rtl="0">
                        <a:spcBef>
                          <a:spcPts val="0"/>
                        </a:spcBef>
                        <a:spcAft>
                          <a:spcPts val="0"/>
                        </a:spcAft>
                        <a:buFont typeface="Arial" panose="020B0604020202020204" pitchFamily="34" charset="0"/>
                        <a:buChar char="•"/>
                      </a:pPr>
                      <a:r>
                        <a:rPr lang="en-US" baseline="0" dirty="0" smtClean="0">
                          <a:solidFill>
                            <a:schemeClr val="accent4"/>
                          </a:solidFill>
                          <a:latin typeface="Lato"/>
                          <a:ea typeface="Lato"/>
                          <a:cs typeface="Lato"/>
                          <a:sym typeface="Lato"/>
                        </a:rPr>
                        <a:t>Choose one scenario to apply in documents</a:t>
                      </a:r>
                    </a:p>
                    <a:p>
                      <a:pPr marL="285750" lvl="0" indent="-285750" algn="l" rtl="0">
                        <a:spcBef>
                          <a:spcPts val="0"/>
                        </a:spcBef>
                        <a:spcAft>
                          <a:spcPts val="0"/>
                        </a:spcAft>
                        <a:buFont typeface="Arial" panose="020B0604020202020204" pitchFamily="34" charset="0"/>
                        <a:buChar char="•"/>
                      </a:pPr>
                      <a:r>
                        <a:rPr lang="en-US" baseline="0" dirty="0" smtClean="0">
                          <a:solidFill>
                            <a:schemeClr val="accent4"/>
                          </a:solidFill>
                          <a:latin typeface="Lato"/>
                          <a:ea typeface="Lato"/>
                          <a:cs typeface="Lato"/>
                          <a:sym typeface="Lato"/>
                        </a:rPr>
                        <a:t>Create sheet for plan that contains tasks &amp; assignation, deadlines, </a:t>
                      </a:r>
                      <a:endParaRPr dirty="0">
                        <a:solidFill>
                          <a:schemeClr val="accent4"/>
                        </a:solidFill>
                        <a:latin typeface="Lato"/>
                        <a:ea typeface="Lato"/>
                        <a:cs typeface="Lato"/>
                        <a:sym typeface="Lato"/>
                      </a:endParaRPr>
                    </a:p>
                    <a:p>
                      <a:pPr marL="285750" lvl="0" indent="-285750" algn="l" rtl="0">
                        <a:spcBef>
                          <a:spcPts val="0"/>
                        </a:spcBef>
                        <a:spcAft>
                          <a:spcPts val="0"/>
                        </a:spcAft>
                        <a:buFont typeface="Arial" panose="020B0604020202020204" pitchFamily="34" charset="0"/>
                        <a:buChar char="•"/>
                      </a:pPr>
                      <a:r>
                        <a:rPr lang="en-US" dirty="0" smtClean="0">
                          <a:solidFill>
                            <a:schemeClr val="accent4"/>
                          </a:solidFill>
                          <a:latin typeface="Lato"/>
                          <a:ea typeface="Lato"/>
                          <a:cs typeface="Lato"/>
                          <a:sym typeface="Lato"/>
                        </a:rPr>
                        <a:t>System</a:t>
                      </a:r>
                      <a:r>
                        <a:rPr lang="en-US" baseline="0" dirty="0" smtClean="0">
                          <a:solidFill>
                            <a:schemeClr val="accent4"/>
                          </a:solidFill>
                          <a:latin typeface="Lato"/>
                          <a:ea typeface="Lato"/>
                          <a:cs typeface="Lato"/>
                          <a:sym typeface="Lato"/>
                        </a:rPr>
                        <a:t> context</a:t>
                      </a:r>
                    </a:p>
                    <a:p>
                      <a:pPr marL="285750" lvl="0" indent="-285750" algn="l" rtl="0">
                        <a:spcBef>
                          <a:spcPts val="0"/>
                        </a:spcBef>
                        <a:spcAft>
                          <a:spcPts val="0"/>
                        </a:spcAft>
                        <a:buFont typeface="Arial" panose="020B0604020202020204" pitchFamily="34" charset="0"/>
                        <a:buChar char="•"/>
                      </a:pPr>
                      <a:r>
                        <a:rPr lang="en-US" baseline="0" dirty="0" smtClean="0">
                          <a:solidFill>
                            <a:schemeClr val="accent4"/>
                          </a:solidFill>
                          <a:latin typeface="Lato"/>
                          <a:ea typeface="Lato"/>
                          <a:cs typeface="Lato"/>
                          <a:sym typeface="Lato"/>
                        </a:rPr>
                        <a:t>System scenario and workflow</a:t>
                      </a:r>
                    </a:p>
                    <a:p>
                      <a:pPr marL="285750" lvl="0" indent="-285750" algn="l" rtl="0">
                        <a:spcBef>
                          <a:spcPts val="0"/>
                        </a:spcBef>
                        <a:spcAft>
                          <a:spcPts val="0"/>
                        </a:spcAft>
                        <a:buFont typeface="Arial" panose="020B0604020202020204" pitchFamily="34" charset="0"/>
                        <a:buChar char="•"/>
                      </a:pPr>
                      <a:r>
                        <a:rPr lang="en-US" baseline="0" dirty="0" smtClean="0">
                          <a:solidFill>
                            <a:schemeClr val="accent4"/>
                          </a:solidFill>
                          <a:latin typeface="Lato"/>
                          <a:ea typeface="Lato"/>
                          <a:cs typeface="Lato"/>
                          <a:sym typeface="Lato"/>
                        </a:rPr>
                        <a:t>Choose one scenario to apply in documents CRS – HIS</a:t>
                      </a:r>
                    </a:p>
                    <a:p>
                      <a:pPr marL="285750" lvl="0" indent="-285750" algn="l" rtl="0">
                        <a:spcBef>
                          <a:spcPts val="0"/>
                        </a:spcBef>
                        <a:spcAft>
                          <a:spcPts val="0"/>
                        </a:spcAft>
                        <a:buFont typeface="Arial" panose="020B0604020202020204" pitchFamily="34" charset="0"/>
                        <a:buChar char="•"/>
                      </a:pPr>
                      <a:r>
                        <a:rPr lang="en-US" baseline="0" dirty="0" smtClean="0">
                          <a:solidFill>
                            <a:schemeClr val="accent4"/>
                          </a:solidFill>
                          <a:latin typeface="Lato"/>
                          <a:ea typeface="Lato"/>
                          <a:cs typeface="Lato"/>
                          <a:sym typeface="Lato"/>
                        </a:rPr>
                        <a:t>Create Software context</a:t>
                      </a:r>
                    </a:p>
                    <a:p>
                      <a:pPr marL="285750" lvl="0" indent="-285750" algn="l" rtl="0">
                        <a:spcBef>
                          <a:spcPts val="0"/>
                        </a:spcBef>
                        <a:spcAft>
                          <a:spcPts val="0"/>
                        </a:spcAft>
                        <a:buFont typeface="Arial" panose="020B0604020202020204" pitchFamily="34" charset="0"/>
                        <a:buChar char="•"/>
                      </a:pPr>
                      <a:r>
                        <a:rPr lang="en-US" baseline="0" dirty="0" smtClean="0">
                          <a:solidFill>
                            <a:schemeClr val="accent4"/>
                          </a:solidFill>
                          <a:latin typeface="Lato"/>
                          <a:ea typeface="Lato"/>
                          <a:cs typeface="Lato"/>
                          <a:sym typeface="Lato"/>
                        </a:rPr>
                        <a:t>Create SW requirements for the chosen scenario.</a:t>
                      </a:r>
                      <a:endParaRPr lang="en-US"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r>
              <a:tr h="1066800">
                <a:tc>
                  <a:txBody>
                    <a:bodyPr/>
                    <a:lstStyle/>
                    <a:p>
                      <a:pPr marL="0" lvl="0" indent="0" algn="ctr" rtl="0">
                        <a:spcBef>
                          <a:spcPts val="0"/>
                        </a:spcBef>
                        <a:spcAft>
                          <a:spcPts val="0"/>
                        </a:spcAft>
                        <a:buNone/>
                      </a:pPr>
                      <a:r>
                        <a:rPr lang="en-US" sz="1600" dirty="0" smtClean="0">
                          <a:solidFill>
                            <a:schemeClr val="accent4"/>
                          </a:solidFill>
                          <a:latin typeface="Black Han Sans"/>
                          <a:ea typeface="Black Han Sans"/>
                          <a:cs typeface="Black Han Sans"/>
                          <a:sym typeface="Black Han Sans"/>
                        </a:rPr>
                        <a:t>S</a:t>
                      </a:r>
                      <a:r>
                        <a:rPr lang="en" sz="1600" dirty="0" smtClean="0">
                          <a:solidFill>
                            <a:schemeClr val="accent4"/>
                          </a:solidFill>
                          <a:latin typeface="Black Han Sans"/>
                          <a:ea typeface="Black Han Sans"/>
                          <a:cs typeface="Black Han Sans"/>
                          <a:sym typeface="Black Han Sans"/>
                        </a:rPr>
                        <a:t>mart</a:t>
                      </a:r>
                      <a:r>
                        <a:rPr lang="ar-EG" sz="1600" baseline="0" dirty="0" smtClean="0">
                          <a:solidFill>
                            <a:schemeClr val="accent4"/>
                          </a:solidFill>
                          <a:latin typeface="Black Han Sans"/>
                          <a:ea typeface="Black Han Sans"/>
                          <a:cs typeface="Black Han Sans"/>
                          <a:sym typeface="Black Han Sans"/>
                        </a:rPr>
                        <a:t> </a:t>
                      </a:r>
                      <a:r>
                        <a:rPr lang="en-US" sz="1600" baseline="0" dirty="0" smtClean="0">
                          <a:solidFill>
                            <a:schemeClr val="accent4"/>
                          </a:solidFill>
                          <a:latin typeface="Black Han Sans"/>
                          <a:ea typeface="Black Han Sans"/>
                          <a:cs typeface="Black Han Sans"/>
                          <a:sym typeface="Black Han Sans"/>
                        </a:rPr>
                        <a:t>car violation system</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dirty="0" err="1" smtClean="0">
                          <a:solidFill>
                            <a:schemeClr val="accent4"/>
                          </a:solidFill>
                          <a:latin typeface="Lato"/>
                          <a:ea typeface="Lato"/>
                          <a:cs typeface="Lato"/>
                          <a:sym typeface="Lato"/>
                        </a:rPr>
                        <a:t>Aya</a:t>
                      </a:r>
                      <a:r>
                        <a:rPr lang="en-US" dirty="0" smtClean="0">
                          <a:solidFill>
                            <a:schemeClr val="accent4"/>
                          </a:solidFill>
                          <a:latin typeface="Lato"/>
                          <a:ea typeface="Lato"/>
                          <a:cs typeface="Lato"/>
                          <a:sym typeface="Lato"/>
                        </a:rPr>
                        <a:t>-I</a:t>
                      </a:r>
                      <a:r>
                        <a:rPr lang="en-US" baseline="0" dirty="0" smtClean="0">
                          <a:solidFill>
                            <a:schemeClr val="accent4"/>
                          </a:solidFill>
                          <a:latin typeface="Lato"/>
                          <a:ea typeface="Lato"/>
                          <a:cs typeface="Lato"/>
                          <a:sym typeface="Lato"/>
                        </a:rPr>
                        <a:t> </a:t>
                      </a:r>
                    </a:p>
                    <a:p>
                      <a:pPr marL="0" lvl="0" indent="0" algn="ctr" rtl="0">
                        <a:spcBef>
                          <a:spcPts val="0"/>
                        </a:spcBef>
                        <a:spcAft>
                          <a:spcPts val="0"/>
                        </a:spcAft>
                        <a:buNone/>
                      </a:pPr>
                      <a:r>
                        <a:rPr lang="en-US" baseline="0" dirty="0" smtClean="0">
                          <a:solidFill>
                            <a:schemeClr val="accent4"/>
                          </a:solidFill>
                          <a:latin typeface="Lato"/>
                          <a:ea typeface="Lato"/>
                          <a:cs typeface="Lato"/>
                          <a:sym typeface="Lato"/>
                        </a:rPr>
                        <a:t>Mariam</a:t>
                      </a:r>
                    </a:p>
                    <a:p>
                      <a:pPr marL="0" lvl="0" indent="0" algn="ctr" rtl="0">
                        <a:spcBef>
                          <a:spcPts val="0"/>
                        </a:spcBef>
                        <a:spcAft>
                          <a:spcPts val="0"/>
                        </a:spcAft>
                        <a:buNone/>
                      </a:pPr>
                      <a:r>
                        <a:rPr lang="en-US" baseline="0" dirty="0" err="1" smtClean="0">
                          <a:solidFill>
                            <a:schemeClr val="accent4"/>
                          </a:solidFill>
                          <a:latin typeface="Lato"/>
                          <a:ea typeface="Lato"/>
                          <a:cs typeface="Lato"/>
                          <a:sym typeface="Lato"/>
                        </a:rPr>
                        <a:t>Alaa</a:t>
                      </a:r>
                      <a:r>
                        <a:rPr lang="en-US" baseline="0" dirty="0" smtClean="0">
                          <a:solidFill>
                            <a:schemeClr val="accent4"/>
                          </a:solidFill>
                          <a:latin typeface="Lato"/>
                          <a:ea typeface="Lato"/>
                          <a:cs typeface="Lato"/>
                          <a:sym typeface="Lato"/>
                        </a:rPr>
                        <a:t>-E</a:t>
                      </a: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gridSpan="2">
                  <a:txBody>
                    <a:bodyPr/>
                    <a:lstStyle/>
                    <a:p>
                      <a:pPr marL="0" lvl="0" indent="0" algn="ctr" rtl="0">
                        <a:spcBef>
                          <a:spcPts val="0"/>
                        </a:spcBef>
                        <a:spcAft>
                          <a:spcPts val="0"/>
                        </a:spcAft>
                        <a:buNone/>
                      </a:pPr>
                      <a:r>
                        <a:rPr lang="en-US" baseline="0" dirty="0" smtClean="0">
                          <a:solidFill>
                            <a:schemeClr val="accent4"/>
                          </a:solidFill>
                          <a:latin typeface="Lato"/>
                          <a:ea typeface="Lato"/>
                          <a:cs typeface="Lato"/>
                          <a:sym typeface="Lato"/>
                        </a:rPr>
                        <a:t>Jana</a:t>
                      </a:r>
                    </a:p>
                    <a:p>
                      <a:pPr marL="0" lvl="0" indent="0" algn="ctr" rtl="0">
                        <a:spcBef>
                          <a:spcPts val="0"/>
                        </a:spcBef>
                        <a:spcAft>
                          <a:spcPts val="0"/>
                        </a:spcAft>
                        <a:buNone/>
                      </a:pPr>
                      <a:r>
                        <a:rPr lang="en-US" baseline="0" dirty="0" smtClean="0">
                          <a:solidFill>
                            <a:schemeClr val="accent4"/>
                          </a:solidFill>
                          <a:latin typeface="Lato"/>
                          <a:ea typeface="Lato"/>
                          <a:cs typeface="Lato"/>
                          <a:sym typeface="Lato"/>
                        </a:rPr>
                        <a:t>Abdullah</a:t>
                      </a:r>
                      <a:endParaRPr lang="en-US" dirty="0" smtClean="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hMerge="1">
                  <a:txBody>
                    <a:bodyPr/>
                    <a:lstStyle/>
                    <a:p>
                      <a:pPr marL="0" lvl="0" indent="0" algn="ctr" rtl="0">
                        <a:spcBef>
                          <a:spcPts val="0"/>
                        </a:spcBef>
                        <a:spcAft>
                          <a:spcPts val="0"/>
                        </a:spcAft>
                        <a:buNone/>
                      </a:pPr>
                      <a:endParaRPr lang="en-US"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err="1" smtClean="0">
                          <a:solidFill>
                            <a:schemeClr val="accent4"/>
                          </a:solidFill>
                          <a:latin typeface="Lato"/>
                          <a:ea typeface="Lato"/>
                          <a:cs typeface="Lato"/>
                          <a:sym typeface="Lato"/>
                        </a:rPr>
                        <a:t>Oraby</a:t>
                      </a:r>
                      <a:r>
                        <a:rPr lang="en-US" dirty="0">
                          <a:solidFill>
                            <a:schemeClr val="accent4"/>
                          </a:solidFill>
                          <a:latin typeface="Lato"/>
                          <a:ea typeface="Lato"/>
                          <a:cs typeface="Lato"/>
                          <a:sym typeface="Lato"/>
                        </a:rPr>
                        <a:t/>
                      </a:r>
                      <a:br>
                        <a:rPr lang="en-US" dirty="0">
                          <a:solidFill>
                            <a:schemeClr val="accent4"/>
                          </a:solidFill>
                          <a:latin typeface="Lato"/>
                          <a:ea typeface="Lato"/>
                          <a:cs typeface="Lato"/>
                          <a:sym typeface="Lato"/>
                        </a:rPr>
                      </a:br>
                      <a:r>
                        <a:rPr lang="en-US" dirty="0" smtClean="0">
                          <a:solidFill>
                            <a:schemeClr val="accent4"/>
                          </a:solidFill>
                          <a:latin typeface="Lato"/>
                          <a:ea typeface="Lato"/>
                          <a:cs typeface="Lato"/>
                          <a:sym typeface="Lato"/>
                        </a:rPr>
                        <a:t>Ahmed</a:t>
                      </a: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vMerge="1">
                  <a:txBody>
                    <a:bodyPr/>
                    <a:lstStyle/>
                    <a:p>
                      <a:pPr marL="285750" lvl="0" indent="-285750" algn="l" rtl="0">
                        <a:spcBef>
                          <a:spcPts val="0"/>
                        </a:spcBef>
                        <a:spcAft>
                          <a:spcPts val="0"/>
                        </a:spcAft>
                        <a:buFont typeface="Arial" panose="020B0604020202020204" pitchFamily="34" charset="0"/>
                        <a:buChar char="•"/>
                      </a:pPr>
                      <a:endParaRPr lang="en-US"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r>
              <a:tr h="824551">
                <a:tc>
                  <a:txBody>
                    <a:bodyPr/>
                    <a:lstStyle/>
                    <a:p>
                      <a:pPr marL="0" lvl="0" indent="0" algn="ctr" rtl="0">
                        <a:spcBef>
                          <a:spcPts val="0"/>
                        </a:spcBef>
                        <a:spcAft>
                          <a:spcPts val="0"/>
                        </a:spcAft>
                        <a:buNone/>
                      </a:pPr>
                      <a:r>
                        <a:rPr lang="en-US" sz="1600" dirty="0" smtClean="0">
                          <a:solidFill>
                            <a:schemeClr val="accent4"/>
                          </a:solidFill>
                          <a:latin typeface="Black Han Sans"/>
                          <a:ea typeface="Black Han Sans"/>
                          <a:cs typeface="Black Han Sans"/>
                          <a:sym typeface="Black Han Sans"/>
                        </a:rPr>
                        <a:t>Mall smart</a:t>
                      </a:r>
                      <a:r>
                        <a:rPr lang="en-US" sz="1600" baseline="0" dirty="0" smtClean="0">
                          <a:solidFill>
                            <a:schemeClr val="accent4"/>
                          </a:solidFill>
                          <a:latin typeface="Black Han Sans"/>
                          <a:ea typeface="Black Han Sans"/>
                          <a:cs typeface="Black Han Sans"/>
                          <a:sym typeface="Black Han Sans"/>
                        </a:rPr>
                        <a:t> parking</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baseline="0" dirty="0" err="1" smtClean="0">
                          <a:solidFill>
                            <a:schemeClr val="accent4"/>
                          </a:solidFill>
                          <a:latin typeface="Lato"/>
                          <a:ea typeface="Lato"/>
                          <a:cs typeface="Lato"/>
                          <a:sym typeface="Lato"/>
                        </a:rPr>
                        <a:t>Alaa</a:t>
                      </a:r>
                      <a:r>
                        <a:rPr lang="en-US" baseline="0" dirty="0" smtClean="0">
                          <a:solidFill>
                            <a:schemeClr val="accent4"/>
                          </a:solidFill>
                          <a:latin typeface="Lato"/>
                          <a:ea typeface="Lato"/>
                          <a:cs typeface="Lato"/>
                          <a:sym typeface="Lato"/>
                        </a:rPr>
                        <a:t>-S </a:t>
                      </a:r>
                    </a:p>
                    <a:p>
                      <a:pPr marL="0" lvl="0" indent="0" algn="ctr" rtl="0">
                        <a:spcBef>
                          <a:spcPts val="0"/>
                        </a:spcBef>
                        <a:spcAft>
                          <a:spcPts val="0"/>
                        </a:spcAft>
                        <a:buNone/>
                      </a:pPr>
                      <a:r>
                        <a:rPr lang="en-US" baseline="0" dirty="0" smtClean="0">
                          <a:solidFill>
                            <a:schemeClr val="accent4"/>
                          </a:solidFill>
                          <a:latin typeface="Lato"/>
                          <a:ea typeface="Lato"/>
                          <a:cs typeface="Lato"/>
                          <a:sym typeface="Lato"/>
                        </a:rPr>
                        <a:t>Salma</a:t>
                      </a: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gridSpan="2">
                  <a:txBody>
                    <a:bodyPr/>
                    <a:lstStyle/>
                    <a:p>
                      <a:pPr marL="0" lvl="0" indent="0" algn="ctr" rtl="0">
                        <a:spcBef>
                          <a:spcPts val="0"/>
                        </a:spcBef>
                        <a:spcAft>
                          <a:spcPts val="0"/>
                        </a:spcAft>
                        <a:buNone/>
                      </a:pPr>
                      <a:r>
                        <a:rPr lang="en-US" baseline="0" dirty="0" err="1" smtClean="0">
                          <a:solidFill>
                            <a:schemeClr val="accent4"/>
                          </a:solidFill>
                          <a:latin typeface="Lato"/>
                          <a:ea typeface="Lato"/>
                          <a:cs typeface="Lato"/>
                          <a:sym typeface="Lato"/>
                        </a:rPr>
                        <a:t>Kotp</a:t>
                      </a:r>
                      <a:endParaRPr lang="en-US" baseline="0" dirty="0" smtClean="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hMerge="1">
                  <a:txBody>
                    <a:bodyPr/>
                    <a:lstStyle/>
                    <a:p>
                      <a:endParaRPr lang="en-US"/>
                    </a:p>
                  </a:txBody>
                  <a:tcPr/>
                </a:tc>
                <a:tc>
                  <a:txBody>
                    <a:bodyPr/>
                    <a:lstStyle/>
                    <a:p>
                      <a:pPr marL="0" lvl="0" indent="0" algn="ctr" rtl="0">
                        <a:spcBef>
                          <a:spcPts val="0"/>
                        </a:spcBef>
                        <a:spcAft>
                          <a:spcPts val="0"/>
                        </a:spcAft>
                        <a:buNone/>
                      </a:pPr>
                      <a:r>
                        <a:rPr lang="en-US" baseline="0" dirty="0" err="1" smtClean="0">
                          <a:solidFill>
                            <a:schemeClr val="accent4"/>
                          </a:solidFill>
                          <a:latin typeface="Lato"/>
                          <a:ea typeface="Lato"/>
                          <a:cs typeface="Lato"/>
                          <a:sym typeface="Lato"/>
                        </a:rPr>
                        <a:t>Nour</a:t>
                      </a:r>
                      <a:endParaRPr lang="en-US" baseline="0" dirty="0" smtClean="0">
                        <a:solidFill>
                          <a:schemeClr val="accent4"/>
                        </a:solidFill>
                        <a:latin typeface="Lato"/>
                        <a:ea typeface="Lato"/>
                        <a:cs typeface="Lato"/>
                        <a:sym typeface="Lato"/>
                      </a:endParaRPr>
                    </a:p>
                    <a:p>
                      <a:pPr marL="0" lvl="0" indent="0" algn="ctr" rtl="0">
                        <a:spcBef>
                          <a:spcPts val="0"/>
                        </a:spcBef>
                        <a:spcAft>
                          <a:spcPts val="0"/>
                        </a:spcAft>
                        <a:buNone/>
                      </a:pPr>
                      <a:r>
                        <a:rPr lang="en-US" baseline="0" dirty="0" err="1" smtClean="0">
                          <a:solidFill>
                            <a:schemeClr val="accent4"/>
                          </a:solidFill>
                          <a:latin typeface="Lato"/>
                          <a:ea typeface="Lato"/>
                          <a:cs typeface="Lato"/>
                          <a:sym typeface="Lato"/>
                        </a:rPr>
                        <a:t>Marwa</a:t>
                      </a:r>
                      <a:endParaRPr lang="en-US" baseline="0" dirty="0" smtClean="0">
                        <a:solidFill>
                          <a:schemeClr val="accent4"/>
                        </a:solidFill>
                        <a:latin typeface="Lato"/>
                        <a:ea typeface="Lato"/>
                        <a:cs typeface="Lato"/>
                        <a:sym typeface="Lato"/>
                      </a:endParaRPr>
                    </a:p>
                    <a:p>
                      <a:pPr marL="0" lvl="0" indent="0" algn="ctr" rtl="0">
                        <a:spcBef>
                          <a:spcPts val="0"/>
                        </a:spcBef>
                        <a:spcAft>
                          <a:spcPts val="0"/>
                        </a:spcAft>
                        <a:buNone/>
                      </a:pPr>
                      <a:r>
                        <a:rPr lang="en-US" baseline="0" dirty="0" err="1" smtClean="0">
                          <a:solidFill>
                            <a:schemeClr val="accent4"/>
                          </a:solidFill>
                          <a:latin typeface="Lato"/>
                          <a:ea typeface="Lato"/>
                          <a:cs typeface="Lato"/>
                          <a:sym typeface="Lato"/>
                        </a:rPr>
                        <a:t>Hazem</a:t>
                      </a:r>
                      <a:endParaRPr lang="en-US" baseline="0" dirty="0" smtClean="0">
                        <a:solidFill>
                          <a:schemeClr val="accent4"/>
                        </a:solidFill>
                        <a:latin typeface="Lato"/>
                        <a:ea typeface="Lato"/>
                        <a:cs typeface="Lato"/>
                        <a:sym typeface="Lato"/>
                      </a:endParaRPr>
                    </a:p>
                    <a:p>
                      <a:pPr marL="0" lvl="0" indent="0" algn="ctr" rtl="0">
                        <a:spcBef>
                          <a:spcPts val="0"/>
                        </a:spcBef>
                        <a:spcAft>
                          <a:spcPts val="0"/>
                        </a:spcAft>
                        <a:buNone/>
                      </a:pPr>
                      <a:r>
                        <a:rPr lang="en-US" baseline="0" dirty="0" err="1" smtClean="0">
                          <a:solidFill>
                            <a:schemeClr val="accent4"/>
                          </a:solidFill>
                          <a:latin typeface="Lato"/>
                          <a:ea typeface="Lato"/>
                          <a:cs typeface="Lato"/>
                          <a:sym typeface="Lato"/>
                        </a:rPr>
                        <a:t>Aya</a:t>
                      </a:r>
                    </a:p>
                    <a:p>
                      <a:pPr marL="0" lvl="0" indent="0" algn="ctr" rtl="0">
                        <a:spcBef>
                          <a:spcPts val="0"/>
                        </a:spcBef>
                        <a:spcAft>
                          <a:spcPts val="0"/>
                        </a:spcAft>
                        <a:buNone/>
                      </a:pPr>
                      <a:endParaRPr lang="en-US" baseline="0" dirty="0" smtClean="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v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48"/>
          <p:cNvSpPr txBox="1">
            <a:spLocks noGrp="1"/>
          </p:cNvSpPr>
          <p:nvPr>
            <p:ph type="subTitle" idx="1"/>
          </p:nvPr>
        </p:nvSpPr>
        <p:spPr>
          <a:xfrm>
            <a:off x="6373370" y="1088034"/>
            <a:ext cx="774388" cy="4430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John</a:t>
            </a:r>
            <a:endParaRPr dirty="0"/>
          </a:p>
        </p:txBody>
      </p:sp>
      <p:sp>
        <p:nvSpPr>
          <p:cNvPr id="805" name="Google Shape;805;p48"/>
          <p:cNvSpPr txBox="1">
            <a:spLocks noGrp="1"/>
          </p:cNvSpPr>
          <p:nvPr>
            <p:ph type="body" idx="2"/>
          </p:nvPr>
        </p:nvSpPr>
        <p:spPr>
          <a:xfrm>
            <a:off x="7266988" y="1821506"/>
            <a:ext cx="1800482" cy="1331094"/>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Smart traffic organizer Customer</a:t>
            </a:r>
            <a:endParaRPr dirty="0"/>
          </a:p>
        </p:txBody>
      </p:sp>
      <p:sp>
        <p:nvSpPr>
          <p:cNvPr id="806" name="Google Shape;806;p48"/>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lvl="0" algn="ctr"/>
            <a:r>
              <a:rPr lang="en-US" dirty="0" smtClean="0"/>
              <a:t>Our customers</a:t>
            </a:r>
            <a:endParaRPr lang="en-US" dirty="0"/>
          </a:p>
        </p:txBody>
      </p:sp>
      <p:sp>
        <p:nvSpPr>
          <p:cNvPr id="807" name="Google Shape;807;p48"/>
          <p:cNvSpPr/>
          <p:nvPr/>
        </p:nvSpPr>
        <p:spPr>
          <a:xfrm>
            <a:off x="5763550"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8" name="Google Shape;808;p48"/>
          <p:cNvGrpSpPr/>
          <p:nvPr/>
        </p:nvGrpSpPr>
        <p:grpSpPr>
          <a:xfrm>
            <a:off x="6001552" y="1526817"/>
            <a:ext cx="1345451" cy="3221634"/>
            <a:chOff x="2736175" y="4424625"/>
            <a:chExt cx="439159" cy="1051550"/>
          </a:xfrm>
        </p:grpSpPr>
        <p:sp>
          <p:nvSpPr>
            <p:cNvPr id="809" name="Google Shape;809;p48"/>
            <p:cNvSpPr/>
            <p:nvPr/>
          </p:nvSpPr>
          <p:spPr>
            <a:xfrm>
              <a:off x="3000325" y="4985775"/>
              <a:ext cx="43900" cy="45365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2982100" y="5407750"/>
              <a:ext cx="153325" cy="67825"/>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2991300" y="5464400"/>
              <a:ext cx="122575" cy="11775"/>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8"/>
            <p:cNvSpPr/>
            <p:nvPr/>
          </p:nvSpPr>
          <p:spPr>
            <a:xfrm>
              <a:off x="3058150" y="5434825"/>
              <a:ext cx="52150" cy="2960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8"/>
            <p:cNvSpPr/>
            <p:nvPr/>
          </p:nvSpPr>
          <p:spPr>
            <a:xfrm>
              <a:off x="3004825" y="5432075"/>
              <a:ext cx="21450" cy="18825"/>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2909300" y="4985775"/>
              <a:ext cx="47075" cy="440200"/>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2896375" y="5407675"/>
              <a:ext cx="152025" cy="67900"/>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8"/>
            <p:cNvSpPr/>
            <p:nvPr/>
          </p:nvSpPr>
          <p:spPr>
            <a:xfrm>
              <a:off x="2905975" y="5464150"/>
              <a:ext cx="122350" cy="1202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2970275" y="5435850"/>
              <a:ext cx="54475" cy="28500"/>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2919525" y="5432000"/>
              <a:ext cx="21350" cy="18825"/>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2956075" y="4664525"/>
              <a:ext cx="46550" cy="96725"/>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2956075" y="4673450"/>
              <a:ext cx="46550" cy="43650"/>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2866250" y="4735450"/>
              <a:ext cx="225675" cy="320350"/>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2895625" y="5015800"/>
              <a:ext cx="160925" cy="188100"/>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2893500" y="5190775"/>
              <a:ext cx="77475" cy="21875"/>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2983625" y="5190775"/>
              <a:ext cx="75825" cy="21875"/>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8"/>
            <p:cNvSpPr/>
            <p:nvPr/>
          </p:nvSpPr>
          <p:spPr>
            <a:xfrm>
              <a:off x="2861195" y="4735453"/>
              <a:ext cx="230147" cy="327150"/>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3033609" y="4765950"/>
              <a:ext cx="136100" cy="281275"/>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2746925" y="4490925"/>
              <a:ext cx="173875" cy="316950"/>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957950" y="4664175"/>
              <a:ext cx="46550" cy="96825"/>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957950" y="4673200"/>
              <a:ext cx="46550" cy="43575"/>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2872725" y="4613400"/>
              <a:ext cx="52250" cy="48925"/>
            </a:xfrm>
            <a:custGeom>
              <a:avLst/>
              <a:gdLst/>
              <a:ahLst/>
              <a:cxnLst/>
              <a:rect l="l" t="t" r="r" b="b"/>
              <a:pathLst>
                <a:path w="2090" h="1957" extrusionOk="0">
                  <a:moveTo>
                    <a:pt x="1042" y="1"/>
                  </a:moveTo>
                  <a:cubicBezTo>
                    <a:pt x="563" y="1"/>
                    <a:pt x="147" y="354"/>
                    <a:pt x="79" y="841"/>
                  </a:cubicBezTo>
                  <a:cubicBezTo>
                    <a:pt x="1" y="1375"/>
                    <a:pt x="375" y="1872"/>
                    <a:pt x="909" y="1947"/>
                  </a:cubicBezTo>
                  <a:cubicBezTo>
                    <a:pt x="955" y="1953"/>
                    <a:pt x="1001" y="1957"/>
                    <a:pt x="1046" y="1957"/>
                  </a:cubicBezTo>
                  <a:cubicBezTo>
                    <a:pt x="1528" y="1957"/>
                    <a:pt x="1946" y="1605"/>
                    <a:pt x="2015" y="1117"/>
                  </a:cubicBezTo>
                  <a:cubicBezTo>
                    <a:pt x="2089" y="579"/>
                    <a:pt x="1719" y="85"/>
                    <a:pt x="1185" y="11"/>
                  </a:cubicBezTo>
                  <a:cubicBezTo>
                    <a:pt x="1137" y="4"/>
                    <a:pt x="1089" y="1"/>
                    <a:pt x="104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3035600" y="4612900"/>
              <a:ext cx="52250" cy="49000"/>
            </a:xfrm>
            <a:custGeom>
              <a:avLst/>
              <a:gdLst/>
              <a:ahLst/>
              <a:cxnLst/>
              <a:rect l="l" t="t" r="r" b="b"/>
              <a:pathLst>
                <a:path w="2090" h="1960" extrusionOk="0">
                  <a:moveTo>
                    <a:pt x="1047" y="1"/>
                  </a:moveTo>
                  <a:cubicBezTo>
                    <a:pt x="566" y="1"/>
                    <a:pt x="148" y="355"/>
                    <a:pt x="76" y="844"/>
                  </a:cubicBezTo>
                  <a:cubicBezTo>
                    <a:pt x="1" y="1378"/>
                    <a:pt x="375" y="1875"/>
                    <a:pt x="910" y="1950"/>
                  </a:cubicBezTo>
                  <a:cubicBezTo>
                    <a:pt x="956" y="1956"/>
                    <a:pt x="1001" y="1959"/>
                    <a:pt x="1046" y="1959"/>
                  </a:cubicBezTo>
                  <a:cubicBezTo>
                    <a:pt x="1526" y="1959"/>
                    <a:pt x="1947" y="1607"/>
                    <a:pt x="2015" y="1116"/>
                  </a:cubicBezTo>
                  <a:cubicBezTo>
                    <a:pt x="2090" y="582"/>
                    <a:pt x="1719" y="89"/>
                    <a:pt x="1185" y="11"/>
                  </a:cubicBezTo>
                  <a:cubicBezTo>
                    <a:pt x="1139" y="4"/>
                    <a:pt x="1093" y="1"/>
                    <a:pt x="104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890250" y="4457300"/>
              <a:ext cx="177375" cy="238400"/>
            </a:xfrm>
            <a:custGeom>
              <a:avLst/>
              <a:gdLst/>
              <a:ahLst/>
              <a:cxnLst/>
              <a:rect l="l" t="t" r="r" b="b"/>
              <a:pathLst>
                <a:path w="7095" h="9536" extrusionOk="0">
                  <a:moveTo>
                    <a:pt x="3521" y="0"/>
                  </a:moveTo>
                  <a:cubicBezTo>
                    <a:pt x="3494" y="0"/>
                    <a:pt x="3467" y="0"/>
                    <a:pt x="3440" y="1"/>
                  </a:cubicBezTo>
                  <a:cubicBezTo>
                    <a:pt x="1528" y="46"/>
                    <a:pt x="0" y="1645"/>
                    <a:pt x="41" y="3557"/>
                  </a:cubicBezTo>
                  <a:lnTo>
                    <a:pt x="102" y="6139"/>
                  </a:lnTo>
                  <a:cubicBezTo>
                    <a:pt x="143" y="8024"/>
                    <a:pt x="1700" y="9535"/>
                    <a:pt x="3572" y="9535"/>
                  </a:cubicBezTo>
                  <a:cubicBezTo>
                    <a:pt x="3600" y="9535"/>
                    <a:pt x="3627" y="9535"/>
                    <a:pt x="3654" y="9534"/>
                  </a:cubicBezTo>
                  <a:cubicBezTo>
                    <a:pt x="5567" y="9493"/>
                    <a:pt x="7094" y="7891"/>
                    <a:pt x="7054" y="5982"/>
                  </a:cubicBezTo>
                  <a:lnTo>
                    <a:pt x="6992" y="3397"/>
                  </a:lnTo>
                  <a:cubicBezTo>
                    <a:pt x="6952" y="1515"/>
                    <a:pt x="5393" y="0"/>
                    <a:pt x="3521"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3057550" y="4631600"/>
              <a:ext cx="15675" cy="21925"/>
            </a:xfrm>
            <a:custGeom>
              <a:avLst/>
              <a:gdLst/>
              <a:ahLst/>
              <a:cxnLst/>
              <a:rect l="l" t="t" r="r" b="b"/>
              <a:pathLst>
                <a:path w="627" h="877" extrusionOk="0">
                  <a:moveTo>
                    <a:pt x="616" y="0"/>
                  </a:moveTo>
                  <a:cubicBezTo>
                    <a:pt x="615" y="0"/>
                    <a:pt x="614" y="0"/>
                    <a:pt x="613" y="1"/>
                  </a:cubicBezTo>
                  <a:cubicBezTo>
                    <a:pt x="236" y="69"/>
                    <a:pt x="1" y="470"/>
                    <a:pt x="68" y="838"/>
                  </a:cubicBezTo>
                  <a:cubicBezTo>
                    <a:pt x="73" y="865"/>
                    <a:pt x="91" y="877"/>
                    <a:pt x="112" y="877"/>
                  </a:cubicBezTo>
                  <a:cubicBezTo>
                    <a:pt x="139" y="877"/>
                    <a:pt x="170" y="855"/>
                    <a:pt x="175" y="824"/>
                  </a:cubicBezTo>
                  <a:cubicBezTo>
                    <a:pt x="215" y="494"/>
                    <a:pt x="371" y="229"/>
                    <a:pt x="620" y="15"/>
                  </a:cubicBezTo>
                  <a:cubicBezTo>
                    <a:pt x="626" y="8"/>
                    <a:pt x="621" y="0"/>
                    <a:pt x="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a:off x="2931325" y="4591525"/>
              <a:ext cx="18500" cy="19025"/>
            </a:xfrm>
            <a:custGeom>
              <a:avLst/>
              <a:gdLst/>
              <a:ahLst/>
              <a:cxnLst/>
              <a:rect l="l" t="t" r="r" b="b"/>
              <a:pathLst>
                <a:path w="740" h="761" extrusionOk="0">
                  <a:moveTo>
                    <a:pt x="363" y="1"/>
                  </a:moveTo>
                  <a:cubicBezTo>
                    <a:pt x="359" y="1"/>
                    <a:pt x="355" y="1"/>
                    <a:pt x="351" y="1"/>
                  </a:cubicBezTo>
                  <a:cubicBezTo>
                    <a:pt x="154" y="11"/>
                    <a:pt x="1" y="189"/>
                    <a:pt x="11" y="399"/>
                  </a:cubicBezTo>
                  <a:cubicBezTo>
                    <a:pt x="18" y="601"/>
                    <a:pt x="178" y="761"/>
                    <a:pt x="369" y="761"/>
                  </a:cubicBezTo>
                  <a:cubicBezTo>
                    <a:pt x="374" y="761"/>
                    <a:pt x="380" y="761"/>
                    <a:pt x="386" y="760"/>
                  </a:cubicBezTo>
                  <a:cubicBezTo>
                    <a:pt x="586" y="753"/>
                    <a:pt x="739" y="577"/>
                    <a:pt x="729" y="365"/>
                  </a:cubicBezTo>
                  <a:cubicBezTo>
                    <a:pt x="719" y="159"/>
                    <a:pt x="559"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8"/>
            <p:cNvSpPr/>
            <p:nvPr/>
          </p:nvSpPr>
          <p:spPr>
            <a:xfrm>
              <a:off x="3003725" y="4591275"/>
              <a:ext cx="18475" cy="19025"/>
            </a:xfrm>
            <a:custGeom>
              <a:avLst/>
              <a:gdLst/>
              <a:ahLst/>
              <a:cxnLst/>
              <a:rect l="l" t="t" r="r" b="b"/>
              <a:pathLst>
                <a:path w="739" h="761" extrusionOk="0">
                  <a:moveTo>
                    <a:pt x="366" y="1"/>
                  </a:moveTo>
                  <a:cubicBezTo>
                    <a:pt x="362" y="1"/>
                    <a:pt x="358" y="1"/>
                    <a:pt x="354" y="1"/>
                  </a:cubicBezTo>
                  <a:cubicBezTo>
                    <a:pt x="153" y="11"/>
                    <a:pt x="0" y="188"/>
                    <a:pt x="10" y="399"/>
                  </a:cubicBezTo>
                  <a:cubicBezTo>
                    <a:pt x="21" y="601"/>
                    <a:pt x="180" y="760"/>
                    <a:pt x="370" y="760"/>
                  </a:cubicBezTo>
                  <a:cubicBezTo>
                    <a:pt x="376" y="760"/>
                    <a:pt x="382" y="760"/>
                    <a:pt x="388" y="760"/>
                  </a:cubicBezTo>
                  <a:cubicBezTo>
                    <a:pt x="585" y="753"/>
                    <a:pt x="739" y="576"/>
                    <a:pt x="731" y="365"/>
                  </a:cubicBezTo>
                  <a:cubicBezTo>
                    <a:pt x="722" y="158"/>
                    <a:pt x="558"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963725" y="4625525"/>
              <a:ext cx="28950" cy="13850"/>
            </a:xfrm>
            <a:custGeom>
              <a:avLst/>
              <a:gdLst/>
              <a:ahLst/>
              <a:cxnLst/>
              <a:rect l="l" t="t" r="r" b="b"/>
              <a:pathLst>
                <a:path w="1158" h="554" extrusionOk="0">
                  <a:moveTo>
                    <a:pt x="70" y="0"/>
                  </a:moveTo>
                  <a:cubicBezTo>
                    <a:pt x="62" y="0"/>
                    <a:pt x="53" y="2"/>
                    <a:pt x="45" y="5"/>
                  </a:cubicBezTo>
                  <a:cubicBezTo>
                    <a:pt x="15" y="19"/>
                    <a:pt x="1" y="53"/>
                    <a:pt x="15" y="84"/>
                  </a:cubicBezTo>
                  <a:cubicBezTo>
                    <a:pt x="151" y="414"/>
                    <a:pt x="376" y="553"/>
                    <a:pt x="549" y="553"/>
                  </a:cubicBezTo>
                  <a:cubicBezTo>
                    <a:pt x="569" y="553"/>
                    <a:pt x="586" y="553"/>
                    <a:pt x="607" y="550"/>
                  </a:cubicBezTo>
                  <a:cubicBezTo>
                    <a:pt x="624" y="547"/>
                    <a:pt x="641" y="543"/>
                    <a:pt x="661" y="539"/>
                  </a:cubicBezTo>
                  <a:cubicBezTo>
                    <a:pt x="804" y="516"/>
                    <a:pt x="971" y="489"/>
                    <a:pt x="1144" y="121"/>
                  </a:cubicBezTo>
                  <a:cubicBezTo>
                    <a:pt x="1158" y="90"/>
                    <a:pt x="1147" y="57"/>
                    <a:pt x="1117" y="40"/>
                  </a:cubicBezTo>
                  <a:cubicBezTo>
                    <a:pt x="1109" y="36"/>
                    <a:pt x="1100" y="34"/>
                    <a:pt x="1092" y="34"/>
                  </a:cubicBezTo>
                  <a:cubicBezTo>
                    <a:pt x="1068" y="34"/>
                    <a:pt x="1046" y="48"/>
                    <a:pt x="1035" y="70"/>
                  </a:cubicBezTo>
                  <a:cubicBezTo>
                    <a:pt x="886" y="380"/>
                    <a:pt x="767" y="396"/>
                    <a:pt x="641" y="417"/>
                  </a:cubicBezTo>
                  <a:cubicBezTo>
                    <a:pt x="621" y="421"/>
                    <a:pt x="600" y="424"/>
                    <a:pt x="583" y="427"/>
                  </a:cubicBezTo>
                  <a:cubicBezTo>
                    <a:pt x="572" y="430"/>
                    <a:pt x="560" y="431"/>
                    <a:pt x="546" y="431"/>
                  </a:cubicBezTo>
                  <a:cubicBezTo>
                    <a:pt x="431" y="431"/>
                    <a:pt x="249" y="332"/>
                    <a:pt x="127" y="36"/>
                  </a:cubicBezTo>
                  <a:cubicBezTo>
                    <a:pt x="117" y="13"/>
                    <a:pt x="94"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3000550" y="4563975"/>
              <a:ext cx="25825" cy="7875"/>
            </a:xfrm>
            <a:custGeom>
              <a:avLst/>
              <a:gdLst/>
              <a:ahLst/>
              <a:cxnLst/>
              <a:rect l="l" t="t" r="r" b="b"/>
              <a:pathLst>
                <a:path w="1033" h="315" extrusionOk="0">
                  <a:moveTo>
                    <a:pt x="501" y="0"/>
                  </a:moveTo>
                  <a:cubicBezTo>
                    <a:pt x="243" y="0"/>
                    <a:pt x="49" y="161"/>
                    <a:pt x="38" y="168"/>
                  </a:cubicBezTo>
                  <a:cubicBezTo>
                    <a:pt x="5" y="195"/>
                    <a:pt x="1" y="245"/>
                    <a:pt x="29" y="283"/>
                  </a:cubicBezTo>
                  <a:cubicBezTo>
                    <a:pt x="46" y="302"/>
                    <a:pt x="70" y="313"/>
                    <a:pt x="93" y="313"/>
                  </a:cubicBezTo>
                  <a:cubicBezTo>
                    <a:pt x="111" y="313"/>
                    <a:pt x="129" y="307"/>
                    <a:pt x="144" y="294"/>
                  </a:cubicBezTo>
                  <a:cubicBezTo>
                    <a:pt x="148" y="294"/>
                    <a:pt x="304" y="168"/>
                    <a:pt x="501" y="164"/>
                  </a:cubicBezTo>
                  <a:cubicBezTo>
                    <a:pt x="706" y="164"/>
                    <a:pt x="889" y="297"/>
                    <a:pt x="893" y="300"/>
                  </a:cubicBezTo>
                  <a:cubicBezTo>
                    <a:pt x="906" y="311"/>
                    <a:pt x="924" y="314"/>
                    <a:pt x="940" y="314"/>
                  </a:cubicBezTo>
                  <a:cubicBezTo>
                    <a:pt x="964" y="314"/>
                    <a:pt x="991" y="303"/>
                    <a:pt x="1009" y="280"/>
                  </a:cubicBezTo>
                  <a:cubicBezTo>
                    <a:pt x="1032" y="242"/>
                    <a:pt x="1026" y="192"/>
                    <a:pt x="988" y="164"/>
                  </a:cubicBezTo>
                  <a:cubicBezTo>
                    <a:pt x="981" y="157"/>
                    <a:pt x="760"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2926150" y="4566100"/>
              <a:ext cx="25800" cy="9625"/>
            </a:xfrm>
            <a:custGeom>
              <a:avLst/>
              <a:gdLst/>
              <a:ahLst/>
              <a:cxnLst/>
              <a:rect l="l" t="t" r="r" b="b"/>
              <a:pathLst>
                <a:path w="1032" h="385" extrusionOk="0">
                  <a:moveTo>
                    <a:pt x="521" y="0"/>
                  </a:moveTo>
                  <a:cubicBezTo>
                    <a:pt x="509" y="0"/>
                    <a:pt x="498" y="0"/>
                    <a:pt x="486" y="1"/>
                  </a:cubicBezTo>
                  <a:cubicBezTo>
                    <a:pt x="221" y="22"/>
                    <a:pt x="37" y="242"/>
                    <a:pt x="31" y="253"/>
                  </a:cubicBezTo>
                  <a:cubicBezTo>
                    <a:pt x="1" y="287"/>
                    <a:pt x="7" y="338"/>
                    <a:pt x="41" y="369"/>
                  </a:cubicBezTo>
                  <a:cubicBezTo>
                    <a:pt x="58" y="382"/>
                    <a:pt x="75" y="385"/>
                    <a:pt x="95" y="385"/>
                  </a:cubicBezTo>
                  <a:cubicBezTo>
                    <a:pt x="119" y="385"/>
                    <a:pt x="143" y="375"/>
                    <a:pt x="157" y="358"/>
                  </a:cubicBezTo>
                  <a:cubicBezTo>
                    <a:pt x="160" y="355"/>
                    <a:pt x="307" y="181"/>
                    <a:pt x="500" y="168"/>
                  </a:cubicBezTo>
                  <a:cubicBezTo>
                    <a:pt x="510" y="167"/>
                    <a:pt x="520" y="167"/>
                    <a:pt x="530" y="167"/>
                  </a:cubicBezTo>
                  <a:cubicBezTo>
                    <a:pt x="710" y="167"/>
                    <a:pt x="885" y="308"/>
                    <a:pt x="888" y="311"/>
                  </a:cubicBezTo>
                  <a:cubicBezTo>
                    <a:pt x="903" y="322"/>
                    <a:pt x="921" y="328"/>
                    <a:pt x="939" y="328"/>
                  </a:cubicBezTo>
                  <a:cubicBezTo>
                    <a:pt x="963" y="328"/>
                    <a:pt x="987" y="318"/>
                    <a:pt x="1004" y="297"/>
                  </a:cubicBezTo>
                  <a:cubicBezTo>
                    <a:pt x="1031" y="263"/>
                    <a:pt x="1028" y="212"/>
                    <a:pt x="993" y="181"/>
                  </a:cubicBezTo>
                  <a:cubicBezTo>
                    <a:pt x="984" y="175"/>
                    <a:pt x="771" y="0"/>
                    <a:pt x="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2967575" y="4568550"/>
              <a:ext cx="10150" cy="48125"/>
            </a:xfrm>
            <a:custGeom>
              <a:avLst/>
              <a:gdLst/>
              <a:ahLst/>
              <a:cxnLst/>
              <a:rect l="l" t="t" r="r" b="b"/>
              <a:pathLst>
                <a:path w="406" h="1925" extrusionOk="0">
                  <a:moveTo>
                    <a:pt x="280" y="1"/>
                  </a:moveTo>
                  <a:cubicBezTo>
                    <a:pt x="238" y="1"/>
                    <a:pt x="201" y="31"/>
                    <a:pt x="197" y="73"/>
                  </a:cubicBezTo>
                  <a:cubicBezTo>
                    <a:pt x="184" y="233"/>
                    <a:pt x="164" y="396"/>
                    <a:pt x="143" y="556"/>
                  </a:cubicBezTo>
                  <a:cubicBezTo>
                    <a:pt x="68" y="1100"/>
                    <a:pt x="0" y="1618"/>
                    <a:pt x="255" y="1900"/>
                  </a:cubicBezTo>
                  <a:cubicBezTo>
                    <a:pt x="269" y="1917"/>
                    <a:pt x="293" y="1924"/>
                    <a:pt x="313" y="1924"/>
                  </a:cubicBezTo>
                  <a:cubicBezTo>
                    <a:pt x="334" y="1924"/>
                    <a:pt x="354" y="1917"/>
                    <a:pt x="368" y="1904"/>
                  </a:cubicBezTo>
                  <a:cubicBezTo>
                    <a:pt x="401" y="1873"/>
                    <a:pt x="405" y="1825"/>
                    <a:pt x="374" y="1791"/>
                  </a:cubicBezTo>
                  <a:cubicBezTo>
                    <a:pt x="170" y="1567"/>
                    <a:pt x="235" y="1087"/>
                    <a:pt x="299" y="577"/>
                  </a:cubicBezTo>
                  <a:cubicBezTo>
                    <a:pt x="324" y="417"/>
                    <a:pt x="344" y="250"/>
                    <a:pt x="357" y="87"/>
                  </a:cubicBezTo>
                  <a:cubicBezTo>
                    <a:pt x="360" y="46"/>
                    <a:pt x="330" y="5"/>
                    <a:pt x="286" y="1"/>
                  </a:cubicBezTo>
                  <a:cubicBezTo>
                    <a:pt x="284" y="1"/>
                    <a:pt x="282"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2874175" y="4424625"/>
              <a:ext cx="198200" cy="192375"/>
            </a:xfrm>
            <a:custGeom>
              <a:avLst/>
              <a:gdLst/>
              <a:ahLst/>
              <a:cxnLst/>
              <a:rect l="l" t="t" r="r" b="b"/>
              <a:pathLst>
                <a:path w="7928" h="7695" extrusionOk="0">
                  <a:moveTo>
                    <a:pt x="3193" y="0"/>
                  </a:moveTo>
                  <a:cubicBezTo>
                    <a:pt x="2931" y="0"/>
                    <a:pt x="2684" y="191"/>
                    <a:pt x="2508" y="400"/>
                  </a:cubicBezTo>
                  <a:cubicBezTo>
                    <a:pt x="2304" y="645"/>
                    <a:pt x="2133" y="965"/>
                    <a:pt x="2215" y="1278"/>
                  </a:cubicBezTo>
                  <a:lnTo>
                    <a:pt x="2130" y="1298"/>
                  </a:lnTo>
                  <a:cubicBezTo>
                    <a:pt x="1998" y="1108"/>
                    <a:pt x="1858" y="907"/>
                    <a:pt x="1654" y="791"/>
                  </a:cubicBezTo>
                  <a:cubicBezTo>
                    <a:pt x="1560" y="735"/>
                    <a:pt x="1448" y="704"/>
                    <a:pt x="1338" y="704"/>
                  </a:cubicBezTo>
                  <a:cubicBezTo>
                    <a:pt x="1213" y="704"/>
                    <a:pt x="1091" y="745"/>
                    <a:pt x="1004" y="835"/>
                  </a:cubicBezTo>
                  <a:cubicBezTo>
                    <a:pt x="926" y="917"/>
                    <a:pt x="885" y="1026"/>
                    <a:pt x="865" y="1138"/>
                  </a:cubicBezTo>
                  <a:cubicBezTo>
                    <a:pt x="797" y="1519"/>
                    <a:pt x="953" y="1934"/>
                    <a:pt x="1256" y="2173"/>
                  </a:cubicBezTo>
                  <a:lnTo>
                    <a:pt x="1266" y="2285"/>
                  </a:lnTo>
                  <a:cubicBezTo>
                    <a:pt x="1052" y="2162"/>
                    <a:pt x="807" y="2088"/>
                    <a:pt x="562" y="2063"/>
                  </a:cubicBezTo>
                  <a:cubicBezTo>
                    <a:pt x="539" y="2062"/>
                    <a:pt x="515" y="2061"/>
                    <a:pt x="492" y="2061"/>
                  </a:cubicBezTo>
                  <a:cubicBezTo>
                    <a:pt x="372" y="2061"/>
                    <a:pt x="249" y="2086"/>
                    <a:pt x="181" y="2179"/>
                  </a:cubicBezTo>
                  <a:cubicBezTo>
                    <a:pt x="130" y="2251"/>
                    <a:pt x="14" y="2561"/>
                    <a:pt x="10" y="2649"/>
                  </a:cubicBezTo>
                  <a:cubicBezTo>
                    <a:pt x="1" y="2897"/>
                    <a:pt x="48" y="2972"/>
                    <a:pt x="112" y="3211"/>
                  </a:cubicBezTo>
                  <a:cubicBezTo>
                    <a:pt x="177" y="3451"/>
                    <a:pt x="375" y="3639"/>
                    <a:pt x="582" y="3775"/>
                  </a:cubicBezTo>
                  <a:lnTo>
                    <a:pt x="569" y="3843"/>
                  </a:lnTo>
                  <a:cubicBezTo>
                    <a:pt x="497" y="5075"/>
                    <a:pt x="541" y="6309"/>
                    <a:pt x="701" y="7534"/>
                  </a:cubicBezTo>
                  <a:lnTo>
                    <a:pt x="841" y="7694"/>
                  </a:lnTo>
                  <a:cubicBezTo>
                    <a:pt x="861" y="7473"/>
                    <a:pt x="797" y="7096"/>
                    <a:pt x="817" y="6878"/>
                  </a:cubicBezTo>
                  <a:cubicBezTo>
                    <a:pt x="902" y="5937"/>
                    <a:pt x="990" y="4983"/>
                    <a:pt x="1342" y="4110"/>
                  </a:cubicBezTo>
                  <a:lnTo>
                    <a:pt x="1342" y="4110"/>
                  </a:lnTo>
                  <a:cubicBezTo>
                    <a:pt x="1571" y="4389"/>
                    <a:pt x="1937" y="4519"/>
                    <a:pt x="2302" y="4519"/>
                  </a:cubicBezTo>
                  <a:cubicBezTo>
                    <a:pt x="2404" y="4519"/>
                    <a:pt x="2505" y="4509"/>
                    <a:pt x="2603" y="4489"/>
                  </a:cubicBezTo>
                  <a:cubicBezTo>
                    <a:pt x="3066" y="4398"/>
                    <a:pt x="3468" y="4125"/>
                    <a:pt x="3831" y="3826"/>
                  </a:cubicBezTo>
                  <a:lnTo>
                    <a:pt x="3879" y="3785"/>
                  </a:lnTo>
                  <a:cubicBezTo>
                    <a:pt x="3967" y="3972"/>
                    <a:pt x="4151" y="4105"/>
                    <a:pt x="4346" y="4180"/>
                  </a:cubicBezTo>
                  <a:cubicBezTo>
                    <a:pt x="4542" y="4252"/>
                    <a:pt x="4754" y="4272"/>
                    <a:pt x="4964" y="4288"/>
                  </a:cubicBezTo>
                  <a:cubicBezTo>
                    <a:pt x="5076" y="4296"/>
                    <a:pt x="5191" y="4303"/>
                    <a:pt x="5305" y="4303"/>
                  </a:cubicBezTo>
                  <a:cubicBezTo>
                    <a:pt x="5584" y="4303"/>
                    <a:pt x="5861" y="4264"/>
                    <a:pt x="6090" y="4112"/>
                  </a:cubicBezTo>
                  <a:lnTo>
                    <a:pt x="6145" y="4255"/>
                  </a:lnTo>
                  <a:cubicBezTo>
                    <a:pt x="6927" y="5207"/>
                    <a:pt x="7373" y="6490"/>
                    <a:pt x="7639" y="7694"/>
                  </a:cubicBezTo>
                  <a:lnTo>
                    <a:pt x="7782" y="7364"/>
                  </a:lnTo>
                  <a:cubicBezTo>
                    <a:pt x="7928" y="6460"/>
                    <a:pt x="7914" y="5370"/>
                    <a:pt x="7901" y="4452"/>
                  </a:cubicBezTo>
                  <a:cubicBezTo>
                    <a:pt x="7890" y="3823"/>
                    <a:pt x="7812" y="3125"/>
                    <a:pt x="7336" y="2721"/>
                  </a:cubicBezTo>
                  <a:lnTo>
                    <a:pt x="7319" y="2547"/>
                  </a:lnTo>
                  <a:cubicBezTo>
                    <a:pt x="7278" y="2223"/>
                    <a:pt x="7111" y="1920"/>
                    <a:pt x="6860" y="1713"/>
                  </a:cubicBezTo>
                  <a:cubicBezTo>
                    <a:pt x="6637" y="1530"/>
                    <a:pt x="6345" y="1426"/>
                    <a:pt x="6054" y="1426"/>
                  </a:cubicBezTo>
                  <a:cubicBezTo>
                    <a:pt x="6021" y="1426"/>
                    <a:pt x="5987" y="1428"/>
                    <a:pt x="5954" y="1430"/>
                  </a:cubicBezTo>
                  <a:lnTo>
                    <a:pt x="5958" y="1390"/>
                  </a:lnTo>
                  <a:cubicBezTo>
                    <a:pt x="5900" y="995"/>
                    <a:pt x="5556" y="659"/>
                    <a:pt x="5162" y="611"/>
                  </a:cubicBezTo>
                  <a:cubicBezTo>
                    <a:pt x="5127" y="606"/>
                    <a:pt x="5091" y="604"/>
                    <a:pt x="5056" y="604"/>
                  </a:cubicBezTo>
                  <a:cubicBezTo>
                    <a:pt x="4692" y="604"/>
                    <a:pt x="4335" y="835"/>
                    <a:pt x="4199" y="1172"/>
                  </a:cubicBezTo>
                  <a:lnTo>
                    <a:pt x="4168" y="1118"/>
                  </a:lnTo>
                  <a:cubicBezTo>
                    <a:pt x="4087" y="958"/>
                    <a:pt x="4005" y="802"/>
                    <a:pt x="3920" y="642"/>
                  </a:cubicBezTo>
                  <a:cubicBezTo>
                    <a:pt x="3780" y="373"/>
                    <a:pt x="3603" y="73"/>
                    <a:pt x="3304" y="12"/>
                  </a:cubicBezTo>
                  <a:cubicBezTo>
                    <a:pt x="3267" y="4"/>
                    <a:pt x="3230" y="0"/>
                    <a:pt x="3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2736175" y="4448250"/>
              <a:ext cx="67225" cy="83175"/>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3126084" y="5023706"/>
              <a:ext cx="49250" cy="48750"/>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850;p49"/>
          <p:cNvSpPr/>
          <p:nvPr/>
        </p:nvSpPr>
        <p:spPr>
          <a:xfrm>
            <a:off x="3247072" y="4768796"/>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51;p49"/>
          <p:cNvGrpSpPr/>
          <p:nvPr/>
        </p:nvGrpSpPr>
        <p:grpSpPr>
          <a:xfrm>
            <a:off x="3337056" y="1626923"/>
            <a:ext cx="1827333" cy="3222779"/>
            <a:chOff x="1095167" y="2457256"/>
            <a:chExt cx="1316048" cy="2321050"/>
          </a:xfrm>
        </p:grpSpPr>
        <p:sp>
          <p:nvSpPr>
            <p:cNvPr id="81" name="Google Shape;852;p49"/>
            <p:cNvSpPr/>
            <p:nvPr/>
          </p:nvSpPr>
          <p:spPr>
            <a:xfrm>
              <a:off x="1421311" y="3100740"/>
              <a:ext cx="620828" cy="1592335"/>
            </a:xfrm>
            <a:custGeom>
              <a:avLst/>
              <a:gdLst/>
              <a:ahLst/>
              <a:cxnLst/>
              <a:rect l="l" t="t" r="r" b="b"/>
              <a:pathLst>
                <a:path w="10932" h="28039" extrusionOk="0">
                  <a:moveTo>
                    <a:pt x="4093" y="1"/>
                  </a:moveTo>
                  <a:cubicBezTo>
                    <a:pt x="3104" y="211"/>
                    <a:pt x="2270" y="691"/>
                    <a:pt x="1733" y="1351"/>
                  </a:cubicBezTo>
                  <a:cubicBezTo>
                    <a:pt x="1596" y="1450"/>
                    <a:pt x="1494" y="1593"/>
                    <a:pt x="1450" y="1763"/>
                  </a:cubicBezTo>
                  <a:cubicBezTo>
                    <a:pt x="1174" y="2243"/>
                    <a:pt x="1039" y="2794"/>
                    <a:pt x="1086" y="3393"/>
                  </a:cubicBezTo>
                  <a:cubicBezTo>
                    <a:pt x="1093" y="3468"/>
                    <a:pt x="1103" y="3545"/>
                    <a:pt x="1117" y="3627"/>
                  </a:cubicBezTo>
                  <a:cubicBezTo>
                    <a:pt x="909" y="4355"/>
                    <a:pt x="566" y="5213"/>
                    <a:pt x="1" y="5979"/>
                  </a:cubicBezTo>
                  <a:lnTo>
                    <a:pt x="1314" y="6662"/>
                  </a:lnTo>
                  <a:cubicBezTo>
                    <a:pt x="1491" y="6403"/>
                    <a:pt x="1658" y="6128"/>
                    <a:pt x="1811" y="5832"/>
                  </a:cubicBezTo>
                  <a:cubicBezTo>
                    <a:pt x="2100" y="6594"/>
                    <a:pt x="2366" y="7278"/>
                    <a:pt x="2375" y="7598"/>
                  </a:cubicBezTo>
                  <a:cubicBezTo>
                    <a:pt x="2413" y="8663"/>
                    <a:pt x="2250" y="9517"/>
                    <a:pt x="2219" y="10269"/>
                  </a:cubicBezTo>
                  <a:cubicBezTo>
                    <a:pt x="2199" y="10768"/>
                    <a:pt x="2314" y="11296"/>
                    <a:pt x="2651" y="11731"/>
                  </a:cubicBezTo>
                  <a:lnTo>
                    <a:pt x="2651" y="27161"/>
                  </a:lnTo>
                  <a:cubicBezTo>
                    <a:pt x="2651" y="27644"/>
                    <a:pt x="3046" y="28039"/>
                    <a:pt x="3529" y="28039"/>
                  </a:cubicBezTo>
                  <a:cubicBezTo>
                    <a:pt x="4016" y="28039"/>
                    <a:pt x="4407" y="27644"/>
                    <a:pt x="4407" y="27161"/>
                  </a:cubicBezTo>
                  <a:lnTo>
                    <a:pt x="4407" y="12637"/>
                  </a:lnTo>
                  <a:cubicBezTo>
                    <a:pt x="4658" y="12674"/>
                    <a:pt x="4938" y="12695"/>
                    <a:pt x="5247" y="12695"/>
                  </a:cubicBezTo>
                  <a:lnTo>
                    <a:pt x="5635" y="12695"/>
                  </a:lnTo>
                  <a:cubicBezTo>
                    <a:pt x="5869" y="12695"/>
                    <a:pt x="6087" y="12684"/>
                    <a:pt x="6292" y="12660"/>
                  </a:cubicBezTo>
                  <a:lnTo>
                    <a:pt x="6292" y="27161"/>
                  </a:lnTo>
                  <a:cubicBezTo>
                    <a:pt x="6292" y="27644"/>
                    <a:pt x="6683" y="28039"/>
                    <a:pt x="7169" y="28039"/>
                  </a:cubicBezTo>
                  <a:cubicBezTo>
                    <a:pt x="7653" y="28039"/>
                    <a:pt x="8047" y="27644"/>
                    <a:pt x="8047" y="27161"/>
                  </a:cubicBezTo>
                  <a:lnTo>
                    <a:pt x="8047" y="11935"/>
                  </a:lnTo>
                  <a:cubicBezTo>
                    <a:pt x="8527" y="11470"/>
                    <a:pt x="8686" y="10850"/>
                    <a:pt x="8663" y="10269"/>
                  </a:cubicBezTo>
                  <a:cubicBezTo>
                    <a:pt x="8633" y="9517"/>
                    <a:pt x="8537" y="8918"/>
                    <a:pt x="8537" y="7598"/>
                  </a:cubicBezTo>
                  <a:cubicBezTo>
                    <a:pt x="8537" y="6951"/>
                    <a:pt x="8908" y="6077"/>
                    <a:pt x="9248" y="5219"/>
                  </a:cubicBezTo>
                  <a:cubicBezTo>
                    <a:pt x="9391" y="5451"/>
                    <a:pt x="9544" y="5676"/>
                    <a:pt x="9714" y="5886"/>
                  </a:cubicBezTo>
                  <a:lnTo>
                    <a:pt x="10932" y="5046"/>
                  </a:lnTo>
                  <a:cubicBezTo>
                    <a:pt x="10446" y="4454"/>
                    <a:pt x="10058" y="3634"/>
                    <a:pt x="9796" y="2930"/>
                  </a:cubicBezTo>
                  <a:cubicBezTo>
                    <a:pt x="9762" y="2508"/>
                    <a:pt x="9633" y="2113"/>
                    <a:pt x="9429" y="1756"/>
                  </a:cubicBezTo>
                  <a:cubicBezTo>
                    <a:pt x="9385" y="1590"/>
                    <a:pt x="9283" y="1447"/>
                    <a:pt x="9149" y="1351"/>
                  </a:cubicBezTo>
                  <a:cubicBezTo>
                    <a:pt x="8633" y="715"/>
                    <a:pt x="7840" y="249"/>
                    <a:pt x="6901" y="28"/>
                  </a:cubicBezTo>
                  <a:cubicBezTo>
                    <a:pt x="6625" y="630"/>
                    <a:pt x="6105" y="1038"/>
                    <a:pt x="5506" y="1038"/>
                  </a:cubicBezTo>
                  <a:cubicBezTo>
                    <a:pt x="4897" y="1038"/>
                    <a:pt x="4369" y="620"/>
                    <a:pt x="4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53;p49"/>
            <p:cNvSpPr/>
            <p:nvPr/>
          </p:nvSpPr>
          <p:spPr>
            <a:xfrm>
              <a:off x="1095167" y="3440228"/>
              <a:ext cx="400767" cy="241074"/>
            </a:xfrm>
            <a:custGeom>
              <a:avLst/>
              <a:gdLst/>
              <a:ahLst/>
              <a:cxnLst/>
              <a:rect l="l" t="t" r="r" b="b"/>
              <a:pathLst>
                <a:path w="7057" h="4245" extrusionOk="0">
                  <a:moveTo>
                    <a:pt x="5744" y="1"/>
                  </a:moveTo>
                  <a:cubicBezTo>
                    <a:pt x="4962" y="1065"/>
                    <a:pt x="3750" y="1956"/>
                    <a:pt x="1879" y="2089"/>
                  </a:cubicBezTo>
                  <a:cubicBezTo>
                    <a:pt x="1732" y="2099"/>
                    <a:pt x="1603" y="2151"/>
                    <a:pt x="1494" y="2232"/>
                  </a:cubicBezTo>
                  <a:cubicBezTo>
                    <a:pt x="1454" y="2229"/>
                    <a:pt x="1414" y="2227"/>
                    <a:pt x="1373" y="2227"/>
                  </a:cubicBezTo>
                  <a:cubicBezTo>
                    <a:pt x="1179" y="2227"/>
                    <a:pt x="982" y="2266"/>
                    <a:pt x="810" y="2328"/>
                  </a:cubicBezTo>
                  <a:cubicBezTo>
                    <a:pt x="497" y="2440"/>
                    <a:pt x="1" y="2760"/>
                    <a:pt x="48" y="3151"/>
                  </a:cubicBezTo>
                  <a:cubicBezTo>
                    <a:pt x="63" y="3264"/>
                    <a:pt x="143" y="3363"/>
                    <a:pt x="259" y="3363"/>
                  </a:cubicBezTo>
                  <a:cubicBezTo>
                    <a:pt x="279" y="3363"/>
                    <a:pt x="299" y="3361"/>
                    <a:pt x="320" y="3355"/>
                  </a:cubicBezTo>
                  <a:cubicBezTo>
                    <a:pt x="378" y="3338"/>
                    <a:pt x="433" y="3311"/>
                    <a:pt x="484" y="3280"/>
                  </a:cubicBezTo>
                  <a:lnTo>
                    <a:pt x="484" y="3280"/>
                  </a:lnTo>
                  <a:cubicBezTo>
                    <a:pt x="361" y="3464"/>
                    <a:pt x="293" y="3675"/>
                    <a:pt x="361" y="3882"/>
                  </a:cubicBezTo>
                  <a:cubicBezTo>
                    <a:pt x="388" y="3966"/>
                    <a:pt x="466" y="4025"/>
                    <a:pt x="548" y="4025"/>
                  </a:cubicBezTo>
                  <a:cubicBezTo>
                    <a:pt x="579" y="4025"/>
                    <a:pt x="610" y="4016"/>
                    <a:pt x="640" y="3998"/>
                  </a:cubicBezTo>
                  <a:cubicBezTo>
                    <a:pt x="746" y="3933"/>
                    <a:pt x="827" y="3845"/>
                    <a:pt x="906" y="3753"/>
                  </a:cubicBezTo>
                  <a:lnTo>
                    <a:pt x="906" y="3753"/>
                  </a:lnTo>
                  <a:cubicBezTo>
                    <a:pt x="882" y="3862"/>
                    <a:pt x="879" y="3974"/>
                    <a:pt x="909" y="4093"/>
                  </a:cubicBezTo>
                  <a:cubicBezTo>
                    <a:pt x="934" y="4198"/>
                    <a:pt x="1013" y="4244"/>
                    <a:pt x="1097" y="4244"/>
                  </a:cubicBezTo>
                  <a:cubicBezTo>
                    <a:pt x="1171" y="4244"/>
                    <a:pt x="1249" y="4208"/>
                    <a:pt x="1297" y="4145"/>
                  </a:cubicBezTo>
                  <a:cubicBezTo>
                    <a:pt x="1498" y="3882"/>
                    <a:pt x="1722" y="3705"/>
                    <a:pt x="1977" y="3559"/>
                  </a:cubicBezTo>
                  <a:lnTo>
                    <a:pt x="1981" y="3559"/>
                  </a:lnTo>
                  <a:cubicBezTo>
                    <a:pt x="2011" y="3559"/>
                    <a:pt x="2038" y="3556"/>
                    <a:pt x="2066" y="3553"/>
                  </a:cubicBezTo>
                  <a:lnTo>
                    <a:pt x="2066" y="3553"/>
                  </a:lnTo>
                  <a:cubicBezTo>
                    <a:pt x="2032" y="3603"/>
                    <a:pt x="2002" y="3658"/>
                    <a:pt x="1967" y="3709"/>
                  </a:cubicBezTo>
                  <a:cubicBezTo>
                    <a:pt x="1842" y="3890"/>
                    <a:pt x="2029" y="4107"/>
                    <a:pt x="2211" y="4107"/>
                  </a:cubicBezTo>
                  <a:cubicBezTo>
                    <a:pt x="2271" y="4107"/>
                    <a:pt x="2331" y="4083"/>
                    <a:pt x="2379" y="4025"/>
                  </a:cubicBezTo>
                  <a:cubicBezTo>
                    <a:pt x="2495" y="3886"/>
                    <a:pt x="2607" y="3740"/>
                    <a:pt x="2705" y="3586"/>
                  </a:cubicBezTo>
                  <a:cubicBezTo>
                    <a:pt x="2732" y="3545"/>
                    <a:pt x="2760" y="3501"/>
                    <a:pt x="2787" y="3460"/>
                  </a:cubicBezTo>
                  <a:cubicBezTo>
                    <a:pt x="4574" y="3140"/>
                    <a:pt x="6023" y="2195"/>
                    <a:pt x="7057" y="684"/>
                  </a:cubicBezTo>
                  <a:lnTo>
                    <a:pt x="5744" y="1"/>
                  </a:ln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54;p49"/>
            <p:cNvSpPr/>
            <p:nvPr/>
          </p:nvSpPr>
          <p:spPr>
            <a:xfrm>
              <a:off x="1972967" y="3305977"/>
              <a:ext cx="438248" cy="211543"/>
            </a:xfrm>
            <a:custGeom>
              <a:avLst/>
              <a:gdLst/>
              <a:ahLst/>
              <a:cxnLst/>
              <a:rect l="l" t="t" r="r" b="b"/>
              <a:pathLst>
                <a:path w="7717" h="3725" extrusionOk="0">
                  <a:moveTo>
                    <a:pt x="6326" y="1"/>
                  </a:moveTo>
                  <a:cubicBezTo>
                    <a:pt x="6119" y="1"/>
                    <a:pt x="5916" y="29"/>
                    <a:pt x="5754" y="85"/>
                  </a:cubicBezTo>
                  <a:cubicBezTo>
                    <a:pt x="5709" y="102"/>
                    <a:pt x="5668" y="122"/>
                    <a:pt x="5638" y="149"/>
                  </a:cubicBezTo>
                  <a:cubicBezTo>
                    <a:pt x="5489" y="187"/>
                    <a:pt x="5349" y="268"/>
                    <a:pt x="5247" y="397"/>
                  </a:cubicBezTo>
                  <a:cubicBezTo>
                    <a:pt x="4540" y="1268"/>
                    <a:pt x="3535" y="2249"/>
                    <a:pt x="2600" y="2249"/>
                  </a:cubicBezTo>
                  <a:cubicBezTo>
                    <a:pt x="2505" y="2249"/>
                    <a:pt x="2410" y="2239"/>
                    <a:pt x="2317" y="2218"/>
                  </a:cubicBezTo>
                  <a:cubicBezTo>
                    <a:pt x="1909" y="2123"/>
                    <a:pt x="1541" y="1826"/>
                    <a:pt x="1218" y="1432"/>
                  </a:cubicBezTo>
                  <a:lnTo>
                    <a:pt x="0" y="2272"/>
                  </a:lnTo>
                  <a:cubicBezTo>
                    <a:pt x="521" y="2932"/>
                    <a:pt x="1174" y="3463"/>
                    <a:pt x="1984" y="3651"/>
                  </a:cubicBezTo>
                  <a:cubicBezTo>
                    <a:pt x="2191" y="3701"/>
                    <a:pt x="2399" y="3725"/>
                    <a:pt x="2610" y="3725"/>
                  </a:cubicBezTo>
                  <a:cubicBezTo>
                    <a:pt x="3749" y="3725"/>
                    <a:pt x="4933" y="3018"/>
                    <a:pt x="6145" y="1619"/>
                  </a:cubicBezTo>
                  <a:cubicBezTo>
                    <a:pt x="6210" y="1666"/>
                    <a:pt x="6271" y="1718"/>
                    <a:pt x="6325" y="1776"/>
                  </a:cubicBezTo>
                  <a:cubicBezTo>
                    <a:pt x="6358" y="1809"/>
                    <a:pt x="6400" y="1824"/>
                    <a:pt x="6443" y="1824"/>
                  </a:cubicBezTo>
                  <a:cubicBezTo>
                    <a:pt x="6534" y="1824"/>
                    <a:pt x="6626" y="1755"/>
                    <a:pt x="6621" y="1653"/>
                  </a:cubicBezTo>
                  <a:cubicBezTo>
                    <a:pt x="6615" y="1476"/>
                    <a:pt x="6574" y="1306"/>
                    <a:pt x="6492" y="1156"/>
                  </a:cubicBezTo>
                  <a:cubicBezTo>
                    <a:pt x="6505" y="1129"/>
                    <a:pt x="6512" y="1105"/>
                    <a:pt x="6522" y="1078"/>
                  </a:cubicBezTo>
                  <a:cubicBezTo>
                    <a:pt x="6652" y="1126"/>
                    <a:pt x="6771" y="1201"/>
                    <a:pt x="6866" y="1303"/>
                  </a:cubicBezTo>
                  <a:cubicBezTo>
                    <a:pt x="6903" y="1343"/>
                    <a:pt x="6945" y="1360"/>
                    <a:pt x="6986" y="1360"/>
                  </a:cubicBezTo>
                  <a:cubicBezTo>
                    <a:pt x="7091" y="1360"/>
                    <a:pt x="7188" y="1247"/>
                    <a:pt x="7166" y="1129"/>
                  </a:cubicBezTo>
                  <a:cubicBezTo>
                    <a:pt x="7142" y="997"/>
                    <a:pt x="7094" y="881"/>
                    <a:pt x="7026" y="779"/>
                  </a:cubicBezTo>
                  <a:lnTo>
                    <a:pt x="7026" y="779"/>
                  </a:lnTo>
                  <a:cubicBezTo>
                    <a:pt x="7125" y="845"/>
                    <a:pt x="7247" y="1001"/>
                    <a:pt x="7362" y="1001"/>
                  </a:cubicBezTo>
                  <a:cubicBezTo>
                    <a:pt x="7389" y="1001"/>
                    <a:pt x="7415" y="992"/>
                    <a:pt x="7441" y="972"/>
                  </a:cubicBezTo>
                  <a:cubicBezTo>
                    <a:pt x="7717" y="752"/>
                    <a:pt x="7373" y="323"/>
                    <a:pt x="7166" y="197"/>
                  </a:cubicBezTo>
                  <a:cubicBezTo>
                    <a:pt x="6947" y="63"/>
                    <a:pt x="6631" y="1"/>
                    <a:pt x="6326"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55;p49"/>
            <p:cNvSpPr/>
            <p:nvPr/>
          </p:nvSpPr>
          <p:spPr>
            <a:xfrm>
              <a:off x="1775907"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6;p49"/>
            <p:cNvSpPr/>
            <p:nvPr/>
          </p:nvSpPr>
          <p:spPr>
            <a:xfrm>
              <a:off x="1737233" y="4621112"/>
              <a:ext cx="348236" cy="154071"/>
            </a:xfrm>
            <a:custGeom>
              <a:avLst/>
              <a:gdLst/>
              <a:ahLst/>
              <a:cxnLst/>
              <a:rect l="l" t="t" r="r" b="b"/>
              <a:pathLst>
                <a:path w="6132" h="2713" extrusionOk="0">
                  <a:moveTo>
                    <a:pt x="599" y="1"/>
                  </a:moveTo>
                  <a:cubicBezTo>
                    <a:pt x="0" y="1396"/>
                    <a:pt x="599" y="2713"/>
                    <a:pt x="599" y="2713"/>
                  </a:cubicBezTo>
                  <a:lnTo>
                    <a:pt x="4917" y="2713"/>
                  </a:lnTo>
                  <a:cubicBezTo>
                    <a:pt x="4917" y="2713"/>
                    <a:pt x="6132" y="2376"/>
                    <a:pt x="2607" y="32"/>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57;p49"/>
            <p:cNvSpPr/>
            <p:nvPr/>
          </p:nvSpPr>
          <p:spPr>
            <a:xfrm>
              <a:off x="1758075" y="4749798"/>
              <a:ext cx="278271" cy="26578"/>
            </a:xfrm>
            <a:custGeom>
              <a:avLst/>
              <a:gdLst/>
              <a:ahLst/>
              <a:cxnLst/>
              <a:rect l="l" t="t" r="r" b="b"/>
              <a:pathLst>
                <a:path w="4900" h="468" extrusionOk="0">
                  <a:moveTo>
                    <a:pt x="1" y="1"/>
                  </a:moveTo>
                  <a:lnTo>
                    <a:pt x="127" y="467"/>
                  </a:lnTo>
                  <a:lnTo>
                    <a:pt x="4577" y="467"/>
                  </a:lnTo>
                  <a:cubicBezTo>
                    <a:pt x="4900" y="362"/>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58;p49"/>
            <p:cNvSpPr/>
            <p:nvPr/>
          </p:nvSpPr>
          <p:spPr>
            <a:xfrm>
              <a:off x="1909760" y="4682672"/>
              <a:ext cx="118464" cy="67183"/>
            </a:xfrm>
            <a:custGeom>
              <a:avLst/>
              <a:gdLst/>
              <a:ahLst/>
              <a:cxnLst/>
              <a:rect l="l" t="t" r="r" b="b"/>
              <a:pathLst>
                <a:path w="2086" h="1183" extrusionOk="0">
                  <a:moveTo>
                    <a:pt x="903" y="0"/>
                  </a:moveTo>
                  <a:cubicBezTo>
                    <a:pt x="660" y="0"/>
                    <a:pt x="28" y="104"/>
                    <a:pt x="1" y="1183"/>
                  </a:cubicBezTo>
                  <a:lnTo>
                    <a:pt x="2086" y="1183"/>
                  </a:lnTo>
                  <a:cubicBezTo>
                    <a:pt x="2086" y="1183"/>
                    <a:pt x="2049" y="788"/>
                    <a:pt x="998" y="6"/>
                  </a:cubicBezTo>
                  <a:cubicBezTo>
                    <a:pt x="998" y="6"/>
                    <a:pt x="962"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59;p49"/>
            <p:cNvSpPr/>
            <p:nvPr/>
          </p:nvSpPr>
          <p:spPr>
            <a:xfrm>
              <a:off x="1788798" y="4676426"/>
              <a:ext cx="48783" cy="42763"/>
            </a:xfrm>
            <a:custGeom>
              <a:avLst/>
              <a:gdLst/>
              <a:ahLst/>
              <a:cxnLst/>
              <a:rect l="l" t="t" r="r" b="b"/>
              <a:pathLst>
                <a:path w="859" h="753" extrusionOk="0">
                  <a:moveTo>
                    <a:pt x="430" y="0"/>
                  </a:moveTo>
                  <a:cubicBezTo>
                    <a:pt x="191" y="0"/>
                    <a:pt x="1" y="167"/>
                    <a:pt x="1" y="374"/>
                  </a:cubicBezTo>
                  <a:cubicBezTo>
                    <a:pt x="1" y="582"/>
                    <a:pt x="191" y="752"/>
                    <a:pt x="430" y="752"/>
                  </a:cubicBezTo>
                  <a:cubicBezTo>
                    <a:pt x="664" y="752"/>
                    <a:pt x="858" y="582"/>
                    <a:pt x="858" y="374"/>
                  </a:cubicBezTo>
                  <a:cubicBezTo>
                    <a:pt x="858" y="167"/>
                    <a:pt x="664"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60;p49"/>
            <p:cNvSpPr/>
            <p:nvPr/>
          </p:nvSpPr>
          <p:spPr>
            <a:xfrm>
              <a:off x="1569362"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61;p49"/>
            <p:cNvSpPr/>
            <p:nvPr/>
          </p:nvSpPr>
          <p:spPr>
            <a:xfrm>
              <a:off x="1366055" y="4622873"/>
              <a:ext cx="345170" cy="154071"/>
            </a:xfrm>
            <a:custGeom>
              <a:avLst/>
              <a:gdLst/>
              <a:ahLst/>
              <a:cxnLst/>
              <a:rect l="l" t="t" r="r" b="b"/>
              <a:pathLst>
                <a:path w="6078" h="2713" extrusionOk="0">
                  <a:moveTo>
                    <a:pt x="3522" y="1"/>
                  </a:moveTo>
                  <a:cubicBezTo>
                    <a:pt x="0" y="2345"/>
                    <a:pt x="1126" y="2713"/>
                    <a:pt x="1126" y="2713"/>
                  </a:cubicBezTo>
                  <a:lnTo>
                    <a:pt x="5475" y="2713"/>
                  </a:lnTo>
                  <a:cubicBezTo>
                    <a:pt x="5475" y="2713"/>
                    <a:pt x="6077" y="1396"/>
                    <a:pt x="5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62;p49"/>
            <p:cNvSpPr/>
            <p:nvPr/>
          </p:nvSpPr>
          <p:spPr>
            <a:xfrm>
              <a:off x="1411657" y="4751558"/>
              <a:ext cx="277703" cy="26748"/>
            </a:xfrm>
            <a:custGeom>
              <a:avLst/>
              <a:gdLst/>
              <a:ahLst/>
              <a:cxnLst/>
              <a:rect l="l" t="t" r="r" b="b"/>
              <a:pathLst>
                <a:path w="4890" h="471" extrusionOk="0">
                  <a:moveTo>
                    <a:pt x="215" y="1"/>
                  </a:moveTo>
                  <a:cubicBezTo>
                    <a:pt x="215" y="1"/>
                    <a:pt x="1" y="283"/>
                    <a:pt x="314" y="470"/>
                  </a:cubicBezTo>
                  <a:lnTo>
                    <a:pt x="4764" y="470"/>
                  </a:lnTo>
                  <a:lnTo>
                    <a:pt x="48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63;p49"/>
            <p:cNvSpPr/>
            <p:nvPr/>
          </p:nvSpPr>
          <p:spPr>
            <a:xfrm>
              <a:off x="1419778" y="4687272"/>
              <a:ext cx="123689" cy="64343"/>
            </a:xfrm>
            <a:custGeom>
              <a:avLst/>
              <a:gdLst/>
              <a:ahLst/>
              <a:cxnLst/>
              <a:rect l="l" t="t" r="r" b="b"/>
              <a:pathLst>
                <a:path w="2178" h="1133" extrusionOk="0">
                  <a:moveTo>
                    <a:pt x="1218" y="0"/>
                  </a:moveTo>
                  <a:cubicBezTo>
                    <a:pt x="1118" y="0"/>
                    <a:pt x="1052" y="13"/>
                    <a:pt x="1052" y="13"/>
                  </a:cubicBezTo>
                  <a:cubicBezTo>
                    <a:pt x="1" y="792"/>
                    <a:pt x="14" y="1133"/>
                    <a:pt x="14" y="1133"/>
                  </a:cubicBezTo>
                  <a:lnTo>
                    <a:pt x="2178" y="1133"/>
                  </a:lnTo>
                  <a:cubicBezTo>
                    <a:pt x="2153" y="124"/>
                    <a:pt x="1525"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64;p49"/>
            <p:cNvSpPr/>
            <p:nvPr/>
          </p:nvSpPr>
          <p:spPr>
            <a:xfrm>
              <a:off x="1610081" y="4678129"/>
              <a:ext cx="48612" cy="42763"/>
            </a:xfrm>
            <a:custGeom>
              <a:avLst/>
              <a:gdLst/>
              <a:ahLst/>
              <a:cxnLst/>
              <a:rect l="l" t="t" r="r" b="b"/>
              <a:pathLst>
                <a:path w="856" h="753" extrusionOk="0">
                  <a:moveTo>
                    <a:pt x="426" y="0"/>
                  </a:moveTo>
                  <a:cubicBezTo>
                    <a:pt x="191" y="0"/>
                    <a:pt x="1" y="168"/>
                    <a:pt x="1" y="375"/>
                  </a:cubicBezTo>
                  <a:cubicBezTo>
                    <a:pt x="1" y="583"/>
                    <a:pt x="191" y="753"/>
                    <a:pt x="426" y="753"/>
                  </a:cubicBezTo>
                  <a:cubicBezTo>
                    <a:pt x="664" y="753"/>
                    <a:pt x="855" y="583"/>
                    <a:pt x="855" y="375"/>
                  </a:cubicBezTo>
                  <a:cubicBezTo>
                    <a:pt x="855" y="168"/>
                    <a:pt x="664"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65;p49"/>
            <p:cNvSpPr/>
            <p:nvPr/>
          </p:nvSpPr>
          <p:spPr>
            <a:xfrm>
              <a:off x="1397971" y="3091653"/>
              <a:ext cx="673586" cy="449095"/>
            </a:xfrm>
            <a:custGeom>
              <a:avLst/>
              <a:gdLst/>
              <a:ahLst/>
              <a:cxnLst/>
              <a:rect l="l" t="t" r="r" b="b"/>
              <a:pathLst>
                <a:path w="11861" h="7908" extrusionOk="0">
                  <a:moveTo>
                    <a:pt x="7213" y="1"/>
                  </a:moveTo>
                  <a:lnTo>
                    <a:pt x="7148" y="109"/>
                  </a:lnTo>
                  <a:cubicBezTo>
                    <a:pt x="7063" y="395"/>
                    <a:pt x="6815" y="616"/>
                    <a:pt x="6536" y="718"/>
                  </a:cubicBezTo>
                  <a:cubicBezTo>
                    <a:pt x="6371" y="780"/>
                    <a:pt x="6196" y="806"/>
                    <a:pt x="6019" y="806"/>
                  </a:cubicBezTo>
                  <a:cubicBezTo>
                    <a:pt x="5896" y="806"/>
                    <a:pt x="5773" y="794"/>
                    <a:pt x="5652" y="773"/>
                  </a:cubicBezTo>
                  <a:cubicBezTo>
                    <a:pt x="5505" y="749"/>
                    <a:pt x="5358" y="715"/>
                    <a:pt x="5229" y="640"/>
                  </a:cubicBezTo>
                  <a:cubicBezTo>
                    <a:pt x="5019" y="514"/>
                    <a:pt x="4876" y="300"/>
                    <a:pt x="4757" y="85"/>
                  </a:cubicBezTo>
                  <a:lnTo>
                    <a:pt x="4774" y="51"/>
                  </a:lnTo>
                  <a:cubicBezTo>
                    <a:pt x="4701" y="44"/>
                    <a:pt x="4628" y="40"/>
                    <a:pt x="4556" y="40"/>
                  </a:cubicBezTo>
                  <a:cubicBezTo>
                    <a:pt x="3677" y="40"/>
                    <a:pt x="2839" y="557"/>
                    <a:pt x="2279" y="1246"/>
                  </a:cubicBezTo>
                  <a:cubicBezTo>
                    <a:pt x="1671" y="1995"/>
                    <a:pt x="1337" y="2920"/>
                    <a:pt x="1048" y="3835"/>
                  </a:cubicBezTo>
                  <a:cubicBezTo>
                    <a:pt x="759" y="4754"/>
                    <a:pt x="0" y="6189"/>
                    <a:pt x="0" y="6516"/>
                  </a:cubicBezTo>
                  <a:cubicBezTo>
                    <a:pt x="493" y="6890"/>
                    <a:pt x="1103" y="7114"/>
                    <a:pt x="1722" y="7142"/>
                  </a:cubicBezTo>
                  <a:cubicBezTo>
                    <a:pt x="1899" y="6860"/>
                    <a:pt x="2079" y="6577"/>
                    <a:pt x="2256" y="6295"/>
                  </a:cubicBezTo>
                  <a:lnTo>
                    <a:pt x="2296" y="6295"/>
                  </a:lnTo>
                  <a:cubicBezTo>
                    <a:pt x="2508" y="6761"/>
                    <a:pt x="2436" y="7111"/>
                    <a:pt x="2777" y="7359"/>
                  </a:cubicBezTo>
                  <a:cubicBezTo>
                    <a:pt x="3086" y="7588"/>
                    <a:pt x="3450" y="7747"/>
                    <a:pt x="3827" y="7826"/>
                  </a:cubicBezTo>
                  <a:cubicBezTo>
                    <a:pt x="4182" y="7897"/>
                    <a:pt x="4545" y="7901"/>
                    <a:pt x="4906" y="7901"/>
                  </a:cubicBezTo>
                  <a:cubicBezTo>
                    <a:pt x="5434" y="7904"/>
                    <a:pt x="5958" y="7907"/>
                    <a:pt x="6481" y="7907"/>
                  </a:cubicBezTo>
                  <a:cubicBezTo>
                    <a:pt x="6552" y="7908"/>
                    <a:pt x="6623" y="7908"/>
                    <a:pt x="6694" y="7908"/>
                  </a:cubicBezTo>
                  <a:cubicBezTo>
                    <a:pt x="7330" y="7908"/>
                    <a:pt x="7972" y="7884"/>
                    <a:pt x="8557" y="7649"/>
                  </a:cubicBezTo>
                  <a:cubicBezTo>
                    <a:pt x="9210" y="7390"/>
                    <a:pt x="9408" y="6638"/>
                    <a:pt x="9530" y="5842"/>
                  </a:cubicBezTo>
                  <a:lnTo>
                    <a:pt x="9771" y="5930"/>
                  </a:lnTo>
                  <a:cubicBezTo>
                    <a:pt x="9945" y="6134"/>
                    <a:pt x="10122" y="6339"/>
                    <a:pt x="10295" y="6543"/>
                  </a:cubicBezTo>
                  <a:cubicBezTo>
                    <a:pt x="10326" y="6577"/>
                    <a:pt x="10360" y="6615"/>
                    <a:pt x="10404" y="6624"/>
                  </a:cubicBezTo>
                  <a:cubicBezTo>
                    <a:pt x="10413" y="6626"/>
                    <a:pt x="10421" y="6627"/>
                    <a:pt x="10430" y="6627"/>
                  </a:cubicBezTo>
                  <a:cubicBezTo>
                    <a:pt x="10472" y="6627"/>
                    <a:pt x="10514" y="6607"/>
                    <a:pt x="10551" y="6584"/>
                  </a:cubicBezTo>
                  <a:cubicBezTo>
                    <a:pt x="10962" y="6346"/>
                    <a:pt x="11350" y="6070"/>
                    <a:pt x="11714" y="5767"/>
                  </a:cubicBezTo>
                  <a:cubicBezTo>
                    <a:pt x="11786" y="5710"/>
                    <a:pt x="11861" y="5635"/>
                    <a:pt x="11847" y="5542"/>
                  </a:cubicBezTo>
                  <a:cubicBezTo>
                    <a:pt x="11840" y="5485"/>
                    <a:pt x="11799" y="5437"/>
                    <a:pt x="11759" y="5396"/>
                  </a:cubicBezTo>
                  <a:cubicBezTo>
                    <a:pt x="11207" y="4804"/>
                    <a:pt x="10792" y="4087"/>
                    <a:pt x="10554" y="3317"/>
                  </a:cubicBezTo>
                  <a:cubicBezTo>
                    <a:pt x="10479" y="3072"/>
                    <a:pt x="10421" y="2827"/>
                    <a:pt x="10330" y="2590"/>
                  </a:cubicBezTo>
                  <a:cubicBezTo>
                    <a:pt x="10077" y="1943"/>
                    <a:pt x="9526" y="1280"/>
                    <a:pt x="8968" y="868"/>
                  </a:cubicBezTo>
                  <a:cubicBezTo>
                    <a:pt x="8411" y="459"/>
                    <a:pt x="7951" y="290"/>
                    <a:pt x="7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66;p49"/>
            <p:cNvSpPr/>
            <p:nvPr/>
          </p:nvSpPr>
          <p:spPr>
            <a:xfrm>
              <a:off x="1545908" y="3095345"/>
              <a:ext cx="92511" cy="434273"/>
            </a:xfrm>
            <a:custGeom>
              <a:avLst/>
              <a:gdLst/>
              <a:ahLst/>
              <a:cxnLst/>
              <a:rect l="l" t="t" r="r" b="b"/>
              <a:pathLst>
                <a:path w="1629" h="7647" extrusionOk="0">
                  <a:moveTo>
                    <a:pt x="1169" y="0"/>
                  </a:moveTo>
                  <a:cubicBezTo>
                    <a:pt x="1068" y="0"/>
                    <a:pt x="966" y="45"/>
                    <a:pt x="896" y="154"/>
                  </a:cubicBezTo>
                  <a:cubicBezTo>
                    <a:pt x="256" y="1146"/>
                    <a:pt x="49" y="2304"/>
                    <a:pt x="18" y="3470"/>
                  </a:cubicBezTo>
                  <a:cubicBezTo>
                    <a:pt x="1" y="4124"/>
                    <a:pt x="21" y="4777"/>
                    <a:pt x="46" y="5430"/>
                  </a:cubicBezTo>
                  <a:cubicBezTo>
                    <a:pt x="73" y="6124"/>
                    <a:pt x="49" y="6924"/>
                    <a:pt x="307" y="7574"/>
                  </a:cubicBezTo>
                  <a:cubicBezTo>
                    <a:pt x="325" y="7620"/>
                    <a:pt x="370" y="7646"/>
                    <a:pt x="412" y="7646"/>
                  </a:cubicBezTo>
                  <a:cubicBezTo>
                    <a:pt x="451" y="7646"/>
                    <a:pt x="489" y="7624"/>
                    <a:pt x="501" y="7574"/>
                  </a:cubicBezTo>
                  <a:cubicBezTo>
                    <a:pt x="651" y="7005"/>
                    <a:pt x="593" y="6369"/>
                    <a:pt x="590" y="5784"/>
                  </a:cubicBezTo>
                  <a:cubicBezTo>
                    <a:pt x="586" y="5144"/>
                    <a:pt x="590" y="4502"/>
                    <a:pt x="617" y="3862"/>
                  </a:cubicBezTo>
                  <a:cubicBezTo>
                    <a:pt x="668" y="2685"/>
                    <a:pt x="811" y="1497"/>
                    <a:pt x="1467" y="487"/>
                  </a:cubicBezTo>
                  <a:cubicBezTo>
                    <a:pt x="1629" y="237"/>
                    <a:pt x="1400"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67;p49"/>
            <p:cNvSpPr/>
            <p:nvPr/>
          </p:nvSpPr>
          <p:spPr>
            <a:xfrm>
              <a:off x="1819805" y="3096651"/>
              <a:ext cx="99269" cy="431774"/>
            </a:xfrm>
            <a:custGeom>
              <a:avLst/>
              <a:gdLst/>
              <a:ahLst/>
              <a:cxnLst/>
              <a:rect l="l" t="t" r="r" b="b"/>
              <a:pathLst>
                <a:path w="1748" h="7603" extrusionOk="0">
                  <a:moveTo>
                    <a:pt x="246" y="0"/>
                  </a:moveTo>
                  <a:cubicBezTo>
                    <a:pt x="121" y="0"/>
                    <a:pt x="0" y="117"/>
                    <a:pt x="44" y="253"/>
                  </a:cubicBezTo>
                  <a:cubicBezTo>
                    <a:pt x="207" y="773"/>
                    <a:pt x="493" y="1229"/>
                    <a:pt x="628" y="1767"/>
                  </a:cubicBezTo>
                  <a:cubicBezTo>
                    <a:pt x="799" y="2427"/>
                    <a:pt x="884" y="3104"/>
                    <a:pt x="952" y="3781"/>
                  </a:cubicBezTo>
                  <a:cubicBezTo>
                    <a:pt x="1016" y="4410"/>
                    <a:pt x="1033" y="5043"/>
                    <a:pt x="1057" y="5676"/>
                  </a:cubicBezTo>
                  <a:cubicBezTo>
                    <a:pt x="1082" y="6278"/>
                    <a:pt x="1057" y="6928"/>
                    <a:pt x="1248" y="7503"/>
                  </a:cubicBezTo>
                  <a:cubicBezTo>
                    <a:pt x="1270" y="7570"/>
                    <a:pt x="1324" y="7602"/>
                    <a:pt x="1379" y="7602"/>
                  </a:cubicBezTo>
                  <a:cubicBezTo>
                    <a:pt x="1436" y="7602"/>
                    <a:pt x="1493" y="7569"/>
                    <a:pt x="1517" y="7503"/>
                  </a:cubicBezTo>
                  <a:cubicBezTo>
                    <a:pt x="1748" y="6870"/>
                    <a:pt x="1735" y="6118"/>
                    <a:pt x="1735" y="5451"/>
                  </a:cubicBezTo>
                  <a:cubicBezTo>
                    <a:pt x="1735" y="4710"/>
                    <a:pt x="1710" y="3964"/>
                    <a:pt x="1625" y="3226"/>
                  </a:cubicBezTo>
                  <a:cubicBezTo>
                    <a:pt x="1513" y="2236"/>
                    <a:pt x="1319" y="576"/>
                    <a:pt x="339" y="24"/>
                  </a:cubicBezTo>
                  <a:cubicBezTo>
                    <a:pt x="310" y="8"/>
                    <a:pt x="278"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68;p49"/>
            <p:cNvSpPr/>
            <p:nvPr/>
          </p:nvSpPr>
          <p:spPr>
            <a:xfrm>
              <a:off x="1346519" y="2802991"/>
              <a:ext cx="250728" cy="259530"/>
            </a:xfrm>
            <a:custGeom>
              <a:avLst/>
              <a:gdLst/>
              <a:ahLst/>
              <a:cxnLst/>
              <a:rect l="l" t="t" r="r" b="b"/>
              <a:pathLst>
                <a:path w="4415" h="4570" extrusionOk="0">
                  <a:moveTo>
                    <a:pt x="3625" y="0"/>
                  </a:moveTo>
                  <a:lnTo>
                    <a:pt x="3625" y="0"/>
                  </a:lnTo>
                  <a:cubicBezTo>
                    <a:pt x="3148" y="79"/>
                    <a:pt x="2686" y="232"/>
                    <a:pt x="2257" y="456"/>
                  </a:cubicBezTo>
                  <a:cubicBezTo>
                    <a:pt x="2042" y="569"/>
                    <a:pt x="1835" y="701"/>
                    <a:pt x="1634" y="841"/>
                  </a:cubicBezTo>
                  <a:cubicBezTo>
                    <a:pt x="1049" y="1252"/>
                    <a:pt x="525" y="1745"/>
                    <a:pt x="79" y="2304"/>
                  </a:cubicBezTo>
                  <a:cubicBezTo>
                    <a:pt x="46" y="2345"/>
                    <a:pt x="11" y="2392"/>
                    <a:pt x="8" y="2447"/>
                  </a:cubicBezTo>
                  <a:cubicBezTo>
                    <a:pt x="1" y="2518"/>
                    <a:pt x="49" y="2582"/>
                    <a:pt x="93" y="2637"/>
                  </a:cubicBezTo>
                  <a:cubicBezTo>
                    <a:pt x="682" y="3355"/>
                    <a:pt x="1382" y="3978"/>
                    <a:pt x="2161" y="4481"/>
                  </a:cubicBezTo>
                  <a:cubicBezTo>
                    <a:pt x="2230" y="4526"/>
                    <a:pt x="2304" y="4570"/>
                    <a:pt x="2386" y="4570"/>
                  </a:cubicBezTo>
                  <a:cubicBezTo>
                    <a:pt x="2458" y="4570"/>
                    <a:pt x="2522" y="4536"/>
                    <a:pt x="2583" y="4498"/>
                  </a:cubicBezTo>
                  <a:cubicBezTo>
                    <a:pt x="2736" y="4396"/>
                    <a:pt x="2859" y="4260"/>
                    <a:pt x="2978" y="4121"/>
                  </a:cubicBezTo>
                  <a:cubicBezTo>
                    <a:pt x="3447" y="3562"/>
                    <a:pt x="3832" y="2934"/>
                    <a:pt x="4111" y="2263"/>
                  </a:cubicBezTo>
                  <a:cubicBezTo>
                    <a:pt x="4281" y="1858"/>
                    <a:pt x="4414" y="1419"/>
                    <a:pt x="4346" y="987"/>
                  </a:cubicBezTo>
                  <a:cubicBezTo>
                    <a:pt x="4281" y="555"/>
                    <a:pt x="3968" y="133"/>
                    <a:pt x="3536" y="65"/>
                  </a:cubicBezTo>
                  <a:lnTo>
                    <a:pt x="3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69;p49"/>
            <p:cNvSpPr/>
            <p:nvPr/>
          </p:nvSpPr>
          <p:spPr>
            <a:xfrm>
              <a:off x="1853936" y="2802991"/>
              <a:ext cx="250444" cy="259530"/>
            </a:xfrm>
            <a:custGeom>
              <a:avLst/>
              <a:gdLst/>
              <a:ahLst/>
              <a:cxnLst/>
              <a:rect l="l" t="t" r="r" b="b"/>
              <a:pathLst>
                <a:path w="4410" h="4570" extrusionOk="0">
                  <a:moveTo>
                    <a:pt x="787" y="0"/>
                  </a:moveTo>
                  <a:lnTo>
                    <a:pt x="875" y="65"/>
                  </a:lnTo>
                  <a:cubicBezTo>
                    <a:pt x="443" y="133"/>
                    <a:pt x="129" y="555"/>
                    <a:pt x="65" y="987"/>
                  </a:cubicBezTo>
                  <a:cubicBezTo>
                    <a:pt x="0" y="1419"/>
                    <a:pt x="129" y="1858"/>
                    <a:pt x="300" y="2263"/>
                  </a:cubicBezTo>
                  <a:cubicBezTo>
                    <a:pt x="579" y="2934"/>
                    <a:pt x="963" y="3562"/>
                    <a:pt x="1433" y="4121"/>
                  </a:cubicBezTo>
                  <a:cubicBezTo>
                    <a:pt x="1552" y="4260"/>
                    <a:pt x="1678" y="4396"/>
                    <a:pt x="1828" y="4498"/>
                  </a:cubicBezTo>
                  <a:cubicBezTo>
                    <a:pt x="1889" y="4536"/>
                    <a:pt x="1954" y="4570"/>
                    <a:pt x="2025" y="4570"/>
                  </a:cubicBezTo>
                  <a:cubicBezTo>
                    <a:pt x="2106" y="4570"/>
                    <a:pt x="2181" y="4526"/>
                    <a:pt x="2249" y="4481"/>
                  </a:cubicBezTo>
                  <a:cubicBezTo>
                    <a:pt x="3028" y="3978"/>
                    <a:pt x="3730" y="3355"/>
                    <a:pt x="4318" y="2637"/>
                  </a:cubicBezTo>
                  <a:cubicBezTo>
                    <a:pt x="4362" y="2582"/>
                    <a:pt x="4410" y="2518"/>
                    <a:pt x="4403" y="2447"/>
                  </a:cubicBezTo>
                  <a:cubicBezTo>
                    <a:pt x="4400" y="2392"/>
                    <a:pt x="4366" y="2345"/>
                    <a:pt x="4331" y="2304"/>
                  </a:cubicBezTo>
                  <a:cubicBezTo>
                    <a:pt x="3886" y="1745"/>
                    <a:pt x="3362" y="1252"/>
                    <a:pt x="2777" y="841"/>
                  </a:cubicBezTo>
                  <a:cubicBezTo>
                    <a:pt x="2576" y="701"/>
                    <a:pt x="2372" y="569"/>
                    <a:pt x="2154" y="456"/>
                  </a:cubicBezTo>
                  <a:cubicBezTo>
                    <a:pt x="1726" y="232"/>
                    <a:pt x="1263" y="79"/>
                    <a:pt x="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70;p49"/>
            <p:cNvSpPr/>
            <p:nvPr/>
          </p:nvSpPr>
          <p:spPr>
            <a:xfrm>
              <a:off x="1484462" y="2817302"/>
              <a:ext cx="118748" cy="111138"/>
            </a:xfrm>
            <a:custGeom>
              <a:avLst/>
              <a:gdLst/>
              <a:ahLst/>
              <a:cxnLst/>
              <a:rect l="l" t="t" r="r" b="b"/>
              <a:pathLst>
                <a:path w="2091" h="1957" extrusionOk="0">
                  <a:moveTo>
                    <a:pt x="1044" y="1"/>
                  </a:moveTo>
                  <a:cubicBezTo>
                    <a:pt x="565" y="1"/>
                    <a:pt x="145" y="352"/>
                    <a:pt x="76" y="840"/>
                  </a:cubicBezTo>
                  <a:cubicBezTo>
                    <a:pt x="1" y="1378"/>
                    <a:pt x="372" y="1872"/>
                    <a:pt x="910" y="1947"/>
                  </a:cubicBezTo>
                  <a:cubicBezTo>
                    <a:pt x="957" y="1953"/>
                    <a:pt x="1004" y="1957"/>
                    <a:pt x="1050" y="1957"/>
                  </a:cubicBezTo>
                  <a:cubicBezTo>
                    <a:pt x="1528" y="1957"/>
                    <a:pt x="1947" y="1603"/>
                    <a:pt x="2015" y="1116"/>
                  </a:cubicBezTo>
                  <a:cubicBezTo>
                    <a:pt x="2090" y="579"/>
                    <a:pt x="1716" y="85"/>
                    <a:pt x="1182" y="11"/>
                  </a:cubicBezTo>
                  <a:cubicBezTo>
                    <a:pt x="1135" y="4"/>
                    <a:pt x="1089" y="1"/>
                    <a:pt x="104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71;p49"/>
            <p:cNvSpPr/>
            <p:nvPr/>
          </p:nvSpPr>
          <p:spPr>
            <a:xfrm>
              <a:off x="1854561" y="2816337"/>
              <a:ext cx="118634" cy="111081"/>
            </a:xfrm>
            <a:custGeom>
              <a:avLst/>
              <a:gdLst/>
              <a:ahLst/>
              <a:cxnLst/>
              <a:rect l="l" t="t" r="r" b="b"/>
              <a:pathLst>
                <a:path w="2089" h="1956" extrusionOk="0">
                  <a:moveTo>
                    <a:pt x="1038" y="0"/>
                  </a:moveTo>
                  <a:cubicBezTo>
                    <a:pt x="561" y="0"/>
                    <a:pt x="143" y="354"/>
                    <a:pt x="74" y="841"/>
                  </a:cubicBezTo>
                  <a:cubicBezTo>
                    <a:pt x="0" y="1378"/>
                    <a:pt x="371" y="1871"/>
                    <a:pt x="908" y="1946"/>
                  </a:cubicBezTo>
                  <a:cubicBezTo>
                    <a:pt x="954" y="1953"/>
                    <a:pt x="999" y="1956"/>
                    <a:pt x="1044" y="1956"/>
                  </a:cubicBezTo>
                  <a:cubicBezTo>
                    <a:pt x="1524" y="1956"/>
                    <a:pt x="1942" y="1604"/>
                    <a:pt x="2014" y="1116"/>
                  </a:cubicBezTo>
                  <a:cubicBezTo>
                    <a:pt x="2089" y="579"/>
                    <a:pt x="1715" y="86"/>
                    <a:pt x="1180" y="10"/>
                  </a:cubicBezTo>
                  <a:cubicBezTo>
                    <a:pt x="1132" y="3"/>
                    <a:pt x="1085" y="0"/>
                    <a:pt x="1038" y="0"/>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72;p49"/>
            <p:cNvSpPr/>
            <p:nvPr/>
          </p:nvSpPr>
          <p:spPr>
            <a:xfrm>
              <a:off x="1524158" y="2462651"/>
              <a:ext cx="403039" cy="541777"/>
            </a:xfrm>
            <a:custGeom>
              <a:avLst/>
              <a:gdLst/>
              <a:ahLst/>
              <a:cxnLst/>
              <a:rect l="l" t="t" r="r" b="b"/>
              <a:pathLst>
                <a:path w="7097" h="9540" extrusionOk="0">
                  <a:moveTo>
                    <a:pt x="3514" y="1"/>
                  </a:moveTo>
                  <a:cubicBezTo>
                    <a:pt x="3489" y="1"/>
                    <a:pt x="3464" y="1"/>
                    <a:pt x="3439" y="2"/>
                  </a:cubicBezTo>
                  <a:cubicBezTo>
                    <a:pt x="1527" y="46"/>
                    <a:pt x="0" y="1645"/>
                    <a:pt x="44" y="3558"/>
                  </a:cubicBezTo>
                  <a:lnTo>
                    <a:pt x="102" y="6140"/>
                  </a:lnTo>
                  <a:cubicBezTo>
                    <a:pt x="146" y="8027"/>
                    <a:pt x="1703" y="9540"/>
                    <a:pt x="3583" y="9540"/>
                  </a:cubicBezTo>
                  <a:cubicBezTo>
                    <a:pt x="3607" y="9540"/>
                    <a:pt x="3632" y="9539"/>
                    <a:pt x="3657" y="9539"/>
                  </a:cubicBezTo>
                  <a:cubicBezTo>
                    <a:pt x="5569" y="9494"/>
                    <a:pt x="7097" y="7895"/>
                    <a:pt x="7053" y="5983"/>
                  </a:cubicBezTo>
                  <a:lnTo>
                    <a:pt x="6995" y="3401"/>
                  </a:lnTo>
                  <a:cubicBezTo>
                    <a:pt x="6951" y="1514"/>
                    <a:pt x="5393" y="1"/>
                    <a:pt x="351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73;p49"/>
            <p:cNvSpPr/>
            <p:nvPr/>
          </p:nvSpPr>
          <p:spPr>
            <a:xfrm>
              <a:off x="1904138" y="2858645"/>
              <a:ext cx="35664" cy="49805"/>
            </a:xfrm>
            <a:custGeom>
              <a:avLst/>
              <a:gdLst/>
              <a:ahLst/>
              <a:cxnLst/>
              <a:rect l="l" t="t" r="r" b="b"/>
              <a:pathLst>
                <a:path w="628" h="877" extrusionOk="0">
                  <a:moveTo>
                    <a:pt x="613" y="0"/>
                  </a:moveTo>
                  <a:cubicBezTo>
                    <a:pt x="236" y="68"/>
                    <a:pt x="1" y="470"/>
                    <a:pt x="69" y="837"/>
                  </a:cubicBezTo>
                  <a:cubicBezTo>
                    <a:pt x="75" y="865"/>
                    <a:pt x="93" y="876"/>
                    <a:pt x="114" y="876"/>
                  </a:cubicBezTo>
                  <a:cubicBezTo>
                    <a:pt x="141" y="876"/>
                    <a:pt x="171" y="855"/>
                    <a:pt x="175" y="823"/>
                  </a:cubicBezTo>
                  <a:cubicBezTo>
                    <a:pt x="215" y="494"/>
                    <a:pt x="376" y="228"/>
                    <a:pt x="620" y="14"/>
                  </a:cubicBezTo>
                  <a:cubicBezTo>
                    <a:pt x="627" y="7"/>
                    <a:pt x="620" y="0"/>
                    <a:pt x="6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74;p49"/>
            <p:cNvSpPr/>
            <p:nvPr/>
          </p:nvSpPr>
          <p:spPr>
            <a:xfrm>
              <a:off x="1617406" y="2767611"/>
              <a:ext cx="42025" cy="43388"/>
            </a:xfrm>
            <a:custGeom>
              <a:avLst/>
              <a:gdLst/>
              <a:ahLst/>
              <a:cxnLst/>
              <a:rect l="l" t="t" r="r" b="b"/>
              <a:pathLst>
                <a:path w="740" h="764" extrusionOk="0">
                  <a:moveTo>
                    <a:pt x="366" y="0"/>
                  </a:moveTo>
                  <a:cubicBezTo>
                    <a:pt x="362" y="0"/>
                    <a:pt x="358" y="0"/>
                    <a:pt x="355" y="0"/>
                  </a:cubicBezTo>
                  <a:cubicBezTo>
                    <a:pt x="154" y="11"/>
                    <a:pt x="1" y="188"/>
                    <a:pt x="12" y="399"/>
                  </a:cubicBezTo>
                  <a:cubicBezTo>
                    <a:pt x="21" y="605"/>
                    <a:pt x="185" y="763"/>
                    <a:pt x="377" y="763"/>
                  </a:cubicBezTo>
                  <a:cubicBezTo>
                    <a:pt x="381" y="763"/>
                    <a:pt x="385" y="763"/>
                    <a:pt x="389" y="763"/>
                  </a:cubicBezTo>
                  <a:cubicBezTo>
                    <a:pt x="586" y="752"/>
                    <a:pt x="739" y="576"/>
                    <a:pt x="733" y="365"/>
                  </a:cubicBezTo>
                  <a:cubicBezTo>
                    <a:pt x="722" y="161"/>
                    <a:pt x="559"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75;p49"/>
            <p:cNvSpPr/>
            <p:nvPr/>
          </p:nvSpPr>
          <p:spPr>
            <a:xfrm>
              <a:off x="1782040" y="2767043"/>
              <a:ext cx="41968" cy="43331"/>
            </a:xfrm>
            <a:custGeom>
              <a:avLst/>
              <a:gdLst/>
              <a:ahLst/>
              <a:cxnLst/>
              <a:rect l="l" t="t" r="r" b="b"/>
              <a:pathLst>
                <a:path w="739" h="763" extrusionOk="0">
                  <a:moveTo>
                    <a:pt x="363" y="0"/>
                  </a:moveTo>
                  <a:cubicBezTo>
                    <a:pt x="359" y="0"/>
                    <a:pt x="355" y="1"/>
                    <a:pt x="351" y="1"/>
                  </a:cubicBezTo>
                  <a:cubicBezTo>
                    <a:pt x="154" y="10"/>
                    <a:pt x="1" y="188"/>
                    <a:pt x="11" y="398"/>
                  </a:cubicBezTo>
                  <a:cubicBezTo>
                    <a:pt x="18" y="605"/>
                    <a:pt x="180" y="763"/>
                    <a:pt x="372" y="763"/>
                  </a:cubicBezTo>
                  <a:cubicBezTo>
                    <a:pt x="377" y="763"/>
                    <a:pt x="381" y="763"/>
                    <a:pt x="385" y="762"/>
                  </a:cubicBezTo>
                  <a:cubicBezTo>
                    <a:pt x="586" y="753"/>
                    <a:pt x="739" y="575"/>
                    <a:pt x="729" y="365"/>
                  </a:cubicBezTo>
                  <a:cubicBezTo>
                    <a:pt x="719" y="161"/>
                    <a:pt x="55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76;p49"/>
            <p:cNvSpPr/>
            <p:nvPr/>
          </p:nvSpPr>
          <p:spPr>
            <a:xfrm>
              <a:off x="1691063" y="2844789"/>
              <a:ext cx="65933" cy="31462"/>
            </a:xfrm>
            <a:custGeom>
              <a:avLst/>
              <a:gdLst/>
              <a:ahLst/>
              <a:cxnLst/>
              <a:rect l="l" t="t" r="r" b="b"/>
              <a:pathLst>
                <a:path w="1161" h="554" extrusionOk="0">
                  <a:moveTo>
                    <a:pt x="72" y="1"/>
                  </a:moveTo>
                  <a:cubicBezTo>
                    <a:pt x="64" y="1"/>
                    <a:pt x="56" y="3"/>
                    <a:pt x="48" y="6"/>
                  </a:cubicBezTo>
                  <a:cubicBezTo>
                    <a:pt x="17" y="20"/>
                    <a:pt x="1" y="54"/>
                    <a:pt x="14" y="84"/>
                  </a:cubicBezTo>
                  <a:cubicBezTo>
                    <a:pt x="153" y="417"/>
                    <a:pt x="375" y="554"/>
                    <a:pt x="548" y="554"/>
                  </a:cubicBezTo>
                  <a:cubicBezTo>
                    <a:pt x="568" y="554"/>
                    <a:pt x="589" y="554"/>
                    <a:pt x="606" y="551"/>
                  </a:cubicBezTo>
                  <a:cubicBezTo>
                    <a:pt x="626" y="547"/>
                    <a:pt x="643" y="544"/>
                    <a:pt x="660" y="540"/>
                  </a:cubicBezTo>
                  <a:cubicBezTo>
                    <a:pt x="807" y="516"/>
                    <a:pt x="970" y="493"/>
                    <a:pt x="1147" y="122"/>
                  </a:cubicBezTo>
                  <a:cubicBezTo>
                    <a:pt x="1160" y="95"/>
                    <a:pt x="1147" y="57"/>
                    <a:pt x="1116" y="43"/>
                  </a:cubicBezTo>
                  <a:cubicBezTo>
                    <a:pt x="1107" y="38"/>
                    <a:pt x="1098" y="36"/>
                    <a:pt x="1089" y="36"/>
                  </a:cubicBezTo>
                  <a:cubicBezTo>
                    <a:pt x="1067" y="36"/>
                    <a:pt x="1046" y="49"/>
                    <a:pt x="1034" y="70"/>
                  </a:cubicBezTo>
                  <a:cubicBezTo>
                    <a:pt x="888" y="381"/>
                    <a:pt x="769" y="401"/>
                    <a:pt x="640" y="422"/>
                  </a:cubicBezTo>
                  <a:cubicBezTo>
                    <a:pt x="623" y="425"/>
                    <a:pt x="602" y="425"/>
                    <a:pt x="582" y="431"/>
                  </a:cubicBezTo>
                  <a:cubicBezTo>
                    <a:pt x="572" y="433"/>
                    <a:pt x="561" y="434"/>
                    <a:pt x="550" y="434"/>
                  </a:cubicBezTo>
                  <a:cubicBezTo>
                    <a:pt x="435" y="434"/>
                    <a:pt x="250" y="337"/>
                    <a:pt x="126" y="40"/>
                  </a:cubicBezTo>
                  <a:cubicBezTo>
                    <a:pt x="116" y="15"/>
                    <a:pt x="94" y="1"/>
                    <a:pt x="72" y="1"/>
                  </a:cubicBez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77;p49"/>
            <p:cNvSpPr/>
            <p:nvPr/>
          </p:nvSpPr>
          <p:spPr>
            <a:xfrm>
              <a:off x="1688337" y="2841381"/>
              <a:ext cx="71215" cy="36913"/>
            </a:xfrm>
            <a:custGeom>
              <a:avLst/>
              <a:gdLst/>
              <a:ahLst/>
              <a:cxnLst/>
              <a:rect l="l" t="t" r="r" b="b"/>
              <a:pathLst>
                <a:path w="1254" h="650" extrusionOk="0">
                  <a:moveTo>
                    <a:pt x="289" y="1"/>
                  </a:moveTo>
                  <a:cubicBezTo>
                    <a:pt x="126" y="1"/>
                    <a:pt x="20" y="95"/>
                    <a:pt x="11" y="260"/>
                  </a:cubicBezTo>
                  <a:cubicBezTo>
                    <a:pt x="0" y="406"/>
                    <a:pt x="140" y="498"/>
                    <a:pt x="228" y="549"/>
                  </a:cubicBezTo>
                  <a:cubicBezTo>
                    <a:pt x="354" y="622"/>
                    <a:pt x="539" y="649"/>
                    <a:pt x="686" y="649"/>
                  </a:cubicBezTo>
                  <a:cubicBezTo>
                    <a:pt x="759" y="649"/>
                    <a:pt x="823" y="642"/>
                    <a:pt x="865" y="631"/>
                  </a:cubicBezTo>
                  <a:cubicBezTo>
                    <a:pt x="1021" y="587"/>
                    <a:pt x="1253" y="529"/>
                    <a:pt x="1246" y="267"/>
                  </a:cubicBezTo>
                  <a:cubicBezTo>
                    <a:pt x="1243" y="83"/>
                    <a:pt x="1109" y="26"/>
                    <a:pt x="994" y="26"/>
                  </a:cubicBezTo>
                  <a:cubicBezTo>
                    <a:pt x="970" y="26"/>
                    <a:pt x="947" y="28"/>
                    <a:pt x="926" y="32"/>
                  </a:cubicBezTo>
                  <a:cubicBezTo>
                    <a:pt x="832" y="49"/>
                    <a:pt x="761" y="56"/>
                    <a:pt x="703" y="56"/>
                  </a:cubicBezTo>
                  <a:cubicBezTo>
                    <a:pt x="550" y="56"/>
                    <a:pt x="486" y="11"/>
                    <a:pt x="314" y="1"/>
                  </a:cubicBezTo>
                  <a:cubicBezTo>
                    <a:pt x="306" y="1"/>
                    <a:pt x="297"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78;p49"/>
            <p:cNvSpPr/>
            <p:nvPr/>
          </p:nvSpPr>
          <p:spPr>
            <a:xfrm>
              <a:off x="1698218" y="2858418"/>
              <a:ext cx="51622" cy="19990"/>
            </a:xfrm>
            <a:custGeom>
              <a:avLst/>
              <a:gdLst/>
              <a:ahLst/>
              <a:cxnLst/>
              <a:rect l="l" t="t" r="r" b="b"/>
              <a:pathLst>
                <a:path w="909" h="352" extrusionOk="0">
                  <a:moveTo>
                    <a:pt x="427" y="1"/>
                  </a:moveTo>
                  <a:cubicBezTo>
                    <a:pt x="101" y="1"/>
                    <a:pt x="0" y="229"/>
                    <a:pt x="0" y="229"/>
                  </a:cubicBezTo>
                  <a:cubicBezTo>
                    <a:pt x="179" y="322"/>
                    <a:pt x="347" y="351"/>
                    <a:pt x="488" y="351"/>
                  </a:cubicBezTo>
                  <a:cubicBezTo>
                    <a:pt x="740" y="351"/>
                    <a:pt x="908" y="256"/>
                    <a:pt x="908" y="256"/>
                  </a:cubicBezTo>
                  <a:cubicBezTo>
                    <a:pt x="908" y="256"/>
                    <a:pt x="793" y="11"/>
                    <a:pt x="450" y="1"/>
                  </a:cubicBezTo>
                  <a:cubicBezTo>
                    <a:pt x="442" y="1"/>
                    <a:pt x="435" y="1"/>
                    <a:pt x="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79;p49"/>
            <p:cNvSpPr/>
            <p:nvPr/>
          </p:nvSpPr>
          <p:spPr>
            <a:xfrm>
              <a:off x="1774714" y="2705029"/>
              <a:ext cx="58778" cy="17832"/>
            </a:xfrm>
            <a:custGeom>
              <a:avLst/>
              <a:gdLst/>
              <a:ahLst/>
              <a:cxnLst/>
              <a:rect l="l" t="t" r="r" b="b"/>
              <a:pathLst>
                <a:path w="1035" h="314" extrusionOk="0">
                  <a:moveTo>
                    <a:pt x="504" y="0"/>
                  </a:moveTo>
                  <a:cubicBezTo>
                    <a:pt x="242" y="0"/>
                    <a:pt x="48" y="160"/>
                    <a:pt x="42" y="167"/>
                  </a:cubicBezTo>
                  <a:cubicBezTo>
                    <a:pt x="7" y="194"/>
                    <a:pt x="1" y="249"/>
                    <a:pt x="31" y="283"/>
                  </a:cubicBezTo>
                  <a:cubicBezTo>
                    <a:pt x="47" y="302"/>
                    <a:pt x="70" y="313"/>
                    <a:pt x="94" y="313"/>
                  </a:cubicBezTo>
                  <a:cubicBezTo>
                    <a:pt x="112" y="313"/>
                    <a:pt x="131" y="306"/>
                    <a:pt x="147" y="293"/>
                  </a:cubicBezTo>
                  <a:cubicBezTo>
                    <a:pt x="147" y="293"/>
                    <a:pt x="304" y="167"/>
                    <a:pt x="504" y="167"/>
                  </a:cubicBezTo>
                  <a:cubicBezTo>
                    <a:pt x="708" y="167"/>
                    <a:pt x="892" y="296"/>
                    <a:pt x="892" y="300"/>
                  </a:cubicBezTo>
                  <a:cubicBezTo>
                    <a:pt x="909" y="310"/>
                    <a:pt x="926" y="314"/>
                    <a:pt x="943" y="314"/>
                  </a:cubicBezTo>
                  <a:cubicBezTo>
                    <a:pt x="967" y="314"/>
                    <a:pt x="990" y="303"/>
                    <a:pt x="1008" y="279"/>
                  </a:cubicBezTo>
                  <a:cubicBezTo>
                    <a:pt x="1034" y="245"/>
                    <a:pt x="1028" y="194"/>
                    <a:pt x="990" y="167"/>
                  </a:cubicBezTo>
                  <a:cubicBezTo>
                    <a:pt x="981" y="160"/>
                    <a:pt x="763"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80;p49"/>
            <p:cNvSpPr/>
            <p:nvPr/>
          </p:nvSpPr>
          <p:spPr>
            <a:xfrm>
              <a:off x="1605821" y="2709799"/>
              <a:ext cx="58664" cy="22148"/>
            </a:xfrm>
            <a:custGeom>
              <a:avLst/>
              <a:gdLst/>
              <a:ahLst/>
              <a:cxnLst/>
              <a:rect l="l" t="t" r="r" b="b"/>
              <a:pathLst>
                <a:path w="1033" h="390" extrusionOk="0">
                  <a:moveTo>
                    <a:pt x="521" y="1"/>
                  </a:moveTo>
                  <a:cubicBezTo>
                    <a:pt x="510" y="1"/>
                    <a:pt x="499" y="1"/>
                    <a:pt x="488" y="2"/>
                  </a:cubicBezTo>
                  <a:cubicBezTo>
                    <a:pt x="222" y="22"/>
                    <a:pt x="38" y="243"/>
                    <a:pt x="28" y="253"/>
                  </a:cubicBezTo>
                  <a:cubicBezTo>
                    <a:pt x="1" y="288"/>
                    <a:pt x="4" y="342"/>
                    <a:pt x="42" y="369"/>
                  </a:cubicBezTo>
                  <a:cubicBezTo>
                    <a:pt x="56" y="382"/>
                    <a:pt x="76" y="390"/>
                    <a:pt x="93" y="390"/>
                  </a:cubicBezTo>
                  <a:cubicBezTo>
                    <a:pt x="117" y="390"/>
                    <a:pt x="140" y="379"/>
                    <a:pt x="158" y="359"/>
                  </a:cubicBezTo>
                  <a:cubicBezTo>
                    <a:pt x="158" y="355"/>
                    <a:pt x="304" y="181"/>
                    <a:pt x="497" y="168"/>
                  </a:cubicBezTo>
                  <a:cubicBezTo>
                    <a:pt x="507" y="168"/>
                    <a:pt x="517" y="167"/>
                    <a:pt x="527" y="167"/>
                  </a:cubicBezTo>
                  <a:cubicBezTo>
                    <a:pt x="711" y="167"/>
                    <a:pt x="885" y="308"/>
                    <a:pt x="885" y="311"/>
                  </a:cubicBezTo>
                  <a:cubicBezTo>
                    <a:pt x="902" y="323"/>
                    <a:pt x="921" y="329"/>
                    <a:pt x="940" y="329"/>
                  </a:cubicBezTo>
                  <a:cubicBezTo>
                    <a:pt x="964" y="329"/>
                    <a:pt x="986" y="320"/>
                    <a:pt x="1001" y="301"/>
                  </a:cubicBezTo>
                  <a:cubicBezTo>
                    <a:pt x="1032" y="263"/>
                    <a:pt x="1028" y="212"/>
                    <a:pt x="991" y="181"/>
                  </a:cubicBezTo>
                  <a:cubicBezTo>
                    <a:pt x="981" y="175"/>
                    <a:pt x="769"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81;p49"/>
            <p:cNvSpPr/>
            <p:nvPr/>
          </p:nvSpPr>
          <p:spPr>
            <a:xfrm>
              <a:off x="1699922" y="2715422"/>
              <a:ext cx="22886" cy="109491"/>
            </a:xfrm>
            <a:custGeom>
              <a:avLst/>
              <a:gdLst/>
              <a:ahLst/>
              <a:cxnLst/>
              <a:rect l="l" t="t" r="r" b="b"/>
              <a:pathLst>
                <a:path w="403" h="1928" extrusionOk="0">
                  <a:moveTo>
                    <a:pt x="277" y="1"/>
                  </a:moveTo>
                  <a:cubicBezTo>
                    <a:pt x="236" y="1"/>
                    <a:pt x="201" y="34"/>
                    <a:pt x="198" y="76"/>
                  </a:cubicBezTo>
                  <a:cubicBezTo>
                    <a:pt x="184" y="233"/>
                    <a:pt x="161" y="396"/>
                    <a:pt x="140" y="556"/>
                  </a:cubicBezTo>
                  <a:cubicBezTo>
                    <a:pt x="69" y="1103"/>
                    <a:pt x="1" y="1618"/>
                    <a:pt x="253" y="1899"/>
                  </a:cubicBezTo>
                  <a:cubicBezTo>
                    <a:pt x="269" y="1916"/>
                    <a:pt x="290" y="1927"/>
                    <a:pt x="314" y="1927"/>
                  </a:cubicBezTo>
                  <a:cubicBezTo>
                    <a:pt x="331" y="1927"/>
                    <a:pt x="351" y="1916"/>
                    <a:pt x="368" y="1903"/>
                  </a:cubicBezTo>
                  <a:cubicBezTo>
                    <a:pt x="399" y="1876"/>
                    <a:pt x="402" y="1825"/>
                    <a:pt x="371" y="1791"/>
                  </a:cubicBezTo>
                  <a:cubicBezTo>
                    <a:pt x="167" y="1566"/>
                    <a:pt x="233" y="1087"/>
                    <a:pt x="300" y="576"/>
                  </a:cubicBezTo>
                  <a:cubicBezTo>
                    <a:pt x="321" y="416"/>
                    <a:pt x="344" y="250"/>
                    <a:pt x="358" y="90"/>
                  </a:cubicBezTo>
                  <a:cubicBezTo>
                    <a:pt x="362" y="46"/>
                    <a:pt x="327" y="5"/>
                    <a:pt x="283" y="1"/>
                  </a:cubicBezTo>
                  <a:cubicBezTo>
                    <a:pt x="281" y="1"/>
                    <a:pt x="27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82;p49"/>
            <p:cNvSpPr/>
            <p:nvPr/>
          </p:nvSpPr>
          <p:spPr>
            <a:xfrm>
              <a:off x="1513084" y="2457256"/>
              <a:ext cx="431490" cy="436204"/>
            </a:xfrm>
            <a:custGeom>
              <a:avLst/>
              <a:gdLst/>
              <a:ahLst/>
              <a:cxnLst/>
              <a:rect l="l" t="t" r="r" b="b"/>
              <a:pathLst>
                <a:path w="7598" h="7681" extrusionOk="0">
                  <a:moveTo>
                    <a:pt x="3962" y="0"/>
                  </a:moveTo>
                  <a:cubicBezTo>
                    <a:pt x="3666" y="0"/>
                    <a:pt x="3353" y="40"/>
                    <a:pt x="3090" y="60"/>
                  </a:cubicBezTo>
                  <a:cubicBezTo>
                    <a:pt x="2573" y="97"/>
                    <a:pt x="2063" y="203"/>
                    <a:pt x="1573" y="362"/>
                  </a:cubicBezTo>
                  <a:cubicBezTo>
                    <a:pt x="1110" y="515"/>
                    <a:pt x="800" y="760"/>
                    <a:pt x="542" y="1169"/>
                  </a:cubicBezTo>
                  <a:cubicBezTo>
                    <a:pt x="354" y="1464"/>
                    <a:pt x="140" y="1802"/>
                    <a:pt x="100" y="2152"/>
                  </a:cubicBezTo>
                  <a:cubicBezTo>
                    <a:pt x="42" y="2645"/>
                    <a:pt x="1" y="3146"/>
                    <a:pt x="1" y="3642"/>
                  </a:cubicBezTo>
                  <a:cubicBezTo>
                    <a:pt x="4" y="4067"/>
                    <a:pt x="35" y="4493"/>
                    <a:pt x="65" y="4914"/>
                  </a:cubicBezTo>
                  <a:cubicBezTo>
                    <a:pt x="134" y="5820"/>
                    <a:pt x="263" y="6847"/>
                    <a:pt x="1001" y="7375"/>
                  </a:cubicBezTo>
                  <a:cubicBezTo>
                    <a:pt x="889" y="6194"/>
                    <a:pt x="732" y="5016"/>
                    <a:pt x="532" y="3846"/>
                  </a:cubicBezTo>
                  <a:lnTo>
                    <a:pt x="484" y="3697"/>
                  </a:lnTo>
                  <a:cubicBezTo>
                    <a:pt x="773" y="3691"/>
                    <a:pt x="1063" y="3688"/>
                    <a:pt x="1352" y="3688"/>
                  </a:cubicBezTo>
                  <a:cubicBezTo>
                    <a:pt x="3136" y="3688"/>
                    <a:pt x="4922" y="3796"/>
                    <a:pt x="6693" y="4013"/>
                  </a:cubicBezTo>
                  <a:lnTo>
                    <a:pt x="6710" y="3979"/>
                  </a:lnTo>
                  <a:lnTo>
                    <a:pt x="6710" y="3979"/>
                  </a:lnTo>
                  <a:cubicBezTo>
                    <a:pt x="6670" y="5214"/>
                    <a:pt x="6629" y="6445"/>
                    <a:pt x="6588" y="7681"/>
                  </a:cubicBezTo>
                  <a:cubicBezTo>
                    <a:pt x="7111" y="6891"/>
                    <a:pt x="7438" y="5976"/>
                    <a:pt x="7533" y="5033"/>
                  </a:cubicBezTo>
                  <a:cubicBezTo>
                    <a:pt x="7598" y="4424"/>
                    <a:pt x="7564" y="3812"/>
                    <a:pt x="7516" y="3204"/>
                  </a:cubicBezTo>
                  <a:cubicBezTo>
                    <a:pt x="7469" y="2567"/>
                    <a:pt x="7387" y="1886"/>
                    <a:pt x="6965" y="1407"/>
                  </a:cubicBezTo>
                  <a:cubicBezTo>
                    <a:pt x="6687" y="1087"/>
                    <a:pt x="6329" y="729"/>
                    <a:pt x="5958" y="522"/>
                  </a:cubicBezTo>
                  <a:cubicBezTo>
                    <a:pt x="5618" y="332"/>
                    <a:pt x="5373" y="264"/>
                    <a:pt x="4424" y="46"/>
                  </a:cubicBezTo>
                  <a:cubicBezTo>
                    <a:pt x="4283" y="12"/>
                    <a:pt x="4125" y="0"/>
                    <a:pt x="39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83;p49"/>
            <p:cNvSpPr/>
            <p:nvPr/>
          </p:nvSpPr>
          <p:spPr>
            <a:xfrm>
              <a:off x="1807936" y="4398951"/>
              <a:ext cx="13402" cy="196834"/>
            </a:xfrm>
            <a:custGeom>
              <a:avLst/>
              <a:gdLst/>
              <a:ahLst/>
              <a:cxnLst/>
              <a:rect l="l" t="t" r="r" b="b"/>
              <a:pathLst>
                <a:path w="236" h="3466" extrusionOk="0">
                  <a:moveTo>
                    <a:pt x="89" y="0"/>
                  </a:moveTo>
                  <a:cubicBezTo>
                    <a:pt x="56" y="0"/>
                    <a:pt x="25" y="21"/>
                    <a:pt x="25" y="65"/>
                  </a:cubicBezTo>
                  <a:cubicBezTo>
                    <a:pt x="0" y="1185"/>
                    <a:pt x="62" y="2331"/>
                    <a:pt x="154" y="3447"/>
                  </a:cubicBezTo>
                  <a:cubicBezTo>
                    <a:pt x="156" y="3459"/>
                    <a:pt x="164" y="3465"/>
                    <a:pt x="172" y="3465"/>
                  </a:cubicBezTo>
                  <a:cubicBezTo>
                    <a:pt x="180" y="3465"/>
                    <a:pt x="188" y="3459"/>
                    <a:pt x="188" y="3447"/>
                  </a:cubicBezTo>
                  <a:cubicBezTo>
                    <a:pt x="229" y="2328"/>
                    <a:pt x="236" y="1181"/>
                    <a:pt x="157" y="65"/>
                  </a:cubicBezTo>
                  <a:cubicBezTo>
                    <a:pt x="156" y="22"/>
                    <a:pt x="122" y="0"/>
                    <a:pt x="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84;p49"/>
            <p:cNvSpPr/>
            <p:nvPr/>
          </p:nvSpPr>
          <p:spPr>
            <a:xfrm>
              <a:off x="1850529" y="4399519"/>
              <a:ext cx="10620" cy="120281"/>
            </a:xfrm>
            <a:custGeom>
              <a:avLst/>
              <a:gdLst/>
              <a:ahLst/>
              <a:cxnLst/>
              <a:rect l="l" t="t" r="r" b="b"/>
              <a:pathLst>
                <a:path w="187" h="2118" extrusionOk="0">
                  <a:moveTo>
                    <a:pt x="53" y="0"/>
                  </a:moveTo>
                  <a:cubicBezTo>
                    <a:pt x="27" y="0"/>
                    <a:pt x="1" y="18"/>
                    <a:pt x="2" y="55"/>
                  </a:cubicBezTo>
                  <a:cubicBezTo>
                    <a:pt x="23" y="736"/>
                    <a:pt x="71" y="1409"/>
                    <a:pt x="128" y="2089"/>
                  </a:cubicBezTo>
                  <a:cubicBezTo>
                    <a:pt x="130" y="2108"/>
                    <a:pt x="145" y="2118"/>
                    <a:pt x="159" y="2118"/>
                  </a:cubicBezTo>
                  <a:cubicBezTo>
                    <a:pt x="173" y="2118"/>
                    <a:pt x="186" y="2108"/>
                    <a:pt x="186" y="2089"/>
                  </a:cubicBezTo>
                  <a:cubicBezTo>
                    <a:pt x="180" y="1409"/>
                    <a:pt x="159" y="736"/>
                    <a:pt x="112" y="55"/>
                  </a:cubicBezTo>
                  <a:cubicBezTo>
                    <a:pt x="110" y="19"/>
                    <a:pt x="81"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85;p49"/>
            <p:cNvSpPr/>
            <p:nvPr/>
          </p:nvSpPr>
          <p:spPr>
            <a:xfrm>
              <a:off x="1607014" y="4411559"/>
              <a:ext cx="6644" cy="159693"/>
            </a:xfrm>
            <a:custGeom>
              <a:avLst/>
              <a:gdLst/>
              <a:ahLst/>
              <a:cxnLst/>
              <a:rect l="l" t="t" r="r" b="b"/>
              <a:pathLst>
                <a:path w="117" h="2812" extrusionOk="0">
                  <a:moveTo>
                    <a:pt x="71" y="1"/>
                  </a:moveTo>
                  <a:cubicBezTo>
                    <a:pt x="49" y="1"/>
                    <a:pt x="26" y="15"/>
                    <a:pt x="24" y="44"/>
                  </a:cubicBezTo>
                  <a:cubicBezTo>
                    <a:pt x="0" y="963"/>
                    <a:pt x="21" y="1877"/>
                    <a:pt x="75" y="2796"/>
                  </a:cubicBezTo>
                  <a:cubicBezTo>
                    <a:pt x="75" y="2806"/>
                    <a:pt x="84" y="2811"/>
                    <a:pt x="92" y="2811"/>
                  </a:cubicBezTo>
                  <a:cubicBezTo>
                    <a:pt x="100" y="2811"/>
                    <a:pt x="109" y="2806"/>
                    <a:pt x="109" y="2796"/>
                  </a:cubicBezTo>
                  <a:cubicBezTo>
                    <a:pt x="99" y="1877"/>
                    <a:pt x="109" y="959"/>
                    <a:pt x="116" y="44"/>
                  </a:cubicBezTo>
                  <a:cubicBezTo>
                    <a:pt x="116" y="15"/>
                    <a:pt x="94" y="1"/>
                    <a:pt x="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86;p49"/>
            <p:cNvSpPr/>
            <p:nvPr/>
          </p:nvSpPr>
          <p:spPr>
            <a:xfrm>
              <a:off x="1640406" y="4408549"/>
              <a:ext cx="12494" cy="123518"/>
            </a:xfrm>
            <a:custGeom>
              <a:avLst/>
              <a:gdLst/>
              <a:ahLst/>
              <a:cxnLst/>
              <a:rect l="l" t="t" r="r" b="b"/>
              <a:pathLst>
                <a:path w="220" h="2175" extrusionOk="0">
                  <a:moveTo>
                    <a:pt x="109" y="1"/>
                  </a:moveTo>
                  <a:cubicBezTo>
                    <a:pt x="91" y="1"/>
                    <a:pt x="72" y="14"/>
                    <a:pt x="69" y="39"/>
                  </a:cubicBezTo>
                  <a:cubicBezTo>
                    <a:pt x="1" y="726"/>
                    <a:pt x="62" y="1440"/>
                    <a:pt x="66" y="2131"/>
                  </a:cubicBezTo>
                  <a:cubicBezTo>
                    <a:pt x="66" y="2160"/>
                    <a:pt x="88" y="2175"/>
                    <a:pt x="110" y="2175"/>
                  </a:cubicBezTo>
                  <a:cubicBezTo>
                    <a:pt x="132" y="2175"/>
                    <a:pt x="154" y="2160"/>
                    <a:pt x="154" y="2131"/>
                  </a:cubicBezTo>
                  <a:cubicBezTo>
                    <a:pt x="158" y="1440"/>
                    <a:pt x="219" y="723"/>
                    <a:pt x="147" y="39"/>
                  </a:cubicBezTo>
                  <a:cubicBezTo>
                    <a:pt x="146" y="14"/>
                    <a:pt x="128"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87;p49"/>
            <p:cNvSpPr/>
            <p:nvPr/>
          </p:nvSpPr>
          <p:spPr>
            <a:xfrm>
              <a:off x="1653752" y="2932812"/>
              <a:ext cx="159466" cy="226933"/>
            </a:xfrm>
            <a:custGeom>
              <a:avLst/>
              <a:gdLst/>
              <a:ahLst/>
              <a:cxnLst/>
              <a:rect l="l" t="t" r="r" b="b"/>
              <a:pathLst>
                <a:path w="2808" h="3996" extrusionOk="0">
                  <a:moveTo>
                    <a:pt x="1385" y="1"/>
                  </a:moveTo>
                  <a:cubicBezTo>
                    <a:pt x="1290" y="4"/>
                    <a:pt x="1195" y="15"/>
                    <a:pt x="1103" y="38"/>
                  </a:cubicBezTo>
                  <a:cubicBezTo>
                    <a:pt x="912" y="92"/>
                    <a:pt x="746" y="205"/>
                    <a:pt x="627" y="358"/>
                  </a:cubicBezTo>
                  <a:lnTo>
                    <a:pt x="494" y="358"/>
                  </a:lnTo>
                  <a:cubicBezTo>
                    <a:pt x="474" y="378"/>
                    <a:pt x="449" y="398"/>
                    <a:pt x="429" y="419"/>
                  </a:cubicBezTo>
                  <a:lnTo>
                    <a:pt x="429" y="929"/>
                  </a:lnTo>
                  <a:lnTo>
                    <a:pt x="429" y="1909"/>
                  </a:lnTo>
                  <a:lnTo>
                    <a:pt x="429" y="2886"/>
                  </a:lnTo>
                  <a:cubicBezTo>
                    <a:pt x="283" y="2903"/>
                    <a:pt x="140" y="2927"/>
                    <a:pt x="0" y="2958"/>
                  </a:cubicBezTo>
                  <a:cubicBezTo>
                    <a:pt x="276" y="3577"/>
                    <a:pt x="804" y="3995"/>
                    <a:pt x="1413" y="3995"/>
                  </a:cubicBezTo>
                  <a:cubicBezTo>
                    <a:pt x="2012" y="3995"/>
                    <a:pt x="2532" y="3587"/>
                    <a:pt x="2808" y="2985"/>
                  </a:cubicBezTo>
                  <a:cubicBezTo>
                    <a:pt x="2641" y="2944"/>
                    <a:pt x="2467" y="2909"/>
                    <a:pt x="2287" y="2886"/>
                  </a:cubicBezTo>
                  <a:lnTo>
                    <a:pt x="2287" y="1909"/>
                  </a:lnTo>
                  <a:lnTo>
                    <a:pt x="2287" y="929"/>
                  </a:lnTo>
                  <a:lnTo>
                    <a:pt x="2287" y="358"/>
                  </a:lnTo>
                  <a:lnTo>
                    <a:pt x="2090" y="358"/>
                  </a:lnTo>
                  <a:cubicBezTo>
                    <a:pt x="1923" y="147"/>
                    <a:pt x="1671" y="11"/>
                    <a:pt x="1385"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848;p49"/>
          <p:cNvSpPr txBox="1">
            <a:spLocks/>
          </p:cNvSpPr>
          <p:nvPr/>
        </p:nvSpPr>
        <p:spPr>
          <a:xfrm flipH="1">
            <a:off x="3604823" y="1158370"/>
            <a:ext cx="1095043" cy="3915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800"/>
              <a:buFont typeface="Lato"/>
              <a:buNone/>
              <a:defRPr sz="1800" b="0" i="0" u="none" strike="noStrike" cap="none">
                <a:solidFill>
                  <a:schemeClr val="accent4"/>
                </a:solidFill>
                <a:latin typeface="Black Han Sans"/>
                <a:ea typeface="Black Han Sans"/>
                <a:cs typeface="Black Han Sans"/>
                <a:sym typeface="Black Han Sans"/>
              </a:defRPr>
            </a:lvl1pPr>
            <a:lvl2pPr marL="914400" marR="0" lvl="1"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r>
              <a:rPr lang="en-US" dirty="0" smtClean="0"/>
              <a:t>Helena</a:t>
            </a:r>
            <a:endParaRPr lang="en-US" dirty="0"/>
          </a:p>
        </p:txBody>
      </p:sp>
      <p:sp>
        <p:nvSpPr>
          <p:cNvPr id="118" name="Google Shape;849;p49"/>
          <p:cNvSpPr txBox="1">
            <a:spLocks/>
          </p:cNvSpPr>
          <p:nvPr/>
        </p:nvSpPr>
        <p:spPr>
          <a:xfrm flipH="1">
            <a:off x="4679682" y="1851664"/>
            <a:ext cx="1482233" cy="9947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Lato"/>
              <a:buChar char="●"/>
              <a:defRPr sz="1600" b="0" i="0" u="none" strike="noStrike" cap="none">
                <a:solidFill>
                  <a:schemeClr val="accent4"/>
                </a:solidFill>
                <a:latin typeface="Lato"/>
                <a:ea typeface="Lato"/>
                <a:cs typeface="Lato"/>
                <a:sym typeface="Lato"/>
              </a:defRPr>
            </a:lvl1pPr>
            <a:lvl2pPr marL="914400" marR="0" lvl="1"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2pPr>
            <a:lvl3pPr marL="1371600" marR="0" lvl="2"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3pPr>
            <a:lvl4pPr marL="1828800" marR="0" lvl="3"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4pPr>
            <a:lvl5pPr marL="2286000" marR="0" lvl="4"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5pPr>
            <a:lvl6pPr marL="2743200" marR="0" lvl="5"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6pPr>
            <a:lvl7pPr marL="3200400" marR="0" lvl="6"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7pPr>
            <a:lvl8pPr marL="3657600" marR="0" lvl="7"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8pPr>
            <a:lvl9pPr marL="4114800" marR="0" lvl="8" indent="-317500" algn="l" rtl="0">
              <a:lnSpc>
                <a:spcPct val="100000"/>
              </a:lnSpc>
              <a:spcBef>
                <a:spcPts val="1600"/>
              </a:spcBef>
              <a:spcAft>
                <a:spcPts val="1600"/>
              </a:spcAft>
              <a:buClr>
                <a:schemeClr val="accent4"/>
              </a:buClr>
              <a:buSzPts val="1400"/>
              <a:buFont typeface="Lato"/>
              <a:buChar char="■"/>
              <a:defRPr sz="1400" b="0" i="0" u="none" strike="noStrike" cap="none">
                <a:solidFill>
                  <a:schemeClr val="accent4"/>
                </a:solidFill>
                <a:latin typeface="Lato"/>
                <a:ea typeface="Lato"/>
                <a:cs typeface="Lato"/>
                <a:sym typeface="Lato"/>
              </a:defRPr>
            </a:lvl9pPr>
          </a:lstStyle>
          <a:p>
            <a:pPr marL="0" indent="0">
              <a:spcAft>
                <a:spcPts val="1600"/>
              </a:spcAft>
              <a:buNone/>
            </a:pPr>
            <a:r>
              <a:rPr lang="en-US" dirty="0"/>
              <a:t>Smart car violation system</a:t>
            </a:r>
          </a:p>
        </p:txBody>
      </p:sp>
      <p:grpSp>
        <p:nvGrpSpPr>
          <p:cNvPr id="119" name="Google Shape;1421;p57"/>
          <p:cNvGrpSpPr/>
          <p:nvPr/>
        </p:nvGrpSpPr>
        <p:grpSpPr>
          <a:xfrm>
            <a:off x="1175995" y="1526817"/>
            <a:ext cx="1393725" cy="3283302"/>
            <a:chOff x="6353381" y="1075113"/>
            <a:chExt cx="1066629" cy="2496521"/>
          </a:xfrm>
        </p:grpSpPr>
        <p:sp>
          <p:nvSpPr>
            <p:cNvPr id="120" name="Google Shape;1422;p57"/>
            <p:cNvSpPr/>
            <p:nvPr/>
          </p:nvSpPr>
          <p:spPr>
            <a:xfrm>
              <a:off x="6994949" y="2380600"/>
              <a:ext cx="106624" cy="110178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23;p57"/>
            <p:cNvSpPr/>
            <p:nvPr/>
          </p:nvSpPr>
          <p:spPr>
            <a:xfrm>
              <a:off x="6950684" y="3405450"/>
              <a:ext cx="372396" cy="164727"/>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24;p57"/>
            <p:cNvSpPr/>
            <p:nvPr/>
          </p:nvSpPr>
          <p:spPr>
            <a:xfrm>
              <a:off x="6973029" y="3543036"/>
              <a:ext cx="297710" cy="28598"/>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25;p57"/>
            <p:cNvSpPr/>
            <p:nvPr/>
          </p:nvSpPr>
          <p:spPr>
            <a:xfrm>
              <a:off x="7135394" y="3471208"/>
              <a:ext cx="126662" cy="7189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26;p57"/>
            <p:cNvSpPr/>
            <p:nvPr/>
          </p:nvSpPr>
          <p:spPr>
            <a:xfrm>
              <a:off x="7005878" y="3464529"/>
              <a:ext cx="52098" cy="45720"/>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27;p57"/>
            <p:cNvSpPr/>
            <p:nvPr/>
          </p:nvSpPr>
          <p:spPr>
            <a:xfrm>
              <a:off x="6773867" y="2380600"/>
              <a:ext cx="114336" cy="1069114"/>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28;p57"/>
            <p:cNvSpPr/>
            <p:nvPr/>
          </p:nvSpPr>
          <p:spPr>
            <a:xfrm>
              <a:off x="6742475" y="3405268"/>
              <a:ext cx="369238" cy="164909"/>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29;p57"/>
            <p:cNvSpPr/>
            <p:nvPr/>
          </p:nvSpPr>
          <p:spPr>
            <a:xfrm>
              <a:off x="6765791" y="3542429"/>
              <a:ext cx="297164" cy="2920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30;p57"/>
            <p:cNvSpPr/>
            <p:nvPr/>
          </p:nvSpPr>
          <p:spPr>
            <a:xfrm>
              <a:off x="6921963" y="3473697"/>
              <a:ext cx="132309" cy="69218"/>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31;p57"/>
            <p:cNvSpPr/>
            <p:nvPr/>
          </p:nvSpPr>
          <p:spPr>
            <a:xfrm>
              <a:off x="6798702" y="3464346"/>
              <a:ext cx="51855" cy="45720"/>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32;p57"/>
            <p:cNvSpPr/>
            <p:nvPr/>
          </p:nvSpPr>
          <p:spPr>
            <a:xfrm>
              <a:off x="6887474" y="1600380"/>
              <a:ext cx="113061" cy="234916"/>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33;p57"/>
            <p:cNvSpPr/>
            <p:nvPr/>
          </p:nvSpPr>
          <p:spPr>
            <a:xfrm>
              <a:off x="6887474" y="1622056"/>
              <a:ext cx="113061" cy="106013"/>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34;p57"/>
            <p:cNvSpPr/>
            <p:nvPr/>
          </p:nvSpPr>
          <p:spPr>
            <a:xfrm>
              <a:off x="6669307" y="1772635"/>
              <a:ext cx="548119" cy="778034"/>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35;p57"/>
            <p:cNvSpPr/>
            <p:nvPr/>
          </p:nvSpPr>
          <p:spPr>
            <a:xfrm>
              <a:off x="6740653" y="2453522"/>
              <a:ext cx="390855" cy="456838"/>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36;p57"/>
            <p:cNvSpPr/>
            <p:nvPr/>
          </p:nvSpPr>
          <p:spPr>
            <a:xfrm>
              <a:off x="6735492" y="2878483"/>
              <a:ext cx="188171" cy="53128"/>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37;p57"/>
            <p:cNvSpPr/>
            <p:nvPr/>
          </p:nvSpPr>
          <p:spPr>
            <a:xfrm>
              <a:off x="6954388" y="2878483"/>
              <a:ext cx="184164" cy="53128"/>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38;p57"/>
            <p:cNvSpPr/>
            <p:nvPr/>
          </p:nvSpPr>
          <p:spPr>
            <a:xfrm>
              <a:off x="6657029" y="1772642"/>
              <a:ext cx="558981" cy="794549"/>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39;p57"/>
            <p:cNvSpPr/>
            <p:nvPr/>
          </p:nvSpPr>
          <p:spPr>
            <a:xfrm>
              <a:off x="7075790" y="1846711"/>
              <a:ext cx="330560" cy="683133"/>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40;p57"/>
            <p:cNvSpPr/>
            <p:nvPr/>
          </p:nvSpPr>
          <p:spPr>
            <a:xfrm>
              <a:off x="6379491" y="1178758"/>
              <a:ext cx="422308" cy="769776"/>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41;p57"/>
            <p:cNvSpPr/>
            <p:nvPr/>
          </p:nvSpPr>
          <p:spPr>
            <a:xfrm>
              <a:off x="6892028" y="1599530"/>
              <a:ext cx="113061" cy="235159"/>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42;p57"/>
            <p:cNvSpPr/>
            <p:nvPr/>
          </p:nvSpPr>
          <p:spPr>
            <a:xfrm>
              <a:off x="6892028" y="1621449"/>
              <a:ext cx="113061" cy="105831"/>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43;p57"/>
            <p:cNvSpPr/>
            <p:nvPr/>
          </p:nvSpPr>
          <p:spPr>
            <a:xfrm>
              <a:off x="6353381" y="1075113"/>
              <a:ext cx="163276" cy="202007"/>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44;p57"/>
            <p:cNvSpPr/>
            <p:nvPr/>
          </p:nvSpPr>
          <p:spPr>
            <a:xfrm>
              <a:off x="7300391" y="2472722"/>
              <a:ext cx="119618" cy="118399"/>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45;p57"/>
            <p:cNvGrpSpPr/>
            <p:nvPr/>
          </p:nvGrpSpPr>
          <p:grpSpPr>
            <a:xfrm rot="1382623">
              <a:off x="6664142" y="1172013"/>
              <a:ext cx="544729" cy="540292"/>
              <a:chOff x="5111700" y="2260975"/>
              <a:chExt cx="211575" cy="208675"/>
            </a:xfrm>
          </p:grpSpPr>
          <p:sp>
            <p:nvSpPr>
              <p:cNvPr id="144" name="Google Shape;1446;p57"/>
              <p:cNvSpPr/>
              <p:nvPr/>
            </p:nvSpPr>
            <p:spPr>
              <a:xfrm>
                <a:off x="5177700" y="2435450"/>
                <a:ext cx="39500" cy="34200"/>
              </a:xfrm>
              <a:custGeom>
                <a:avLst/>
                <a:gdLst/>
                <a:ahLst/>
                <a:cxnLst/>
                <a:rect l="l" t="t" r="r" b="b"/>
                <a:pathLst>
                  <a:path w="1580" h="1368" extrusionOk="0">
                    <a:moveTo>
                      <a:pt x="815" y="1"/>
                    </a:moveTo>
                    <a:cubicBezTo>
                      <a:pt x="737" y="1"/>
                      <a:pt x="658" y="13"/>
                      <a:pt x="579" y="40"/>
                    </a:cubicBezTo>
                    <a:cubicBezTo>
                      <a:pt x="208" y="166"/>
                      <a:pt x="0" y="554"/>
                      <a:pt x="116" y="911"/>
                    </a:cubicBezTo>
                    <a:cubicBezTo>
                      <a:pt x="208" y="1191"/>
                      <a:pt x="475" y="1367"/>
                      <a:pt x="767" y="1367"/>
                    </a:cubicBezTo>
                    <a:cubicBezTo>
                      <a:pt x="844" y="1367"/>
                      <a:pt x="923" y="1355"/>
                      <a:pt x="1000" y="1329"/>
                    </a:cubicBezTo>
                    <a:cubicBezTo>
                      <a:pt x="1372" y="1204"/>
                      <a:pt x="1579" y="816"/>
                      <a:pt x="1463" y="458"/>
                    </a:cubicBezTo>
                    <a:cubicBezTo>
                      <a:pt x="1372" y="177"/>
                      <a:pt x="1106" y="1"/>
                      <a:pt x="815"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47;p57"/>
              <p:cNvSpPr/>
              <p:nvPr/>
            </p:nvSpPr>
            <p:spPr>
              <a:xfrm>
                <a:off x="5283675" y="2383025"/>
                <a:ext cx="39600" cy="34175"/>
              </a:xfrm>
              <a:custGeom>
                <a:avLst/>
                <a:gdLst/>
                <a:ahLst/>
                <a:cxnLst/>
                <a:rect l="l" t="t" r="r" b="b"/>
                <a:pathLst>
                  <a:path w="1584" h="1367" extrusionOk="0">
                    <a:moveTo>
                      <a:pt x="814" y="0"/>
                    </a:moveTo>
                    <a:cubicBezTo>
                      <a:pt x="738" y="0"/>
                      <a:pt x="660" y="12"/>
                      <a:pt x="583" y="38"/>
                    </a:cubicBezTo>
                    <a:cubicBezTo>
                      <a:pt x="208" y="164"/>
                      <a:pt x="1" y="551"/>
                      <a:pt x="117" y="908"/>
                    </a:cubicBezTo>
                    <a:cubicBezTo>
                      <a:pt x="211" y="1190"/>
                      <a:pt x="476" y="1366"/>
                      <a:pt x="766" y="1366"/>
                    </a:cubicBezTo>
                    <a:cubicBezTo>
                      <a:pt x="843" y="1366"/>
                      <a:pt x="923" y="1354"/>
                      <a:pt x="1001" y="1327"/>
                    </a:cubicBezTo>
                    <a:cubicBezTo>
                      <a:pt x="1375" y="1205"/>
                      <a:pt x="1583" y="814"/>
                      <a:pt x="1467" y="456"/>
                    </a:cubicBezTo>
                    <a:cubicBezTo>
                      <a:pt x="1373" y="176"/>
                      <a:pt x="1106" y="0"/>
                      <a:pt x="814"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48;p57"/>
              <p:cNvSpPr/>
              <p:nvPr/>
            </p:nvSpPr>
            <p:spPr>
              <a:xfrm>
                <a:off x="5145025" y="2292600"/>
                <a:ext cx="162000" cy="165800"/>
              </a:xfrm>
              <a:custGeom>
                <a:avLst/>
                <a:gdLst/>
                <a:ahLst/>
                <a:cxnLst/>
                <a:rect l="l" t="t" r="r" b="b"/>
                <a:pathLst>
                  <a:path w="6480" h="6632" extrusionOk="0">
                    <a:moveTo>
                      <a:pt x="2927" y="1"/>
                    </a:moveTo>
                    <a:cubicBezTo>
                      <a:pt x="2595" y="1"/>
                      <a:pt x="2258" y="65"/>
                      <a:pt x="1933" y="202"/>
                    </a:cubicBezTo>
                    <a:cubicBezTo>
                      <a:pt x="624" y="749"/>
                      <a:pt x="1" y="2270"/>
                      <a:pt x="552" y="3580"/>
                    </a:cubicBezTo>
                    <a:lnTo>
                      <a:pt x="1168" y="5049"/>
                    </a:lnTo>
                    <a:cubicBezTo>
                      <a:pt x="1580" y="6035"/>
                      <a:pt x="2544" y="6632"/>
                      <a:pt x="3553" y="6632"/>
                    </a:cubicBezTo>
                    <a:cubicBezTo>
                      <a:pt x="3885" y="6632"/>
                      <a:pt x="4222" y="6567"/>
                      <a:pt x="4546" y="6431"/>
                    </a:cubicBezTo>
                    <a:cubicBezTo>
                      <a:pt x="5856" y="5883"/>
                      <a:pt x="6479" y="4362"/>
                      <a:pt x="5931" y="3052"/>
                    </a:cubicBezTo>
                    <a:lnTo>
                      <a:pt x="5316" y="1582"/>
                    </a:lnTo>
                    <a:cubicBezTo>
                      <a:pt x="4901" y="597"/>
                      <a:pt x="3937" y="1"/>
                      <a:pt x="292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49;p57"/>
              <p:cNvSpPr/>
              <p:nvPr/>
            </p:nvSpPr>
            <p:spPr>
              <a:xfrm>
                <a:off x="5221925" y="2403125"/>
                <a:ext cx="27500" cy="18075"/>
              </a:xfrm>
              <a:custGeom>
                <a:avLst/>
                <a:gdLst/>
                <a:ahLst/>
                <a:cxnLst/>
                <a:rect l="l" t="t" r="r" b="b"/>
                <a:pathLst>
                  <a:path w="1100" h="723" extrusionOk="0">
                    <a:moveTo>
                      <a:pt x="849" y="0"/>
                    </a:moveTo>
                    <a:cubicBezTo>
                      <a:pt x="809" y="0"/>
                      <a:pt x="766" y="11"/>
                      <a:pt x="722" y="33"/>
                    </a:cubicBezTo>
                    <a:cubicBezTo>
                      <a:pt x="538" y="121"/>
                      <a:pt x="538" y="193"/>
                      <a:pt x="249" y="258"/>
                    </a:cubicBezTo>
                    <a:cubicBezTo>
                      <a:pt x="144" y="278"/>
                      <a:pt x="1" y="374"/>
                      <a:pt x="68" y="547"/>
                    </a:cubicBezTo>
                    <a:cubicBezTo>
                      <a:pt x="127" y="691"/>
                      <a:pt x="239" y="722"/>
                      <a:pt x="349" y="722"/>
                    </a:cubicBezTo>
                    <a:cubicBezTo>
                      <a:pt x="399" y="722"/>
                      <a:pt x="450" y="716"/>
                      <a:pt x="494" y="710"/>
                    </a:cubicBezTo>
                    <a:cubicBezTo>
                      <a:pt x="603" y="696"/>
                      <a:pt x="855" y="584"/>
                      <a:pt x="971" y="435"/>
                    </a:cubicBezTo>
                    <a:cubicBezTo>
                      <a:pt x="1021" y="366"/>
                      <a:pt x="1100" y="251"/>
                      <a:pt x="1045" y="139"/>
                    </a:cubicBezTo>
                    <a:cubicBezTo>
                      <a:pt x="1002" y="47"/>
                      <a:pt x="932" y="0"/>
                      <a:pt x="849" y="0"/>
                    </a:cubicBezTo>
                    <a:close/>
                  </a:path>
                </a:pathLst>
              </a:custGeom>
              <a:solidFill>
                <a:srgbClr val="47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50;p57"/>
              <p:cNvSpPr/>
              <p:nvPr/>
            </p:nvSpPr>
            <p:spPr>
              <a:xfrm>
                <a:off x="5229350" y="2411175"/>
                <a:ext cx="17700" cy="10100"/>
              </a:xfrm>
              <a:custGeom>
                <a:avLst/>
                <a:gdLst/>
                <a:ahLst/>
                <a:cxnLst/>
                <a:rect l="l" t="t" r="r" b="b"/>
                <a:pathLst>
                  <a:path w="708" h="404" extrusionOk="0">
                    <a:moveTo>
                      <a:pt x="481" y="0"/>
                    </a:moveTo>
                    <a:cubicBezTo>
                      <a:pt x="423" y="0"/>
                      <a:pt x="355" y="13"/>
                      <a:pt x="278" y="48"/>
                    </a:cubicBezTo>
                    <a:cubicBezTo>
                      <a:pt x="7" y="170"/>
                      <a:pt x="0" y="402"/>
                      <a:pt x="0" y="402"/>
                    </a:cubicBezTo>
                    <a:cubicBezTo>
                      <a:pt x="0" y="402"/>
                      <a:pt x="17" y="404"/>
                      <a:pt x="45" y="404"/>
                    </a:cubicBezTo>
                    <a:cubicBezTo>
                      <a:pt x="158" y="404"/>
                      <a:pt x="461" y="374"/>
                      <a:pt x="707" y="79"/>
                    </a:cubicBezTo>
                    <a:cubicBezTo>
                      <a:pt x="707" y="79"/>
                      <a:pt x="625" y="0"/>
                      <a:pt x="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51;p57"/>
              <p:cNvSpPr/>
              <p:nvPr/>
            </p:nvSpPr>
            <p:spPr>
              <a:xfrm>
                <a:off x="5190950" y="2390325"/>
                <a:ext cx="18750" cy="14000"/>
              </a:xfrm>
              <a:custGeom>
                <a:avLst/>
                <a:gdLst/>
                <a:ahLst/>
                <a:cxnLst/>
                <a:rect l="l" t="t" r="r" b="b"/>
                <a:pathLst>
                  <a:path w="750" h="560" extrusionOk="0">
                    <a:moveTo>
                      <a:pt x="399" y="1"/>
                    </a:moveTo>
                    <a:cubicBezTo>
                      <a:pt x="351" y="1"/>
                      <a:pt x="302" y="11"/>
                      <a:pt x="257" y="32"/>
                    </a:cubicBezTo>
                    <a:cubicBezTo>
                      <a:pt x="76" y="117"/>
                      <a:pt x="1" y="335"/>
                      <a:pt x="90" y="522"/>
                    </a:cubicBezTo>
                    <a:cubicBezTo>
                      <a:pt x="100" y="545"/>
                      <a:pt x="120" y="559"/>
                      <a:pt x="144" y="559"/>
                    </a:cubicBezTo>
                    <a:cubicBezTo>
                      <a:pt x="154" y="559"/>
                      <a:pt x="161" y="555"/>
                      <a:pt x="172" y="552"/>
                    </a:cubicBezTo>
                    <a:cubicBezTo>
                      <a:pt x="202" y="539"/>
                      <a:pt x="216" y="501"/>
                      <a:pt x="202" y="470"/>
                    </a:cubicBezTo>
                    <a:cubicBezTo>
                      <a:pt x="144" y="344"/>
                      <a:pt x="192" y="201"/>
                      <a:pt x="307" y="147"/>
                    </a:cubicBezTo>
                    <a:cubicBezTo>
                      <a:pt x="337" y="133"/>
                      <a:pt x="368" y="127"/>
                      <a:pt x="399" y="127"/>
                    </a:cubicBezTo>
                    <a:cubicBezTo>
                      <a:pt x="490" y="127"/>
                      <a:pt x="581" y="182"/>
                      <a:pt x="624" y="273"/>
                    </a:cubicBezTo>
                    <a:cubicBezTo>
                      <a:pt x="634" y="297"/>
                      <a:pt x="655" y="309"/>
                      <a:pt x="678" y="309"/>
                    </a:cubicBezTo>
                    <a:cubicBezTo>
                      <a:pt x="687" y="309"/>
                      <a:pt x="697" y="307"/>
                      <a:pt x="706" y="303"/>
                    </a:cubicBezTo>
                    <a:cubicBezTo>
                      <a:pt x="736" y="290"/>
                      <a:pt x="750" y="253"/>
                      <a:pt x="736" y="222"/>
                    </a:cubicBezTo>
                    <a:cubicBezTo>
                      <a:pt x="673" y="83"/>
                      <a:pt x="537" y="1"/>
                      <a:pt x="3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52;p57"/>
              <p:cNvSpPr/>
              <p:nvPr/>
            </p:nvSpPr>
            <p:spPr>
              <a:xfrm>
                <a:off x="5242925" y="2368975"/>
                <a:ext cx="17825" cy="13900"/>
              </a:xfrm>
              <a:custGeom>
                <a:avLst/>
                <a:gdLst/>
                <a:ahLst/>
                <a:cxnLst/>
                <a:rect l="l" t="t" r="r" b="b"/>
                <a:pathLst>
                  <a:path w="713" h="556" extrusionOk="0">
                    <a:moveTo>
                      <a:pt x="359" y="0"/>
                    </a:moveTo>
                    <a:cubicBezTo>
                      <a:pt x="311" y="0"/>
                      <a:pt x="262" y="10"/>
                      <a:pt x="216" y="31"/>
                    </a:cubicBezTo>
                    <a:cubicBezTo>
                      <a:pt x="127" y="72"/>
                      <a:pt x="62" y="147"/>
                      <a:pt x="32" y="239"/>
                    </a:cubicBezTo>
                    <a:cubicBezTo>
                      <a:pt x="1" y="331"/>
                      <a:pt x="8" y="429"/>
                      <a:pt x="49" y="521"/>
                    </a:cubicBezTo>
                    <a:cubicBezTo>
                      <a:pt x="59" y="545"/>
                      <a:pt x="83" y="556"/>
                      <a:pt x="106" y="556"/>
                    </a:cubicBezTo>
                    <a:cubicBezTo>
                      <a:pt x="114" y="556"/>
                      <a:pt x="123" y="556"/>
                      <a:pt x="131" y="552"/>
                    </a:cubicBezTo>
                    <a:cubicBezTo>
                      <a:pt x="164" y="535"/>
                      <a:pt x="178" y="501"/>
                      <a:pt x="161" y="467"/>
                    </a:cubicBezTo>
                    <a:cubicBezTo>
                      <a:pt x="134" y="405"/>
                      <a:pt x="131" y="341"/>
                      <a:pt x="151" y="280"/>
                    </a:cubicBezTo>
                    <a:cubicBezTo>
                      <a:pt x="172" y="218"/>
                      <a:pt x="212" y="171"/>
                      <a:pt x="266" y="143"/>
                    </a:cubicBezTo>
                    <a:cubicBezTo>
                      <a:pt x="295" y="131"/>
                      <a:pt x="326" y="125"/>
                      <a:pt x="357" y="125"/>
                    </a:cubicBezTo>
                    <a:cubicBezTo>
                      <a:pt x="448" y="125"/>
                      <a:pt x="540" y="179"/>
                      <a:pt x="583" y="273"/>
                    </a:cubicBezTo>
                    <a:cubicBezTo>
                      <a:pt x="593" y="295"/>
                      <a:pt x="616" y="309"/>
                      <a:pt x="639" y="309"/>
                    </a:cubicBezTo>
                    <a:cubicBezTo>
                      <a:pt x="648" y="309"/>
                      <a:pt x="657" y="307"/>
                      <a:pt x="665" y="303"/>
                    </a:cubicBezTo>
                    <a:cubicBezTo>
                      <a:pt x="698" y="290"/>
                      <a:pt x="712" y="253"/>
                      <a:pt x="695" y="222"/>
                    </a:cubicBezTo>
                    <a:cubicBezTo>
                      <a:pt x="632" y="83"/>
                      <a:pt x="498" y="0"/>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53;p57"/>
              <p:cNvSpPr/>
              <p:nvPr/>
            </p:nvSpPr>
            <p:spPr>
              <a:xfrm>
                <a:off x="5181875" y="2375725"/>
                <a:ext cx="19150" cy="11750"/>
              </a:xfrm>
              <a:custGeom>
                <a:avLst/>
                <a:gdLst/>
                <a:ahLst/>
                <a:cxnLst/>
                <a:rect l="l" t="t" r="r" b="b"/>
                <a:pathLst>
                  <a:path w="766" h="470" extrusionOk="0">
                    <a:moveTo>
                      <a:pt x="458" y="1"/>
                    </a:moveTo>
                    <a:cubicBezTo>
                      <a:pt x="399" y="1"/>
                      <a:pt x="337" y="10"/>
                      <a:pt x="279" y="37"/>
                    </a:cubicBezTo>
                    <a:cubicBezTo>
                      <a:pt x="82" y="129"/>
                      <a:pt x="10" y="380"/>
                      <a:pt x="7" y="391"/>
                    </a:cubicBezTo>
                    <a:cubicBezTo>
                      <a:pt x="1" y="425"/>
                      <a:pt x="17" y="459"/>
                      <a:pt x="51" y="465"/>
                    </a:cubicBezTo>
                    <a:cubicBezTo>
                      <a:pt x="58" y="469"/>
                      <a:pt x="62" y="469"/>
                      <a:pt x="68" y="469"/>
                    </a:cubicBezTo>
                    <a:cubicBezTo>
                      <a:pt x="95" y="469"/>
                      <a:pt x="119" y="452"/>
                      <a:pt x="130" y="425"/>
                    </a:cubicBezTo>
                    <a:cubicBezTo>
                      <a:pt x="130" y="421"/>
                      <a:pt x="188" y="217"/>
                      <a:pt x="330" y="153"/>
                    </a:cubicBezTo>
                    <a:cubicBezTo>
                      <a:pt x="371" y="133"/>
                      <a:pt x="416" y="126"/>
                      <a:pt x="459" y="126"/>
                    </a:cubicBezTo>
                    <a:cubicBezTo>
                      <a:pt x="568" y="126"/>
                      <a:pt x="667" y="170"/>
                      <a:pt x="667" y="170"/>
                    </a:cubicBezTo>
                    <a:cubicBezTo>
                      <a:pt x="675" y="173"/>
                      <a:pt x="684" y="175"/>
                      <a:pt x="692" y="175"/>
                    </a:cubicBezTo>
                    <a:cubicBezTo>
                      <a:pt x="716" y="175"/>
                      <a:pt x="739" y="162"/>
                      <a:pt x="749" y="139"/>
                    </a:cubicBezTo>
                    <a:cubicBezTo>
                      <a:pt x="766" y="105"/>
                      <a:pt x="749" y="71"/>
                      <a:pt x="718" y="54"/>
                    </a:cubicBezTo>
                    <a:cubicBezTo>
                      <a:pt x="711" y="52"/>
                      <a:pt x="594"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54;p57"/>
              <p:cNvSpPr/>
              <p:nvPr/>
            </p:nvSpPr>
            <p:spPr>
              <a:xfrm>
                <a:off x="5234850" y="2351150"/>
                <a:ext cx="19175" cy="11725"/>
              </a:xfrm>
              <a:custGeom>
                <a:avLst/>
                <a:gdLst/>
                <a:ahLst/>
                <a:cxnLst/>
                <a:rect l="l" t="t" r="r" b="b"/>
                <a:pathLst>
                  <a:path w="767" h="469" extrusionOk="0">
                    <a:moveTo>
                      <a:pt x="459" y="1"/>
                    </a:moveTo>
                    <a:cubicBezTo>
                      <a:pt x="400" y="1"/>
                      <a:pt x="338" y="10"/>
                      <a:pt x="280" y="37"/>
                    </a:cubicBezTo>
                    <a:cubicBezTo>
                      <a:pt x="82" y="129"/>
                      <a:pt x="11" y="380"/>
                      <a:pt x="8" y="391"/>
                    </a:cubicBezTo>
                    <a:cubicBezTo>
                      <a:pt x="1" y="421"/>
                      <a:pt x="18" y="459"/>
                      <a:pt x="52" y="465"/>
                    </a:cubicBezTo>
                    <a:cubicBezTo>
                      <a:pt x="58" y="468"/>
                      <a:pt x="62" y="468"/>
                      <a:pt x="69" y="468"/>
                    </a:cubicBezTo>
                    <a:cubicBezTo>
                      <a:pt x="96" y="468"/>
                      <a:pt x="120" y="452"/>
                      <a:pt x="130" y="421"/>
                    </a:cubicBezTo>
                    <a:cubicBezTo>
                      <a:pt x="130" y="421"/>
                      <a:pt x="188" y="217"/>
                      <a:pt x="331" y="152"/>
                    </a:cubicBezTo>
                    <a:cubicBezTo>
                      <a:pt x="372" y="133"/>
                      <a:pt x="417" y="126"/>
                      <a:pt x="460" y="126"/>
                    </a:cubicBezTo>
                    <a:cubicBezTo>
                      <a:pt x="569" y="126"/>
                      <a:pt x="668" y="170"/>
                      <a:pt x="668" y="170"/>
                    </a:cubicBezTo>
                    <a:cubicBezTo>
                      <a:pt x="676" y="173"/>
                      <a:pt x="684" y="175"/>
                      <a:pt x="693" y="175"/>
                    </a:cubicBezTo>
                    <a:cubicBezTo>
                      <a:pt x="716" y="175"/>
                      <a:pt x="739" y="162"/>
                      <a:pt x="749" y="139"/>
                    </a:cubicBezTo>
                    <a:cubicBezTo>
                      <a:pt x="766" y="105"/>
                      <a:pt x="749" y="71"/>
                      <a:pt x="719" y="54"/>
                    </a:cubicBezTo>
                    <a:cubicBezTo>
                      <a:pt x="712" y="51"/>
                      <a:pt x="595" y="1"/>
                      <a:pt x="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55;p57"/>
              <p:cNvSpPr/>
              <p:nvPr/>
            </p:nvSpPr>
            <p:spPr>
              <a:xfrm>
                <a:off x="5216150" y="2368325"/>
                <a:ext cx="16525" cy="32325"/>
              </a:xfrm>
              <a:custGeom>
                <a:avLst/>
                <a:gdLst/>
                <a:ahLst/>
                <a:cxnLst/>
                <a:rect l="l" t="t" r="r" b="b"/>
                <a:pathLst>
                  <a:path w="661" h="1293" extrusionOk="0">
                    <a:moveTo>
                      <a:pt x="46" y="0"/>
                    </a:moveTo>
                    <a:cubicBezTo>
                      <a:pt x="39" y="0"/>
                      <a:pt x="33" y="2"/>
                      <a:pt x="28" y="6"/>
                    </a:cubicBezTo>
                    <a:cubicBezTo>
                      <a:pt x="7" y="17"/>
                      <a:pt x="1" y="44"/>
                      <a:pt x="10" y="61"/>
                    </a:cubicBezTo>
                    <a:cubicBezTo>
                      <a:pt x="59" y="149"/>
                      <a:pt x="109" y="235"/>
                      <a:pt x="161" y="323"/>
                    </a:cubicBezTo>
                    <a:cubicBezTo>
                      <a:pt x="365" y="667"/>
                      <a:pt x="575" y="1023"/>
                      <a:pt x="531" y="1241"/>
                    </a:cubicBezTo>
                    <a:cubicBezTo>
                      <a:pt x="528" y="1265"/>
                      <a:pt x="541" y="1286"/>
                      <a:pt x="565" y="1289"/>
                    </a:cubicBezTo>
                    <a:cubicBezTo>
                      <a:pt x="569" y="1289"/>
                      <a:pt x="569" y="1292"/>
                      <a:pt x="572" y="1292"/>
                    </a:cubicBezTo>
                    <a:cubicBezTo>
                      <a:pt x="593" y="1292"/>
                      <a:pt x="610" y="1276"/>
                      <a:pt x="613" y="1259"/>
                    </a:cubicBezTo>
                    <a:cubicBezTo>
                      <a:pt x="660" y="1010"/>
                      <a:pt x="453" y="653"/>
                      <a:pt x="232" y="279"/>
                    </a:cubicBezTo>
                    <a:cubicBezTo>
                      <a:pt x="181" y="194"/>
                      <a:pt x="130" y="108"/>
                      <a:pt x="82" y="23"/>
                    </a:cubicBezTo>
                    <a:cubicBezTo>
                      <a:pt x="75" y="9"/>
                      <a:pt x="60" y="0"/>
                      <a:pt x="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56;p57"/>
              <p:cNvSpPr/>
              <p:nvPr/>
            </p:nvSpPr>
            <p:spPr>
              <a:xfrm>
                <a:off x="5148775" y="2287350"/>
                <a:ext cx="151350" cy="153600"/>
              </a:xfrm>
              <a:custGeom>
                <a:avLst/>
                <a:gdLst/>
                <a:ahLst/>
                <a:cxnLst/>
                <a:rect l="l" t="t" r="r" b="b"/>
                <a:pathLst>
                  <a:path w="6054" h="6144" extrusionOk="0">
                    <a:moveTo>
                      <a:pt x="3100" y="1"/>
                    </a:moveTo>
                    <a:cubicBezTo>
                      <a:pt x="3046" y="1"/>
                      <a:pt x="2987" y="4"/>
                      <a:pt x="2923" y="10"/>
                    </a:cubicBezTo>
                    <a:cubicBezTo>
                      <a:pt x="2501" y="51"/>
                      <a:pt x="2046" y="95"/>
                      <a:pt x="1681" y="319"/>
                    </a:cubicBezTo>
                    <a:cubicBezTo>
                      <a:pt x="1314" y="571"/>
                      <a:pt x="841" y="759"/>
                      <a:pt x="552" y="1098"/>
                    </a:cubicBezTo>
                    <a:cubicBezTo>
                      <a:pt x="375" y="1313"/>
                      <a:pt x="283" y="1602"/>
                      <a:pt x="141" y="1836"/>
                    </a:cubicBezTo>
                    <a:cubicBezTo>
                      <a:pt x="75" y="1939"/>
                      <a:pt x="69" y="2072"/>
                      <a:pt x="38" y="2188"/>
                    </a:cubicBezTo>
                    <a:cubicBezTo>
                      <a:pt x="4" y="2299"/>
                      <a:pt x="1" y="2419"/>
                      <a:pt x="7" y="2535"/>
                    </a:cubicBezTo>
                    <a:cubicBezTo>
                      <a:pt x="25" y="3181"/>
                      <a:pt x="222" y="3813"/>
                      <a:pt x="497" y="4399"/>
                    </a:cubicBezTo>
                    <a:cubicBezTo>
                      <a:pt x="773" y="4988"/>
                      <a:pt x="1093" y="5600"/>
                      <a:pt x="1447" y="6144"/>
                    </a:cubicBezTo>
                    <a:lnTo>
                      <a:pt x="1685" y="6131"/>
                    </a:lnTo>
                    <a:cubicBezTo>
                      <a:pt x="1358" y="5756"/>
                      <a:pt x="1226" y="5446"/>
                      <a:pt x="1039" y="5049"/>
                    </a:cubicBezTo>
                    <a:cubicBezTo>
                      <a:pt x="835" y="4620"/>
                      <a:pt x="688" y="4035"/>
                      <a:pt x="725" y="3596"/>
                    </a:cubicBezTo>
                    <a:cubicBezTo>
                      <a:pt x="739" y="3449"/>
                      <a:pt x="794" y="3273"/>
                      <a:pt x="940" y="3242"/>
                    </a:cubicBezTo>
                    <a:lnTo>
                      <a:pt x="998" y="3238"/>
                    </a:lnTo>
                    <a:cubicBezTo>
                      <a:pt x="909" y="3109"/>
                      <a:pt x="865" y="2949"/>
                      <a:pt x="871" y="2793"/>
                    </a:cubicBezTo>
                    <a:cubicBezTo>
                      <a:pt x="875" y="2749"/>
                      <a:pt x="882" y="2701"/>
                      <a:pt x="906" y="2664"/>
                    </a:cubicBezTo>
                    <a:cubicBezTo>
                      <a:pt x="943" y="2602"/>
                      <a:pt x="1014" y="2571"/>
                      <a:pt x="1086" y="2558"/>
                    </a:cubicBezTo>
                    <a:cubicBezTo>
                      <a:pt x="1146" y="2542"/>
                      <a:pt x="1208" y="2535"/>
                      <a:pt x="1270" y="2535"/>
                    </a:cubicBezTo>
                    <a:cubicBezTo>
                      <a:pt x="1329" y="2535"/>
                      <a:pt x="1387" y="2542"/>
                      <a:pt x="1443" y="2555"/>
                    </a:cubicBezTo>
                    <a:lnTo>
                      <a:pt x="1494" y="2535"/>
                    </a:lnTo>
                    <a:cubicBezTo>
                      <a:pt x="1474" y="2412"/>
                      <a:pt x="1457" y="2286"/>
                      <a:pt x="1481" y="2163"/>
                    </a:cubicBezTo>
                    <a:cubicBezTo>
                      <a:pt x="1504" y="2041"/>
                      <a:pt x="1573" y="1922"/>
                      <a:pt x="1681" y="1861"/>
                    </a:cubicBezTo>
                    <a:cubicBezTo>
                      <a:pt x="1737" y="1831"/>
                      <a:pt x="1798" y="1819"/>
                      <a:pt x="1860" y="1819"/>
                    </a:cubicBezTo>
                    <a:cubicBezTo>
                      <a:pt x="1905" y="1819"/>
                      <a:pt x="1950" y="1825"/>
                      <a:pt x="1994" y="1836"/>
                    </a:cubicBezTo>
                    <a:cubicBezTo>
                      <a:pt x="2100" y="1864"/>
                      <a:pt x="2195" y="1915"/>
                      <a:pt x="2287" y="1966"/>
                    </a:cubicBezTo>
                    <a:lnTo>
                      <a:pt x="2321" y="1943"/>
                    </a:lnTo>
                    <a:cubicBezTo>
                      <a:pt x="2294" y="1841"/>
                      <a:pt x="2341" y="1728"/>
                      <a:pt x="2402" y="1640"/>
                    </a:cubicBezTo>
                    <a:cubicBezTo>
                      <a:pt x="2474" y="1530"/>
                      <a:pt x="2570" y="1439"/>
                      <a:pt x="2685" y="1384"/>
                    </a:cubicBezTo>
                    <a:cubicBezTo>
                      <a:pt x="2753" y="1353"/>
                      <a:pt x="2827" y="1335"/>
                      <a:pt x="2901" y="1335"/>
                    </a:cubicBezTo>
                    <a:cubicBezTo>
                      <a:pt x="2954" y="1335"/>
                      <a:pt x="3006" y="1344"/>
                      <a:pt x="3056" y="1364"/>
                    </a:cubicBezTo>
                    <a:cubicBezTo>
                      <a:pt x="3206" y="1422"/>
                      <a:pt x="3305" y="1561"/>
                      <a:pt x="3396" y="1690"/>
                    </a:cubicBezTo>
                    <a:lnTo>
                      <a:pt x="3417" y="1742"/>
                    </a:lnTo>
                    <a:cubicBezTo>
                      <a:pt x="3495" y="1568"/>
                      <a:pt x="3655" y="1432"/>
                      <a:pt x="3839" y="1384"/>
                    </a:cubicBezTo>
                    <a:cubicBezTo>
                      <a:pt x="3870" y="1375"/>
                      <a:pt x="3902" y="1369"/>
                      <a:pt x="3933" y="1369"/>
                    </a:cubicBezTo>
                    <a:cubicBezTo>
                      <a:pt x="3948" y="1369"/>
                      <a:pt x="3963" y="1371"/>
                      <a:pt x="3978" y="1374"/>
                    </a:cubicBezTo>
                    <a:cubicBezTo>
                      <a:pt x="4060" y="1391"/>
                      <a:pt x="4125" y="1456"/>
                      <a:pt x="4175" y="1520"/>
                    </a:cubicBezTo>
                    <a:cubicBezTo>
                      <a:pt x="4230" y="1588"/>
                      <a:pt x="4277" y="1663"/>
                      <a:pt x="4291" y="1748"/>
                    </a:cubicBezTo>
                    <a:lnTo>
                      <a:pt x="4318" y="1789"/>
                    </a:lnTo>
                    <a:cubicBezTo>
                      <a:pt x="4354" y="1775"/>
                      <a:pt x="4390" y="1769"/>
                      <a:pt x="4426" y="1769"/>
                    </a:cubicBezTo>
                    <a:cubicBezTo>
                      <a:pt x="4586" y="1769"/>
                      <a:pt x="4745" y="1891"/>
                      <a:pt x="4869" y="2007"/>
                    </a:cubicBezTo>
                    <a:cubicBezTo>
                      <a:pt x="5400" y="2510"/>
                      <a:pt x="5778" y="3265"/>
                      <a:pt x="5948" y="3973"/>
                    </a:cubicBezTo>
                    <a:lnTo>
                      <a:pt x="6053" y="3834"/>
                    </a:lnTo>
                    <a:cubicBezTo>
                      <a:pt x="5975" y="3565"/>
                      <a:pt x="5819" y="3058"/>
                      <a:pt x="5737" y="2793"/>
                    </a:cubicBezTo>
                    <a:cubicBezTo>
                      <a:pt x="5683" y="2609"/>
                      <a:pt x="5546" y="2378"/>
                      <a:pt x="5478" y="2201"/>
                    </a:cubicBezTo>
                    <a:cubicBezTo>
                      <a:pt x="5220" y="1534"/>
                      <a:pt x="4927" y="905"/>
                      <a:pt x="4346" y="489"/>
                    </a:cubicBezTo>
                    <a:cubicBezTo>
                      <a:pt x="4213" y="394"/>
                      <a:pt x="3889" y="207"/>
                      <a:pt x="3740" y="149"/>
                    </a:cubicBezTo>
                    <a:cubicBezTo>
                      <a:pt x="3521" y="63"/>
                      <a:pt x="3354" y="1"/>
                      <a:pt x="3100"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57;p57"/>
              <p:cNvSpPr/>
              <p:nvPr/>
            </p:nvSpPr>
            <p:spPr>
              <a:xfrm>
                <a:off x="5111700" y="2303375"/>
                <a:ext cx="55225" cy="68275"/>
              </a:xfrm>
              <a:custGeom>
                <a:avLst/>
                <a:gdLst/>
                <a:ahLst/>
                <a:cxnLst/>
                <a:rect l="l" t="t" r="r" b="b"/>
                <a:pathLst>
                  <a:path w="2209" h="2731" extrusionOk="0">
                    <a:moveTo>
                      <a:pt x="843" y="0"/>
                    </a:moveTo>
                    <a:cubicBezTo>
                      <a:pt x="818" y="0"/>
                      <a:pt x="794" y="3"/>
                      <a:pt x="769" y="8"/>
                    </a:cubicBezTo>
                    <a:cubicBezTo>
                      <a:pt x="694" y="25"/>
                      <a:pt x="623" y="69"/>
                      <a:pt x="592" y="141"/>
                    </a:cubicBezTo>
                    <a:cubicBezTo>
                      <a:pt x="575" y="182"/>
                      <a:pt x="572" y="226"/>
                      <a:pt x="575" y="270"/>
                    </a:cubicBezTo>
                    <a:cubicBezTo>
                      <a:pt x="582" y="420"/>
                      <a:pt x="647" y="563"/>
                      <a:pt x="752" y="669"/>
                    </a:cubicBezTo>
                    <a:lnTo>
                      <a:pt x="732" y="655"/>
                    </a:lnTo>
                    <a:cubicBezTo>
                      <a:pt x="636" y="649"/>
                      <a:pt x="541" y="606"/>
                      <a:pt x="443" y="606"/>
                    </a:cubicBezTo>
                    <a:cubicBezTo>
                      <a:pt x="426" y="606"/>
                      <a:pt x="409" y="608"/>
                      <a:pt x="391" y="611"/>
                    </a:cubicBezTo>
                    <a:cubicBezTo>
                      <a:pt x="276" y="631"/>
                      <a:pt x="181" y="737"/>
                      <a:pt x="177" y="856"/>
                    </a:cubicBezTo>
                    <a:cubicBezTo>
                      <a:pt x="174" y="971"/>
                      <a:pt x="269" y="1084"/>
                      <a:pt x="385" y="1097"/>
                    </a:cubicBezTo>
                    <a:lnTo>
                      <a:pt x="399" y="1131"/>
                    </a:lnTo>
                    <a:cubicBezTo>
                      <a:pt x="310" y="1148"/>
                      <a:pt x="231" y="1203"/>
                      <a:pt x="177" y="1271"/>
                    </a:cubicBezTo>
                    <a:cubicBezTo>
                      <a:pt x="123" y="1338"/>
                      <a:pt x="85" y="1420"/>
                      <a:pt x="55" y="1506"/>
                    </a:cubicBezTo>
                    <a:cubicBezTo>
                      <a:pt x="24" y="1597"/>
                      <a:pt x="0" y="1703"/>
                      <a:pt x="48" y="1787"/>
                    </a:cubicBezTo>
                    <a:cubicBezTo>
                      <a:pt x="85" y="1849"/>
                      <a:pt x="150" y="1883"/>
                      <a:pt x="218" y="1910"/>
                    </a:cubicBezTo>
                    <a:cubicBezTo>
                      <a:pt x="269" y="1928"/>
                      <a:pt x="324" y="1945"/>
                      <a:pt x="380" y="1945"/>
                    </a:cubicBezTo>
                    <a:cubicBezTo>
                      <a:pt x="389" y="1945"/>
                      <a:pt x="397" y="1945"/>
                      <a:pt x="405" y="1944"/>
                    </a:cubicBezTo>
                    <a:cubicBezTo>
                      <a:pt x="467" y="1941"/>
                      <a:pt x="531" y="1910"/>
                      <a:pt x="565" y="1856"/>
                    </a:cubicBezTo>
                    <a:lnTo>
                      <a:pt x="565" y="1856"/>
                    </a:lnTo>
                    <a:lnTo>
                      <a:pt x="545" y="1903"/>
                    </a:lnTo>
                    <a:cubicBezTo>
                      <a:pt x="470" y="2026"/>
                      <a:pt x="422" y="2162"/>
                      <a:pt x="402" y="2305"/>
                    </a:cubicBezTo>
                    <a:cubicBezTo>
                      <a:pt x="395" y="2349"/>
                      <a:pt x="391" y="2393"/>
                      <a:pt x="399" y="2437"/>
                    </a:cubicBezTo>
                    <a:cubicBezTo>
                      <a:pt x="426" y="2574"/>
                      <a:pt x="558" y="2665"/>
                      <a:pt x="691" y="2703"/>
                    </a:cubicBezTo>
                    <a:cubicBezTo>
                      <a:pt x="729" y="2713"/>
                      <a:pt x="771" y="2719"/>
                      <a:pt x="811" y="2719"/>
                    </a:cubicBezTo>
                    <a:cubicBezTo>
                      <a:pt x="893" y="2719"/>
                      <a:pt x="972" y="2694"/>
                      <a:pt x="1018" y="2629"/>
                    </a:cubicBezTo>
                    <a:lnTo>
                      <a:pt x="1045" y="2615"/>
                    </a:lnTo>
                    <a:cubicBezTo>
                      <a:pt x="1127" y="2671"/>
                      <a:pt x="1222" y="2731"/>
                      <a:pt x="1318" y="2731"/>
                    </a:cubicBezTo>
                    <a:cubicBezTo>
                      <a:pt x="1337" y="2731"/>
                      <a:pt x="1356" y="2728"/>
                      <a:pt x="1375" y="2723"/>
                    </a:cubicBezTo>
                    <a:cubicBezTo>
                      <a:pt x="1494" y="2693"/>
                      <a:pt x="1562" y="2567"/>
                      <a:pt x="1613" y="2455"/>
                    </a:cubicBezTo>
                    <a:cubicBezTo>
                      <a:pt x="1701" y="2254"/>
                      <a:pt x="1790" y="2050"/>
                      <a:pt x="1820" y="1832"/>
                    </a:cubicBezTo>
                    <a:cubicBezTo>
                      <a:pt x="1825" y="1802"/>
                      <a:pt x="1828" y="1772"/>
                      <a:pt x="1829" y="1741"/>
                    </a:cubicBezTo>
                    <a:lnTo>
                      <a:pt x="1829" y="1741"/>
                    </a:lnTo>
                    <a:lnTo>
                      <a:pt x="1895" y="1985"/>
                    </a:lnTo>
                    <a:cubicBezTo>
                      <a:pt x="2120" y="1608"/>
                      <a:pt x="2208" y="1148"/>
                      <a:pt x="2134" y="716"/>
                    </a:cubicBezTo>
                    <a:cubicBezTo>
                      <a:pt x="2117" y="621"/>
                      <a:pt x="2089" y="522"/>
                      <a:pt x="2028" y="448"/>
                    </a:cubicBezTo>
                    <a:cubicBezTo>
                      <a:pt x="1948" y="358"/>
                      <a:pt x="1829" y="324"/>
                      <a:pt x="1707" y="324"/>
                    </a:cubicBezTo>
                    <a:cubicBezTo>
                      <a:pt x="1653" y="324"/>
                      <a:pt x="1598" y="331"/>
                      <a:pt x="1545" y="342"/>
                    </a:cubicBezTo>
                    <a:cubicBezTo>
                      <a:pt x="1432" y="366"/>
                      <a:pt x="1307" y="430"/>
                      <a:pt x="1297" y="546"/>
                    </a:cubicBezTo>
                    <a:lnTo>
                      <a:pt x="1266" y="532"/>
                    </a:lnTo>
                    <a:cubicBezTo>
                      <a:pt x="1280" y="393"/>
                      <a:pt x="1242" y="247"/>
                      <a:pt x="1150" y="141"/>
                    </a:cubicBezTo>
                    <a:cubicBezTo>
                      <a:pt x="1072" y="55"/>
                      <a:pt x="957" y="0"/>
                      <a:pt x="843"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58;p57"/>
              <p:cNvSpPr/>
              <p:nvPr/>
            </p:nvSpPr>
            <p:spPr>
              <a:xfrm>
                <a:off x="5227800" y="2260975"/>
                <a:ext cx="64850" cy="61425"/>
              </a:xfrm>
              <a:custGeom>
                <a:avLst/>
                <a:gdLst/>
                <a:ahLst/>
                <a:cxnLst/>
                <a:rect l="l" t="t" r="r" b="b"/>
                <a:pathLst>
                  <a:path w="2594" h="2457" extrusionOk="0">
                    <a:moveTo>
                      <a:pt x="1245" y="0"/>
                    </a:moveTo>
                    <a:cubicBezTo>
                      <a:pt x="1190" y="0"/>
                      <a:pt x="1133" y="12"/>
                      <a:pt x="1079" y="30"/>
                    </a:cubicBezTo>
                    <a:cubicBezTo>
                      <a:pt x="960" y="68"/>
                      <a:pt x="844" y="123"/>
                      <a:pt x="763" y="217"/>
                    </a:cubicBezTo>
                    <a:cubicBezTo>
                      <a:pt x="681" y="310"/>
                      <a:pt x="637" y="446"/>
                      <a:pt x="674" y="564"/>
                    </a:cubicBezTo>
                    <a:lnTo>
                      <a:pt x="650" y="609"/>
                    </a:lnTo>
                    <a:cubicBezTo>
                      <a:pt x="630" y="507"/>
                      <a:pt x="589" y="405"/>
                      <a:pt x="514" y="333"/>
                    </a:cubicBezTo>
                    <a:cubicBezTo>
                      <a:pt x="462" y="283"/>
                      <a:pt x="387" y="250"/>
                      <a:pt x="315" y="250"/>
                    </a:cubicBezTo>
                    <a:cubicBezTo>
                      <a:pt x="285" y="250"/>
                      <a:pt x="256" y="256"/>
                      <a:pt x="229" y="269"/>
                    </a:cubicBezTo>
                    <a:cubicBezTo>
                      <a:pt x="150" y="303"/>
                      <a:pt x="103" y="381"/>
                      <a:pt x="86" y="462"/>
                    </a:cubicBezTo>
                    <a:cubicBezTo>
                      <a:pt x="72" y="544"/>
                      <a:pt x="82" y="630"/>
                      <a:pt x="99" y="707"/>
                    </a:cubicBezTo>
                    <a:cubicBezTo>
                      <a:pt x="154" y="942"/>
                      <a:pt x="262" y="1164"/>
                      <a:pt x="416" y="1347"/>
                    </a:cubicBezTo>
                    <a:lnTo>
                      <a:pt x="1" y="1470"/>
                    </a:lnTo>
                    <a:cubicBezTo>
                      <a:pt x="283" y="1773"/>
                      <a:pt x="603" y="2034"/>
                      <a:pt x="953" y="2252"/>
                    </a:cubicBezTo>
                    <a:cubicBezTo>
                      <a:pt x="1055" y="2317"/>
                      <a:pt x="1164" y="2378"/>
                      <a:pt x="1276" y="2415"/>
                    </a:cubicBezTo>
                    <a:cubicBezTo>
                      <a:pt x="1364" y="2443"/>
                      <a:pt x="1454" y="2456"/>
                      <a:pt x="1545" y="2456"/>
                    </a:cubicBezTo>
                    <a:cubicBezTo>
                      <a:pt x="1918" y="2456"/>
                      <a:pt x="2290" y="2233"/>
                      <a:pt x="2501" y="1916"/>
                    </a:cubicBezTo>
                    <a:cubicBezTo>
                      <a:pt x="2548" y="1841"/>
                      <a:pt x="2593" y="1756"/>
                      <a:pt x="2586" y="1667"/>
                    </a:cubicBezTo>
                    <a:cubicBezTo>
                      <a:pt x="2576" y="1511"/>
                      <a:pt x="2423" y="1409"/>
                      <a:pt x="2283" y="1337"/>
                    </a:cubicBezTo>
                    <a:lnTo>
                      <a:pt x="2283" y="1337"/>
                    </a:lnTo>
                    <a:cubicBezTo>
                      <a:pt x="2288" y="1337"/>
                      <a:pt x="2292" y="1337"/>
                      <a:pt x="2297" y="1337"/>
                    </a:cubicBezTo>
                    <a:cubicBezTo>
                      <a:pt x="2404" y="1337"/>
                      <a:pt x="2502" y="1254"/>
                      <a:pt x="2532" y="1153"/>
                    </a:cubicBezTo>
                    <a:cubicBezTo>
                      <a:pt x="2566" y="1051"/>
                      <a:pt x="2539" y="932"/>
                      <a:pt x="2477" y="840"/>
                    </a:cubicBezTo>
                    <a:cubicBezTo>
                      <a:pt x="2416" y="748"/>
                      <a:pt x="2324" y="680"/>
                      <a:pt x="2226" y="626"/>
                    </a:cubicBezTo>
                    <a:cubicBezTo>
                      <a:pt x="2100" y="558"/>
                      <a:pt x="1952" y="515"/>
                      <a:pt x="1809" y="515"/>
                    </a:cubicBezTo>
                    <a:cubicBezTo>
                      <a:pt x="1732" y="515"/>
                      <a:pt x="1657" y="527"/>
                      <a:pt x="1587" y="555"/>
                    </a:cubicBezTo>
                    <a:lnTo>
                      <a:pt x="1587" y="555"/>
                    </a:lnTo>
                    <a:cubicBezTo>
                      <a:pt x="1597" y="452"/>
                      <a:pt x="1595" y="347"/>
                      <a:pt x="1562" y="248"/>
                    </a:cubicBezTo>
                    <a:cubicBezTo>
                      <a:pt x="1524" y="140"/>
                      <a:pt x="1440" y="38"/>
                      <a:pt x="1328" y="10"/>
                    </a:cubicBezTo>
                    <a:cubicBezTo>
                      <a:pt x="1301" y="3"/>
                      <a:pt x="1273" y="0"/>
                      <a:pt x="1245"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 name="Google Shape;850;p49"/>
          <p:cNvSpPr/>
          <p:nvPr/>
        </p:nvSpPr>
        <p:spPr>
          <a:xfrm>
            <a:off x="997380" y="4768796"/>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48;p49"/>
          <p:cNvSpPr txBox="1">
            <a:spLocks/>
          </p:cNvSpPr>
          <p:nvPr/>
        </p:nvSpPr>
        <p:spPr>
          <a:xfrm flipH="1">
            <a:off x="1526189" y="1255124"/>
            <a:ext cx="870335" cy="3915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800"/>
              <a:buFont typeface="Lato"/>
              <a:buNone/>
              <a:defRPr sz="1800" b="0" i="0" u="none" strike="noStrike" cap="none">
                <a:solidFill>
                  <a:schemeClr val="accent4"/>
                </a:solidFill>
                <a:latin typeface="Black Han Sans"/>
                <a:ea typeface="Black Han Sans"/>
                <a:cs typeface="Black Han Sans"/>
                <a:sym typeface="Black Han Sans"/>
              </a:defRPr>
            </a:lvl1pPr>
            <a:lvl2pPr marL="914400" marR="0" lvl="1"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r>
              <a:rPr lang="en-US" dirty="0" smtClean="0"/>
              <a:t>Karla</a:t>
            </a:r>
            <a:endParaRPr lang="en-US" dirty="0"/>
          </a:p>
        </p:txBody>
      </p:sp>
      <p:sp>
        <p:nvSpPr>
          <p:cNvPr id="160" name="Google Shape;849;p49"/>
          <p:cNvSpPr txBox="1">
            <a:spLocks/>
          </p:cNvSpPr>
          <p:nvPr/>
        </p:nvSpPr>
        <p:spPr>
          <a:xfrm flipH="1">
            <a:off x="2274050" y="1968970"/>
            <a:ext cx="1142724" cy="9947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Lato"/>
              <a:buChar char="●"/>
              <a:defRPr sz="1600" b="0" i="0" u="none" strike="noStrike" cap="none">
                <a:solidFill>
                  <a:schemeClr val="accent4"/>
                </a:solidFill>
                <a:latin typeface="Lato"/>
                <a:ea typeface="Lato"/>
                <a:cs typeface="Lato"/>
                <a:sym typeface="Lato"/>
              </a:defRPr>
            </a:lvl1pPr>
            <a:lvl2pPr marL="914400" marR="0" lvl="1"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2pPr>
            <a:lvl3pPr marL="1371600" marR="0" lvl="2"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3pPr>
            <a:lvl4pPr marL="1828800" marR="0" lvl="3"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4pPr>
            <a:lvl5pPr marL="2286000" marR="0" lvl="4"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5pPr>
            <a:lvl6pPr marL="2743200" marR="0" lvl="5"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6pPr>
            <a:lvl7pPr marL="3200400" marR="0" lvl="6"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7pPr>
            <a:lvl8pPr marL="3657600" marR="0" lvl="7"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8pPr>
            <a:lvl9pPr marL="4114800" marR="0" lvl="8" indent="-317500" algn="l" rtl="0">
              <a:lnSpc>
                <a:spcPct val="100000"/>
              </a:lnSpc>
              <a:spcBef>
                <a:spcPts val="1600"/>
              </a:spcBef>
              <a:spcAft>
                <a:spcPts val="1600"/>
              </a:spcAft>
              <a:buClr>
                <a:schemeClr val="accent4"/>
              </a:buClr>
              <a:buSzPts val="1400"/>
              <a:buFont typeface="Lato"/>
              <a:buChar char="■"/>
              <a:defRPr sz="1400" b="0" i="0" u="none" strike="noStrike" cap="none">
                <a:solidFill>
                  <a:schemeClr val="accent4"/>
                </a:solidFill>
                <a:latin typeface="Lato"/>
                <a:ea typeface="Lato"/>
                <a:cs typeface="Lato"/>
                <a:sym typeface="Lato"/>
              </a:defRPr>
            </a:lvl9pPr>
          </a:lstStyle>
          <a:p>
            <a:pPr marL="0" indent="0">
              <a:spcAft>
                <a:spcPts val="1600"/>
              </a:spcAft>
              <a:buNone/>
            </a:pPr>
            <a:r>
              <a:rPr lang="en-US" dirty="0"/>
              <a:t>Mall smart parking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0"/>
          <p:cNvSpPr txBox="1">
            <a:spLocks noGrp="1"/>
          </p:cNvSpPr>
          <p:nvPr>
            <p:ph type="title"/>
          </p:nvPr>
        </p:nvSpPr>
        <p:spPr>
          <a:xfrm>
            <a:off x="713850" y="2318342"/>
            <a:ext cx="6327300" cy="11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Let’s see the great work !</a:t>
            </a:r>
            <a:endParaRPr dirty="0"/>
          </a:p>
        </p:txBody>
      </p:sp>
      <p:sp>
        <p:nvSpPr>
          <p:cNvPr id="893" name="Google Shape;893;p50"/>
          <p:cNvSpPr txBox="1">
            <a:spLocks noGrp="1"/>
          </p:cNvSpPr>
          <p:nvPr>
            <p:ph type="title" idx="2"/>
          </p:nvPr>
        </p:nvSpPr>
        <p:spPr>
          <a:xfrm>
            <a:off x="713850" y="1491425"/>
            <a:ext cx="1907700" cy="91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52"/>
          <p:cNvSpPr/>
          <p:nvPr/>
        </p:nvSpPr>
        <p:spPr>
          <a:xfrm>
            <a:off x="1218575" y="2547400"/>
            <a:ext cx="7091800" cy="381500"/>
          </a:xfrm>
          <a:custGeom>
            <a:avLst/>
            <a:gdLst/>
            <a:ahLst/>
            <a:cxnLst/>
            <a:rect l="l" t="t" r="r" b="b"/>
            <a:pathLst>
              <a:path w="283672" h="15260" extrusionOk="0">
                <a:moveTo>
                  <a:pt x="0" y="0"/>
                </a:moveTo>
                <a:cubicBezTo>
                  <a:pt x="6682" y="4008"/>
                  <a:pt x="12513" y="10211"/>
                  <a:pt x="20120" y="11902"/>
                </a:cubicBezTo>
                <a:cubicBezTo>
                  <a:pt x="39977" y="16315"/>
                  <a:pt x="60708" y="8502"/>
                  <a:pt x="81049" y="8502"/>
                </a:cubicBezTo>
                <a:cubicBezTo>
                  <a:pt x="98003" y="8502"/>
                  <a:pt x="114631" y="13247"/>
                  <a:pt x="131492" y="15019"/>
                </a:cubicBezTo>
                <a:cubicBezTo>
                  <a:pt x="144275" y="16363"/>
                  <a:pt x="156975" y="11622"/>
                  <a:pt x="169749" y="10202"/>
                </a:cubicBezTo>
                <a:cubicBezTo>
                  <a:pt x="183364" y="8689"/>
                  <a:pt x="197371" y="7141"/>
                  <a:pt x="210841" y="9635"/>
                </a:cubicBezTo>
                <a:cubicBezTo>
                  <a:pt x="234758" y="14064"/>
                  <a:pt x="264674" y="20291"/>
                  <a:pt x="283672" y="5101"/>
                </a:cubicBezTo>
              </a:path>
            </a:pathLst>
          </a:custGeom>
          <a:noFill/>
          <a:ln w="19050" cap="flat" cmpd="sng">
            <a:solidFill>
              <a:schemeClr val="accent4"/>
            </a:solidFill>
            <a:prstDash val="dot"/>
            <a:round/>
            <a:headEnd type="none" w="med" len="med"/>
            <a:tailEnd type="none" w="med" len="med"/>
          </a:ln>
        </p:spPr>
      </p:sp>
      <p:sp>
        <p:nvSpPr>
          <p:cNvPr id="1008" name="Google Shape;1008;p5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Tasks and Timeline</a:t>
            </a:r>
            <a:endParaRPr dirty="0"/>
          </a:p>
        </p:txBody>
      </p:sp>
      <p:sp>
        <p:nvSpPr>
          <p:cNvPr id="1009" name="Google Shape;1009;p52"/>
          <p:cNvSpPr txBox="1">
            <a:spLocks noGrp="1"/>
          </p:cNvSpPr>
          <p:nvPr>
            <p:ph type="title" idx="4294967295"/>
          </p:nvPr>
        </p:nvSpPr>
        <p:spPr>
          <a:xfrm>
            <a:off x="1197748" y="3289133"/>
            <a:ext cx="1860300" cy="45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December</a:t>
            </a:r>
            <a:endParaRPr sz="1800" dirty="0"/>
          </a:p>
        </p:txBody>
      </p:sp>
      <p:sp>
        <p:nvSpPr>
          <p:cNvPr id="1010" name="Google Shape;1010;p52"/>
          <p:cNvSpPr txBox="1">
            <a:spLocks noGrp="1"/>
          </p:cNvSpPr>
          <p:nvPr>
            <p:ph type="subTitle" idx="4294967295"/>
          </p:nvPr>
        </p:nvSpPr>
        <p:spPr>
          <a:xfrm>
            <a:off x="1088849" y="3695324"/>
            <a:ext cx="2381715" cy="1306167"/>
          </a:xfrm>
          <a:prstGeom prst="rect">
            <a:avLst/>
          </a:prstGeom>
        </p:spPr>
        <p:txBody>
          <a:bodyPr spcFirstLastPara="1" wrap="square" lIns="91425" tIns="91425" rIns="91425" bIns="91425" anchor="t" anchorCtr="0">
            <a:noAutofit/>
          </a:bodyPr>
          <a:lstStyle/>
          <a:p>
            <a:pPr marL="285750" indent="-285750"/>
            <a:r>
              <a:rPr lang="en-US" dirty="0" smtClean="0"/>
              <a:t>SRS</a:t>
            </a:r>
          </a:p>
          <a:p>
            <a:pPr marL="285750" indent="-285750"/>
            <a:r>
              <a:rPr lang="en-US" dirty="0" smtClean="0"/>
              <a:t>UAT plan</a:t>
            </a:r>
          </a:p>
          <a:p>
            <a:pPr marL="285750" indent="-285750"/>
            <a:r>
              <a:rPr lang="en-US" dirty="0" smtClean="0"/>
              <a:t>RTM</a:t>
            </a:r>
          </a:p>
          <a:p>
            <a:pPr marL="285750" indent="-285750"/>
            <a:r>
              <a:rPr lang="en-US" dirty="0" smtClean="0"/>
              <a:t>Test HW</a:t>
            </a:r>
          </a:p>
          <a:p>
            <a:pPr marL="285750" indent="-285750"/>
            <a:r>
              <a:rPr lang="en-US" dirty="0" smtClean="0"/>
              <a:t>Basic proof of concept</a:t>
            </a:r>
            <a:endParaRPr lang="en-US" dirty="0"/>
          </a:p>
        </p:txBody>
      </p:sp>
      <p:sp>
        <p:nvSpPr>
          <p:cNvPr id="1011" name="Google Shape;1011;p52"/>
          <p:cNvSpPr txBox="1">
            <a:spLocks noGrp="1"/>
          </p:cNvSpPr>
          <p:nvPr>
            <p:ph type="title" idx="4294967295"/>
          </p:nvPr>
        </p:nvSpPr>
        <p:spPr>
          <a:xfrm>
            <a:off x="4456548" y="3289125"/>
            <a:ext cx="1860300" cy="45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t>February</a:t>
            </a:r>
            <a:endParaRPr sz="1800" dirty="0"/>
          </a:p>
        </p:txBody>
      </p:sp>
      <p:sp>
        <p:nvSpPr>
          <p:cNvPr id="1014" name="Google Shape;1014;p52"/>
          <p:cNvSpPr txBox="1">
            <a:spLocks noGrp="1"/>
          </p:cNvSpPr>
          <p:nvPr>
            <p:ph type="title" idx="4294967295"/>
          </p:nvPr>
        </p:nvSpPr>
        <p:spPr>
          <a:xfrm>
            <a:off x="6084311" y="2017238"/>
            <a:ext cx="1860300" cy="45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smtClean="0"/>
              <a:t>March</a:t>
            </a:r>
            <a:endParaRPr sz="1800" dirty="0"/>
          </a:p>
        </p:txBody>
      </p:sp>
      <p:grpSp>
        <p:nvGrpSpPr>
          <p:cNvPr id="1016" name="Google Shape;1016;p52"/>
          <p:cNvGrpSpPr/>
          <p:nvPr/>
        </p:nvGrpSpPr>
        <p:grpSpPr>
          <a:xfrm>
            <a:off x="1959191" y="2728289"/>
            <a:ext cx="337407" cy="462359"/>
            <a:chOff x="8514266" y="1265155"/>
            <a:chExt cx="337407" cy="462359"/>
          </a:xfrm>
        </p:grpSpPr>
        <p:sp>
          <p:nvSpPr>
            <p:cNvPr id="1017" name="Google Shape;1017;p52"/>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2"/>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52"/>
          <p:cNvGrpSpPr/>
          <p:nvPr/>
        </p:nvGrpSpPr>
        <p:grpSpPr>
          <a:xfrm rot="10800000">
            <a:off x="3588622" y="2496186"/>
            <a:ext cx="337407" cy="462359"/>
            <a:chOff x="8514266" y="1265155"/>
            <a:chExt cx="337407" cy="462359"/>
          </a:xfrm>
        </p:grpSpPr>
        <p:sp>
          <p:nvSpPr>
            <p:cNvPr id="1020" name="Google Shape;1020;p52"/>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2"/>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52"/>
          <p:cNvGrpSpPr/>
          <p:nvPr/>
        </p:nvGrpSpPr>
        <p:grpSpPr>
          <a:xfrm>
            <a:off x="5217166" y="2728289"/>
            <a:ext cx="337407" cy="462359"/>
            <a:chOff x="8514266" y="1265155"/>
            <a:chExt cx="337407" cy="462359"/>
          </a:xfrm>
        </p:grpSpPr>
        <p:sp>
          <p:nvSpPr>
            <p:cNvPr id="1023" name="Google Shape;1023;p52"/>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2"/>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5" name="Google Shape;1025;p52"/>
          <p:cNvSpPr txBox="1">
            <a:spLocks noGrp="1"/>
          </p:cNvSpPr>
          <p:nvPr>
            <p:ph type="title" idx="4294967295"/>
          </p:nvPr>
        </p:nvSpPr>
        <p:spPr>
          <a:xfrm>
            <a:off x="2827175" y="2017238"/>
            <a:ext cx="1860300" cy="45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smtClean="0"/>
              <a:t>January</a:t>
            </a:r>
            <a:endParaRPr sz="1800" dirty="0"/>
          </a:p>
        </p:txBody>
      </p:sp>
      <p:grpSp>
        <p:nvGrpSpPr>
          <p:cNvPr id="1026" name="Google Shape;1026;p52"/>
          <p:cNvGrpSpPr/>
          <p:nvPr/>
        </p:nvGrpSpPr>
        <p:grpSpPr>
          <a:xfrm rot="10800000">
            <a:off x="6845722" y="2496186"/>
            <a:ext cx="337407" cy="462359"/>
            <a:chOff x="8514266" y="1265155"/>
            <a:chExt cx="337407" cy="462359"/>
          </a:xfrm>
        </p:grpSpPr>
        <p:sp>
          <p:nvSpPr>
            <p:cNvPr id="1027" name="Google Shape;1027;p52"/>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2"/>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52"/>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10;p52"/>
          <p:cNvSpPr txBox="1">
            <a:spLocks/>
          </p:cNvSpPr>
          <p:nvPr/>
        </p:nvSpPr>
        <p:spPr>
          <a:xfrm>
            <a:off x="2835451" y="936071"/>
            <a:ext cx="2381715" cy="1306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1pPr>
            <a:lvl2pPr marL="914400" marR="0" lvl="1"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2pPr>
            <a:lvl3pPr marL="1371600" marR="0" lvl="2"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3pPr>
            <a:lvl4pPr marL="1828800" marR="0" lvl="3"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4pPr>
            <a:lvl5pPr marL="2286000" marR="0" lvl="4"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5pPr>
            <a:lvl6pPr marL="2743200" marR="0" lvl="5"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6pPr>
            <a:lvl7pPr marL="3200400" marR="0" lvl="6"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7pPr>
            <a:lvl8pPr marL="3657600" marR="0" lvl="7"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8pPr>
            <a:lvl9pPr marL="4114800" marR="0" lvl="8" indent="-317500" algn="l" rtl="0">
              <a:lnSpc>
                <a:spcPct val="100000"/>
              </a:lnSpc>
              <a:spcBef>
                <a:spcPts val="1600"/>
              </a:spcBef>
              <a:spcAft>
                <a:spcPts val="1600"/>
              </a:spcAft>
              <a:buClr>
                <a:schemeClr val="accent4"/>
              </a:buClr>
              <a:buSzPts val="1400"/>
              <a:buFont typeface="Lato"/>
              <a:buChar char="■"/>
              <a:defRPr sz="1400" b="0" i="0" u="none" strike="noStrike" cap="none">
                <a:solidFill>
                  <a:schemeClr val="accent4"/>
                </a:solidFill>
                <a:latin typeface="Lato"/>
                <a:ea typeface="Lato"/>
                <a:cs typeface="Lato"/>
                <a:sym typeface="Lato"/>
              </a:defRPr>
            </a:lvl9pPr>
          </a:lstStyle>
          <a:p>
            <a:pPr marL="285750" indent="-285750"/>
            <a:r>
              <a:rPr lang="en-US" dirty="0" smtClean="0"/>
              <a:t>System test plan</a:t>
            </a:r>
          </a:p>
          <a:p>
            <a:pPr marL="285750" indent="-285750"/>
            <a:r>
              <a:rPr lang="en-US" dirty="0" smtClean="0"/>
              <a:t>Architecture (GDD)</a:t>
            </a:r>
          </a:p>
          <a:p>
            <a:pPr marL="285750" indent="-285750"/>
            <a:r>
              <a:rPr lang="en-US" dirty="0" smtClean="0"/>
              <a:t>RTM</a:t>
            </a:r>
          </a:p>
          <a:p>
            <a:pPr marL="285750" indent="-285750"/>
            <a:r>
              <a:rPr lang="en-US" dirty="0" smtClean="0"/>
              <a:t>Integration test plan</a:t>
            </a:r>
          </a:p>
          <a:p>
            <a:pPr marL="285750" indent="-285750"/>
            <a:r>
              <a:rPr lang="en-US" dirty="0" smtClean="0"/>
              <a:t>Detailed Design (CDD)</a:t>
            </a:r>
            <a:endParaRPr lang="en-US" dirty="0"/>
          </a:p>
        </p:txBody>
      </p:sp>
      <p:sp>
        <p:nvSpPr>
          <p:cNvPr id="26" name="Google Shape;1010;p52"/>
          <p:cNvSpPr txBox="1">
            <a:spLocks/>
          </p:cNvSpPr>
          <p:nvPr/>
        </p:nvSpPr>
        <p:spPr>
          <a:xfrm>
            <a:off x="4418637" y="3695324"/>
            <a:ext cx="2381715" cy="1056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1pPr>
            <a:lvl2pPr marL="914400" marR="0" lvl="1"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2pPr>
            <a:lvl3pPr marL="1371600" marR="0" lvl="2"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3pPr>
            <a:lvl4pPr marL="1828800" marR="0" lvl="3"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4pPr>
            <a:lvl5pPr marL="2286000" marR="0" lvl="4"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5pPr>
            <a:lvl6pPr marL="2743200" marR="0" lvl="5"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6pPr>
            <a:lvl7pPr marL="3200400" marR="0" lvl="6"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7pPr>
            <a:lvl8pPr marL="3657600" marR="0" lvl="7"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8pPr>
            <a:lvl9pPr marL="4114800" marR="0" lvl="8" indent="-317500" algn="l" rtl="0">
              <a:lnSpc>
                <a:spcPct val="100000"/>
              </a:lnSpc>
              <a:spcBef>
                <a:spcPts val="1600"/>
              </a:spcBef>
              <a:spcAft>
                <a:spcPts val="1600"/>
              </a:spcAft>
              <a:buClr>
                <a:schemeClr val="accent4"/>
              </a:buClr>
              <a:buSzPts val="1400"/>
              <a:buFont typeface="Lato"/>
              <a:buChar char="■"/>
              <a:defRPr sz="1400" b="0" i="0" u="none" strike="noStrike" cap="none">
                <a:solidFill>
                  <a:schemeClr val="accent4"/>
                </a:solidFill>
                <a:latin typeface="Lato"/>
                <a:ea typeface="Lato"/>
                <a:cs typeface="Lato"/>
                <a:sym typeface="Lato"/>
              </a:defRPr>
            </a:lvl9pPr>
          </a:lstStyle>
          <a:p>
            <a:pPr marL="285750" indent="-285750"/>
            <a:r>
              <a:rPr lang="en-US" dirty="0" smtClean="0"/>
              <a:t>Unit test plan</a:t>
            </a:r>
          </a:p>
          <a:p>
            <a:pPr marL="285750" indent="-285750"/>
            <a:r>
              <a:rPr lang="en-US" dirty="0" smtClean="0"/>
              <a:t>Unit Implementation</a:t>
            </a:r>
          </a:p>
          <a:p>
            <a:pPr marL="285750" indent="-285750"/>
            <a:r>
              <a:rPr lang="en-US" dirty="0" smtClean="0"/>
              <a:t>Internal unit test</a:t>
            </a:r>
          </a:p>
          <a:p>
            <a:pPr marL="285750" indent="-285750"/>
            <a:r>
              <a:rPr lang="en-US" dirty="0" smtClean="0"/>
              <a:t>Step by step integration</a:t>
            </a:r>
          </a:p>
        </p:txBody>
      </p:sp>
      <p:sp>
        <p:nvSpPr>
          <p:cNvPr id="28" name="Google Shape;1010;p52"/>
          <p:cNvSpPr txBox="1">
            <a:spLocks/>
          </p:cNvSpPr>
          <p:nvPr/>
        </p:nvSpPr>
        <p:spPr>
          <a:xfrm>
            <a:off x="6147909" y="731375"/>
            <a:ext cx="2663847" cy="12858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1pPr>
            <a:lvl2pPr marL="914400" marR="0" lvl="1"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2pPr>
            <a:lvl3pPr marL="1371600" marR="0" lvl="2"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3pPr>
            <a:lvl4pPr marL="1828800" marR="0" lvl="3"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4pPr>
            <a:lvl5pPr marL="2286000" marR="0" lvl="4"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5pPr>
            <a:lvl6pPr marL="2743200" marR="0" lvl="5"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6pPr>
            <a:lvl7pPr marL="3200400" marR="0" lvl="6"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7pPr>
            <a:lvl8pPr marL="3657600" marR="0" lvl="7" indent="-317500" algn="l" rtl="0">
              <a:lnSpc>
                <a:spcPct val="100000"/>
              </a:lnSpc>
              <a:spcBef>
                <a:spcPts val="1600"/>
              </a:spcBef>
              <a:spcAft>
                <a:spcPts val="0"/>
              </a:spcAft>
              <a:buClr>
                <a:schemeClr val="accent4"/>
              </a:buClr>
              <a:buSzPts val="1400"/>
              <a:buFont typeface="Lato"/>
              <a:buChar char="○"/>
              <a:defRPr sz="1400" b="0" i="0" u="none" strike="noStrike" cap="none">
                <a:solidFill>
                  <a:schemeClr val="accent4"/>
                </a:solidFill>
                <a:latin typeface="Lato"/>
                <a:ea typeface="Lato"/>
                <a:cs typeface="Lato"/>
                <a:sym typeface="Lato"/>
              </a:defRPr>
            </a:lvl8pPr>
            <a:lvl9pPr marL="4114800" marR="0" lvl="8" indent="-317500" algn="l" rtl="0">
              <a:lnSpc>
                <a:spcPct val="100000"/>
              </a:lnSpc>
              <a:spcBef>
                <a:spcPts val="1600"/>
              </a:spcBef>
              <a:spcAft>
                <a:spcPts val="1600"/>
              </a:spcAft>
              <a:buClr>
                <a:schemeClr val="accent4"/>
              </a:buClr>
              <a:buSzPts val="1400"/>
              <a:buFont typeface="Lato"/>
              <a:buChar char="■"/>
              <a:defRPr sz="1400" b="0" i="0" u="none" strike="noStrike" cap="none">
                <a:solidFill>
                  <a:schemeClr val="accent4"/>
                </a:solidFill>
                <a:latin typeface="Lato"/>
                <a:ea typeface="Lato"/>
                <a:cs typeface="Lato"/>
                <a:sym typeface="Lato"/>
              </a:defRPr>
            </a:lvl9pPr>
          </a:lstStyle>
          <a:p>
            <a:pPr marL="285750" indent="-285750"/>
            <a:r>
              <a:rPr lang="en-US" dirty="0" smtClean="0"/>
              <a:t>Execute Unit test plans</a:t>
            </a:r>
          </a:p>
          <a:p>
            <a:pPr marL="285750" indent="-285750"/>
            <a:r>
              <a:rPr lang="en-US" dirty="0" smtClean="0"/>
              <a:t>Bug fixing</a:t>
            </a:r>
          </a:p>
          <a:p>
            <a:pPr marL="285750" indent="-285750"/>
            <a:r>
              <a:rPr lang="en-US" dirty="0" smtClean="0"/>
              <a:t>Execute Integration test plans</a:t>
            </a:r>
          </a:p>
          <a:p>
            <a:pPr marL="285750" indent="-285750"/>
            <a:r>
              <a:rPr lang="en-US" dirty="0" smtClean="0"/>
              <a:t>Bug fixing</a:t>
            </a:r>
          </a:p>
          <a:p>
            <a:pPr marL="285750" indent="-285750"/>
            <a:r>
              <a:rPr lang="en-US" dirty="0" smtClean="0"/>
              <a:t>Execute System test plans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56"/>
          <p:cNvSpPr txBox="1"/>
          <p:nvPr/>
        </p:nvSpPr>
        <p:spPr>
          <a:xfrm>
            <a:off x="5430000" y="4203575"/>
            <a:ext cx="3000000" cy="352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Please keep this slide for attribution.</a:t>
            </a:r>
            <a:endParaRPr sz="1200">
              <a:solidFill>
                <a:schemeClr val="accent4"/>
              </a:solidFill>
              <a:latin typeface="Lato"/>
              <a:ea typeface="Lato"/>
              <a:cs typeface="Lato"/>
              <a:sym typeface="Lato"/>
            </a:endParaRPr>
          </a:p>
        </p:txBody>
      </p:sp>
      <p:sp>
        <p:nvSpPr>
          <p:cNvPr id="1100" name="Google Shape;1100;p56"/>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1101" name="Google Shape;1101;p56"/>
          <p:cNvSpPr txBox="1">
            <a:spLocks noGrp="1"/>
          </p:cNvSpPr>
          <p:nvPr>
            <p:ph type="subTitle" idx="1"/>
          </p:nvPr>
        </p:nvSpPr>
        <p:spPr>
          <a:xfrm flipH="1">
            <a:off x="4668982" y="2152125"/>
            <a:ext cx="3761018" cy="122307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Do you have any questions? </a:t>
            </a:r>
            <a:r>
              <a:rPr lang="en" dirty="0" smtClean="0"/>
              <a:t>esraaabdelnaby722@gmail.com            </a:t>
            </a:r>
            <a:endParaRPr dirty="0"/>
          </a:p>
          <a:p>
            <a:pPr marL="0" lvl="0" indent="0" algn="r" rtl="0">
              <a:spcBef>
                <a:spcPts val="0"/>
              </a:spcBef>
              <a:spcAft>
                <a:spcPts val="0"/>
              </a:spcAft>
              <a:buClr>
                <a:schemeClr val="dk1"/>
              </a:buClr>
              <a:buSzPts val="1100"/>
              <a:buFont typeface="Arial"/>
              <a:buNone/>
            </a:pPr>
            <a:r>
              <a:rPr lang="en" dirty="0" smtClean="0"/>
              <a:t>+</a:t>
            </a:r>
            <a:r>
              <a:rPr lang="en-US" dirty="0" smtClean="0"/>
              <a:t>201110882270</a:t>
            </a:r>
          </a:p>
          <a:p>
            <a:pPr marL="0" lvl="0" indent="0">
              <a:buClr>
                <a:schemeClr val="dk1"/>
              </a:buClr>
              <a:buSzPts val="1100"/>
            </a:pPr>
            <a:r>
              <a:rPr lang="en-US" dirty="0" smtClean="0"/>
              <a:t>IAR Id: E167277</a:t>
            </a:r>
            <a:endParaRPr dirty="0"/>
          </a:p>
        </p:txBody>
      </p:sp>
      <p:grpSp>
        <p:nvGrpSpPr>
          <p:cNvPr id="1102" name="Google Shape;1102;p56"/>
          <p:cNvGrpSpPr/>
          <p:nvPr/>
        </p:nvGrpSpPr>
        <p:grpSpPr>
          <a:xfrm>
            <a:off x="988505" y="1992650"/>
            <a:ext cx="2886300" cy="2838750"/>
            <a:chOff x="988505" y="1992650"/>
            <a:chExt cx="2886300" cy="2838750"/>
          </a:xfrm>
        </p:grpSpPr>
        <p:sp>
          <p:nvSpPr>
            <p:cNvPr id="1103" name="Google Shape;1103;p56"/>
            <p:cNvSpPr/>
            <p:nvPr/>
          </p:nvSpPr>
          <p:spPr>
            <a:xfrm>
              <a:off x="988505" y="4697600"/>
              <a:ext cx="2886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4" name="Google Shape;1104;p56"/>
            <p:cNvGrpSpPr/>
            <p:nvPr/>
          </p:nvGrpSpPr>
          <p:grpSpPr>
            <a:xfrm>
              <a:off x="1391425" y="1992650"/>
              <a:ext cx="2418099" cy="2768600"/>
              <a:chOff x="1391425" y="1713925"/>
              <a:chExt cx="2418099" cy="2768600"/>
            </a:xfrm>
          </p:grpSpPr>
          <p:sp>
            <p:nvSpPr>
              <p:cNvPr id="1105" name="Google Shape;1105;p56"/>
              <p:cNvSpPr/>
              <p:nvPr/>
            </p:nvSpPr>
            <p:spPr>
              <a:xfrm>
                <a:off x="2806216" y="3694897"/>
                <a:ext cx="327447" cy="770921"/>
              </a:xfrm>
              <a:custGeom>
                <a:avLst/>
                <a:gdLst/>
                <a:ahLst/>
                <a:cxnLst/>
                <a:rect l="l" t="t" r="r" b="b"/>
                <a:pathLst>
                  <a:path w="3920" h="9229" extrusionOk="0">
                    <a:moveTo>
                      <a:pt x="0" y="1"/>
                    </a:moveTo>
                    <a:lnTo>
                      <a:pt x="2559" y="9228"/>
                    </a:lnTo>
                    <a:lnTo>
                      <a:pt x="3920" y="9228"/>
                    </a:lnTo>
                    <a:lnTo>
                      <a:pt x="1361"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6"/>
              <p:cNvSpPr/>
              <p:nvPr/>
            </p:nvSpPr>
            <p:spPr>
              <a:xfrm>
                <a:off x="2259913" y="3694897"/>
                <a:ext cx="327531" cy="770921"/>
              </a:xfrm>
              <a:custGeom>
                <a:avLst/>
                <a:gdLst/>
                <a:ahLst/>
                <a:cxnLst/>
                <a:rect l="l" t="t" r="r" b="b"/>
                <a:pathLst>
                  <a:path w="3921" h="9229" extrusionOk="0">
                    <a:moveTo>
                      <a:pt x="2560" y="1"/>
                    </a:moveTo>
                    <a:lnTo>
                      <a:pt x="1" y="9228"/>
                    </a:lnTo>
                    <a:lnTo>
                      <a:pt x="1362" y="9228"/>
                    </a:lnTo>
                    <a:lnTo>
                      <a:pt x="3920"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6"/>
              <p:cNvSpPr/>
              <p:nvPr/>
            </p:nvSpPr>
            <p:spPr>
              <a:xfrm>
                <a:off x="2184065" y="2585670"/>
                <a:ext cx="1004980" cy="1189252"/>
              </a:xfrm>
              <a:custGeom>
                <a:avLst/>
                <a:gdLst/>
                <a:ahLst/>
                <a:cxnLst/>
                <a:rect l="l" t="t" r="r" b="b"/>
                <a:pathLst>
                  <a:path w="12031" h="14237" extrusionOk="0">
                    <a:moveTo>
                      <a:pt x="5982" y="0"/>
                    </a:moveTo>
                    <a:lnTo>
                      <a:pt x="6574" y="231"/>
                    </a:lnTo>
                    <a:cubicBezTo>
                      <a:pt x="6415" y="198"/>
                      <a:pt x="6255" y="183"/>
                      <a:pt x="6095" y="183"/>
                    </a:cubicBezTo>
                    <a:cubicBezTo>
                      <a:pt x="5430" y="183"/>
                      <a:pt x="4765" y="452"/>
                      <a:pt x="4230" y="858"/>
                    </a:cubicBezTo>
                    <a:cubicBezTo>
                      <a:pt x="3562" y="1362"/>
                      <a:pt x="3066" y="2052"/>
                      <a:pt x="2627" y="2763"/>
                    </a:cubicBezTo>
                    <a:cubicBezTo>
                      <a:pt x="1701" y="4253"/>
                      <a:pt x="977" y="5866"/>
                      <a:pt x="473" y="7547"/>
                    </a:cubicBezTo>
                    <a:cubicBezTo>
                      <a:pt x="208" y="8428"/>
                      <a:pt x="1" y="9347"/>
                      <a:pt x="55" y="10269"/>
                    </a:cubicBezTo>
                    <a:cubicBezTo>
                      <a:pt x="109" y="11190"/>
                      <a:pt x="450" y="12123"/>
                      <a:pt x="1133" y="12742"/>
                    </a:cubicBezTo>
                    <a:cubicBezTo>
                      <a:pt x="1599" y="13164"/>
                      <a:pt x="2191" y="13419"/>
                      <a:pt x="2787" y="13616"/>
                    </a:cubicBezTo>
                    <a:cubicBezTo>
                      <a:pt x="4017" y="14029"/>
                      <a:pt x="5314" y="14236"/>
                      <a:pt x="6611" y="14236"/>
                    </a:cubicBezTo>
                    <a:cubicBezTo>
                      <a:pt x="7496" y="14236"/>
                      <a:pt x="8381" y="14140"/>
                      <a:pt x="9245" y="13946"/>
                    </a:cubicBezTo>
                    <a:cubicBezTo>
                      <a:pt x="10306" y="13705"/>
                      <a:pt x="11459" y="13202"/>
                      <a:pt x="11806" y="12167"/>
                    </a:cubicBezTo>
                    <a:cubicBezTo>
                      <a:pt x="12031" y="11493"/>
                      <a:pt x="11850" y="10755"/>
                      <a:pt x="11667" y="10064"/>
                    </a:cubicBezTo>
                    <a:cubicBezTo>
                      <a:pt x="11409" y="9098"/>
                      <a:pt x="11153" y="8132"/>
                      <a:pt x="10895" y="7166"/>
                    </a:cubicBezTo>
                    <a:cubicBezTo>
                      <a:pt x="10503" y="5699"/>
                      <a:pt x="10105" y="4212"/>
                      <a:pt x="9353" y="2893"/>
                    </a:cubicBezTo>
                    <a:cubicBezTo>
                      <a:pt x="8601" y="1572"/>
                      <a:pt x="7441" y="415"/>
                      <a:pt x="5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6"/>
              <p:cNvSpPr/>
              <p:nvPr/>
            </p:nvSpPr>
            <p:spPr>
              <a:xfrm>
                <a:off x="2086917" y="3420159"/>
                <a:ext cx="808010" cy="938989"/>
              </a:xfrm>
              <a:custGeom>
                <a:avLst/>
                <a:gdLst/>
                <a:ahLst/>
                <a:cxnLst/>
                <a:rect l="l" t="t" r="r" b="b"/>
                <a:pathLst>
                  <a:path w="9673" h="11241" extrusionOk="0">
                    <a:moveTo>
                      <a:pt x="8698" y="0"/>
                    </a:moveTo>
                    <a:cubicBezTo>
                      <a:pt x="8516" y="0"/>
                      <a:pt x="8332" y="58"/>
                      <a:pt x="8175" y="176"/>
                    </a:cubicBezTo>
                    <a:cubicBezTo>
                      <a:pt x="7580" y="629"/>
                      <a:pt x="6716" y="1024"/>
                      <a:pt x="5801" y="1442"/>
                    </a:cubicBezTo>
                    <a:cubicBezTo>
                      <a:pt x="4270" y="2143"/>
                      <a:pt x="2531" y="2936"/>
                      <a:pt x="1439" y="4311"/>
                    </a:cubicBezTo>
                    <a:cubicBezTo>
                      <a:pt x="132" y="5957"/>
                      <a:pt x="0" y="8042"/>
                      <a:pt x="1038" y="10693"/>
                    </a:cubicBezTo>
                    <a:cubicBezTo>
                      <a:pt x="1170" y="11030"/>
                      <a:pt x="1497" y="11241"/>
                      <a:pt x="1841" y="11241"/>
                    </a:cubicBezTo>
                    <a:cubicBezTo>
                      <a:pt x="1943" y="11241"/>
                      <a:pt x="2051" y="11220"/>
                      <a:pt x="2153" y="11180"/>
                    </a:cubicBezTo>
                    <a:cubicBezTo>
                      <a:pt x="2596" y="11006"/>
                      <a:pt x="2817" y="10506"/>
                      <a:pt x="2643" y="10063"/>
                    </a:cubicBezTo>
                    <a:cubicBezTo>
                      <a:pt x="888" y="5583"/>
                      <a:pt x="3497" y="4392"/>
                      <a:pt x="6519" y="3011"/>
                    </a:cubicBezTo>
                    <a:cubicBezTo>
                      <a:pt x="7522" y="2551"/>
                      <a:pt x="8468" y="2119"/>
                      <a:pt x="9221" y="1547"/>
                    </a:cubicBezTo>
                    <a:cubicBezTo>
                      <a:pt x="9598" y="1262"/>
                      <a:pt x="9673" y="721"/>
                      <a:pt x="9384" y="340"/>
                    </a:cubicBezTo>
                    <a:cubicBezTo>
                      <a:pt x="9216" y="118"/>
                      <a:pt x="8959" y="0"/>
                      <a:pt x="8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6"/>
              <p:cNvSpPr/>
              <p:nvPr/>
            </p:nvSpPr>
            <p:spPr>
              <a:xfrm>
                <a:off x="1821367" y="4235770"/>
                <a:ext cx="549477" cy="246421"/>
              </a:xfrm>
              <a:custGeom>
                <a:avLst/>
                <a:gdLst/>
                <a:ahLst/>
                <a:cxnLst/>
                <a:rect l="l" t="t" r="r" b="b"/>
                <a:pathLst>
                  <a:path w="6578" h="2950" extrusionOk="0">
                    <a:moveTo>
                      <a:pt x="3999" y="0"/>
                    </a:moveTo>
                    <a:cubicBezTo>
                      <a:pt x="1" y="2549"/>
                      <a:pt x="957" y="2950"/>
                      <a:pt x="957" y="2950"/>
                    </a:cubicBezTo>
                    <a:lnTo>
                      <a:pt x="5897" y="2950"/>
                    </a:lnTo>
                    <a:cubicBezTo>
                      <a:pt x="5897" y="2950"/>
                      <a:pt x="6578" y="1514"/>
                      <a:pt x="5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6"/>
              <p:cNvSpPr/>
              <p:nvPr/>
            </p:nvSpPr>
            <p:spPr>
              <a:xfrm>
                <a:off x="1879422" y="4439756"/>
                <a:ext cx="454834" cy="42435"/>
              </a:xfrm>
              <a:custGeom>
                <a:avLst/>
                <a:gdLst/>
                <a:ahLst/>
                <a:cxnLst/>
                <a:rect l="l" t="t" r="r" b="b"/>
                <a:pathLst>
                  <a:path w="5445" h="508" extrusionOk="0">
                    <a:moveTo>
                      <a:pt x="232" y="1"/>
                    </a:moveTo>
                    <a:cubicBezTo>
                      <a:pt x="232" y="1"/>
                      <a:pt x="0" y="324"/>
                      <a:pt x="245" y="508"/>
                    </a:cubicBezTo>
                    <a:lnTo>
                      <a:pt x="5298" y="508"/>
                    </a:lnTo>
                    <a:lnTo>
                      <a:pt x="5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6"/>
              <p:cNvSpPr/>
              <p:nvPr/>
            </p:nvSpPr>
            <p:spPr>
              <a:xfrm>
                <a:off x="1898718" y="4337763"/>
                <a:ext cx="188533" cy="102077"/>
              </a:xfrm>
              <a:custGeom>
                <a:avLst/>
                <a:gdLst/>
                <a:ahLst/>
                <a:cxnLst/>
                <a:rect l="l" t="t" r="r" b="b"/>
                <a:pathLst>
                  <a:path w="2257" h="1222" extrusionOk="0">
                    <a:moveTo>
                      <a:pt x="1400" y="0"/>
                    </a:moveTo>
                    <a:cubicBezTo>
                      <a:pt x="1301" y="0"/>
                      <a:pt x="1236" y="17"/>
                      <a:pt x="1236" y="17"/>
                    </a:cubicBezTo>
                    <a:cubicBezTo>
                      <a:pt x="42" y="865"/>
                      <a:pt x="1" y="1222"/>
                      <a:pt x="1" y="1222"/>
                    </a:cubicBezTo>
                    <a:lnTo>
                      <a:pt x="2256" y="1222"/>
                    </a:lnTo>
                    <a:cubicBezTo>
                      <a:pt x="2228" y="140"/>
                      <a:pt x="1681" y="0"/>
                      <a:pt x="1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6"/>
              <p:cNvSpPr/>
              <p:nvPr/>
            </p:nvSpPr>
            <p:spPr>
              <a:xfrm>
                <a:off x="2201440" y="4321809"/>
                <a:ext cx="81361" cy="68580"/>
              </a:xfrm>
              <a:custGeom>
                <a:avLst/>
                <a:gdLst/>
                <a:ahLst/>
                <a:cxnLst/>
                <a:rect l="l" t="t" r="r" b="b"/>
                <a:pathLst>
                  <a:path w="974" h="821" extrusionOk="0">
                    <a:moveTo>
                      <a:pt x="487" y="1"/>
                    </a:moveTo>
                    <a:cubicBezTo>
                      <a:pt x="218" y="1"/>
                      <a:pt x="0" y="185"/>
                      <a:pt x="0" y="412"/>
                    </a:cubicBezTo>
                    <a:cubicBezTo>
                      <a:pt x="0" y="637"/>
                      <a:pt x="218" y="821"/>
                      <a:pt x="487" y="821"/>
                    </a:cubicBezTo>
                    <a:cubicBezTo>
                      <a:pt x="755" y="821"/>
                      <a:pt x="973" y="637"/>
                      <a:pt x="973" y="412"/>
                    </a:cubicBezTo>
                    <a:cubicBezTo>
                      <a:pt x="973" y="185"/>
                      <a:pt x="755"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6"/>
              <p:cNvSpPr/>
              <p:nvPr/>
            </p:nvSpPr>
            <p:spPr>
              <a:xfrm>
                <a:off x="1731319" y="3418906"/>
                <a:ext cx="974072" cy="880850"/>
              </a:xfrm>
              <a:custGeom>
                <a:avLst/>
                <a:gdLst/>
                <a:ahLst/>
                <a:cxnLst/>
                <a:rect l="l" t="t" r="r" b="b"/>
                <a:pathLst>
                  <a:path w="11661" h="10545" extrusionOk="0">
                    <a:moveTo>
                      <a:pt x="10762" y="1"/>
                    </a:moveTo>
                    <a:cubicBezTo>
                      <a:pt x="10735" y="1"/>
                      <a:pt x="10708" y="2"/>
                      <a:pt x="10681" y="4"/>
                    </a:cubicBezTo>
                    <a:cubicBezTo>
                      <a:pt x="7394" y="307"/>
                      <a:pt x="4655" y="1478"/>
                      <a:pt x="2756" y="3379"/>
                    </a:cubicBezTo>
                    <a:cubicBezTo>
                      <a:pt x="1069" y="5070"/>
                      <a:pt x="96" y="7299"/>
                      <a:pt x="14" y="9654"/>
                    </a:cubicBezTo>
                    <a:cubicBezTo>
                      <a:pt x="0" y="10130"/>
                      <a:pt x="372" y="10527"/>
                      <a:pt x="848" y="10545"/>
                    </a:cubicBezTo>
                    <a:lnTo>
                      <a:pt x="878" y="10545"/>
                    </a:lnTo>
                    <a:cubicBezTo>
                      <a:pt x="1341" y="10545"/>
                      <a:pt x="1722" y="10177"/>
                      <a:pt x="1740" y="9715"/>
                    </a:cubicBezTo>
                    <a:cubicBezTo>
                      <a:pt x="1851" y="6404"/>
                      <a:pt x="4304" y="2325"/>
                      <a:pt x="10837" y="1719"/>
                    </a:cubicBezTo>
                    <a:cubicBezTo>
                      <a:pt x="11314" y="1675"/>
                      <a:pt x="11661" y="1256"/>
                      <a:pt x="11616" y="783"/>
                    </a:cubicBezTo>
                    <a:cubicBezTo>
                      <a:pt x="11574" y="335"/>
                      <a:pt x="11200" y="1"/>
                      <a:pt x="10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6"/>
              <p:cNvSpPr/>
              <p:nvPr/>
            </p:nvSpPr>
            <p:spPr>
              <a:xfrm>
                <a:off x="1391425" y="4235520"/>
                <a:ext cx="549393" cy="247006"/>
              </a:xfrm>
              <a:custGeom>
                <a:avLst/>
                <a:gdLst/>
                <a:ahLst/>
                <a:cxnLst/>
                <a:rect l="l" t="t" r="r" b="b"/>
                <a:pathLst>
                  <a:path w="6577" h="2957" extrusionOk="0">
                    <a:moveTo>
                      <a:pt x="3998" y="0"/>
                    </a:moveTo>
                    <a:cubicBezTo>
                      <a:pt x="0" y="2555"/>
                      <a:pt x="997" y="2956"/>
                      <a:pt x="997" y="2956"/>
                    </a:cubicBezTo>
                    <a:lnTo>
                      <a:pt x="5897" y="2950"/>
                    </a:lnTo>
                    <a:cubicBezTo>
                      <a:pt x="5897" y="2950"/>
                      <a:pt x="6577" y="1514"/>
                      <a:pt x="5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p:cNvSpPr/>
              <p:nvPr/>
            </p:nvSpPr>
            <p:spPr>
              <a:xfrm>
                <a:off x="1451986" y="4439506"/>
                <a:ext cx="454500" cy="43019"/>
              </a:xfrm>
              <a:custGeom>
                <a:avLst/>
                <a:gdLst/>
                <a:ahLst/>
                <a:cxnLst/>
                <a:rect l="l" t="t" r="r" b="b"/>
                <a:pathLst>
                  <a:path w="5441" h="515" extrusionOk="0">
                    <a:moveTo>
                      <a:pt x="5440" y="0"/>
                    </a:moveTo>
                    <a:lnTo>
                      <a:pt x="232" y="4"/>
                    </a:lnTo>
                    <a:cubicBezTo>
                      <a:pt x="232" y="4"/>
                      <a:pt x="1" y="330"/>
                      <a:pt x="246" y="514"/>
                    </a:cubicBezTo>
                    <a:lnTo>
                      <a:pt x="5298" y="508"/>
                    </a:lnTo>
                    <a:lnTo>
                      <a:pt x="54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p:cNvSpPr/>
              <p:nvPr/>
            </p:nvSpPr>
            <p:spPr>
              <a:xfrm>
                <a:off x="1471282" y="4337763"/>
                <a:ext cx="188449" cy="102077"/>
              </a:xfrm>
              <a:custGeom>
                <a:avLst/>
                <a:gdLst/>
                <a:ahLst/>
                <a:cxnLst/>
                <a:rect l="l" t="t" r="r" b="b"/>
                <a:pathLst>
                  <a:path w="2256" h="1222" extrusionOk="0">
                    <a:moveTo>
                      <a:pt x="1396" y="0"/>
                    </a:moveTo>
                    <a:cubicBezTo>
                      <a:pt x="1298" y="0"/>
                      <a:pt x="1232" y="17"/>
                      <a:pt x="1232" y="17"/>
                    </a:cubicBezTo>
                    <a:cubicBezTo>
                      <a:pt x="41" y="868"/>
                      <a:pt x="1" y="1222"/>
                      <a:pt x="1" y="1222"/>
                    </a:cubicBezTo>
                    <a:lnTo>
                      <a:pt x="2256" y="1222"/>
                    </a:lnTo>
                    <a:cubicBezTo>
                      <a:pt x="2226" y="140"/>
                      <a:pt x="1678" y="0"/>
                      <a:pt x="1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6"/>
              <p:cNvSpPr/>
              <p:nvPr/>
            </p:nvSpPr>
            <p:spPr>
              <a:xfrm>
                <a:off x="1773921" y="4321809"/>
                <a:ext cx="81110" cy="68330"/>
              </a:xfrm>
              <a:custGeom>
                <a:avLst/>
                <a:gdLst/>
                <a:ahLst/>
                <a:cxnLst/>
                <a:rect l="l" t="t" r="r" b="b"/>
                <a:pathLst>
                  <a:path w="971" h="818" extrusionOk="0">
                    <a:moveTo>
                      <a:pt x="484" y="1"/>
                    </a:moveTo>
                    <a:cubicBezTo>
                      <a:pt x="215" y="1"/>
                      <a:pt x="1" y="185"/>
                      <a:pt x="1" y="409"/>
                    </a:cubicBezTo>
                    <a:cubicBezTo>
                      <a:pt x="1" y="637"/>
                      <a:pt x="219" y="817"/>
                      <a:pt x="487" y="817"/>
                    </a:cubicBezTo>
                    <a:cubicBezTo>
                      <a:pt x="756" y="817"/>
                      <a:pt x="971" y="634"/>
                      <a:pt x="971" y="409"/>
                    </a:cubicBezTo>
                    <a:cubicBezTo>
                      <a:pt x="971" y="181"/>
                      <a:pt x="753" y="1"/>
                      <a:pt x="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6"/>
              <p:cNvSpPr/>
              <p:nvPr/>
            </p:nvSpPr>
            <p:spPr>
              <a:xfrm>
                <a:off x="2365080" y="2463796"/>
                <a:ext cx="707186" cy="1195684"/>
              </a:xfrm>
              <a:custGeom>
                <a:avLst/>
                <a:gdLst/>
                <a:ahLst/>
                <a:cxnLst/>
                <a:rect l="l" t="t" r="r" b="b"/>
                <a:pathLst>
                  <a:path w="8466" h="14314" extrusionOk="0">
                    <a:moveTo>
                      <a:pt x="3801" y="1"/>
                    </a:moveTo>
                    <a:cubicBezTo>
                      <a:pt x="1833" y="1"/>
                      <a:pt x="151" y="1595"/>
                      <a:pt x="1" y="3661"/>
                    </a:cubicBezTo>
                    <a:lnTo>
                      <a:pt x="242" y="10309"/>
                    </a:lnTo>
                    <a:cubicBezTo>
                      <a:pt x="460" y="12632"/>
                      <a:pt x="967" y="14113"/>
                      <a:pt x="3046" y="14262"/>
                    </a:cubicBezTo>
                    <a:lnTo>
                      <a:pt x="3794" y="14314"/>
                    </a:lnTo>
                    <a:cubicBezTo>
                      <a:pt x="5778" y="14096"/>
                      <a:pt x="6483" y="12908"/>
                      <a:pt x="7166" y="10802"/>
                    </a:cubicBezTo>
                    <a:lnTo>
                      <a:pt x="8312" y="4256"/>
                    </a:lnTo>
                    <a:cubicBezTo>
                      <a:pt x="8466" y="2099"/>
                      <a:pt x="6891" y="211"/>
                      <a:pt x="4812" y="65"/>
                    </a:cubicBezTo>
                    <a:lnTo>
                      <a:pt x="4063" y="10"/>
                    </a:lnTo>
                    <a:cubicBezTo>
                      <a:pt x="3975" y="4"/>
                      <a:pt x="3888" y="1"/>
                      <a:pt x="3801"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2658697" y="2296146"/>
                <a:ext cx="157542" cy="293784"/>
              </a:xfrm>
              <a:custGeom>
                <a:avLst/>
                <a:gdLst/>
                <a:ahLst/>
                <a:cxnLst/>
                <a:rect l="l" t="t" r="r" b="b"/>
                <a:pathLst>
                  <a:path w="1886" h="3517" extrusionOk="0">
                    <a:moveTo>
                      <a:pt x="1013" y="1"/>
                    </a:moveTo>
                    <a:cubicBezTo>
                      <a:pt x="571" y="1"/>
                      <a:pt x="196" y="341"/>
                      <a:pt x="163" y="786"/>
                    </a:cubicBezTo>
                    <a:lnTo>
                      <a:pt x="34" y="2609"/>
                    </a:lnTo>
                    <a:cubicBezTo>
                      <a:pt x="0" y="3075"/>
                      <a:pt x="355" y="3480"/>
                      <a:pt x="817" y="3514"/>
                    </a:cubicBezTo>
                    <a:cubicBezTo>
                      <a:pt x="838" y="3515"/>
                      <a:pt x="858" y="3516"/>
                      <a:pt x="879" y="3516"/>
                    </a:cubicBezTo>
                    <a:cubicBezTo>
                      <a:pt x="1316" y="3516"/>
                      <a:pt x="1690" y="3174"/>
                      <a:pt x="1722" y="2731"/>
                    </a:cubicBezTo>
                    <a:lnTo>
                      <a:pt x="1851" y="908"/>
                    </a:lnTo>
                    <a:cubicBezTo>
                      <a:pt x="1886" y="445"/>
                      <a:pt x="1531" y="37"/>
                      <a:pt x="1069" y="3"/>
                    </a:cubicBezTo>
                    <a:cubicBezTo>
                      <a:pt x="1050" y="1"/>
                      <a:pt x="1032" y="1"/>
                      <a:pt x="1013"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6"/>
              <p:cNvSpPr/>
              <p:nvPr/>
            </p:nvSpPr>
            <p:spPr>
              <a:xfrm>
                <a:off x="2645917" y="2408832"/>
                <a:ext cx="235979" cy="90466"/>
              </a:xfrm>
              <a:custGeom>
                <a:avLst/>
                <a:gdLst/>
                <a:ahLst/>
                <a:cxnLst/>
                <a:rect l="l" t="t" r="r" b="b"/>
                <a:pathLst>
                  <a:path w="2825" h="1083" extrusionOk="0">
                    <a:moveTo>
                      <a:pt x="269" y="117"/>
                    </a:moveTo>
                    <a:lnTo>
                      <a:pt x="0" y="685"/>
                    </a:lnTo>
                    <a:cubicBezTo>
                      <a:pt x="75" y="675"/>
                      <a:pt x="153" y="668"/>
                      <a:pt x="228" y="665"/>
                    </a:cubicBezTo>
                    <a:lnTo>
                      <a:pt x="269" y="117"/>
                    </a:lnTo>
                    <a:close/>
                    <a:moveTo>
                      <a:pt x="1973" y="1"/>
                    </a:moveTo>
                    <a:lnTo>
                      <a:pt x="1916" y="784"/>
                    </a:lnTo>
                    <a:cubicBezTo>
                      <a:pt x="2222" y="848"/>
                      <a:pt x="2518" y="947"/>
                      <a:pt x="2790" y="1083"/>
                    </a:cubicBezTo>
                    <a:cubicBezTo>
                      <a:pt x="2804" y="1073"/>
                      <a:pt x="2814" y="1066"/>
                      <a:pt x="2824" y="1056"/>
                    </a:cubicBezTo>
                    <a:lnTo>
                      <a:pt x="2066" y="8"/>
                    </a:lnTo>
                    <a:lnTo>
                      <a:pt x="19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6"/>
              <p:cNvSpPr/>
              <p:nvPr/>
            </p:nvSpPr>
            <p:spPr>
              <a:xfrm>
                <a:off x="2644747" y="2464297"/>
                <a:ext cx="234225" cy="71754"/>
              </a:xfrm>
              <a:custGeom>
                <a:avLst/>
                <a:gdLst/>
                <a:ahLst/>
                <a:cxnLst/>
                <a:rect l="l" t="t" r="r" b="b"/>
                <a:pathLst>
                  <a:path w="2804" h="859" extrusionOk="0">
                    <a:moveTo>
                      <a:pt x="242" y="1"/>
                    </a:moveTo>
                    <a:lnTo>
                      <a:pt x="242" y="1"/>
                    </a:lnTo>
                    <a:cubicBezTo>
                      <a:pt x="167" y="4"/>
                      <a:pt x="89" y="11"/>
                      <a:pt x="14" y="21"/>
                    </a:cubicBezTo>
                    <a:lnTo>
                      <a:pt x="1" y="48"/>
                    </a:lnTo>
                    <a:cubicBezTo>
                      <a:pt x="1" y="48"/>
                      <a:pt x="79" y="153"/>
                      <a:pt x="222" y="290"/>
                    </a:cubicBezTo>
                    <a:lnTo>
                      <a:pt x="242" y="1"/>
                    </a:lnTo>
                    <a:close/>
                    <a:moveTo>
                      <a:pt x="1930" y="120"/>
                    </a:moveTo>
                    <a:lnTo>
                      <a:pt x="1889" y="718"/>
                    </a:lnTo>
                    <a:cubicBezTo>
                      <a:pt x="1885" y="766"/>
                      <a:pt x="1875" y="814"/>
                      <a:pt x="1865" y="858"/>
                    </a:cubicBezTo>
                    <a:cubicBezTo>
                      <a:pt x="2158" y="807"/>
                      <a:pt x="2471" y="674"/>
                      <a:pt x="2804" y="419"/>
                    </a:cubicBezTo>
                    <a:cubicBezTo>
                      <a:pt x="2532" y="283"/>
                      <a:pt x="2236" y="184"/>
                      <a:pt x="1930" y="12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6"/>
              <p:cNvSpPr/>
              <p:nvPr/>
            </p:nvSpPr>
            <p:spPr>
              <a:xfrm>
                <a:off x="2663208" y="2399476"/>
                <a:ext cx="147602" cy="138831"/>
              </a:xfrm>
              <a:custGeom>
                <a:avLst/>
                <a:gdLst/>
                <a:ahLst/>
                <a:cxnLst/>
                <a:rect l="l" t="t" r="r" b="b"/>
                <a:pathLst>
                  <a:path w="1767" h="1662" extrusionOk="0">
                    <a:moveTo>
                      <a:pt x="171" y="1"/>
                    </a:moveTo>
                    <a:lnTo>
                      <a:pt x="62" y="229"/>
                    </a:lnTo>
                    <a:lnTo>
                      <a:pt x="21" y="777"/>
                    </a:lnTo>
                    <a:lnTo>
                      <a:pt x="1" y="1066"/>
                    </a:lnTo>
                    <a:cubicBezTo>
                      <a:pt x="263" y="1314"/>
                      <a:pt x="739" y="1661"/>
                      <a:pt x="1355" y="1661"/>
                    </a:cubicBezTo>
                    <a:cubicBezTo>
                      <a:pt x="1447" y="1661"/>
                      <a:pt x="1546" y="1651"/>
                      <a:pt x="1644" y="1634"/>
                    </a:cubicBezTo>
                    <a:cubicBezTo>
                      <a:pt x="1654" y="1590"/>
                      <a:pt x="1664" y="1542"/>
                      <a:pt x="1668" y="1494"/>
                    </a:cubicBezTo>
                    <a:lnTo>
                      <a:pt x="1709" y="896"/>
                    </a:lnTo>
                    <a:lnTo>
                      <a:pt x="1766" y="113"/>
                    </a:lnTo>
                    <a:lnTo>
                      <a:pt x="171" y="1"/>
                    </a:ln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6"/>
              <p:cNvSpPr/>
              <p:nvPr/>
            </p:nvSpPr>
            <p:spPr>
              <a:xfrm>
                <a:off x="2385295" y="3324932"/>
                <a:ext cx="578379" cy="334548"/>
              </a:xfrm>
              <a:custGeom>
                <a:avLst/>
                <a:gdLst/>
                <a:ahLst/>
                <a:cxnLst/>
                <a:rect l="l" t="t" r="r" b="b"/>
                <a:pathLst>
                  <a:path w="6924" h="4005" extrusionOk="0">
                    <a:moveTo>
                      <a:pt x="0" y="0"/>
                    </a:moveTo>
                    <a:lnTo>
                      <a:pt x="0" y="0"/>
                    </a:lnTo>
                    <a:cubicBezTo>
                      <a:pt x="218" y="2323"/>
                      <a:pt x="572" y="3858"/>
                      <a:pt x="2654" y="4005"/>
                    </a:cubicBezTo>
                    <a:lnTo>
                      <a:pt x="3552" y="4005"/>
                    </a:lnTo>
                    <a:cubicBezTo>
                      <a:pt x="5536" y="3787"/>
                      <a:pt x="6241" y="2599"/>
                      <a:pt x="6924" y="493"/>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6"/>
              <p:cNvSpPr/>
              <p:nvPr/>
            </p:nvSpPr>
            <p:spPr>
              <a:xfrm>
                <a:off x="2865023" y="2464214"/>
                <a:ext cx="548558" cy="744191"/>
              </a:xfrm>
              <a:custGeom>
                <a:avLst/>
                <a:gdLst/>
                <a:ahLst/>
                <a:cxnLst/>
                <a:rect l="l" t="t" r="r" b="b"/>
                <a:pathLst>
                  <a:path w="6567" h="8909" extrusionOk="0">
                    <a:moveTo>
                      <a:pt x="2116" y="1"/>
                    </a:moveTo>
                    <a:cubicBezTo>
                      <a:pt x="1953" y="1"/>
                      <a:pt x="1789" y="54"/>
                      <a:pt x="1654" y="165"/>
                    </a:cubicBezTo>
                    <a:cubicBezTo>
                      <a:pt x="1341" y="420"/>
                      <a:pt x="1294" y="883"/>
                      <a:pt x="1548" y="1196"/>
                    </a:cubicBezTo>
                    <a:cubicBezTo>
                      <a:pt x="4444" y="4755"/>
                      <a:pt x="4672" y="6973"/>
                      <a:pt x="4481" y="7432"/>
                    </a:cubicBezTo>
                    <a:cubicBezTo>
                      <a:pt x="4018" y="7303"/>
                      <a:pt x="2613" y="5895"/>
                      <a:pt x="1521" y="2002"/>
                    </a:cubicBezTo>
                    <a:cubicBezTo>
                      <a:pt x="1431" y="1679"/>
                      <a:pt x="1138" y="1467"/>
                      <a:pt x="820" y="1467"/>
                    </a:cubicBezTo>
                    <a:cubicBezTo>
                      <a:pt x="754" y="1467"/>
                      <a:pt x="687" y="1476"/>
                      <a:pt x="620" y="1495"/>
                    </a:cubicBezTo>
                    <a:cubicBezTo>
                      <a:pt x="228" y="1604"/>
                      <a:pt x="0" y="2009"/>
                      <a:pt x="110" y="2397"/>
                    </a:cubicBezTo>
                    <a:cubicBezTo>
                      <a:pt x="1184" y="6231"/>
                      <a:pt x="2817" y="8722"/>
                      <a:pt x="4369" y="8899"/>
                    </a:cubicBezTo>
                    <a:cubicBezTo>
                      <a:pt x="4427" y="8905"/>
                      <a:pt x="4485" y="8909"/>
                      <a:pt x="4543" y="8909"/>
                    </a:cubicBezTo>
                    <a:cubicBezTo>
                      <a:pt x="5046" y="8909"/>
                      <a:pt x="5488" y="8643"/>
                      <a:pt x="5744" y="8181"/>
                    </a:cubicBezTo>
                    <a:cubicBezTo>
                      <a:pt x="6567" y="6674"/>
                      <a:pt x="5369" y="3571"/>
                      <a:pt x="2685" y="270"/>
                    </a:cubicBezTo>
                    <a:cubicBezTo>
                      <a:pt x="2540" y="93"/>
                      <a:pt x="2329" y="1"/>
                      <a:pt x="211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6"/>
              <p:cNvSpPr/>
              <p:nvPr/>
            </p:nvSpPr>
            <p:spPr>
              <a:xfrm>
                <a:off x="2351214" y="2463796"/>
                <a:ext cx="819036" cy="998464"/>
              </a:xfrm>
              <a:custGeom>
                <a:avLst/>
                <a:gdLst/>
                <a:ahLst/>
                <a:cxnLst/>
                <a:rect l="l" t="t" r="r" b="b"/>
                <a:pathLst>
                  <a:path w="9805" h="11953" extrusionOk="0">
                    <a:moveTo>
                      <a:pt x="3284" y="0"/>
                    </a:moveTo>
                    <a:cubicBezTo>
                      <a:pt x="2439" y="126"/>
                      <a:pt x="1766" y="404"/>
                      <a:pt x="1371" y="724"/>
                    </a:cubicBezTo>
                    <a:cubicBezTo>
                      <a:pt x="1085" y="960"/>
                      <a:pt x="949" y="1330"/>
                      <a:pt x="782" y="1660"/>
                    </a:cubicBezTo>
                    <a:cubicBezTo>
                      <a:pt x="350" y="2527"/>
                      <a:pt x="0" y="3480"/>
                      <a:pt x="96" y="4443"/>
                    </a:cubicBezTo>
                    <a:lnTo>
                      <a:pt x="75" y="4402"/>
                    </a:lnTo>
                    <a:lnTo>
                      <a:pt x="75" y="4402"/>
                    </a:lnTo>
                    <a:cubicBezTo>
                      <a:pt x="112" y="6770"/>
                      <a:pt x="146" y="9142"/>
                      <a:pt x="184" y="11510"/>
                    </a:cubicBezTo>
                    <a:cubicBezTo>
                      <a:pt x="184" y="11567"/>
                      <a:pt x="187" y="11625"/>
                      <a:pt x="225" y="11666"/>
                    </a:cubicBezTo>
                    <a:cubicBezTo>
                      <a:pt x="262" y="11710"/>
                      <a:pt x="327" y="11721"/>
                      <a:pt x="388" y="11724"/>
                    </a:cubicBezTo>
                    <a:cubicBezTo>
                      <a:pt x="2500" y="11874"/>
                      <a:pt x="4623" y="11952"/>
                      <a:pt x="6743" y="11952"/>
                    </a:cubicBezTo>
                    <a:cubicBezTo>
                      <a:pt x="6889" y="11952"/>
                      <a:pt x="7046" y="11949"/>
                      <a:pt x="7165" y="11861"/>
                    </a:cubicBezTo>
                    <a:cubicBezTo>
                      <a:pt x="7305" y="11759"/>
                      <a:pt x="7349" y="11571"/>
                      <a:pt x="7383" y="11401"/>
                    </a:cubicBezTo>
                    <a:cubicBezTo>
                      <a:pt x="7635" y="10129"/>
                      <a:pt x="7883" y="8852"/>
                      <a:pt x="8135" y="7580"/>
                    </a:cubicBezTo>
                    <a:cubicBezTo>
                      <a:pt x="8148" y="7581"/>
                      <a:pt x="8161" y="7581"/>
                      <a:pt x="8174" y="7581"/>
                    </a:cubicBezTo>
                    <a:cubicBezTo>
                      <a:pt x="8881" y="7581"/>
                      <a:pt x="9804" y="6531"/>
                      <a:pt x="9751" y="6277"/>
                    </a:cubicBezTo>
                    <a:cubicBezTo>
                      <a:pt x="9680" y="5941"/>
                      <a:pt x="9547" y="5848"/>
                      <a:pt x="9462" y="5573"/>
                    </a:cubicBezTo>
                    <a:cubicBezTo>
                      <a:pt x="9207" y="4736"/>
                      <a:pt x="8948" y="3902"/>
                      <a:pt x="8693" y="3066"/>
                    </a:cubicBezTo>
                    <a:cubicBezTo>
                      <a:pt x="8604" y="2780"/>
                      <a:pt x="8513" y="2487"/>
                      <a:pt x="8373" y="2221"/>
                    </a:cubicBezTo>
                    <a:cubicBezTo>
                      <a:pt x="7931" y="1392"/>
                      <a:pt x="7339" y="894"/>
                      <a:pt x="6509" y="449"/>
                    </a:cubicBezTo>
                    <a:lnTo>
                      <a:pt x="6352" y="398"/>
                    </a:lnTo>
                    <a:cubicBezTo>
                      <a:pt x="6335" y="745"/>
                      <a:pt x="5934" y="1004"/>
                      <a:pt x="5631" y="1174"/>
                    </a:cubicBezTo>
                    <a:cubicBezTo>
                      <a:pt x="5386" y="1311"/>
                      <a:pt x="5104" y="1366"/>
                      <a:pt x="4823" y="1366"/>
                    </a:cubicBezTo>
                    <a:cubicBezTo>
                      <a:pt x="4756" y="1366"/>
                      <a:pt x="4690" y="1363"/>
                      <a:pt x="4623" y="1357"/>
                    </a:cubicBezTo>
                    <a:cubicBezTo>
                      <a:pt x="4199" y="1320"/>
                      <a:pt x="3746" y="1150"/>
                      <a:pt x="3538" y="776"/>
                    </a:cubicBezTo>
                    <a:cubicBezTo>
                      <a:pt x="3395" y="520"/>
                      <a:pt x="3416" y="261"/>
                      <a:pt x="3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6"/>
              <p:cNvSpPr/>
              <p:nvPr/>
            </p:nvSpPr>
            <p:spPr>
              <a:xfrm>
                <a:off x="2897099" y="2416517"/>
                <a:ext cx="173664" cy="144511"/>
              </a:xfrm>
              <a:custGeom>
                <a:avLst/>
                <a:gdLst/>
                <a:ahLst/>
                <a:cxnLst/>
                <a:rect l="l" t="t" r="r" b="b"/>
                <a:pathLst>
                  <a:path w="2079" h="1730" extrusionOk="0">
                    <a:moveTo>
                      <a:pt x="1162" y="0"/>
                    </a:moveTo>
                    <a:cubicBezTo>
                      <a:pt x="886" y="0"/>
                      <a:pt x="624" y="173"/>
                      <a:pt x="569" y="447"/>
                    </a:cubicBezTo>
                    <a:cubicBezTo>
                      <a:pt x="443" y="457"/>
                      <a:pt x="324" y="498"/>
                      <a:pt x="222" y="587"/>
                    </a:cubicBezTo>
                    <a:cubicBezTo>
                      <a:pt x="175" y="627"/>
                      <a:pt x="144" y="685"/>
                      <a:pt x="130" y="746"/>
                    </a:cubicBezTo>
                    <a:cubicBezTo>
                      <a:pt x="86" y="783"/>
                      <a:pt x="52" y="835"/>
                      <a:pt x="38" y="903"/>
                    </a:cubicBezTo>
                    <a:lnTo>
                      <a:pt x="28" y="967"/>
                    </a:lnTo>
                    <a:cubicBezTo>
                      <a:pt x="1" y="1127"/>
                      <a:pt x="52" y="1243"/>
                      <a:pt x="178" y="1338"/>
                    </a:cubicBezTo>
                    <a:cubicBezTo>
                      <a:pt x="188" y="1342"/>
                      <a:pt x="195" y="1348"/>
                      <a:pt x="202" y="1355"/>
                    </a:cubicBezTo>
                    <a:cubicBezTo>
                      <a:pt x="236" y="1381"/>
                      <a:pt x="277" y="1392"/>
                      <a:pt x="320" y="1392"/>
                    </a:cubicBezTo>
                    <a:cubicBezTo>
                      <a:pt x="366" y="1392"/>
                      <a:pt x="413" y="1380"/>
                      <a:pt x="453" y="1362"/>
                    </a:cubicBezTo>
                    <a:cubicBezTo>
                      <a:pt x="750" y="1471"/>
                      <a:pt x="1025" y="1617"/>
                      <a:pt x="1324" y="1722"/>
                    </a:cubicBezTo>
                    <a:cubicBezTo>
                      <a:pt x="1338" y="1727"/>
                      <a:pt x="1350" y="1729"/>
                      <a:pt x="1362" y="1729"/>
                    </a:cubicBezTo>
                    <a:cubicBezTo>
                      <a:pt x="1448" y="1729"/>
                      <a:pt x="1497" y="1621"/>
                      <a:pt x="1461" y="1546"/>
                    </a:cubicBezTo>
                    <a:cubicBezTo>
                      <a:pt x="1403" y="1427"/>
                      <a:pt x="1328" y="1325"/>
                      <a:pt x="1246" y="1229"/>
                    </a:cubicBezTo>
                    <a:lnTo>
                      <a:pt x="1246" y="1229"/>
                    </a:lnTo>
                    <a:cubicBezTo>
                      <a:pt x="1351" y="1264"/>
                      <a:pt x="1461" y="1294"/>
                      <a:pt x="1569" y="1328"/>
                    </a:cubicBezTo>
                    <a:cubicBezTo>
                      <a:pt x="1580" y="1331"/>
                      <a:pt x="1590" y="1332"/>
                      <a:pt x="1600" y="1332"/>
                    </a:cubicBezTo>
                    <a:cubicBezTo>
                      <a:pt x="1676" y="1332"/>
                      <a:pt x="1740" y="1257"/>
                      <a:pt x="1719" y="1179"/>
                    </a:cubicBezTo>
                    <a:cubicBezTo>
                      <a:pt x="1672" y="1001"/>
                      <a:pt x="1587" y="872"/>
                      <a:pt x="1474" y="770"/>
                    </a:cubicBezTo>
                    <a:lnTo>
                      <a:pt x="1474" y="770"/>
                    </a:lnTo>
                    <a:cubicBezTo>
                      <a:pt x="1502" y="787"/>
                      <a:pt x="1529" y="804"/>
                      <a:pt x="1552" y="818"/>
                    </a:cubicBezTo>
                    <a:cubicBezTo>
                      <a:pt x="1689" y="906"/>
                      <a:pt x="1791" y="984"/>
                      <a:pt x="1951" y="1019"/>
                    </a:cubicBezTo>
                    <a:cubicBezTo>
                      <a:pt x="1958" y="1020"/>
                      <a:pt x="1965" y="1020"/>
                      <a:pt x="1972" y="1020"/>
                    </a:cubicBezTo>
                    <a:cubicBezTo>
                      <a:pt x="2035" y="1020"/>
                      <a:pt x="2078" y="967"/>
                      <a:pt x="2066" y="899"/>
                    </a:cubicBezTo>
                    <a:cubicBezTo>
                      <a:pt x="2012" y="556"/>
                      <a:pt x="1698" y="144"/>
                      <a:pt x="1362" y="31"/>
                    </a:cubicBezTo>
                    <a:cubicBezTo>
                      <a:pt x="1296" y="10"/>
                      <a:pt x="1229" y="0"/>
                      <a:pt x="1162"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6"/>
              <p:cNvSpPr/>
              <p:nvPr/>
            </p:nvSpPr>
            <p:spPr>
              <a:xfrm>
                <a:off x="2389555" y="2866005"/>
                <a:ext cx="404214" cy="267220"/>
              </a:xfrm>
              <a:custGeom>
                <a:avLst/>
                <a:gdLst/>
                <a:ahLst/>
                <a:cxnLst/>
                <a:rect l="l" t="t" r="r" b="b"/>
                <a:pathLst>
                  <a:path w="4839" h="3199" extrusionOk="0">
                    <a:moveTo>
                      <a:pt x="4729" y="0"/>
                    </a:moveTo>
                    <a:cubicBezTo>
                      <a:pt x="4563" y="0"/>
                      <a:pt x="3938" y="171"/>
                      <a:pt x="3648" y="278"/>
                    </a:cubicBezTo>
                    <a:cubicBezTo>
                      <a:pt x="3588" y="301"/>
                      <a:pt x="2442" y="855"/>
                      <a:pt x="2325" y="855"/>
                    </a:cubicBezTo>
                    <a:cubicBezTo>
                      <a:pt x="2322" y="855"/>
                      <a:pt x="2319" y="854"/>
                      <a:pt x="2317" y="853"/>
                    </a:cubicBezTo>
                    <a:cubicBezTo>
                      <a:pt x="1967" y="615"/>
                      <a:pt x="1538" y="424"/>
                      <a:pt x="1072" y="305"/>
                    </a:cubicBezTo>
                    <a:cubicBezTo>
                      <a:pt x="895" y="261"/>
                      <a:pt x="711" y="227"/>
                      <a:pt x="524" y="223"/>
                    </a:cubicBezTo>
                    <a:cubicBezTo>
                      <a:pt x="337" y="223"/>
                      <a:pt x="143" y="258"/>
                      <a:pt x="0" y="339"/>
                    </a:cubicBezTo>
                    <a:lnTo>
                      <a:pt x="147" y="360"/>
                    </a:lnTo>
                    <a:cubicBezTo>
                      <a:pt x="262" y="458"/>
                      <a:pt x="347" y="574"/>
                      <a:pt x="388" y="697"/>
                    </a:cubicBezTo>
                    <a:cubicBezTo>
                      <a:pt x="422" y="788"/>
                      <a:pt x="433" y="884"/>
                      <a:pt x="453" y="979"/>
                    </a:cubicBezTo>
                    <a:cubicBezTo>
                      <a:pt x="494" y="1173"/>
                      <a:pt x="586" y="1363"/>
                      <a:pt x="674" y="1550"/>
                    </a:cubicBezTo>
                    <a:cubicBezTo>
                      <a:pt x="857" y="1938"/>
                      <a:pt x="1041" y="2323"/>
                      <a:pt x="1229" y="2711"/>
                    </a:cubicBezTo>
                    <a:cubicBezTo>
                      <a:pt x="1273" y="2806"/>
                      <a:pt x="1317" y="2902"/>
                      <a:pt x="1396" y="2990"/>
                    </a:cubicBezTo>
                    <a:cubicBezTo>
                      <a:pt x="1470" y="3075"/>
                      <a:pt x="1583" y="3150"/>
                      <a:pt x="1722" y="3183"/>
                    </a:cubicBezTo>
                    <a:cubicBezTo>
                      <a:pt x="1764" y="3193"/>
                      <a:pt x="1808" y="3199"/>
                      <a:pt x="1852" y="3199"/>
                    </a:cubicBezTo>
                    <a:cubicBezTo>
                      <a:pt x="1883" y="3199"/>
                      <a:pt x="1914" y="3196"/>
                      <a:pt x="1943" y="3191"/>
                    </a:cubicBezTo>
                    <a:cubicBezTo>
                      <a:pt x="2001" y="3180"/>
                      <a:pt x="2052" y="3160"/>
                      <a:pt x="2099" y="3136"/>
                    </a:cubicBezTo>
                    <a:cubicBezTo>
                      <a:pt x="2317" y="3020"/>
                      <a:pt x="2457" y="2844"/>
                      <a:pt x="2528" y="2663"/>
                    </a:cubicBezTo>
                    <a:cubicBezTo>
                      <a:pt x="2600" y="2483"/>
                      <a:pt x="2606" y="2292"/>
                      <a:pt x="2610" y="2105"/>
                    </a:cubicBezTo>
                    <a:cubicBezTo>
                      <a:pt x="2613" y="1785"/>
                      <a:pt x="4838" y="325"/>
                      <a:pt x="4770" y="13"/>
                    </a:cubicBezTo>
                    <a:cubicBezTo>
                      <a:pt x="4769" y="4"/>
                      <a:pt x="4754" y="0"/>
                      <a:pt x="4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6"/>
              <p:cNvSpPr/>
              <p:nvPr/>
            </p:nvSpPr>
            <p:spPr>
              <a:xfrm>
                <a:off x="2577086" y="2857067"/>
                <a:ext cx="372722" cy="366457"/>
              </a:xfrm>
              <a:custGeom>
                <a:avLst/>
                <a:gdLst/>
                <a:ahLst/>
                <a:cxnLst/>
                <a:rect l="l" t="t" r="r" b="b"/>
                <a:pathLst>
                  <a:path w="4462" h="4387" extrusionOk="0">
                    <a:moveTo>
                      <a:pt x="2608" y="0"/>
                    </a:moveTo>
                    <a:cubicBezTo>
                      <a:pt x="2602" y="0"/>
                      <a:pt x="2596" y="0"/>
                      <a:pt x="2590" y="0"/>
                    </a:cubicBezTo>
                    <a:cubicBezTo>
                      <a:pt x="2461" y="8"/>
                      <a:pt x="2348" y="58"/>
                      <a:pt x="2243" y="110"/>
                    </a:cubicBezTo>
                    <a:cubicBezTo>
                      <a:pt x="1498" y="473"/>
                      <a:pt x="749" y="837"/>
                      <a:pt x="5" y="1202"/>
                    </a:cubicBezTo>
                    <a:lnTo>
                      <a:pt x="1" y="1208"/>
                    </a:lnTo>
                    <a:cubicBezTo>
                      <a:pt x="402" y="2233"/>
                      <a:pt x="617" y="3196"/>
                      <a:pt x="1018" y="4220"/>
                    </a:cubicBezTo>
                    <a:cubicBezTo>
                      <a:pt x="1029" y="4250"/>
                      <a:pt x="1042" y="4281"/>
                      <a:pt x="1073" y="4308"/>
                    </a:cubicBezTo>
                    <a:cubicBezTo>
                      <a:pt x="1136" y="4357"/>
                      <a:pt x="1337" y="4386"/>
                      <a:pt x="1491" y="4386"/>
                    </a:cubicBezTo>
                    <a:cubicBezTo>
                      <a:pt x="1552" y="4386"/>
                      <a:pt x="1606" y="4382"/>
                      <a:pt x="1641" y="4372"/>
                    </a:cubicBezTo>
                    <a:cubicBezTo>
                      <a:pt x="2450" y="4158"/>
                      <a:pt x="3219" y="3920"/>
                      <a:pt x="4287" y="3634"/>
                    </a:cubicBezTo>
                    <a:cubicBezTo>
                      <a:pt x="4339" y="3621"/>
                      <a:pt x="4394" y="3604"/>
                      <a:pt x="4424" y="3573"/>
                    </a:cubicBezTo>
                    <a:cubicBezTo>
                      <a:pt x="4461" y="3532"/>
                      <a:pt x="4444" y="3478"/>
                      <a:pt x="4424" y="3430"/>
                    </a:cubicBezTo>
                    <a:cubicBezTo>
                      <a:pt x="4308" y="3161"/>
                      <a:pt x="4196" y="2893"/>
                      <a:pt x="4080" y="2624"/>
                    </a:cubicBezTo>
                    <a:cubicBezTo>
                      <a:pt x="3709" y="1828"/>
                      <a:pt x="3522" y="1212"/>
                      <a:pt x="3152" y="416"/>
                    </a:cubicBezTo>
                    <a:cubicBezTo>
                      <a:pt x="3061" y="229"/>
                      <a:pt x="2896"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a:off x="2374185" y="2888391"/>
                <a:ext cx="302805" cy="329953"/>
              </a:xfrm>
              <a:custGeom>
                <a:avLst/>
                <a:gdLst/>
                <a:ahLst/>
                <a:cxnLst/>
                <a:rect l="l" t="t" r="r" b="b"/>
                <a:pathLst>
                  <a:path w="3625" h="3950" extrusionOk="0">
                    <a:moveTo>
                      <a:pt x="0" y="0"/>
                    </a:moveTo>
                    <a:cubicBezTo>
                      <a:pt x="324" y="1109"/>
                      <a:pt x="644" y="2215"/>
                      <a:pt x="967" y="3324"/>
                    </a:cubicBezTo>
                    <a:cubicBezTo>
                      <a:pt x="980" y="3372"/>
                      <a:pt x="997" y="3419"/>
                      <a:pt x="1041" y="3453"/>
                    </a:cubicBezTo>
                    <a:cubicBezTo>
                      <a:pt x="1093" y="3491"/>
                      <a:pt x="1164" y="3504"/>
                      <a:pt x="1236" y="3518"/>
                    </a:cubicBezTo>
                    <a:cubicBezTo>
                      <a:pt x="2029" y="3667"/>
                      <a:pt x="2825" y="3814"/>
                      <a:pt x="3624" y="3950"/>
                    </a:cubicBezTo>
                    <a:lnTo>
                      <a:pt x="2470" y="789"/>
                    </a:lnTo>
                    <a:cubicBezTo>
                      <a:pt x="1899" y="371"/>
                      <a:pt x="583" y="164"/>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1965240" y="2554095"/>
                <a:ext cx="617138" cy="669680"/>
              </a:xfrm>
              <a:custGeom>
                <a:avLst/>
                <a:gdLst/>
                <a:ahLst/>
                <a:cxnLst/>
                <a:rect l="l" t="t" r="r" b="b"/>
                <a:pathLst>
                  <a:path w="7388" h="8017" extrusionOk="0">
                    <a:moveTo>
                      <a:pt x="6555" y="0"/>
                    </a:moveTo>
                    <a:cubicBezTo>
                      <a:pt x="6412" y="0"/>
                      <a:pt x="6267" y="42"/>
                      <a:pt x="6139" y="130"/>
                    </a:cubicBezTo>
                    <a:cubicBezTo>
                      <a:pt x="4318" y="1379"/>
                      <a:pt x="1" y="5488"/>
                      <a:pt x="1083" y="7353"/>
                    </a:cubicBezTo>
                    <a:cubicBezTo>
                      <a:pt x="1341" y="7792"/>
                      <a:pt x="1766" y="8016"/>
                      <a:pt x="2399" y="8016"/>
                    </a:cubicBezTo>
                    <a:cubicBezTo>
                      <a:pt x="3270" y="8016"/>
                      <a:pt x="4539" y="7595"/>
                      <a:pt x="6305" y="6738"/>
                    </a:cubicBezTo>
                    <a:cubicBezTo>
                      <a:pt x="6669" y="6560"/>
                      <a:pt x="6822" y="6121"/>
                      <a:pt x="6645" y="5758"/>
                    </a:cubicBezTo>
                    <a:cubicBezTo>
                      <a:pt x="6518" y="5496"/>
                      <a:pt x="6256" y="5344"/>
                      <a:pt x="5984" y="5344"/>
                    </a:cubicBezTo>
                    <a:cubicBezTo>
                      <a:pt x="5877" y="5344"/>
                      <a:pt x="5768" y="5367"/>
                      <a:pt x="5665" y="5417"/>
                    </a:cubicBezTo>
                    <a:cubicBezTo>
                      <a:pt x="3630" y="6406"/>
                      <a:pt x="2758" y="6548"/>
                      <a:pt x="2433" y="6548"/>
                    </a:cubicBezTo>
                    <a:cubicBezTo>
                      <a:pt x="2416" y="6548"/>
                      <a:pt x="2400" y="6547"/>
                      <a:pt x="2386" y="6547"/>
                    </a:cubicBezTo>
                    <a:cubicBezTo>
                      <a:pt x="2447" y="6251"/>
                      <a:pt x="2757" y="5529"/>
                      <a:pt x="3757" y="4329"/>
                    </a:cubicBezTo>
                    <a:cubicBezTo>
                      <a:pt x="4702" y="3192"/>
                      <a:pt x="5935" y="2046"/>
                      <a:pt x="6968" y="1338"/>
                    </a:cubicBezTo>
                    <a:cubicBezTo>
                      <a:pt x="7302" y="1110"/>
                      <a:pt x="7387" y="654"/>
                      <a:pt x="7159" y="320"/>
                    </a:cubicBezTo>
                    <a:cubicBezTo>
                      <a:pt x="7018" y="112"/>
                      <a:pt x="6789" y="0"/>
                      <a:pt x="65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a:off x="2375605" y="2970253"/>
                <a:ext cx="38508" cy="73592"/>
              </a:xfrm>
              <a:custGeom>
                <a:avLst/>
                <a:gdLst/>
                <a:ahLst/>
                <a:cxnLst/>
                <a:rect l="l" t="t" r="r" b="b"/>
                <a:pathLst>
                  <a:path w="461" h="881" extrusionOk="0">
                    <a:moveTo>
                      <a:pt x="169" y="0"/>
                    </a:moveTo>
                    <a:cubicBezTo>
                      <a:pt x="112" y="0"/>
                      <a:pt x="59" y="32"/>
                      <a:pt x="45" y="105"/>
                    </a:cubicBezTo>
                    <a:cubicBezTo>
                      <a:pt x="0" y="333"/>
                      <a:pt x="24" y="575"/>
                      <a:pt x="65" y="803"/>
                    </a:cubicBezTo>
                    <a:cubicBezTo>
                      <a:pt x="72" y="837"/>
                      <a:pt x="106" y="867"/>
                      <a:pt x="137" y="874"/>
                    </a:cubicBezTo>
                    <a:cubicBezTo>
                      <a:pt x="148" y="878"/>
                      <a:pt x="159" y="881"/>
                      <a:pt x="170" y="881"/>
                    </a:cubicBezTo>
                    <a:cubicBezTo>
                      <a:pt x="179" y="881"/>
                      <a:pt x="189" y="879"/>
                      <a:pt x="198" y="874"/>
                    </a:cubicBezTo>
                    <a:cubicBezTo>
                      <a:pt x="205" y="871"/>
                      <a:pt x="212" y="867"/>
                      <a:pt x="215" y="864"/>
                    </a:cubicBezTo>
                    <a:cubicBezTo>
                      <a:pt x="239" y="850"/>
                      <a:pt x="253" y="826"/>
                      <a:pt x="259" y="803"/>
                    </a:cubicBezTo>
                    <a:cubicBezTo>
                      <a:pt x="273" y="809"/>
                      <a:pt x="289" y="812"/>
                      <a:pt x="304" y="812"/>
                    </a:cubicBezTo>
                    <a:cubicBezTo>
                      <a:pt x="340" y="812"/>
                      <a:pt x="376" y="795"/>
                      <a:pt x="396" y="762"/>
                    </a:cubicBezTo>
                    <a:cubicBezTo>
                      <a:pt x="460" y="660"/>
                      <a:pt x="426" y="555"/>
                      <a:pt x="409" y="442"/>
                    </a:cubicBezTo>
                    <a:cubicBezTo>
                      <a:pt x="396" y="323"/>
                      <a:pt x="368" y="214"/>
                      <a:pt x="327" y="105"/>
                    </a:cubicBezTo>
                    <a:cubicBezTo>
                      <a:pt x="302" y="40"/>
                      <a:pt x="233" y="0"/>
                      <a:pt x="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a:off x="2403171" y="2983869"/>
                <a:ext cx="178258" cy="138998"/>
              </a:xfrm>
              <a:custGeom>
                <a:avLst/>
                <a:gdLst/>
                <a:ahLst/>
                <a:cxnLst/>
                <a:rect l="l" t="t" r="r" b="b"/>
                <a:pathLst>
                  <a:path w="2134" h="1664" extrusionOk="0">
                    <a:moveTo>
                      <a:pt x="1169" y="0"/>
                    </a:moveTo>
                    <a:cubicBezTo>
                      <a:pt x="961" y="0"/>
                      <a:pt x="772" y="175"/>
                      <a:pt x="623" y="313"/>
                    </a:cubicBezTo>
                    <a:cubicBezTo>
                      <a:pt x="426" y="494"/>
                      <a:pt x="253" y="681"/>
                      <a:pt x="110" y="905"/>
                    </a:cubicBezTo>
                    <a:cubicBezTo>
                      <a:pt x="0" y="1078"/>
                      <a:pt x="113" y="1228"/>
                      <a:pt x="266" y="1269"/>
                    </a:cubicBezTo>
                    <a:cubicBezTo>
                      <a:pt x="270" y="1303"/>
                      <a:pt x="283" y="1337"/>
                      <a:pt x="300" y="1371"/>
                    </a:cubicBezTo>
                    <a:cubicBezTo>
                      <a:pt x="307" y="1384"/>
                      <a:pt x="317" y="1395"/>
                      <a:pt x="327" y="1409"/>
                    </a:cubicBezTo>
                    <a:cubicBezTo>
                      <a:pt x="294" y="1504"/>
                      <a:pt x="334" y="1609"/>
                      <a:pt x="440" y="1640"/>
                    </a:cubicBezTo>
                    <a:cubicBezTo>
                      <a:pt x="493" y="1656"/>
                      <a:pt x="545" y="1663"/>
                      <a:pt x="596" y="1663"/>
                    </a:cubicBezTo>
                    <a:cubicBezTo>
                      <a:pt x="811" y="1663"/>
                      <a:pt x="1005" y="1538"/>
                      <a:pt x="1209" y="1453"/>
                    </a:cubicBezTo>
                    <a:cubicBezTo>
                      <a:pt x="1491" y="1334"/>
                      <a:pt x="1753" y="1180"/>
                      <a:pt x="2025" y="1042"/>
                    </a:cubicBezTo>
                    <a:cubicBezTo>
                      <a:pt x="2133" y="989"/>
                      <a:pt x="2093" y="792"/>
                      <a:pt x="1971" y="792"/>
                    </a:cubicBezTo>
                    <a:cubicBezTo>
                      <a:pt x="1967" y="792"/>
                      <a:pt x="1962" y="792"/>
                      <a:pt x="1957" y="792"/>
                    </a:cubicBezTo>
                    <a:cubicBezTo>
                      <a:pt x="1811" y="810"/>
                      <a:pt x="1668" y="830"/>
                      <a:pt x="1525" y="854"/>
                    </a:cubicBezTo>
                    <a:cubicBezTo>
                      <a:pt x="1620" y="756"/>
                      <a:pt x="1702" y="650"/>
                      <a:pt x="1760" y="531"/>
                    </a:cubicBezTo>
                    <a:cubicBezTo>
                      <a:pt x="1799" y="453"/>
                      <a:pt x="1757" y="329"/>
                      <a:pt x="1660" y="329"/>
                    </a:cubicBezTo>
                    <a:cubicBezTo>
                      <a:pt x="1655" y="329"/>
                      <a:pt x="1649" y="330"/>
                      <a:pt x="1644" y="330"/>
                    </a:cubicBezTo>
                    <a:cubicBezTo>
                      <a:pt x="1501" y="343"/>
                      <a:pt x="1362" y="388"/>
                      <a:pt x="1229" y="450"/>
                    </a:cubicBezTo>
                    <a:cubicBezTo>
                      <a:pt x="1297" y="351"/>
                      <a:pt x="1341" y="249"/>
                      <a:pt x="1331" y="153"/>
                    </a:cubicBezTo>
                    <a:cubicBezTo>
                      <a:pt x="1324" y="92"/>
                      <a:pt x="1291" y="13"/>
                      <a:pt x="1219" y="4"/>
                    </a:cubicBezTo>
                    <a:cubicBezTo>
                      <a:pt x="1202" y="1"/>
                      <a:pt x="1186" y="0"/>
                      <a:pt x="1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a:off x="2242317" y="2523104"/>
                <a:ext cx="349333" cy="359023"/>
              </a:xfrm>
              <a:custGeom>
                <a:avLst/>
                <a:gdLst/>
                <a:ahLst/>
                <a:cxnLst/>
                <a:rect l="l" t="t" r="r" b="b"/>
                <a:pathLst>
                  <a:path w="4182" h="4298" extrusionOk="0">
                    <a:moveTo>
                      <a:pt x="2835" y="0"/>
                    </a:moveTo>
                    <a:cubicBezTo>
                      <a:pt x="2811" y="0"/>
                      <a:pt x="2789" y="4"/>
                      <a:pt x="2770" y="14"/>
                    </a:cubicBezTo>
                    <a:cubicBezTo>
                      <a:pt x="1937" y="470"/>
                      <a:pt x="1338" y="1297"/>
                      <a:pt x="650" y="1951"/>
                    </a:cubicBezTo>
                    <a:cubicBezTo>
                      <a:pt x="399" y="2189"/>
                      <a:pt x="134" y="2450"/>
                      <a:pt x="62" y="2791"/>
                    </a:cubicBezTo>
                    <a:cubicBezTo>
                      <a:pt x="1" y="3090"/>
                      <a:pt x="107" y="3406"/>
                      <a:pt x="290" y="3651"/>
                    </a:cubicBezTo>
                    <a:cubicBezTo>
                      <a:pt x="474" y="3896"/>
                      <a:pt x="729" y="4077"/>
                      <a:pt x="994" y="4230"/>
                    </a:cubicBezTo>
                    <a:cubicBezTo>
                      <a:pt x="1054" y="4264"/>
                      <a:pt x="1124" y="4298"/>
                      <a:pt x="1192" y="4298"/>
                    </a:cubicBezTo>
                    <a:cubicBezTo>
                      <a:pt x="1213" y="4298"/>
                      <a:pt x="1233" y="4295"/>
                      <a:pt x="1253" y="4287"/>
                    </a:cubicBezTo>
                    <a:cubicBezTo>
                      <a:pt x="1297" y="4271"/>
                      <a:pt x="1331" y="4240"/>
                      <a:pt x="1365" y="4206"/>
                    </a:cubicBezTo>
                    <a:cubicBezTo>
                      <a:pt x="2035" y="3557"/>
                      <a:pt x="2702" y="2907"/>
                      <a:pt x="3373" y="2257"/>
                    </a:cubicBezTo>
                    <a:cubicBezTo>
                      <a:pt x="3665" y="1968"/>
                      <a:pt x="3971" y="1661"/>
                      <a:pt x="4077" y="1263"/>
                    </a:cubicBezTo>
                    <a:cubicBezTo>
                      <a:pt x="4182" y="870"/>
                      <a:pt x="3990" y="365"/>
                      <a:pt x="3588" y="281"/>
                    </a:cubicBezTo>
                    <a:lnTo>
                      <a:pt x="3588" y="281"/>
                    </a:lnTo>
                    <a:cubicBezTo>
                      <a:pt x="3480" y="163"/>
                      <a:pt x="3351" y="75"/>
                      <a:pt x="3197" y="75"/>
                    </a:cubicBezTo>
                    <a:cubicBezTo>
                      <a:pt x="3192" y="75"/>
                      <a:pt x="3187" y="76"/>
                      <a:pt x="3182" y="76"/>
                    </a:cubicBezTo>
                    <a:cubicBezTo>
                      <a:pt x="3180" y="76"/>
                      <a:pt x="3179" y="76"/>
                      <a:pt x="3177" y="76"/>
                    </a:cubicBezTo>
                    <a:cubicBezTo>
                      <a:pt x="3086" y="76"/>
                      <a:pt x="2939" y="0"/>
                      <a:pt x="2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6"/>
              <p:cNvSpPr/>
              <p:nvPr/>
            </p:nvSpPr>
            <p:spPr>
              <a:xfrm>
                <a:off x="2452622" y="2199583"/>
                <a:ext cx="164643" cy="145430"/>
              </a:xfrm>
              <a:custGeom>
                <a:avLst/>
                <a:gdLst/>
                <a:ahLst/>
                <a:cxnLst/>
                <a:rect l="l" t="t" r="r" b="b"/>
                <a:pathLst>
                  <a:path w="1971" h="1741" extrusionOk="0">
                    <a:moveTo>
                      <a:pt x="986" y="1"/>
                    </a:moveTo>
                    <a:cubicBezTo>
                      <a:pt x="639" y="1"/>
                      <a:pt x="311" y="212"/>
                      <a:pt x="178" y="557"/>
                    </a:cubicBezTo>
                    <a:cubicBezTo>
                      <a:pt x="0" y="1003"/>
                      <a:pt x="222" y="1506"/>
                      <a:pt x="671" y="1679"/>
                    </a:cubicBezTo>
                    <a:cubicBezTo>
                      <a:pt x="775" y="1721"/>
                      <a:pt x="883" y="1741"/>
                      <a:pt x="989" y="1741"/>
                    </a:cubicBezTo>
                    <a:cubicBezTo>
                      <a:pt x="1336" y="1741"/>
                      <a:pt x="1664" y="1530"/>
                      <a:pt x="1797" y="1186"/>
                    </a:cubicBezTo>
                    <a:cubicBezTo>
                      <a:pt x="1971" y="740"/>
                      <a:pt x="1749" y="233"/>
                      <a:pt x="1300" y="60"/>
                    </a:cubicBezTo>
                    <a:cubicBezTo>
                      <a:pt x="1197" y="20"/>
                      <a:pt x="1091"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6"/>
              <p:cNvSpPr/>
              <p:nvPr/>
            </p:nvSpPr>
            <p:spPr>
              <a:xfrm>
                <a:off x="2923579" y="2309261"/>
                <a:ext cx="164643" cy="145263"/>
              </a:xfrm>
              <a:custGeom>
                <a:avLst/>
                <a:gdLst/>
                <a:ahLst/>
                <a:cxnLst/>
                <a:rect l="l" t="t" r="r" b="b"/>
                <a:pathLst>
                  <a:path w="1971" h="1739" extrusionOk="0">
                    <a:moveTo>
                      <a:pt x="986" y="1"/>
                    </a:moveTo>
                    <a:cubicBezTo>
                      <a:pt x="638" y="1"/>
                      <a:pt x="310" y="211"/>
                      <a:pt x="174" y="553"/>
                    </a:cubicBezTo>
                    <a:cubicBezTo>
                      <a:pt x="1" y="1003"/>
                      <a:pt x="221" y="1506"/>
                      <a:pt x="670" y="1680"/>
                    </a:cubicBezTo>
                    <a:cubicBezTo>
                      <a:pt x="774" y="1720"/>
                      <a:pt x="880" y="1739"/>
                      <a:pt x="985" y="1739"/>
                    </a:cubicBezTo>
                    <a:cubicBezTo>
                      <a:pt x="1332" y="1739"/>
                      <a:pt x="1661" y="1529"/>
                      <a:pt x="1797" y="1186"/>
                    </a:cubicBezTo>
                    <a:cubicBezTo>
                      <a:pt x="1970" y="737"/>
                      <a:pt x="1749" y="233"/>
                      <a:pt x="1300" y="60"/>
                    </a:cubicBezTo>
                    <a:cubicBezTo>
                      <a:pt x="1197" y="20"/>
                      <a:pt x="1090"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6"/>
              <p:cNvSpPr/>
              <p:nvPr/>
            </p:nvSpPr>
            <p:spPr>
              <a:xfrm>
                <a:off x="2506334" y="1797708"/>
                <a:ext cx="603522" cy="703761"/>
              </a:xfrm>
              <a:custGeom>
                <a:avLst/>
                <a:gdLst/>
                <a:ahLst/>
                <a:cxnLst/>
                <a:rect l="l" t="t" r="r" b="b"/>
                <a:pathLst>
                  <a:path w="7225" h="8425" extrusionOk="0">
                    <a:moveTo>
                      <a:pt x="3855" y="0"/>
                    </a:moveTo>
                    <a:cubicBezTo>
                      <a:pt x="2428" y="0"/>
                      <a:pt x="1136" y="1001"/>
                      <a:pt x="827" y="2452"/>
                    </a:cubicBezTo>
                    <a:lnTo>
                      <a:pt x="351" y="4697"/>
                    </a:lnTo>
                    <a:cubicBezTo>
                      <a:pt x="1" y="6357"/>
                      <a:pt x="1072" y="8004"/>
                      <a:pt x="2736" y="8355"/>
                    </a:cubicBezTo>
                    <a:lnTo>
                      <a:pt x="2736" y="8358"/>
                    </a:lnTo>
                    <a:cubicBezTo>
                      <a:pt x="2949" y="8403"/>
                      <a:pt x="3162" y="8425"/>
                      <a:pt x="3371" y="8425"/>
                    </a:cubicBezTo>
                    <a:cubicBezTo>
                      <a:pt x="4797" y="8425"/>
                      <a:pt x="6088" y="7424"/>
                      <a:pt x="6394" y="5974"/>
                    </a:cubicBezTo>
                    <a:lnTo>
                      <a:pt x="6870" y="3728"/>
                    </a:lnTo>
                    <a:cubicBezTo>
                      <a:pt x="7224" y="2067"/>
                      <a:pt x="6152" y="421"/>
                      <a:pt x="4489" y="67"/>
                    </a:cubicBezTo>
                    <a:cubicBezTo>
                      <a:pt x="4276" y="22"/>
                      <a:pt x="4064" y="0"/>
                      <a:pt x="38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6"/>
              <p:cNvSpPr/>
              <p:nvPr/>
            </p:nvSpPr>
            <p:spPr>
              <a:xfrm>
                <a:off x="2639902" y="2225227"/>
                <a:ext cx="60394" cy="60812"/>
              </a:xfrm>
              <a:custGeom>
                <a:avLst/>
                <a:gdLst/>
                <a:ahLst/>
                <a:cxnLst/>
                <a:rect l="l" t="t" r="r" b="b"/>
                <a:pathLst>
                  <a:path w="723" h="728" extrusionOk="0">
                    <a:moveTo>
                      <a:pt x="365" y="0"/>
                    </a:moveTo>
                    <a:cubicBezTo>
                      <a:pt x="187" y="0"/>
                      <a:pt x="34" y="141"/>
                      <a:pt x="18" y="331"/>
                    </a:cubicBezTo>
                    <a:cubicBezTo>
                      <a:pt x="1" y="532"/>
                      <a:pt x="140" y="709"/>
                      <a:pt x="331" y="726"/>
                    </a:cubicBezTo>
                    <a:cubicBezTo>
                      <a:pt x="340" y="727"/>
                      <a:pt x="350" y="727"/>
                      <a:pt x="360" y="727"/>
                    </a:cubicBezTo>
                    <a:cubicBezTo>
                      <a:pt x="536" y="727"/>
                      <a:pt x="689" y="583"/>
                      <a:pt x="705" y="393"/>
                    </a:cubicBezTo>
                    <a:cubicBezTo>
                      <a:pt x="722" y="192"/>
                      <a:pt x="583" y="19"/>
                      <a:pt x="396" y="1"/>
                    </a:cubicBezTo>
                    <a:cubicBezTo>
                      <a:pt x="386" y="1"/>
                      <a:pt x="375" y="0"/>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6"/>
              <p:cNvSpPr/>
              <p:nvPr/>
            </p:nvSpPr>
            <p:spPr>
              <a:xfrm>
                <a:off x="2854497" y="2252459"/>
                <a:ext cx="60310" cy="60812"/>
              </a:xfrm>
              <a:custGeom>
                <a:avLst/>
                <a:gdLst/>
                <a:ahLst/>
                <a:cxnLst/>
                <a:rect l="l" t="t" r="r" b="b"/>
                <a:pathLst>
                  <a:path w="722" h="728" extrusionOk="0">
                    <a:moveTo>
                      <a:pt x="365" y="1"/>
                    </a:moveTo>
                    <a:cubicBezTo>
                      <a:pt x="187" y="1"/>
                      <a:pt x="34" y="142"/>
                      <a:pt x="18" y="332"/>
                    </a:cubicBezTo>
                    <a:cubicBezTo>
                      <a:pt x="0" y="533"/>
                      <a:pt x="140" y="709"/>
                      <a:pt x="330" y="726"/>
                    </a:cubicBezTo>
                    <a:cubicBezTo>
                      <a:pt x="340" y="727"/>
                      <a:pt x="350" y="728"/>
                      <a:pt x="360" y="728"/>
                    </a:cubicBezTo>
                    <a:cubicBezTo>
                      <a:pt x="535" y="728"/>
                      <a:pt x="689" y="584"/>
                      <a:pt x="705" y="393"/>
                    </a:cubicBezTo>
                    <a:cubicBezTo>
                      <a:pt x="722" y="192"/>
                      <a:pt x="583" y="19"/>
                      <a:pt x="395" y="2"/>
                    </a:cubicBezTo>
                    <a:cubicBezTo>
                      <a:pt x="385" y="1"/>
                      <a:pt x="375"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6"/>
              <p:cNvSpPr/>
              <p:nvPr/>
            </p:nvSpPr>
            <p:spPr>
              <a:xfrm>
                <a:off x="2730535" y="2339834"/>
                <a:ext cx="90800" cy="46945"/>
              </a:xfrm>
              <a:custGeom>
                <a:avLst/>
                <a:gdLst/>
                <a:ahLst/>
                <a:cxnLst/>
                <a:rect l="l" t="t" r="r" b="b"/>
                <a:pathLst>
                  <a:path w="1087" h="562" extrusionOk="0">
                    <a:moveTo>
                      <a:pt x="65" y="1"/>
                    </a:moveTo>
                    <a:cubicBezTo>
                      <a:pt x="60" y="1"/>
                      <a:pt x="54" y="2"/>
                      <a:pt x="49" y="4"/>
                    </a:cubicBezTo>
                    <a:cubicBezTo>
                      <a:pt x="18" y="14"/>
                      <a:pt x="1" y="45"/>
                      <a:pt x="11" y="76"/>
                    </a:cubicBezTo>
                    <a:cubicBezTo>
                      <a:pt x="120" y="415"/>
                      <a:pt x="335" y="561"/>
                      <a:pt x="501" y="561"/>
                    </a:cubicBezTo>
                    <a:cubicBezTo>
                      <a:pt x="511" y="561"/>
                      <a:pt x="522" y="558"/>
                      <a:pt x="532" y="558"/>
                    </a:cubicBezTo>
                    <a:cubicBezTo>
                      <a:pt x="549" y="555"/>
                      <a:pt x="566" y="555"/>
                      <a:pt x="583" y="555"/>
                    </a:cubicBezTo>
                    <a:cubicBezTo>
                      <a:pt x="723" y="545"/>
                      <a:pt x="879" y="531"/>
                      <a:pt x="1073" y="201"/>
                    </a:cubicBezTo>
                    <a:cubicBezTo>
                      <a:pt x="1087" y="174"/>
                      <a:pt x="1079" y="137"/>
                      <a:pt x="1053" y="120"/>
                    </a:cubicBezTo>
                    <a:cubicBezTo>
                      <a:pt x="1042" y="115"/>
                      <a:pt x="1032" y="113"/>
                      <a:pt x="1022" y="113"/>
                    </a:cubicBezTo>
                    <a:cubicBezTo>
                      <a:pt x="1001" y="113"/>
                      <a:pt x="982" y="123"/>
                      <a:pt x="971" y="143"/>
                    </a:cubicBezTo>
                    <a:cubicBezTo>
                      <a:pt x="811" y="423"/>
                      <a:pt x="695" y="429"/>
                      <a:pt x="572" y="439"/>
                    </a:cubicBezTo>
                    <a:cubicBezTo>
                      <a:pt x="556" y="439"/>
                      <a:pt x="536" y="443"/>
                      <a:pt x="519" y="443"/>
                    </a:cubicBezTo>
                    <a:cubicBezTo>
                      <a:pt x="513" y="444"/>
                      <a:pt x="506" y="444"/>
                      <a:pt x="500" y="444"/>
                    </a:cubicBezTo>
                    <a:cubicBezTo>
                      <a:pt x="392" y="444"/>
                      <a:pt x="216" y="339"/>
                      <a:pt x="120" y="41"/>
                    </a:cubicBezTo>
                    <a:cubicBezTo>
                      <a:pt x="112" y="16"/>
                      <a:pt x="88" y="1"/>
                      <a:pt x="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6"/>
              <p:cNvSpPr/>
              <p:nvPr/>
            </p:nvSpPr>
            <p:spPr>
              <a:xfrm>
                <a:off x="2877552" y="2175609"/>
                <a:ext cx="71086" cy="34750"/>
              </a:xfrm>
              <a:custGeom>
                <a:avLst/>
                <a:gdLst/>
                <a:ahLst/>
                <a:cxnLst/>
                <a:rect l="l" t="t" r="r" b="b"/>
                <a:pathLst>
                  <a:path w="851" h="416" extrusionOk="0">
                    <a:moveTo>
                      <a:pt x="336" y="0"/>
                    </a:moveTo>
                    <a:cubicBezTo>
                      <a:pt x="179" y="0"/>
                      <a:pt x="53" y="69"/>
                      <a:pt x="48" y="71"/>
                    </a:cubicBezTo>
                    <a:cubicBezTo>
                      <a:pt x="14" y="92"/>
                      <a:pt x="0" y="133"/>
                      <a:pt x="21" y="167"/>
                    </a:cubicBezTo>
                    <a:cubicBezTo>
                      <a:pt x="32" y="191"/>
                      <a:pt x="58" y="204"/>
                      <a:pt x="84" y="204"/>
                    </a:cubicBezTo>
                    <a:cubicBezTo>
                      <a:pt x="95" y="204"/>
                      <a:pt x="106" y="202"/>
                      <a:pt x="116" y="197"/>
                    </a:cubicBezTo>
                    <a:cubicBezTo>
                      <a:pt x="116" y="194"/>
                      <a:pt x="216" y="142"/>
                      <a:pt x="334" y="142"/>
                    </a:cubicBezTo>
                    <a:cubicBezTo>
                      <a:pt x="367" y="142"/>
                      <a:pt x="402" y="146"/>
                      <a:pt x="436" y="156"/>
                    </a:cubicBezTo>
                    <a:cubicBezTo>
                      <a:pt x="599" y="204"/>
                      <a:pt x="711" y="381"/>
                      <a:pt x="711" y="381"/>
                    </a:cubicBezTo>
                    <a:cubicBezTo>
                      <a:pt x="725" y="404"/>
                      <a:pt x="748" y="415"/>
                      <a:pt x="769" y="415"/>
                    </a:cubicBezTo>
                    <a:cubicBezTo>
                      <a:pt x="783" y="415"/>
                      <a:pt x="797" y="412"/>
                      <a:pt x="806" y="404"/>
                    </a:cubicBezTo>
                    <a:cubicBezTo>
                      <a:pt x="841" y="384"/>
                      <a:pt x="851" y="340"/>
                      <a:pt x="830" y="306"/>
                    </a:cubicBezTo>
                    <a:cubicBezTo>
                      <a:pt x="824" y="299"/>
                      <a:pt x="690" y="85"/>
                      <a:pt x="477" y="21"/>
                    </a:cubicBezTo>
                    <a:cubicBezTo>
                      <a:pt x="428" y="6"/>
                      <a:pt x="381"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6"/>
              <p:cNvSpPr/>
              <p:nvPr/>
            </p:nvSpPr>
            <p:spPr>
              <a:xfrm>
                <a:off x="2633721" y="2148377"/>
                <a:ext cx="71921" cy="33747"/>
              </a:xfrm>
              <a:custGeom>
                <a:avLst/>
                <a:gdLst/>
                <a:ahLst/>
                <a:cxnLst/>
                <a:rect l="l" t="t" r="r" b="b"/>
                <a:pathLst>
                  <a:path w="861" h="404" extrusionOk="0">
                    <a:moveTo>
                      <a:pt x="472" y="1"/>
                    </a:moveTo>
                    <a:cubicBezTo>
                      <a:pt x="437" y="1"/>
                      <a:pt x="403" y="4"/>
                      <a:pt x="368" y="13"/>
                    </a:cubicBezTo>
                    <a:cubicBezTo>
                      <a:pt x="146" y="67"/>
                      <a:pt x="24" y="292"/>
                      <a:pt x="17" y="302"/>
                    </a:cubicBezTo>
                    <a:cubicBezTo>
                      <a:pt x="0" y="336"/>
                      <a:pt x="13" y="377"/>
                      <a:pt x="48" y="394"/>
                    </a:cubicBezTo>
                    <a:cubicBezTo>
                      <a:pt x="57" y="401"/>
                      <a:pt x="68" y="404"/>
                      <a:pt x="82" y="404"/>
                    </a:cubicBezTo>
                    <a:cubicBezTo>
                      <a:pt x="106" y="404"/>
                      <a:pt x="129" y="391"/>
                      <a:pt x="143" y="367"/>
                    </a:cubicBezTo>
                    <a:cubicBezTo>
                      <a:pt x="143" y="367"/>
                      <a:pt x="241" y="187"/>
                      <a:pt x="401" y="149"/>
                    </a:cubicBezTo>
                    <a:cubicBezTo>
                      <a:pt x="425" y="143"/>
                      <a:pt x="448" y="141"/>
                      <a:pt x="472" y="141"/>
                    </a:cubicBezTo>
                    <a:cubicBezTo>
                      <a:pt x="610" y="141"/>
                      <a:pt x="742" y="227"/>
                      <a:pt x="745" y="227"/>
                    </a:cubicBezTo>
                    <a:cubicBezTo>
                      <a:pt x="756" y="235"/>
                      <a:pt x="768" y="238"/>
                      <a:pt x="781" y="238"/>
                    </a:cubicBezTo>
                    <a:cubicBezTo>
                      <a:pt x="804" y="238"/>
                      <a:pt x="827" y="227"/>
                      <a:pt x="841" y="207"/>
                    </a:cubicBezTo>
                    <a:cubicBezTo>
                      <a:pt x="861" y="173"/>
                      <a:pt x="854" y="129"/>
                      <a:pt x="820" y="108"/>
                    </a:cubicBezTo>
                    <a:cubicBezTo>
                      <a:pt x="811" y="103"/>
                      <a:pt x="653"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6"/>
              <p:cNvSpPr/>
              <p:nvPr/>
            </p:nvSpPr>
            <p:spPr>
              <a:xfrm>
                <a:off x="2754760" y="2174356"/>
                <a:ext cx="41265" cy="143926"/>
              </a:xfrm>
              <a:custGeom>
                <a:avLst/>
                <a:gdLst/>
                <a:ahLst/>
                <a:cxnLst/>
                <a:rect l="l" t="t" r="r" b="b"/>
                <a:pathLst>
                  <a:path w="494" h="1723" extrusionOk="0">
                    <a:moveTo>
                      <a:pt x="417" y="0"/>
                    </a:moveTo>
                    <a:cubicBezTo>
                      <a:pt x="384" y="0"/>
                      <a:pt x="354" y="23"/>
                      <a:pt x="348" y="56"/>
                    </a:cubicBezTo>
                    <a:cubicBezTo>
                      <a:pt x="317" y="199"/>
                      <a:pt x="279" y="342"/>
                      <a:pt x="242" y="481"/>
                    </a:cubicBezTo>
                    <a:cubicBezTo>
                      <a:pt x="119" y="961"/>
                      <a:pt x="1" y="1413"/>
                      <a:pt x="180" y="1692"/>
                    </a:cubicBezTo>
                    <a:cubicBezTo>
                      <a:pt x="194" y="1713"/>
                      <a:pt x="215" y="1723"/>
                      <a:pt x="238" y="1723"/>
                    </a:cubicBezTo>
                    <a:cubicBezTo>
                      <a:pt x="252" y="1723"/>
                      <a:pt x="266" y="1719"/>
                      <a:pt x="276" y="1713"/>
                    </a:cubicBezTo>
                    <a:cubicBezTo>
                      <a:pt x="310" y="1692"/>
                      <a:pt x="320" y="1648"/>
                      <a:pt x="300" y="1617"/>
                    </a:cubicBezTo>
                    <a:cubicBezTo>
                      <a:pt x="153" y="1389"/>
                      <a:pt x="262" y="964"/>
                      <a:pt x="378" y="515"/>
                    </a:cubicBezTo>
                    <a:cubicBezTo>
                      <a:pt x="416" y="372"/>
                      <a:pt x="453" y="229"/>
                      <a:pt x="483" y="86"/>
                    </a:cubicBezTo>
                    <a:cubicBezTo>
                      <a:pt x="494" y="49"/>
                      <a:pt x="470" y="11"/>
                      <a:pt x="429" y="1"/>
                    </a:cubicBezTo>
                    <a:cubicBezTo>
                      <a:pt x="425" y="1"/>
                      <a:pt x="421"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6"/>
              <p:cNvSpPr/>
              <p:nvPr/>
            </p:nvSpPr>
            <p:spPr>
              <a:xfrm>
                <a:off x="2517778" y="1713925"/>
                <a:ext cx="602854" cy="595002"/>
              </a:xfrm>
              <a:custGeom>
                <a:avLst/>
                <a:gdLst/>
                <a:ahLst/>
                <a:cxnLst/>
                <a:rect l="l" t="t" r="r" b="b"/>
                <a:pathLst>
                  <a:path w="7217" h="7123" extrusionOk="0">
                    <a:moveTo>
                      <a:pt x="3385" y="0"/>
                    </a:moveTo>
                    <a:cubicBezTo>
                      <a:pt x="2259" y="0"/>
                      <a:pt x="1163" y="365"/>
                      <a:pt x="680" y="1383"/>
                    </a:cubicBezTo>
                    <a:cubicBezTo>
                      <a:pt x="503" y="1754"/>
                      <a:pt x="425" y="2165"/>
                      <a:pt x="343" y="2570"/>
                    </a:cubicBezTo>
                    <a:cubicBezTo>
                      <a:pt x="159" y="3506"/>
                      <a:pt x="0" y="4907"/>
                      <a:pt x="92" y="5816"/>
                    </a:cubicBezTo>
                    <a:lnTo>
                      <a:pt x="187" y="5989"/>
                    </a:lnTo>
                    <a:cubicBezTo>
                      <a:pt x="340" y="5017"/>
                      <a:pt x="609" y="3635"/>
                      <a:pt x="1123" y="2781"/>
                    </a:cubicBezTo>
                    <a:cubicBezTo>
                      <a:pt x="1185" y="2674"/>
                      <a:pt x="1436" y="2624"/>
                      <a:pt x="1641" y="2624"/>
                    </a:cubicBezTo>
                    <a:cubicBezTo>
                      <a:pt x="1736" y="2624"/>
                      <a:pt x="1821" y="2635"/>
                      <a:pt x="1874" y="2655"/>
                    </a:cubicBezTo>
                    <a:lnTo>
                      <a:pt x="1929" y="2676"/>
                    </a:lnTo>
                    <a:cubicBezTo>
                      <a:pt x="2092" y="3318"/>
                      <a:pt x="2582" y="3959"/>
                      <a:pt x="3232" y="4088"/>
                    </a:cubicBezTo>
                    <a:cubicBezTo>
                      <a:pt x="3313" y="4103"/>
                      <a:pt x="3393" y="4110"/>
                      <a:pt x="3473" y="4110"/>
                    </a:cubicBezTo>
                    <a:cubicBezTo>
                      <a:pt x="4034" y="4110"/>
                      <a:pt x="4575" y="3760"/>
                      <a:pt x="5219" y="3560"/>
                    </a:cubicBezTo>
                    <a:lnTo>
                      <a:pt x="5586" y="3560"/>
                    </a:lnTo>
                    <a:cubicBezTo>
                      <a:pt x="5821" y="3625"/>
                      <a:pt x="5961" y="3853"/>
                      <a:pt x="6104" y="4176"/>
                    </a:cubicBezTo>
                    <a:cubicBezTo>
                      <a:pt x="6440" y="4931"/>
                      <a:pt x="6417" y="5254"/>
                      <a:pt x="6202" y="6051"/>
                    </a:cubicBezTo>
                    <a:cubicBezTo>
                      <a:pt x="6117" y="6371"/>
                      <a:pt x="5985" y="6707"/>
                      <a:pt x="6079" y="7024"/>
                    </a:cubicBezTo>
                    <a:lnTo>
                      <a:pt x="6230" y="7123"/>
                    </a:lnTo>
                    <a:cubicBezTo>
                      <a:pt x="6467" y="6275"/>
                      <a:pt x="6702" y="5432"/>
                      <a:pt x="6941" y="4584"/>
                    </a:cubicBezTo>
                    <a:cubicBezTo>
                      <a:pt x="7012" y="4326"/>
                      <a:pt x="7087" y="4067"/>
                      <a:pt x="7117" y="3802"/>
                    </a:cubicBezTo>
                    <a:cubicBezTo>
                      <a:pt x="7216" y="2921"/>
                      <a:pt x="6740" y="2315"/>
                      <a:pt x="6049" y="1757"/>
                    </a:cubicBezTo>
                    <a:lnTo>
                      <a:pt x="5950" y="1291"/>
                    </a:lnTo>
                    <a:cubicBezTo>
                      <a:pt x="5641" y="781"/>
                      <a:pt x="5641" y="781"/>
                      <a:pt x="5236" y="509"/>
                    </a:cubicBezTo>
                    <a:cubicBezTo>
                      <a:pt x="4831" y="236"/>
                      <a:pt x="4355" y="66"/>
                      <a:pt x="3868" y="22"/>
                    </a:cubicBezTo>
                    <a:cubicBezTo>
                      <a:pt x="3708" y="8"/>
                      <a:pt x="3546" y="0"/>
                      <a:pt x="3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6"/>
              <p:cNvSpPr/>
              <p:nvPr/>
            </p:nvSpPr>
            <p:spPr>
              <a:xfrm>
                <a:off x="2895930" y="2413593"/>
                <a:ext cx="151946" cy="43019"/>
              </a:xfrm>
              <a:custGeom>
                <a:avLst/>
                <a:gdLst/>
                <a:ahLst/>
                <a:cxnLst/>
                <a:rect l="l" t="t" r="r" b="b"/>
                <a:pathLst>
                  <a:path w="1819" h="515" extrusionOk="0">
                    <a:moveTo>
                      <a:pt x="742" y="1"/>
                    </a:moveTo>
                    <a:cubicBezTo>
                      <a:pt x="715" y="1"/>
                      <a:pt x="688" y="1"/>
                      <a:pt x="662" y="2"/>
                    </a:cubicBezTo>
                    <a:cubicBezTo>
                      <a:pt x="437" y="9"/>
                      <a:pt x="1" y="186"/>
                      <a:pt x="181" y="475"/>
                    </a:cubicBezTo>
                    <a:cubicBezTo>
                      <a:pt x="198" y="502"/>
                      <a:pt x="224" y="514"/>
                      <a:pt x="250" y="514"/>
                    </a:cubicBezTo>
                    <a:cubicBezTo>
                      <a:pt x="277" y="514"/>
                      <a:pt x="304" y="501"/>
                      <a:pt x="321" y="475"/>
                    </a:cubicBezTo>
                    <a:cubicBezTo>
                      <a:pt x="426" y="328"/>
                      <a:pt x="511" y="223"/>
                      <a:pt x="706" y="209"/>
                    </a:cubicBezTo>
                    <a:cubicBezTo>
                      <a:pt x="744" y="206"/>
                      <a:pt x="784" y="205"/>
                      <a:pt x="823" y="205"/>
                    </a:cubicBezTo>
                    <a:cubicBezTo>
                      <a:pt x="877" y="205"/>
                      <a:pt x="932" y="207"/>
                      <a:pt x="985" y="209"/>
                    </a:cubicBezTo>
                    <a:cubicBezTo>
                      <a:pt x="1250" y="220"/>
                      <a:pt x="1505" y="250"/>
                      <a:pt x="1730" y="410"/>
                    </a:cubicBezTo>
                    <a:cubicBezTo>
                      <a:pt x="1737" y="416"/>
                      <a:pt x="1745" y="418"/>
                      <a:pt x="1753" y="418"/>
                    </a:cubicBezTo>
                    <a:cubicBezTo>
                      <a:pt x="1789" y="418"/>
                      <a:pt x="1819" y="366"/>
                      <a:pt x="1788" y="336"/>
                    </a:cubicBezTo>
                    <a:cubicBezTo>
                      <a:pt x="1508" y="69"/>
                      <a:pt x="1116" y="1"/>
                      <a:pt x="742"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6"/>
              <p:cNvSpPr/>
              <p:nvPr/>
            </p:nvSpPr>
            <p:spPr>
              <a:xfrm>
                <a:off x="2892922" y="2448259"/>
                <a:ext cx="73676" cy="44606"/>
              </a:xfrm>
              <a:custGeom>
                <a:avLst/>
                <a:gdLst/>
                <a:ahLst/>
                <a:cxnLst/>
                <a:rect l="l" t="t" r="r" b="b"/>
                <a:pathLst>
                  <a:path w="882" h="534" extrusionOk="0">
                    <a:moveTo>
                      <a:pt x="564" y="1"/>
                    </a:moveTo>
                    <a:cubicBezTo>
                      <a:pt x="450" y="1"/>
                      <a:pt x="338" y="19"/>
                      <a:pt x="241" y="80"/>
                    </a:cubicBezTo>
                    <a:cubicBezTo>
                      <a:pt x="112" y="158"/>
                      <a:pt x="0" y="312"/>
                      <a:pt x="54" y="465"/>
                    </a:cubicBezTo>
                    <a:cubicBezTo>
                      <a:pt x="68" y="505"/>
                      <a:pt x="98" y="529"/>
                      <a:pt x="139" y="533"/>
                    </a:cubicBezTo>
                    <a:cubicBezTo>
                      <a:pt x="141" y="533"/>
                      <a:pt x="143" y="533"/>
                      <a:pt x="145" y="533"/>
                    </a:cubicBezTo>
                    <a:cubicBezTo>
                      <a:pt x="245" y="533"/>
                      <a:pt x="249" y="358"/>
                      <a:pt x="286" y="301"/>
                    </a:cubicBezTo>
                    <a:cubicBezTo>
                      <a:pt x="370" y="171"/>
                      <a:pt x="535" y="153"/>
                      <a:pt x="685" y="153"/>
                    </a:cubicBezTo>
                    <a:cubicBezTo>
                      <a:pt x="722" y="153"/>
                      <a:pt x="758" y="154"/>
                      <a:pt x="792" y="155"/>
                    </a:cubicBezTo>
                    <a:cubicBezTo>
                      <a:pt x="881" y="155"/>
                      <a:pt x="878" y="29"/>
                      <a:pt x="792" y="19"/>
                    </a:cubicBezTo>
                    <a:cubicBezTo>
                      <a:pt x="718" y="9"/>
                      <a:pt x="640" y="1"/>
                      <a:pt x="564"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6"/>
              <p:cNvSpPr/>
              <p:nvPr/>
            </p:nvSpPr>
            <p:spPr>
              <a:xfrm>
                <a:off x="2889581" y="2482841"/>
                <a:ext cx="91886" cy="25310"/>
              </a:xfrm>
              <a:custGeom>
                <a:avLst/>
                <a:gdLst/>
                <a:ahLst/>
                <a:cxnLst/>
                <a:rect l="l" t="t" r="r" b="b"/>
                <a:pathLst>
                  <a:path w="1100" h="303" extrusionOk="0">
                    <a:moveTo>
                      <a:pt x="553" y="0"/>
                    </a:moveTo>
                    <a:cubicBezTo>
                      <a:pt x="394" y="0"/>
                      <a:pt x="233" y="48"/>
                      <a:pt x="81" y="140"/>
                    </a:cubicBezTo>
                    <a:cubicBezTo>
                      <a:pt x="1" y="188"/>
                      <a:pt x="51" y="302"/>
                      <a:pt x="125" y="302"/>
                    </a:cubicBezTo>
                    <a:cubicBezTo>
                      <a:pt x="139" y="302"/>
                      <a:pt x="154" y="298"/>
                      <a:pt x="169" y="289"/>
                    </a:cubicBezTo>
                    <a:cubicBezTo>
                      <a:pt x="307" y="207"/>
                      <a:pt x="468" y="168"/>
                      <a:pt x="629" y="168"/>
                    </a:cubicBezTo>
                    <a:cubicBezTo>
                      <a:pt x="761" y="168"/>
                      <a:pt x="893" y="194"/>
                      <a:pt x="1013" y="245"/>
                    </a:cubicBezTo>
                    <a:cubicBezTo>
                      <a:pt x="1018" y="247"/>
                      <a:pt x="1024" y="249"/>
                      <a:pt x="1030" y="249"/>
                    </a:cubicBezTo>
                    <a:cubicBezTo>
                      <a:pt x="1064" y="249"/>
                      <a:pt x="1099" y="210"/>
                      <a:pt x="1064" y="184"/>
                    </a:cubicBezTo>
                    <a:cubicBezTo>
                      <a:pt x="906" y="60"/>
                      <a:pt x="731" y="0"/>
                      <a:pt x="553" y="0"/>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6"/>
              <p:cNvSpPr/>
              <p:nvPr/>
            </p:nvSpPr>
            <p:spPr>
              <a:xfrm>
                <a:off x="3354690" y="3356925"/>
                <a:ext cx="152196" cy="1125600"/>
              </a:xfrm>
              <a:custGeom>
                <a:avLst/>
                <a:gdLst/>
                <a:ahLst/>
                <a:cxnLst/>
                <a:rect l="l" t="t" r="r" b="b"/>
                <a:pathLst>
                  <a:path w="1822" h="13475" extrusionOk="0">
                    <a:moveTo>
                      <a:pt x="0" y="1"/>
                    </a:moveTo>
                    <a:lnTo>
                      <a:pt x="760" y="13474"/>
                    </a:lnTo>
                    <a:lnTo>
                      <a:pt x="1821" y="13474"/>
                    </a:lnTo>
                    <a:lnTo>
                      <a:pt x="1066"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6"/>
              <p:cNvSpPr/>
              <p:nvPr/>
            </p:nvSpPr>
            <p:spPr>
              <a:xfrm>
                <a:off x="1686963" y="3356925"/>
                <a:ext cx="149022" cy="1125600"/>
              </a:xfrm>
              <a:custGeom>
                <a:avLst/>
                <a:gdLst/>
                <a:ahLst/>
                <a:cxnLst/>
                <a:rect l="l" t="t" r="r" b="b"/>
                <a:pathLst>
                  <a:path w="1784" h="13475" extrusionOk="0">
                    <a:moveTo>
                      <a:pt x="715" y="1"/>
                    </a:moveTo>
                    <a:lnTo>
                      <a:pt x="1" y="13474"/>
                    </a:lnTo>
                    <a:lnTo>
                      <a:pt x="1069" y="13474"/>
                    </a:lnTo>
                    <a:lnTo>
                      <a:pt x="1784"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6"/>
              <p:cNvSpPr/>
              <p:nvPr/>
            </p:nvSpPr>
            <p:spPr>
              <a:xfrm>
                <a:off x="1434027" y="3210660"/>
                <a:ext cx="2375497" cy="180848"/>
              </a:xfrm>
              <a:custGeom>
                <a:avLst/>
                <a:gdLst/>
                <a:ahLst/>
                <a:cxnLst/>
                <a:rect l="l" t="t" r="r" b="b"/>
                <a:pathLst>
                  <a:path w="28438" h="2165" extrusionOk="0">
                    <a:moveTo>
                      <a:pt x="1" y="0"/>
                    </a:moveTo>
                    <a:lnTo>
                      <a:pt x="1" y="2164"/>
                    </a:lnTo>
                    <a:lnTo>
                      <a:pt x="28437" y="2164"/>
                    </a:lnTo>
                    <a:lnTo>
                      <a:pt x="284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6"/>
              <p:cNvSpPr/>
              <p:nvPr/>
            </p:nvSpPr>
            <p:spPr>
              <a:xfrm>
                <a:off x="3252697" y="3127127"/>
                <a:ext cx="473963" cy="138163"/>
              </a:xfrm>
              <a:custGeom>
                <a:avLst/>
                <a:gdLst/>
                <a:ahLst/>
                <a:cxnLst/>
                <a:rect l="l" t="t" r="r" b="b"/>
                <a:pathLst>
                  <a:path w="5674" h="1654" extrusionOk="0">
                    <a:moveTo>
                      <a:pt x="1262" y="0"/>
                    </a:moveTo>
                    <a:cubicBezTo>
                      <a:pt x="915" y="0"/>
                      <a:pt x="1" y="820"/>
                      <a:pt x="1" y="1167"/>
                    </a:cubicBezTo>
                    <a:lnTo>
                      <a:pt x="272" y="1024"/>
                    </a:lnTo>
                    <a:cubicBezTo>
                      <a:pt x="272" y="1371"/>
                      <a:pt x="558" y="1654"/>
                      <a:pt x="905" y="1654"/>
                    </a:cubicBezTo>
                    <a:lnTo>
                      <a:pt x="4974" y="1654"/>
                    </a:lnTo>
                    <a:cubicBezTo>
                      <a:pt x="5271" y="1511"/>
                      <a:pt x="5271" y="1381"/>
                      <a:pt x="5451" y="1062"/>
                    </a:cubicBezTo>
                    <a:lnTo>
                      <a:pt x="5580" y="800"/>
                    </a:lnTo>
                    <a:cubicBezTo>
                      <a:pt x="5581" y="800"/>
                      <a:pt x="5581" y="800"/>
                      <a:pt x="5582" y="800"/>
                    </a:cubicBezTo>
                    <a:cubicBezTo>
                      <a:pt x="5623" y="800"/>
                      <a:pt x="5673" y="0"/>
                      <a:pt x="5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6"/>
              <p:cNvSpPr/>
              <p:nvPr/>
            </p:nvSpPr>
            <p:spPr>
              <a:xfrm>
                <a:off x="3252697" y="3200385"/>
                <a:ext cx="433200" cy="64905"/>
              </a:xfrm>
              <a:custGeom>
                <a:avLst/>
                <a:gdLst/>
                <a:ahLst/>
                <a:cxnLst/>
                <a:rect l="l" t="t" r="r" b="b"/>
                <a:pathLst>
                  <a:path w="5186" h="777" extrusionOk="0">
                    <a:moveTo>
                      <a:pt x="388" y="1"/>
                    </a:moveTo>
                    <a:cubicBezTo>
                      <a:pt x="174" y="1"/>
                      <a:pt x="1" y="177"/>
                      <a:pt x="1" y="389"/>
                    </a:cubicBezTo>
                    <a:cubicBezTo>
                      <a:pt x="1" y="603"/>
                      <a:pt x="174" y="777"/>
                      <a:pt x="388" y="777"/>
                    </a:cubicBezTo>
                    <a:lnTo>
                      <a:pt x="4944" y="777"/>
                    </a:lnTo>
                    <a:cubicBezTo>
                      <a:pt x="5155" y="777"/>
                      <a:pt x="5186" y="582"/>
                      <a:pt x="4977" y="507"/>
                    </a:cubicBezTo>
                    <a:lnTo>
                      <a:pt x="5117" y="389"/>
                    </a:lnTo>
                    <a:cubicBezTo>
                      <a:pt x="5117" y="177"/>
                      <a:pt x="5155" y="1"/>
                      <a:pt x="4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6"/>
              <p:cNvSpPr/>
              <p:nvPr/>
            </p:nvSpPr>
            <p:spPr>
              <a:xfrm>
                <a:off x="3652066" y="3133309"/>
                <a:ext cx="73843" cy="110848"/>
              </a:xfrm>
              <a:custGeom>
                <a:avLst/>
                <a:gdLst/>
                <a:ahLst/>
                <a:cxnLst/>
                <a:rect l="l" t="t" r="r" b="b"/>
                <a:pathLst>
                  <a:path w="884" h="1327" extrusionOk="0">
                    <a:moveTo>
                      <a:pt x="703" y="0"/>
                    </a:moveTo>
                    <a:lnTo>
                      <a:pt x="234" y="779"/>
                    </a:lnTo>
                    <a:cubicBezTo>
                      <a:pt x="234" y="779"/>
                      <a:pt x="1" y="1326"/>
                      <a:pt x="262" y="1326"/>
                    </a:cubicBezTo>
                    <a:cubicBezTo>
                      <a:pt x="291" y="1326"/>
                      <a:pt x="327" y="1319"/>
                      <a:pt x="370" y="1304"/>
                    </a:cubicBezTo>
                    <a:lnTo>
                      <a:pt x="823" y="637"/>
                    </a:lnTo>
                    <a:cubicBezTo>
                      <a:pt x="823" y="637"/>
                      <a:pt x="884" y="283"/>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6"/>
              <p:cNvSpPr/>
              <p:nvPr/>
            </p:nvSpPr>
            <p:spPr>
              <a:xfrm>
                <a:off x="3272244" y="3050361"/>
                <a:ext cx="473713" cy="138246"/>
              </a:xfrm>
              <a:custGeom>
                <a:avLst/>
                <a:gdLst/>
                <a:ahLst/>
                <a:cxnLst/>
                <a:rect l="l" t="t" r="r" b="b"/>
                <a:pathLst>
                  <a:path w="5671" h="1655" extrusionOk="0">
                    <a:moveTo>
                      <a:pt x="1263" y="1"/>
                    </a:moveTo>
                    <a:cubicBezTo>
                      <a:pt x="916" y="1"/>
                      <a:pt x="1" y="820"/>
                      <a:pt x="1" y="1167"/>
                    </a:cubicBezTo>
                    <a:lnTo>
                      <a:pt x="273" y="1021"/>
                    </a:lnTo>
                    <a:cubicBezTo>
                      <a:pt x="273" y="1368"/>
                      <a:pt x="559" y="1654"/>
                      <a:pt x="902" y="1654"/>
                    </a:cubicBezTo>
                    <a:lnTo>
                      <a:pt x="4972" y="1654"/>
                    </a:lnTo>
                    <a:cubicBezTo>
                      <a:pt x="5268" y="1507"/>
                      <a:pt x="5271" y="1378"/>
                      <a:pt x="5448" y="1062"/>
                    </a:cubicBezTo>
                    <a:lnTo>
                      <a:pt x="5580" y="800"/>
                    </a:lnTo>
                    <a:cubicBezTo>
                      <a:pt x="5581" y="800"/>
                      <a:pt x="5582" y="801"/>
                      <a:pt x="5582" y="801"/>
                    </a:cubicBezTo>
                    <a:cubicBezTo>
                      <a:pt x="5623" y="801"/>
                      <a:pt x="5670" y="1"/>
                      <a:pt x="5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6"/>
              <p:cNvSpPr/>
              <p:nvPr/>
            </p:nvSpPr>
            <p:spPr>
              <a:xfrm>
                <a:off x="3272244" y="3123702"/>
                <a:ext cx="432949" cy="64905"/>
              </a:xfrm>
              <a:custGeom>
                <a:avLst/>
                <a:gdLst/>
                <a:ahLst/>
                <a:cxnLst/>
                <a:rect l="l" t="t" r="r" b="b"/>
                <a:pathLst>
                  <a:path w="5183" h="777" extrusionOk="0">
                    <a:moveTo>
                      <a:pt x="389" y="0"/>
                    </a:moveTo>
                    <a:cubicBezTo>
                      <a:pt x="175" y="0"/>
                      <a:pt x="1" y="173"/>
                      <a:pt x="1" y="388"/>
                    </a:cubicBezTo>
                    <a:cubicBezTo>
                      <a:pt x="1" y="602"/>
                      <a:pt x="175" y="776"/>
                      <a:pt x="389" y="776"/>
                    </a:cubicBezTo>
                    <a:lnTo>
                      <a:pt x="4941" y="776"/>
                    </a:lnTo>
                    <a:cubicBezTo>
                      <a:pt x="5156" y="776"/>
                      <a:pt x="5183" y="582"/>
                      <a:pt x="4975" y="503"/>
                    </a:cubicBezTo>
                    <a:lnTo>
                      <a:pt x="5118" y="388"/>
                    </a:lnTo>
                    <a:cubicBezTo>
                      <a:pt x="5118" y="173"/>
                      <a:pt x="5156"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6"/>
              <p:cNvSpPr/>
              <p:nvPr/>
            </p:nvSpPr>
            <p:spPr>
              <a:xfrm>
                <a:off x="3671279" y="3056542"/>
                <a:ext cx="74010" cy="110764"/>
              </a:xfrm>
              <a:custGeom>
                <a:avLst/>
                <a:gdLst/>
                <a:ahLst/>
                <a:cxnLst/>
                <a:rect l="l" t="t" r="r" b="b"/>
                <a:pathLst>
                  <a:path w="886" h="1326" extrusionOk="0">
                    <a:moveTo>
                      <a:pt x="705" y="1"/>
                    </a:moveTo>
                    <a:lnTo>
                      <a:pt x="236" y="780"/>
                    </a:lnTo>
                    <a:cubicBezTo>
                      <a:pt x="236" y="780"/>
                      <a:pt x="1" y="1326"/>
                      <a:pt x="267" y="1326"/>
                    </a:cubicBezTo>
                    <a:cubicBezTo>
                      <a:pt x="296" y="1326"/>
                      <a:pt x="332" y="1319"/>
                      <a:pt x="375" y="1304"/>
                    </a:cubicBezTo>
                    <a:lnTo>
                      <a:pt x="828" y="637"/>
                    </a:lnTo>
                    <a:cubicBezTo>
                      <a:pt x="828" y="637"/>
                      <a:pt x="885" y="280"/>
                      <a:pt x="7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6"/>
              <p:cNvSpPr/>
              <p:nvPr/>
            </p:nvSpPr>
            <p:spPr>
              <a:xfrm>
                <a:off x="1634087" y="2839859"/>
                <a:ext cx="273318" cy="404381"/>
              </a:xfrm>
              <a:custGeom>
                <a:avLst/>
                <a:gdLst/>
                <a:ahLst/>
                <a:cxnLst/>
                <a:rect l="l" t="t" r="r" b="b"/>
                <a:pathLst>
                  <a:path w="3272" h="4841" extrusionOk="0">
                    <a:moveTo>
                      <a:pt x="1904" y="1"/>
                    </a:moveTo>
                    <a:cubicBezTo>
                      <a:pt x="1345" y="1"/>
                      <a:pt x="782" y="64"/>
                      <a:pt x="225" y="128"/>
                    </a:cubicBezTo>
                    <a:cubicBezTo>
                      <a:pt x="161" y="135"/>
                      <a:pt x="86" y="148"/>
                      <a:pt x="46" y="200"/>
                    </a:cubicBezTo>
                    <a:cubicBezTo>
                      <a:pt x="1" y="251"/>
                      <a:pt x="5" y="326"/>
                      <a:pt x="11" y="393"/>
                    </a:cubicBezTo>
                    <a:cubicBezTo>
                      <a:pt x="148" y="1871"/>
                      <a:pt x="352" y="3344"/>
                      <a:pt x="627" y="4800"/>
                    </a:cubicBezTo>
                    <a:lnTo>
                      <a:pt x="699" y="4793"/>
                    </a:lnTo>
                    <a:cubicBezTo>
                      <a:pt x="1243" y="4807"/>
                      <a:pt x="1784" y="4823"/>
                      <a:pt x="2328" y="4840"/>
                    </a:cubicBezTo>
                    <a:cubicBezTo>
                      <a:pt x="2386" y="4840"/>
                      <a:pt x="2444" y="4840"/>
                      <a:pt x="2495" y="4813"/>
                    </a:cubicBezTo>
                    <a:cubicBezTo>
                      <a:pt x="2566" y="4766"/>
                      <a:pt x="2587" y="4671"/>
                      <a:pt x="2601" y="4586"/>
                    </a:cubicBezTo>
                    <a:cubicBezTo>
                      <a:pt x="2825" y="3160"/>
                      <a:pt x="3050" y="1731"/>
                      <a:pt x="3271" y="305"/>
                    </a:cubicBezTo>
                    <a:lnTo>
                      <a:pt x="3077" y="118"/>
                    </a:lnTo>
                    <a:cubicBezTo>
                      <a:pt x="2691" y="32"/>
                      <a:pt x="2299" y="1"/>
                      <a:pt x="1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1699827" y="2979859"/>
                <a:ext cx="123127" cy="116611"/>
              </a:xfrm>
              <a:custGeom>
                <a:avLst/>
                <a:gdLst/>
                <a:ahLst/>
                <a:cxnLst/>
                <a:rect l="l" t="t" r="r" b="b"/>
                <a:pathLst>
                  <a:path w="1474" h="1396" extrusionOk="0">
                    <a:moveTo>
                      <a:pt x="823" y="0"/>
                    </a:moveTo>
                    <a:lnTo>
                      <a:pt x="847" y="61"/>
                    </a:lnTo>
                    <a:cubicBezTo>
                      <a:pt x="786" y="28"/>
                      <a:pt x="719" y="13"/>
                      <a:pt x="651" y="13"/>
                    </a:cubicBezTo>
                    <a:cubicBezTo>
                      <a:pt x="507" y="13"/>
                      <a:pt x="359" y="81"/>
                      <a:pt x="255" y="187"/>
                    </a:cubicBezTo>
                    <a:cubicBezTo>
                      <a:pt x="0" y="446"/>
                      <a:pt x="0" y="909"/>
                      <a:pt x="248" y="1174"/>
                    </a:cubicBezTo>
                    <a:cubicBezTo>
                      <a:pt x="387" y="1321"/>
                      <a:pt x="588" y="1396"/>
                      <a:pt x="788" y="1396"/>
                    </a:cubicBezTo>
                    <a:cubicBezTo>
                      <a:pt x="951" y="1396"/>
                      <a:pt x="1114" y="1346"/>
                      <a:pt x="1242" y="1245"/>
                    </a:cubicBezTo>
                    <a:cubicBezTo>
                      <a:pt x="1296" y="1201"/>
                      <a:pt x="1347" y="1151"/>
                      <a:pt x="1382" y="1090"/>
                    </a:cubicBezTo>
                    <a:cubicBezTo>
                      <a:pt x="1459" y="960"/>
                      <a:pt x="1473" y="796"/>
                      <a:pt x="1436" y="650"/>
                    </a:cubicBezTo>
                    <a:cubicBezTo>
                      <a:pt x="1398" y="501"/>
                      <a:pt x="1320" y="368"/>
                      <a:pt x="1225" y="253"/>
                    </a:cubicBezTo>
                    <a:cubicBezTo>
                      <a:pt x="1123" y="126"/>
                      <a:pt x="986" y="8"/>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6"/>
              <p:cNvSpPr/>
              <p:nvPr/>
            </p:nvSpPr>
            <p:spPr>
              <a:xfrm>
                <a:off x="1638932" y="2936924"/>
                <a:ext cx="254774" cy="22721"/>
              </a:xfrm>
              <a:custGeom>
                <a:avLst/>
                <a:gdLst/>
                <a:ahLst/>
                <a:cxnLst/>
                <a:rect l="l" t="t" r="r" b="b"/>
                <a:pathLst>
                  <a:path w="3050" h="272" extrusionOk="0">
                    <a:moveTo>
                      <a:pt x="873" y="1"/>
                    </a:moveTo>
                    <a:cubicBezTo>
                      <a:pt x="601" y="1"/>
                      <a:pt x="334" y="10"/>
                      <a:pt x="79" y="28"/>
                    </a:cubicBezTo>
                    <a:cubicBezTo>
                      <a:pt x="2" y="32"/>
                      <a:pt x="1" y="150"/>
                      <a:pt x="75" y="150"/>
                    </a:cubicBezTo>
                    <a:cubicBezTo>
                      <a:pt x="77" y="150"/>
                      <a:pt x="78" y="150"/>
                      <a:pt x="79" y="150"/>
                    </a:cubicBezTo>
                    <a:cubicBezTo>
                      <a:pt x="199" y="142"/>
                      <a:pt x="319" y="138"/>
                      <a:pt x="438" y="138"/>
                    </a:cubicBezTo>
                    <a:cubicBezTo>
                      <a:pt x="1173" y="138"/>
                      <a:pt x="1904" y="271"/>
                      <a:pt x="2634" y="271"/>
                    </a:cubicBezTo>
                    <a:cubicBezTo>
                      <a:pt x="2768" y="271"/>
                      <a:pt x="2902" y="267"/>
                      <a:pt x="3036" y="256"/>
                    </a:cubicBezTo>
                    <a:cubicBezTo>
                      <a:pt x="3046" y="256"/>
                      <a:pt x="3050" y="239"/>
                      <a:pt x="3039" y="236"/>
                    </a:cubicBezTo>
                    <a:cubicBezTo>
                      <a:pt x="2372" y="69"/>
                      <a:pt x="1604" y="1"/>
                      <a:pt x="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6"/>
              <p:cNvSpPr/>
              <p:nvPr/>
            </p:nvSpPr>
            <p:spPr>
              <a:xfrm>
                <a:off x="1663073" y="3130134"/>
                <a:ext cx="201063" cy="14618"/>
              </a:xfrm>
              <a:custGeom>
                <a:avLst/>
                <a:gdLst/>
                <a:ahLst/>
                <a:cxnLst/>
                <a:rect l="l" t="t" r="r" b="b"/>
                <a:pathLst>
                  <a:path w="2407" h="175" extrusionOk="0">
                    <a:moveTo>
                      <a:pt x="1189" y="0"/>
                    </a:moveTo>
                    <a:cubicBezTo>
                      <a:pt x="820" y="0"/>
                      <a:pt x="451" y="15"/>
                      <a:pt x="93" y="15"/>
                    </a:cubicBezTo>
                    <a:cubicBezTo>
                      <a:pt x="1" y="15"/>
                      <a:pt x="1" y="158"/>
                      <a:pt x="93" y="158"/>
                    </a:cubicBezTo>
                    <a:cubicBezTo>
                      <a:pt x="140" y="157"/>
                      <a:pt x="188" y="157"/>
                      <a:pt x="235" y="157"/>
                    </a:cubicBezTo>
                    <a:cubicBezTo>
                      <a:pt x="622" y="157"/>
                      <a:pt x="1017" y="175"/>
                      <a:pt x="1409" y="175"/>
                    </a:cubicBezTo>
                    <a:cubicBezTo>
                      <a:pt x="1742" y="175"/>
                      <a:pt x="2074" y="162"/>
                      <a:pt x="2397" y="114"/>
                    </a:cubicBezTo>
                    <a:cubicBezTo>
                      <a:pt x="2406" y="110"/>
                      <a:pt x="2406" y="96"/>
                      <a:pt x="2397" y="93"/>
                    </a:cubicBezTo>
                    <a:cubicBezTo>
                      <a:pt x="2005" y="18"/>
                      <a:pt x="1597"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6"/>
              <p:cNvSpPr/>
              <p:nvPr/>
            </p:nvSpPr>
            <p:spPr>
              <a:xfrm>
                <a:off x="1624731" y="2785145"/>
                <a:ext cx="298295" cy="99320"/>
              </a:xfrm>
              <a:custGeom>
                <a:avLst/>
                <a:gdLst/>
                <a:ahLst/>
                <a:cxnLst/>
                <a:rect l="l" t="t" r="r" b="b"/>
                <a:pathLst>
                  <a:path w="3571" h="1189" extrusionOk="0">
                    <a:moveTo>
                      <a:pt x="1509" y="0"/>
                    </a:moveTo>
                    <a:cubicBezTo>
                      <a:pt x="1204" y="0"/>
                      <a:pt x="909" y="47"/>
                      <a:pt x="657" y="147"/>
                    </a:cubicBezTo>
                    <a:cubicBezTo>
                      <a:pt x="331" y="277"/>
                      <a:pt x="1" y="538"/>
                      <a:pt x="1" y="889"/>
                    </a:cubicBezTo>
                    <a:cubicBezTo>
                      <a:pt x="1" y="943"/>
                      <a:pt x="11" y="1004"/>
                      <a:pt x="56" y="1039"/>
                    </a:cubicBezTo>
                    <a:cubicBezTo>
                      <a:pt x="89" y="1066"/>
                      <a:pt x="141" y="1069"/>
                      <a:pt x="185" y="1069"/>
                    </a:cubicBezTo>
                    <a:cubicBezTo>
                      <a:pt x="1314" y="1110"/>
                      <a:pt x="2352" y="1147"/>
                      <a:pt x="3481" y="1188"/>
                    </a:cubicBezTo>
                    <a:lnTo>
                      <a:pt x="3570" y="1114"/>
                    </a:lnTo>
                    <a:cubicBezTo>
                      <a:pt x="3490" y="447"/>
                      <a:pt x="2455" y="0"/>
                      <a:pt x="1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2"/>
        <p:cNvGrpSpPr/>
        <p:nvPr/>
      </p:nvGrpSpPr>
      <p:grpSpPr>
        <a:xfrm>
          <a:off x="0" y="0"/>
          <a:ext cx="0" cy="0"/>
          <a:chOff x="0" y="0"/>
          <a:chExt cx="0" cy="0"/>
        </a:xfrm>
      </p:grpSpPr>
      <p:sp>
        <p:nvSpPr>
          <p:cNvPr id="384" name="Google Shape;384;p33"/>
          <p:cNvSpPr txBox="1">
            <a:spLocks noGrp="1"/>
          </p:cNvSpPr>
          <p:nvPr>
            <p:ph type="subTitle" idx="1"/>
          </p:nvPr>
        </p:nvSpPr>
        <p:spPr>
          <a:xfrm>
            <a:off x="1818850" y="2076575"/>
            <a:ext cx="5506200" cy="78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“Let’s break the ice guys !!”</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8"/>
        <p:cNvGrpSpPr/>
        <p:nvPr/>
      </p:nvGrpSpPr>
      <p:grpSpPr>
        <a:xfrm>
          <a:off x="0" y="0"/>
          <a:ext cx="0" cy="0"/>
          <a:chOff x="0" y="0"/>
          <a:chExt cx="0" cy="0"/>
        </a:xfrm>
      </p:grpSpPr>
      <p:sp>
        <p:nvSpPr>
          <p:cNvPr id="389" name="Google Shape;389;p34"/>
          <p:cNvSpPr txBox="1">
            <a:spLocks noGrp="1"/>
          </p:cNvSpPr>
          <p:nvPr>
            <p:ph type="title" idx="2"/>
          </p:nvPr>
        </p:nvSpPr>
        <p:spPr>
          <a:xfrm>
            <a:off x="2643180" y="1121775"/>
            <a:ext cx="10596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90" name="Google Shape;390;p34"/>
          <p:cNvSpPr txBox="1">
            <a:spLocks noGrp="1"/>
          </p:cNvSpPr>
          <p:nvPr>
            <p:ph type="ctrTitle"/>
          </p:nvPr>
        </p:nvSpPr>
        <p:spPr>
          <a:xfrm>
            <a:off x="1922276" y="1566775"/>
            <a:ext cx="2501400" cy="4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Announcements</a:t>
            </a:r>
            <a:endParaRPr dirty="0"/>
          </a:p>
        </p:txBody>
      </p:sp>
      <p:sp>
        <p:nvSpPr>
          <p:cNvPr id="392" name="Google Shape;392;p34"/>
          <p:cNvSpPr txBox="1">
            <a:spLocks noGrp="1"/>
          </p:cNvSpPr>
          <p:nvPr>
            <p:ph type="ctrTitle" idx="3"/>
          </p:nvPr>
        </p:nvSpPr>
        <p:spPr>
          <a:xfrm>
            <a:off x="4917638" y="1566775"/>
            <a:ext cx="2106900" cy="4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Recap</a:t>
            </a:r>
            <a:endParaRPr dirty="0"/>
          </a:p>
        </p:txBody>
      </p:sp>
      <p:sp>
        <p:nvSpPr>
          <p:cNvPr id="394" name="Google Shape;394;p34"/>
          <p:cNvSpPr txBox="1">
            <a:spLocks noGrp="1"/>
          </p:cNvSpPr>
          <p:nvPr>
            <p:ph type="title" idx="5"/>
          </p:nvPr>
        </p:nvSpPr>
        <p:spPr>
          <a:xfrm>
            <a:off x="5441305" y="1121775"/>
            <a:ext cx="10596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95" name="Google Shape;395;p34"/>
          <p:cNvSpPr txBox="1">
            <a:spLocks noGrp="1"/>
          </p:cNvSpPr>
          <p:nvPr>
            <p:ph type="ctrTitle" idx="6"/>
          </p:nvPr>
        </p:nvSpPr>
        <p:spPr>
          <a:xfrm>
            <a:off x="720450" y="3252901"/>
            <a:ext cx="2106900" cy="4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SRS</a:t>
            </a:r>
            <a:endParaRPr dirty="0"/>
          </a:p>
        </p:txBody>
      </p:sp>
      <p:sp>
        <p:nvSpPr>
          <p:cNvPr id="397" name="Google Shape;397;p34"/>
          <p:cNvSpPr txBox="1">
            <a:spLocks noGrp="1"/>
          </p:cNvSpPr>
          <p:nvPr>
            <p:ph type="title" idx="8"/>
          </p:nvPr>
        </p:nvSpPr>
        <p:spPr>
          <a:xfrm>
            <a:off x="1327580" y="2807900"/>
            <a:ext cx="8925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99" name="Google Shape;399;p34"/>
          <p:cNvSpPr txBox="1">
            <a:spLocks noGrp="1"/>
          </p:cNvSpPr>
          <p:nvPr>
            <p:ph type="title" idx="14"/>
          </p:nvPr>
        </p:nvSpPr>
        <p:spPr>
          <a:xfrm>
            <a:off x="4042218" y="2807899"/>
            <a:ext cx="10596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400" name="Google Shape;400;p34"/>
          <p:cNvSpPr txBox="1">
            <a:spLocks noGrp="1"/>
          </p:cNvSpPr>
          <p:nvPr>
            <p:ph type="ctrTitle" idx="9"/>
          </p:nvPr>
        </p:nvSpPr>
        <p:spPr>
          <a:xfrm>
            <a:off x="3518562" y="3252900"/>
            <a:ext cx="2106900" cy="4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Exercise</a:t>
            </a:r>
            <a:endParaRPr dirty="0"/>
          </a:p>
        </p:txBody>
      </p:sp>
      <p:sp>
        <p:nvSpPr>
          <p:cNvPr id="401" name="Google Shape;401;p34"/>
          <p:cNvSpPr/>
          <p:nvPr/>
        </p:nvSpPr>
        <p:spPr>
          <a:xfrm>
            <a:off x="4614825" y="1468313"/>
            <a:ext cx="5125872" cy="1436525"/>
          </a:xfrm>
          <a:custGeom>
            <a:avLst/>
            <a:gdLst/>
            <a:ahLst/>
            <a:cxnLst/>
            <a:rect l="l" t="t" r="r" b="b"/>
            <a:pathLst>
              <a:path w="188209" h="57461" extrusionOk="0">
                <a:moveTo>
                  <a:pt x="188209" y="241"/>
                </a:moveTo>
                <a:cubicBezTo>
                  <a:pt x="170919" y="-1684"/>
                  <a:pt x="155747" y="13796"/>
                  <a:pt x="141928" y="24363"/>
                </a:cubicBezTo>
                <a:cubicBezTo>
                  <a:pt x="129825" y="33618"/>
                  <a:pt x="115126" y="40151"/>
                  <a:pt x="100135" y="42875"/>
                </a:cubicBezTo>
                <a:cubicBezTo>
                  <a:pt x="72617" y="47875"/>
                  <a:pt x="42938" y="36977"/>
                  <a:pt x="16268" y="45400"/>
                </a:cubicBezTo>
                <a:cubicBezTo>
                  <a:pt x="9831" y="47433"/>
                  <a:pt x="2369" y="51140"/>
                  <a:pt x="0" y="57461"/>
                </a:cubicBezTo>
              </a:path>
            </a:pathLst>
          </a:custGeom>
          <a:noFill/>
          <a:ln w="19050" cap="flat" cmpd="sng">
            <a:solidFill>
              <a:schemeClr val="accent4"/>
            </a:solidFill>
            <a:prstDash val="dot"/>
            <a:round/>
            <a:headEnd type="none" w="med" len="med"/>
            <a:tailEnd type="none" w="med" len="med"/>
          </a:ln>
        </p:spPr>
      </p:sp>
      <p:sp>
        <p:nvSpPr>
          <p:cNvPr id="402" name="Google Shape;402;p34"/>
          <p:cNvSpPr txBox="1">
            <a:spLocks noGrp="1"/>
          </p:cNvSpPr>
          <p:nvPr>
            <p:ph type="ctrTitle" idx="15"/>
          </p:nvPr>
        </p:nvSpPr>
        <p:spPr>
          <a:xfrm>
            <a:off x="6316687" y="3252900"/>
            <a:ext cx="2184376" cy="6404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Exersice Discussion</a:t>
            </a:r>
            <a:endParaRPr dirty="0"/>
          </a:p>
        </p:txBody>
      </p:sp>
      <p:sp>
        <p:nvSpPr>
          <p:cNvPr id="404" name="Google Shape;404;p34"/>
          <p:cNvSpPr txBox="1">
            <a:spLocks noGrp="1"/>
          </p:cNvSpPr>
          <p:nvPr>
            <p:ph type="title" idx="17"/>
          </p:nvPr>
        </p:nvSpPr>
        <p:spPr>
          <a:xfrm>
            <a:off x="6840343" y="2807899"/>
            <a:ext cx="10596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8"/>
        <p:cNvGrpSpPr/>
        <p:nvPr/>
      </p:nvGrpSpPr>
      <p:grpSpPr>
        <a:xfrm>
          <a:off x="0" y="0"/>
          <a:ext cx="0" cy="0"/>
          <a:chOff x="0" y="0"/>
          <a:chExt cx="0" cy="0"/>
        </a:xfrm>
      </p:grpSpPr>
      <p:sp>
        <p:nvSpPr>
          <p:cNvPr id="409" name="Google Shape;409;p35"/>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509775" y="1203475"/>
            <a:ext cx="7973125" cy="1577100"/>
          </a:xfrm>
          <a:custGeom>
            <a:avLst/>
            <a:gdLst/>
            <a:ahLst/>
            <a:cxnLst/>
            <a:rect l="l" t="t" r="r" b="b"/>
            <a:pathLst>
              <a:path w="318925" h="63084" extrusionOk="0">
                <a:moveTo>
                  <a:pt x="318925" y="63084"/>
                </a:moveTo>
                <a:cubicBezTo>
                  <a:pt x="310560" y="58895"/>
                  <a:pt x="300243" y="61809"/>
                  <a:pt x="290888" y="61809"/>
                </a:cubicBezTo>
                <a:cubicBezTo>
                  <a:pt x="269350" y="61809"/>
                  <a:pt x="246527" y="64073"/>
                  <a:pt x="226529" y="56074"/>
                </a:cubicBezTo>
                <a:cubicBezTo>
                  <a:pt x="196561" y="44087"/>
                  <a:pt x="172265" y="19843"/>
                  <a:pt x="141780" y="9239"/>
                </a:cubicBezTo>
                <a:cubicBezTo>
                  <a:pt x="118228" y="1047"/>
                  <a:pt x="92481" y="0"/>
                  <a:pt x="67545" y="0"/>
                </a:cubicBezTo>
                <a:cubicBezTo>
                  <a:pt x="49876" y="0"/>
                  <a:pt x="31982" y="3116"/>
                  <a:pt x="15293" y="8921"/>
                </a:cubicBezTo>
                <a:cubicBezTo>
                  <a:pt x="10278" y="10666"/>
                  <a:pt x="4419" y="10437"/>
                  <a:pt x="0" y="13381"/>
                </a:cubicBezTo>
              </a:path>
            </a:pathLst>
          </a:custGeom>
          <a:noFill/>
          <a:ln w="19050" cap="flat" cmpd="sng">
            <a:solidFill>
              <a:schemeClr val="accent4"/>
            </a:solidFill>
            <a:prstDash val="dot"/>
            <a:round/>
            <a:headEnd type="none" w="med" len="med"/>
            <a:tailEnd type="none" w="med" len="med"/>
          </a:ln>
        </p:spPr>
      </p:sp>
      <p:sp>
        <p:nvSpPr>
          <p:cNvPr id="411" name="Google Shape;411;p35"/>
          <p:cNvSpPr txBox="1">
            <a:spLocks noGrp="1"/>
          </p:cNvSpPr>
          <p:nvPr>
            <p:ph type="title" idx="2"/>
          </p:nvPr>
        </p:nvSpPr>
        <p:spPr>
          <a:xfrm>
            <a:off x="1408350" y="2319230"/>
            <a:ext cx="6327300" cy="11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ANNOUNCEMENTS</a:t>
            </a:r>
            <a:endParaRPr/>
          </a:p>
        </p:txBody>
      </p:sp>
      <p:sp>
        <p:nvSpPr>
          <p:cNvPr id="412" name="Google Shape;412;p35"/>
          <p:cNvSpPr txBox="1">
            <a:spLocks noGrp="1"/>
          </p:cNvSpPr>
          <p:nvPr>
            <p:ph type="title"/>
          </p:nvPr>
        </p:nvSpPr>
        <p:spPr>
          <a:xfrm>
            <a:off x="3618075" y="1491425"/>
            <a:ext cx="1907700"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14" name="Google Shape;414;p35"/>
          <p:cNvGrpSpPr/>
          <p:nvPr/>
        </p:nvGrpSpPr>
        <p:grpSpPr>
          <a:xfrm>
            <a:off x="350475" y="2036225"/>
            <a:ext cx="2007300" cy="2795175"/>
            <a:chOff x="350475" y="2036225"/>
            <a:chExt cx="2007300" cy="2795175"/>
          </a:xfrm>
        </p:grpSpPr>
        <p:sp>
          <p:nvSpPr>
            <p:cNvPr id="415" name="Google Shape;415;p35"/>
            <p:cNvSpPr/>
            <p:nvPr/>
          </p:nvSpPr>
          <p:spPr>
            <a:xfrm>
              <a:off x="350475"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1364690" y="3474904"/>
              <a:ext cx="113085" cy="1167922"/>
            </a:xfrm>
            <a:custGeom>
              <a:avLst/>
              <a:gdLst/>
              <a:ahLst/>
              <a:cxnLst/>
              <a:rect l="l" t="t" r="r" b="b"/>
              <a:pathLst>
                <a:path w="1757" h="18146" extrusionOk="0">
                  <a:moveTo>
                    <a:pt x="878" y="1"/>
                  </a:moveTo>
                  <a:cubicBezTo>
                    <a:pt x="392" y="1"/>
                    <a:pt x="0" y="395"/>
                    <a:pt x="0" y="879"/>
                  </a:cubicBezTo>
                  <a:lnTo>
                    <a:pt x="0" y="17268"/>
                  </a:lnTo>
                  <a:cubicBezTo>
                    <a:pt x="0" y="17750"/>
                    <a:pt x="392" y="18146"/>
                    <a:pt x="878" y="18146"/>
                  </a:cubicBezTo>
                  <a:cubicBezTo>
                    <a:pt x="1362" y="18146"/>
                    <a:pt x="1756" y="17750"/>
                    <a:pt x="1756" y="17268"/>
                  </a:cubicBezTo>
                  <a:lnTo>
                    <a:pt x="1756" y="879"/>
                  </a:lnTo>
                  <a:cubicBezTo>
                    <a:pt x="1756" y="395"/>
                    <a:pt x="1362" y="1"/>
                    <a:pt x="87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17835" y="4561267"/>
              <a:ext cx="394671" cy="174615"/>
            </a:xfrm>
            <a:custGeom>
              <a:avLst/>
              <a:gdLst/>
              <a:ahLst/>
              <a:cxnLst/>
              <a:rect l="l" t="t" r="r" b="b"/>
              <a:pathLst>
                <a:path w="6132" h="2713" extrusionOk="0">
                  <a:moveTo>
                    <a:pt x="599" y="1"/>
                  </a:moveTo>
                  <a:cubicBezTo>
                    <a:pt x="1" y="1396"/>
                    <a:pt x="599" y="2713"/>
                    <a:pt x="599" y="2713"/>
                  </a:cubicBezTo>
                  <a:lnTo>
                    <a:pt x="4917" y="2713"/>
                  </a:lnTo>
                  <a:cubicBezTo>
                    <a:pt x="4917" y="2713"/>
                    <a:pt x="6132" y="2376"/>
                    <a:pt x="2607" y="31"/>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1341520" y="4707111"/>
              <a:ext cx="315376" cy="30315"/>
            </a:xfrm>
            <a:custGeom>
              <a:avLst/>
              <a:gdLst/>
              <a:ahLst/>
              <a:cxnLst/>
              <a:rect l="l" t="t" r="r" b="b"/>
              <a:pathLst>
                <a:path w="4900" h="471" extrusionOk="0">
                  <a:moveTo>
                    <a:pt x="0" y="1"/>
                  </a:moveTo>
                  <a:lnTo>
                    <a:pt x="126" y="470"/>
                  </a:lnTo>
                  <a:lnTo>
                    <a:pt x="4576" y="470"/>
                  </a:lnTo>
                  <a:cubicBezTo>
                    <a:pt x="4900" y="361"/>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1513623" y="4630971"/>
              <a:ext cx="134067" cy="76205"/>
            </a:xfrm>
            <a:custGeom>
              <a:avLst/>
              <a:gdLst/>
              <a:ahLst/>
              <a:cxnLst/>
              <a:rect l="l" t="t" r="r" b="b"/>
              <a:pathLst>
                <a:path w="2083" h="1184" extrusionOk="0">
                  <a:moveTo>
                    <a:pt x="899" y="0"/>
                  </a:moveTo>
                  <a:cubicBezTo>
                    <a:pt x="656" y="0"/>
                    <a:pt x="25" y="105"/>
                    <a:pt x="1" y="1184"/>
                  </a:cubicBezTo>
                  <a:lnTo>
                    <a:pt x="2083" y="1184"/>
                  </a:lnTo>
                  <a:cubicBezTo>
                    <a:pt x="2083" y="1184"/>
                    <a:pt x="2045" y="789"/>
                    <a:pt x="993" y="6"/>
                  </a:cubicBezTo>
                  <a:cubicBezTo>
                    <a:pt x="993" y="6"/>
                    <a:pt x="958"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1376275" y="4623891"/>
              <a:ext cx="55287" cy="48465"/>
            </a:xfrm>
            <a:custGeom>
              <a:avLst/>
              <a:gdLst/>
              <a:ahLst/>
              <a:cxnLst/>
              <a:rect l="l" t="t" r="r" b="b"/>
              <a:pathLst>
                <a:path w="859" h="753" extrusionOk="0">
                  <a:moveTo>
                    <a:pt x="430" y="0"/>
                  </a:moveTo>
                  <a:cubicBezTo>
                    <a:pt x="192" y="0"/>
                    <a:pt x="1" y="168"/>
                    <a:pt x="1" y="375"/>
                  </a:cubicBezTo>
                  <a:cubicBezTo>
                    <a:pt x="1" y="583"/>
                    <a:pt x="192" y="753"/>
                    <a:pt x="430" y="753"/>
                  </a:cubicBezTo>
                  <a:cubicBezTo>
                    <a:pt x="665" y="753"/>
                    <a:pt x="858" y="583"/>
                    <a:pt x="858" y="375"/>
                  </a:cubicBezTo>
                  <a:cubicBezTo>
                    <a:pt x="858" y="168"/>
                    <a:pt x="665"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130156" y="3474904"/>
              <a:ext cx="121388" cy="1133295"/>
            </a:xfrm>
            <a:custGeom>
              <a:avLst/>
              <a:gdLst/>
              <a:ahLst/>
              <a:cxnLst/>
              <a:rect l="l" t="t" r="r" b="b"/>
              <a:pathLst>
                <a:path w="1886" h="17608" extrusionOk="0">
                  <a:moveTo>
                    <a:pt x="876" y="1"/>
                  </a:moveTo>
                  <a:cubicBezTo>
                    <a:pt x="392" y="4"/>
                    <a:pt x="1" y="403"/>
                    <a:pt x="4" y="885"/>
                  </a:cubicBezTo>
                  <a:lnTo>
                    <a:pt x="127" y="16737"/>
                  </a:lnTo>
                  <a:cubicBezTo>
                    <a:pt x="130" y="17220"/>
                    <a:pt x="521" y="17608"/>
                    <a:pt x="1005" y="17608"/>
                  </a:cubicBezTo>
                  <a:lnTo>
                    <a:pt x="1011" y="17608"/>
                  </a:lnTo>
                  <a:cubicBezTo>
                    <a:pt x="1494" y="17604"/>
                    <a:pt x="1886" y="17207"/>
                    <a:pt x="1882" y="16723"/>
                  </a:cubicBezTo>
                  <a:lnTo>
                    <a:pt x="1760" y="872"/>
                  </a:lnTo>
                  <a:cubicBezTo>
                    <a:pt x="1757" y="392"/>
                    <a:pt x="1365" y="1"/>
                    <a:pt x="882"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1097139" y="4561074"/>
              <a:ext cx="391131" cy="174809"/>
            </a:xfrm>
            <a:custGeom>
              <a:avLst/>
              <a:gdLst/>
              <a:ahLst/>
              <a:cxnLst/>
              <a:rect l="l" t="t" r="r" b="b"/>
              <a:pathLst>
                <a:path w="6077" h="2716" extrusionOk="0">
                  <a:moveTo>
                    <a:pt x="2552" y="1"/>
                  </a:moveTo>
                  <a:lnTo>
                    <a:pt x="596" y="4"/>
                  </a:lnTo>
                  <a:cubicBezTo>
                    <a:pt x="0" y="1399"/>
                    <a:pt x="602" y="2716"/>
                    <a:pt x="602" y="2716"/>
                  </a:cubicBezTo>
                  <a:lnTo>
                    <a:pt x="4954" y="2705"/>
                  </a:lnTo>
                  <a:cubicBezTo>
                    <a:pt x="4954" y="2705"/>
                    <a:pt x="6076" y="2334"/>
                    <a:pt x="2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1121853" y="4706467"/>
              <a:ext cx="314733" cy="30958"/>
            </a:xfrm>
            <a:custGeom>
              <a:avLst/>
              <a:gdLst/>
              <a:ahLst/>
              <a:cxnLst/>
              <a:rect l="l" t="t" r="r" b="b"/>
              <a:pathLst>
                <a:path w="4890" h="481" extrusionOk="0">
                  <a:moveTo>
                    <a:pt x="4676" y="0"/>
                  </a:moveTo>
                  <a:lnTo>
                    <a:pt x="1" y="11"/>
                  </a:lnTo>
                  <a:lnTo>
                    <a:pt x="127" y="480"/>
                  </a:lnTo>
                  <a:lnTo>
                    <a:pt x="4577" y="470"/>
                  </a:lnTo>
                  <a:cubicBezTo>
                    <a:pt x="4890" y="283"/>
                    <a:pt x="4676" y="0"/>
                    <a:pt x="4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287198" y="4633609"/>
              <a:ext cx="140182" cy="73373"/>
            </a:xfrm>
            <a:custGeom>
              <a:avLst/>
              <a:gdLst/>
              <a:ahLst/>
              <a:cxnLst/>
              <a:rect l="l" t="t" r="r" b="b"/>
              <a:pathLst>
                <a:path w="2178" h="1140" extrusionOk="0">
                  <a:moveTo>
                    <a:pt x="965" y="0"/>
                  </a:moveTo>
                  <a:cubicBezTo>
                    <a:pt x="659" y="0"/>
                    <a:pt x="24" y="123"/>
                    <a:pt x="0" y="1140"/>
                  </a:cubicBezTo>
                  <a:lnTo>
                    <a:pt x="2164" y="1132"/>
                  </a:lnTo>
                  <a:cubicBezTo>
                    <a:pt x="2164" y="1132"/>
                    <a:pt x="2178" y="793"/>
                    <a:pt x="1127" y="13"/>
                  </a:cubicBezTo>
                  <a:cubicBezTo>
                    <a:pt x="1127" y="13"/>
                    <a:pt x="1063" y="0"/>
                    <a:pt x="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156480" y="4623698"/>
              <a:ext cx="55223" cy="48465"/>
            </a:xfrm>
            <a:custGeom>
              <a:avLst/>
              <a:gdLst/>
              <a:ahLst/>
              <a:cxnLst/>
              <a:rect l="l" t="t" r="r" b="b"/>
              <a:pathLst>
                <a:path w="858" h="753" extrusionOk="0">
                  <a:moveTo>
                    <a:pt x="429" y="0"/>
                  </a:moveTo>
                  <a:cubicBezTo>
                    <a:pt x="191" y="0"/>
                    <a:pt x="0" y="171"/>
                    <a:pt x="0" y="378"/>
                  </a:cubicBezTo>
                  <a:cubicBezTo>
                    <a:pt x="0" y="586"/>
                    <a:pt x="194" y="752"/>
                    <a:pt x="429" y="752"/>
                  </a:cubicBezTo>
                  <a:cubicBezTo>
                    <a:pt x="667" y="752"/>
                    <a:pt x="858" y="582"/>
                    <a:pt x="858" y="375"/>
                  </a:cubicBezTo>
                  <a:cubicBezTo>
                    <a:pt x="858" y="167"/>
                    <a:pt x="663"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flipH="1">
              <a:off x="1249550" y="2647855"/>
              <a:ext cx="119843" cy="249019"/>
            </a:xfrm>
            <a:custGeom>
              <a:avLst/>
              <a:gdLst/>
              <a:ahLst/>
              <a:cxnLst/>
              <a:rect l="l" t="t" r="r" b="b"/>
              <a:pathLst>
                <a:path w="1862" h="3869" extrusionOk="0">
                  <a:moveTo>
                    <a:pt x="929" y="0"/>
                  </a:moveTo>
                  <a:cubicBezTo>
                    <a:pt x="419" y="0"/>
                    <a:pt x="1" y="419"/>
                    <a:pt x="1" y="929"/>
                  </a:cubicBezTo>
                  <a:lnTo>
                    <a:pt x="1" y="2940"/>
                  </a:lnTo>
                  <a:cubicBezTo>
                    <a:pt x="1" y="3450"/>
                    <a:pt x="419" y="3869"/>
                    <a:pt x="929" y="3869"/>
                  </a:cubicBezTo>
                  <a:cubicBezTo>
                    <a:pt x="1443" y="3869"/>
                    <a:pt x="1862" y="3450"/>
                    <a:pt x="1862" y="2940"/>
                  </a:cubicBezTo>
                  <a:lnTo>
                    <a:pt x="1862" y="929"/>
                  </a:lnTo>
                  <a:cubicBezTo>
                    <a:pt x="1862" y="419"/>
                    <a:pt x="1443" y="0"/>
                    <a:pt x="929"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1250834" y="2670832"/>
              <a:ext cx="119843" cy="112377"/>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1019583" y="2830450"/>
              <a:ext cx="581065" cy="824741"/>
            </a:xfrm>
            <a:custGeom>
              <a:avLst/>
              <a:gdLst/>
              <a:ahLst/>
              <a:cxnLst/>
              <a:rect l="l" t="t" r="r" b="b"/>
              <a:pathLst>
                <a:path w="9028" h="12814" extrusionOk="0">
                  <a:moveTo>
                    <a:pt x="4318" y="1"/>
                  </a:moveTo>
                  <a:cubicBezTo>
                    <a:pt x="1906" y="1"/>
                    <a:pt x="1" y="1491"/>
                    <a:pt x="157" y="3512"/>
                  </a:cubicBezTo>
                  <a:cubicBezTo>
                    <a:pt x="252" y="4716"/>
                    <a:pt x="1423" y="7037"/>
                    <a:pt x="1447" y="7721"/>
                  </a:cubicBezTo>
                  <a:cubicBezTo>
                    <a:pt x="1484" y="8783"/>
                    <a:pt x="1321" y="9636"/>
                    <a:pt x="1290" y="10388"/>
                  </a:cubicBezTo>
                  <a:cubicBezTo>
                    <a:pt x="1243" y="11534"/>
                    <a:pt x="1906" y="12814"/>
                    <a:pt x="4318" y="12814"/>
                  </a:cubicBezTo>
                  <a:lnTo>
                    <a:pt x="4706" y="12814"/>
                  </a:lnTo>
                  <a:cubicBezTo>
                    <a:pt x="7122" y="12814"/>
                    <a:pt x="7782" y="11534"/>
                    <a:pt x="7735" y="10388"/>
                  </a:cubicBezTo>
                  <a:cubicBezTo>
                    <a:pt x="7703" y="9636"/>
                    <a:pt x="7608" y="9037"/>
                    <a:pt x="7608" y="7721"/>
                  </a:cubicBezTo>
                  <a:cubicBezTo>
                    <a:pt x="7608" y="6571"/>
                    <a:pt x="8772" y="4716"/>
                    <a:pt x="8867" y="3512"/>
                  </a:cubicBezTo>
                  <a:cubicBezTo>
                    <a:pt x="9027" y="1491"/>
                    <a:pt x="7122" y="1"/>
                    <a:pt x="4706"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1095143" y="3552203"/>
              <a:ext cx="414366" cy="484263"/>
            </a:xfrm>
            <a:custGeom>
              <a:avLst/>
              <a:gdLst/>
              <a:ahLst/>
              <a:cxnLst/>
              <a:rect l="l" t="t" r="r" b="b"/>
              <a:pathLst>
                <a:path w="6438" h="7524" extrusionOk="0">
                  <a:moveTo>
                    <a:pt x="6124" y="7384"/>
                  </a:moveTo>
                  <a:lnTo>
                    <a:pt x="6124" y="7384"/>
                  </a:lnTo>
                  <a:cubicBezTo>
                    <a:pt x="6123" y="7393"/>
                    <a:pt x="6122" y="7402"/>
                    <a:pt x="6121" y="7411"/>
                  </a:cubicBezTo>
                  <a:lnTo>
                    <a:pt x="6138" y="7384"/>
                  </a:lnTo>
                  <a:cubicBezTo>
                    <a:pt x="6134" y="7384"/>
                    <a:pt x="6129" y="7384"/>
                    <a:pt x="6124" y="7384"/>
                  </a:cubicBezTo>
                  <a:close/>
                  <a:moveTo>
                    <a:pt x="5768" y="0"/>
                  </a:moveTo>
                  <a:cubicBezTo>
                    <a:pt x="5220" y="0"/>
                    <a:pt x="4669" y="118"/>
                    <a:pt x="4121" y="191"/>
                  </a:cubicBezTo>
                  <a:cubicBezTo>
                    <a:pt x="3702" y="248"/>
                    <a:pt x="3280" y="276"/>
                    <a:pt x="2858" y="276"/>
                  </a:cubicBezTo>
                  <a:cubicBezTo>
                    <a:pt x="2465" y="276"/>
                    <a:pt x="2072" y="251"/>
                    <a:pt x="1682" y="202"/>
                  </a:cubicBezTo>
                  <a:cubicBezTo>
                    <a:pt x="1329" y="159"/>
                    <a:pt x="976" y="96"/>
                    <a:pt x="623" y="96"/>
                  </a:cubicBezTo>
                  <a:cubicBezTo>
                    <a:pt x="557" y="96"/>
                    <a:pt x="492" y="98"/>
                    <a:pt x="426" y="103"/>
                  </a:cubicBezTo>
                  <a:lnTo>
                    <a:pt x="382" y="86"/>
                  </a:lnTo>
                  <a:cubicBezTo>
                    <a:pt x="75" y="2553"/>
                    <a:pt x="0" y="5047"/>
                    <a:pt x="157" y="7523"/>
                  </a:cubicBezTo>
                  <a:lnTo>
                    <a:pt x="225" y="7449"/>
                  </a:lnTo>
                  <a:cubicBezTo>
                    <a:pt x="1011" y="7435"/>
                    <a:pt x="1800" y="7424"/>
                    <a:pt x="2590" y="7411"/>
                  </a:cubicBezTo>
                  <a:cubicBezTo>
                    <a:pt x="2668" y="7411"/>
                    <a:pt x="2746" y="7411"/>
                    <a:pt x="2825" y="7408"/>
                  </a:cubicBezTo>
                  <a:lnTo>
                    <a:pt x="2845" y="7347"/>
                  </a:lnTo>
                  <a:cubicBezTo>
                    <a:pt x="2746" y="5485"/>
                    <a:pt x="2709" y="3618"/>
                    <a:pt x="2729" y="1753"/>
                  </a:cubicBezTo>
                  <a:cubicBezTo>
                    <a:pt x="2729" y="1682"/>
                    <a:pt x="2736" y="1603"/>
                    <a:pt x="2784" y="1556"/>
                  </a:cubicBezTo>
                  <a:cubicBezTo>
                    <a:pt x="2825" y="1515"/>
                    <a:pt x="2889" y="1504"/>
                    <a:pt x="2943" y="1501"/>
                  </a:cubicBezTo>
                  <a:cubicBezTo>
                    <a:pt x="2995" y="1497"/>
                    <a:pt x="3047" y="1495"/>
                    <a:pt x="3099" y="1495"/>
                  </a:cubicBezTo>
                  <a:cubicBezTo>
                    <a:pt x="3384" y="1495"/>
                    <a:pt x="3667" y="1557"/>
                    <a:pt x="3923" y="1678"/>
                  </a:cubicBezTo>
                  <a:lnTo>
                    <a:pt x="3992" y="1780"/>
                  </a:lnTo>
                  <a:cubicBezTo>
                    <a:pt x="3971" y="2233"/>
                    <a:pt x="3951" y="2685"/>
                    <a:pt x="3927" y="3138"/>
                  </a:cubicBezTo>
                  <a:cubicBezTo>
                    <a:pt x="3859" y="4553"/>
                    <a:pt x="3791" y="5969"/>
                    <a:pt x="3907" y="7377"/>
                  </a:cubicBezTo>
                  <a:cubicBezTo>
                    <a:pt x="4643" y="7380"/>
                    <a:pt x="5383" y="7380"/>
                    <a:pt x="6124" y="7384"/>
                  </a:cubicBezTo>
                  <a:lnTo>
                    <a:pt x="6124" y="7384"/>
                  </a:lnTo>
                  <a:cubicBezTo>
                    <a:pt x="6387" y="4946"/>
                    <a:pt x="6437" y="2486"/>
                    <a:pt x="6275" y="39"/>
                  </a:cubicBezTo>
                  <a:cubicBezTo>
                    <a:pt x="6106" y="11"/>
                    <a:pt x="5937" y="0"/>
                    <a:pt x="5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1089673" y="4002671"/>
              <a:ext cx="199331" cy="56317"/>
            </a:xfrm>
            <a:custGeom>
              <a:avLst/>
              <a:gdLst/>
              <a:ahLst/>
              <a:cxnLst/>
              <a:rect l="l" t="t" r="r" b="b"/>
              <a:pathLst>
                <a:path w="3097" h="875" extrusionOk="0">
                  <a:moveTo>
                    <a:pt x="27" y="1"/>
                  </a:moveTo>
                  <a:cubicBezTo>
                    <a:pt x="11" y="1"/>
                    <a:pt x="0" y="14"/>
                    <a:pt x="0" y="28"/>
                  </a:cubicBezTo>
                  <a:lnTo>
                    <a:pt x="0" y="848"/>
                  </a:lnTo>
                  <a:cubicBezTo>
                    <a:pt x="0" y="861"/>
                    <a:pt x="11" y="875"/>
                    <a:pt x="27" y="875"/>
                  </a:cubicBezTo>
                  <a:lnTo>
                    <a:pt x="3069" y="875"/>
                  </a:lnTo>
                  <a:cubicBezTo>
                    <a:pt x="3086" y="875"/>
                    <a:pt x="3097" y="861"/>
                    <a:pt x="3097" y="848"/>
                  </a:cubicBezTo>
                  <a:lnTo>
                    <a:pt x="3097" y="28"/>
                  </a:lnTo>
                  <a:cubicBezTo>
                    <a:pt x="3097" y="14"/>
                    <a:pt x="3086"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1321825" y="4002671"/>
              <a:ext cx="195147" cy="56317"/>
            </a:xfrm>
            <a:custGeom>
              <a:avLst/>
              <a:gdLst/>
              <a:ahLst/>
              <a:cxnLst/>
              <a:rect l="l" t="t" r="r" b="b"/>
              <a:pathLst>
                <a:path w="3032" h="875" extrusionOk="0">
                  <a:moveTo>
                    <a:pt x="27" y="1"/>
                  </a:moveTo>
                  <a:cubicBezTo>
                    <a:pt x="10" y="1"/>
                    <a:pt x="0" y="14"/>
                    <a:pt x="0" y="28"/>
                  </a:cubicBezTo>
                  <a:lnTo>
                    <a:pt x="0" y="848"/>
                  </a:lnTo>
                  <a:cubicBezTo>
                    <a:pt x="0" y="861"/>
                    <a:pt x="10" y="875"/>
                    <a:pt x="27" y="875"/>
                  </a:cubicBezTo>
                  <a:lnTo>
                    <a:pt x="3004" y="875"/>
                  </a:lnTo>
                  <a:cubicBezTo>
                    <a:pt x="3018" y="875"/>
                    <a:pt x="3031" y="861"/>
                    <a:pt x="3031" y="848"/>
                  </a:cubicBezTo>
                  <a:lnTo>
                    <a:pt x="3031" y="28"/>
                  </a:lnTo>
                  <a:cubicBezTo>
                    <a:pt x="3031" y="14"/>
                    <a:pt x="3018" y="1"/>
                    <a:pt x="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1017008" y="2830450"/>
              <a:ext cx="582288" cy="842248"/>
            </a:xfrm>
            <a:custGeom>
              <a:avLst/>
              <a:gdLst/>
              <a:ahLst/>
              <a:cxnLst/>
              <a:rect l="l" t="t" r="r" b="b"/>
              <a:pathLst>
                <a:path w="9047" h="13086" extrusionOk="0">
                  <a:moveTo>
                    <a:pt x="3368" y="1"/>
                  </a:moveTo>
                  <a:cubicBezTo>
                    <a:pt x="2460" y="188"/>
                    <a:pt x="1810" y="504"/>
                    <a:pt x="1150" y="1032"/>
                  </a:cubicBezTo>
                  <a:cubicBezTo>
                    <a:pt x="803" y="1311"/>
                    <a:pt x="551" y="1957"/>
                    <a:pt x="354" y="2359"/>
                  </a:cubicBezTo>
                  <a:cubicBezTo>
                    <a:pt x="0" y="3080"/>
                    <a:pt x="418" y="4353"/>
                    <a:pt x="619" y="5129"/>
                  </a:cubicBezTo>
                  <a:cubicBezTo>
                    <a:pt x="1269" y="7676"/>
                    <a:pt x="721" y="9694"/>
                    <a:pt x="844" y="12321"/>
                  </a:cubicBezTo>
                  <a:cubicBezTo>
                    <a:pt x="854" y="12531"/>
                    <a:pt x="1147" y="12729"/>
                    <a:pt x="1337" y="12814"/>
                  </a:cubicBezTo>
                  <a:cubicBezTo>
                    <a:pt x="1409" y="12848"/>
                    <a:pt x="1745" y="12872"/>
                    <a:pt x="1823" y="12875"/>
                  </a:cubicBezTo>
                  <a:cubicBezTo>
                    <a:pt x="2550" y="12917"/>
                    <a:pt x="3306" y="13086"/>
                    <a:pt x="4040" y="13086"/>
                  </a:cubicBezTo>
                  <a:cubicBezTo>
                    <a:pt x="4217" y="13086"/>
                    <a:pt x="4392" y="13076"/>
                    <a:pt x="4565" y="13052"/>
                  </a:cubicBezTo>
                  <a:cubicBezTo>
                    <a:pt x="5835" y="12882"/>
                    <a:pt x="6165" y="12998"/>
                    <a:pt x="7492" y="12858"/>
                  </a:cubicBezTo>
                  <a:lnTo>
                    <a:pt x="8342" y="12657"/>
                  </a:lnTo>
                  <a:cubicBezTo>
                    <a:pt x="8621" y="12525"/>
                    <a:pt x="8499" y="11191"/>
                    <a:pt x="8482" y="10885"/>
                  </a:cubicBezTo>
                  <a:cubicBezTo>
                    <a:pt x="8353" y="8527"/>
                    <a:pt x="8216" y="6891"/>
                    <a:pt x="8747" y="4590"/>
                  </a:cubicBezTo>
                  <a:cubicBezTo>
                    <a:pt x="8877" y="4043"/>
                    <a:pt x="9047" y="3482"/>
                    <a:pt x="8962" y="2927"/>
                  </a:cubicBezTo>
                  <a:cubicBezTo>
                    <a:pt x="8901" y="2529"/>
                    <a:pt x="8709" y="2164"/>
                    <a:pt x="8492" y="1828"/>
                  </a:cubicBezTo>
                  <a:cubicBezTo>
                    <a:pt x="7904" y="916"/>
                    <a:pt x="7005" y="113"/>
                    <a:pt x="5923" y="1"/>
                  </a:cubicBezTo>
                  <a:lnTo>
                    <a:pt x="5889" y="62"/>
                  </a:lnTo>
                  <a:cubicBezTo>
                    <a:pt x="5892" y="344"/>
                    <a:pt x="5705" y="613"/>
                    <a:pt x="5447" y="712"/>
                  </a:cubicBezTo>
                  <a:cubicBezTo>
                    <a:pt x="5358" y="746"/>
                    <a:pt x="5267" y="760"/>
                    <a:pt x="5175" y="770"/>
                  </a:cubicBezTo>
                  <a:cubicBezTo>
                    <a:pt x="5113" y="775"/>
                    <a:pt x="5052" y="778"/>
                    <a:pt x="4990" y="778"/>
                  </a:cubicBezTo>
                  <a:cubicBezTo>
                    <a:pt x="4629" y="778"/>
                    <a:pt x="4267" y="684"/>
                    <a:pt x="3953" y="501"/>
                  </a:cubicBezTo>
                  <a:cubicBezTo>
                    <a:pt x="3753" y="385"/>
                    <a:pt x="3562" y="222"/>
                    <a:pt x="3484" y="5"/>
                  </a:cubicBezTo>
                  <a:lnTo>
                    <a:pt x="3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1132795" y="2916115"/>
              <a:ext cx="565682" cy="489026"/>
            </a:xfrm>
            <a:custGeom>
              <a:avLst/>
              <a:gdLst/>
              <a:ahLst/>
              <a:cxnLst/>
              <a:rect l="l" t="t" r="r" b="b"/>
              <a:pathLst>
                <a:path w="8789" h="7598" extrusionOk="0">
                  <a:moveTo>
                    <a:pt x="6031" y="1"/>
                  </a:moveTo>
                  <a:cubicBezTo>
                    <a:pt x="5885" y="1"/>
                    <a:pt x="5737" y="45"/>
                    <a:pt x="5608" y="136"/>
                  </a:cubicBezTo>
                  <a:cubicBezTo>
                    <a:pt x="5274" y="371"/>
                    <a:pt x="5196" y="830"/>
                    <a:pt x="5431" y="1160"/>
                  </a:cubicBezTo>
                  <a:cubicBezTo>
                    <a:pt x="6394" y="2528"/>
                    <a:pt x="7540" y="4920"/>
                    <a:pt x="6935" y="5720"/>
                  </a:cubicBezTo>
                  <a:cubicBezTo>
                    <a:pt x="6830" y="5856"/>
                    <a:pt x="6509" y="6119"/>
                    <a:pt x="5594" y="6119"/>
                  </a:cubicBezTo>
                  <a:cubicBezTo>
                    <a:pt x="4728" y="6119"/>
                    <a:pt x="3330" y="5884"/>
                    <a:pt x="1079" y="5084"/>
                  </a:cubicBezTo>
                  <a:cubicBezTo>
                    <a:pt x="998" y="5055"/>
                    <a:pt x="914" y="5041"/>
                    <a:pt x="832" y="5041"/>
                  </a:cubicBezTo>
                  <a:cubicBezTo>
                    <a:pt x="528" y="5041"/>
                    <a:pt x="244" y="5229"/>
                    <a:pt x="137" y="5529"/>
                  </a:cubicBezTo>
                  <a:cubicBezTo>
                    <a:pt x="1" y="5913"/>
                    <a:pt x="202" y="6335"/>
                    <a:pt x="586" y="6472"/>
                  </a:cubicBezTo>
                  <a:cubicBezTo>
                    <a:pt x="2702" y="7223"/>
                    <a:pt x="4363" y="7598"/>
                    <a:pt x="5615" y="7598"/>
                  </a:cubicBezTo>
                  <a:cubicBezTo>
                    <a:pt x="6792" y="7598"/>
                    <a:pt x="7609" y="7268"/>
                    <a:pt x="8108" y="6607"/>
                  </a:cubicBezTo>
                  <a:cubicBezTo>
                    <a:pt x="8789" y="5712"/>
                    <a:pt x="8718" y="4345"/>
                    <a:pt x="7904" y="2545"/>
                  </a:cubicBezTo>
                  <a:cubicBezTo>
                    <a:pt x="7356" y="1337"/>
                    <a:pt x="6662" y="354"/>
                    <a:pt x="6632" y="310"/>
                  </a:cubicBezTo>
                  <a:cubicBezTo>
                    <a:pt x="6488" y="109"/>
                    <a:pt x="6262" y="1"/>
                    <a:pt x="6031"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897875" y="2916051"/>
              <a:ext cx="646457" cy="508335"/>
            </a:xfrm>
            <a:custGeom>
              <a:avLst/>
              <a:gdLst/>
              <a:ahLst/>
              <a:cxnLst/>
              <a:rect l="l" t="t" r="r" b="b"/>
              <a:pathLst>
                <a:path w="10044" h="7898" extrusionOk="0">
                  <a:moveTo>
                    <a:pt x="3125" y="1"/>
                  </a:moveTo>
                  <a:cubicBezTo>
                    <a:pt x="3000" y="1"/>
                    <a:pt x="2874" y="33"/>
                    <a:pt x="2759" y="100"/>
                  </a:cubicBezTo>
                  <a:cubicBezTo>
                    <a:pt x="2120" y="464"/>
                    <a:pt x="1358" y="1737"/>
                    <a:pt x="919" y="2761"/>
                  </a:cubicBezTo>
                  <a:cubicBezTo>
                    <a:pt x="443" y="3880"/>
                    <a:pt x="0" y="5465"/>
                    <a:pt x="623" y="6636"/>
                  </a:cubicBezTo>
                  <a:cubicBezTo>
                    <a:pt x="936" y="7228"/>
                    <a:pt x="1623" y="7898"/>
                    <a:pt x="3130" y="7898"/>
                  </a:cubicBezTo>
                  <a:cubicBezTo>
                    <a:pt x="3280" y="7898"/>
                    <a:pt x="3433" y="7894"/>
                    <a:pt x="3596" y="7881"/>
                  </a:cubicBezTo>
                  <a:cubicBezTo>
                    <a:pt x="5049" y="7759"/>
                    <a:pt x="7043" y="7085"/>
                    <a:pt x="9527" y="5877"/>
                  </a:cubicBezTo>
                  <a:cubicBezTo>
                    <a:pt x="9894" y="5697"/>
                    <a:pt x="10044" y="5258"/>
                    <a:pt x="9866" y="4890"/>
                  </a:cubicBezTo>
                  <a:cubicBezTo>
                    <a:pt x="9740" y="4629"/>
                    <a:pt x="9476" y="4476"/>
                    <a:pt x="9201" y="4476"/>
                  </a:cubicBezTo>
                  <a:cubicBezTo>
                    <a:pt x="9093" y="4476"/>
                    <a:pt x="8984" y="4500"/>
                    <a:pt x="8880" y="4550"/>
                  </a:cubicBezTo>
                  <a:cubicBezTo>
                    <a:pt x="6070" y="5920"/>
                    <a:pt x="4218" y="6422"/>
                    <a:pt x="3124" y="6422"/>
                  </a:cubicBezTo>
                  <a:cubicBezTo>
                    <a:pt x="2479" y="6422"/>
                    <a:pt x="2098" y="6248"/>
                    <a:pt x="1939" y="5975"/>
                  </a:cubicBezTo>
                  <a:cubicBezTo>
                    <a:pt x="1272" y="4829"/>
                    <a:pt x="2902" y="1784"/>
                    <a:pt x="3497" y="1373"/>
                  </a:cubicBezTo>
                  <a:cubicBezTo>
                    <a:pt x="3844" y="1168"/>
                    <a:pt x="3967" y="723"/>
                    <a:pt x="3763" y="372"/>
                  </a:cubicBezTo>
                  <a:cubicBezTo>
                    <a:pt x="3628" y="134"/>
                    <a:pt x="3380" y="1"/>
                    <a:pt x="3125"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914738" y="2883548"/>
              <a:ext cx="244449" cy="323872"/>
            </a:xfrm>
            <a:custGeom>
              <a:avLst/>
              <a:gdLst/>
              <a:ahLst/>
              <a:cxnLst/>
              <a:rect l="l" t="t" r="r" b="b"/>
              <a:pathLst>
                <a:path w="3798" h="5032" extrusionOk="0">
                  <a:moveTo>
                    <a:pt x="3104" y="0"/>
                  </a:moveTo>
                  <a:cubicBezTo>
                    <a:pt x="2961" y="0"/>
                    <a:pt x="2833" y="150"/>
                    <a:pt x="2589" y="302"/>
                  </a:cubicBezTo>
                  <a:cubicBezTo>
                    <a:pt x="2246" y="516"/>
                    <a:pt x="1494" y="1187"/>
                    <a:pt x="1263" y="1520"/>
                  </a:cubicBezTo>
                  <a:cubicBezTo>
                    <a:pt x="660" y="2385"/>
                    <a:pt x="381" y="2840"/>
                    <a:pt x="0" y="3885"/>
                  </a:cubicBezTo>
                  <a:lnTo>
                    <a:pt x="0" y="4184"/>
                  </a:lnTo>
                  <a:cubicBezTo>
                    <a:pt x="657" y="4456"/>
                    <a:pt x="1214" y="4687"/>
                    <a:pt x="1837" y="5031"/>
                  </a:cubicBezTo>
                  <a:cubicBezTo>
                    <a:pt x="2695" y="4010"/>
                    <a:pt x="3337" y="2806"/>
                    <a:pt x="3715" y="1527"/>
                  </a:cubicBezTo>
                  <a:cubicBezTo>
                    <a:pt x="3760" y="1380"/>
                    <a:pt x="3797" y="1231"/>
                    <a:pt x="3794" y="1078"/>
                  </a:cubicBezTo>
                  <a:cubicBezTo>
                    <a:pt x="3786" y="673"/>
                    <a:pt x="3610" y="346"/>
                    <a:pt x="3297" y="88"/>
                  </a:cubicBezTo>
                  <a:cubicBezTo>
                    <a:pt x="3224" y="26"/>
                    <a:pt x="316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1446429" y="2881810"/>
              <a:ext cx="246380" cy="328442"/>
            </a:xfrm>
            <a:custGeom>
              <a:avLst/>
              <a:gdLst/>
              <a:ahLst/>
              <a:cxnLst/>
              <a:rect l="l" t="t" r="r" b="b"/>
              <a:pathLst>
                <a:path w="3828" h="5103" extrusionOk="0">
                  <a:moveTo>
                    <a:pt x="796" y="0"/>
                  </a:moveTo>
                  <a:cubicBezTo>
                    <a:pt x="519" y="0"/>
                    <a:pt x="282" y="368"/>
                    <a:pt x="159" y="642"/>
                  </a:cubicBezTo>
                  <a:cubicBezTo>
                    <a:pt x="24" y="948"/>
                    <a:pt x="0" y="1295"/>
                    <a:pt x="3" y="1629"/>
                  </a:cubicBezTo>
                  <a:cubicBezTo>
                    <a:pt x="10" y="1928"/>
                    <a:pt x="34" y="2228"/>
                    <a:pt x="119" y="2514"/>
                  </a:cubicBezTo>
                  <a:cubicBezTo>
                    <a:pt x="368" y="3357"/>
                    <a:pt x="1089" y="3970"/>
                    <a:pt x="1480" y="4755"/>
                  </a:cubicBezTo>
                  <a:lnTo>
                    <a:pt x="1629" y="5102"/>
                  </a:lnTo>
                  <a:cubicBezTo>
                    <a:pt x="2287" y="4687"/>
                    <a:pt x="3157" y="4657"/>
                    <a:pt x="3746" y="4143"/>
                  </a:cubicBezTo>
                  <a:cubicBezTo>
                    <a:pt x="3780" y="4112"/>
                    <a:pt x="3818" y="4075"/>
                    <a:pt x="3824" y="4028"/>
                  </a:cubicBezTo>
                  <a:cubicBezTo>
                    <a:pt x="3827" y="3987"/>
                    <a:pt x="3813" y="3949"/>
                    <a:pt x="3797" y="3915"/>
                  </a:cubicBezTo>
                  <a:cubicBezTo>
                    <a:pt x="3617" y="3524"/>
                    <a:pt x="3439" y="3133"/>
                    <a:pt x="3259" y="2738"/>
                  </a:cubicBezTo>
                  <a:cubicBezTo>
                    <a:pt x="2940" y="2034"/>
                    <a:pt x="2718" y="1758"/>
                    <a:pt x="2246" y="1142"/>
                  </a:cubicBezTo>
                  <a:cubicBezTo>
                    <a:pt x="1939" y="747"/>
                    <a:pt x="1388" y="169"/>
                    <a:pt x="894" y="16"/>
                  </a:cubicBezTo>
                  <a:cubicBezTo>
                    <a:pt x="861" y="5"/>
                    <a:pt x="828" y="0"/>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flipH="1">
              <a:off x="1454284" y="2516943"/>
              <a:ext cx="134518" cy="125957"/>
            </a:xfrm>
            <a:custGeom>
              <a:avLst/>
              <a:gdLst/>
              <a:ahLst/>
              <a:cxnLst/>
              <a:rect l="l" t="t" r="r" b="b"/>
              <a:pathLst>
                <a:path w="2090" h="1957" extrusionOk="0">
                  <a:moveTo>
                    <a:pt x="1045" y="0"/>
                  </a:moveTo>
                  <a:cubicBezTo>
                    <a:pt x="564" y="0"/>
                    <a:pt x="144" y="352"/>
                    <a:pt x="75" y="840"/>
                  </a:cubicBezTo>
                  <a:cubicBezTo>
                    <a:pt x="1" y="1378"/>
                    <a:pt x="375" y="1871"/>
                    <a:pt x="909" y="1946"/>
                  </a:cubicBezTo>
                  <a:cubicBezTo>
                    <a:pt x="956" y="1953"/>
                    <a:pt x="1004" y="1956"/>
                    <a:pt x="1050" y="1956"/>
                  </a:cubicBezTo>
                  <a:cubicBezTo>
                    <a:pt x="1528" y="1956"/>
                    <a:pt x="1947" y="1603"/>
                    <a:pt x="2014" y="1115"/>
                  </a:cubicBezTo>
                  <a:cubicBezTo>
                    <a:pt x="2089" y="581"/>
                    <a:pt x="1719" y="85"/>
                    <a:pt x="1181" y="10"/>
                  </a:cubicBezTo>
                  <a:cubicBezTo>
                    <a:pt x="1136" y="3"/>
                    <a:pt x="1090" y="0"/>
                    <a:pt x="104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flipH="1">
              <a:off x="1034968" y="2515785"/>
              <a:ext cx="134518" cy="126022"/>
            </a:xfrm>
            <a:custGeom>
              <a:avLst/>
              <a:gdLst/>
              <a:ahLst/>
              <a:cxnLst/>
              <a:rect l="l" t="t" r="r" b="b"/>
              <a:pathLst>
                <a:path w="2090" h="1958" extrusionOk="0">
                  <a:moveTo>
                    <a:pt x="1041" y="0"/>
                  </a:moveTo>
                  <a:cubicBezTo>
                    <a:pt x="563" y="0"/>
                    <a:pt x="144" y="354"/>
                    <a:pt x="76" y="841"/>
                  </a:cubicBezTo>
                  <a:cubicBezTo>
                    <a:pt x="1" y="1378"/>
                    <a:pt x="372" y="1872"/>
                    <a:pt x="909" y="1947"/>
                  </a:cubicBezTo>
                  <a:cubicBezTo>
                    <a:pt x="957" y="1954"/>
                    <a:pt x="1004" y="1957"/>
                    <a:pt x="1051" y="1957"/>
                  </a:cubicBezTo>
                  <a:cubicBezTo>
                    <a:pt x="1529" y="1957"/>
                    <a:pt x="1947" y="1603"/>
                    <a:pt x="2015" y="1117"/>
                  </a:cubicBezTo>
                  <a:cubicBezTo>
                    <a:pt x="2090" y="579"/>
                    <a:pt x="1716" y="86"/>
                    <a:pt x="1182" y="11"/>
                  </a:cubicBezTo>
                  <a:cubicBezTo>
                    <a:pt x="1134" y="4"/>
                    <a:pt x="1088" y="0"/>
                    <a:pt x="1041"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flipH="1">
              <a:off x="1087032" y="2115004"/>
              <a:ext cx="456845" cy="613954"/>
            </a:xfrm>
            <a:custGeom>
              <a:avLst/>
              <a:gdLst/>
              <a:ahLst/>
              <a:cxnLst/>
              <a:rect l="l" t="t" r="r" b="b"/>
              <a:pathLst>
                <a:path w="7098" h="9539" extrusionOk="0">
                  <a:moveTo>
                    <a:pt x="3514" y="1"/>
                  </a:moveTo>
                  <a:cubicBezTo>
                    <a:pt x="3489" y="1"/>
                    <a:pt x="3464" y="1"/>
                    <a:pt x="3439" y="2"/>
                  </a:cubicBezTo>
                  <a:cubicBezTo>
                    <a:pt x="1528" y="46"/>
                    <a:pt x="0" y="1645"/>
                    <a:pt x="44" y="3557"/>
                  </a:cubicBezTo>
                  <a:lnTo>
                    <a:pt x="102" y="6140"/>
                  </a:lnTo>
                  <a:cubicBezTo>
                    <a:pt x="146" y="8026"/>
                    <a:pt x="1703" y="9539"/>
                    <a:pt x="3582" y="9539"/>
                  </a:cubicBezTo>
                  <a:cubicBezTo>
                    <a:pt x="3607" y="9539"/>
                    <a:pt x="3632" y="9539"/>
                    <a:pt x="3657" y="9538"/>
                  </a:cubicBezTo>
                  <a:cubicBezTo>
                    <a:pt x="5570" y="9494"/>
                    <a:pt x="7097" y="7895"/>
                    <a:pt x="7053" y="5983"/>
                  </a:cubicBezTo>
                  <a:lnTo>
                    <a:pt x="6995" y="3400"/>
                  </a:lnTo>
                  <a:cubicBezTo>
                    <a:pt x="6951" y="1514"/>
                    <a:pt x="5393" y="1"/>
                    <a:pt x="3514"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flipH="1">
              <a:off x="1072878" y="2563734"/>
              <a:ext cx="40291" cy="56446"/>
            </a:xfrm>
            <a:custGeom>
              <a:avLst/>
              <a:gdLst/>
              <a:ahLst/>
              <a:cxnLst/>
              <a:rect l="l" t="t" r="r" b="b"/>
              <a:pathLst>
                <a:path w="626" h="877" extrusionOk="0">
                  <a:moveTo>
                    <a:pt x="613" y="1"/>
                  </a:moveTo>
                  <a:cubicBezTo>
                    <a:pt x="238" y="69"/>
                    <a:pt x="0" y="474"/>
                    <a:pt x="68" y="838"/>
                  </a:cubicBezTo>
                  <a:cubicBezTo>
                    <a:pt x="74" y="865"/>
                    <a:pt x="93" y="877"/>
                    <a:pt x="114" y="877"/>
                  </a:cubicBezTo>
                  <a:cubicBezTo>
                    <a:pt x="142" y="877"/>
                    <a:pt x="173" y="855"/>
                    <a:pt x="177" y="824"/>
                  </a:cubicBezTo>
                  <a:cubicBezTo>
                    <a:pt x="214" y="495"/>
                    <a:pt x="374" y="232"/>
                    <a:pt x="619" y="14"/>
                  </a:cubicBezTo>
                  <a:cubicBezTo>
                    <a:pt x="626" y="8"/>
                    <a:pt x="619" y="1"/>
                    <a:pt x="6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flipH="1">
              <a:off x="1421203" y="2483797"/>
              <a:ext cx="47628" cy="48980"/>
            </a:xfrm>
            <a:custGeom>
              <a:avLst/>
              <a:gdLst/>
              <a:ahLst/>
              <a:cxnLst/>
              <a:rect l="l" t="t" r="r" b="b"/>
              <a:pathLst>
                <a:path w="740" h="761" extrusionOk="0">
                  <a:moveTo>
                    <a:pt x="370" y="1"/>
                  </a:moveTo>
                  <a:cubicBezTo>
                    <a:pt x="364" y="1"/>
                    <a:pt x="357" y="1"/>
                    <a:pt x="351" y="1"/>
                  </a:cubicBezTo>
                  <a:cubicBezTo>
                    <a:pt x="154" y="11"/>
                    <a:pt x="1" y="188"/>
                    <a:pt x="11" y="396"/>
                  </a:cubicBezTo>
                  <a:cubicBezTo>
                    <a:pt x="21" y="600"/>
                    <a:pt x="178" y="760"/>
                    <a:pt x="372" y="760"/>
                  </a:cubicBezTo>
                  <a:cubicBezTo>
                    <a:pt x="377" y="760"/>
                    <a:pt x="383" y="760"/>
                    <a:pt x="389" y="760"/>
                  </a:cubicBezTo>
                  <a:cubicBezTo>
                    <a:pt x="586" y="749"/>
                    <a:pt x="739" y="573"/>
                    <a:pt x="729" y="365"/>
                  </a:cubicBezTo>
                  <a:cubicBezTo>
                    <a:pt x="719" y="161"/>
                    <a:pt x="56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flipH="1">
              <a:off x="1234683" y="2483153"/>
              <a:ext cx="47757" cy="48915"/>
            </a:xfrm>
            <a:custGeom>
              <a:avLst/>
              <a:gdLst/>
              <a:ahLst/>
              <a:cxnLst/>
              <a:rect l="l" t="t" r="r" b="b"/>
              <a:pathLst>
                <a:path w="742" h="760" extrusionOk="0">
                  <a:moveTo>
                    <a:pt x="371" y="0"/>
                  </a:moveTo>
                  <a:cubicBezTo>
                    <a:pt x="365" y="0"/>
                    <a:pt x="360" y="0"/>
                    <a:pt x="354" y="1"/>
                  </a:cubicBezTo>
                  <a:cubicBezTo>
                    <a:pt x="157" y="11"/>
                    <a:pt x="0" y="188"/>
                    <a:pt x="10" y="395"/>
                  </a:cubicBezTo>
                  <a:cubicBezTo>
                    <a:pt x="20" y="600"/>
                    <a:pt x="180" y="760"/>
                    <a:pt x="370" y="760"/>
                  </a:cubicBezTo>
                  <a:cubicBezTo>
                    <a:pt x="376" y="760"/>
                    <a:pt x="382" y="760"/>
                    <a:pt x="388" y="759"/>
                  </a:cubicBezTo>
                  <a:cubicBezTo>
                    <a:pt x="586" y="750"/>
                    <a:pt x="742" y="572"/>
                    <a:pt x="732" y="365"/>
                  </a:cubicBezTo>
                  <a:cubicBezTo>
                    <a:pt x="722" y="160"/>
                    <a:pt x="561"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rot="-10340898" flipH="1">
              <a:off x="1311080" y="2573259"/>
              <a:ext cx="40356" cy="33469"/>
            </a:xfrm>
            <a:custGeom>
              <a:avLst/>
              <a:gdLst/>
              <a:ahLst/>
              <a:cxnLst/>
              <a:rect l="l" t="t" r="r" b="b"/>
              <a:pathLst>
                <a:path w="627" h="520" extrusionOk="0">
                  <a:moveTo>
                    <a:pt x="499" y="1"/>
                  </a:moveTo>
                  <a:cubicBezTo>
                    <a:pt x="167" y="1"/>
                    <a:pt x="62" y="173"/>
                    <a:pt x="8" y="445"/>
                  </a:cubicBezTo>
                  <a:cubicBezTo>
                    <a:pt x="0" y="479"/>
                    <a:pt x="21" y="510"/>
                    <a:pt x="55" y="516"/>
                  </a:cubicBezTo>
                  <a:cubicBezTo>
                    <a:pt x="58" y="516"/>
                    <a:pt x="61" y="520"/>
                    <a:pt x="69" y="520"/>
                  </a:cubicBezTo>
                  <a:cubicBezTo>
                    <a:pt x="96" y="520"/>
                    <a:pt x="119" y="499"/>
                    <a:pt x="127" y="469"/>
                  </a:cubicBezTo>
                  <a:cubicBezTo>
                    <a:pt x="174" y="234"/>
                    <a:pt x="242" y="124"/>
                    <a:pt x="500" y="124"/>
                  </a:cubicBezTo>
                  <a:cubicBezTo>
                    <a:pt x="518" y="124"/>
                    <a:pt x="538" y="124"/>
                    <a:pt x="559" y="125"/>
                  </a:cubicBezTo>
                  <a:cubicBezTo>
                    <a:pt x="561" y="125"/>
                    <a:pt x="562" y="126"/>
                    <a:pt x="564" y="126"/>
                  </a:cubicBezTo>
                  <a:cubicBezTo>
                    <a:pt x="595" y="126"/>
                    <a:pt x="620" y="100"/>
                    <a:pt x="623" y="67"/>
                  </a:cubicBezTo>
                  <a:cubicBezTo>
                    <a:pt x="627" y="33"/>
                    <a:pt x="600" y="6"/>
                    <a:pt x="565" y="3"/>
                  </a:cubicBezTo>
                  <a:cubicBezTo>
                    <a:pt x="542" y="1"/>
                    <a:pt x="520"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1223934" y="2412935"/>
              <a:ext cx="66615" cy="20145"/>
            </a:xfrm>
            <a:custGeom>
              <a:avLst/>
              <a:gdLst/>
              <a:ahLst/>
              <a:cxnLst/>
              <a:rect l="l" t="t" r="r" b="b"/>
              <a:pathLst>
                <a:path w="1035" h="313" extrusionOk="0">
                  <a:moveTo>
                    <a:pt x="500" y="0"/>
                  </a:moveTo>
                  <a:cubicBezTo>
                    <a:pt x="242" y="0"/>
                    <a:pt x="48" y="156"/>
                    <a:pt x="41" y="163"/>
                  </a:cubicBezTo>
                  <a:cubicBezTo>
                    <a:pt x="4" y="194"/>
                    <a:pt x="1" y="245"/>
                    <a:pt x="28" y="282"/>
                  </a:cubicBezTo>
                  <a:cubicBezTo>
                    <a:pt x="45" y="301"/>
                    <a:pt x="68" y="310"/>
                    <a:pt x="91" y="310"/>
                  </a:cubicBezTo>
                  <a:cubicBezTo>
                    <a:pt x="110" y="310"/>
                    <a:pt x="128" y="304"/>
                    <a:pt x="144" y="292"/>
                  </a:cubicBezTo>
                  <a:cubicBezTo>
                    <a:pt x="147" y="289"/>
                    <a:pt x="299" y="163"/>
                    <a:pt x="504" y="163"/>
                  </a:cubicBezTo>
                  <a:cubicBezTo>
                    <a:pt x="704" y="163"/>
                    <a:pt x="888" y="296"/>
                    <a:pt x="891" y="296"/>
                  </a:cubicBezTo>
                  <a:cubicBezTo>
                    <a:pt x="905" y="306"/>
                    <a:pt x="923" y="313"/>
                    <a:pt x="940" y="313"/>
                  </a:cubicBezTo>
                  <a:cubicBezTo>
                    <a:pt x="967" y="313"/>
                    <a:pt x="990" y="299"/>
                    <a:pt x="1007" y="278"/>
                  </a:cubicBezTo>
                  <a:cubicBezTo>
                    <a:pt x="1034" y="241"/>
                    <a:pt x="1025" y="190"/>
                    <a:pt x="990" y="163"/>
                  </a:cubicBezTo>
                  <a:cubicBezTo>
                    <a:pt x="980" y="156"/>
                    <a:pt x="759"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flipH="1">
              <a:off x="1415475" y="2427287"/>
              <a:ext cx="66680" cy="28770"/>
            </a:xfrm>
            <a:custGeom>
              <a:avLst/>
              <a:gdLst/>
              <a:ahLst/>
              <a:cxnLst/>
              <a:rect l="l" t="t" r="r" b="b"/>
              <a:pathLst>
                <a:path w="1036" h="447" extrusionOk="0">
                  <a:moveTo>
                    <a:pt x="483" y="0"/>
                  </a:moveTo>
                  <a:cubicBezTo>
                    <a:pt x="280" y="0"/>
                    <a:pt x="75" y="81"/>
                    <a:pt x="65" y="87"/>
                  </a:cubicBezTo>
                  <a:cubicBezTo>
                    <a:pt x="21" y="104"/>
                    <a:pt x="0" y="154"/>
                    <a:pt x="18" y="195"/>
                  </a:cubicBezTo>
                  <a:cubicBezTo>
                    <a:pt x="31" y="226"/>
                    <a:pt x="63" y="245"/>
                    <a:pt x="96" y="245"/>
                  </a:cubicBezTo>
                  <a:cubicBezTo>
                    <a:pt x="106" y="245"/>
                    <a:pt x="116" y="243"/>
                    <a:pt x="126" y="239"/>
                  </a:cubicBezTo>
                  <a:cubicBezTo>
                    <a:pt x="191" y="215"/>
                    <a:pt x="348" y="166"/>
                    <a:pt x="485" y="166"/>
                  </a:cubicBezTo>
                  <a:cubicBezTo>
                    <a:pt x="535" y="166"/>
                    <a:pt x="583" y="172"/>
                    <a:pt x="623" y="189"/>
                  </a:cubicBezTo>
                  <a:cubicBezTo>
                    <a:pt x="817" y="270"/>
                    <a:pt x="861" y="382"/>
                    <a:pt x="861" y="389"/>
                  </a:cubicBezTo>
                  <a:cubicBezTo>
                    <a:pt x="875" y="423"/>
                    <a:pt x="905" y="447"/>
                    <a:pt x="940" y="447"/>
                  </a:cubicBezTo>
                  <a:cubicBezTo>
                    <a:pt x="949" y="447"/>
                    <a:pt x="957" y="443"/>
                    <a:pt x="963" y="443"/>
                  </a:cubicBezTo>
                  <a:cubicBezTo>
                    <a:pt x="1007" y="430"/>
                    <a:pt x="1035" y="382"/>
                    <a:pt x="1021" y="341"/>
                  </a:cubicBezTo>
                  <a:cubicBezTo>
                    <a:pt x="1015" y="321"/>
                    <a:pt x="957" y="148"/>
                    <a:pt x="684" y="35"/>
                  </a:cubicBezTo>
                  <a:cubicBezTo>
                    <a:pt x="622" y="10"/>
                    <a:pt x="553"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flipH="1">
              <a:off x="1349376" y="2424713"/>
              <a:ext cx="25938" cy="123769"/>
            </a:xfrm>
            <a:custGeom>
              <a:avLst/>
              <a:gdLst/>
              <a:ahLst/>
              <a:cxnLst/>
              <a:rect l="l" t="t" r="r" b="b"/>
              <a:pathLst>
                <a:path w="403" h="1923" extrusionOk="0">
                  <a:moveTo>
                    <a:pt x="275" y="0"/>
                  </a:moveTo>
                  <a:cubicBezTo>
                    <a:pt x="234" y="0"/>
                    <a:pt x="198" y="30"/>
                    <a:pt x="195" y="72"/>
                  </a:cubicBezTo>
                  <a:cubicBezTo>
                    <a:pt x="181" y="232"/>
                    <a:pt x="161" y="395"/>
                    <a:pt x="140" y="552"/>
                  </a:cubicBezTo>
                  <a:cubicBezTo>
                    <a:pt x="69" y="1099"/>
                    <a:pt x="1" y="1617"/>
                    <a:pt x="253" y="1895"/>
                  </a:cubicBezTo>
                  <a:cubicBezTo>
                    <a:pt x="269" y="1912"/>
                    <a:pt x="290" y="1923"/>
                    <a:pt x="310" y="1923"/>
                  </a:cubicBezTo>
                  <a:cubicBezTo>
                    <a:pt x="330" y="1923"/>
                    <a:pt x="351" y="1916"/>
                    <a:pt x="365" y="1903"/>
                  </a:cubicBezTo>
                  <a:cubicBezTo>
                    <a:pt x="399" y="1871"/>
                    <a:pt x="402" y="1821"/>
                    <a:pt x="371" y="1790"/>
                  </a:cubicBezTo>
                  <a:cubicBezTo>
                    <a:pt x="167" y="1562"/>
                    <a:pt x="232" y="1083"/>
                    <a:pt x="300" y="576"/>
                  </a:cubicBezTo>
                  <a:cubicBezTo>
                    <a:pt x="321" y="412"/>
                    <a:pt x="341" y="249"/>
                    <a:pt x="355" y="86"/>
                  </a:cubicBezTo>
                  <a:cubicBezTo>
                    <a:pt x="358" y="42"/>
                    <a:pt x="327" y="4"/>
                    <a:pt x="283" y="1"/>
                  </a:cubicBezTo>
                  <a:cubicBezTo>
                    <a:pt x="280" y="1"/>
                    <a:pt x="278" y="0"/>
                    <a:pt x="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flipH="1">
              <a:off x="1064698" y="2036225"/>
              <a:ext cx="494948" cy="486001"/>
            </a:xfrm>
            <a:custGeom>
              <a:avLst/>
              <a:gdLst/>
              <a:ahLst/>
              <a:cxnLst/>
              <a:rect l="l" t="t" r="r" b="b"/>
              <a:pathLst>
                <a:path w="7690" h="7551" extrusionOk="0">
                  <a:moveTo>
                    <a:pt x="3510" y="1"/>
                  </a:moveTo>
                  <a:cubicBezTo>
                    <a:pt x="3282" y="1"/>
                    <a:pt x="3081" y="139"/>
                    <a:pt x="2909" y="280"/>
                  </a:cubicBezTo>
                  <a:cubicBezTo>
                    <a:pt x="2647" y="501"/>
                    <a:pt x="2415" y="759"/>
                    <a:pt x="2228" y="1042"/>
                  </a:cubicBezTo>
                  <a:lnTo>
                    <a:pt x="2153" y="1025"/>
                  </a:lnTo>
                  <a:cubicBezTo>
                    <a:pt x="2132" y="833"/>
                    <a:pt x="1914" y="703"/>
                    <a:pt x="1702" y="703"/>
                  </a:cubicBezTo>
                  <a:cubicBezTo>
                    <a:pt x="1678" y="703"/>
                    <a:pt x="1654" y="705"/>
                    <a:pt x="1630" y="709"/>
                  </a:cubicBezTo>
                  <a:cubicBezTo>
                    <a:pt x="1402" y="742"/>
                    <a:pt x="1214" y="896"/>
                    <a:pt x="1062" y="1059"/>
                  </a:cubicBezTo>
                  <a:cubicBezTo>
                    <a:pt x="333" y="1841"/>
                    <a:pt x="143" y="2934"/>
                    <a:pt x="78" y="3971"/>
                  </a:cubicBezTo>
                  <a:cubicBezTo>
                    <a:pt x="0" y="5165"/>
                    <a:pt x="55" y="6367"/>
                    <a:pt x="234" y="7551"/>
                  </a:cubicBezTo>
                  <a:lnTo>
                    <a:pt x="364" y="7482"/>
                  </a:lnTo>
                  <a:cubicBezTo>
                    <a:pt x="394" y="6656"/>
                    <a:pt x="490" y="5829"/>
                    <a:pt x="653" y="5012"/>
                  </a:cubicBezTo>
                  <a:cubicBezTo>
                    <a:pt x="708" y="4747"/>
                    <a:pt x="769" y="4478"/>
                    <a:pt x="922" y="4250"/>
                  </a:cubicBezTo>
                  <a:cubicBezTo>
                    <a:pt x="946" y="4216"/>
                    <a:pt x="973" y="4186"/>
                    <a:pt x="1010" y="4165"/>
                  </a:cubicBezTo>
                  <a:cubicBezTo>
                    <a:pt x="1029" y="4158"/>
                    <a:pt x="1049" y="4155"/>
                    <a:pt x="1069" y="4155"/>
                  </a:cubicBezTo>
                  <a:cubicBezTo>
                    <a:pt x="1115" y="4155"/>
                    <a:pt x="1162" y="4170"/>
                    <a:pt x="1204" y="4189"/>
                  </a:cubicBezTo>
                  <a:cubicBezTo>
                    <a:pt x="1327" y="4244"/>
                    <a:pt x="1374" y="4376"/>
                    <a:pt x="1470" y="4471"/>
                  </a:cubicBezTo>
                  <a:lnTo>
                    <a:pt x="1548" y="4478"/>
                  </a:lnTo>
                  <a:cubicBezTo>
                    <a:pt x="1698" y="4349"/>
                    <a:pt x="1837" y="4213"/>
                    <a:pt x="1970" y="4070"/>
                  </a:cubicBezTo>
                  <a:cubicBezTo>
                    <a:pt x="1997" y="4039"/>
                    <a:pt x="2024" y="4008"/>
                    <a:pt x="2065" y="4002"/>
                  </a:cubicBezTo>
                  <a:cubicBezTo>
                    <a:pt x="2071" y="4001"/>
                    <a:pt x="2078" y="4001"/>
                    <a:pt x="2084" y="4001"/>
                  </a:cubicBezTo>
                  <a:cubicBezTo>
                    <a:pt x="2102" y="4001"/>
                    <a:pt x="2119" y="4004"/>
                    <a:pt x="2137" y="4008"/>
                  </a:cubicBezTo>
                  <a:cubicBezTo>
                    <a:pt x="2500" y="4093"/>
                    <a:pt x="2759" y="4410"/>
                    <a:pt x="3120" y="4512"/>
                  </a:cubicBezTo>
                  <a:cubicBezTo>
                    <a:pt x="3154" y="4521"/>
                    <a:pt x="3190" y="4527"/>
                    <a:pt x="3225" y="4527"/>
                  </a:cubicBezTo>
                  <a:cubicBezTo>
                    <a:pt x="3261" y="4527"/>
                    <a:pt x="3297" y="4521"/>
                    <a:pt x="3328" y="4502"/>
                  </a:cubicBezTo>
                  <a:cubicBezTo>
                    <a:pt x="3354" y="4489"/>
                    <a:pt x="3372" y="4465"/>
                    <a:pt x="3392" y="4444"/>
                  </a:cubicBezTo>
                  <a:cubicBezTo>
                    <a:pt x="3521" y="4294"/>
                    <a:pt x="3654" y="4148"/>
                    <a:pt x="3783" y="3999"/>
                  </a:cubicBezTo>
                  <a:lnTo>
                    <a:pt x="3862" y="4066"/>
                  </a:lnTo>
                  <a:cubicBezTo>
                    <a:pt x="4066" y="4206"/>
                    <a:pt x="4273" y="4349"/>
                    <a:pt x="4477" y="4492"/>
                  </a:cubicBezTo>
                  <a:cubicBezTo>
                    <a:pt x="4515" y="4516"/>
                    <a:pt x="4552" y="4539"/>
                    <a:pt x="4593" y="4547"/>
                  </a:cubicBezTo>
                  <a:cubicBezTo>
                    <a:pt x="4602" y="4548"/>
                    <a:pt x="4610" y="4549"/>
                    <a:pt x="4619" y="4549"/>
                  </a:cubicBezTo>
                  <a:cubicBezTo>
                    <a:pt x="4707" y="4549"/>
                    <a:pt x="4783" y="4475"/>
                    <a:pt x="4845" y="4413"/>
                  </a:cubicBezTo>
                  <a:cubicBezTo>
                    <a:pt x="4940" y="4322"/>
                    <a:pt x="5042" y="4244"/>
                    <a:pt x="5154" y="4172"/>
                  </a:cubicBezTo>
                  <a:cubicBezTo>
                    <a:pt x="5177" y="4157"/>
                    <a:pt x="5205" y="4142"/>
                    <a:pt x="5232" y="4142"/>
                  </a:cubicBezTo>
                  <a:cubicBezTo>
                    <a:pt x="5242" y="4142"/>
                    <a:pt x="5251" y="4144"/>
                    <a:pt x="5260" y="4148"/>
                  </a:cubicBezTo>
                  <a:cubicBezTo>
                    <a:pt x="5284" y="4159"/>
                    <a:pt x="5297" y="4179"/>
                    <a:pt x="5308" y="4200"/>
                  </a:cubicBezTo>
                  <a:cubicBezTo>
                    <a:pt x="5447" y="4420"/>
                    <a:pt x="5611" y="4662"/>
                    <a:pt x="5838" y="4805"/>
                  </a:cubicBezTo>
                  <a:lnTo>
                    <a:pt x="5934" y="4839"/>
                  </a:lnTo>
                  <a:cubicBezTo>
                    <a:pt x="6154" y="4798"/>
                    <a:pt x="6372" y="4734"/>
                    <a:pt x="6580" y="4649"/>
                  </a:cubicBezTo>
                  <a:lnTo>
                    <a:pt x="6604" y="4658"/>
                  </a:lnTo>
                  <a:cubicBezTo>
                    <a:pt x="6845" y="5519"/>
                    <a:pt x="7022" y="6400"/>
                    <a:pt x="7131" y="7285"/>
                  </a:cubicBezTo>
                  <a:cubicBezTo>
                    <a:pt x="7138" y="7336"/>
                    <a:pt x="7145" y="7387"/>
                    <a:pt x="7175" y="7428"/>
                  </a:cubicBezTo>
                  <a:cubicBezTo>
                    <a:pt x="7197" y="7460"/>
                    <a:pt x="7237" y="7485"/>
                    <a:pt x="7276" y="7485"/>
                  </a:cubicBezTo>
                  <a:cubicBezTo>
                    <a:pt x="7287" y="7485"/>
                    <a:pt x="7298" y="7483"/>
                    <a:pt x="7308" y="7479"/>
                  </a:cubicBezTo>
                  <a:lnTo>
                    <a:pt x="7356" y="7302"/>
                  </a:lnTo>
                  <a:cubicBezTo>
                    <a:pt x="7553" y="6244"/>
                    <a:pt x="7611" y="5257"/>
                    <a:pt x="7658" y="4182"/>
                  </a:cubicBezTo>
                  <a:cubicBezTo>
                    <a:pt x="7690" y="3515"/>
                    <a:pt x="7645" y="2766"/>
                    <a:pt x="7134" y="2297"/>
                  </a:cubicBezTo>
                  <a:cubicBezTo>
                    <a:pt x="7033" y="2206"/>
                    <a:pt x="6896" y="2128"/>
                    <a:pt x="6764" y="2128"/>
                  </a:cubicBezTo>
                  <a:cubicBezTo>
                    <a:pt x="6719" y="2128"/>
                    <a:pt x="6674" y="2137"/>
                    <a:pt x="6631" y="2158"/>
                  </a:cubicBezTo>
                  <a:lnTo>
                    <a:pt x="6590" y="2086"/>
                  </a:lnTo>
                  <a:cubicBezTo>
                    <a:pt x="6583" y="1750"/>
                    <a:pt x="6532" y="1416"/>
                    <a:pt x="6434" y="1089"/>
                  </a:cubicBezTo>
                  <a:cubicBezTo>
                    <a:pt x="6407" y="1004"/>
                    <a:pt x="6376" y="916"/>
                    <a:pt x="6314" y="844"/>
                  </a:cubicBezTo>
                  <a:cubicBezTo>
                    <a:pt x="6270" y="797"/>
                    <a:pt x="6212" y="759"/>
                    <a:pt x="6154" y="722"/>
                  </a:cubicBezTo>
                  <a:cubicBezTo>
                    <a:pt x="5985" y="620"/>
                    <a:pt x="5804" y="528"/>
                    <a:pt x="5603" y="501"/>
                  </a:cubicBezTo>
                  <a:cubicBezTo>
                    <a:pt x="5557" y="493"/>
                    <a:pt x="5510" y="490"/>
                    <a:pt x="5463" y="490"/>
                  </a:cubicBezTo>
                  <a:cubicBezTo>
                    <a:pt x="5358" y="490"/>
                    <a:pt x="5252" y="507"/>
                    <a:pt x="5151" y="535"/>
                  </a:cubicBezTo>
                  <a:cubicBezTo>
                    <a:pt x="4926" y="596"/>
                    <a:pt x="4719" y="709"/>
                    <a:pt x="4552" y="865"/>
                  </a:cubicBezTo>
                  <a:lnTo>
                    <a:pt x="4436" y="719"/>
                  </a:lnTo>
                  <a:cubicBezTo>
                    <a:pt x="4325" y="579"/>
                    <a:pt x="4307" y="382"/>
                    <a:pt x="4185" y="249"/>
                  </a:cubicBezTo>
                  <a:cubicBezTo>
                    <a:pt x="4086" y="140"/>
                    <a:pt x="3933" y="92"/>
                    <a:pt x="3786" y="51"/>
                  </a:cubicBezTo>
                  <a:cubicBezTo>
                    <a:pt x="3698" y="28"/>
                    <a:pt x="3610" y="4"/>
                    <a:pt x="3518" y="1"/>
                  </a:cubicBezTo>
                  <a:cubicBezTo>
                    <a:pt x="3515" y="1"/>
                    <a:pt x="3512" y="1"/>
                    <a:pt x="35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1460202" y="3201946"/>
              <a:ext cx="122031" cy="100019"/>
            </a:xfrm>
            <a:custGeom>
              <a:avLst/>
              <a:gdLst/>
              <a:ahLst/>
              <a:cxnLst/>
              <a:rect l="l" t="t" r="r" b="b"/>
              <a:pathLst>
                <a:path w="1896" h="1554" extrusionOk="0">
                  <a:moveTo>
                    <a:pt x="955" y="0"/>
                  </a:moveTo>
                  <a:cubicBezTo>
                    <a:pt x="554" y="0"/>
                    <a:pt x="148" y="197"/>
                    <a:pt x="52" y="588"/>
                  </a:cubicBezTo>
                  <a:cubicBezTo>
                    <a:pt x="0" y="802"/>
                    <a:pt x="162" y="952"/>
                    <a:pt x="341" y="952"/>
                  </a:cubicBezTo>
                  <a:cubicBezTo>
                    <a:pt x="375" y="952"/>
                    <a:pt x="409" y="946"/>
                    <a:pt x="443" y="935"/>
                  </a:cubicBezTo>
                  <a:lnTo>
                    <a:pt x="443" y="935"/>
                  </a:lnTo>
                  <a:cubicBezTo>
                    <a:pt x="286" y="1013"/>
                    <a:pt x="157" y="1128"/>
                    <a:pt x="96" y="1292"/>
                  </a:cubicBezTo>
                  <a:cubicBezTo>
                    <a:pt x="47" y="1418"/>
                    <a:pt x="170" y="1554"/>
                    <a:pt x="297" y="1554"/>
                  </a:cubicBezTo>
                  <a:cubicBezTo>
                    <a:pt x="528" y="1551"/>
                    <a:pt x="697" y="1401"/>
                    <a:pt x="915" y="1346"/>
                  </a:cubicBezTo>
                  <a:cubicBezTo>
                    <a:pt x="971" y="1332"/>
                    <a:pt x="1024" y="1326"/>
                    <a:pt x="1076" y="1326"/>
                  </a:cubicBezTo>
                  <a:cubicBezTo>
                    <a:pt x="1238" y="1326"/>
                    <a:pt x="1386" y="1391"/>
                    <a:pt x="1528" y="1496"/>
                  </a:cubicBezTo>
                  <a:cubicBezTo>
                    <a:pt x="1540" y="1506"/>
                    <a:pt x="1555" y="1510"/>
                    <a:pt x="1569" y="1510"/>
                  </a:cubicBezTo>
                  <a:cubicBezTo>
                    <a:pt x="1616" y="1510"/>
                    <a:pt x="1666" y="1467"/>
                    <a:pt x="1660" y="1418"/>
                  </a:cubicBezTo>
                  <a:cubicBezTo>
                    <a:pt x="1644" y="1177"/>
                    <a:pt x="1494" y="1010"/>
                    <a:pt x="1293" y="918"/>
                  </a:cubicBezTo>
                  <a:lnTo>
                    <a:pt x="1358" y="918"/>
                  </a:lnTo>
                  <a:cubicBezTo>
                    <a:pt x="1495" y="924"/>
                    <a:pt x="1622" y="1003"/>
                    <a:pt x="1759" y="1003"/>
                  </a:cubicBezTo>
                  <a:cubicBezTo>
                    <a:pt x="1764" y="1003"/>
                    <a:pt x="1770" y="1003"/>
                    <a:pt x="1776" y="1003"/>
                  </a:cubicBezTo>
                  <a:cubicBezTo>
                    <a:pt x="1834" y="999"/>
                    <a:pt x="1868" y="959"/>
                    <a:pt x="1875" y="901"/>
                  </a:cubicBezTo>
                  <a:cubicBezTo>
                    <a:pt x="1895" y="704"/>
                    <a:pt x="1698" y="567"/>
                    <a:pt x="1531" y="496"/>
                  </a:cubicBezTo>
                  <a:cubicBezTo>
                    <a:pt x="1558" y="492"/>
                    <a:pt x="1589" y="489"/>
                    <a:pt x="1616" y="486"/>
                  </a:cubicBezTo>
                  <a:cubicBezTo>
                    <a:pt x="1712" y="465"/>
                    <a:pt x="1729" y="343"/>
                    <a:pt x="1671" y="278"/>
                  </a:cubicBezTo>
                  <a:cubicBezTo>
                    <a:pt x="1502" y="93"/>
                    <a:pt x="1229" y="0"/>
                    <a:pt x="95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1078281" y="3217972"/>
              <a:ext cx="133874" cy="102916"/>
            </a:xfrm>
            <a:custGeom>
              <a:avLst/>
              <a:gdLst/>
              <a:ahLst/>
              <a:cxnLst/>
              <a:rect l="l" t="t" r="r" b="b"/>
              <a:pathLst>
                <a:path w="2080" h="1599" extrusionOk="0">
                  <a:moveTo>
                    <a:pt x="808" y="0"/>
                  </a:moveTo>
                  <a:cubicBezTo>
                    <a:pt x="648" y="0"/>
                    <a:pt x="494" y="46"/>
                    <a:pt x="385" y="169"/>
                  </a:cubicBezTo>
                  <a:cubicBezTo>
                    <a:pt x="317" y="247"/>
                    <a:pt x="344" y="359"/>
                    <a:pt x="443" y="394"/>
                  </a:cubicBezTo>
                  <a:cubicBezTo>
                    <a:pt x="600" y="444"/>
                    <a:pt x="742" y="468"/>
                    <a:pt x="878" y="512"/>
                  </a:cubicBezTo>
                  <a:cubicBezTo>
                    <a:pt x="845" y="510"/>
                    <a:pt x="809" y="509"/>
                    <a:pt x="772" y="509"/>
                  </a:cubicBezTo>
                  <a:cubicBezTo>
                    <a:pt x="525" y="509"/>
                    <a:pt x="224" y="566"/>
                    <a:pt x="171" y="815"/>
                  </a:cubicBezTo>
                  <a:cubicBezTo>
                    <a:pt x="160" y="873"/>
                    <a:pt x="181" y="917"/>
                    <a:pt x="229" y="955"/>
                  </a:cubicBezTo>
                  <a:cubicBezTo>
                    <a:pt x="334" y="1036"/>
                    <a:pt x="480" y="1030"/>
                    <a:pt x="623" y="1033"/>
                  </a:cubicBezTo>
                  <a:cubicBezTo>
                    <a:pt x="419" y="1097"/>
                    <a:pt x="235" y="1193"/>
                    <a:pt x="116" y="1295"/>
                  </a:cubicBezTo>
                  <a:cubicBezTo>
                    <a:pt x="0" y="1387"/>
                    <a:pt x="106" y="1543"/>
                    <a:pt x="222" y="1553"/>
                  </a:cubicBezTo>
                  <a:cubicBezTo>
                    <a:pt x="252" y="1557"/>
                    <a:pt x="282" y="1558"/>
                    <a:pt x="312" y="1558"/>
                  </a:cubicBezTo>
                  <a:cubicBezTo>
                    <a:pt x="524" y="1558"/>
                    <a:pt x="718" y="1481"/>
                    <a:pt x="933" y="1476"/>
                  </a:cubicBezTo>
                  <a:cubicBezTo>
                    <a:pt x="943" y="1475"/>
                    <a:pt x="953" y="1475"/>
                    <a:pt x="964" y="1475"/>
                  </a:cubicBezTo>
                  <a:cubicBezTo>
                    <a:pt x="1168" y="1475"/>
                    <a:pt x="1345" y="1572"/>
                    <a:pt x="1545" y="1598"/>
                  </a:cubicBezTo>
                  <a:cubicBezTo>
                    <a:pt x="1552" y="1599"/>
                    <a:pt x="1558" y="1599"/>
                    <a:pt x="1564" y="1599"/>
                  </a:cubicBezTo>
                  <a:cubicBezTo>
                    <a:pt x="1626" y="1599"/>
                    <a:pt x="1674" y="1569"/>
                    <a:pt x="1708" y="1526"/>
                  </a:cubicBezTo>
                  <a:cubicBezTo>
                    <a:pt x="1865" y="1476"/>
                    <a:pt x="1991" y="1288"/>
                    <a:pt x="1930" y="1111"/>
                  </a:cubicBezTo>
                  <a:cubicBezTo>
                    <a:pt x="2015" y="1077"/>
                    <a:pt x="2079" y="989"/>
                    <a:pt x="2079" y="897"/>
                  </a:cubicBezTo>
                  <a:cubicBezTo>
                    <a:pt x="2073" y="540"/>
                    <a:pt x="1630" y="267"/>
                    <a:pt x="1338" y="131"/>
                  </a:cubicBezTo>
                  <a:cubicBezTo>
                    <a:pt x="1188" y="60"/>
                    <a:pt x="993" y="0"/>
                    <a:pt x="808"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1154099" y="3282591"/>
              <a:ext cx="151831" cy="41771"/>
            </a:xfrm>
            <a:custGeom>
              <a:avLst/>
              <a:gdLst/>
              <a:ahLst/>
              <a:cxnLst/>
              <a:rect l="l" t="t" r="r" b="b"/>
              <a:pathLst>
                <a:path w="2359" h="649" extrusionOk="0">
                  <a:moveTo>
                    <a:pt x="2309" y="1"/>
                  </a:moveTo>
                  <a:cubicBezTo>
                    <a:pt x="2306" y="1"/>
                    <a:pt x="2303" y="1"/>
                    <a:pt x="2300" y="2"/>
                  </a:cubicBezTo>
                  <a:cubicBezTo>
                    <a:pt x="1541" y="196"/>
                    <a:pt x="748" y="390"/>
                    <a:pt x="6" y="638"/>
                  </a:cubicBezTo>
                  <a:cubicBezTo>
                    <a:pt x="1" y="641"/>
                    <a:pt x="2" y="649"/>
                    <a:pt x="7" y="649"/>
                  </a:cubicBezTo>
                  <a:cubicBezTo>
                    <a:pt x="8" y="649"/>
                    <a:pt x="9" y="648"/>
                    <a:pt x="10" y="648"/>
                  </a:cubicBezTo>
                  <a:cubicBezTo>
                    <a:pt x="731" y="549"/>
                    <a:pt x="1680" y="427"/>
                    <a:pt x="2327" y="63"/>
                  </a:cubicBezTo>
                  <a:cubicBezTo>
                    <a:pt x="2358" y="48"/>
                    <a:pt x="2341" y="1"/>
                    <a:pt x="2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1318478" y="3306855"/>
              <a:ext cx="162193" cy="72215"/>
            </a:xfrm>
            <a:custGeom>
              <a:avLst/>
              <a:gdLst/>
              <a:ahLst/>
              <a:cxnLst/>
              <a:rect l="l" t="t" r="r" b="b"/>
              <a:pathLst>
                <a:path w="2520" h="1122" extrusionOk="0">
                  <a:moveTo>
                    <a:pt x="2460" y="1"/>
                  </a:moveTo>
                  <a:cubicBezTo>
                    <a:pt x="2454" y="1"/>
                    <a:pt x="2447" y="2"/>
                    <a:pt x="2441" y="6"/>
                  </a:cubicBezTo>
                  <a:cubicBezTo>
                    <a:pt x="2073" y="176"/>
                    <a:pt x="1709" y="349"/>
                    <a:pt x="1341" y="519"/>
                  </a:cubicBezTo>
                  <a:cubicBezTo>
                    <a:pt x="947" y="707"/>
                    <a:pt x="443" y="1047"/>
                    <a:pt x="15" y="1101"/>
                  </a:cubicBezTo>
                  <a:cubicBezTo>
                    <a:pt x="1" y="1101"/>
                    <a:pt x="1" y="1122"/>
                    <a:pt x="15" y="1122"/>
                  </a:cubicBezTo>
                  <a:cubicBezTo>
                    <a:pt x="382" y="1115"/>
                    <a:pt x="723" y="907"/>
                    <a:pt x="1049" y="754"/>
                  </a:cubicBezTo>
                  <a:cubicBezTo>
                    <a:pt x="1525" y="526"/>
                    <a:pt x="2001" y="299"/>
                    <a:pt x="2481" y="74"/>
                  </a:cubicBezTo>
                  <a:cubicBezTo>
                    <a:pt x="2519" y="53"/>
                    <a:pt x="2497" y="1"/>
                    <a:pt x="2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1517613" y="3227240"/>
              <a:ext cx="42029" cy="7337"/>
            </a:xfrm>
            <a:custGeom>
              <a:avLst/>
              <a:gdLst/>
              <a:ahLst/>
              <a:cxnLst/>
              <a:rect l="l" t="t" r="r" b="b"/>
              <a:pathLst>
                <a:path w="653" h="114" extrusionOk="0">
                  <a:moveTo>
                    <a:pt x="176" y="0"/>
                  </a:moveTo>
                  <a:cubicBezTo>
                    <a:pt x="131" y="0"/>
                    <a:pt x="85" y="3"/>
                    <a:pt x="37" y="8"/>
                  </a:cubicBezTo>
                  <a:cubicBezTo>
                    <a:pt x="4" y="11"/>
                    <a:pt x="0" y="62"/>
                    <a:pt x="33" y="62"/>
                  </a:cubicBezTo>
                  <a:cubicBezTo>
                    <a:pt x="35" y="62"/>
                    <a:pt x="36" y="62"/>
                    <a:pt x="37" y="62"/>
                  </a:cubicBezTo>
                  <a:cubicBezTo>
                    <a:pt x="76" y="60"/>
                    <a:pt x="116" y="59"/>
                    <a:pt x="156" y="59"/>
                  </a:cubicBezTo>
                  <a:cubicBezTo>
                    <a:pt x="316" y="59"/>
                    <a:pt x="480" y="75"/>
                    <a:pt x="636" y="113"/>
                  </a:cubicBezTo>
                  <a:cubicBezTo>
                    <a:pt x="637" y="113"/>
                    <a:pt x="638" y="114"/>
                    <a:pt x="639" y="114"/>
                  </a:cubicBezTo>
                  <a:cubicBezTo>
                    <a:pt x="650" y="114"/>
                    <a:pt x="652" y="96"/>
                    <a:pt x="639" y="93"/>
                  </a:cubicBezTo>
                  <a:cubicBezTo>
                    <a:pt x="483" y="32"/>
                    <a:pt x="335"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35"/>
          <p:cNvGrpSpPr/>
          <p:nvPr/>
        </p:nvGrpSpPr>
        <p:grpSpPr>
          <a:xfrm rot="-1443738" flipH="1">
            <a:off x="7496233" y="2367972"/>
            <a:ext cx="673302" cy="678737"/>
            <a:chOff x="4566208" y="2132179"/>
            <a:chExt cx="1190999" cy="1200614"/>
          </a:xfrm>
        </p:grpSpPr>
        <p:sp>
          <p:nvSpPr>
            <p:cNvPr id="454" name="Google Shape;454;p35"/>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35"/>
          <p:cNvGrpSpPr/>
          <p:nvPr/>
        </p:nvGrpSpPr>
        <p:grpSpPr>
          <a:xfrm>
            <a:off x="5981625" y="1844100"/>
            <a:ext cx="1682340" cy="669750"/>
            <a:chOff x="5981625" y="1844100"/>
            <a:chExt cx="1682340" cy="669750"/>
          </a:xfrm>
        </p:grpSpPr>
        <p:sp>
          <p:nvSpPr>
            <p:cNvPr id="459" name="Google Shape;459;p35"/>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35"/>
            <p:cNvGrpSpPr/>
            <p:nvPr/>
          </p:nvGrpSpPr>
          <p:grpSpPr>
            <a:xfrm>
              <a:off x="6140808" y="2016260"/>
              <a:ext cx="1417036" cy="497589"/>
              <a:chOff x="6140808" y="1936610"/>
              <a:chExt cx="1417036" cy="497589"/>
            </a:xfrm>
          </p:grpSpPr>
          <p:sp>
            <p:nvSpPr>
              <p:cNvPr id="461" name="Google Shape;461;p35"/>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3" name="Google Shape;463;p35"/>
          <p:cNvSpPr/>
          <p:nvPr/>
        </p:nvSpPr>
        <p:spPr>
          <a:xfrm rot="10800000">
            <a:off x="7564852" y="3922479"/>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7"/>
        <p:cNvGrpSpPr/>
        <p:nvPr/>
      </p:nvGrpSpPr>
      <p:grpSpPr>
        <a:xfrm>
          <a:off x="0" y="0"/>
          <a:ext cx="0" cy="0"/>
          <a:chOff x="0" y="0"/>
          <a:chExt cx="0" cy="0"/>
        </a:xfrm>
      </p:grpSpPr>
      <p:sp>
        <p:nvSpPr>
          <p:cNvPr id="468" name="Google Shape;468;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First Announcement</a:t>
            </a:r>
            <a:endParaRPr dirty="0"/>
          </a:p>
        </p:txBody>
      </p:sp>
      <p:sp>
        <p:nvSpPr>
          <p:cNvPr id="469" name="Google Shape;469;p36"/>
          <p:cNvSpPr txBox="1">
            <a:spLocks noGrp="1"/>
          </p:cNvSpPr>
          <p:nvPr>
            <p:ph type="subTitle" idx="1"/>
          </p:nvPr>
        </p:nvSpPr>
        <p:spPr>
          <a:xfrm>
            <a:off x="5361600" y="1605900"/>
            <a:ext cx="3068400" cy="193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Board and HW selction</a:t>
            </a:r>
            <a:endParaRPr dirty="0"/>
          </a:p>
        </p:txBody>
      </p:sp>
      <p:grpSp>
        <p:nvGrpSpPr>
          <p:cNvPr id="470" name="Google Shape;470;p36"/>
          <p:cNvGrpSpPr/>
          <p:nvPr/>
        </p:nvGrpSpPr>
        <p:grpSpPr>
          <a:xfrm>
            <a:off x="1571550" y="1279474"/>
            <a:ext cx="2429340" cy="2817972"/>
            <a:chOff x="1571550" y="1279474"/>
            <a:chExt cx="2429340" cy="2817972"/>
          </a:xfrm>
        </p:grpSpPr>
        <p:sp>
          <p:nvSpPr>
            <p:cNvPr id="471" name="Google Shape;471;p36"/>
            <p:cNvSpPr/>
            <p:nvPr/>
          </p:nvSpPr>
          <p:spPr>
            <a:xfrm>
              <a:off x="1587676" y="3862801"/>
              <a:ext cx="1271127" cy="234645"/>
            </a:xfrm>
            <a:custGeom>
              <a:avLst/>
              <a:gdLst/>
              <a:ahLst/>
              <a:cxnLst/>
              <a:rect l="l" t="t" r="r" b="b"/>
              <a:pathLst>
                <a:path w="23332" h="4307" extrusionOk="0">
                  <a:moveTo>
                    <a:pt x="8936" y="1"/>
                  </a:moveTo>
                  <a:lnTo>
                    <a:pt x="8936" y="703"/>
                  </a:lnTo>
                  <a:cubicBezTo>
                    <a:pt x="8936" y="1664"/>
                    <a:pt x="8625" y="2444"/>
                    <a:pt x="7666" y="2444"/>
                  </a:cubicBezTo>
                  <a:lnTo>
                    <a:pt x="6727" y="2444"/>
                  </a:lnTo>
                  <a:cubicBezTo>
                    <a:pt x="5418" y="2444"/>
                    <a:pt x="5608" y="1783"/>
                    <a:pt x="4522" y="703"/>
                  </a:cubicBezTo>
                  <a:lnTo>
                    <a:pt x="4102" y="146"/>
                  </a:lnTo>
                  <a:cubicBezTo>
                    <a:pt x="1592" y="580"/>
                    <a:pt x="1" y="1222"/>
                    <a:pt x="1" y="1946"/>
                  </a:cubicBezTo>
                  <a:cubicBezTo>
                    <a:pt x="1" y="3248"/>
                    <a:pt x="5224" y="4307"/>
                    <a:pt x="11668" y="4307"/>
                  </a:cubicBezTo>
                  <a:cubicBezTo>
                    <a:pt x="18108" y="4307"/>
                    <a:pt x="23331" y="3248"/>
                    <a:pt x="23331" y="1946"/>
                  </a:cubicBezTo>
                  <a:cubicBezTo>
                    <a:pt x="23331" y="1187"/>
                    <a:pt x="21574" y="513"/>
                    <a:pt x="18839" y="79"/>
                  </a:cubicBezTo>
                  <a:lnTo>
                    <a:pt x="18370" y="703"/>
                  </a:lnTo>
                  <a:cubicBezTo>
                    <a:pt x="17282" y="1783"/>
                    <a:pt x="17473" y="2444"/>
                    <a:pt x="16160" y="2444"/>
                  </a:cubicBezTo>
                  <a:lnTo>
                    <a:pt x="15221" y="2444"/>
                  </a:lnTo>
                  <a:cubicBezTo>
                    <a:pt x="14308" y="2444"/>
                    <a:pt x="13987" y="1737"/>
                    <a:pt x="13954" y="841"/>
                  </a:cubicBezTo>
                  <a:lnTo>
                    <a:pt x="13954" y="703"/>
                  </a:lnTo>
                  <a:lnTo>
                    <a:pt x="13954" y="26"/>
                  </a:lnTo>
                  <a:cubicBezTo>
                    <a:pt x="13231" y="72"/>
                    <a:pt x="12508" y="82"/>
                    <a:pt x="11795" y="82"/>
                  </a:cubicBezTo>
                  <a:cubicBezTo>
                    <a:pt x="10856" y="82"/>
                    <a:pt x="9889" y="68"/>
                    <a:pt x="8936" y="1"/>
                  </a:cubicBezTo>
                  <a:close/>
                </a:path>
              </a:pathLst>
            </a:cu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1686505" y="3683940"/>
              <a:ext cx="388061" cy="312007"/>
            </a:xfrm>
            <a:custGeom>
              <a:avLst/>
              <a:gdLst/>
              <a:ahLst/>
              <a:cxnLst/>
              <a:rect l="l" t="t" r="r" b="b"/>
              <a:pathLst>
                <a:path w="7123" h="5727" extrusionOk="0">
                  <a:moveTo>
                    <a:pt x="767" y="1"/>
                  </a:moveTo>
                  <a:cubicBezTo>
                    <a:pt x="309" y="1"/>
                    <a:pt x="1" y="101"/>
                    <a:pt x="1" y="387"/>
                  </a:cubicBezTo>
                  <a:lnTo>
                    <a:pt x="2708" y="3986"/>
                  </a:lnTo>
                  <a:cubicBezTo>
                    <a:pt x="3794" y="5066"/>
                    <a:pt x="3604" y="5727"/>
                    <a:pt x="4913" y="5727"/>
                  </a:cubicBezTo>
                  <a:lnTo>
                    <a:pt x="5852" y="5727"/>
                  </a:lnTo>
                  <a:cubicBezTo>
                    <a:pt x="6811" y="5727"/>
                    <a:pt x="7122" y="4947"/>
                    <a:pt x="7122" y="3986"/>
                  </a:cubicBezTo>
                  <a:lnTo>
                    <a:pt x="7122" y="2296"/>
                  </a:lnTo>
                  <a:cubicBezTo>
                    <a:pt x="7122" y="1336"/>
                    <a:pt x="6342" y="560"/>
                    <a:pt x="5383" y="560"/>
                  </a:cubicBezTo>
                  <a:lnTo>
                    <a:pt x="4444" y="560"/>
                  </a:lnTo>
                  <a:cubicBezTo>
                    <a:pt x="3769" y="560"/>
                    <a:pt x="1850" y="1"/>
                    <a:pt x="767"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2347902" y="3683940"/>
              <a:ext cx="388007" cy="312007"/>
            </a:xfrm>
            <a:custGeom>
              <a:avLst/>
              <a:gdLst/>
              <a:ahLst/>
              <a:cxnLst/>
              <a:rect l="l" t="t" r="r" b="b"/>
              <a:pathLst>
                <a:path w="7122" h="5727" extrusionOk="0">
                  <a:moveTo>
                    <a:pt x="6355" y="1"/>
                  </a:moveTo>
                  <a:cubicBezTo>
                    <a:pt x="5271" y="1"/>
                    <a:pt x="3350" y="560"/>
                    <a:pt x="2675" y="560"/>
                  </a:cubicBezTo>
                  <a:lnTo>
                    <a:pt x="1737" y="560"/>
                  </a:lnTo>
                  <a:cubicBezTo>
                    <a:pt x="777" y="560"/>
                    <a:pt x="0" y="1336"/>
                    <a:pt x="0" y="2296"/>
                  </a:cubicBezTo>
                  <a:lnTo>
                    <a:pt x="0" y="3986"/>
                  </a:lnTo>
                  <a:cubicBezTo>
                    <a:pt x="0" y="4947"/>
                    <a:pt x="308" y="5727"/>
                    <a:pt x="1267" y="5727"/>
                  </a:cubicBezTo>
                  <a:lnTo>
                    <a:pt x="2206" y="5727"/>
                  </a:lnTo>
                  <a:cubicBezTo>
                    <a:pt x="3519" y="5727"/>
                    <a:pt x="3328" y="5066"/>
                    <a:pt x="4416" y="3986"/>
                  </a:cubicBezTo>
                  <a:lnTo>
                    <a:pt x="7122" y="387"/>
                  </a:lnTo>
                  <a:cubicBezTo>
                    <a:pt x="7122" y="101"/>
                    <a:pt x="6813" y="1"/>
                    <a:pt x="6355"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1686723" y="3705188"/>
              <a:ext cx="387843" cy="233065"/>
            </a:xfrm>
            <a:custGeom>
              <a:avLst/>
              <a:gdLst/>
              <a:ahLst/>
              <a:cxnLst/>
              <a:rect l="l" t="t" r="r" b="b"/>
              <a:pathLst>
                <a:path w="7119" h="4278" extrusionOk="0">
                  <a:moveTo>
                    <a:pt x="0" y="1"/>
                  </a:moveTo>
                  <a:lnTo>
                    <a:pt x="1493" y="1987"/>
                  </a:lnTo>
                  <a:cubicBezTo>
                    <a:pt x="2213" y="2040"/>
                    <a:pt x="3000" y="2203"/>
                    <a:pt x="3741" y="2474"/>
                  </a:cubicBezTo>
                  <a:cubicBezTo>
                    <a:pt x="3812" y="2481"/>
                    <a:pt x="3879" y="2492"/>
                    <a:pt x="3953" y="2516"/>
                  </a:cubicBezTo>
                  <a:cubicBezTo>
                    <a:pt x="4186" y="2594"/>
                    <a:pt x="4415" y="2675"/>
                    <a:pt x="4641" y="2764"/>
                  </a:cubicBezTo>
                  <a:cubicBezTo>
                    <a:pt x="4859" y="2841"/>
                    <a:pt x="5075" y="2919"/>
                    <a:pt x="5290" y="3007"/>
                  </a:cubicBezTo>
                  <a:cubicBezTo>
                    <a:pt x="5876" y="3078"/>
                    <a:pt x="6416" y="3378"/>
                    <a:pt x="6723" y="3847"/>
                  </a:cubicBezTo>
                  <a:cubicBezTo>
                    <a:pt x="6843" y="3981"/>
                    <a:pt x="6952" y="4122"/>
                    <a:pt x="7051" y="4274"/>
                  </a:cubicBezTo>
                  <a:lnTo>
                    <a:pt x="7055" y="4278"/>
                  </a:lnTo>
                  <a:cubicBezTo>
                    <a:pt x="7097" y="4070"/>
                    <a:pt x="7118" y="3840"/>
                    <a:pt x="7118" y="3596"/>
                  </a:cubicBezTo>
                  <a:lnTo>
                    <a:pt x="7118" y="2894"/>
                  </a:lnTo>
                  <a:cubicBezTo>
                    <a:pt x="4387" y="2697"/>
                    <a:pt x="1740" y="2050"/>
                    <a:pt x="0" y="1"/>
                  </a:cubicBezTo>
                  <a:close/>
                </a:path>
              </a:pathLst>
            </a:custGeom>
            <a:solidFill>
              <a:srgbClr val="ED8F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2623575" y="3779391"/>
              <a:ext cx="56441" cy="75019"/>
            </a:xfrm>
            <a:custGeom>
              <a:avLst/>
              <a:gdLst/>
              <a:ahLst/>
              <a:cxnLst/>
              <a:rect l="l" t="t" r="r" b="b"/>
              <a:pathLst>
                <a:path w="1036" h="1377" extrusionOk="0">
                  <a:moveTo>
                    <a:pt x="1035" y="1"/>
                  </a:moveTo>
                  <a:lnTo>
                    <a:pt x="1" y="1377"/>
                  </a:lnTo>
                  <a:lnTo>
                    <a:pt x="1" y="1377"/>
                  </a:ln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2347902" y="3864163"/>
              <a:ext cx="54" cy="44510"/>
            </a:xfrm>
            <a:custGeom>
              <a:avLst/>
              <a:gdLst/>
              <a:ahLst/>
              <a:cxnLst/>
              <a:rect l="l" t="t" r="r" b="b"/>
              <a:pathLst>
                <a:path w="1" h="817" extrusionOk="0">
                  <a:moveTo>
                    <a:pt x="0" y="1"/>
                  </a:moveTo>
                  <a:lnTo>
                    <a:pt x="0" y="1"/>
                  </a:lnTo>
                  <a:lnTo>
                    <a:pt x="0" y="678"/>
                  </a:lnTo>
                  <a:lnTo>
                    <a:pt x="0" y="816"/>
                  </a:lnTo>
                  <a:lnTo>
                    <a:pt x="0" y="678"/>
                  </a:lnTo>
                  <a:close/>
                </a:path>
              </a:pathLst>
            </a:custGeom>
            <a:solidFill>
              <a:srgbClr val="DCD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2347902" y="3715757"/>
              <a:ext cx="379780" cy="216776"/>
            </a:xfrm>
            <a:custGeom>
              <a:avLst/>
              <a:gdLst/>
              <a:ahLst/>
              <a:cxnLst/>
              <a:rect l="l" t="t" r="r" b="b"/>
              <a:pathLst>
                <a:path w="6971" h="3979" extrusionOk="0">
                  <a:moveTo>
                    <a:pt x="6970" y="1"/>
                  </a:moveTo>
                  <a:lnTo>
                    <a:pt x="6970" y="1"/>
                  </a:lnTo>
                  <a:cubicBezTo>
                    <a:pt x="6603" y="424"/>
                    <a:pt x="6190" y="784"/>
                    <a:pt x="5750" y="1087"/>
                  </a:cubicBezTo>
                  <a:cubicBezTo>
                    <a:pt x="4133" y="2203"/>
                    <a:pt x="2082" y="2597"/>
                    <a:pt x="0" y="2725"/>
                  </a:cubicBezTo>
                  <a:lnTo>
                    <a:pt x="0" y="3402"/>
                  </a:lnTo>
                  <a:lnTo>
                    <a:pt x="0" y="3540"/>
                  </a:lnTo>
                  <a:cubicBezTo>
                    <a:pt x="7" y="3692"/>
                    <a:pt x="22" y="3840"/>
                    <a:pt x="46" y="3978"/>
                  </a:cubicBezTo>
                  <a:cubicBezTo>
                    <a:pt x="515" y="3289"/>
                    <a:pt x="1455" y="2838"/>
                    <a:pt x="2252" y="2838"/>
                  </a:cubicBezTo>
                  <a:lnTo>
                    <a:pt x="2259" y="2838"/>
                  </a:lnTo>
                  <a:cubicBezTo>
                    <a:pt x="2379" y="2817"/>
                    <a:pt x="2499" y="2806"/>
                    <a:pt x="2619" y="2806"/>
                  </a:cubicBezTo>
                  <a:cubicBezTo>
                    <a:pt x="2672" y="2806"/>
                    <a:pt x="2725" y="2809"/>
                    <a:pt x="2778" y="2813"/>
                  </a:cubicBezTo>
                  <a:cubicBezTo>
                    <a:pt x="3180" y="2753"/>
                    <a:pt x="3579" y="2703"/>
                    <a:pt x="3978" y="2672"/>
                  </a:cubicBezTo>
                  <a:cubicBezTo>
                    <a:pt x="4189" y="2644"/>
                    <a:pt x="4398" y="2615"/>
                    <a:pt x="4610" y="2591"/>
                  </a:cubicBezTo>
                  <a:cubicBezTo>
                    <a:pt x="4644" y="2587"/>
                    <a:pt x="4683" y="2584"/>
                    <a:pt x="4719" y="2576"/>
                  </a:cubicBezTo>
                  <a:cubicBezTo>
                    <a:pt x="4831" y="2566"/>
                    <a:pt x="4948" y="2555"/>
                    <a:pt x="5061" y="2545"/>
                  </a:cubicBezTo>
                  <a:lnTo>
                    <a:pt x="6095" y="1169"/>
                  </a:lnTo>
                  <a:lnTo>
                    <a:pt x="6970" y="1"/>
                  </a:lnTo>
                  <a:close/>
                </a:path>
              </a:pathLst>
            </a:custGeom>
            <a:solidFill>
              <a:srgbClr val="ED8F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1571550" y="2692933"/>
              <a:ext cx="1267423" cy="1174371"/>
            </a:xfrm>
            <a:custGeom>
              <a:avLst/>
              <a:gdLst/>
              <a:ahLst/>
              <a:cxnLst/>
              <a:rect l="l" t="t" r="r" b="b"/>
              <a:pathLst>
                <a:path w="23264" h="21556" extrusionOk="0">
                  <a:moveTo>
                    <a:pt x="12091" y="0"/>
                  </a:moveTo>
                  <a:cubicBezTo>
                    <a:pt x="5001" y="0"/>
                    <a:pt x="4398" y="3642"/>
                    <a:pt x="2129" y="7242"/>
                  </a:cubicBezTo>
                  <a:cubicBezTo>
                    <a:pt x="795" y="9356"/>
                    <a:pt x="0" y="13037"/>
                    <a:pt x="385" y="14846"/>
                  </a:cubicBezTo>
                  <a:cubicBezTo>
                    <a:pt x="1737" y="21185"/>
                    <a:pt x="7249" y="21555"/>
                    <a:pt x="12091" y="21555"/>
                  </a:cubicBezTo>
                  <a:cubicBezTo>
                    <a:pt x="16933" y="21555"/>
                    <a:pt x="22353" y="20966"/>
                    <a:pt x="23158" y="13845"/>
                  </a:cubicBezTo>
                  <a:cubicBezTo>
                    <a:pt x="23264" y="12909"/>
                    <a:pt x="22618" y="9162"/>
                    <a:pt x="21252" y="7023"/>
                  </a:cubicBezTo>
                  <a:cubicBezTo>
                    <a:pt x="18976" y="3458"/>
                    <a:pt x="18041" y="0"/>
                    <a:pt x="12091" y="0"/>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1592471" y="3501756"/>
              <a:ext cx="94087" cy="203483"/>
            </a:xfrm>
            <a:custGeom>
              <a:avLst/>
              <a:gdLst/>
              <a:ahLst/>
              <a:cxnLst/>
              <a:rect l="l" t="t" r="r" b="b"/>
              <a:pathLst>
                <a:path w="1727" h="3735" extrusionOk="0">
                  <a:moveTo>
                    <a:pt x="1" y="1"/>
                  </a:moveTo>
                  <a:cubicBezTo>
                    <a:pt x="340" y="1592"/>
                    <a:pt x="940" y="2806"/>
                    <a:pt x="1727" y="3735"/>
                  </a:cubicBezTo>
                  <a:lnTo>
                    <a:pt x="1727" y="3731"/>
                  </a:lnTo>
                  <a:cubicBezTo>
                    <a:pt x="940" y="2806"/>
                    <a:pt x="340" y="1589"/>
                    <a:pt x="1" y="1"/>
                  </a:cubicBez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2074517" y="3862801"/>
              <a:ext cx="273435" cy="4522"/>
            </a:xfrm>
            <a:custGeom>
              <a:avLst/>
              <a:gdLst/>
              <a:ahLst/>
              <a:cxnLst/>
              <a:rect l="l" t="t" r="r" b="b"/>
              <a:pathLst>
                <a:path w="5019" h="83" extrusionOk="0">
                  <a:moveTo>
                    <a:pt x="0" y="1"/>
                  </a:moveTo>
                  <a:lnTo>
                    <a:pt x="0" y="1"/>
                  </a:lnTo>
                  <a:cubicBezTo>
                    <a:pt x="953" y="68"/>
                    <a:pt x="1920" y="82"/>
                    <a:pt x="2859" y="82"/>
                  </a:cubicBezTo>
                  <a:cubicBezTo>
                    <a:pt x="3572" y="82"/>
                    <a:pt x="4295" y="72"/>
                    <a:pt x="5018" y="26"/>
                  </a:cubicBezTo>
                  <a:lnTo>
                    <a:pt x="5018" y="26"/>
                  </a:lnTo>
                  <a:cubicBezTo>
                    <a:pt x="4295" y="72"/>
                    <a:pt x="3572" y="82"/>
                    <a:pt x="2859" y="82"/>
                  </a:cubicBezTo>
                  <a:cubicBezTo>
                    <a:pt x="1920" y="82"/>
                    <a:pt x="953" y="68"/>
                    <a:pt x="0" y="1"/>
                  </a:cubicBezTo>
                  <a:close/>
                </a:path>
              </a:pathLst>
            </a:custGeom>
            <a:solidFill>
              <a:srgbClr val="DCD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1686505" y="3704970"/>
              <a:ext cx="272" cy="272"/>
            </a:xfrm>
            <a:custGeom>
              <a:avLst/>
              <a:gdLst/>
              <a:ahLst/>
              <a:cxnLst/>
              <a:rect l="l" t="t" r="r" b="b"/>
              <a:pathLst>
                <a:path w="5" h="5" extrusionOk="0">
                  <a:moveTo>
                    <a:pt x="1" y="1"/>
                  </a:moveTo>
                  <a:lnTo>
                    <a:pt x="1" y="5"/>
                  </a:lnTo>
                  <a:lnTo>
                    <a:pt x="4" y="5"/>
                  </a:lnTo>
                  <a:lnTo>
                    <a:pt x="1" y="5"/>
                  </a:lnTo>
                  <a:close/>
                </a:path>
              </a:pathLst>
            </a:custGeom>
            <a:solidFill>
              <a:srgbClr val="ED8F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1686505" y="3705188"/>
              <a:ext cx="388061" cy="157665"/>
            </a:xfrm>
            <a:custGeom>
              <a:avLst/>
              <a:gdLst/>
              <a:ahLst/>
              <a:cxnLst/>
              <a:rect l="l" t="t" r="r" b="b"/>
              <a:pathLst>
                <a:path w="7123" h="2894" extrusionOk="0">
                  <a:moveTo>
                    <a:pt x="1" y="1"/>
                  </a:moveTo>
                  <a:cubicBezTo>
                    <a:pt x="1744" y="2050"/>
                    <a:pt x="4391" y="2697"/>
                    <a:pt x="7122" y="2894"/>
                  </a:cubicBezTo>
                  <a:cubicBezTo>
                    <a:pt x="4391" y="2697"/>
                    <a:pt x="1744" y="2050"/>
                    <a:pt x="4" y="1"/>
                  </a:cubicBezTo>
                  <a:close/>
                </a:path>
              </a:pathLst>
            </a:custGeom>
            <a:solidFill>
              <a:srgbClr val="DC8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2347902" y="3864163"/>
              <a:ext cx="54" cy="54"/>
            </a:xfrm>
            <a:custGeom>
              <a:avLst/>
              <a:gdLst/>
              <a:ahLst/>
              <a:cxnLst/>
              <a:rect l="l" t="t" r="r" b="b"/>
              <a:pathLst>
                <a:path w="1" h="1" extrusionOk="0">
                  <a:moveTo>
                    <a:pt x="0" y="1"/>
                  </a:moveTo>
                  <a:lnTo>
                    <a:pt x="0" y="1"/>
                  </a:lnTo>
                  <a:lnTo>
                    <a:pt x="0" y="1"/>
                  </a:lnTo>
                  <a:close/>
                </a:path>
              </a:pathLst>
            </a:custGeom>
            <a:solidFill>
              <a:srgbClr val="CCC3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2347902" y="3774978"/>
              <a:ext cx="313260" cy="89238"/>
            </a:xfrm>
            <a:custGeom>
              <a:avLst/>
              <a:gdLst/>
              <a:ahLst/>
              <a:cxnLst/>
              <a:rect l="l" t="t" r="r" b="b"/>
              <a:pathLst>
                <a:path w="5750" h="1638" extrusionOk="0">
                  <a:moveTo>
                    <a:pt x="5750" y="0"/>
                  </a:moveTo>
                  <a:cubicBezTo>
                    <a:pt x="4133" y="1116"/>
                    <a:pt x="2082" y="1510"/>
                    <a:pt x="0" y="1638"/>
                  </a:cubicBezTo>
                  <a:lnTo>
                    <a:pt x="0" y="1638"/>
                  </a:lnTo>
                  <a:cubicBezTo>
                    <a:pt x="2082" y="1510"/>
                    <a:pt x="4133" y="1116"/>
                    <a:pt x="5750" y="0"/>
                  </a:cubicBezTo>
                  <a:close/>
                </a:path>
              </a:pathLst>
            </a:custGeom>
            <a:solidFill>
              <a:srgbClr val="DC8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1571550" y="2692933"/>
              <a:ext cx="1265679" cy="1174371"/>
            </a:xfrm>
            <a:custGeom>
              <a:avLst/>
              <a:gdLst/>
              <a:ahLst/>
              <a:cxnLst/>
              <a:rect l="l" t="t" r="r" b="b"/>
              <a:pathLst>
                <a:path w="23232" h="21556" extrusionOk="0">
                  <a:moveTo>
                    <a:pt x="12091" y="0"/>
                  </a:moveTo>
                  <a:cubicBezTo>
                    <a:pt x="9133" y="0"/>
                    <a:pt x="7305" y="632"/>
                    <a:pt x="6014" y="1634"/>
                  </a:cubicBezTo>
                  <a:cubicBezTo>
                    <a:pt x="6268" y="1934"/>
                    <a:pt x="6473" y="2277"/>
                    <a:pt x="6613" y="2665"/>
                  </a:cubicBezTo>
                  <a:cubicBezTo>
                    <a:pt x="7439" y="2054"/>
                    <a:pt x="8371" y="1595"/>
                    <a:pt x="9419" y="1341"/>
                  </a:cubicBezTo>
                  <a:cubicBezTo>
                    <a:pt x="10118" y="1168"/>
                    <a:pt x="10919" y="1049"/>
                    <a:pt x="11721" y="1049"/>
                  </a:cubicBezTo>
                  <a:cubicBezTo>
                    <a:pt x="11837" y="1049"/>
                    <a:pt x="11953" y="1049"/>
                    <a:pt x="12066" y="1055"/>
                  </a:cubicBezTo>
                  <a:cubicBezTo>
                    <a:pt x="12257" y="1038"/>
                    <a:pt x="12447" y="1031"/>
                    <a:pt x="12638" y="1031"/>
                  </a:cubicBezTo>
                  <a:cubicBezTo>
                    <a:pt x="13125" y="1031"/>
                    <a:pt x="13608" y="1087"/>
                    <a:pt x="14084" y="1210"/>
                  </a:cubicBezTo>
                  <a:cubicBezTo>
                    <a:pt x="15125" y="1479"/>
                    <a:pt x="16008" y="2061"/>
                    <a:pt x="16752" y="2795"/>
                  </a:cubicBezTo>
                  <a:cubicBezTo>
                    <a:pt x="16774" y="2771"/>
                    <a:pt x="16795" y="2749"/>
                    <a:pt x="16819" y="2725"/>
                  </a:cubicBezTo>
                  <a:cubicBezTo>
                    <a:pt x="16823" y="2721"/>
                    <a:pt x="16830" y="2714"/>
                    <a:pt x="16837" y="2710"/>
                  </a:cubicBezTo>
                  <a:cubicBezTo>
                    <a:pt x="16978" y="2301"/>
                    <a:pt x="17190" y="1938"/>
                    <a:pt x="17459" y="1627"/>
                  </a:cubicBezTo>
                  <a:cubicBezTo>
                    <a:pt x="16252" y="629"/>
                    <a:pt x="14628" y="0"/>
                    <a:pt x="12091" y="0"/>
                  </a:cubicBezTo>
                  <a:close/>
                  <a:moveTo>
                    <a:pt x="18256" y="4694"/>
                  </a:moveTo>
                  <a:cubicBezTo>
                    <a:pt x="20352" y="7958"/>
                    <a:pt x="21972" y="12631"/>
                    <a:pt x="19555" y="16170"/>
                  </a:cubicBezTo>
                  <a:cubicBezTo>
                    <a:pt x="18210" y="18139"/>
                    <a:pt x="15803" y="18979"/>
                    <a:pt x="13407" y="19152"/>
                  </a:cubicBezTo>
                  <a:cubicBezTo>
                    <a:pt x="13298" y="19187"/>
                    <a:pt x="13182" y="19216"/>
                    <a:pt x="13050" y="19219"/>
                  </a:cubicBezTo>
                  <a:cubicBezTo>
                    <a:pt x="12690" y="19237"/>
                    <a:pt x="12335" y="19247"/>
                    <a:pt x="11981" y="19247"/>
                  </a:cubicBezTo>
                  <a:cubicBezTo>
                    <a:pt x="11851" y="19307"/>
                    <a:pt x="11695" y="19343"/>
                    <a:pt x="11516" y="19343"/>
                  </a:cubicBezTo>
                  <a:lnTo>
                    <a:pt x="11459" y="19343"/>
                  </a:lnTo>
                  <a:cubicBezTo>
                    <a:pt x="11159" y="19332"/>
                    <a:pt x="10869" y="19293"/>
                    <a:pt x="10584" y="19233"/>
                  </a:cubicBezTo>
                  <a:cubicBezTo>
                    <a:pt x="10542" y="19237"/>
                    <a:pt x="10499" y="19237"/>
                    <a:pt x="10457" y="19237"/>
                  </a:cubicBezTo>
                  <a:cubicBezTo>
                    <a:pt x="10242" y="19237"/>
                    <a:pt x="10037" y="19212"/>
                    <a:pt x="9839" y="19163"/>
                  </a:cubicBezTo>
                  <a:cubicBezTo>
                    <a:pt x="9419" y="19159"/>
                    <a:pt x="8996" y="19124"/>
                    <a:pt x="8569" y="19039"/>
                  </a:cubicBezTo>
                  <a:cubicBezTo>
                    <a:pt x="7393" y="18806"/>
                    <a:pt x="6229" y="18337"/>
                    <a:pt x="5188" y="17758"/>
                  </a:cubicBezTo>
                  <a:cubicBezTo>
                    <a:pt x="3251" y="16675"/>
                    <a:pt x="1684" y="14913"/>
                    <a:pt x="2086" y="12775"/>
                  </a:cubicBezTo>
                  <a:cubicBezTo>
                    <a:pt x="1981" y="12115"/>
                    <a:pt x="2047" y="11385"/>
                    <a:pt x="2181" y="10700"/>
                  </a:cubicBezTo>
                  <a:cubicBezTo>
                    <a:pt x="2199" y="10530"/>
                    <a:pt x="2230" y="10365"/>
                    <a:pt x="2266" y="10203"/>
                  </a:cubicBezTo>
                  <a:cubicBezTo>
                    <a:pt x="2284" y="9864"/>
                    <a:pt x="2365" y="9525"/>
                    <a:pt x="2492" y="9211"/>
                  </a:cubicBezTo>
                  <a:cubicBezTo>
                    <a:pt x="2683" y="7714"/>
                    <a:pt x="3399" y="6367"/>
                    <a:pt x="4281" y="5131"/>
                  </a:cubicBezTo>
                  <a:lnTo>
                    <a:pt x="4281" y="5131"/>
                  </a:lnTo>
                  <a:lnTo>
                    <a:pt x="3010" y="5728"/>
                  </a:lnTo>
                  <a:cubicBezTo>
                    <a:pt x="2735" y="6225"/>
                    <a:pt x="2450" y="6733"/>
                    <a:pt x="2129" y="7242"/>
                  </a:cubicBezTo>
                  <a:cubicBezTo>
                    <a:pt x="795" y="9356"/>
                    <a:pt x="0" y="13037"/>
                    <a:pt x="385" y="14846"/>
                  </a:cubicBezTo>
                  <a:cubicBezTo>
                    <a:pt x="724" y="16435"/>
                    <a:pt x="1324" y="17652"/>
                    <a:pt x="2111" y="18577"/>
                  </a:cubicBezTo>
                  <a:lnTo>
                    <a:pt x="2111" y="18581"/>
                  </a:lnTo>
                  <a:cubicBezTo>
                    <a:pt x="3854" y="20630"/>
                    <a:pt x="6501" y="21277"/>
                    <a:pt x="9232" y="21474"/>
                  </a:cubicBezTo>
                  <a:cubicBezTo>
                    <a:pt x="10185" y="21541"/>
                    <a:pt x="11152" y="21555"/>
                    <a:pt x="12091" y="21555"/>
                  </a:cubicBezTo>
                  <a:cubicBezTo>
                    <a:pt x="12804" y="21555"/>
                    <a:pt x="13527" y="21545"/>
                    <a:pt x="14250" y="21499"/>
                  </a:cubicBezTo>
                  <a:cubicBezTo>
                    <a:pt x="16332" y="21371"/>
                    <a:pt x="18383" y="20977"/>
                    <a:pt x="20000" y="19861"/>
                  </a:cubicBezTo>
                  <a:cubicBezTo>
                    <a:pt x="21626" y="18743"/>
                    <a:pt x="22816" y="16890"/>
                    <a:pt x="23158" y="13845"/>
                  </a:cubicBezTo>
                  <a:cubicBezTo>
                    <a:pt x="23232" y="13167"/>
                    <a:pt x="22917" y="11014"/>
                    <a:pt x="22215" y="9066"/>
                  </a:cubicBezTo>
                  <a:cubicBezTo>
                    <a:pt x="21951" y="8325"/>
                    <a:pt x="21630" y="7613"/>
                    <a:pt x="21252" y="7023"/>
                  </a:cubicBezTo>
                  <a:cubicBezTo>
                    <a:pt x="20977" y="6589"/>
                    <a:pt x="20719" y="6158"/>
                    <a:pt x="20472" y="5735"/>
                  </a:cubicBezTo>
                  <a:lnTo>
                    <a:pt x="18256" y="4694"/>
                  </a:lnTo>
                  <a:close/>
                </a:path>
              </a:pathLst>
            </a:custGeom>
            <a:solidFill>
              <a:srgbClr val="ED8F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2039105" y="3267761"/>
              <a:ext cx="323066" cy="244452"/>
            </a:xfrm>
            <a:custGeom>
              <a:avLst/>
              <a:gdLst/>
              <a:ahLst/>
              <a:cxnLst/>
              <a:rect l="l" t="t" r="r" b="b"/>
              <a:pathLst>
                <a:path w="5930" h="4487" extrusionOk="0">
                  <a:moveTo>
                    <a:pt x="855" y="1"/>
                  </a:moveTo>
                  <a:cubicBezTo>
                    <a:pt x="326" y="477"/>
                    <a:pt x="1" y="1119"/>
                    <a:pt x="1" y="1826"/>
                  </a:cubicBezTo>
                  <a:cubicBezTo>
                    <a:pt x="1" y="3297"/>
                    <a:pt x="1409" y="4486"/>
                    <a:pt x="3145" y="4486"/>
                  </a:cubicBezTo>
                  <a:cubicBezTo>
                    <a:pt x="4352" y="4486"/>
                    <a:pt x="5400" y="3911"/>
                    <a:pt x="5929" y="3067"/>
                  </a:cubicBezTo>
                  <a:cubicBezTo>
                    <a:pt x="5400" y="3911"/>
                    <a:pt x="4352" y="4486"/>
                    <a:pt x="3145" y="4486"/>
                  </a:cubicBezTo>
                  <a:cubicBezTo>
                    <a:pt x="1409" y="4486"/>
                    <a:pt x="1" y="3297"/>
                    <a:pt x="1" y="1826"/>
                  </a:cubicBezTo>
                  <a:cubicBezTo>
                    <a:pt x="1" y="1119"/>
                    <a:pt x="326" y="477"/>
                    <a:pt x="855" y="1"/>
                  </a:cubicBezTo>
                  <a:close/>
                </a:path>
              </a:pathLst>
            </a:custGeom>
            <a:solidFill>
              <a:srgbClr val="DB8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1871848" y="3250273"/>
              <a:ext cx="99480" cy="99426"/>
            </a:xfrm>
            <a:custGeom>
              <a:avLst/>
              <a:gdLst/>
              <a:ahLst/>
              <a:cxnLst/>
              <a:rect l="l" t="t" r="r" b="b"/>
              <a:pathLst>
                <a:path w="1826" h="1825" extrusionOk="0">
                  <a:moveTo>
                    <a:pt x="915" y="1"/>
                  </a:moveTo>
                  <a:cubicBezTo>
                    <a:pt x="410" y="1"/>
                    <a:pt x="0" y="406"/>
                    <a:pt x="0" y="911"/>
                  </a:cubicBezTo>
                  <a:cubicBezTo>
                    <a:pt x="0" y="1416"/>
                    <a:pt x="410" y="1825"/>
                    <a:pt x="915" y="1825"/>
                  </a:cubicBezTo>
                  <a:cubicBezTo>
                    <a:pt x="1416" y="1825"/>
                    <a:pt x="1826" y="1416"/>
                    <a:pt x="1826" y="911"/>
                  </a:cubicBezTo>
                  <a:cubicBezTo>
                    <a:pt x="1826" y="406"/>
                    <a:pt x="1416" y="1"/>
                    <a:pt x="915" y="1"/>
                  </a:cubicBezTo>
                  <a:close/>
                </a:path>
              </a:pathLst>
            </a:custGeom>
            <a:solidFill>
              <a:srgbClr val="63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2430931" y="3250273"/>
              <a:ext cx="99480" cy="99426"/>
            </a:xfrm>
            <a:custGeom>
              <a:avLst/>
              <a:gdLst/>
              <a:ahLst/>
              <a:cxnLst/>
              <a:rect l="l" t="t" r="r" b="b"/>
              <a:pathLst>
                <a:path w="1826" h="1825" extrusionOk="0">
                  <a:moveTo>
                    <a:pt x="915" y="1"/>
                  </a:moveTo>
                  <a:cubicBezTo>
                    <a:pt x="410" y="1"/>
                    <a:pt x="1" y="406"/>
                    <a:pt x="1" y="911"/>
                  </a:cubicBezTo>
                  <a:cubicBezTo>
                    <a:pt x="1" y="1416"/>
                    <a:pt x="410" y="1825"/>
                    <a:pt x="915" y="1825"/>
                  </a:cubicBezTo>
                  <a:cubicBezTo>
                    <a:pt x="1416" y="1825"/>
                    <a:pt x="1825" y="1416"/>
                    <a:pt x="1825" y="911"/>
                  </a:cubicBezTo>
                  <a:cubicBezTo>
                    <a:pt x="1825" y="406"/>
                    <a:pt x="1416" y="1"/>
                    <a:pt x="915" y="1"/>
                  </a:cubicBezTo>
                  <a:close/>
                </a:path>
              </a:pathLst>
            </a:custGeom>
            <a:solidFill>
              <a:srgbClr val="633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1604239" y="2692225"/>
              <a:ext cx="352268" cy="351668"/>
            </a:xfrm>
            <a:custGeom>
              <a:avLst/>
              <a:gdLst/>
              <a:ahLst/>
              <a:cxnLst/>
              <a:rect l="l" t="t" r="r" b="b"/>
              <a:pathLst>
                <a:path w="6466" h="6455" extrusionOk="0">
                  <a:moveTo>
                    <a:pt x="1807" y="1"/>
                  </a:moveTo>
                  <a:cubicBezTo>
                    <a:pt x="1394" y="1"/>
                    <a:pt x="1153" y="170"/>
                    <a:pt x="939" y="642"/>
                  </a:cubicBezTo>
                  <a:cubicBezTo>
                    <a:pt x="307" y="2230"/>
                    <a:pt x="63" y="3857"/>
                    <a:pt x="14" y="5525"/>
                  </a:cubicBezTo>
                  <a:cubicBezTo>
                    <a:pt x="0" y="6088"/>
                    <a:pt x="313" y="6455"/>
                    <a:pt x="725" y="6455"/>
                  </a:cubicBezTo>
                  <a:cubicBezTo>
                    <a:pt x="835" y="6455"/>
                    <a:pt x="953" y="6428"/>
                    <a:pt x="1073" y="6372"/>
                  </a:cubicBezTo>
                  <a:lnTo>
                    <a:pt x="5598" y="4245"/>
                  </a:lnTo>
                  <a:cubicBezTo>
                    <a:pt x="6102" y="4005"/>
                    <a:pt x="6466" y="3073"/>
                    <a:pt x="6028" y="2723"/>
                  </a:cubicBezTo>
                  <a:cubicBezTo>
                    <a:pt x="5516" y="1223"/>
                    <a:pt x="4065" y="394"/>
                    <a:pt x="2283" y="52"/>
                  </a:cubicBezTo>
                  <a:cubicBezTo>
                    <a:pt x="2102" y="20"/>
                    <a:pt x="1945" y="1"/>
                    <a:pt x="1807"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2464981" y="2692225"/>
              <a:ext cx="352268" cy="351668"/>
            </a:xfrm>
            <a:custGeom>
              <a:avLst/>
              <a:gdLst/>
              <a:ahLst/>
              <a:cxnLst/>
              <a:rect l="l" t="t" r="r" b="b"/>
              <a:pathLst>
                <a:path w="6466" h="6455" extrusionOk="0">
                  <a:moveTo>
                    <a:pt x="4658" y="1"/>
                  </a:moveTo>
                  <a:cubicBezTo>
                    <a:pt x="4521" y="1"/>
                    <a:pt x="4364" y="20"/>
                    <a:pt x="4182" y="52"/>
                  </a:cubicBezTo>
                  <a:cubicBezTo>
                    <a:pt x="2404" y="394"/>
                    <a:pt x="954" y="1223"/>
                    <a:pt x="438" y="2723"/>
                  </a:cubicBezTo>
                  <a:cubicBezTo>
                    <a:pt x="1" y="3073"/>
                    <a:pt x="368" y="4005"/>
                    <a:pt x="873" y="4245"/>
                  </a:cubicBezTo>
                  <a:lnTo>
                    <a:pt x="5393" y="6372"/>
                  </a:lnTo>
                  <a:cubicBezTo>
                    <a:pt x="5513" y="6428"/>
                    <a:pt x="5630" y="6455"/>
                    <a:pt x="5741" y="6455"/>
                  </a:cubicBezTo>
                  <a:cubicBezTo>
                    <a:pt x="6152" y="6455"/>
                    <a:pt x="6465" y="6088"/>
                    <a:pt x="6451" y="5525"/>
                  </a:cubicBezTo>
                  <a:cubicBezTo>
                    <a:pt x="6406" y="3857"/>
                    <a:pt x="6163" y="2230"/>
                    <a:pt x="5531" y="642"/>
                  </a:cubicBezTo>
                  <a:cubicBezTo>
                    <a:pt x="5313" y="170"/>
                    <a:pt x="5072" y="1"/>
                    <a:pt x="4658"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1605001" y="2727147"/>
              <a:ext cx="50448" cy="281553"/>
            </a:xfrm>
            <a:custGeom>
              <a:avLst/>
              <a:gdLst/>
              <a:ahLst/>
              <a:cxnLst/>
              <a:rect l="l" t="t" r="r" b="b"/>
              <a:pathLst>
                <a:path w="926" h="5168" extrusionOk="0">
                  <a:moveTo>
                    <a:pt x="925" y="1"/>
                  </a:moveTo>
                  <a:cubicBezTo>
                    <a:pt x="290" y="1592"/>
                    <a:pt x="46" y="3216"/>
                    <a:pt x="0" y="4884"/>
                  </a:cubicBezTo>
                  <a:cubicBezTo>
                    <a:pt x="49" y="3216"/>
                    <a:pt x="293" y="1589"/>
                    <a:pt x="925" y="1"/>
                  </a:cubicBezTo>
                  <a:close/>
                  <a:moveTo>
                    <a:pt x="0" y="4885"/>
                  </a:moveTo>
                  <a:cubicBezTo>
                    <a:pt x="0" y="4987"/>
                    <a:pt x="7" y="5079"/>
                    <a:pt x="25" y="5167"/>
                  </a:cubicBezTo>
                  <a:cubicBezTo>
                    <a:pt x="7" y="5079"/>
                    <a:pt x="0" y="4984"/>
                    <a:pt x="0" y="48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1605001" y="2692334"/>
              <a:ext cx="323230" cy="349598"/>
            </a:xfrm>
            <a:custGeom>
              <a:avLst/>
              <a:gdLst/>
              <a:ahLst/>
              <a:cxnLst/>
              <a:rect l="l" t="t" r="r" b="b"/>
              <a:pathLst>
                <a:path w="5933" h="6417" extrusionOk="0">
                  <a:moveTo>
                    <a:pt x="1790" y="1"/>
                  </a:moveTo>
                  <a:cubicBezTo>
                    <a:pt x="1553" y="1"/>
                    <a:pt x="1373" y="57"/>
                    <a:pt x="1222" y="195"/>
                  </a:cubicBezTo>
                  <a:cubicBezTo>
                    <a:pt x="1108" y="297"/>
                    <a:pt x="1013" y="441"/>
                    <a:pt x="925" y="640"/>
                  </a:cubicBezTo>
                  <a:cubicBezTo>
                    <a:pt x="293" y="2228"/>
                    <a:pt x="49" y="3855"/>
                    <a:pt x="0" y="5523"/>
                  </a:cubicBezTo>
                  <a:cubicBezTo>
                    <a:pt x="0" y="5622"/>
                    <a:pt x="7" y="5718"/>
                    <a:pt x="25" y="5806"/>
                  </a:cubicBezTo>
                  <a:cubicBezTo>
                    <a:pt x="85" y="6120"/>
                    <a:pt x="269" y="6339"/>
                    <a:pt x="505" y="6417"/>
                  </a:cubicBezTo>
                  <a:cubicBezTo>
                    <a:pt x="442" y="6285"/>
                    <a:pt x="399" y="6141"/>
                    <a:pt x="378" y="5975"/>
                  </a:cubicBezTo>
                  <a:cubicBezTo>
                    <a:pt x="209" y="4532"/>
                    <a:pt x="681" y="2156"/>
                    <a:pt x="1973" y="1384"/>
                  </a:cubicBezTo>
                  <a:cubicBezTo>
                    <a:pt x="2284" y="1197"/>
                    <a:pt x="2590" y="1123"/>
                    <a:pt x="2898" y="1123"/>
                  </a:cubicBezTo>
                  <a:cubicBezTo>
                    <a:pt x="3950" y="1123"/>
                    <a:pt x="4983" y="2016"/>
                    <a:pt x="5932" y="2513"/>
                  </a:cubicBezTo>
                  <a:cubicBezTo>
                    <a:pt x="5357" y="1148"/>
                    <a:pt x="3963" y="374"/>
                    <a:pt x="2269" y="53"/>
                  </a:cubicBezTo>
                  <a:cubicBezTo>
                    <a:pt x="2086" y="18"/>
                    <a:pt x="1931" y="1"/>
                    <a:pt x="1790"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2522677" y="2692334"/>
              <a:ext cx="204790" cy="89293"/>
            </a:xfrm>
            <a:custGeom>
              <a:avLst/>
              <a:gdLst/>
              <a:ahLst/>
              <a:cxnLst/>
              <a:rect l="l" t="t" r="r" b="b"/>
              <a:pathLst>
                <a:path w="3759" h="1639" extrusionOk="0">
                  <a:moveTo>
                    <a:pt x="3604" y="1"/>
                  </a:moveTo>
                  <a:cubicBezTo>
                    <a:pt x="3466" y="1"/>
                    <a:pt x="3307" y="18"/>
                    <a:pt x="3123" y="50"/>
                  </a:cubicBezTo>
                  <a:cubicBezTo>
                    <a:pt x="1832" y="297"/>
                    <a:pt x="713" y="806"/>
                    <a:pt x="1" y="1638"/>
                  </a:cubicBezTo>
                  <a:lnTo>
                    <a:pt x="1" y="1638"/>
                  </a:lnTo>
                  <a:cubicBezTo>
                    <a:pt x="713" y="806"/>
                    <a:pt x="1832" y="297"/>
                    <a:pt x="3123" y="50"/>
                  </a:cubicBezTo>
                  <a:cubicBezTo>
                    <a:pt x="3307" y="18"/>
                    <a:pt x="3466" y="1"/>
                    <a:pt x="3604" y="1"/>
                  </a:cubicBezTo>
                  <a:cubicBezTo>
                    <a:pt x="3656" y="1"/>
                    <a:pt x="3710" y="4"/>
                    <a:pt x="3759" y="8"/>
                  </a:cubicBezTo>
                  <a:cubicBezTo>
                    <a:pt x="3710" y="4"/>
                    <a:pt x="3656" y="1"/>
                    <a:pt x="3604" y="1"/>
                  </a:cubicBez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2522677" y="2781574"/>
              <a:ext cx="54" cy="54"/>
            </a:xfrm>
            <a:custGeom>
              <a:avLst/>
              <a:gdLst/>
              <a:ahLst/>
              <a:cxnLst/>
              <a:rect l="l" t="t" r="r" b="b"/>
              <a:pathLst>
                <a:path w="1" h="1" extrusionOk="0">
                  <a:moveTo>
                    <a:pt x="1" y="0"/>
                  </a:moveTo>
                  <a:lnTo>
                    <a:pt x="1" y="0"/>
                  </a:lnTo>
                  <a:lnTo>
                    <a:pt x="1" y="0"/>
                  </a:lnTo>
                  <a:lnTo>
                    <a:pt x="1" y="0"/>
                  </a:lnTo>
                  <a:close/>
                </a:path>
              </a:pathLst>
            </a:custGeom>
            <a:solidFill>
              <a:srgbClr val="DCD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2487863" y="2781574"/>
              <a:ext cx="34867" cy="59819"/>
            </a:xfrm>
            <a:custGeom>
              <a:avLst/>
              <a:gdLst/>
              <a:ahLst/>
              <a:cxnLst/>
              <a:rect l="l" t="t" r="r" b="b"/>
              <a:pathLst>
                <a:path w="640" h="1098" extrusionOk="0">
                  <a:moveTo>
                    <a:pt x="640" y="0"/>
                  </a:moveTo>
                  <a:cubicBezTo>
                    <a:pt x="371" y="311"/>
                    <a:pt x="159" y="674"/>
                    <a:pt x="18" y="1083"/>
                  </a:cubicBezTo>
                  <a:cubicBezTo>
                    <a:pt x="11" y="1087"/>
                    <a:pt x="4" y="1094"/>
                    <a:pt x="0" y="1098"/>
                  </a:cubicBezTo>
                  <a:cubicBezTo>
                    <a:pt x="4" y="1094"/>
                    <a:pt x="11" y="1087"/>
                    <a:pt x="18" y="1083"/>
                  </a:cubicBezTo>
                  <a:cubicBezTo>
                    <a:pt x="159" y="674"/>
                    <a:pt x="371" y="311"/>
                    <a:pt x="640" y="0"/>
                  </a:cubicBezTo>
                  <a:close/>
                </a:path>
              </a:pathLst>
            </a:custGeom>
            <a:solidFill>
              <a:srgbClr val="DC83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2768930" y="2734066"/>
              <a:ext cx="47180" cy="247884"/>
            </a:xfrm>
            <a:custGeom>
              <a:avLst/>
              <a:gdLst/>
              <a:ahLst/>
              <a:cxnLst/>
              <a:rect l="l" t="t" r="r" b="b"/>
              <a:pathLst>
                <a:path w="866" h="4550" extrusionOk="0">
                  <a:moveTo>
                    <a:pt x="1" y="1"/>
                  </a:moveTo>
                  <a:cubicBezTo>
                    <a:pt x="569" y="1483"/>
                    <a:pt x="806" y="2996"/>
                    <a:pt x="866" y="4550"/>
                  </a:cubicBezTo>
                  <a:cubicBezTo>
                    <a:pt x="806" y="2996"/>
                    <a:pt x="569" y="1483"/>
                    <a:pt x="1" y="1"/>
                  </a:cubicBezTo>
                  <a:close/>
                </a:path>
              </a:pathLst>
            </a:custGeom>
            <a:solidFill>
              <a:srgbClr val="EDE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2479201" y="2692334"/>
              <a:ext cx="337722" cy="336686"/>
            </a:xfrm>
            <a:custGeom>
              <a:avLst/>
              <a:gdLst/>
              <a:ahLst/>
              <a:cxnLst/>
              <a:rect l="l" t="t" r="r" b="b"/>
              <a:pathLst>
                <a:path w="6199" h="6180" extrusionOk="0">
                  <a:moveTo>
                    <a:pt x="4402" y="1"/>
                  </a:moveTo>
                  <a:cubicBezTo>
                    <a:pt x="4264" y="1"/>
                    <a:pt x="4105" y="18"/>
                    <a:pt x="3921" y="50"/>
                  </a:cubicBezTo>
                  <a:cubicBezTo>
                    <a:pt x="2630" y="297"/>
                    <a:pt x="1511" y="806"/>
                    <a:pt x="799" y="1638"/>
                  </a:cubicBezTo>
                  <a:cubicBezTo>
                    <a:pt x="530" y="1949"/>
                    <a:pt x="318" y="2312"/>
                    <a:pt x="177" y="2721"/>
                  </a:cubicBezTo>
                  <a:cubicBezTo>
                    <a:pt x="170" y="2725"/>
                    <a:pt x="163" y="2732"/>
                    <a:pt x="159" y="2736"/>
                  </a:cubicBezTo>
                  <a:cubicBezTo>
                    <a:pt x="71" y="2813"/>
                    <a:pt x="22" y="2915"/>
                    <a:pt x="1" y="3029"/>
                  </a:cubicBezTo>
                  <a:cubicBezTo>
                    <a:pt x="291" y="2651"/>
                    <a:pt x="678" y="2361"/>
                    <a:pt x="1112" y="2167"/>
                  </a:cubicBezTo>
                  <a:cubicBezTo>
                    <a:pt x="1850" y="1708"/>
                    <a:pt x="2669" y="1200"/>
                    <a:pt x="3456" y="1200"/>
                  </a:cubicBezTo>
                  <a:cubicBezTo>
                    <a:pt x="3893" y="1200"/>
                    <a:pt x="4317" y="1359"/>
                    <a:pt x="4712" y="1772"/>
                  </a:cubicBezTo>
                  <a:cubicBezTo>
                    <a:pt x="5686" y="2809"/>
                    <a:pt x="5933" y="4757"/>
                    <a:pt x="6007" y="6180"/>
                  </a:cubicBezTo>
                  <a:cubicBezTo>
                    <a:pt x="6127" y="6021"/>
                    <a:pt x="6198" y="5795"/>
                    <a:pt x="6190" y="5523"/>
                  </a:cubicBezTo>
                  <a:cubicBezTo>
                    <a:pt x="6187" y="5453"/>
                    <a:pt x="6187" y="5386"/>
                    <a:pt x="6184" y="5316"/>
                  </a:cubicBezTo>
                  <a:cubicBezTo>
                    <a:pt x="6124" y="3762"/>
                    <a:pt x="5887" y="2249"/>
                    <a:pt x="5319" y="767"/>
                  </a:cubicBezTo>
                  <a:cubicBezTo>
                    <a:pt x="5301" y="724"/>
                    <a:pt x="5283" y="682"/>
                    <a:pt x="5270" y="640"/>
                  </a:cubicBezTo>
                  <a:cubicBezTo>
                    <a:pt x="5083" y="230"/>
                    <a:pt x="4878" y="50"/>
                    <a:pt x="4557" y="8"/>
                  </a:cubicBezTo>
                  <a:cubicBezTo>
                    <a:pt x="4508" y="4"/>
                    <a:pt x="4454" y="1"/>
                    <a:pt x="4402" y="1"/>
                  </a:cubicBezTo>
                  <a:close/>
                </a:path>
              </a:pathLst>
            </a:custGeom>
            <a:solidFill>
              <a:srgbClr val="ED8F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2151989" y="3332157"/>
              <a:ext cx="6211" cy="490"/>
            </a:xfrm>
            <a:custGeom>
              <a:avLst/>
              <a:gdLst/>
              <a:ahLst/>
              <a:cxnLst/>
              <a:rect l="l" t="t" r="r" b="b"/>
              <a:pathLst>
                <a:path w="114" h="9" extrusionOk="0">
                  <a:moveTo>
                    <a:pt x="57" y="1"/>
                  </a:moveTo>
                  <a:cubicBezTo>
                    <a:pt x="36" y="1"/>
                    <a:pt x="18" y="4"/>
                    <a:pt x="0" y="9"/>
                  </a:cubicBezTo>
                  <a:cubicBezTo>
                    <a:pt x="18" y="4"/>
                    <a:pt x="36" y="1"/>
                    <a:pt x="57" y="1"/>
                  </a:cubicBezTo>
                  <a:cubicBezTo>
                    <a:pt x="75" y="1"/>
                    <a:pt x="96" y="4"/>
                    <a:pt x="114" y="9"/>
                  </a:cubicBezTo>
                  <a:cubicBezTo>
                    <a:pt x="96" y="4"/>
                    <a:pt x="75" y="1"/>
                    <a:pt x="57" y="1"/>
                  </a:cubicBezTo>
                  <a:close/>
                </a:path>
              </a:pathLst>
            </a:custGeom>
            <a:solidFill>
              <a:srgbClr val="EDA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1915651" y="2836926"/>
              <a:ext cx="422274" cy="253822"/>
            </a:xfrm>
            <a:custGeom>
              <a:avLst/>
              <a:gdLst/>
              <a:ahLst/>
              <a:cxnLst/>
              <a:rect l="l" t="t" r="r" b="b"/>
              <a:pathLst>
                <a:path w="7751" h="4659" extrusionOk="0">
                  <a:moveTo>
                    <a:pt x="4211" y="0"/>
                  </a:moveTo>
                  <a:cubicBezTo>
                    <a:pt x="2574" y="18"/>
                    <a:pt x="1" y="858"/>
                    <a:pt x="224" y="2961"/>
                  </a:cubicBezTo>
                  <a:cubicBezTo>
                    <a:pt x="365" y="4330"/>
                    <a:pt x="1752" y="4659"/>
                    <a:pt x="3160" y="4659"/>
                  </a:cubicBezTo>
                  <a:cubicBezTo>
                    <a:pt x="4099" y="4659"/>
                    <a:pt x="5048" y="4511"/>
                    <a:pt x="5648" y="4433"/>
                  </a:cubicBezTo>
                  <a:cubicBezTo>
                    <a:pt x="6558" y="4309"/>
                    <a:pt x="7430" y="3890"/>
                    <a:pt x="7592" y="2895"/>
                  </a:cubicBezTo>
                  <a:cubicBezTo>
                    <a:pt x="7751" y="1924"/>
                    <a:pt x="7115" y="1052"/>
                    <a:pt x="6304" y="587"/>
                  </a:cubicBezTo>
                  <a:cubicBezTo>
                    <a:pt x="5874" y="339"/>
                    <a:pt x="5327" y="184"/>
                    <a:pt x="4748" y="124"/>
                  </a:cubicBezTo>
                  <a:cubicBezTo>
                    <a:pt x="4603" y="46"/>
                    <a:pt x="4431" y="0"/>
                    <a:pt x="4229" y="0"/>
                  </a:cubicBezTo>
                  <a:close/>
                </a:path>
              </a:pathLst>
            </a:custGeom>
            <a:solidFill>
              <a:srgbClr val="FFB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2333247" y="2883235"/>
              <a:ext cx="182562" cy="169487"/>
            </a:xfrm>
            <a:custGeom>
              <a:avLst/>
              <a:gdLst/>
              <a:ahLst/>
              <a:cxnLst/>
              <a:rect l="l" t="t" r="r" b="b"/>
              <a:pathLst>
                <a:path w="3351" h="3111" extrusionOk="0">
                  <a:moveTo>
                    <a:pt x="1243" y="1"/>
                  </a:moveTo>
                  <a:cubicBezTo>
                    <a:pt x="598" y="1"/>
                    <a:pt x="1" y="788"/>
                    <a:pt x="245" y="1402"/>
                  </a:cubicBezTo>
                  <a:cubicBezTo>
                    <a:pt x="276" y="1486"/>
                    <a:pt x="312" y="1568"/>
                    <a:pt x="351" y="1649"/>
                  </a:cubicBezTo>
                  <a:cubicBezTo>
                    <a:pt x="365" y="2012"/>
                    <a:pt x="559" y="2355"/>
                    <a:pt x="869" y="2545"/>
                  </a:cubicBezTo>
                  <a:cubicBezTo>
                    <a:pt x="944" y="2644"/>
                    <a:pt x="1035" y="2726"/>
                    <a:pt x="1155" y="2796"/>
                  </a:cubicBezTo>
                  <a:cubicBezTo>
                    <a:pt x="1286" y="2874"/>
                    <a:pt x="1452" y="2926"/>
                    <a:pt x="1621" y="2941"/>
                  </a:cubicBezTo>
                  <a:cubicBezTo>
                    <a:pt x="1716" y="2986"/>
                    <a:pt x="1812" y="3025"/>
                    <a:pt x="1911" y="3064"/>
                  </a:cubicBezTo>
                  <a:cubicBezTo>
                    <a:pt x="1991" y="3096"/>
                    <a:pt x="2080" y="3110"/>
                    <a:pt x="2168" y="3110"/>
                  </a:cubicBezTo>
                  <a:cubicBezTo>
                    <a:pt x="2330" y="3110"/>
                    <a:pt x="2496" y="3068"/>
                    <a:pt x="2631" y="3008"/>
                  </a:cubicBezTo>
                  <a:cubicBezTo>
                    <a:pt x="2842" y="2919"/>
                    <a:pt x="3050" y="2768"/>
                    <a:pt x="3160" y="2556"/>
                  </a:cubicBezTo>
                  <a:cubicBezTo>
                    <a:pt x="3351" y="2200"/>
                    <a:pt x="3343" y="1797"/>
                    <a:pt x="3160" y="1458"/>
                  </a:cubicBezTo>
                  <a:cubicBezTo>
                    <a:pt x="3075" y="1120"/>
                    <a:pt x="2859" y="763"/>
                    <a:pt x="2602" y="541"/>
                  </a:cubicBezTo>
                  <a:cubicBezTo>
                    <a:pt x="2217" y="206"/>
                    <a:pt x="1815" y="47"/>
                    <a:pt x="1310" y="4"/>
                  </a:cubicBezTo>
                  <a:cubicBezTo>
                    <a:pt x="1289" y="1"/>
                    <a:pt x="1265" y="1"/>
                    <a:pt x="1243" y="1"/>
                  </a:cubicBezTo>
                  <a:close/>
                </a:path>
              </a:pathLst>
            </a:custGeom>
            <a:solidFill>
              <a:srgbClr val="FFB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1673647" y="2818294"/>
              <a:ext cx="116751" cy="110594"/>
            </a:xfrm>
            <a:custGeom>
              <a:avLst/>
              <a:gdLst/>
              <a:ahLst/>
              <a:cxnLst/>
              <a:rect l="l" t="t" r="r" b="b"/>
              <a:pathLst>
                <a:path w="2143" h="2030" extrusionOk="0">
                  <a:moveTo>
                    <a:pt x="1701" y="0"/>
                  </a:moveTo>
                  <a:cubicBezTo>
                    <a:pt x="1504" y="21"/>
                    <a:pt x="1285" y="35"/>
                    <a:pt x="1105" y="131"/>
                  </a:cubicBezTo>
                  <a:cubicBezTo>
                    <a:pt x="928" y="219"/>
                    <a:pt x="766" y="364"/>
                    <a:pt x="621" y="494"/>
                  </a:cubicBezTo>
                  <a:cubicBezTo>
                    <a:pt x="314" y="780"/>
                    <a:pt x="1" y="1136"/>
                    <a:pt x="57" y="1581"/>
                  </a:cubicBezTo>
                  <a:cubicBezTo>
                    <a:pt x="89" y="1839"/>
                    <a:pt x="276" y="2030"/>
                    <a:pt x="505" y="2030"/>
                  </a:cubicBezTo>
                  <a:cubicBezTo>
                    <a:pt x="579" y="2030"/>
                    <a:pt x="653" y="2012"/>
                    <a:pt x="734" y="1969"/>
                  </a:cubicBezTo>
                  <a:cubicBezTo>
                    <a:pt x="1038" y="1810"/>
                    <a:pt x="1151" y="1546"/>
                    <a:pt x="1369" y="1299"/>
                  </a:cubicBezTo>
                  <a:cubicBezTo>
                    <a:pt x="1465" y="1189"/>
                    <a:pt x="1574" y="1101"/>
                    <a:pt x="1680" y="999"/>
                  </a:cubicBezTo>
                  <a:cubicBezTo>
                    <a:pt x="1789" y="893"/>
                    <a:pt x="1867" y="755"/>
                    <a:pt x="1966" y="639"/>
                  </a:cubicBezTo>
                  <a:cubicBezTo>
                    <a:pt x="2143" y="431"/>
                    <a:pt x="2061" y="0"/>
                    <a:pt x="1744" y="0"/>
                  </a:cubicBezTo>
                  <a:close/>
                </a:path>
              </a:pathLst>
            </a:custGeom>
            <a:solidFill>
              <a:srgbClr val="FFB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2670320" y="2830988"/>
              <a:ext cx="89456" cy="121926"/>
            </a:xfrm>
            <a:custGeom>
              <a:avLst/>
              <a:gdLst/>
              <a:ahLst/>
              <a:cxnLst/>
              <a:rect l="l" t="t" r="r" b="b"/>
              <a:pathLst>
                <a:path w="1642" h="2238" extrusionOk="0">
                  <a:moveTo>
                    <a:pt x="308" y="0"/>
                  </a:moveTo>
                  <a:cubicBezTo>
                    <a:pt x="131" y="0"/>
                    <a:pt x="1" y="219"/>
                    <a:pt x="86" y="395"/>
                  </a:cubicBezTo>
                  <a:cubicBezTo>
                    <a:pt x="213" y="653"/>
                    <a:pt x="340" y="932"/>
                    <a:pt x="435" y="1204"/>
                  </a:cubicBezTo>
                  <a:cubicBezTo>
                    <a:pt x="530" y="1482"/>
                    <a:pt x="562" y="1789"/>
                    <a:pt x="731" y="2036"/>
                  </a:cubicBezTo>
                  <a:cubicBezTo>
                    <a:pt x="816" y="2167"/>
                    <a:pt x="978" y="2237"/>
                    <a:pt x="1133" y="2237"/>
                  </a:cubicBezTo>
                  <a:cubicBezTo>
                    <a:pt x="1310" y="2237"/>
                    <a:pt x="1479" y="2142"/>
                    <a:pt x="1514" y="1934"/>
                  </a:cubicBezTo>
                  <a:cubicBezTo>
                    <a:pt x="1642" y="1178"/>
                    <a:pt x="1045" y="420"/>
                    <a:pt x="438" y="39"/>
                  </a:cubicBezTo>
                  <a:cubicBezTo>
                    <a:pt x="396" y="10"/>
                    <a:pt x="350" y="0"/>
                    <a:pt x="308" y="0"/>
                  </a:cubicBezTo>
                  <a:close/>
                </a:path>
              </a:pathLst>
            </a:custGeom>
            <a:solidFill>
              <a:srgbClr val="FFB0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1864385" y="3255666"/>
              <a:ext cx="41568" cy="41568"/>
            </a:xfrm>
            <a:custGeom>
              <a:avLst/>
              <a:gdLst/>
              <a:ahLst/>
              <a:cxnLst/>
              <a:rect l="l" t="t" r="r" b="b"/>
              <a:pathLst>
                <a:path w="763" h="763" extrusionOk="0">
                  <a:moveTo>
                    <a:pt x="381" y="1"/>
                  </a:moveTo>
                  <a:cubicBezTo>
                    <a:pt x="170" y="1"/>
                    <a:pt x="0" y="173"/>
                    <a:pt x="0" y="382"/>
                  </a:cubicBezTo>
                  <a:cubicBezTo>
                    <a:pt x="0" y="594"/>
                    <a:pt x="170" y="763"/>
                    <a:pt x="381" y="763"/>
                  </a:cubicBezTo>
                  <a:cubicBezTo>
                    <a:pt x="590" y="763"/>
                    <a:pt x="762" y="594"/>
                    <a:pt x="762" y="382"/>
                  </a:cubicBezTo>
                  <a:cubicBezTo>
                    <a:pt x="762" y="173"/>
                    <a:pt x="590" y="1"/>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428261" y="3255666"/>
              <a:ext cx="41623" cy="41568"/>
            </a:xfrm>
            <a:custGeom>
              <a:avLst/>
              <a:gdLst/>
              <a:ahLst/>
              <a:cxnLst/>
              <a:rect l="l" t="t" r="r" b="b"/>
              <a:pathLst>
                <a:path w="764" h="763" extrusionOk="0">
                  <a:moveTo>
                    <a:pt x="382" y="1"/>
                  </a:moveTo>
                  <a:cubicBezTo>
                    <a:pt x="170" y="1"/>
                    <a:pt x="1" y="173"/>
                    <a:pt x="1" y="382"/>
                  </a:cubicBezTo>
                  <a:cubicBezTo>
                    <a:pt x="1" y="594"/>
                    <a:pt x="170" y="763"/>
                    <a:pt x="382" y="763"/>
                  </a:cubicBezTo>
                  <a:cubicBezTo>
                    <a:pt x="590" y="763"/>
                    <a:pt x="763" y="594"/>
                    <a:pt x="763" y="382"/>
                  </a:cubicBezTo>
                  <a:cubicBezTo>
                    <a:pt x="763" y="173"/>
                    <a:pt x="590" y="1"/>
                    <a:pt x="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36"/>
            <p:cNvGrpSpPr/>
            <p:nvPr/>
          </p:nvGrpSpPr>
          <p:grpSpPr>
            <a:xfrm>
              <a:off x="1597163" y="3114375"/>
              <a:ext cx="1216400" cy="342600"/>
              <a:chOff x="1597163" y="3114375"/>
              <a:chExt cx="1216400" cy="342600"/>
            </a:xfrm>
          </p:grpSpPr>
          <p:sp>
            <p:nvSpPr>
              <p:cNvPr id="506" name="Google Shape;506;p36"/>
              <p:cNvSpPr/>
              <p:nvPr/>
            </p:nvSpPr>
            <p:spPr>
              <a:xfrm>
                <a:off x="1713863" y="3114375"/>
                <a:ext cx="342600" cy="342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370163" y="3114375"/>
                <a:ext cx="342600" cy="342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8" name="Google Shape;508;p36"/>
              <p:cNvCxnSpPr>
                <a:stCxn id="506" idx="2"/>
              </p:cNvCxnSpPr>
              <p:nvPr/>
            </p:nvCxnSpPr>
            <p:spPr>
              <a:xfrm rot="10800000">
                <a:off x="1597163" y="3285675"/>
                <a:ext cx="116700" cy="0"/>
              </a:xfrm>
              <a:prstGeom prst="straightConnector1">
                <a:avLst/>
              </a:prstGeom>
              <a:noFill/>
              <a:ln w="19050" cap="flat" cmpd="sng">
                <a:solidFill>
                  <a:schemeClr val="dk1"/>
                </a:solidFill>
                <a:prstDash val="solid"/>
                <a:round/>
                <a:headEnd type="none" w="med" len="med"/>
                <a:tailEnd type="none" w="med" len="med"/>
              </a:ln>
            </p:spPr>
          </p:cxnSp>
          <p:cxnSp>
            <p:nvCxnSpPr>
              <p:cNvPr id="509" name="Google Shape;509;p36"/>
              <p:cNvCxnSpPr>
                <a:stCxn id="507" idx="6"/>
              </p:cNvCxnSpPr>
              <p:nvPr/>
            </p:nvCxnSpPr>
            <p:spPr>
              <a:xfrm>
                <a:off x="2712763" y="3285675"/>
                <a:ext cx="100800" cy="0"/>
              </a:xfrm>
              <a:prstGeom prst="straightConnector1">
                <a:avLst/>
              </a:prstGeom>
              <a:noFill/>
              <a:ln w="19050" cap="flat" cmpd="sng">
                <a:solidFill>
                  <a:schemeClr val="dk1"/>
                </a:solidFill>
                <a:prstDash val="solid"/>
                <a:round/>
                <a:headEnd type="none" w="med" len="med"/>
                <a:tailEnd type="none" w="med" len="med"/>
              </a:ln>
            </p:spPr>
          </p:cxnSp>
          <p:cxnSp>
            <p:nvCxnSpPr>
              <p:cNvPr id="510" name="Google Shape;510;p36"/>
              <p:cNvCxnSpPr>
                <a:stCxn id="506" idx="7"/>
                <a:endCxn id="507" idx="1"/>
              </p:cNvCxnSpPr>
              <p:nvPr/>
            </p:nvCxnSpPr>
            <p:spPr>
              <a:xfrm rot="-5400000" flipH="1">
                <a:off x="2212990" y="2957848"/>
                <a:ext cx="600" cy="414000"/>
              </a:xfrm>
              <a:prstGeom prst="curvedConnector3">
                <a:avLst>
                  <a:gd name="adj1" fmla="val -21782935"/>
                </a:avLst>
              </a:prstGeom>
              <a:noFill/>
              <a:ln w="19050" cap="flat" cmpd="sng">
                <a:solidFill>
                  <a:schemeClr val="dk1"/>
                </a:solidFill>
                <a:prstDash val="solid"/>
                <a:round/>
                <a:headEnd type="none" w="med" len="med"/>
                <a:tailEnd type="none" w="med" len="med"/>
              </a:ln>
            </p:spPr>
          </p:cxnSp>
        </p:grpSp>
        <p:grpSp>
          <p:nvGrpSpPr>
            <p:cNvPr id="511" name="Google Shape;511;p36"/>
            <p:cNvGrpSpPr/>
            <p:nvPr/>
          </p:nvGrpSpPr>
          <p:grpSpPr>
            <a:xfrm>
              <a:off x="2039105" y="3222215"/>
              <a:ext cx="342679" cy="289997"/>
              <a:chOff x="2039105" y="3222215"/>
              <a:chExt cx="342679" cy="289997"/>
            </a:xfrm>
          </p:grpSpPr>
          <p:sp>
            <p:nvSpPr>
              <p:cNvPr id="512" name="Google Shape;512;p36"/>
              <p:cNvSpPr/>
              <p:nvPr/>
            </p:nvSpPr>
            <p:spPr>
              <a:xfrm>
                <a:off x="2039105" y="3222215"/>
                <a:ext cx="342679" cy="289997"/>
              </a:xfrm>
              <a:custGeom>
                <a:avLst/>
                <a:gdLst/>
                <a:ahLst/>
                <a:cxnLst/>
                <a:rect l="l" t="t" r="r" b="b"/>
                <a:pathLst>
                  <a:path w="6290" h="5323" extrusionOk="0">
                    <a:moveTo>
                      <a:pt x="3145" y="1"/>
                    </a:moveTo>
                    <a:cubicBezTo>
                      <a:pt x="1409" y="1"/>
                      <a:pt x="1" y="1190"/>
                      <a:pt x="1" y="2662"/>
                    </a:cubicBezTo>
                    <a:cubicBezTo>
                      <a:pt x="1" y="4133"/>
                      <a:pt x="1409" y="5322"/>
                      <a:pt x="3145" y="5322"/>
                    </a:cubicBezTo>
                    <a:cubicBezTo>
                      <a:pt x="4882" y="5322"/>
                      <a:pt x="6289" y="4133"/>
                      <a:pt x="6289" y="2662"/>
                    </a:cubicBezTo>
                    <a:cubicBezTo>
                      <a:pt x="6289" y="1190"/>
                      <a:pt x="4882" y="1"/>
                      <a:pt x="3145" y="1"/>
                    </a:cubicBezTo>
                    <a:close/>
                  </a:path>
                </a:pathLst>
              </a:custGeom>
              <a:solidFill>
                <a:srgbClr val="FFB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2039105" y="3222215"/>
                <a:ext cx="342679" cy="289997"/>
              </a:xfrm>
              <a:custGeom>
                <a:avLst/>
                <a:gdLst/>
                <a:ahLst/>
                <a:cxnLst/>
                <a:rect l="l" t="t" r="r" b="b"/>
                <a:pathLst>
                  <a:path w="6290" h="5323" extrusionOk="0">
                    <a:moveTo>
                      <a:pt x="3018" y="89"/>
                    </a:moveTo>
                    <a:cubicBezTo>
                      <a:pt x="3315" y="89"/>
                      <a:pt x="3600" y="134"/>
                      <a:pt x="3858" y="227"/>
                    </a:cubicBezTo>
                    <a:cubicBezTo>
                      <a:pt x="4240" y="286"/>
                      <a:pt x="4589" y="364"/>
                      <a:pt x="4955" y="590"/>
                    </a:cubicBezTo>
                    <a:cubicBezTo>
                      <a:pt x="5069" y="660"/>
                      <a:pt x="5160" y="742"/>
                      <a:pt x="5238" y="833"/>
                    </a:cubicBezTo>
                    <a:cubicBezTo>
                      <a:pt x="5545" y="1056"/>
                      <a:pt x="5785" y="1374"/>
                      <a:pt x="5898" y="1776"/>
                    </a:cubicBezTo>
                    <a:cubicBezTo>
                      <a:pt x="5919" y="1843"/>
                      <a:pt x="5929" y="1910"/>
                      <a:pt x="5937" y="1973"/>
                    </a:cubicBezTo>
                    <a:cubicBezTo>
                      <a:pt x="5955" y="2072"/>
                      <a:pt x="5961" y="2171"/>
                      <a:pt x="5965" y="2270"/>
                    </a:cubicBezTo>
                    <a:cubicBezTo>
                      <a:pt x="5989" y="2556"/>
                      <a:pt x="5961" y="2848"/>
                      <a:pt x="5870" y="3138"/>
                    </a:cubicBezTo>
                    <a:cubicBezTo>
                      <a:pt x="5619" y="3925"/>
                      <a:pt x="4860" y="4398"/>
                      <a:pt x="4105" y="4613"/>
                    </a:cubicBezTo>
                    <a:cubicBezTo>
                      <a:pt x="3770" y="4708"/>
                      <a:pt x="3388" y="4761"/>
                      <a:pt x="3000" y="4761"/>
                    </a:cubicBezTo>
                    <a:cubicBezTo>
                      <a:pt x="1702" y="4761"/>
                      <a:pt x="333" y="4179"/>
                      <a:pt x="361" y="2696"/>
                    </a:cubicBezTo>
                    <a:cubicBezTo>
                      <a:pt x="344" y="2509"/>
                      <a:pt x="357" y="2326"/>
                      <a:pt x="393" y="2143"/>
                    </a:cubicBezTo>
                    <a:cubicBezTo>
                      <a:pt x="466" y="1631"/>
                      <a:pt x="714" y="1133"/>
                      <a:pt x="1119" y="766"/>
                    </a:cubicBezTo>
                    <a:cubicBezTo>
                      <a:pt x="1589" y="339"/>
                      <a:pt x="2323" y="89"/>
                      <a:pt x="3018" y="89"/>
                    </a:cubicBezTo>
                    <a:close/>
                    <a:moveTo>
                      <a:pt x="3145" y="1"/>
                    </a:moveTo>
                    <a:cubicBezTo>
                      <a:pt x="2245" y="1"/>
                      <a:pt x="1430" y="322"/>
                      <a:pt x="855" y="837"/>
                    </a:cubicBezTo>
                    <a:cubicBezTo>
                      <a:pt x="326" y="1313"/>
                      <a:pt x="1" y="1955"/>
                      <a:pt x="1" y="2662"/>
                    </a:cubicBezTo>
                    <a:cubicBezTo>
                      <a:pt x="1" y="4133"/>
                      <a:pt x="1409" y="5322"/>
                      <a:pt x="3145" y="5322"/>
                    </a:cubicBezTo>
                    <a:cubicBezTo>
                      <a:pt x="4352" y="5322"/>
                      <a:pt x="5400" y="4747"/>
                      <a:pt x="5929" y="3903"/>
                    </a:cubicBezTo>
                    <a:cubicBezTo>
                      <a:pt x="6159" y="3533"/>
                      <a:pt x="6289" y="3110"/>
                      <a:pt x="6289" y="2662"/>
                    </a:cubicBezTo>
                    <a:cubicBezTo>
                      <a:pt x="6289" y="1190"/>
                      <a:pt x="4882" y="1"/>
                      <a:pt x="3145" y="1"/>
                    </a:cubicBezTo>
                    <a:close/>
                  </a:path>
                </a:pathLst>
              </a:custGeom>
              <a:solidFill>
                <a:srgbClr val="DB9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2134119" y="3332157"/>
                <a:ext cx="41950" cy="70061"/>
              </a:xfrm>
              <a:custGeom>
                <a:avLst/>
                <a:gdLst/>
                <a:ahLst/>
                <a:cxnLst/>
                <a:rect l="l" t="t" r="r" b="b"/>
                <a:pathLst>
                  <a:path w="770" h="1286" extrusionOk="0">
                    <a:moveTo>
                      <a:pt x="385" y="1"/>
                    </a:moveTo>
                    <a:cubicBezTo>
                      <a:pt x="170" y="1"/>
                      <a:pt x="0" y="291"/>
                      <a:pt x="0" y="644"/>
                    </a:cubicBezTo>
                    <a:cubicBezTo>
                      <a:pt x="0" y="996"/>
                      <a:pt x="170" y="1286"/>
                      <a:pt x="385" y="1286"/>
                    </a:cubicBezTo>
                    <a:cubicBezTo>
                      <a:pt x="597" y="1286"/>
                      <a:pt x="769" y="996"/>
                      <a:pt x="769" y="644"/>
                    </a:cubicBezTo>
                    <a:cubicBezTo>
                      <a:pt x="769" y="291"/>
                      <a:pt x="597" y="1"/>
                      <a:pt x="385"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244280" y="3332157"/>
                <a:ext cx="42168" cy="70061"/>
              </a:xfrm>
              <a:custGeom>
                <a:avLst/>
                <a:gdLst/>
                <a:ahLst/>
                <a:cxnLst/>
                <a:rect l="l" t="t" r="r" b="b"/>
                <a:pathLst>
                  <a:path w="774" h="1286" extrusionOk="0">
                    <a:moveTo>
                      <a:pt x="389" y="1"/>
                    </a:moveTo>
                    <a:cubicBezTo>
                      <a:pt x="173" y="1"/>
                      <a:pt x="0" y="291"/>
                      <a:pt x="0" y="644"/>
                    </a:cubicBezTo>
                    <a:cubicBezTo>
                      <a:pt x="0" y="996"/>
                      <a:pt x="173" y="1286"/>
                      <a:pt x="389" y="1286"/>
                    </a:cubicBezTo>
                    <a:cubicBezTo>
                      <a:pt x="601" y="1286"/>
                      <a:pt x="773" y="996"/>
                      <a:pt x="773" y="644"/>
                    </a:cubicBezTo>
                    <a:cubicBezTo>
                      <a:pt x="773" y="291"/>
                      <a:pt x="601" y="1"/>
                      <a:pt x="389" y="1"/>
                    </a:cubicBezTo>
                    <a:close/>
                  </a:path>
                </a:pathLst>
              </a:custGeom>
              <a:solidFill>
                <a:srgbClr val="FF9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2136407" y="3332157"/>
                <a:ext cx="36556" cy="19340"/>
              </a:xfrm>
              <a:custGeom>
                <a:avLst/>
                <a:gdLst/>
                <a:ahLst/>
                <a:cxnLst/>
                <a:rect l="l" t="t" r="r" b="b"/>
                <a:pathLst>
                  <a:path w="671" h="355" extrusionOk="0">
                    <a:moveTo>
                      <a:pt x="343" y="1"/>
                    </a:moveTo>
                    <a:cubicBezTo>
                      <a:pt x="322" y="1"/>
                      <a:pt x="304" y="4"/>
                      <a:pt x="286" y="9"/>
                    </a:cubicBezTo>
                    <a:cubicBezTo>
                      <a:pt x="159" y="40"/>
                      <a:pt x="57" y="170"/>
                      <a:pt x="1" y="354"/>
                    </a:cubicBezTo>
                    <a:cubicBezTo>
                      <a:pt x="29" y="340"/>
                      <a:pt x="57" y="326"/>
                      <a:pt x="89" y="315"/>
                    </a:cubicBezTo>
                    <a:cubicBezTo>
                      <a:pt x="180" y="284"/>
                      <a:pt x="276" y="269"/>
                      <a:pt x="371" y="269"/>
                    </a:cubicBezTo>
                    <a:cubicBezTo>
                      <a:pt x="473" y="269"/>
                      <a:pt x="572" y="287"/>
                      <a:pt x="671" y="315"/>
                    </a:cubicBezTo>
                    <a:cubicBezTo>
                      <a:pt x="615" y="153"/>
                      <a:pt x="516" y="36"/>
                      <a:pt x="400" y="9"/>
                    </a:cubicBezTo>
                    <a:cubicBezTo>
                      <a:pt x="382" y="4"/>
                      <a:pt x="361" y="1"/>
                      <a:pt x="343" y="1"/>
                    </a:cubicBezTo>
                    <a:close/>
                  </a:path>
                </a:pathLst>
              </a:custGeom>
              <a:solidFill>
                <a:srgbClr val="ED8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2245424" y="3332157"/>
                <a:ext cx="40043" cy="25878"/>
              </a:xfrm>
              <a:custGeom>
                <a:avLst/>
                <a:gdLst/>
                <a:ahLst/>
                <a:cxnLst/>
                <a:rect l="l" t="t" r="r" b="b"/>
                <a:pathLst>
                  <a:path w="735" h="475" extrusionOk="0">
                    <a:moveTo>
                      <a:pt x="368" y="1"/>
                    </a:moveTo>
                    <a:cubicBezTo>
                      <a:pt x="194" y="1"/>
                      <a:pt x="50" y="191"/>
                      <a:pt x="0" y="453"/>
                    </a:cubicBezTo>
                    <a:cubicBezTo>
                      <a:pt x="15" y="446"/>
                      <a:pt x="25" y="439"/>
                      <a:pt x="39" y="435"/>
                    </a:cubicBezTo>
                    <a:cubicBezTo>
                      <a:pt x="124" y="407"/>
                      <a:pt x="220" y="396"/>
                      <a:pt x="311" y="396"/>
                    </a:cubicBezTo>
                    <a:cubicBezTo>
                      <a:pt x="456" y="396"/>
                      <a:pt x="604" y="424"/>
                      <a:pt x="735" y="474"/>
                    </a:cubicBezTo>
                    <a:cubicBezTo>
                      <a:pt x="692" y="202"/>
                      <a:pt x="544" y="1"/>
                      <a:pt x="368" y="1"/>
                    </a:cubicBezTo>
                    <a:close/>
                  </a:path>
                </a:pathLst>
              </a:custGeom>
              <a:solidFill>
                <a:srgbClr val="ED8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2086612" y="3243190"/>
                <a:ext cx="253441" cy="74638"/>
              </a:xfrm>
              <a:custGeom>
                <a:avLst/>
                <a:gdLst/>
                <a:ahLst/>
                <a:cxnLst/>
                <a:rect l="l" t="t" r="r" b="b"/>
                <a:pathLst>
                  <a:path w="4652" h="1370" extrusionOk="0">
                    <a:moveTo>
                      <a:pt x="2167" y="0"/>
                    </a:moveTo>
                    <a:cubicBezTo>
                      <a:pt x="2090" y="0"/>
                      <a:pt x="2008" y="4"/>
                      <a:pt x="1931" y="11"/>
                    </a:cubicBezTo>
                    <a:cubicBezTo>
                      <a:pt x="1409" y="21"/>
                      <a:pt x="894" y="142"/>
                      <a:pt x="424" y="381"/>
                    </a:cubicBezTo>
                    <a:cubicBezTo>
                      <a:pt x="1" y="596"/>
                      <a:pt x="269" y="1137"/>
                      <a:pt x="661" y="1137"/>
                    </a:cubicBezTo>
                    <a:cubicBezTo>
                      <a:pt x="721" y="1137"/>
                      <a:pt x="780" y="1126"/>
                      <a:pt x="840" y="1098"/>
                    </a:cubicBezTo>
                    <a:cubicBezTo>
                      <a:pt x="1331" y="889"/>
                      <a:pt x="1811" y="773"/>
                      <a:pt x="2283" y="773"/>
                    </a:cubicBezTo>
                    <a:cubicBezTo>
                      <a:pt x="2863" y="773"/>
                      <a:pt x="3431" y="946"/>
                      <a:pt x="3982" y="1316"/>
                    </a:cubicBezTo>
                    <a:cubicBezTo>
                      <a:pt x="4034" y="1352"/>
                      <a:pt x="4088" y="1370"/>
                      <a:pt x="4140" y="1370"/>
                    </a:cubicBezTo>
                    <a:cubicBezTo>
                      <a:pt x="4412" y="1370"/>
                      <a:pt x="4652" y="981"/>
                      <a:pt x="4394" y="780"/>
                    </a:cubicBezTo>
                    <a:cubicBezTo>
                      <a:pt x="4370" y="762"/>
                      <a:pt x="4345" y="748"/>
                      <a:pt x="4324" y="731"/>
                    </a:cubicBezTo>
                    <a:lnTo>
                      <a:pt x="4324" y="727"/>
                    </a:lnTo>
                    <a:cubicBezTo>
                      <a:pt x="4306" y="717"/>
                      <a:pt x="4288" y="706"/>
                      <a:pt x="4270" y="692"/>
                    </a:cubicBezTo>
                    <a:cubicBezTo>
                      <a:pt x="3678" y="272"/>
                      <a:pt x="2912" y="0"/>
                      <a:pt x="2167" y="0"/>
                    </a:cubicBezTo>
                    <a:close/>
                  </a:path>
                </a:pathLst>
              </a:custGeom>
              <a:solidFill>
                <a:srgbClr val="FF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6"/>
            <p:cNvSpPr/>
            <p:nvPr/>
          </p:nvSpPr>
          <p:spPr>
            <a:xfrm rot="1280644">
              <a:off x="2491210" y="1500482"/>
              <a:ext cx="1388860" cy="925684"/>
            </a:xfrm>
            <a:prstGeom prst="cloudCallout">
              <a:avLst>
                <a:gd name="adj1" fmla="val -20833"/>
                <a:gd name="adj2" fmla="val 625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6"/>
            <p:cNvGrpSpPr/>
            <p:nvPr/>
          </p:nvGrpSpPr>
          <p:grpSpPr>
            <a:xfrm>
              <a:off x="2759763" y="1592204"/>
              <a:ext cx="902920" cy="702051"/>
              <a:chOff x="2759763" y="1592204"/>
              <a:chExt cx="902920" cy="702051"/>
            </a:xfrm>
          </p:grpSpPr>
          <p:sp>
            <p:nvSpPr>
              <p:cNvPr id="521" name="Google Shape;521;p36"/>
              <p:cNvSpPr/>
              <p:nvPr/>
            </p:nvSpPr>
            <p:spPr>
              <a:xfrm>
                <a:off x="2759763" y="1724725"/>
                <a:ext cx="316546" cy="372144"/>
              </a:xfrm>
              <a:custGeom>
                <a:avLst/>
                <a:gdLst/>
                <a:ahLst/>
                <a:cxnLst/>
                <a:rect l="l" t="t" r="r" b="b"/>
                <a:pathLst>
                  <a:path w="23787" h="27965" extrusionOk="0">
                    <a:moveTo>
                      <a:pt x="4114" y="5444"/>
                    </a:moveTo>
                    <a:lnTo>
                      <a:pt x="12157" y="12663"/>
                    </a:lnTo>
                    <a:lnTo>
                      <a:pt x="4623" y="16263"/>
                    </a:lnTo>
                    <a:lnTo>
                      <a:pt x="4114" y="5444"/>
                    </a:lnTo>
                    <a:close/>
                    <a:moveTo>
                      <a:pt x="4259" y="1"/>
                    </a:moveTo>
                    <a:lnTo>
                      <a:pt x="0" y="2033"/>
                    </a:lnTo>
                    <a:lnTo>
                      <a:pt x="852" y="27964"/>
                    </a:lnTo>
                    <a:lnTo>
                      <a:pt x="5110" y="25927"/>
                    </a:lnTo>
                    <a:lnTo>
                      <a:pt x="4839" y="20489"/>
                    </a:lnTo>
                    <a:lnTo>
                      <a:pt x="15310" y="15479"/>
                    </a:lnTo>
                    <a:lnTo>
                      <a:pt x="19375" y="19106"/>
                    </a:lnTo>
                    <a:lnTo>
                      <a:pt x="23786" y="16997"/>
                    </a:lnTo>
                    <a:lnTo>
                      <a:pt x="4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3095959" y="1592204"/>
                <a:ext cx="349348" cy="365730"/>
              </a:xfrm>
              <a:custGeom>
                <a:avLst/>
                <a:gdLst/>
                <a:ahLst/>
                <a:cxnLst/>
                <a:rect l="l" t="t" r="r" b="b"/>
                <a:pathLst>
                  <a:path w="26252" h="27483" extrusionOk="0">
                    <a:moveTo>
                      <a:pt x="12765" y="5533"/>
                    </a:moveTo>
                    <a:lnTo>
                      <a:pt x="17956" y="8057"/>
                    </a:lnTo>
                    <a:cubicBezTo>
                      <a:pt x="20073" y="9053"/>
                      <a:pt x="20898" y="10621"/>
                      <a:pt x="20110" y="12238"/>
                    </a:cubicBezTo>
                    <a:cubicBezTo>
                      <a:pt x="19600" y="13286"/>
                      <a:pt x="18721" y="13819"/>
                      <a:pt x="17619" y="13819"/>
                    </a:cubicBezTo>
                    <a:cubicBezTo>
                      <a:pt x="16960" y="13819"/>
                      <a:pt x="16221" y="13628"/>
                      <a:pt x="15433" y="13243"/>
                    </a:cubicBezTo>
                    <a:lnTo>
                      <a:pt x="10242" y="10719"/>
                    </a:lnTo>
                    <a:lnTo>
                      <a:pt x="12765" y="5533"/>
                    </a:lnTo>
                    <a:close/>
                    <a:moveTo>
                      <a:pt x="8566" y="14167"/>
                    </a:moveTo>
                    <a:lnTo>
                      <a:pt x="13753" y="16694"/>
                    </a:lnTo>
                    <a:cubicBezTo>
                      <a:pt x="16361" y="17925"/>
                      <a:pt x="17397" y="19753"/>
                      <a:pt x="16550" y="21493"/>
                    </a:cubicBezTo>
                    <a:cubicBezTo>
                      <a:pt x="16022" y="22577"/>
                      <a:pt x="15078" y="23128"/>
                      <a:pt x="13861" y="23128"/>
                    </a:cubicBezTo>
                    <a:cubicBezTo>
                      <a:pt x="13023" y="23128"/>
                      <a:pt x="12056" y="22867"/>
                      <a:pt x="11004" y="22340"/>
                    </a:cubicBezTo>
                    <a:lnTo>
                      <a:pt x="5817" y="19813"/>
                    </a:lnTo>
                    <a:lnTo>
                      <a:pt x="8566" y="14167"/>
                    </a:lnTo>
                    <a:close/>
                    <a:moveTo>
                      <a:pt x="10400" y="1"/>
                    </a:moveTo>
                    <a:lnTo>
                      <a:pt x="0" y="21362"/>
                    </a:lnTo>
                    <a:lnTo>
                      <a:pt x="9769" y="26116"/>
                    </a:lnTo>
                    <a:cubicBezTo>
                      <a:pt x="11646" y="27031"/>
                      <a:pt x="13410" y="27483"/>
                      <a:pt x="14971" y="27483"/>
                    </a:cubicBezTo>
                    <a:cubicBezTo>
                      <a:pt x="17467" y="27483"/>
                      <a:pt x="19445" y="26329"/>
                      <a:pt x="20543" y="24075"/>
                    </a:cubicBezTo>
                    <a:cubicBezTo>
                      <a:pt x="21921" y="21236"/>
                      <a:pt x="21209" y="18357"/>
                      <a:pt x="18623" y="16460"/>
                    </a:cubicBezTo>
                    <a:lnTo>
                      <a:pt x="18623" y="16460"/>
                    </a:lnTo>
                    <a:cubicBezTo>
                      <a:pt x="19062" y="16553"/>
                      <a:pt x="19491" y="16598"/>
                      <a:pt x="19908" y="16598"/>
                    </a:cubicBezTo>
                    <a:cubicBezTo>
                      <a:pt x="21962" y="16598"/>
                      <a:pt x="23695" y="15496"/>
                      <a:pt x="24648" y="13541"/>
                    </a:cubicBezTo>
                    <a:cubicBezTo>
                      <a:pt x="26251" y="10247"/>
                      <a:pt x="24440" y="6836"/>
                      <a:pt x="19894" y="4624"/>
                    </a:cubicBezTo>
                    <a:lnTo>
                      <a:pt x="10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3311311" y="1970870"/>
                <a:ext cx="351371" cy="323386"/>
              </a:xfrm>
              <a:custGeom>
                <a:avLst/>
                <a:gdLst/>
                <a:ahLst/>
                <a:cxnLst/>
                <a:rect l="l" t="t" r="r" b="b"/>
                <a:pathLst>
                  <a:path w="26404" h="24301" extrusionOk="0">
                    <a:moveTo>
                      <a:pt x="13645" y="0"/>
                    </a:moveTo>
                    <a:cubicBezTo>
                      <a:pt x="9707" y="0"/>
                      <a:pt x="5973" y="1901"/>
                      <a:pt x="3694" y="5467"/>
                    </a:cubicBezTo>
                    <a:cubicBezTo>
                      <a:pt x="0" y="11242"/>
                      <a:pt x="1716" y="18583"/>
                      <a:pt x="7610" y="22345"/>
                    </a:cubicBezTo>
                    <a:cubicBezTo>
                      <a:pt x="9647" y="23648"/>
                      <a:pt x="12140" y="24300"/>
                      <a:pt x="14622" y="24300"/>
                    </a:cubicBezTo>
                    <a:cubicBezTo>
                      <a:pt x="15659" y="24300"/>
                      <a:pt x="16694" y="24187"/>
                      <a:pt x="17694" y="23958"/>
                    </a:cubicBezTo>
                    <a:lnTo>
                      <a:pt x="17045" y="19997"/>
                    </a:lnTo>
                    <a:cubicBezTo>
                      <a:pt x="16364" y="20141"/>
                      <a:pt x="15669" y="20211"/>
                      <a:pt x="14979" y="20211"/>
                    </a:cubicBezTo>
                    <a:cubicBezTo>
                      <a:pt x="13217" y="20211"/>
                      <a:pt x="11487" y="19752"/>
                      <a:pt x="10111" y="18870"/>
                    </a:cubicBezTo>
                    <a:cubicBezTo>
                      <a:pt x="6335" y="16460"/>
                      <a:pt x="5254" y="11658"/>
                      <a:pt x="7647" y="7913"/>
                    </a:cubicBezTo>
                    <a:cubicBezTo>
                      <a:pt x="9159" y="5550"/>
                      <a:pt x="11652" y="4270"/>
                      <a:pt x="14238" y="4270"/>
                    </a:cubicBezTo>
                    <a:cubicBezTo>
                      <a:pt x="15720" y="4270"/>
                      <a:pt x="17233" y="4691"/>
                      <a:pt x="18609" y="5569"/>
                    </a:cubicBezTo>
                    <a:cubicBezTo>
                      <a:pt x="20582" y="6831"/>
                      <a:pt x="21975" y="9134"/>
                      <a:pt x="22381" y="11648"/>
                    </a:cubicBezTo>
                    <a:lnTo>
                      <a:pt x="26404" y="10269"/>
                    </a:lnTo>
                    <a:cubicBezTo>
                      <a:pt x="25719" y="7052"/>
                      <a:pt x="23588" y="3961"/>
                      <a:pt x="20726" y="2132"/>
                    </a:cubicBezTo>
                    <a:cubicBezTo>
                      <a:pt x="18475" y="693"/>
                      <a:pt x="16023" y="0"/>
                      <a:pt x="13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27"/>
        <p:cNvGrpSpPr/>
        <p:nvPr/>
      </p:nvGrpSpPr>
      <p:grpSpPr>
        <a:xfrm>
          <a:off x="0" y="0"/>
          <a:ext cx="0" cy="0"/>
          <a:chOff x="0" y="0"/>
          <a:chExt cx="0" cy="0"/>
        </a:xfrm>
      </p:grpSpPr>
      <p:grpSp>
        <p:nvGrpSpPr>
          <p:cNvPr id="528" name="Google Shape;528;p37"/>
          <p:cNvGrpSpPr/>
          <p:nvPr/>
        </p:nvGrpSpPr>
        <p:grpSpPr>
          <a:xfrm>
            <a:off x="6664726" y="2933790"/>
            <a:ext cx="512229" cy="512303"/>
            <a:chOff x="7414946" y="3220873"/>
            <a:chExt cx="360091" cy="360117"/>
          </a:xfrm>
        </p:grpSpPr>
        <p:sp>
          <p:nvSpPr>
            <p:cNvPr id="529" name="Google Shape;529;p37"/>
            <p:cNvSpPr/>
            <p:nvPr/>
          </p:nvSpPr>
          <p:spPr>
            <a:xfrm>
              <a:off x="7414946" y="3305234"/>
              <a:ext cx="151619" cy="195389"/>
            </a:xfrm>
            <a:custGeom>
              <a:avLst/>
              <a:gdLst/>
              <a:ahLst/>
              <a:cxnLst/>
              <a:rect l="l" t="t" r="r" b="b"/>
              <a:pathLst>
                <a:path w="5771" h="7437" extrusionOk="0">
                  <a:moveTo>
                    <a:pt x="0" y="1"/>
                  </a:moveTo>
                  <a:lnTo>
                    <a:pt x="0" y="4572"/>
                  </a:lnTo>
                  <a:lnTo>
                    <a:pt x="5771" y="7437"/>
                  </a:lnTo>
                  <a:lnTo>
                    <a:pt x="4571" y="1360"/>
                  </a:lnTo>
                  <a:lnTo>
                    <a:pt x="902" y="27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7414946" y="3425326"/>
              <a:ext cx="143789" cy="155665"/>
            </a:xfrm>
            <a:custGeom>
              <a:avLst/>
              <a:gdLst/>
              <a:ahLst/>
              <a:cxnLst/>
              <a:rect l="l" t="t" r="r" b="b"/>
              <a:pathLst>
                <a:path w="5473" h="5925" extrusionOk="0">
                  <a:moveTo>
                    <a:pt x="0" y="1"/>
                  </a:moveTo>
                  <a:lnTo>
                    <a:pt x="0" y="4572"/>
                  </a:lnTo>
                  <a:lnTo>
                    <a:pt x="4571" y="5924"/>
                  </a:lnTo>
                  <a:lnTo>
                    <a:pt x="5473" y="3642"/>
                  </a:lnTo>
                  <a:lnTo>
                    <a:pt x="4571" y="135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7735471" y="3430265"/>
              <a:ext cx="39566" cy="150725"/>
            </a:xfrm>
            <a:custGeom>
              <a:avLst/>
              <a:gdLst/>
              <a:ahLst/>
              <a:cxnLst/>
              <a:rect l="l" t="t" r="r" b="b"/>
              <a:pathLst>
                <a:path w="1506" h="5737" extrusionOk="0">
                  <a:moveTo>
                    <a:pt x="1" y="0"/>
                  </a:moveTo>
                  <a:lnTo>
                    <a:pt x="604" y="5466"/>
                  </a:lnTo>
                  <a:lnTo>
                    <a:pt x="1506" y="5736"/>
                  </a:lnTo>
                  <a:lnTo>
                    <a:pt x="1506" y="116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7623418" y="3393641"/>
              <a:ext cx="127947" cy="180229"/>
            </a:xfrm>
            <a:custGeom>
              <a:avLst/>
              <a:gdLst/>
              <a:ahLst/>
              <a:cxnLst/>
              <a:rect l="l" t="t" r="r" b="b"/>
              <a:pathLst>
                <a:path w="4870" h="6860" extrusionOk="0">
                  <a:moveTo>
                    <a:pt x="0" y="0"/>
                  </a:moveTo>
                  <a:lnTo>
                    <a:pt x="1200" y="5778"/>
                  </a:lnTo>
                  <a:lnTo>
                    <a:pt x="4869" y="6860"/>
                  </a:lnTo>
                  <a:lnTo>
                    <a:pt x="4869" y="229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7535038" y="3420045"/>
              <a:ext cx="119908" cy="160945"/>
            </a:xfrm>
            <a:custGeom>
              <a:avLst/>
              <a:gdLst/>
              <a:ahLst/>
              <a:cxnLst/>
              <a:rect l="l" t="t" r="r" b="b"/>
              <a:pathLst>
                <a:path w="4564" h="6126" extrusionOk="0">
                  <a:moveTo>
                    <a:pt x="2282" y="1"/>
                  </a:moveTo>
                  <a:lnTo>
                    <a:pt x="0" y="1554"/>
                  </a:lnTo>
                  <a:lnTo>
                    <a:pt x="0" y="6125"/>
                  </a:lnTo>
                  <a:lnTo>
                    <a:pt x="4564" y="4773"/>
                  </a:lnTo>
                  <a:lnTo>
                    <a:pt x="4564" y="202"/>
                  </a:lnTo>
                  <a:lnTo>
                    <a:pt x="22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7735471" y="3333845"/>
              <a:ext cx="39566" cy="127054"/>
            </a:xfrm>
            <a:custGeom>
              <a:avLst/>
              <a:gdLst/>
              <a:ahLst/>
              <a:cxnLst/>
              <a:rect l="l" t="t" r="r" b="b"/>
              <a:pathLst>
                <a:path w="1506" h="4836" extrusionOk="0">
                  <a:moveTo>
                    <a:pt x="604" y="1"/>
                  </a:moveTo>
                  <a:lnTo>
                    <a:pt x="1" y="2290"/>
                  </a:lnTo>
                  <a:lnTo>
                    <a:pt x="604" y="4572"/>
                  </a:lnTo>
                  <a:lnTo>
                    <a:pt x="1506" y="4835"/>
                  </a:lnTo>
                  <a:lnTo>
                    <a:pt x="1506" y="271"/>
                  </a:lnTo>
                  <a:lnTo>
                    <a:pt x="6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7631248" y="3305234"/>
              <a:ext cx="120118" cy="148729"/>
            </a:xfrm>
            <a:custGeom>
              <a:avLst/>
              <a:gdLst/>
              <a:ahLst/>
              <a:cxnLst/>
              <a:rect l="l" t="t" r="r" b="b"/>
              <a:pathLst>
                <a:path w="4572" h="5661" extrusionOk="0">
                  <a:moveTo>
                    <a:pt x="902" y="1"/>
                  </a:moveTo>
                  <a:lnTo>
                    <a:pt x="0" y="2290"/>
                  </a:lnTo>
                  <a:lnTo>
                    <a:pt x="902" y="4572"/>
                  </a:lnTo>
                  <a:lnTo>
                    <a:pt x="4571" y="5661"/>
                  </a:lnTo>
                  <a:lnTo>
                    <a:pt x="4571" y="1090"/>
                  </a:lnTo>
                  <a:lnTo>
                    <a:pt x="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7535038" y="3305234"/>
              <a:ext cx="119908" cy="155665"/>
            </a:xfrm>
            <a:custGeom>
              <a:avLst/>
              <a:gdLst/>
              <a:ahLst/>
              <a:cxnLst/>
              <a:rect l="l" t="t" r="r" b="b"/>
              <a:pathLst>
                <a:path w="4564" h="5925" extrusionOk="0">
                  <a:moveTo>
                    <a:pt x="4564" y="1"/>
                  </a:moveTo>
                  <a:lnTo>
                    <a:pt x="0" y="1360"/>
                  </a:lnTo>
                  <a:lnTo>
                    <a:pt x="0" y="5924"/>
                  </a:lnTo>
                  <a:lnTo>
                    <a:pt x="4564" y="4572"/>
                  </a:lnTo>
                  <a:lnTo>
                    <a:pt x="45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7654945" y="3220873"/>
              <a:ext cx="67258" cy="180807"/>
            </a:xfrm>
            <a:custGeom>
              <a:avLst/>
              <a:gdLst/>
              <a:ahLst/>
              <a:cxnLst/>
              <a:rect l="l" t="t" r="r" b="b"/>
              <a:pathLst>
                <a:path w="2560" h="6882" extrusionOk="0">
                  <a:moveTo>
                    <a:pt x="0" y="1"/>
                  </a:moveTo>
                  <a:lnTo>
                    <a:pt x="0" y="6881"/>
                  </a:lnTo>
                  <a:cubicBezTo>
                    <a:pt x="0" y="6881"/>
                    <a:pt x="2559" y="4322"/>
                    <a:pt x="2559" y="2560"/>
                  </a:cubicBezTo>
                  <a:cubicBezTo>
                    <a:pt x="2559" y="1145"/>
                    <a:pt x="1415"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7587688" y="3220873"/>
              <a:ext cx="118831" cy="180807"/>
            </a:xfrm>
            <a:custGeom>
              <a:avLst/>
              <a:gdLst/>
              <a:ahLst/>
              <a:cxnLst/>
              <a:rect l="l" t="t" r="r" b="b"/>
              <a:pathLst>
                <a:path w="4523" h="6882" extrusionOk="0">
                  <a:moveTo>
                    <a:pt x="2560" y="1"/>
                  </a:moveTo>
                  <a:cubicBezTo>
                    <a:pt x="1145" y="1"/>
                    <a:pt x="1" y="1145"/>
                    <a:pt x="1" y="2560"/>
                  </a:cubicBezTo>
                  <a:cubicBezTo>
                    <a:pt x="1" y="4322"/>
                    <a:pt x="2560" y="6881"/>
                    <a:pt x="2560" y="6881"/>
                  </a:cubicBezTo>
                  <a:cubicBezTo>
                    <a:pt x="2560" y="6881"/>
                    <a:pt x="4523" y="4322"/>
                    <a:pt x="4523" y="2560"/>
                  </a:cubicBezTo>
                  <a:cubicBezTo>
                    <a:pt x="4523" y="1152"/>
                    <a:pt x="3642" y="1"/>
                    <a:pt x="2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7607366" y="3252479"/>
              <a:ext cx="83310" cy="71382"/>
            </a:xfrm>
            <a:custGeom>
              <a:avLst/>
              <a:gdLst/>
              <a:ahLst/>
              <a:cxnLst/>
              <a:rect l="l" t="t" r="r" b="b"/>
              <a:pathLst>
                <a:path w="3171" h="2717" extrusionOk="0">
                  <a:moveTo>
                    <a:pt x="1803" y="0"/>
                  </a:moveTo>
                  <a:cubicBezTo>
                    <a:pt x="1470" y="0"/>
                    <a:pt x="1130" y="124"/>
                    <a:pt x="854" y="400"/>
                  </a:cubicBezTo>
                  <a:cubicBezTo>
                    <a:pt x="1" y="1253"/>
                    <a:pt x="604" y="2716"/>
                    <a:pt x="1811" y="2716"/>
                  </a:cubicBezTo>
                  <a:cubicBezTo>
                    <a:pt x="2560" y="2710"/>
                    <a:pt x="3164" y="2106"/>
                    <a:pt x="3171" y="1357"/>
                  </a:cubicBezTo>
                  <a:cubicBezTo>
                    <a:pt x="3171" y="541"/>
                    <a:pt x="2501" y="0"/>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37"/>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Announcement</a:t>
            </a:r>
            <a:endParaRPr/>
          </a:p>
        </p:txBody>
      </p:sp>
      <p:sp>
        <p:nvSpPr>
          <p:cNvPr id="541" name="Google Shape;541;p37"/>
          <p:cNvSpPr txBox="1">
            <a:spLocks noGrp="1"/>
          </p:cNvSpPr>
          <p:nvPr>
            <p:ph type="title" idx="2"/>
          </p:nvPr>
        </p:nvSpPr>
        <p:spPr>
          <a:xfrm>
            <a:off x="3062925" y="1737450"/>
            <a:ext cx="3018300" cy="4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S</a:t>
            </a:r>
            <a:r>
              <a:rPr lang="en" dirty="0" smtClean="0"/>
              <a:t>ystem requirements</a:t>
            </a:r>
            <a:endParaRPr dirty="0"/>
          </a:p>
        </p:txBody>
      </p:sp>
      <p:sp>
        <p:nvSpPr>
          <p:cNvPr id="542" name="Google Shape;542;p37"/>
          <p:cNvSpPr txBox="1">
            <a:spLocks noGrp="1"/>
          </p:cNvSpPr>
          <p:nvPr>
            <p:ph type="subTitle" idx="1"/>
          </p:nvPr>
        </p:nvSpPr>
        <p:spPr>
          <a:xfrm>
            <a:off x="3062925" y="2177425"/>
            <a:ext cx="301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Almost finalized CR, CRS and UAT plan. It’s the first year to include the testing plans.</a:t>
            </a:r>
            <a:endParaRPr dirty="0"/>
          </a:p>
        </p:txBody>
      </p:sp>
      <p:sp>
        <p:nvSpPr>
          <p:cNvPr id="543" name="Google Shape;543;p37"/>
          <p:cNvSpPr txBox="1">
            <a:spLocks noGrp="1"/>
          </p:cNvSpPr>
          <p:nvPr>
            <p:ph type="title" idx="3"/>
          </p:nvPr>
        </p:nvSpPr>
        <p:spPr>
          <a:xfrm>
            <a:off x="713850" y="3469850"/>
            <a:ext cx="3018300" cy="4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Process familiarity</a:t>
            </a:r>
            <a:endParaRPr dirty="0"/>
          </a:p>
        </p:txBody>
      </p:sp>
      <p:sp>
        <p:nvSpPr>
          <p:cNvPr id="544" name="Google Shape;544;p37"/>
          <p:cNvSpPr txBox="1">
            <a:spLocks noGrp="1"/>
          </p:cNvSpPr>
          <p:nvPr>
            <p:ph type="subTitle" idx="4"/>
          </p:nvPr>
        </p:nvSpPr>
        <p:spPr>
          <a:xfrm>
            <a:off x="713850" y="3909825"/>
            <a:ext cx="301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F</a:t>
            </a:r>
            <a:r>
              <a:rPr lang="en" dirty="0" smtClean="0"/>
              <a:t>amiliar with GIT, SW process</a:t>
            </a:r>
            <a:endParaRPr dirty="0"/>
          </a:p>
        </p:txBody>
      </p:sp>
      <p:sp>
        <p:nvSpPr>
          <p:cNvPr id="545" name="Google Shape;545;p37"/>
          <p:cNvSpPr txBox="1">
            <a:spLocks noGrp="1"/>
          </p:cNvSpPr>
          <p:nvPr>
            <p:ph type="title" idx="5"/>
          </p:nvPr>
        </p:nvSpPr>
        <p:spPr>
          <a:xfrm>
            <a:off x="5411700" y="3469850"/>
            <a:ext cx="3018300" cy="4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Learning phase</a:t>
            </a:r>
            <a:endParaRPr dirty="0"/>
          </a:p>
        </p:txBody>
      </p:sp>
      <p:sp>
        <p:nvSpPr>
          <p:cNvPr id="546" name="Google Shape;546;p37"/>
          <p:cNvSpPr txBox="1">
            <a:spLocks noGrp="1"/>
          </p:cNvSpPr>
          <p:nvPr>
            <p:ph type="subTitle" idx="6"/>
          </p:nvPr>
        </p:nvSpPr>
        <p:spPr>
          <a:xfrm>
            <a:off x="5411700" y="3909825"/>
            <a:ext cx="301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Great Job!</a:t>
            </a:r>
            <a:endParaRPr dirty="0"/>
          </a:p>
        </p:txBody>
      </p:sp>
      <p:grpSp>
        <p:nvGrpSpPr>
          <p:cNvPr id="547" name="Google Shape;547;p37"/>
          <p:cNvGrpSpPr/>
          <p:nvPr/>
        </p:nvGrpSpPr>
        <p:grpSpPr>
          <a:xfrm>
            <a:off x="1991743" y="2926791"/>
            <a:ext cx="462612" cy="512313"/>
            <a:chOff x="862507" y="2885984"/>
            <a:chExt cx="329590" cy="365000"/>
          </a:xfrm>
        </p:grpSpPr>
        <p:sp>
          <p:nvSpPr>
            <p:cNvPr id="548" name="Google Shape;548;p37"/>
            <p:cNvSpPr/>
            <p:nvPr/>
          </p:nvSpPr>
          <p:spPr>
            <a:xfrm>
              <a:off x="862821" y="2975834"/>
              <a:ext cx="313854" cy="275150"/>
            </a:xfrm>
            <a:custGeom>
              <a:avLst/>
              <a:gdLst/>
              <a:ahLst/>
              <a:cxnLst/>
              <a:rect l="l" t="t" r="r" b="b"/>
              <a:pathLst>
                <a:path w="20962" h="18377" extrusionOk="0">
                  <a:moveTo>
                    <a:pt x="6174" y="1"/>
                  </a:moveTo>
                  <a:cubicBezTo>
                    <a:pt x="5746" y="1"/>
                    <a:pt x="5321" y="44"/>
                    <a:pt x="4920" y="148"/>
                  </a:cubicBezTo>
                  <a:cubicBezTo>
                    <a:pt x="2523" y="779"/>
                    <a:pt x="1" y="3344"/>
                    <a:pt x="1" y="7570"/>
                  </a:cubicBezTo>
                  <a:cubicBezTo>
                    <a:pt x="1" y="10450"/>
                    <a:pt x="1809" y="14403"/>
                    <a:pt x="4058" y="16631"/>
                  </a:cubicBezTo>
                  <a:cubicBezTo>
                    <a:pt x="5130" y="17704"/>
                    <a:pt x="6287" y="18376"/>
                    <a:pt x="7380" y="18376"/>
                  </a:cubicBezTo>
                  <a:cubicBezTo>
                    <a:pt x="8032" y="18376"/>
                    <a:pt x="8663" y="18271"/>
                    <a:pt x="9293" y="18103"/>
                  </a:cubicBezTo>
                  <a:cubicBezTo>
                    <a:pt x="9682" y="17988"/>
                    <a:pt x="10082" y="17930"/>
                    <a:pt x="10481" y="17930"/>
                  </a:cubicBezTo>
                  <a:cubicBezTo>
                    <a:pt x="10881" y="17930"/>
                    <a:pt x="11280" y="17988"/>
                    <a:pt x="11669" y="18103"/>
                  </a:cubicBezTo>
                  <a:cubicBezTo>
                    <a:pt x="12279" y="18271"/>
                    <a:pt x="12931" y="18376"/>
                    <a:pt x="13561" y="18376"/>
                  </a:cubicBezTo>
                  <a:cubicBezTo>
                    <a:pt x="14612" y="18376"/>
                    <a:pt x="15727" y="17767"/>
                    <a:pt x="16736" y="16779"/>
                  </a:cubicBezTo>
                  <a:cubicBezTo>
                    <a:pt x="19049" y="14571"/>
                    <a:pt x="20962" y="10513"/>
                    <a:pt x="20962" y="7570"/>
                  </a:cubicBezTo>
                  <a:cubicBezTo>
                    <a:pt x="20962" y="3344"/>
                    <a:pt x="18418" y="779"/>
                    <a:pt x="16042" y="148"/>
                  </a:cubicBezTo>
                  <a:cubicBezTo>
                    <a:pt x="15641" y="44"/>
                    <a:pt x="15217" y="1"/>
                    <a:pt x="14788" y="1"/>
                  </a:cubicBezTo>
                  <a:cubicBezTo>
                    <a:pt x="14003" y="1"/>
                    <a:pt x="13204" y="147"/>
                    <a:pt x="12510" y="338"/>
                  </a:cubicBezTo>
                  <a:cubicBezTo>
                    <a:pt x="12279" y="380"/>
                    <a:pt x="12047" y="443"/>
                    <a:pt x="11837" y="464"/>
                  </a:cubicBezTo>
                  <a:cubicBezTo>
                    <a:pt x="11379" y="548"/>
                    <a:pt x="10918" y="589"/>
                    <a:pt x="10459" y="589"/>
                  </a:cubicBezTo>
                  <a:cubicBezTo>
                    <a:pt x="9779" y="589"/>
                    <a:pt x="9105" y="501"/>
                    <a:pt x="8452" y="338"/>
                  </a:cubicBezTo>
                  <a:cubicBezTo>
                    <a:pt x="7759" y="147"/>
                    <a:pt x="6960" y="1"/>
                    <a:pt x="6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862507" y="2975819"/>
              <a:ext cx="250894" cy="275165"/>
            </a:xfrm>
            <a:custGeom>
              <a:avLst/>
              <a:gdLst/>
              <a:ahLst/>
              <a:cxnLst/>
              <a:rect l="l" t="t" r="r" b="b"/>
              <a:pathLst>
                <a:path w="16757" h="18378" extrusionOk="0">
                  <a:moveTo>
                    <a:pt x="6204" y="1"/>
                  </a:moveTo>
                  <a:cubicBezTo>
                    <a:pt x="5767" y="1"/>
                    <a:pt x="5333" y="44"/>
                    <a:pt x="4920" y="149"/>
                  </a:cubicBezTo>
                  <a:cubicBezTo>
                    <a:pt x="2544" y="759"/>
                    <a:pt x="1" y="3324"/>
                    <a:pt x="1" y="7571"/>
                  </a:cubicBezTo>
                  <a:cubicBezTo>
                    <a:pt x="1" y="11797"/>
                    <a:pt x="3995" y="18377"/>
                    <a:pt x="7401" y="18377"/>
                  </a:cubicBezTo>
                  <a:cubicBezTo>
                    <a:pt x="8053" y="18377"/>
                    <a:pt x="8684" y="18293"/>
                    <a:pt x="9293" y="18104"/>
                  </a:cubicBezTo>
                  <a:cubicBezTo>
                    <a:pt x="9682" y="17989"/>
                    <a:pt x="10087" y="17931"/>
                    <a:pt x="10492" y="17931"/>
                  </a:cubicBezTo>
                  <a:cubicBezTo>
                    <a:pt x="10896" y="17931"/>
                    <a:pt x="11301" y="17989"/>
                    <a:pt x="11690" y="18104"/>
                  </a:cubicBezTo>
                  <a:cubicBezTo>
                    <a:pt x="12300" y="18293"/>
                    <a:pt x="12952" y="18377"/>
                    <a:pt x="13582" y="18377"/>
                  </a:cubicBezTo>
                  <a:cubicBezTo>
                    <a:pt x="14633" y="18377"/>
                    <a:pt x="15748" y="17768"/>
                    <a:pt x="16757" y="16780"/>
                  </a:cubicBezTo>
                  <a:lnTo>
                    <a:pt x="16757" y="16780"/>
                  </a:lnTo>
                  <a:cubicBezTo>
                    <a:pt x="15461" y="17012"/>
                    <a:pt x="14299" y="17110"/>
                    <a:pt x="13262" y="17110"/>
                  </a:cubicBezTo>
                  <a:cubicBezTo>
                    <a:pt x="12044" y="17110"/>
                    <a:pt x="10999" y="16974"/>
                    <a:pt x="10113" y="16759"/>
                  </a:cubicBezTo>
                  <a:cubicBezTo>
                    <a:pt x="7422" y="16086"/>
                    <a:pt x="5425" y="13836"/>
                    <a:pt x="5088" y="11082"/>
                  </a:cubicBezTo>
                  <a:cubicBezTo>
                    <a:pt x="4247" y="4207"/>
                    <a:pt x="8747" y="2210"/>
                    <a:pt x="8747" y="2210"/>
                  </a:cubicBezTo>
                  <a:cubicBezTo>
                    <a:pt x="9339" y="2449"/>
                    <a:pt x="9969" y="2576"/>
                    <a:pt x="10606" y="2576"/>
                  </a:cubicBezTo>
                  <a:cubicBezTo>
                    <a:pt x="10918" y="2576"/>
                    <a:pt x="11231" y="2545"/>
                    <a:pt x="11543" y="2483"/>
                  </a:cubicBezTo>
                  <a:cubicBezTo>
                    <a:pt x="10597" y="1558"/>
                    <a:pt x="11858" y="465"/>
                    <a:pt x="11858" y="465"/>
                  </a:cubicBezTo>
                  <a:lnTo>
                    <a:pt x="11858" y="465"/>
                  </a:lnTo>
                  <a:cubicBezTo>
                    <a:pt x="11402" y="541"/>
                    <a:pt x="10943" y="579"/>
                    <a:pt x="10485" y="579"/>
                  </a:cubicBezTo>
                  <a:cubicBezTo>
                    <a:pt x="9804" y="579"/>
                    <a:pt x="9127" y="494"/>
                    <a:pt x="8473" y="318"/>
                  </a:cubicBezTo>
                  <a:cubicBezTo>
                    <a:pt x="7784" y="142"/>
                    <a:pt x="6990" y="1"/>
                    <a:pt x="62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1034691" y="2885984"/>
              <a:ext cx="157406" cy="87050"/>
            </a:xfrm>
            <a:custGeom>
              <a:avLst/>
              <a:gdLst/>
              <a:ahLst/>
              <a:cxnLst/>
              <a:rect l="l" t="t" r="r" b="b"/>
              <a:pathLst>
                <a:path w="10513" h="5814" extrusionOk="0">
                  <a:moveTo>
                    <a:pt x="5044" y="0"/>
                  </a:moveTo>
                  <a:cubicBezTo>
                    <a:pt x="4802" y="0"/>
                    <a:pt x="4551" y="10"/>
                    <a:pt x="4290" y="31"/>
                  </a:cubicBezTo>
                  <a:cubicBezTo>
                    <a:pt x="1220" y="262"/>
                    <a:pt x="43" y="3795"/>
                    <a:pt x="1" y="3921"/>
                  </a:cubicBezTo>
                  <a:cubicBezTo>
                    <a:pt x="43" y="3879"/>
                    <a:pt x="85" y="3858"/>
                    <a:pt x="148" y="3858"/>
                  </a:cubicBezTo>
                  <a:cubicBezTo>
                    <a:pt x="187" y="3849"/>
                    <a:pt x="228" y="3845"/>
                    <a:pt x="272" y="3845"/>
                  </a:cubicBezTo>
                  <a:cubicBezTo>
                    <a:pt x="1228" y="3845"/>
                    <a:pt x="3180" y="5813"/>
                    <a:pt x="5466" y="5813"/>
                  </a:cubicBezTo>
                  <a:cubicBezTo>
                    <a:pt x="5911" y="5813"/>
                    <a:pt x="6368" y="5739"/>
                    <a:pt x="6834" y="5561"/>
                  </a:cubicBezTo>
                  <a:cubicBezTo>
                    <a:pt x="9924" y="4362"/>
                    <a:pt x="10513" y="263"/>
                    <a:pt x="10513" y="262"/>
                  </a:cubicBezTo>
                  <a:lnTo>
                    <a:pt x="10513" y="262"/>
                  </a:lnTo>
                  <a:cubicBezTo>
                    <a:pt x="10146" y="497"/>
                    <a:pt x="9764" y="581"/>
                    <a:pt x="9349" y="581"/>
                  </a:cubicBezTo>
                  <a:cubicBezTo>
                    <a:pt x="8260" y="581"/>
                    <a:pt x="6939" y="0"/>
                    <a:pt x="50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1034691" y="2885984"/>
              <a:ext cx="157406" cy="58707"/>
            </a:xfrm>
            <a:custGeom>
              <a:avLst/>
              <a:gdLst/>
              <a:ahLst/>
              <a:cxnLst/>
              <a:rect l="l" t="t" r="r" b="b"/>
              <a:pathLst>
                <a:path w="10513" h="3921" extrusionOk="0">
                  <a:moveTo>
                    <a:pt x="5028" y="0"/>
                  </a:moveTo>
                  <a:cubicBezTo>
                    <a:pt x="4785" y="0"/>
                    <a:pt x="4532" y="10"/>
                    <a:pt x="4269" y="31"/>
                  </a:cubicBezTo>
                  <a:cubicBezTo>
                    <a:pt x="1220" y="262"/>
                    <a:pt x="22" y="3795"/>
                    <a:pt x="1" y="3921"/>
                  </a:cubicBezTo>
                  <a:lnTo>
                    <a:pt x="127" y="3858"/>
                  </a:lnTo>
                  <a:cubicBezTo>
                    <a:pt x="779" y="3605"/>
                    <a:pt x="3638" y="2554"/>
                    <a:pt x="5972" y="2554"/>
                  </a:cubicBezTo>
                  <a:cubicBezTo>
                    <a:pt x="8621" y="2554"/>
                    <a:pt x="10513" y="263"/>
                    <a:pt x="10513" y="262"/>
                  </a:cubicBezTo>
                  <a:lnTo>
                    <a:pt x="10513" y="262"/>
                  </a:lnTo>
                  <a:cubicBezTo>
                    <a:pt x="10146" y="497"/>
                    <a:pt x="9764" y="581"/>
                    <a:pt x="9348" y="581"/>
                  </a:cubicBezTo>
                  <a:cubicBezTo>
                    <a:pt x="8259" y="581"/>
                    <a:pt x="6935" y="0"/>
                    <a:pt x="5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1103639" y="3030843"/>
              <a:ext cx="44393" cy="63139"/>
            </a:xfrm>
            <a:custGeom>
              <a:avLst/>
              <a:gdLst/>
              <a:ahLst/>
              <a:cxnLst/>
              <a:rect l="l" t="t" r="r" b="b"/>
              <a:pathLst>
                <a:path w="2965" h="4217" extrusionOk="0">
                  <a:moveTo>
                    <a:pt x="1383" y="1"/>
                  </a:moveTo>
                  <a:cubicBezTo>
                    <a:pt x="1349" y="1"/>
                    <a:pt x="1316" y="3"/>
                    <a:pt x="1283" y="6"/>
                  </a:cubicBezTo>
                  <a:cubicBezTo>
                    <a:pt x="526" y="69"/>
                    <a:pt x="0" y="1079"/>
                    <a:pt x="126" y="2235"/>
                  </a:cubicBezTo>
                  <a:cubicBezTo>
                    <a:pt x="227" y="3360"/>
                    <a:pt x="884" y="4217"/>
                    <a:pt x="1603" y="4217"/>
                  </a:cubicBezTo>
                  <a:cubicBezTo>
                    <a:pt x="1636" y="4217"/>
                    <a:pt x="1670" y="4215"/>
                    <a:pt x="1703" y="4211"/>
                  </a:cubicBezTo>
                  <a:cubicBezTo>
                    <a:pt x="2460" y="4148"/>
                    <a:pt x="2965" y="3139"/>
                    <a:pt x="2859" y="1962"/>
                  </a:cubicBezTo>
                  <a:cubicBezTo>
                    <a:pt x="2739" y="856"/>
                    <a:pt x="2100" y="1"/>
                    <a:pt x="1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986853" y="3004491"/>
              <a:ext cx="65804" cy="14808"/>
            </a:xfrm>
            <a:custGeom>
              <a:avLst/>
              <a:gdLst/>
              <a:ahLst/>
              <a:cxnLst/>
              <a:rect l="l" t="t" r="r" b="b"/>
              <a:pathLst>
                <a:path w="4395" h="989" extrusionOk="0">
                  <a:moveTo>
                    <a:pt x="0" y="0"/>
                  </a:moveTo>
                  <a:cubicBezTo>
                    <a:pt x="0" y="484"/>
                    <a:pt x="736" y="883"/>
                    <a:pt x="1745" y="989"/>
                  </a:cubicBezTo>
                  <a:lnTo>
                    <a:pt x="2628" y="989"/>
                  </a:lnTo>
                  <a:cubicBezTo>
                    <a:pt x="3637" y="883"/>
                    <a:pt x="4394" y="484"/>
                    <a:pt x="4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991330" y="2933641"/>
              <a:ext cx="56356" cy="85972"/>
            </a:xfrm>
            <a:custGeom>
              <a:avLst/>
              <a:gdLst/>
              <a:ahLst/>
              <a:cxnLst/>
              <a:rect l="l" t="t" r="r" b="b"/>
              <a:pathLst>
                <a:path w="3764" h="5742" extrusionOk="0">
                  <a:moveTo>
                    <a:pt x="3182" y="0"/>
                  </a:moveTo>
                  <a:cubicBezTo>
                    <a:pt x="3058" y="0"/>
                    <a:pt x="2932" y="56"/>
                    <a:pt x="2834" y="191"/>
                  </a:cubicBezTo>
                  <a:lnTo>
                    <a:pt x="1635" y="1999"/>
                  </a:lnTo>
                  <a:cubicBezTo>
                    <a:pt x="1446" y="1432"/>
                    <a:pt x="1236" y="885"/>
                    <a:pt x="963" y="338"/>
                  </a:cubicBezTo>
                  <a:cubicBezTo>
                    <a:pt x="874" y="168"/>
                    <a:pt x="732" y="97"/>
                    <a:pt x="590" y="97"/>
                  </a:cubicBezTo>
                  <a:cubicBezTo>
                    <a:pt x="295" y="97"/>
                    <a:pt x="0" y="404"/>
                    <a:pt x="185" y="759"/>
                  </a:cubicBezTo>
                  <a:cubicBezTo>
                    <a:pt x="794" y="2020"/>
                    <a:pt x="1194" y="3366"/>
                    <a:pt x="1362" y="4753"/>
                  </a:cubicBezTo>
                  <a:cubicBezTo>
                    <a:pt x="1404" y="5069"/>
                    <a:pt x="1446" y="5384"/>
                    <a:pt x="1446" y="5721"/>
                  </a:cubicBezTo>
                  <a:cubicBezTo>
                    <a:pt x="1593" y="5742"/>
                    <a:pt x="1740" y="5742"/>
                    <a:pt x="1888" y="5742"/>
                  </a:cubicBezTo>
                  <a:cubicBezTo>
                    <a:pt x="2035" y="5742"/>
                    <a:pt x="2182" y="5721"/>
                    <a:pt x="2329" y="5721"/>
                  </a:cubicBezTo>
                  <a:cubicBezTo>
                    <a:pt x="2308" y="5384"/>
                    <a:pt x="2287" y="5069"/>
                    <a:pt x="2245" y="4753"/>
                  </a:cubicBezTo>
                  <a:cubicBezTo>
                    <a:pt x="2182" y="4207"/>
                    <a:pt x="2098" y="3660"/>
                    <a:pt x="1951" y="3135"/>
                  </a:cubicBezTo>
                  <a:lnTo>
                    <a:pt x="3570" y="675"/>
                  </a:lnTo>
                  <a:cubicBezTo>
                    <a:pt x="3763" y="332"/>
                    <a:pt x="3482" y="0"/>
                    <a:pt x="3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7"/>
          <p:cNvGrpSpPr/>
          <p:nvPr/>
        </p:nvGrpSpPr>
        <p:grpSpPr>
          <a:xfrm>
            <a:off x="4331410" y="1245930"/>
            <a:ext cx="494669" cy="512294"/>
            <a:chOff x="3955047" y="2432242"/>
            <a:chExt cx="322912" cy="334396"/>
          </a:xfrm>
        </p:grpSpPr>
        <p:sp>
          <p:nvSpPr>
            <p:cNvPr id="556" name="Google Shape;556;p37"/>
            <p:cNvSpPr/>
            <p:nvPr/>
          </p:nvSpPr>
          <p:spPr>
            <a:xfrm>
              <a:off x="3955047" y="2432242"/>
              <a:ext cx="322912" cy="334291"/>
            </a:xfrm>
            <a:custGeom>
              <a:avLst/>
              <a:gdLst/>
              <a:ahLst/>
              <a:cxnLst/>
              <a:rect l="l" t="t" r="r" b="b"/>
              <a:pathLst>
                <a:path w="21567" h="22327" extrusionOk="0">
                  <a:moveTo>
                    <a:pt x="20464" y="0"/>
                  </a:moveTo>
                  <a:cubicBezTo>
                    <a:pt x="20398" y="0"/>
                    <a:pt x="20331" y="6"/>
                    <a:pt x="20263" y="19"/>
                  </a:cubicBezTo>
                  <a:lnTo>
                    <a:pt x="6912" y="2395"/>
                  </a:lnTo>
                  <a:cubicBezTo>
                    <a:pt x="6387" y="2479"/>
                    <a:pt x="5987" y="2920"/>
                    <a:pt x="5987" y="3467"/>
                  </a:cubicBezTo>
                  <a:lnTo>
                    <a:pt x="5987" y="15030"/>
                  </a:lnTo>
                  <a:cubicBezTo>
                    <a:pt x="5434" y="14754"/>
                    <a:pt x="4853" y="14625"/>
                    <a:pt x="4284" y="14625"/>
                  </a:cubicBezTo>
                  <a:cubicBezTo>
                    <a:pt x="2563" y="14625"/>
                    <a:pt x="953" y="15805"/>
                    <a:pt x="542" y="17638"/>
                  </a:cubicBezTo>
                  <a:cubicBezTo>
                    <a:pt x="0" y="20034"/>
                    <a:pt x="1833" y="22327"/>
                    <a:pt x="4281" y="22327"/>
                  </a:cubicBezTo>
                  <a:cubicBezTo>
                    <a:pt x="4303" y="22327"/>
                    <a:pt x="4325" y="22326"/>
                    <a:pt x="4347" y="22326"/>
                  </a:cubicBezTo>
                  <a:cubicBezTo>
                    <a:pt x="6471" y="22284"/>
                    <a:pt x="8153" y="20539"/>
                    <a:pt x="8132" y="18415"/>
                  </a:cubicBezTo>
                  <a:lnTo>
                    <a:pt x="8132" y="5570"/>
                  </a:lnTo>
                  <a:lnTo>
                    <a:pt x="19401" y="3572"/>
                  </a:lnTo>
                  <a:lnTo>
                    <a:pt x="19401" y="12276"/>
                  </a:lnTo>
                  <a:cubicBezTo>
                    <a:pt x="18853" y="12007"/>
                    <a:pt x="18278" y="11882"/>
                    <a:pt x="17715" y="11882"/>
                  </a:cubicBezTo>
                  <a:cubicBezTo>
                    <a:pt x="15988" y="11882"/>
                    <a:pt x="14368" y="13060"/>
                    <a:pt x="13956" y="14883"/>
                  </a:cubicBezTo>
                  <a:cubicBezTo>
                    <a:pt x="13414" y="17300"/>
                    <a:pt x="15226" y="19572"/>
                    <a:pt x="17693" y="19572"/>
                  </a:cubicBezTo>
                  <a:cubicBezTo>
                    <a:pt x="17716" y="19572"/>
                    <a:pt x="17738" y="19572"/>
                    <a:pt x="17761" y="19572"/>
                  </a:cubicBezTo>
                  <a:cubicBezTo>
                    <a:pt x="19884" y="19530"/>
                    <a:pt x="21566" y="17806"/>
                    <a:pt x="21566" y="15682"/>
                  </a:cubicBezTo>
                  <a:lnTo>
                    <a:pt x="21566" y="1112"/>
                  </a:lnTo>
                  <a:cubicBezTo>
                    <a:pt x="21566" y="488"/>
                    <a:pt x="21056" y="0"/>
                    <a:pt x="204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4009741" y="2515624"/>
              <a:ext cx="67361" cy="251014"/>
            </a:xfrm>
            <a:custGeom>
              <a:avLst/>
              <a:gdLst/>
              <a:ahLst/>
              <a:cxnLst/>
              <a:rect l="l" t="t" r="r" b="b"/>
              <a:pathLst>
                <a:path w="4499" h="16765" extrusionOk="0">
                  <a:moveTo>
                    <a:pt x="4479" y="1"/>
                  </a:moveTo>
                  <a:lnTo>
                    <a:pt x="3995" y="148"/>
                  </a:lnTo>
                  <a:cubicBezTo>
                    <a:pt x="3533" y="274"/>
                    <a:pt x="3217" y="715"/>
                    <a:pt x="3217" y="1199"/>
                  </a:cubicBezTo>
                  <a:lnTo>
                    <a:pt x="3217" y="12867"/>
                  </a:lnTo>
                  <a:cubicBezTo>
                    <a:pt x="3217" y="14760"/>
                    <a:pt x="1872" y="16379"/>
                    <a:pt x="1" y="16715"/>
                  </a:cubicBezTo>
                  <a:cubicBezTo>
                    <a:pt x="208" y="16748"/>
                    <a:pt x="413" y="16764"/>
                    <a:pt x="615" y="16764"/>
                  </a:cubicBezTo>
                  <a:cubicBezTo>
                    <a:pt x="2716" y="16764"/>
                    <a:pt x="4498" y="15034"/>
                    <a:pt x="4479" y="12867"/>
                  </a:cubicBezTo>
                  <a:lnTo>
                    <a:pt x="4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4210582" y="2432317"/>
              <a:ext cx="67346" cy="293087"/>
            </a:xfrm>
            <a:custGeom>
              <a:avLst/>
              <a:gdLst/>
              <a:ahLst/>
              <a:cxnLst/>
              <a:rect l="l" t="t" r="r" b="b"/>
              <a:pathLst>
                <a:path w="4498" h="19575" extrusionOk="0">
                  <a:moveTo>
                    <a:pt x="3374" y="0"/>
                  </a:moveTo>
                  <a:cubicBezTo>
                    <a:pt x="3315" y="0"/>
                    <a:pt x="3256" y="5"/>
                    <a:pt x="3196" y="14"/>
                  </a:cubicBezTo>
                  <a:lnTo>
                    <a:pt x="2607" y="119"/>
                  </a:lnTo>
                  <a:cubicBezTo>
                    <a:pt x="2986" y="308"/>
                    <a:pt x="3217" y="687"/>
                    <a:pt x="3217" y="1107"/>
                  </a:cubicBezTo>
                  <a:lnTo>
                    <a:pt x="3217" y="15677"/>
                  </a:lnTo>
                  <a:cubicBezTo>
                    <a:pt x="3217" y="17569"/>
                    <a:pt x="1871" y="19188"/>
                    <a:pt x="0" y="19525"/>
                  </a:cubicBezTo>
                  <a:cubicBezTo>
                    <a:pt x="209" y="19558"/>
                    <a:pt x="416" y="19574"/>
                    <a:pt x="620" y="19574"/>
                  </a:cubicBezTo>
                  <a:cubicBezTo>
                    <a:pt x="2718" y="19574"/>
                    <a:pt x="4498" y="17862"/>
                    <a:pt x="4478" y="15677"/>
                  </a:cubicBezTo>
                  <a:lnTo>
                    <a:pt x="4478" y="1107"/>
                  </a:lnTo>
                  <a:cubicBezTo>
                    <a:pt x="4478" y="475"/>
                    <a:pt x="3972" y="0"/>
                    <a:pt x="3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2"/>
        <p:cNvGrpSpPr/>
        <p:nvPr/>
      </p:nvGrpSpPr>
      <p:grpSpPr>
        <a:xfrm>
          <a:off x="0" y="0"/>
          <a:ext cx="0" cy="0"/>
          <a:chOff x="0" y="0"/>
          <a:chExt cx="0" cy="0"/>
        </a:xfrm>
      </p:grpSpPr>
      <p:sp>
        <p:nvSpPr>
          <p:cNvPr id="563" name="Google Shape;563;p38"/>
          <p:cNvSpPr txBox="1">
            <a:spLocks noGrp="1"/>
          </p:cNvSpPr>
          <p:nvPr>
            <p:ph type="title"/>
          </p:nvPr>
        </p:nvSpPr>
        <p:spPr>
          <a:xfrm>
            <a:off x="713850" y="2318342"/>
            <a:ext cx="6327300" cy="11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4"/>
                </a:solidFill>
              </a:rPr>
              <a:t>Recap</a:t>
            </a:r>
            <a:endParaRPr dirty="0">
              <a:solidFill>
                <a:schemeClr val="accent4"/>
              </a:solidFill>
            </a:endParaRPr>
          </a:p>
        </p:txBody>
      </p:sp>
      <p:sp>
        <p:nvSpPr>
          <p:cNvPr id="564" name="Google Shape;564;p38"/>
          <p:cNvSpPr txBox="1">
            <a:spLocks noGrp="1"/>
          </p:cNvSpPr>
          <p:nvPr>
            <p:ph type="title" idx="2"/>
          </p:nvPr>
        </p:nvSpPr>
        <p:spPr>
          <a:xfrm>
            <a:off x="713850" y="1491425"/>
            <a:ext cx="1907700" cy="91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65" name="Google Shape;565;p38"/>
          <p:cNvSpPr txBox="1">
            <a:spLocks noGrp="1"/>
          </p:cNvSpPr>
          <p:nvPr>
            <p:ph type="subTitle" idx="1"/>
          </p:nvPr>
        </p:nvSpPr>
        <p:spPr>
          <a:xfrm>
            <a:off x="713850" y="3193679"/>
            <a:ext cx="64203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Do you remember … ?</a:t>
            </a:r>
          </a:p>
        </p:txBody>
      </p:sp>
      <p:grpSp>
        <p:nvGrpSpPr>
          <p:cNvPr id="566" name="Google Shape;566;p38"/>
          <p:cNvGrpSpPr/>
          <p:nvPr/>
        </p:nvGrpSpPr>
        <p:grpSpPr>
          <a:xfrm rot="-830228">
            <a:off x="3827332" y="1215868"/>
            <a:ext cx="673278" cy="678714"/>
            <a:chOff x="4566208" y="2132179"/>
            <a:chExt cx="1190999" cy="1200614"/>
          </a:xfrm>
        </p:grpSpPr>
        <p:sp>
          <p:nvSpPr>
            <p:cNvPr id="567" name="Google Shape;567;p38"/>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38"/>
          <p:cNvSpPr/>
          <p:nvPr/>
        </p:nvSpPr>
        <p:spPr>
          <a:xfrm>
            <a:off x="4406825" y="-696025"/>
            <a:ext cx="2755975" cy="2163575"/>
          </a:xfrm>
          <a:custGeom>
            <a:avLst/>
            <a:gdLst/>
            <a:ahLst/>
            <a:cxnLst/>
            <a:rect l="l" t="t" r="r" b="b"/>
            <a:pathLst>
              <a:path w="110239" h="86543" extrusionOk="0">
                <a:moveTo>
                  <a:pt x="0" y="86543"/>
                </a:moveTo>
                <a:cubicBezTo>
                  <a:pt x="3531" y="79484"/>
                  <a:pt x="14559" y="80127"/>
                  <a:pt x="22299" y="78579"/>
                </a:cubicBezTo>
                <a:cubicBezTo>
                  <a:pt x="45419" y="73955"/>
                  <a:pt x="72767" y="82102"/>
                  <a:pt x="92384" y="69022"/>
                </a:cubicBezTo>
                <a:cubicBezTo>
                  <a:pt x="105017" y="60598"/>
                  <a:pt x="113645" y="40952"/>
                  <a:pt x="108843" y="26547"/>
                </a:cubicBezTo>
                <a:cubicBezTo>
                  <a:pt x="105040" y="15140"/>
                  <a:pt x="92922" y="8503"/>
                  <a:pt x="84419" y="0"/>
                </a:cubicBezTo>
              </a:path>
            </a:pathLst>
          </a:custGeom>
          <a:noFill/>
          <a:ln w="19050" cap="flat" cmpd="sng">
            <a:solidFill>
              <a:schemeClr val="accent4"/>
            </a:solidFill>
            <a:prstDash val="dot"/>
            <a:round/>
            <a:headEnd type="none" w="med" len="med"/>
            <a:tailEnd type="none" w="med" len="med"/>
          </a:ln>
        </p:spPr>
      </p:sp>
      <p:grpSp>
        <p:nvGrpSpPr>
          <p:cNvPr id="572" name="Google Shape;572;p38"/>
          <p:cNvGrpSpPr/>
          <p:nvPr/>
        </p:nvGrpSpPr>
        <p:grpSpPr>
          <a:xfrm>
            <a:off x="6051400" y="2510350"/>
            <a:ext cx="1682340" cy="669750"/>
            <a:chOff x="5981625" y="1844100"/>
            <a:chExt cx="1682340" cy="669750"/>
          </a:xfrm>
        </p:grpSpPr>
        <p:sp>
          <p:nvSpPr>
            <p:cNvPr id="573" name="Google Shape;573;p38"/>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8"/>
            <p:cNvGrpSpPr/>
            <p:nvPr/>
          </p:nvGrpSpPr>
          <p:grpSpPr>
            <a:xfrm>
              <a:off x="6140808" y="2016260"/>
              <a:ext cx="1417036" cy="497589"/>
              <a:chOff x="6140808" y="1936610"/>
              <a:chExt cx="1417036" cy="497589"/>
            </a:xfrm>
          </p:grpSpPr>
          <p:sp>
            <p:nvSpPr>
              <p:cNvPr id="575" name="Google Shape;575;p38"/>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0"/>
        <p:cNvGrpSpPr/>
        <p:nvPr/>
      </p:nvGrpSpPr>
      <p:grpSpPr>
        <a:xfrm>
          <a:off x="0" y="0"/>
          <a:ext cx="0" cy="0"/>
          <a:chOff x="0" y="0"/>
          <a:chExt cx="0" cy="0"/>
        </a:xfrm>
      </p:grpSpPr>
      <p:sp>
        <p:nvSpPr>
          <p:cNvPr id="581" name="Google Shape;581;p39"/>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Recap</a:t>
            </a:r>
            <a:endParaRPr dirty="0"/>
          </a:p>
        </p:txBody>
      </p:sp>
      <p:sp>
        <p:nvSpPr>
          <p:cNvPr id="582" name="Google Shape;582;p39"/>
          <p:cNvSpPr txBox="1">
            <a:spLocks noGrp="1"/>
          </p:cNvSpPr>
          <p:nvPr>
            <p:ph type="title"/>
          </p:nvPr>
        </p:nvSpPr>
        <p:spPr>
          <a:xfrm>
            <a:off x="713850" y="1723150"/>
            <a:ext cx="3496200" cy="78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V-model</a:t>
            </a:r>
            <a:endParaRPr dirty="0"/>
          </a:p>
        </p:txBody>
      </p:sp>
      <p:sp>
        <p:nvSpPr>
          <p:cNvPr id="583" name="Google Shape;583;p39"/>
          <p:cNvSpPr txBox="1">
            <a:spLocks noGrp="1"/>
          </p:cNvSpPr>
          <p:nvPr>
            <p:ph type="subTitle" idx="1"/>
          </p:nvPr>
        </p:nvSpPr>
        <p:spPr>
          <a:xfrm>
            <a:off x="713850" y="2510349"/>
            <a:ext cx="4006636" cy="15258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CR: Customer Requirements</a:t>
            </a:r>
          </a:p>
          <a:p>
            <a:pPr marL="0" lvl="0" indent="0" algn="l" rtl="0">
              <a:spcBef>
                <a:spcPts val="0"/>
              </a:spcBef>
              <a:spcAft>
                <a:spcPts val="0"/>
              </a:spcAft>
              <a:buNone/>
            </a:pPr>
            <a:r>
              <a:rPr lang="en" dirty="0" smtClean="0"/>
              <a:t>CRS: Customer Requirements Specifications</a:t>
            </a:r>
          </a:p>
          <a:p>
            <a:pPr marL="0" lvl="0" indent="0" algn="l" rtl="0">
              <a:spcBef>
                <a:spcPts val="0"/>
              </a:spcBef>
              <a:spcAft>
                <a:spcPts val="0"/>
              </a:spcAft>
              <a:buNone/>
            </a:pPr>
            <a:r>
              <a:rPr lang="en" dirty="0" smtClean="0"/>
              <a:t>H</a:t>
            </a:r>
            <a:r>
              <a:rPr lang="en-US" dirty="0" smtClean="0"/>
              <a:t>SI</a:t>
            </a:r>
            <a:r>
              <a:rPr lang="en" dirty="0" smtClean="0"/>
              <a:t>: HW and SW </a:t>
            </a:r>
            <a:r>
              <a:rPr lang="en-US" dirty="0" smtClean="0"/>
              <a:t>Interface</a:t>
            </a:r>
          </a:p>
          <a:p>
            <a:pPr marL="0" lvl="0" indent="0" algn="l" rtl="0">
              <a:spcBef>
                <a:spcPts val="0"/>
              </a:spcBef>
              <a:spcAft>
                <a:spcPts val="0"/>
              </a:spcAft>
              <a:buNone/>
            </a:pPr>
            <a:r>
              <a:rPr lang="en-US" dirty="0" smtClean="0"/>
              <a:t>UAT Plan: User Acceptance Test Plan</a:t>
            </a:r>
            <a:endParaRPr dirty="0"/>
          </a:p>
        </p:txBody>
      </p:sp>
      <p:grpSp>
        <p:nvGrpSpPr>
          <p:cNvPr id="584" name="Google Shape;584;p39"/>
          <p:cNvGrpSpPr/>
          <p:nvPr/>
        </p:nvGrpSpPr>
        <p:grpSpPr>
          <a:xfrm>
            <a:off x="5105413" y="1328700"/>
            <a:ext cx="3496200" cy="3502693"/>
            <a:chOff x="5105413" y="1328700"/>
            <a:chExt cx="3496200" cy="3502693"/>
          </a:xfrm>
        </p:grpSpPr>
        <p:sp>
          <p:nvSpPr>
            <p:cNvPr id="585" name="Google Shape;585;p39"/>
            <p:cNvSpPr/>
            <p:nvPr/>
          </p:nvSpPr>
          <p:spPr>
            <a:xfrm>
              <a:off x="5105413" y="4686400"/>
              <a:ext cx="3496200" cy="1449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6516077" y="1344945"/>
              <a:ext cx="163799" cy="1715628"/>
            </a:xfrm>
            <a:custGeom>
              <a:avLst/>
              <a:gdLst/>
              <a:ahLst/>
              <a:cxnLst/>
              <a:rect l="l" t="t" r="r" b="b"/>
              <a:pathLst>
                <a:path w="2057" h="21545" extrusionOk="0">
                  <a:moveTo>
                    <a:pt x="57" y="1"/>
                  </a:moveTo>
                  <a:cubicBezTo>
                    <a:pt x="55" y="1"/>
                    <a:pt x="53" y="1"/>
                    <a:pt x="52" y="1"/>
                  </a:cubicBezTo>
                  <a:cubicBezTo>
                    <a:pt x="25" y="4"/>
                    <a:pt x="1" y="31"/>
                    <a:pt x="4" y="59"/>
                  </a:cubicBezTo>
                  <a:lnTo>
                    <a:pt x="1947" y="21493"/>
                  </a:lnTo>
                  <a:cubicBezTo>
                    <a:pt x="1947" y="21520"/>
                    <a:pt x="1970" y="21544"/>
                    <a:pt x="2001" y="21544"/>
                  </a:cubicBezTo>
                  <a:lnTo>
                    <a:pt x="2005" y="21544"/>
                  </a:lnTo>
                  <a:cubicBezTo>
                    <a:pt x="2036" y="21541"/>
                    <a:pt x="2056" y="21514"/>
                    <a:pt x="2056" y="21483"/>
                  </a:cubicBezTo>
                  <a:lnTo>
                    <a:pt x="113" y="51"/>
                  </a:lnTo>
                  <a:cubicBezTo>
                    <a:pt x="110" y="23"/>
                    <a:pt x="86" y="1"/>
                    <a:pt x="57" y="1"/>
                  </a:cubicBezTo>
                  <a:close/>
                </a:path>
              </a:pathLst>
            </a:custGeom>
            <a:solidFill>
              <a:srgbClr val="373D7A"/>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6067200" y="1509381"/>
              <a:ext cx="984306" cy="1683697"/>
            </a:xfrm>
            <a:custGeom>
              <a:avLst/>
              <a:gdLst/>
              <a:ahLst/>
              <a:cxnLst/>
              <a:rect l="l" t="t" r="r" b="b"/>
              <a:pathLst>
                <a:path w="12361" h="21144" extrusionOk="0">
                  <a:moveTo>
                    <a:pt x="10132" y="0"/>
                  </a:moveTo>
                  <a:cubicBezTo>
                    <a:pt x="10076" y="0"/>
                    <a:pt x="10020" y="6"/>
                    <a:pt x="9962" y="18"/>
                  </a:cubicBezTo>
                  <a:lnTo>
                    <a:pt x="687" y="1957"/>
                  </a:lnTo>
                  <a:cubicBezTo>
                    <a:pt x="283" y="2046"/>
                    <a:pt x="0" y="2416"/>
                    <a:pt x="34" y="2832"/>
                  </a:cubicBezTo>
                  <a:lnTo>
                    <a:pt x="1409" y="20381"/>
                  </a:lnTo>
                  <a:cubicBezTo>
                    <a:pt x="1442" y="20819"/>
                    <a:pt x="1809" y="21144"/>
                    <a:pt x="2231" y="21144"/>
                  </a:cubicBezTo>
                  <a:cubicBezTo>
                    <a:pt x="2287" y="21144"/>
                    <a:pt x="2344" y="21138"/>
                    <a:pt x="2402" y="21126"/>
                  </a:cubicBezTo>
                  <a:lnTo>
                    <a:pt x="11674" y="19187"/>
                  </a:lnTo>
                  <a:cubicBezTo>
                    <a:pt x="12082" y="19102"/>
                    <a:pt x="12361" y="18727"/>
                    <a:pt x="12327" y="18312"/>
                  </a:cubicBezTo>
                  <a:lnTo>
                    <a:pt x="10955" y="763"/>
                  </a:lnTo>
                  <a:cubicBezTo>
                    <a:pt x="10919" y="325"/>
                    <a:pt x="10553" y="0"/>
                    <a:pt x="10132"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6118402" y="1509381"/>
              <a:ext cx="984386" cy="1683697"/>
            </a:xfrm>
            <a:custGeom>
              <a:avLst/>
              <a:gdLst/>
              <a:ahLst/>
              <a:cxnLst/>
              <a:rect l="l" t="t" r="r" b="b"/>
              <a:pathLst>
                <a:path w="12362" h="21144" extrusionOk="0">
                  <a:moveTo>
                    <a:pt x="10132" y="0"/>
                  </a:moveTo>
                  <a:cubicBezTo>
                    <a:pt x="10076" y="0"/>
                    <a:pt x="10019" y="6"/>
                    <a:pt x="9962" y="18"/>
                  </a:cubicBezTo>
                  <a:lnTo>
                    <a:pt x="688" y="1957"/>
                  </a:lnTo>
                  <a:cubicBezTo>
                    <a:pt x="283" y="2046"/>
                    <a:pt x="0" y="2416"/>
                    <a:pt x="34" y="2832"/>
                  </a:cubicBezTo>
                  <a:lnTo>
                    <a:pt x="1409" y="20381"/>
                  </a:lnTo>
                  <a:cubicBezTo>
                    <a:pt x="1442" y="20819"/>
                    <a:pt x="1809" y="21144"/>
                    <a:pt x="2231" y="21144"/>
                  </a:cubicBezTo>
                  <a:cubicBezTo>
                    <a:pt x="2288" y="21144"/>
                    <a:pt x="2345" y="21138"/>
                    <a:pt x="2402" y="21126"/>
                  </a:cubicBezTo>
                  <a:lnTo>
                    <a:pt x="11673" y="19187"/>
                  </a:lnTo>
                  <a:cubicBezTo>
                    <a:pt x="12079" y="19102"/>
                    <a:pt x="12361" y="18727"/>
                    <a:pt x="12327" y="18312"/>
                  </a:cubicBezTo>
                  <a:lnTo>
                    <a:pt x="10956" y="763"/>
                  </a:lnTo>
                  <a:cubicBezTo>
                    <a:pt x="10920" y="325"/>
                    <a:pt x="10552" y="0"/>
                    <a:pt x="101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6436447" y="3132248"/>
              <a:ext cx="25800" cy="1699145"/>
            </a:xfrm>
            <a:custGeom>
              <a:avLst/>
              <a:gdLst/>
              <a:ahLst/>
              <a:cxnLst/>
              <a:rect l="l" t="t" r="r" b="b"/>
              <a:pathLst>
                <a:path w="324" h="21338" extrusionOk="0">
                  <a:moveTo>
                    <a:pt x="55" y="1"/>
                  </a:moveTo>
                  <a:cubicBezTo>
                    <a:pt x="24" y="1"/>
                    <a:pt x="1" y="25"/>
                    <a:pt x="1" y="55"/>
                  </a:cubicBezTo>
                  <a:lnTo>
                    <a:pt x="215" y="21282"/>
                  </a:lnTo>
                  <a:cubicBezTo>
                    <a:pt x="215" y="21313"/>
                    <a:pt x="239" y="21337"/>
                    <a:pt x="269" y="21337"/>
                  </a:cubicBezTo>
                  <a:cubicBezTo>
                    <a:pt x="300" y="21333"/>
                    <a:pt x="324" y="21309"/>
                    <a:pt x="324" y="21279"/>
                  </a:cubicBezTo>
                  <a:lnTo>
                    <a:pt x="109" y="55"/>
                  </a:lnTo>
                  <a:cubicBezTo>
                    <a:pt x="109" y="25"/>
                    <a:pt x="86" y="1"/>
                    <a:pt x="5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6901331" y="3051741"/>
              <a:ext cx="297816" cy="1644997"/>
            </a:xfrm>
            <a:custGeom>
              <a:avLst/>
              <a:gdLst/>
              <a:ahLst/>
              <a:cxnLst/>
              <a:rect l="l" t="t" r="r" b="b"/>
              <a:pathLst>
                <a:path w="3740" h="20658" extrusionOk="0">
                  <a:moveTo>
                    <a:pt x="60" y="0"/>
                  </a:moveTo>
                  <a:cubicBezTo>
                    <a:pt x="56" y="0"/>
                    <a:pt x="52" y="1"/>
                    <a:pt x="48" y="1"/>
                  </a:cubicBezTo>
                  <a:cubicBezTo>
                    <a:pt x="21" y="5"/>
                    <a:pt x="1" y="36"/>
                    <a:pt x="4" y="63"/>
                  </a:cubicBezTo>
                  <a:lnTo>
                    <a:pt x="3628" y="20613"/>
                  </a:lnTo>
                  <a:cubicBezTo>
                    <a:pt x="3631" y="20637"/>
                    <a:pt x="3655" y="20657"/>
                    <a:pt x="3682" y="20657"/>
                  </a:cubicBezTo>
                  <a:lnTo>
                    <a:pt x="3689" y="20657"/>
                  </a:lnTo>
                  <a:cubicBezTo>
                    <a:pt x="3720" y="20650"/>
                    <a:pt x="3740" y="20623"/>
                    <a:pt x="3733" y="20592"/>
                  </a:cubicBezTo>
                  <a:lnTo>
                    <a:pt x="113" y="46"/>
                  </a:lnTo>
                  <a:cubicBezTo>
                    <a:pt x="107" y="19"/>
                    <a:pt x="86" y="0"/>
                    <a:pt x="6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5740475" y="3188626"/>
              <a:ext cx="620397" cy="1563057"/>
            </a:xfrm>
            <a:custGeom>
              <a:avLst/>
              <a:gdLst/>
              <a:ahLst/>
              <a:cxnLst/>
              <a:rect l="l" t="t" r="r" b="b"/>
              <a:pathLst>
                <a:path w="7791" h="19629" extrusionOk="0">
                  <a:moveTo>
                    <a:pt x="7732" y="0"/>
                  </a:moveTo>
                  <a:cubicBezTo>
                    <a:pt x="7711" y="0"/>
                    <a:pt x="7690" y="13"/>
                    <a:pt x="7679" y="35"/>
                  </a:cubicBezTo>
                  <a:lnTo>
                    <a:pt x="10" y="19554"/>
                  </a:lnTo>
                  <a:cubicBezTo>
                    <a:pt x="0" y="19581"/>
                    <a:pt x="13" y="19612"/>
                    <a:pt x="41" y="19625"/>
                  </a:cubicBezTo>
                  <a:cubicBezTo>
                    <a:pt x="48" y="19625"/>
                    <a:pt x="54" y="19629"/>
                    <a:pt x="62" y="19629"/>
                  </a:cubicBezTo>
                  <a:cubicBezTo>
                    <a:pt x="82" y="19629"/>
                    <a:pt x="102" y="19615"/>
                    <a:pt x="112" y="19595"/>
                  </a:cubicBezTo>
                  <a:lnTo>
                    <a:pt x="7781" y="76"/>
                  </a:lnTo>
                  <a:cubicBezTo>
                    <a:pt x="7791" y="48"/>
                    <a:pt x="7778" y="14"/>
                    <a:pt x="7750" y="4"/>
                  </a:cubicBezTo>
                  <a:cubicBezTo>
                    <a:pt x="7744" y="2"/>
                    <a:pt x="7738" y="0"/>
                    <a:pt x="7732"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450860" y="3708453"/>
              <a:ext cx="575725" cy="118012"/>
            </a:xfrm>
            <a:custGeom>
              <a:avLst/>
              <a:gdLst/>
              <a:ahLst/>
              <a:cxnLst/>
              <a:rect l="l" t="t" r="r" b="b"/>
              <a:pathLst>
                <a:path w="7230" h="1482" extrusionOk="0">
                  <a:moveTo>
                    <a:pt x="7170" y="0"/>
                  </a:moveTo>
                  <a:cubicBezTo>
                    <a:pt x="7166" y="0"/>
                    <a:pt x="7162" y="1"/>
                    <a:pt x="7158" y="2"/>
                  </a:cubicBezTo>
                  <a:lnTo>
                    <a:pt x="51" y="1373"/>
                  </a:lnTo>
                  <a:cubicBezTo>
                    <a:pt x="21" y="1379"/>
                    <a:pt x="0" y="1407"/>
                    <a:pt x="7" y="1437"/>
                  </a:cubicBezTo>
                  <a:cubicBezTo>
                    <a:pt x="13" y="1461"/>
                    <a:pt x="34" y="1481"/>
                    <a:pt x="61" y="1481"/>
                  </a:cubicBezTo>
                  <a:cubicBezTo>
                    <a:pt x="65" y="1481"/>
                    <a:pt x="68" y="1478"/>
                    <a:pt x="71" y="1478"/>
                  </a:cubicBezTo>
                  <a:lnTo>
                    <a:pt x="7178" y="110"/>
                  </a:lnTo>
                  <a:cubicBezTo>
                    <a:pt x="7209" y="104"/>
                    <a:pt x="7230" y="73"/>
                    <a:pt x="7223" y="46"/>
                  </a:cubicBezTo>
                  <a:cubicBezTo>
                    <a:pt x="7217" y="19"/>
                    <a:pt x="7196" y="0"/>
                    <a:pt x="717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6181231" y="2979994"/>
              <a:ext cx="963762" cy="215718"/>
            </a:xfrm>
            <a:custGeom>
              <a:avLst/>
              <a:gdLst/>
              <a:ahLst/>
              <a:cxnLst/>
              <a:rect l="l" t="t" r="r" b="b"/>
              <a:pathLst>
                <a:path w="12103" h="2709" extrusionOk="0">
                  <a:moveTo>
                    <a:pt x="12065" y="0"/>
                  </a:moveTo>
                  <a:cubicBezTo>
                    <a:pt x="12063" y="0"/>
                    <a:pt x="12061" y="1"/>
                    <a:pt x="12059" y="1"/>
                  </a:cubicBezTo>
                  <a:lnTo>
                    <a:pt x="31" y="2641"/>
                  </a:lnTo>
                  <a:cubicBezTo>
                    <a:pt x="10" y="2644"/>
                    <a:pt x="1" y="2665"/>
                    <a:pt x="4" y="2682"/>
                  </a:cubicBezTo>
                  <a:cubicBezTo>
                    <a:pt x="7" y="2699"/>
                    <a:pt x="21" y="2709"/>
                    <a:pt x="38" y="2709"/>
                  </a:cubicBezTo>
                  <a:lnTo>
                    <a:pt x="45" y="2709"/>
                  </a:lnTo>
                  <a:lnTo>
                    <a:pt x="12072" y="69"/>
                  </a:lnTo>
                  <a:cubicBezTo>
                    <a:pt x="12089" y="65"/>
                    <a:pt x="12103" y="45"/>
                    <a:pt x="12100" y="28"/>
                  </a:cubicBezTo>
                  <a:cubicBezTo>
                    <a:pt x="12093" y="10"/>
                    <a:pt x="12079" y="0"/>
                    <a:pt x="1206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25792" y="1883246"/>
              <a:ext cx="302275" cy="548173"/>
            </a:xfrm>
            <a:custGeom>
              <a:avLst/>
              <a:gdLst/>
              <a:ahLst/>
              <a:cxnLst/>
              <a:rect l="l" t="t" r="r" b="b"/>
              <a:pathLst>
                <a:path w="3796" h="6884" extrusionOk="0">
                  <a:moveTo>
                    <a:pt x="1201" y="1"/>
                  </a:moveTo>
                  <a:cubicBezTo>
                    <a:pt x="1128" y="1"/>
                    <a:pt x="1061" y="96"/>
                    <a:pt x="1097" y="175"/>
                  </a:cubicBezTo>
                  <a:cubicBezTo>
                    <a:pt x="1498" y="1059"/>
                    <a:pt x="1903" y="1951"/>
                    <a:pt x="2277" y="2849"/>
                  </a:cubicBezTo>
                  <a:cubicBezTo>
                    <a:pt x="2186" y="2886"/>
                    <a:pt x="2107" y="2955"/>
                    <a:pt x="2053" y="3040"/>
                  </a:cubicBezTo>
                  <a:cubicBezTo>
                    <a:pt x="1754" y="2427"/>
                    <a:pt x="1471" y="1808"/>
                    <a:pt x="1100" y="1232"/>
                  </a:cubicBezTo>
                  <a:cubicBezTo>
                    <a:pt x="997" y="1071"/>
                    <a:pt x="826" y="1000"/>
                    <a:pt x="656" y="1000"/>
                  </a:cubicBezTo>
                  <a:cubicBezTo>
                    <a:pt x="328" y="1000"/>
                    <a:pt x="1" y="1260"/>
                    <a:pt x="151" y="1634"/>
                  </a:cubicBezTo>
                  <a:cubicBezTo>
                    <a:pt x="583" y="2719"/>
                    <a:pt x="807" y="3917"/>
                    <a:pt x="1274" y="4982"/>
                  </a:cubicBezTo>
                  <a:cubicBezTo>
                    <a:pt x="1403" y="5274"/>
                    <a:pt x="1553" y="5564"/>
                    <a:pt x="1842" y="5731"/>
                  </a:cubicBezTo>
                  <a:cubicBezTo>
                    <a:pt x="1968" y="5802"/>
                    <a:pt x="2060" y="5813"/>
                    <a:pt x="2182" y="5871"/>
                  </a:cubicBezTo>
                  <a:cubicBezTo>
                    <a:pt x="2305" y="5877"/>
                    <a:pt x="2431" y="5884"/>
                    <a:pt x="2556" y="5891"/>
                  </a:cubicBezTo>
                  <a:cubicBezTo>
                    <a:pt x="2512" y="5921"/>
                    <a:pt x="2468" y="5948"/>
                    <a:pt x="2420" y="5976"/>
                  </a:cubicBezTo>
                  <a:cubicBezTo>
                    <a:pt x="2385" y="5953"/>
                    <a:pt x="2350" y="5942"/>
                    <a:pt x="2316" y="5942"/>
                  </a:cubicBezTo>
                  <a:cubicBezTo>
                    <a:pt x="2191" y="5942"/>
                    <a:pt x="2087" y="6082"/>
                    <a:pt x="2114" y="6213"/>
                  </a:cubicBezTo>
                  <a:cubicBezTo>
                    <a:pt x="2182" y="6574"/>
                    <a:pt x="2172" y="6530"/>
                    <a:pt x="2410" y="6810"/>
                  </a:cubicBezTo>
                  <a:cubicBezTo>
                    <a:pt x="2453" y="6862"/>
                    <a:pt x="2504" y="6883"/>
                    <a:pt x="2554" y="6883"/>
                  </a:cubicBezTo>
                  <a:cubicBezTo>
                    <a:pt x="2706" y="6883"/>
                    <a:pt x="2851" y="6682"/>
                    <a:pt x="2743" y="6524"/>
                  </a:cubicBezTo>
                  <a:lnTo>
                    <a:pt x="2743" y="6524"/>
                  </a:lnTo>
                  <a:cubicBezTo>
                    <a:pt x="2841" y="6541"/>
                    <a:pt x="2941" y="6551"/>
                    <a:pt x="3037" y="6551"/>
                  </a:cubicBezTo>
                  <a:cubicBezTo>
                    <a:pt x="3454" y="6551"/>
                    <a:pt x="3796" y="6361"/>
                    <a:pt x="3577" y="5789"/>
                  </a:cubicBezTo>
                  <a:cubicBezTo>
                    <a:pt x="3530" y="5666"/>
                    <a:pt x="3384" y="5598"/>
                    <a:pt x="3308" y="5499"/>
                  </a:cubicBezTo>
                  <a:cubicBezTo>
                    <a:pt x="3206" y="5367"/>
                    <a:pt x="3077" y="5258"/>
                    <a:pt x="2941" y="5152"/>
                  </a:cubicBezTo>
                  <a:cubicBezTo>
                    <a:pt x="3019" y="5037"/>
                    <a:pt x="3060" y="4894"/>
                    <a:pt x="3026" y="4754"/>
                  </a:cubicBezTo>
                  <a:cubicBezTo>
                    <a:pt x="2968" y="4509"/>
                    <a:pt x="2930" y="4271"/>
                    <a:pt x="2907" y="4029"/>
                  </a:cubicBezTo>
                  <a:lnTo>
                    <a:pt x="2907" y="4029"/>
                  </a:lnTo>
                  <a:cubicBezTo>
                    <a:pt x="2953" y="4045"/>
                    <a:pt x="3000" y="4053"/>
                    <a:pt x="3045" y="4053"/>
                  </a:cubicBezTo>
                  <a:cubicBezTo>
                    <a:pt x="3333" y="4053"/>
                    <a:pt x="3573" y="3749"/>
                    <a:pt x="3417" y="3421"/>
                  </a:cubicBezTo>
                  <a:cubicBezTo>
                    <a:pt x="2822" y="2179"/>
                    <a:pt x="2162" y="1094"/>
                    <a:pt x="1274" y="39"/>
                  </a:cubicBezTo>
                  <a:cubicBezTo>
                    <a:pt x="1251" y="12"/>
                    <a:pt x="1225" y="1"/>
                    <a:pt x="1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378476" y="2194600"/>
              <a:ext cx="331420" cy="269786"/>
            </a:xfrm>
            <a:custGeom>
              <a:avLst/>
              <a:gdLst/>
              <a:ahLst/>
              <a:cxnLst/>
              <a:rect l="l" t="t" r="r" b="b"/>
              <a:pathLst>
                <a:path w="4162" h="3388" extrusionOk="0">
                  <a:moveTo>
                    <a:pt x="2014" y="1"/>
                  </a:moveTo>
                  <a:cubicBezTo>
                    <a:pt x="1739" y="1"/>
                    <a:pt x="1466" y="62"/>
                    <a:pt x="1222" y="198"/>
                  </a:cubicBezTo>
                  <a:cubicBezTo>
                    <a:pt x="1130" y="246"/>
                    <a:pt x="1055" y="300"/>
                    <a:pt x="983" y="361"/>
                  </a:cubicBezTo>
                  <a:cubicBezTo>
                    <a:pt x="0" y="830"/>
                    <a:pt x="102" y="2267"/>
                    <a:pt x="834" y="2953"/>
                  </a:cubicBezTo>
                  <a:cubicBezTo>
                    <a:pt x="1148" y="3249"/>
                    <a:pt x="1543" y="3387"/>
                    <a:pt x="1933" y="3387"/>
                  </a:cubicBezTo>
                  <a:cubicBezTo>
                    <a:pt x="2459" y="3387"/>
                    <a:pt x="2979" y="3137"/>
                    <a:pt x="3287" y="2682"/>
                  </a:cubicBezTo>
                  <a:cubicBezTo>
                    <a:pt x="3502" y="2528"/>
                    <a:pt x="3678" y="2321"/>
                    <a:pt x="3767" y="2066"/>
                  </a:cubicBezTo>
                  <a:cubicBezTo>
                    <a:pt x="4161" y="917"/>
                    <a:pt x="3073"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6516237" y="2609554"/>
              <a:ext cx="438602" cy="219699"/>
            </a:xfrm>
            <a:custGeom>
              <a:avLst/>
              <a:gdLst/>
              <a:ahLst/>
              <a:cxnLst/>
              <a:rect l="l" t="t" r="r" b="b"/>
              <a:pathLst>
                <a:path w="5508" h="2759" extrusionOk="0">
                  <a:moveTo>
                    <a:pt x="5332" y="1"/>
                  </a:moveTo>
                  <a:cubicBezTo>
                    <a:pt x="5319" y="1"/>
                    <a:pt x="5304" y="3"/>
                    <a:pt x="5289" y="8"/>
                  </a:cubicBezTo>
                  <a:cubicBezTo>
                    <a:pt x="4394" y="322"/>
                    <a:pt x="3540" y="733"/>
                    <a:pt x="2676" y="1125"/>
                  </a:cubicBezTo>
                  <a:cubicBezTo>
                    <a:pt x="1822" y="1512"/>
                    <a:pt x="880" y="1819"/>
                    <a:pt x="152" y="2425"/>
                  </a:cubicBezTo>
                  <a:cubicBezTo>
                    <a:pt x="0" y="2550"/>
                    <a:pt x="144" y="2759"/>
                    <a:pt x="307" y="2759"/>
                  </a:cubicBezTo>
                  <a:cubicBezTo>
                    <a:pt x="320" y="2759"/>
                    <a:pt x="333" y="2757"/>
                    <a:pt x="346" y="2754"/>
                  </a:cubicBezTo>
                  <a:cubicBezTo>
                    <a:pt x="1210" y="2577"/>
                    <a:pt x="1986" y="2070"/>
                    <a:pt x="2765" y="1669"/>
                  </a:cubicBezTo>
                  <a:cubicBezTo>
                    <a:pt x="3650" y="1216"/>
                    <a:pt x="4551" y="787"/>
                    <a:pt x="5395" y="261"/>
                  </a:cubicBezTo>
                  <a:cubicBezTo>
                    <a:pt x="5508" y="187"/>
                    <a:pt x="5453" y="1"/>
                    <a:pt x="5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6515998" y="2615367"/>
              <a:ext cx="276396" cy="145006"/>
            </a:xfrm>
            <a:custGeom>
              <a:avLst/>
              <a:gdLst/>
              <a:ahLst/>
              <a:cxnLst/>
              <a:rect l="l" t="t" r="r" b="b"/>
              <a:pathLst>
                <a:path w="3471" h="1821" extrusionOk="0">
                  <a:moveTo>
                    <a:pt x="3222" y="0"/>
                  </a:moveTo>
                  <a:cubicBezTo>
                    <a:pt x="3198" y="0"/>
                    <a:pt x="3174" y="6"/>
                    <a:pt x="3149" y="17"/>
                  </a:cubicBezTo>
                  <a:lnTo>
                    <a:pt x="1550" y="742"/>
                  </a:lnTo>
                  <a:cubicBezTo>
                    <a:pt x="1081" y="956"/>
                    <a:pt x="550" y="1119"/>
                    <a:pt x="159" y="1463"/>
                  </a:cubicBezTo>
                  <a:cubicBezTo>
                    <a:pt x="0" y="1602"/>
                    <a:pt x="148" y="1821"/>
                    <a:pt x="323" y="1821"/>
                  </a:cubicBezTo>
                  <a:cubicBezTo>
                    <a:pt x="336" y="1821"/>
                    <a:pt x="349" y="1819"/>
                    <a:pt x="363" y="1817"/>
                  </a:cubicBezTo>
                  <a:cubicBezTo>
                    <a:pt x="869" y="1711"/>
                    <a:pt x="1326" y="1375"/>
                    <a:pt x="1778" y="1130"/>
                  </a:cubicBezTo>
                  <a:cubicBezTo>
                    <a:pt x="2288" y="851"/>
                    <a:pt x="2799" y="571"/>
                    <a:pt x="3312" y="296"/>
                  </a:cubicBezTo>
                  <a:cubicBezTo>
                    <a:pt x="3471" y="208"/>
                    <a:pt x="3371" y="0"/>
                    <a:pt x="3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6537737" y="2478642"/>
              <a:ext cx="297259" cy="175823"/>
            </a:xfrm>
            <a:custGeom>
              <a:avLst/>
              <a:gdLst/>
              <a:ahLst/>
              <a:cxnLst/>
              <a:rect l="l" t="t" r="r" b="b"/>
              <a:pathLst>
                <a:path w="3733" h="2208" extrusionOk="0">
                  <a:moveTo>
                    <a:pt x="3554" y="0"/>
                  </a:moveTo>
                  <a:cubicBezTo>
                    <a:pt x="3535" y="0"/>
                    <a:pt x="3515" y="4"/>
                    <a:pt x="3495" y="13"/>
                  </a:cubicBezTo>
                  <a:cubicBezTo>
                    <a:pt x="2376" y="489"/>
                    <a:pt x="1066" y="1010"/>
                    <a:pt x="147" y="1823"/>
                  </a:cubicBezTo>
                  <a:cubicBezTo>
                    <a:pt x="1" y="1954"/>
                    <a:pt x="125" y="2208"/>
                    <a:pt x="302" y="2208"/>
                  </a:cubicBezTo>
                  <a:cubicBezTo>
                    <a:pt x="322" y="2208"/>
                    <a:pt x="344" y="2204"/>
                    <a:pt x="365" y="2197"/>
                  </a:cubicBezTo>
                  <a:cubicBezTo>
                    <a:pt x="1529" y="1803"/>
                    <a:pt x="2631" y="938"/>
                    <a:pt x="3621" y="227"/>
                  </a:cubicBezTo>
                  <a:cubicBezTo>
                    <a:pt x="3732" y="145"/>
                    <a:pt x="3668" y="0"/>
                    <a:pt x="3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7777029" y="3028808"/>
              <a:ext cx="140945" cy="1592043"/>
            </a:xfrm>
            <a:custGeom>
              <a:avLst/>
              <a:gdLst/>
              <a:ahLst/>
              <a:cxnLst/>
              <a:rect l="l" t="t" r="r" b="b"/>
              <a:pathLst>
                <a:path w="1770" h="19993" extrusionOk="0">
                  <a:moveTo>
                    <a:pt x="885" y="0"/>
                  </a:moveTo>
                  <a:cubicBezTo>
                    <a:pt x="398" y="0"/>
                    <a:pt x="0" y="395"/>
                    <a:pt x="0" y="885"/>
                  </a:cubicBezTo>
                  <a:lnTo>
                    <a:pt x="0" y="19108"/>
                  </a:lnTo>
                  <a:cubicBezTo>
                    <a:pt x="0" y="19594"/>
                    <a:pt x="398" y="19992"/>
                    <a:pt x="885" y="19992"/>
                  </a:cubicBezTo>
                  <a:cubicBezTo>
                    <a:pt x="1371" y="19992"/>
                    <a:pt x="1769" y="19594"/>
                    <a:pt x="1769" y="19108"/>
                  </a:cubicBezTo>
                  <a:lnTo>
                    <a:pt x="1769" y="885"/>
                  </a:lnTo>
                  <a:cubicBezTo>
                    <a:pt x="1769" y="395"/>
                    <a:pt x="1371"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7482236" y="4550305"/>
              <a:ext cx="480169" cy="215479"/>
            </a:xfrm>
            <a:custGeom>
              <a:avLst/>
              <a:gdLst/>
              <a:ahLst/>
              <a:cxnLst/>
              <a:rect l="l" t="t" r="r" b="b"/>
              <a:pathLst>
                <a:path w="6030" h="2706" extrusionOk="0">
                  <a:moveTo>
                    <a:pt x="3665" y="1"/>
                  </a:moveTo>
                  <a:cubicBezTo>
                    <a:pt x="0" y="2338"/>
                    <a:pt x="878" y="2705"/>
                    <a:pt x="878" y="2705"/>
                  </a:cubicBezTo>
                  <a:lnTo>
                    <a:pt x="5407" y="2705"/>
                  </a:lnTo>
                  <a:cubicBezTo>
                    <a:pt x="5407" y="2705"/>
                    <a:pt x="6030" y="1392"/>
                    <a:pt x="54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7532881" y="4726746"/>
              <a:ext cx="397274" cy="37267"/>
            </a:xfrm>
            <a:custGeom>
              <a:avLst/>
              <a:gdLst/>
              <a:ahLst/>
              <a:cxnLst/>
              <a:rect l="l" t="t" r="r" b="b"/>
              <a:pathLst>
                <a:path w="4989" h="468" extrusionOk="0">
                  <a:moveTo>
                    <a:pt x="215" y="1"/>
                  </a:moveTo>
                  <a:cubicBezTo>
                    <a:pt x="215" y="1"/>
                    <a:pt x="0" y="301"/>
                    <a:pt x="225" y="467"/>
                  </a:cubicBezTo>
                  <a:lnTo>
                    <a:pt x="4859" y="467"/>
                  </a:lnTo>
                  <a:lnTo>
                    <a:pt x="49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7550002" y="4639491"/>
              <a:ext cx="164516" cy="89106"/>
            </a:xfrm>
            <a:custGeom>
              <a:avLst/>
              <a:gdLst/>
              <a:ahLst/>
              <a:cxnLst/>
              <a:rect l="l" t="t" r="r" b="b"/>
              <a:pathLst>
                <a:path w="2066" h="1119" extrusionOk="0">
                  <a:moveTo>
                    <a:pt x="1281" y="1"/>
                  </a:moveTo>
                  <a:cubicBezTo>
                    <a:pt x="1190" y="1"/>
                    <a:pt x="1129" y="17"/>
                    <a:pt x="1129" y="17"/>
                  </a:cubicBezTo>
                  <a:cubicBezTo>
                    <a:pt x="34" y="796"/>
                    <a:pt x="0" y="1119"/>
                    <a:pt x="0" y="1119"/>
                  </a:cubicBezTo>
                  <a:lnTo>
                    <a:pt x="2065" y="1119"/>
                  </a:lnTo>
                  <a:cubicBezTo>
                    <a:pt x="2040" y="129"/>
                    <a:pt x="1539" y="1"/>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7964240" y="3028728"/>
              <a:ext cx="224158" cy="1592122"/>
            </a:xfrm>
            <a:custGeom>
              <a:avLst/>
              <a:gdLst/>
              <a:ahLst/>
              <a:cxnLst/>
              <a:rect l="l" t="t" r="r" b="b"/>
              <a:pathLst>
                <a:path w="2815" h="19994" extrusionOk="0">
                  <a:moveTo>
                    <a:pt x="1852" y="0"/>
                  </a:moveTo>
                  <a:cubicBezTo>
                    <a:pt x="1417" y="0"/>
                    <a:pt x="1036" y="323"/>
                    <a:pt x="977" y="766"/>
                  </a:cubicBezTo>
                  <a:cubicBezTo>
                    <a:pt x="0" y="8051"/>
                    <a:pt x="4" y="14104"/>
                    <a:pt x="987" y="19272"/>
                  </a:cubicBezTo>
                  <a:cubicBezTo>
                    <a:pt x="1065" y="19697"/>
                    <a:pt x="1436" y="19993"/>
                    <a:pt x="1855" y="19993"/>
                  </a:cubicBezTo>
                  <a:cubicBezTo>
                    <a:pt x="1909" y="19993"/>
                    <a:pt x="1963" y="19987"/>
                    <a:pt x="2018" y="19976"/>
                  </a:cubicBezTo>
                  <a:cubicBezTo>
                    <a:pt x="2497" y="19884"/>
                    <a:pt x="2814" y="19421"/>
                    <a:pt x="2722" y="18942"/>
                  </a:cubicBezTo>
                  <a:cubicBezTo>
                    <a:pt x="1789" y="14032"/>
                    <a:pt x="1789" y="7996"/>
                    <a:pt x="2728" y="1002"/>
                  </a:cubicBezTo>
                  <a:cubicBezTo>
                    <a:pt x="2794" y="518"/>
                    <a:pt x="2457" y="72"/>
                    <a:pt x="1970" y="8"/>
                  </a:cubicBezTo>
                  <a:cubicBezTo>
                    <a:pt x="1930" y="3"/>
                    <a:pt x="1891" y="0"/>
                    <a:pt x="1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7751786" y="4550305"/>
              <a:ext cx="480169" cy="215479"/>
            </a:xfrm>
            <a:custGeom>
              <a:avLst/>
              <a:gdLst/>
              <a:ahLst/>
              <a:cxnLst/>
              <a:rect l="l" t="t" r="r" b="b"/>
              <a:pathLst>
                <a:path w="6030" h="2706" extrusionOk="0">
                  <a:moveTo>
                    <a:pt x="3669" y="1"/>
                  </a:moveTo>
                  <a:cubicBezTo>
                    <a:pt x="1" y="2338"/>
                    <a:pt x="913" y="2705"/>
                    <a:pt x="913" y="2705"/>
                  </a:cubicBezTo>
                  <a:lnTo>
                    <a:pt x="5407" y="2705"/>
                  </a:lnTo>
                  <a:cubicBezTo>
                    <a:pt x="5407" y="2705"/>
                    <a:pt x="6029" y="1392"/>
                    <a:pt x="54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7804661" y="4726746"/>
              <a:ext cx="397274" cy="37267"/>
            </a:xfrm>
            <a:custGeom>
              <a:avLst/>
              <a:gdLst/>
              <a:ahLst/>
              <a:cxnLst/>
              <a:rect l="l" t="t" r="r" b="b"/>
              <a:pathLst>
                <a:path w="4989" h="468" extrusionOk="0">
                  <a:moveTo>
                    <a:pt x="214" y="1"/>
                  </a:moveTo>
                  <a:cubicBezTo>
                    <a:pt x="214" y="1"/>
                    <a:pt x="1" y="301"/>
                    <a:pt x="225" y="467"/>
                  </a:cubicBezTo>
                  <a:lnTo>
                    <a:pt x="4859" y="467"/>
                  </a:lnTo>
                  <a:lnTo>
                    <a:pt x="49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7821702" y="4639491"/>
              <a:ext cx="164516" cy="89106"/>
            </a:xfrm>
            <a:custGeom>
              <a:avLst/>
              <a:gdLst/>
              <a:ahLst/>
              <a:cxnLst/>
              <a:rect l="l" t="t" r="r" b="b"/>
              <a:pathLst>
                <a:path w="2066" h="1119" extrusionOk="0">
                  <a:moveTo>
                    <a:pt x="1281" y="1"/>
                  </a:moveTo>
                  <a:cubicBezTo>
                    <a:pt x="1191" y="1"/>
                    <a:pt x="1130" y="17"/>
                    <a:pt x="1130" y="17"/>
                  </a:cubicBezTo>
                  <a:cubicBezTo>
                    <a:pt x="35" y="796"/>
                    <a:pt x="0" y="1119"/>
                    <a:pt x="0" y="1119"/>
                  </a:cubicBezTo>
                  <a:lnTo>
                    <a:pt x="2066" y="1119"/>
                  </a:lnTo>
                  <a:cubicBezTo>
                    <a:pt x="2041" y="129"/>
                    <a:pt x="1540" y="1"/>
                    <a:pt x="1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6940111" y="2196113"/>
              <a:ext cx="869161" cy="403883"/>
            </a:xfrm>
            <a:custGeom>
              <a:avLst/>
              <a:gdLst/>
              <a:ahLst/>
              <a:cxnLst/>
              <a:rect l="l" t="t" r="r" b="b"/>
              <a:pathLst>
                <a:path w="10915" h="5072" extrusionOk="0">
                  <a:moveTo>
                    <a:pt x="10147" y="0"/>
                  </a:moveTo>
                  <a:cubicBezTo>
                    <a:pt x="9901" y="0"/>
                    <a:pt x="9662" y="136"/>
                    <a:pt x="9544" y="373"/>
                  </a:cubicBezTo>
                  <a:cubicBezTo>
                    <a:pt x="8561" y="2356"/>
                    <a:pt x="7601" y="3397"/>
                    <a:pt x="6533" y="3656"/>
                  </a:cubicBezTo>
                  <a:cubicBezTo>
                    <a:pt x="6347" y="3701"/>
                    <a:pt x="6153" y="3723"/>
                    <a:pt x="5948" y="3723"/>
                  </a:cubicBezTo>
                  <a:cubicBezTo>
                    <a:pt x="4791" y="3723"/>
                    <a:pt x="3309" y="3000"/>
                    <a:pt x="1161" y="1407"/>
                  </a:cubicBezTo>
                  <a:cubicBezTo>
                    <a:pt x="1040" y="1318"/>
                    <a:pt x="901" y="1275"/>
                    <a:pt x="762" y="1275"/>
                  </a:cubicBezTo>
                  <a:cubicBezTo>
                    <a:pt x="556" y="1275"/>
                    <a:pt x="354" y="1370"/>
                    <a:pt x="222" y="1546"/>
                  </a:cubicBezTo>
                  <a:cubicBezTo>
                    <a:pt x="1" y="1846"/>
                    <a:pt x="62" y="2268"/>
                    <a:pt x="361" y="2489"/>
                  </a:cubicBezTo>
                  <a:cubicBezTo>
                    <a:pt x="2763" y="4272"/>
                    <a:pt x="4464" y="5071"/>
                    <a:pt x="5930" y="5071"/>
                  </a:cubicBezTo>
                  <a:cubicBezTo>
                    <a:pt x="6244" y="5071"/>
                    <a:pt x="6550" y="5034"/>
                    <a:pt x="6846" y="4963"/>
                  </a:cubicBezTo>
                  <a:cubicBezTo>
                    <a:pt x="8333" y="4605"/>
                    <a:pt x="9571" y="3336"/>
                    <a:pt x="10748" y="971"/>
                  </a:cubicBezTo>
                  <a:cubicBezTo>
                    <a:pt x="10915" y="638"/>
                    <a:pt x="10779" y="237"/>
                    <a:pt x="10445" y="70"/>
                  </a:cubicBezTo>
                  <a:cubicBezTo>
                    <a:pt x="10350" y="23"/>
                    <a:pt x="10248" y="0"/>
                    <a:pt x="10147"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7919488" y="1902038"/>
              <a:ext cx="135291" cy="280935"/>
            </a:xfrm>
            <a:custGeom>
              <a:avLst/>
              <a:gdLst/>
              <a:ahLst/>
              <a:cxnLst/>
              <a:rect l="l" t="t" r="r" b="b"/>
              <a:pathLst>
                <a:path w="1699" h="3528" extrusionOk="0">
                  <a:moveTo>
                    <a:pt x="848" y="0"/>
                  </a:moveTo>
                  <a:cubicBezTo>
                    <a:pt x="382" y="0"/>
                    <a:pt x="1" y="381"/>
                    <a:pt x="1" y="847"/>
                  </a:cubicBezTo>
                  <a:lnTo>
                    <a:pt x="1" y="2681"/>
                  </a:lnTo>
                  <a:cubicBezTo>
                    <a:pt x="1" y="3147"/>
                    <a:pt x="382" y="3528"/>
                    <a:pt x="848" y="3528"/>
                  </a:cubicBezTo>
                  <a:cubicBezTo>
                    <a:pt x="1318" y="3528"/>
                    <a:pt x="1698" y="3147"/>
                    <a:pt x="1698" y="2681"/>
                  </a:cubicBezTo>
                  <a:lnTo>
                    <a:pt x="1698" y="847"/>
                  </a:lnTo>
                  <a:cubicBezTo>
                    <a:pt x="1698" y="381"/>
                    <a:pt x="1318" y="0"/>
                    <a:pt x="848"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7919488" y="1902038"/>
              <a:ext cx="135291" cy="112756"/>
            </a:xfrm>
            <a:custGeom>
              <a:avLst/>
              <a:gdLst/>
              <a:ahLst/>
              <a:cxnLst/>
              <a:rect l="l" t="t" r="r" b="b"/>
              <a:pathLst>
                <a:path w="1699" h="1416" extrusionOk="0">
                  <a:moveTo>
                    <a:pt x="1" y="0"/>
                  </a:moveTo>
                  <a:lnTo>
                    <a:pt x="1" y="1415"/>
                  </a:lnTo>
                  <a:lnTo>
                    <a:pt x="1698" y="1415"/>
                  </a:lnTo>
                  <a:lnTo>
                    <a:pt x="16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7919488" y="1902038"/>
              <a:ext cx="135291" cy="126532"/>
            </a:xfrm>
            <a:custGeom>
              <a:avLst/>
              <a:gdLst/>
              <a:ahLst/>
              <a:cxnLst/>
              <a:rect l="l" t="t" r="r" b="b"/>
              <a:pathLst>
                <a:path w="1699" h="1589" extrusionOk="0">
                  <a:moveTo>
                    <a:pt x="848" y="0"/>
                  </a:moveTo>
                  <a:cubicBezTo>
                    <a:pt x="382" y="0"/>
                    <a:pt x="1" y="381"/>
                    <a:pt x="1" y="847"/>
                  </a:cubicBezTo>
                  <a:lnTo>
                    <a:pt x="1" y="1415"/>
                  </a:lnTo>
                  <a:cubicBezTo>
                    <a:pt x="1" y="1415"/>
                    <a:pt x="423" y="1588"/>
                    <a:pt x="922" y="1588"/>
                  </a:cubicBezTo>
                  <a:cubicBezTo>
                    <a:pt x="1175" y="1588"/>
                    <a:pt x="1447" y="1544"/>
                    <a:pt x="1698" y="1415"/>
                  </a:cubicBezTo>
                  <a:lnTo>
                    <a:pt x="1698" y="847"/>
                  </a:lnTo>
                  <a:cubicBezTo>
                    <a:pt x="1698" y="381"/>
                    <a:pt x="1318" y="0"/>
                    <a:pt x="848" y="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7654238" y="2065360"/>
              <a:ext cx="665786" cy="1141496"/>
            </a:xfrm>
            <a:custGeom>
              <a:avLst/>
              <a:gdLst/>
              <a:ahLst/>
              <a:cxnLst/>
              <a:rect l="l" t="t" r="r" b="b"/>
              <a:pathLst>
                <a:path w="8361" h="14335" extrusionOk="0">
                  <a:moveTo>
                    <a:pt x="3804" y="0"/>
                  </a:moveTo>
                  <a:cubicBezTo>
                    <a:pt x="1712" y="0"/>
                    <a:pt x="1" y="1776"/>
                    <a:pt x="1" y="3944"/>
                  </a:cubicBezTo>
                  <a:lnTo>
                    <a:pt x="715" y="10581"/>
                  </a:lnTo>
                  <a:cubicBezTo>
                    <a:pt x="1100" y="12892"/>
                    <a:pt x="1712" y="14334"/>
                    <a:pt x="3804" y="14334"/>
                  </a:cubicBezTo>
                  <a:lnTo>
                    <a:pt x="4556" y="14334"/>
                  </a:lnTo>
                  <a:cubicBezTo>
                    <a:pt x="6530" y="13974"/>
                    <a:pt x="7149" y="12735"/>
                    <a:pt x="7680" y="10581"/>
                  </a:cubicBezTo>
                  <a:lnTo>
                    <a:pt x="8361" y="3944"/>
                  </a:lnTo>
                  <a:cubicBezTo>
                    <a:pt x="8361" y="1776"/>
                    <a:pt x="6649" y="0"/>
                    <a:pt x="4556"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7530731" y="2059149"/>
              <a:ext cx="807448" cy="1199546"/>
            </a:xfrm>
            <a:custGeom>
              <a:avLst/>
              <a:gdLst/>
              <a:ahLst/>
              <a:cxnLst/>
              <a:rect l="l" t="t" r="r" b="b"/>
              <a:pathLst>
                <a:path w="10140" h="15064" extrusionOk="0">
                  <a:moveTo>
                    <a:pt x="4158" y="0"/>
                  </a:moveTo>
                  <a:cubicBezTo>
                    <a:pt x="3763" y="85"/>
                    <a:pt x="3409" y="310"/>
                    <a:pt x="3089" y="559"/>
                  </a:cubicBezTo>
                  <a:cubicBezTo>
                    <a:pt x="2386" y="1096"/>
                    <a:pt x="1780" y="1759"/>
                    <a:pt x="1304" y="2504"/>
                  </a:cubicBezTo>
                  <a:cubicBezTo>
                    <a:pt x="939" y="3076"/>
                    <a:pt x="650" y="3695"/>
                    <a:pt x="211" y="4213"/>
                  </a:cubicBezTo>
                  <a:cubicBezTo>
                    <a:pt x="140" y="4298"/>
                    <a:pt x="62" y="4383"/>
                    <a:pt x="31" y="4488"/>
                  </a:cubicBezTo>
                  <a:cubicBezTo>
                    <a:pt x="0" y="4596"/>
                    <a:pt x="18" y="4709"/>
                    <a:pt x="38" y="4818"/>
                  </a:cubicBezTo>
                  <a:cubicBezTo>
                    <a:pt x="79" y="5059"/>
                    <a:pt x="126" y="5315"/>
                    <a:pt x="283" y="5502"/>
                  </a:cubicBezTo>
                  <a:cubicBezTo>
                    <a:pt x="392" y="5627"/>
                    <a:pt x="612" y="6003"/>
                    <a:pt x="889" y="6003"/>
                  </a:cubicBezTo>
                  <a:cubicBezTo>
                    <a:pt x="1019" y="6003"/>
                    <a:pt x="1163" y="5919"/>
                    <a:pt x="1313" y="5686"/>
                  </a:cubicBezTo>
                  <a:cubicBezTo>
                    <a:pt x="1456" y="9088"/>
                    <a:pt x="1456" y="12729"/>
                    <a:pt x="2263" y="14750"/>
                  </a:cubicBezTo>
                  <a:lnTo>
                    <a:pt x="2365" y="15028"/>
                  </a:lnTo>
                  <a:cubicBezTo>
                    <a:pt x="2887" y="14971"/>
                    <a:pt x="3505" y="14950"/>
                    <a:pt x="4154" y="14950"/>
                  </a:cubicBezTo>
                  <a:cubicBezTo>
                    <a:pt x="5397" y="14950"/>
                    <a:pt x="6754" y="15025"/>
                    <a:pt x="7758" y="15059"/>
                  </a:cubicBezTo>
                  <a:cubicBezTo>
                    <a:pt x="7815" y="15061"/>
                    <a:pt x="7855" y="15063"/>
                    <a:pt x="7886" y="15063"/>
                  </a:cubicBezTo>
                  <a:cubicBezTo>
                    <a:pt x="7979" y="15063"/>
                    <a:pt x="7974" y="15046"/>
                    <a:pt x="8067" y="14974"/>
                  </a:cubicBezTo>
                  <a:cubicBezTo>
                    <a:pt x="8880" y="14460"/>
                    <a:pt x="9394" y="13562"/>
                    <a:pt x="9639" y="12626"/>
                  </a:cubicBezTo>
                  <a:cubicBezTo>
                    <a:pt x="9884" y="11694"/>
                    <a:pt x="9898" y="10717"/>
                    <a:pt x="9904" y="9755"/>
                  </a:cubicBezTo>
                  <a:cubicBezTo>
                    <a:pt x="9918" y="8380"/>
                    <a:pt x="9932" y="7002"/>
                    <a:pt x="9942" y="5628"/>
                  </a:cubicBezTo>
                  <a:cubicBezTo>
                    <a:pt x="9953" y="4777"/>
                    <a:pt x="10140" y="3706"/>
                    <a:pt x="9912" y="2886"/>
                  </a:cubicBezTo>
                  <a:cubicBezTo>
                    <a:pt x="9524" y="1504"/>
                    <a:pt x="8680" y="439"/>
                    <a:pt x="6911" y="55"/>
                  </a:cubicBezTo>
                  <a:lnTo>
                    <a:pt x="6819" y="116"/>
                  </a:lnTo>
                  <a:cubicBezTo>
                    <a:pt x="6686" y="510"/>
                    <a:pt x="6346" y="834"/>
                    <a:pt x="5944" y="942"/>
                  </a:cubicBezTo>
                  <a:cubicBezTo>
                    <a:pt x="5840" y="971"/>
                    <a:pt x="5732" y="984"/>
                    <a:pt x="5624" y="984"/>
                  </a:cubicBezTo>
                  <a:cubicBezTo>
                    <a:pt x="5314" y="984"/>
                    <a:pt x="5004" y="871"/>
                    <a:pt x="4774" y="667"/>
                  </a:cubicBezTo>
                  <a:cubicBezTo>
                    <a:pt x="4604" y="518"/>
                    <a:pt x="4474" y="310"/>
                    <a:pt x="4468" y="85"/>
                  </a:cubicBezTo>
                  <a:lnTo>
                    <a:pt x="41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7612034" y="2059149"/>
              <a:ext cx="726146" cy="1048010"/>
            </a:xfrm>
            <a:custGeom>
              <a:avLst/>
              <a:gdLst/>
              <a:ahLst/>
              <a:cxnLst/>
              <a:rect l="l" t="t" r="r" b="b"/>
              <a:pathLst>
                <a:path w="9119" h="13161" extrusionOk="0">
                  <a:moveTo>
                    <a:pt x="3137" y="0"/>
                  </a:moveTo>
                  <a:cubicBezTo>
                    <a:pt x="2742" y="85"/>
                    <a:pt x="2388" y="310"/>
                    <a:pt x="2068" y="559"/>
                  </a:cubicBezTo>
                  <a:lnTo>
                    <a:pt x="292" y="5686"/>
                  </a:lnTo>
                  <a:cubicBezTo>
                    <a:pt x="435" y="9088"/>
                    <a:pt x="0" y="11143"/>
                    <a:pt x="810" y="13161"/>
                  </a:cubicBezTo>
                  <a:cubicBezTo>
                    <a:pt x="810" y="13161"/>
                    <a:pt x="3131" y="13050"/>
                    <a:pt x="4767" y="13050"/>
                  </a:cubicBezTo>
                  <a:cubicBezTo>
                    <a:pt x="5059" y="13050"/>
                    <a:pt x="5328" y="13053"/>
                    <a:pt x="5559" y="13062"/>
                  </a:cubicBezTo>
                  <a:cubicBezTo>
                    <a:pt x="5581" y="13062"/>
                    <a:pt x="5606" y="13063"/>
                    <a:pt x="5635" y="13063"/>
                  </a:cubicBezTo>
                  <a:cubicBezTo>
                    <a:pt x="5910" y="13063"/>
                    <a:pt x="6452" y="13032"/>
                    <a:pt x="6559" y="12946"/>
                  </a:cubicBezTo>
                  <a:cubicBezTo>
                    <a:pt x="6559" y="12946"/>
                    <a:pt x="6792" y="12960"/>
                    <a:pt x="7101" y="12960"/>
                  </a:cubicBezTo>
                  <a:cubicBezTo>
                    <a:pt x="7680" y="12960"/>
                    <a:pt x="8530" y="12910"/>
                    <a:pt x="8618" y="12626"/>
                  </a:cubicBezTo>
                  <a:cubicBezTo>
                    <a:pt x="8907" y="11708"/>
                    <a:pt x="8877" y="10717"/>
                    <a:pt x="8883" y="9755"/>
                  </a:cubicBezTo>
                  <a:cubicBezTo>
                    <a:pt x="8897" y="8380"/>
                    <a:pt x="8911" y="7002"/>
                    <a:pt x="8921" y="5628"/>
                  </a:cubicBezTo>
                  <a:cubicBezTo>
                    <a:pt x="8932" y="4777"/>
                    <a:pt x="9119" y="3706"/>
                    <a:pt x="8891" y="2886"/>
                  </a:cubicBezTo>
                  <a:cubicBezTo>
                    <a:pt x="8503" y="1504"/>
                    <a:pt x="7659" y="439"/>
                    <a:pt x="5890" y="55"/>
                  </a:cubicBezTo>
                  <a:lnTo>
                    <a:pt x="5798" y="116"/>
                  </a:lnTo>
                  <a:cubicBezTo>
                    <a:pt x="5665" y="510"/>
                    <a:pt x="4543" y="3287"/>
                    <a:pt x="4138" y="3396"/>
                  </a:cubicBezTo>
                  <a:cubicBezTo>
                    <a:pt x="4118" y="3402"/>
                    <a:pt x="4097" y="3404"/>
                    <a:pt x="4077" y="3404"/>
                  </a:cubicBezTo>
                  <a:cubicBezTo>
                    <a:pt x="3679" y="3404"/>
                    <a:pt x="3138" y="2446"/>
                    <a:pt x="2957" y="1916"/>
                  </a:cubicBezTo>
                  <a:cubicBezTo>
                    <a:pt x="2885" y="1702"/>
                    <a:pt x="2980" y="1018"/>
                    <a:pt x="2974" y="793"/>
                  </a:cubicBezTo>
                  <a:lnTo>
                    <a:pt x="3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7543233" y="2196193"/>
              <a:ext cx="886760" cy="747566"/>
            </a:xfrm>
            <a:custGeom>
              <a:avLst/>
              <a:gdLst/>
              <a:ahLst/>
              <a:cxnLst/>
              <a:rect l="l" t="t" r="r" b="b"/>
              <a:pathLst>
                <a:path w="11136" h="9388" extrusionOk="0">
                  <a:moveTo>
                    <a:pt x="8554" y="0"/>
                  </a:moveTo>
                  <a:cubicBezTo>
                    <a:pt x="8434" y="0"/>
                    <a:pt x="8313" y="32"/>
                    <a:pt x="8203" y="99"/>
                  </a:cubicBezTo>
                  <a:cubicBezTo>
                    <a:pt x="7886" y="294"/>
                    <a:pt x="7788" y="708"/>
                    <a:pt x="7982" y="1025"/>
                  </a:cubicBezTo>
                  <a:cubicBezTo>
                    <a:pt x="9342" y="3233"/>
                    <a:pt x="9703" y="4914"/>
                    <a:pt x="9053" y="6016"/>
                  </a:cubicBezTo>
                  <a:cubicBezTo>
                    <a:pt x="8271" y="7349"/>
                    <a:pt x="5910" y="8040"/>
                    <a:pt x="2189" y="8040"/>
                  </a:cubicBezTo>
                  <a:cubicBezTo>
                    <a:pt x="1720" y="8040"/>
                    <a:pt x="1229" y="8029"/>
                    <a:pt x="718" y="8007"/>
                  </a:cubicBezTo>
                  <a:cubicBezTo>
                    <a:pt x="709" y="8006"/>
                    <a:pt x="700" y="8006"/>
                    <a:pt x="692" y="8006"/>
                  </a:cubicBezTo>
                  <a:cubicBezTo>
                    <a:pt x="330" y="8006"/>
                    <a:pt x="33" y="8287"/>
                    <a:pt x="17" y="8649"/>
                  </a:cubicBezTo>
                  <a:cubicBezTo>
                    <a:pt x="0" y="9020"/>
                    <a:pt x="289" y="9334"/>
                    <a:pt x="660" y="9351"/>
                  </a:cubicBezTo>
                  <a:cubicBezTo>
                    <a:pt x="1201" y="9374"/>
                    <a:pt x="1721" y="9388"/>
                    <a:pt x="2218" y="9388"/>
                  </a:cubicBezTo>
                  <a:cubicBezTo>
                    <a:pt x="6533" y="9388"/>
                    <a:pt x="9155" y="8503"/>
                    <a:pt x="10214" y="6697"/>
                  </a:cubicBezTo>
                  <a:cubicBezTo>
                    <a:pt x="11135" y="5132"/>
                    <a:pt x="10768" y="2985"/>
                    <a:pt x="9128" y="320"/>
                  </a:cubicBezTo>
                  <a:cubicBezTo>
                    <a:pt x="9001" y="114"/>
                    <a:pt x="8780" y="0"/>
                    <a:pt x="8554"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8132181" y="2101035"/>
              <a:ext cx="278546" cy="440274"/>
            </a:xfrm>
            <a:custGeom>
              <a:avLst/>
              <a:gdLst/>
              <a:ahLst/>
              <a:cxnLst/>
              <a:rect l="l" t="t" r="r" b="b"/>
              <a:pathLst>
                <a:path w="3498" h="5529" extrusionOk="0">
                  <a:moveTo>
                    <a:pt x="486" y="1"/>
                  </a:moveTo>
                  <a:cubicBezTo>
                    <a:pt x="456" y="1"/>
                    <a:pt x="425" y="2"/>
                    <a:pt x="395" y="5"/>
                  </a:cubicBezTo>
                  <a:cubicBezTo>
                    <a:pt x="0" y="733"/>
                    <a:pt x="85" y="2299"/>
                    <a:pt x="317" y="3095"/>
                  </a:cubicBezTo>
                  <a:cubicBezTo>
                    <a:pt x="545" y="3887"/>
                    <a:pt x="984" y="4601"/>
                    <a:pt x="1433" y="5292"/>
                  </a:cubicBezTo>
                  <a:cubicBezTo>
                    <a:pt x="1484" y="5370"/>
                    <a:pt x="1542" y="5452"/>
                    <a:pt x="1624" y="5493"/>
                  </a:cubicBezTo>
                  <a:cubicBezTo>
                    <a:pt x="1678" y="5521"/>
                    <a:pt x="1738" y="5529"/>
                    <a:pt x="1799" y="5529"/>
                  </a:cubicBezTo>
                  <a:cubicBezTo>
                    <a:pt x="1832" y="5529"/>
                    <a:pt x="1866" y="5526"/>
                    <a:pt x="1899" y="5524"/>
                  </a:cubicBezTo>
                  <a:cubicBezTo>
                    <a:pt x="2226" y="5504"/>
                    <a:pt x="2563" y="5479"/>
                    <a:pt x="2862" y="5350"/>
                  </a:cubicBezTo>
                  <a:cubicBezTo>
                    <a:pt x="3165" y="5218"/>
                    <a:pt x="3430" y="4959"/>
                    <a:pt x="3474" y="4632"/>
                  </a:cubicBezTo>
                  <a:cubicBezTo>
                    <a:pt x="3498" y="4458"/>
                    <a:pt x="3457" y="4282"/>
                    <a:pt x="3410" y="4111"/>
                  </a:cubicBezTo>
                  <a:cubicBezTo>
                    <a:pt x="3253" y="3519"/>
                    <a:pt x="3039" y="2948"/>
                    <a:pt x="2770" y="2401"/>
                  </a:cubicBezTo>
                  <a:cubicBezTo>
                    <a:pt x="2546" y="1938"/>
                    <a:pt x="2379" y="1407"/>
                    <a:pt x="2032" y="1029"/>
                  </a:cubicBezTo>
                  <a:cubicBezTo>
                    <a:pt x="1402" y="351"/>
                    <a:pt x="960" y="1"/>
                    <a:pt x="4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6863347" y="2198343"/>
              <a:ext cx="162286" cy="195412"/>
            </a:xfrm>
            <a:custGeom>
              <a:avLst/>
              <a:gdLst/>
              <a:ahLst/>
              <a:cxnLst/>
              <a:rect l="l" t="t" r="r" b="b"/>
              <a:pathLst>
                <a:path w="2038" h="2454" extrusionOk="0">
                  <a:moveTo>
                    <a:pt x="412" y="1"/>
                  </a:moveTo>
                  <a:cubicBezTo>
                    <a:pt x="178" y="1"/>
                    <a:pt x="0" y="212"/>
                    <a:pt x="120" y="450"/>
                  </a:cubicBezTo>
                  <a:cubicBezTo>
                    <a:pt x="236" y="672"/>
                    <a:pt x="423" y="777"/>
                    <a:pt x="624" y="893"/>
                  </a:cubicBezTo>
                  <a:cubicBezTo>
                    <a:pt x="624" y="940"/>
                    <a:pt x="627" y="988"/>
                    <a:pt x="648" y="1036"/>
                  </a:cubicBezTo>
                  <a:cubicBezTo>
                    <a:pt x="637" y="1035"/>
                    <a:pt x="627" y="1035"/>
                    <a:pt x="617" y="1035"/>
                  </a:cubicBezTo>
                  <a:cubicBezTo>
                    <a:pt x="483" y="1035"/>
                    <a:pt x="362" y="1101"/>
                    <a:pt x="267" y="1294"/>
                  </a:cubicBezTo>
                  <a:cubicBezTo>
                    <a:pt x="161" y="1501"/>
                    <a:pt x="226" y="1740"/>
                    <a:pt x="362" y="1914"/>
                  </a:cubicBezTo>
                  <a:cubicBezTo>
                    <a:pt x="431" y="2002"/>
                    <a:pt x="519" y="2063"/>
                    <a:pt x="610" y="2110"/>
                  </a:cubicBezTo>
                  <a:cubicBezTo>
                    <a:pt x="737" y="2270"/>
                    <a:pt x="893" y="2427"/>
                    <a:pt x="1094" y="2451"/>
                  </a:cubicBezTo>
                  <a:cubicBezTo>
                    <a:pt x="1112" y="2453"/>
                    <a:pt x="1129" y="2454"/>
                    <a:pt x="1146" y="2454"/>
                  </a:cubicBezTo>
                  <a:cubicBezTo>
                    <a:pt x="1392" y="2454"/>
                    <a:pt x="1528" y="2255"/>
                    <a:pt x="1557" y="2025"/>
                  </a:cubicBezTo>
                  <a:cubicBezTo>
                    <a:pt x="1560" y="1988"/>
                    <a:pt x="1553" y="1954"/>
                    <a:pt x="1540" y="1917"/>
                  </a:cubicBezTo>
                  <a:lnTo>
                    <a:pt x="1540" y="1917"/>
                  </a:lnTo>
                  <a:cubicBezTo>
                    <a:pt x="1569" y="1924"/>
                    <a:pt x="1598" y="1928"/>
                    <a:pt x="1627" y="1928"/>
                  </a:cubicBezTo>
                  <a:cubicBezTo>
                    <a:pt x="1842" y="1928"/>
                    <a:pt x="2037" y="1737"/>
                    <a:pt x="1968" y="1485"/>
                  </a:cubicBezTo>
                  <a:cubicBezTo>
                    <a:pt x="1975" y="1192"/>
                    <a:pt x="1798" y="848"/>
                    <a:pt x="1635" y="654"/>
                  </a:cubicBezTo>
                  <a:cubicBezTo>
                    <a:pt x="1339" y="304"/>
                    <a:pt x="921" y="69"/>
                    <a:pt x="464" y="4"/>
                  </a:cubicBezTo>
                  <a:cubicBezTo>
                    <a:pt x="446" y="2"/>
                    <a:pt x="429" y="1"/>
                    <a:pt x="412"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6681948" y="2124128"/>
              <a:ext cx="343126" cy="220336"/>
            </a:xfrm>
            <a:custGeom>
              <a:avLst/>
              <a:gdLst/>
              <a:ahLst/>
              <a:cxnLst/>
              <a:rect l="l" t="t" r="r" b="b"/>
              <a:pathLst>
                <a:path w="4309" h="2767" extrusionOk="0">
                  <a:moveTo>
                    <a:pt x="260" y="1"/>
                  </a:moveTo>
                  <a:cubicBezTo>
                    <a:pt x="120" y="1"/>
                    <a:pt x="1" y="176"/>
                    <a:pt x="129" y="294"/>
                  </a:cubicBezTo>
                  <a:cubicBezTo>
                    <a:pt x="715" y="825"/>
                    <a:pt x="1429" y="1239"/>
                    <a:pt x="2092" y="1665"/>
                  </a:cubicBezTo>
                  <a:cubicBezTo>
                    <a:pt x="2739" y="2080"/>
                    <a:pt x="3447" y="2546"/>
                    <a:pt x="4188" y="2764"/>
                  </a:cubicBezTo>
                  <a:cubicBezTo>
                    <a:pt x="4195" y="2766"/>
                    <a:pt x="4202" y="2767"/>
                    <a:pt x="4208" y="2767"/>
                  </a:cubicBezTo>
                  <a:cubicBezTo>
                    <a:pt x="4269" y="2767"/>
                    <a:pt x="4309" y="2684"/>
                    <a:pt x="4260" y="2637"/>
                  </a:cubicBezTo>
                  <a:cubicBezTo>
                    <a:pt x="3739" y="2134"/>
                    <a:pt x="3052" y="1750"/>
                    <a:pt x="2439" y="1362"/>
                  </a:cubicBezTo>
                  <a:cubicBezTo>
                    <a:pt x="1745" y="919"/>
                    <a:pt x="1071" y="399"/>
                    <a:pt x="341" y="21"/>
                  </a:cubicBezTo>
                  <a:cubicBezTo>
                    <a:pt x="314" y="7"/>
                    <a:pt x="287" y="1"/>
                    <a:pt x="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6610360" y="2056442"/>
              <a:ext cx="110925" cy="113712"/>
            </a:xfrm>
            <a:custGeom>
              <a:avLst/>
              <a:gdLst/>
              <a:ahLst/>
              <a:cxnLst/>
              <a:rect l="l" t="t" r="r" b="b"/>
              <a:pathLst>
                <a:path w="1393" h="1428" extrusionOk="0">
                  <a:moveTo>
                    <a:pt x="56" y="0"/>
                  </a:moveTo>
                  <a:cubicBezTo>
                    <a:pt x="22" y="0"/>
                    <a:pt x="1" y="34"/>
                    <a:pt x="1" y="133"/>
                  </a:cubicBezTo>
                  <a:cubicBezTo>
                    <a:pt x="1" y="555"/>
                    <a:pt x="386" y="1402"/>
                    <a:pt x="902" y="1426"/>
                  </a:cubicBezTo>
                  <a:cubicBezTo>
                    <a:pt x="903" y="1427"/>
                    <a:pt x="904" y="1427"/>
                    <a:pt x="904" y="1427"/>
                  </a:cubicBezTo>
                  <a:cubicBezTo>
                    <a:pt x="904" y="1427"/>
                    <a:pt x="903" y="1426"/>
                    <a:pt x="906" y="1426"/>
                  </a:cubicBezTo>
                  <a:cubicBezTo>
                    <a:pt x="1097" y="1405"/>
                    <a:pt x="1253" y="1328"/>
                    <a:pt x="1301" y="1133"/>
                  </a:cubicBezTo>
                  <a:cubicBezTo>
                    <a:pt x="1389" y="1017"/>
                    <a:pt x="1392" y="827"/>
                    <a:pt x="1307" y="681"/>
                  </a:cubicBezTo>
                  <a:cubicBezTo>
                    <a:pt x="1202" y="500"/>
                    <a:pt x="1062" y="388"/>
                    <a:pt x="889" y="323"/>
                  </a:cubicBezTo>
                  <a:cubicBezTo>
                    <a:pt x="651" y="228"/>
                    <a:pt x="555" y="235"/>
                    <a:pt x="334" y="153"/>
                  </a:cubicBezTo>
                  <a:cubicBezTo>
                    <a:pt x="226" y="114"/>
                    <a:pt x="119" y="0"/>
                    <a:pt x="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7710378" y="1797245"/>
              <a:ext cx="132027" cy="127169"/>
            </a:xfrm>
            <a:custGeom>
              <a:avLst/>
              <a:gdLst/>
              <a:ahLst/>
              <a:cxnLst/>
              <a:rect l="l" t="t" r="r" b="b"/>
              <a:pathLst>
                <a:path w="1658" h="1597" extrusionOk="0">
                  <a:moveTo>
                    <a:pt x="832" y="1"/>
                  </a:moveTo>
                  <a:cubicBezTo>
                    <a:pt x="418" y="1"/>
                    <a:pt x="67" y="321"/>
                    <a:pt x="34" y="741"/>
                  </a:cubicBezTo>
                  <a:cubicBezTo>
                    <a:pt x="1" y="1180"/>
                    <a:pt x="330" y="1561"/>
                    <a:pt x="769" y="1595"/>
                  </a:cubicBezTo>
                  <a:cubicBezTo>
                    <a:pt x="788" y="1596"/>
                    <a:pt x="807" y="1597"/>
                    <a:pt x="826" y="1597"/>
                  </a:cubicBezTo>
                  <a:cubicBezTo>
                    <a:pt x="1241" y="1597"/>
                    <a:pt x="1594" y="1277"/>
                    <a:pt x="1623" y="857"/>
                  </a:cubicBezTo>
                  <a:cubicBezTo>
                    <a:pt x="1657" y="418"/>
                    <a:pt x="1327" y="37"/>
                    <a:pt x="888" y="2"/>
                  </a:cubicBezTo>
                  <a:cubicBezTo>
                    <a:pt x="869" y="1"/>
                    <a:pt x="851" y="1"/>
                    <a:pt x="832"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8131943" y="1768498"/>
              <a:ext cx="132027" cy="126930"/>
            </a:xfrm>
            <a:custGeom>
              <a:avLst/>
              <a:gdLst/>
              <a:ahLst/>
              <a:cxnLst/>
              <a:rect l="l" t="t" r="r" b="b"/>
              <a:pathLst>
                <a:path w="1658" h="1594" extrusionOk="0">
                  <a:moveTo>
                    <a:pt x="825" y="1"/>
                  </a:moveTo>
                  <a:cubicBezTo>
                    <a:pt x="413" y="1"/>
                    <a:pt x="63" y="320"/>
                    <a:pt x="35" y="738"/>
                  </a:cubicBezTo>
                  <a:cubicBezTo>
                    <a:pt x="0" y="1177"/>
                    <a:pt x="330" y="1558"/>
                    <a:pt x="769" y="1592"/>
                  </a:cubicBezTo>
                  <a:cubicBezTo>
                    <a:pt x="789" y="1593"/>
                    <a:pt x="808" y="1594"/>
                    <a:pt x="827" y="1594"/>
                  </a:cubicBezTo>
                  <a:cubicBezTo>
                    <a:pt x="1241" y="1594"/>
                    <a:pt x="1591" y="1277"/>
                    <a:pt x="1623" y="857"/>
                  </a:cubicBezTo>
                  <a:cubicBezTo>
                    <a:pt x="1657" y="418"/>
                    <a:pt x="1327" y="34"/>
                    <a:pt x="888" y="3"/>
                  </a:cubicBezTo>
                  <a:cubicBezTo>
                    <a:pt x="867" y="2"/>
                    <a:pt x="846" y="1"/>
                    <a:pt x="825"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7728773" y="1376956"/>
              <a:ext cx="488530" cy="622866"/>
            </a:xfrm>
            <a:custGeom>
              <a:avLst/>
              <a:gdLst/>
              <a:ahLst/>
              <a:cxnLst/>
              <a:rect l="l" t="t" r="r" b="b"/>
              <a:pathLst>
                <a:path w="6135" h="7822" extrusionOk="0">
                  <a:moveTo>
                    <a:pt x="3318" y="1"/>
                  </a:moveTo>
                  <a:cubicBezTo>
                    <a:pt x="3246" y="1"/>
                    <a:pt x="3173" y="4"/>
                    <a:pt x="3100" y="10"/>
                  </a:cubicBezTo>
                  <a:lnTo>
                    <a:pt x="2348" y="78"/>
                  </a:lnTo>
                  <a:cubicBezTo>
                    <a:pt x="1004" y="197"/>
                    <a:pt x="1" y="1395"/>
                    <a:pt x="123" y="2739"/>
                  </a:cubicBezTo>
                  <a:lnTo>
                    <a:pt x="375" y="5587"/>
                  </a:lnTo>
                  <a:cubicBezTo>
                    <a:pt x="487" y="6858"/>
                    <a:pt x="1565" y="7821"/>
                    <a:pt x="2818" y="7821"/>
                  </a:cubicBezTo>
                  <a:cubicBezTo>
                    <a:pt x="2890" y="7821"/>
                    <a:pt x="2963" y="7818"/>
                    <a:pt x="3036" y="7812"/>
                  </a:cubicBezTo>
                  <a:lnTo>
                    <a:pt x="3787" y="7747"/>
                  </a:lnTo>
                  <a:cubicBezTo>
                    <a:pt x="5131" y="7625"/>
                    <a:pt x="6135" y="6427"/>
                    <a:pt x="6016" y="5084"/>
                  </a:cubicBezTo>
                  <a:lnTo>
                    <a:pt x="5761" y="2239"/>
                  </a:lnTo>
                  <a:cubicBezTo>
                    <a:pt x="5648" y="965"/>
                    <a:pt x="4571" y="1"/>
                    <a:pt x="3318"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7816526" y="1736567"/>
              <a:ext cx="55661" cy="55661"/>
            </a:xfrm>
            <a:custGeom>
              <a:avLst/>
              <a:gdLst/>
              <a:ahLst/>
              <a:cxnLst/>
              <a:rect l="l" t="t" r="r" b="b"/>
              <a:pathLst>
                <a:path w="699" h="699" extrusionOk="0">
                  <a:moveTo>
                    <a:pt x="346" y="1"/>
                  </a:moveTo>
                  <a:cubicBezTo>
                    <a:pt x="334" y="1"/>
                    <a:pt x="322" y="1"/>
                    <a:pt x="310" y="3"/>
                  </a:cubicBezTo>
                  <a:cubicBezTo>
                    <a:pt x="130" y="23"/>
                    <a:pt x="1" y="193"/>
                    <a:pt x="21" y="387"/>
                  </a:cubicBezTo>
                  <a:cubicBezTo>
                    <a:pt x="40" y="565"/>
                    <a:pt x="187" y="699"/>
                    <a:pt x="354" y="699"/>
                  </a:cubicBezTo>
                  <a:cubicBezTo>
                    <a:pt x="365" y="699"/>
                    <a:pt x="377" y="698"/>
                    <a:pt x="389" y="697"/>
                  </a:cubicBezTo>
                  <a:cubicBezTo>
                    <a:pt x="569" y="676"/>
                    <a:pt x="698" y="502"/>
                    <a:pt x="678" y="312"/>
                  </a:cubicBezTo>
                  <a:cubicBezTo>
                    <a:pt x="659" y="134"/>
                    <a:pt x="512" y="1"/>
                    <a:pt x="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8013532" y="1721915"/>
              <a:ext cx="55582" cy="55661"/>
            </a:xfrm>
            <a:custGeom>
              <a:avLst/>
              <a:gdLst/>
              <a:ahLst/>
              <a:cxnLst/>
              <a:rect l="l" t="t" r="r" b="b"/>
              <a:pathLst>
                <a:path w="698" h="699" extrusionOk="0">
                  <a:moveTo>
                    <a:pt x="345" y="1"/>
                  </a:moveTo>
                  <a:cubicBezTo>
                    <a:pt x="333" y="1"/>
                    <a:pt x="322" y="2"/>
                    <a:pt x="310" y="3"/>
                  </a:cubicBezTo>
                  <a:cubicBezTo>
                    <a:pt x="129" y="23"/>
                    <a:pt x="0" y="193"/>
                    <a:pt x="21" y="387"/>
                  </a:cubicBezTo>
                  <a:cubicBezTo>
                    <a:pt x="40" y="567"/>
                    <a:pt x="186" y="698"/>
                    <a:pt x="357" y="698"/>
                  </a:cubicBezTo>
                  <a:cubicBezTo>
                    <a:pt x="367" y="698"/>
                    <a:pt x="378" y="698"/>
                    <a:pt x="388" y="697"/>
                  </a:cubicBezTo>
                  <a:cubicBezTo>
                    <a:pt x="569" y="677"/>
                    <a:pt x="698" y="503"/>
                    <a:pt x="677" y="312"/>
                  </a:cubicBezTo>
                  <a:cubicBezTo>
                    <a:pt x="655" y="135"/>
                    <a:pt x="511" y="1"/>
                    <a:pt x="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7914869" y="1832680"/>
              <a:ext cx="83293" cy="40691"/>
            </a:xfrm>
            <a:custGeom>
              <a:avLst/>
              <a:gdLst/>
              <a:ahLst/>
              <a:cxnLst/>
              <a:rect l="l" t="t" r="r" b="b"/>
              <a:pathLst>
                <a:path w="1046" h="511" extrusionOk="0">
                  <a:moveTo>
                    <a:pt x="983" y="0"/>
                  </a:moveTo>
                  <a:cubicBezTo>
                    <a:pt x="961" y="0"/>
                    <a:pt x="941" y="13"/>
                    <a:pt x="933" y="34"/>
                  </a:cubicBezTo>
                  <a:cubicBezTo>
                    <a:pt x="824" y="327"/>
                    <a:pt x="719" y="354"/>
                    <a:pt x="606" y="381"/>
                  </a:cubicBezTo>
                  <a:cubicBezTo>
                    <a:pt x="589" y="388"/>
                    <a:pt x="569" y="391"/>
                    <a:pt x="552" y="394"/>
                  </a:cubicBezTo>
                  <a:cubicBezTo>
                    <a:pt x="537" y="399"/>
                    <a:pt x="521" y="402"/>
                    <a:pt x="502" y="402"/>
                  </a:cubicBezTo>
                  <a:cubicBezTo>
                    <a:pt x="398" y="402"/>
                    <a:pt x="237" y="321"/>
                    <a:pt x="110" y="82"/>
                  </a:cubicBezTo>
                  <a:cubicBezTo>
                    <a:pt x="100" y="63"/>
                    <a:pt x="80" y="52"/>
                    <a:pt x="60" y="52"/>
                  </a:cubicBezTo>
                  <a:cubicBezTo>
                    <a:pt x="52" y="52"/>
                    <a:pt x="43" y="54"/>
                    <a:pt x="35" y="58"/>
                  </a:cubicBezTo>
                  <a:cubicBezTo>
                    <a:pt x="11" y="71"/>
                    <a:pt x="1" y="105"/>
                    <a:pt x="14" y="132"/>
                  </a:cubicBezTo>
                  <a:cubicBezTo>
                    <a:pt x="157" y="402"/>
                    <a:pt x="355" y="510"/>
                    <a:pt x="504" y="510"/>
                  </a:cubicBezTo>
                  <a:cubicBezTo>
                    <a:pt x="531" y="510"/>
                    <a:pt x="559" y="507"/>
                    <a:pt x="583" y="500"/>
                  </a:cubicBezTo>
                  <a:cubicBezTo>
                    <a:pt x="600" y="496"/>
                    <a:pt x="617" y="493"/>
                    <a:pt x="630" y="487"/>
                  </a:cubicBezTo>
                  <a:cubicBezTo>
                    <a:pt x="760" y="456"/>
                    <a:pt x="906" y="418"/>
                    <a:pt x="1035" y="71"/>
                  </a:cubicBezTo>
                  <a:cubicBezTo>
                    <a:pt x="1046" y="44"/>
                    <a:pt x="1032" y="14"/>
                    <a:pt x="1001" y="3"/>
                  </a:cubicBezTo>
                  <a:cubicBezTo>
                    <a:pt x="995" y="1"/>
                    <a:pt x="989" y="0"/>
                    <a:pt x="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8018628" y="1648734"/>
              <a:ext cx="64580" cy="24685"/>
            </a:xfrm>
            <a:custGeom>
              <a:avLst/>
              <a:gdLst/>
              <a:ahLst/>
              <a:cxnLst/>
              <a:rect l="l" t="t" r="r" b="b"/>
              <a:pathLst>
                <a:path w="811" h="310" extrusionOk="0">
                  <a:moveTo>
                    <a:pt x="406" y="0"/>
                  </a:moveTo>
                  <a:cubicBezTo>
                    <a:pt x="154" y="0"/>
                    <a:pt x="24" y="149"/>
                    <a:pt x="18" y="156"/>
                  </a:cubicBezTo>
                  <a:cubicBezTo>
                    <a:pt x="1" y="176"/>
                    <a:pt x="1" y="211"/>
                    <a:pt x="24" y="231"/>
                  </a:cubicBezTo>
                  <a:cubicBezTo>
                    <a:pt x="36" y="240"/>
                    <a:pt x="49" y="245"/>
                    <a:pt x="62" y="245"/>
                  </a:cubicBezTo>
                  <a:cubicBezTo>
                    <a:pt x="77" y="245"/>
                    <a:pt x="92" y="239"/>
                    <a:pt x="103" y="228"/>
                  </a:cubicBezTo>
                  <a:cubicBezTo>
                    <a:pt x="106" y="221"/>
                    <a:pt x="208" y="109"/>
                    <a:pt x="406" y="109"/>
                  </a:cubicBezTo>
                  <a:cubicBezTo>
                    <a:pt x="566" y="109"/>
                    <a:pt x="702" y="289"/>
                    <a:pt x="705" y="289"/>
                  </a:cubicBezTo>
                  <a:cubicBezTo>
                    <a:pt x="715" y="303"/>
                    <a:pt x="732" y="309"/>
                    <a:pt x="750" y="309"/>
                  </a:cubicBezTo>
                  <a:cubicBezTo>
                    <a:pt x="759" y="309"/>
                    <a:pt x="770" y="306"/>
                    <a:pt x="780" y="299"/>
                  </a:cubicBezTo>
                  <a:cubicBezTo>
                    <a:pt x="804" y="283"/>
                    <a:pt x="811" y="248"/>
                    <a:pt x="790" y="225"/>
                  </a:cubicBezTo>
                  <a:cubicBezTo>
                    <a:pt x="784" y="214"/>
                    <a:pt x="621" y="0"/>
                    <a:pt x="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7798449" y="1659484"/>
              <a:ext cx="59643" cy="23650"/>
            </a:xfrm>
            <a:custGeom>
              <a:avLst/>
              <a:gdLst/>
              <a:ahLst/>
              <a:cxnLst/>
              <a:rect l="l" t="t" r="r" b="b"/>
              <a:pathLst>
                <a:path w="749" h="297" extrusionOk="0">
                  <a:moveTo>
                    <a:pt x="374" y="1"/>
                  </a:moveTo>
                  <a:cubicBezTo>
                    <a:pt x="163" y="1"/>
                    <a:pt x="24" y="201"/>
                    <a:pt x="17" y="212"/>
                  </a:cubicBezTo>
                  <a:cubicBezTo>
                    <a:pt x="0" y="236"/>
                    <a:pt x="7" y="270"/>
                    <a:pt x="30" y="286"/>
                  </a:cubicBezTo>
                  <a:cubicBezTo>
                    <a:pt x="41" y="294"/>
                    <a:pt x="51" y="297"/>
                    <a:pt x="61" y="297"/>
                  </a:cubicBezTo>
                  <a:cubicBezTo>
                    <a:pt x="79" y="297"/>
                    <a:pt x="95" y="290"/>
                    <a:pt x="105" y="273"/>
                  </a:cubicBezTo>
                  <a:cubicBezTo>
                    <a:pt x="109" y="273"/>
                    <a:pt x="221" y="110"/>
                    <a:pt x="374" y="110"/>
                  </a:cubicBezTo>
                  <a:cubicBezTo>
                    <a:pt x="534" y="110"/>
                    <a:pt x="646" y="236"/>
                    <a:pt x="646" y="239"/>
                  </a:cubicBezTo>
                  <a:cubicBezTo>
                    <a:pt x="657" y="252"/>
                    <a:pt x="673" y="259"/>
                    <a:pt x="689" y="259"/>
                  </a:cubicBezTo>
                  <a:cubicBezTo>
                    <a:pt x="701" y="259"/>
                    <a:pt x="714" y="255"/>
                    <a:pt x="724" y="246"/>
                  </a:cubicBezTo>
                  <a:cubicBezTo>
                    <a:pt x="745" y="229"/>
                    <a:pt x="748" y="195"/>
                    <a:pt x="732" y="171"/>
                  </a:cubicBezTo>
                  <a:cubicBezTo>
                    <a:pt x="724" y="164"/>
                    <a:pt x="589" y="1"/>
                    <a:pt x="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7927849" y="1670872"/>
              <a:ext cx="25322" cy="129877"/>
            </a:xfrm>
            <a:custGeom>
              <a:avLst/>
              <a:gdLst/>
              <a:ahLst/>
              <a:cxnLst/>
              <a:rect l="l" t="t" r="r" b="b"/>
              <a:pathLst>
                <a:path w="318" h="1631" extrusionOk="0">
                  <a:moveTo>
                    <a:pt x="120" y="0"/>
                  </a:moveTo>
                  <a:cubicBezTo>
                    <a:pt x="93" y="0"/>
                    <a:pt x="66" y="25"/>
                    <a:pt x="66" y="55"/>
                  </a:cubicBezTo>
                  <a:cubicBezTo>
                    <a:pt x="66" y="195"/>
                    <a:pt x="56" y="338"/>
                    <a:pt x="49" y="474"/>
                  </a:cubicBezTo>
                  <a:cubicBezTo>
                    <a:pt x="25" y="947"/>
                    <a:pt x="1" y="1389"/>
                    <a:pt x="219" y="1613"/>
                  </a:cubicBezTo>
                  <a:cubicBezTo>
                    <a:pt x="230" y="1624"/>
                    <a:pt x="243" y="1630"/>
                    <a:pt x="256" y="1630"/>
                  </a:cubicBezTo>
                  <a:cubicBezTo>
                    <a:pt x="270" y="1630"/>
                    <a:pt x="283" y="1624"/>
                    <a:pt x="294" y="1613"/>
                  </a:cubicBezTo>
                  <a:cubicBezTo>
                    <a:pt x="318" y="1593"/>
                    <a:pt x="318" y="1559"/>
                    <a:pt x="297" y="1539"/>
                  </a:cubicBezTo>
                  <a:cubicBezTo>
                    <a:pt x="114" y="1348"/>
                    <a:pt x="134" y="926"/>
                    <a:pt x="158" y="481"/>
                  </a:cubicBezTo>
                  <a:cubicBezTo>
                    <a:pt x="164" y="341"/>
                    <a:pt x="175" y="198"/>
                    <a:pt x="175" y="55"/>
                  </a:cubicBezTo>
                  <a:cubicBezTo>
                    <a:pt x="175" y="28"/>
                    <a:pt x="151" y="0"/>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8002702" y="1825912"/>
              <a:ext cx="27552" cy="44195"/>
            </a:xfrm>
            <a:custGeom>
              <a:avLst/>
              <a:gdLst/>
              <a:ahLst/>
              <a:cxnLst/>
              <a:rect l="l" t="t" r="r" b="b"/>
              <a:pathLst>
                <a:path w="346" h="555" extrusionOk="0">
                  <a:moveTo>
                    <a:pt x="28" y="1"/>
                  </a:moveTo>
                  <a:cubicBezTo>
                    <a:pt x="8" y="1"/>
                    <a:pt x="1" y="39"/>
                    <a:pt x="28" y="51"/>
                  </a:cubicBezTo>
                  <a:cubicBezTo>
                    <a:pt x="194" y="119"/>
                    <a:pt x="265" y="377"/>
                    <a:pt x="293" y="537"/>
                  </a:cubicBezTo>
                  <a:cubicBezTo>
                    <a:pt x="296" y="550"/>
                    <a:pt x="305" y="555"/>
                    <a:pt x="314" y="555"/>
                  </a:cubicBezTo>
                  <a:cubicBezTo>
                    <a:pt x="329" y="555"/>
                    <a:pt x="346" y="542"/>
                    <a:pt x="344" y="524"/>
                  </a:cubicBezTo>
                  <a:cubicBezTo>
                    <a:pt x="310" y="340"/>
                    <a:pt x="229" y="82"/>
                    <a:pt x="37" y="3"/>
                  </a:cubicBezTo>
                  <a:cubicBezTo>
                    <a:pt x="34" y="2"/>
                    <a:pt x="31" y="1"/>
                    <a:pt x="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7878876" y="1830292"/>
              <a:ext cx="28348" cy="45548"/>
            </a:xfrm>
            <a:custGeom>
              <a:avLst/>
              <a:gdLst/>
              <a:ahLst/>
              <a:cxnLst/>
              <a:rect l="l" t="t" r="r" b="b"/>
              <a:pathLst>
                <a:path w="356" h="572" extrusionOk="0">
                  <a:moveTo>
                    <a:pt x="319" y="0"/>
                  </a:moveTo>
                  <a:cubicBezTo>
                    <a:pt x="314" y="0"/>
                    <a:pt x="308" y="2"/>
                    <a:pt x="303" y="6"/>
                  </a:cubicBezTo>
                  <a:cubicBezTo>
                    <a:pt x="171" y="139"/>
                    <a:pt x="0" y="353"/>
                    <a:pt x="44" y="554"/>
                  </a:cubicBezTo>
                  <a:cubicBezTo>
                    <a:pt x="47" y="566"/>
                    <a:pt x="56" y="571"/>
                    <a:pt x="66" y="571"/>
                  </a:cubicBezTo>
                  <a:cubicBezTo>
                    <a:pt x="80" y="571"/>
                    <a:pt x="96" y="559"/>
                    <a:pt x="92" y="540"/>
                  </a:cubicBezTo>
                  <a:cubicBezTo>
                    <a:pt x="55" y="360"/>
                    <a:pt x="221" y="156"/>
                    <a:pt x="337" y="44"/>
                  </a:cubicBezTo>
                  <a:cubicBezTo>
                    <a:pt x="356" y="25"/>
                    <a:pt x="339" y="0"/>
                    <a:pt x="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7841450" y="1797165"/>
              <a:ext cx="216275" cy="61315"/>
            </a:xfrm>
            <a:custGeom>
              <a:avLst/>
              <a:gdLst/>
              <a:ahLst/>
              <a:cxnLst/>
              <a:rect l="l" t="t" r="r" b="b"/>
              <a:pathLst>
                <a:path w="2716" h="770" extrusionOk="0">
                  <a:moveTo>
                    <a:pt x="1544" y="1"/>
                  </a:moveTo>
                  <a:cubicBezTo>
                    <a:pt x="1336" y="1"/>
                    <a:pt x="1133" y="45"/>
                    <a:pt x="919" y="116"/>
                  </a:cubicBezTo>
                  <a:cubicBezTo>
                    <a:pt x="572" y="228"/>
                    <a:pt x="1" y="671"/>
                    <a:pt x="4" y="769"/>
                  </a:cubicBezTo>
                  <a:cubicBezTo>
                    <a:pt x="882" y="718"/>
                    <a:pt x="1263" y="484"/>
                    <a:pt x="1392" y="473"/>
                  </a:cubicBezTo>
                  <a:cubicBezTo>
                    <a:pt x="1396" y="473"/>
                    <a:pt x="1400" y="472"/>
                    <a:pt x="1404" y="472"/>
                  </a:cubicBezTo>
                  <a:cubicBezTo>
                    <a:pt x="1504" y="472"/>
                    <a:pt x="1834" y="564"/>
                    <a:pt x="2127" y="564"/>
                  </a:cubicBezTo>
                  <a:cubicBezTo>
                    <a:pt x="2154" y="564"/>
                    <a:pt x="2180" y="564"/>
                    <a:pt x="2205" y="562"/>
                  </a:cubicBezTo>
                  <a:cubicBezTo>
                    <a:pt x="2447" y="545"/>
                    <a:pt x="2665" y="528"/>
                    <a:pt x="2716" y="493"/>
                  </a:cubicBezTo>
                  <a:cubicBezTo>
                    <a:pt x="2712" y="378"/>
                    <a:pt x="2254" y="137"/>
                    <a:pt x="1910" y="48"/>
                  </a:cubicBezTo>
                  <a:cubicBezTo>
                    <a:pt x="1784" y="15"/>
                    <a:pt x="1663" y="1"/>
                    <a:pt x="1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7688400" y="1328700"/>
              <a:ext cx="540608" cy="435735"/>
            </a:xfrm>
            <a:custGeom>
              <a:avLst/>
              <a:gdLst/>
              <a:ahLst/>
              <a:cxnLst/>
              <a:rect l="l" t="t" r="r" b="b"/>
              <a:pathLst>
                <a:path w="6789" h="5472" extrusionOk="0">
                  <a:moveTo>
                    <a:pt x="2069" y="1"/>
                  </a:moveTo>
                  <a:cubicBezTo>
                    <a:pt x="677" y="1"/>
                    <a:pt x="1" y="1018"/>
                    <a:pt x="668" y="2127"/>
                  </a:cubicBezTo>
                  <a:cubicBezTo>
                    <a:pt x="668" y="2127"/>
                    <a:pt x="528" y="2471"/>
                    <a:pt x="633" y="3614"/>
                  </a:cubicBezTo>
                  <a:lnTo>
                    <a:pt x="657" y="3678"/>
                  </a:lnTo>
                  <a:cubicBezTo>
                    <a:pt x="668" y="3220"/>
                    <a:pt x="616" y="2542"/>
                    <a:pt x="878" y="2185"/>
                  </a:cubicBezTo>
                  <a:cubicBezTo>
                    <a:pt x="905" y="2144"/>
                    <a:pt x="919" y="2097"/>
                    <a:pt x="950" y="2059"/>
                  </a:cubicBezTo>
                  <a:cubicBezTo>
                    <a:pt x="950" y="2059"/>
                    <a:pt x="977" y="2056"/>
                    <a:pt x="1018" y="2056"/>
                  </a:cubicBezTo>
                  <a:cubicBezTo>
                    <a:pt x="1097" y="2056"/>
                    <a:pt x="1229" y="2069"/>
                    <a:pt x="1327" y="2147"/>
                  </a:cubicBezTo>
                  <a:cubicBezTo>
                    <a:pt x="1481" y="2267"/>
                    <a:pt x="1736" y="2383"/>
                    <a:pt x="1902" y="2481"/>
                  </a:cubicBezTo>
                  <a:cubicBezTo>
                    <a:pt x="2028" y="2552"/>
                    <a:pt x="2178" y="2576"/>
                    <a:pt x="2321" y="2597"/>
                  </a:cubicBezTo>
                  <a:cubicBezTo>
                    <a:pt x="2496" y="2621"/>
                    <a:pt x="2678" y="2639"/>
                    <a:pt x="2857" y="2639"/>
                  </a:cubicBezTo>
                  <a:cubicBezTo>
                    <a:pt x="3204" y="2639"/>
                    <a:pt x="3542" y="2573"/>
                    <a:pt x="3811" y="2362"/>
                  </a:cubicBezTo>
                  <a:cubicBezTo>
                    <a:pt x="4016" y="2202"/>
                    <a:pt x="4165" y="1964"/>
                    <a:pt x="4407" y="1865"/>
                  </a:cubicBezTo>
                  <a:cubicBezTo>
                    <a:pt x="4484" y="1833"/>
                    <a:pt x="4566" y="1819"/>
                    <a:pt x="4649" y="1819"/>
                  </a:cubicBezTo>
                  <a:cubicBezTo>
                    <a:pt x="4782" y="1819"/>
                    <a:pt x="4915" y="1856"/>
                    <a:pt x="5033" y="1916"/>
                  </a:cubicBezTo>
                  <a:cubicBezTo>
                    <a:pt x="5223" y="2015"/>
                    <a:pt x="5380" y="2174"/>
                    <a:pt x="5509" y="2345"/>
                  </a:cubicBezTo>
                  <a:cubicBezTo>
                    <a:pt x="5985" y="2967"/>
                    <a:pt x="6186" y="3750"/>
                    <a:pt x="6363" y="4512"/>
                  </a:cubicBezTo>
                  <a:cubicBezTo>
                    <a:pt x="6437" y="4828"/>
                    <a:pt x="6509" y="5148"/>
                    <a:pt x="6492" y="5472"/>
                  </a:cubicBezTo>
                  <a:lnTo>
                    <a:pt x="6513" y="5468"/>
                  </a:lnTo>
                  <a:cubicBezTo>
                    <a:pt x="6560" y="4716"/>
                    <a:pt x="6789" y="3781"/>
                    <a:pt x="6700" y="3029"/>
                  </a:cubicBezTo>
                  <a:cubicBezTo>
                    <a:pt x="6649" y="2576"/>
                    <a:pt x="6530" y="2355"/>
                    <a:pt x="6421" y="2025"/>
                  </a:cubicBezTo>
                  <a:cubicBezTo>
                    <a:pt x="6343" y="1794"/>
                    <a:pt x="6254" y="1471"/>
                    <a:pt x="6074" y="1310"/>
                  </a:cubicBezTo>
                  <a:cubicBezTo>
                    <a:pt x="5519" y="814"/>
                    <a:pt x="5288" y="664"/>
                    <a:pt x="4430" y="616"/>
                  </a:cubicBezTo>
                  <a:cubicBezTo>
                    <a:pt x="4402" y="615"/>
                    <a:pt x="4377" y="614"/>
                    <a:pt x="4355" y="614"/>
                  </a:cubicBezTo>
                  <a:cubicBezTo>
                    <a:pt x="4296" y="614"/>
                    <a:pt x="4261" y="619"/>
                    <a:pt x="4228" y="619"/>
                  </a:cubicBezTo>
                  <a:cubicBezTo>
                    <a:pt x="4179" y="619"/>
                    <a:pt x="4137" y="608"/>
                    <a:pt x="4033" y="555"/>
                  </a:cubicBezTo>
                  <a:cubicBezTo>
                    <a:pt x="3543" y="300"/>
                    <a:pt x="2471" y="1"/>
                    <a:pt x="2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8156309" y="1334115"/>
              <a:ext cx="121436" cy="108775"/>
            </a:xfrm>
            <a:custGeom>
              <a:avLst/>
              <a:gdLst/>
              <a:ahLst/>
              <a:cxnLst/>
              <a:rect l="l" t="t" r="r" b="b"/>
              <a:pathLst>
                <a:path w="1525" h="1366" extrusionOk="0">
                  <a:moveTo>
                    <a:pt x="1054" y="1"/>
                  </a:moveTo>
                  <a:cubicBezTo>
                    <a:pt x="961" y="1"/>
                    <a:pt x="865" y="20"/>
                    <a:pt x="779" y="52"/>
                  </a:cubicBezTo>
                  <a:cubicBezTo>
                    <a:pt x="321" y="225"/>
                    <a:pt x="0" y="715"/>
                    <a:pt x="31" y="1205"/>
                  </a:cubicBezTo>
                  <a:cubicBezTo>
                    <a:pt x="280" y="1242"/>
                    <a:pt x="505" y="1365"/>
                    <a:pt x="756" y="1365"/>
                  </a:cubicBezTo>
                  <a:cubicBezTo>
                    <a:pt x="759" y="1365"/>
                    <a:pt x="762" y="1365"/>
                    <a:pt x="766" y="1365"/>
                  </a:cubicBezTo>
                  <a:cubicBezTo>
                    <a:pt x="1021" y="1358"/>
                    <a:pt x="1113" y="1300"/>
                    <a:pt x="1321" y="1151"/>
                  </a:cubicBezTo>
                  <a:cubicBezTo>
                    <a:pt x="1525" y="1001"/>
                    <a:pt x="1514" y="641"/>
                    <a:pt x="1494" y="388"/>
                  </a:cubicBezTo>
                  <a:cubicBezTo>
                    <a:pt x="1484" y="300"/>
                    <a:pt x="1456" y="215"/>
                    <a:pt x="1402" y="147"/>
                  </a:cubicBezTo>
                  <a:cubicBezTo>
                    <a:pt x="1320" y="42"/>
                    <a:pt x="1190"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7139187" y="2785617"/>
              <a:ext cx="588545" cy="208869"/>
            </a:xfrm>
            <a:custGeom>
              <a:avLst/>
              <a:gdLst/>
              <a:ahLst/>
              <a:cxnLst/>
              <a:rect l="l" t="t" r="r" b="b"/>
              <a:pathLst>
                <a:path w="7391" h="2623" extrusionOk="0">
                  <a:moveTo>
                    <a:pt x="2071" y="0"/>
                  </a:moveTo>
                  <a:cubicBezTo>
                    <a:pt x="469" y="0"/>
                    <a:pt x="1" y="515"/>
                    <a:pt x="1" y="1108"/>
                  </a:cubicBezTo>
                  <a:cubicBezTo>
                    <a:pt x="1" y="1945"/>
                    <a:pt x="1654" y="2622"/>
                    <a:pt x="3696" y="2622"/>
                  </a:cubicBezTo>
                  <a:cubicBezTo>
                    <a:pt x="5737" y="2622"/>
                    <a:pt x="7391" y="1945"/>
                    <a:pt x="7391" y="1108"/>
                  </a:cubicBezTo>
                  <a:cubicBezTo>
                    <a:pt x="7391" y="271"/>
                    <a:pt x="6670" y="666"/>
                    <a:pt x="4666" y="291"/>
                  </a:cubicBezTo>
                  <a:cubicBezTo>
                    <a:pt x="3579" y="87"/>
                    <a:pt x="2729" y="0"/>
                    <a:pt x="2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7471406" y="2868432"/>
              <a:ext cx="140945" cy="81700"/>
            </a:xfrm>
            <a:custGeom>
              <a:avLst/>
              <a:gdLst/>
              <a:ahLst/>
              <a:cxnLst/>
              <a:rect l="l" t="t" r="r" b="b"/>
              <a:pathLst>
                <a:path w="1770" h="1026" extrusionOk="0">
                  <a:moveTo>
                    <a:pt x="658" y="0"/>
                  </a:moveTo>
                  <a:cubicBezTo>
                    <a:pt x="518" y="0"/>
                    <a:pt x="366" y="59"/>
                    <a:pt x="259" y="126"/>
                  </a:cubicBezTo>
                  <a:cubicBezTo>
                    <a:pt x="1" y="282"/>
                    <a:pt x="78" y="629"/>
                    <a:pt x="337" y="728"/>
                  </a:cubicBezTo>
                  <a:cubicBezTo>
                    <a:pt x="364" y="738"/>
                    <a:pt x="395" y="745"/>
                    <a:pt x="422" y="752"/>
                  </a:cubicBezTo>
                  <a:cubicBezTo>
                    <a:pt x="442" y="772"/>
                    <a:pt x="460" y="799"/>
                    <a:pt x="480" y="816"/>
                  </a:cubicBezTo>
                  <a:cubicBezTo>
                    <a:pt x="576" y="909"/>
                    <a:pt x="684" y="959"/>
                    <a:pt x="807" y="1007"/>
                  </a:cubicBezTo>
                  <a:cubicBezTo>
                    <a:pt x="841" y="1020"/>
                    <a:pt x="876" y="1026"/>
                    <a:pt x="910" y="1026"/>
                  </a:cubicBezTo>
                  <a:cubicBezTo>
                    <a:pt x="995" y="1026"/>
                    <a:pt x="1077" y="990"/>
                    <a:pt x="1147" y="939"/>
                  </a:cubicBezTo>
                  <a:lnTo>
                    <a:pt x="1205" y="939"/>
                  </a:lnTo>
                  <a:cubicBezTo>
                    <a:pt x="1310" y="939"/>
                    <a:pt x="1416" y="919"/>
                    <a:pt x="1507" y="864"/>
                  </a:cubicBezTo>
                  <a:cubicBezTo>
                    <a:pt x="1681" y="762"/>
                    <a:pt x="1769" y="524"/>
                    <a:pt x="1691" y="333"/>
                  </a:cubicBezTo>
                  <a:cubicBezTo>
                    <a:pt x="1622" y="171"/>
                    <a:pt x="1497" y="105"/>
                    <a:pt x="1364" y="105"/>
                  </a:cubicBezTo>
                  <a:cubicBezTo>
                    <a:pt x="1301" y="105"/>
                    <a:pt x="1236" y="120"/>
                    <a:pt x="1174" y="146"/>
                  </a:cubicBezTo>
                  <a:cubicBezTo>
                    <a:pt x="1113" y="146"/>
                    <a:pt x="1052" y="149"/>
                    <a:pt x="990" y="153"/>
                  </a:cubicBezTo>
                  <a:cubicBezTo>
                    <a:pt x="984" y="143"/>
                    <a:pt x="973" y="136"/>
                    <a:pt x="967" y="129"/>
                  </a:cubicBezTo>
                  <a:cubicBezTo>
                    <a:pt x="912" y="78"/>
                    <a:pt x="838" y="34"/>
                    <a:pt x="766" y="14"/>
                  </a:cubicBezTo>
                  <a:cubicBezTo>
                    <a:pt x="731" y="5"/>
                    <a:pt x="695"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7287141" y="2877669"/>
              <a:ext cx="124223" cy="72861"/>
            </a:xfrm>
            <a:custGeom>
              <a:avLst/>
              <a:gdLst/>
              <a:ahLst/>
              <a:cxnLst/>
              <a:rect l="l" t="t" r="r" b="b"/>
              <a:pathLst>
                <a:path w="1560" h="915" extrusionOk="0">
                  <a:moveTo>
                    <a:pt x="445" y="1"/>
                  </a:moveTo>
                  <a:cubicBezTo>
                    <a:pt x="295" y="1"/>
                    <a:pt x="151" y="47"/>
                    <a:pt x="90" y="204"/>
                  </a:cubicBezTo>
                  <a:cubicBezTo>
                    <a:pt x="1" y="429"/>
                    <a:pt x="175" y="571"/>
                    <a:pt x="371" y="616"/>
                  </a:cubicBezTo>
                  <a:cubicBezTo>
                    <a:pt x="583" y="666"/>
                    <a:pt x="763" y="741"/>
                    <a:pt x="940" y="867"/>
                  </a:cubicBezTo>
                  <a:cubicBezTo>
                    <a:pt x="986" y="900"/>
                    <a:pt x="1031" y="914"/>
                    <a:pt x="1074" y="914"/>
                  </a:cubicBezTo>
                  <a:cubicBezTo>
                    <a:pt x="1185" y="914"/>
                    <a:pt x="1275" y="817"/>
                    <a:pt x="1297" y="704"/>
                  </a:cubicBezTo>
                  <a:cubicBezTo>
                    <a:pt x="1481" y="683"/>
                    <a:pt x="1559" y="442"/>
                    <a:pt x="1437" y="292"/>
                  </a:cubicBezTo>
                  <a:cubicBezTo>
                    <a:pt x="1361" y="200"/>
                    <a:pt x="1244" y="147"/>
                    <a:pt x="1126" y="147"/>
                  </a:cubicBezTo>
                  <a:cubicBezTo>
                    <a:pt x="1079" y="147"/>
                    <a:pt x="1032" y="156"/>
                    <a:pt x="988" y="173"/>
                  </a:cubicBezTo>
                  <a:cubicBezTo>
                    <a:pt x="963" y="180"/>
                    <a:pt x="947" y="193"/>
                    <a:pt x="927" y="207"/>
                  </a:cubicBezTo>
                  <a:cubicBezTo>
                    <a:pt x="919" y="193"/>
                    <a:pt x="913" y="180"/>
                    <a:pt x="909" y="176"/>
                  </a:cubicBezTo>
                  <a:cubicBezTo>
                    <a:pt x="886" y="146"/>
                    <a:pt x="858" y="122"/>
                    <a:pt x="828" y="102"/>
                  </a:cubicBezTo>
                  <a:cubicBezTo>
                    <a:pt x="743" y="41"/>
                    <a:pt x="644" y="17"/>
                    <a:pt x="542" y="6"/>
                  </a:cubicBezTo>
                  <a:cubicBezTo>
                    <a:pt x="510" y="3"/>
                    <a:pt x="478"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7251148" y="2809506"/>
              <a:ext cx="139114" cy="51282"/>
            </a:xfrm>
            <a:custGeom>
              <a:avLst/>
              <a:gdLst/>
              <a:ahLst/>
              <a:cxnLst/>
              <a:rect l="l" t="t" r="r" b="b"/>
              <a:pathLst>
                <a:path w="1747" h="644" extrusionOk="0">
                  <a:moveTo>
                    <a:pt x="1078" y="0"/>
                  </a:moveTo>
                  <a:cubicBezTo>
                    <a:pt x="964" y="0"/>
                    <a:pt x="849" y="12"/>
                    <a:pt x="721" y="25"/>
                  </a:cubicBezTo>
                  <a:cubicBezTo>
                    <a:pt x="671" y="32"/>
                    <a:pt x="630" y="56"/>
                    <a:pt x="603" y="93"/>
                  </a:cubicBezTo>
                  <a:cubicBezTo>
                    <a:pt x="402" y="138"/>
                    <a:pt x="215" y="226"/>
                    <a:pt x="55" y="404"/>
                  </a:cubicBezTo>
                  <a:lnTo>
                    <a:pt x="61" y="404"/>
                  </a:lnTo>
                  <a:cubicBezTo>
                    <a:pt x="0" y="468"/>
                    <a:pt x="3" y="594"/>
                    <a:pt x="113" y="614"/>
                  </a:cubicBezTo>
                  <a:cubicBezTo>
                    <a:pt x="245" y="637"/>
                    <a:pt x="381" y="644"/>
                    <a:pt x="519" y="644"/>
                  </a:cubicBezTo>
                  <a:cubicBezTo>
                    <a:pt x="769" y="644"/>
                    <a:pt x="1024" y="620"/>
                    <a:pt x="1272" y="620"/>
                  </a:cubicBezTo>
                  <a:cubicBezTo>
                    <a:pt x="1300" y="620"/>
                    <a:pt x="1327" y="620"/>
                    <a:pt x="1354" y="621"/>
                  </a:cubicBezTo>
                  <a:cubicBezTo>
                    <a:pt x="1357" y="621"/>
                    <a:pt x="1359" y="621"/>
                    <a:pt x="1361" y="621"/>
                  </a:cubicBezTo>
                  <a:cubicBezTo>
                    <a:pt x="1692" y="621"/>
                    <a:pt x="1747" y="130"/>
                    <a:pt x="1432" y="46"/>
                  </a:cubicBezTo>
                  <a:cubicBezTo>
                    <a:pt x="1307" y="12"/>
                    <a:pt x="1193" y="0"/>
                    <a:pt x="1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7590613" y="2801145"/>
              <a:ext cx="160136" cy="59165"/>
            </a:xfrm>
            <a:custGeom>
              <a:avLst/>
              <a:gdLst/>
              <a:ahLst/>
              <a:cxnLst/>
              <a:rect l="l" t="t" r="r" b="b"/>
              <a:pathLst>
                <a:path w="2011" h="743" extrusionOk="0">
                  <a:moveTo>
                    <a:pt x="1115" y="1"/>
                  </a:moveTo>
                  <a:cubicBezTo>
                    <a:pt x="695" y="1"/>
                    <a:pt x="0" y="106"/>
                    <a:pt x="228" y="620"/>
                  </a:cubicBezTo>
                  <a:cubicBezTo>
                    <a:pt x="264" y="704"/>
                    <a:pt x="351" y="742"/>
                    <a:pt x="439" y="742"/>
                  </a:cubicBezTo>
                  <a:cubicBezTo>
                    <a:pt x="484" y="742"/>
                    <a:pt x="530" y="732"/>
                    <a:pt x="569" y="713"/>
                  </a:cubicBezTo>
                  <a:cubicBezTo>
                    <a:pt x="841" y="688"/>
                    <a:pt x="1109" y="668"/>
                    <a:pt x="1375" y="603"/>
                  </a:cubicBezTo>
                  <a:cubicBezTo>
                    <a:pt x="1477" y="576"/>
                    <a:pt x="1535" y="518"/>
                    <a:pt x="1566" y="451"/>
                  </a:cubicBezTo>
                  <a:cubicBezTo>
                    <a:pt x="1569" y="454"/>
                    <a:pt x="1572" y="457"/>
                    <a:pt x="1576" y="457"/>
                  </a:cubicBezTo>
                  <a:cubicBezTo>
                    <a:pt x="1659" y="535"/>
                    <a:pt x="1728" y="624"/>
                    <a:pt x="1845" y="624"/>
                  </a:cubicBezTo>
                  <a:cubicBezTo>
                    <a:pt x="1851" y="624"/>
                    <a:pt x="1858" y="624"/>
                    <a:pt x="1865" y="624"/>
                  </a:cubicBezTo>
                  <a:cubicBezTo>
                    <a:pt x="1960" y="617"/>
                    <a:pt x="2011" y="542"/>
                    <a:pt x="1998" y="451"/>
                  </a:cubicBezTo>
                  <a:cubicBezTo>
                    <a:pt x="1977" y="325"/>
                    <a:pt x="1865" y="273"/>
                    <a:pt x="1770" y="209"/>
                  </a:cubicBezTo>
                  <a:cubicBezTo>
                    <a:pt x="1674" y="141"/>
                    <a:pt x="1607" y="104"/>
                    <a:pt x="1494" y="100"/>
                  </a:cubicBezTo>
                  <a:cubicBezTo>
                    <a:pt x="1443" y="49"/>
                    <a:pt x="1375" y="11"/>
                    <a:pt x="1293" y="8"/>
                  </a:cubicBezTo>
                  <a:cubicBezTo>
                    <a:pt x="1244" y="4"/>
                    <a:pt x="1183" y="1"/>
                    <a:pt x="1115"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8"/>
        <p:cNvGrpSpPr/>
        <p:nvPr/>
      </p:nvGrpSpPr>
      <p:grpSpPr>
        <a:xfrm>
          <a:off x="0" y="0"/>
          <a:ext cx="0" cy="0"/>
          <a:chOff x="0" y="0"/>
          <a:chExt cx="0" cy="0"/>
        </a:xfrm>
      </p:grpSpPr>
      <p:sp>
        <p:nvSpPr>
          <p:cNvPr id="739" name="Google Shape;739;p43"/>
          <p:cNvSpPr/>
          <p:nvPr/>
        </p:nvSpPr>
        <p:spPr>
          <a:xfrm>
            <a:off x="763133" y="-477850"/>
            <a:ext cx="2515450" cy="3867050"/>
          </a:xfrm>
          <a:custGeom>
            <a:avLst/>
            <a:gdLst/>
            <a:ahLst/>
            <a:cxnLst/>
            <a:rect l="l" t="t" r="r" b="b"/>
            <a:pathLst>
              <a:path w="100618" h="154682" extrusionOk="0">
                <a:moveTo>
                  <a:pt x="58673" y="0"/>
                </a:moveTo>
                <a:cubicBezTo>
                  <a:pt x="62842" y="11673"/>
                  <a:pt x="68450" y="24717"/>
                  <a:pt x="65045" y="36635"/>
                </a:cubicBezTo>
                <a:cubicBezTo>
                  <a:pt x="61148" y="50275"/>
                  <a:pt x="52761" y="63346"/>
                  <a:pt x="41683" y="72208"/>
                </a:cubicBezTo>
                <a:cubicBezTo>
                  <a:pt x="32059" y="79907"/>
                  <a:pt x="19438" y="84088"/>
                  <a:pt x="11419" y="93446"/>
                </a:cubicBezTo>
                <a:cubicBezTo>
                  <a:pt x="4099" y="101989"/>
                  <a:pt x="270" y="114052"/>
                  <a:pt x="270" y="125302"/>
                </a:cubicBezTo>
                <a:cubicBezTo>
                  <a:pt x="270" y="128859"/>
                  <a:pt x="-802" y="133074"/>
                  <a:pt x="1332" y="135921"/>
                </a:cubicBezTo>
                <a:cubicBezTo>
                  <a:pt x="5238" y="141132"/>
                  <a:pt x="8912" y="147094"/>
                  <a:pt x="14605" y="150257"/>
                </a:cubicBezTo>
                <a:cubicBezTo>
                  <a:pt x="22828" y="154825"/>
                  <a:pt x="34148" y="156199"/>
                  <a:pt x="42745" y="152380"/>
                </a:cubicBezTo>
                <a:cubicBezTo>
                  <a:pt x="62948" y="143405"/>
                  <a:pt x="79172" y="114631"/>
                  <a:pt x="100618" y="119993"/>
                </a:cubicBezTo>
              </a:path>
            </a:pathLst>
          </a:custGeom>
          <a:noFill/>
          <a:ln w="19050" cap="flat" cmpd="sng">
            <a:solidFill>
              <a:schemeClr val="accent4"/>
            </a:solidFill>
            <a:prstDash val="dot"/>
            <a:round/>
            <a:headEnd type="none" w="med" len="med"/>
            <a:tailEnd type="none" w="med" len="med"/>
          </a:ln>
        </p:spPr>
      </p:sp>
      <p:sp>
        <p:nvSpPr>
          <p:cNvPr id="740" name="Google Shape;740;p43"/>
          <p:cNvSpPr txBox="1">
            <a:spLocks noGrp="1"/>
          </p:cNvSpPr>
          <p:nvPr>
            <p:ph type="title"/>
          </p:nvPr>
        </p:nvSpPr>
        <p:spPr>
          <a:xfrm>
            <a:off x="2102700" y="2320410"/>
            <a:ext cx="6327300" cy="11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chemeClr val="accent4"/>
                </a:solidFill>
              </a:rPr>
              <a:t>SRS</a:t>
            </a:r>
            <a:endParaRPr dirty="0">
              <a:solidFill>
                <a:schemeClr val="accent4"/>
              </a:solidFill>
            </a:endParaRPr>
          </a:p>
        </p:txBody>
      </p:sp>
      <p:sp>
        <p:nvSpPr>
          <p:cNvPr id="741" name="Google Shape;741;p43"/>
          <p:cNvSpPr txBox="1">
            <a:spLocks noGrp="1"/>
          </p:cNvSpPr>
          <p:nvPr>
            <p:ph type="title" idx="2"/>
          </p:nvPr>
        </p:nvSpPr>
        <p:spPr>
          <a:xfrm>
            <a:off x="6522300" y="1491425"/>
            <a:ext cx="1907700" cy="918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742" name="Google Shape;742;p43"/>
          <p:cNvSpPr txBox="1">
            <a:spLocks noGrp="1"/>
          </p:cNvSpPr>
          <p:nvPr>
            <p:ph type="subTitle" idx="1"/>
          </p:nvPr>
        </p:nvSpPr>
        <p:spPr>
          <a:xfrm>
            <a:off x="2009700" y="3193107"/>
            <a:ext cx="6420300" cy="55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Software Requirement Specification</a:t>
            </a:r>
            <a:endParaRPr dirty="0"/>
          </a:p>
        </p:txBody>
      </p:sp>
      <p:grpSp>
        <p:nvGrpSpPr>
          <p:cNvPr id="743" name="Google Shape;743;p43"/>
          <p:cNvGrpSpPr/>
          <p:nvPr/>
        </p:nvGrpSpPr>
        <p:grpSpPr>
          <a:xfrm>
            <a:off x="4176425" y="1990100"/>
            <a:ext cx="1682340" cy="669750"/>
            <a:chOff x="5981625" y="1844100"/>
            <a:chExt cx="1682340" cy="669750"/>
          </a:xfrm>
        </p:grpSpPr>
        <p:sp>
          <p:nvSpPr>
            <p:cNvPr id="744" name="Google Shape;744;p43"/>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43"/>
            <p:cNvGrpSpPr/>
            <p:nvPr/>
          </p:nvGrpSpPr>
          <p:grpSpPr>
            <a:xfrm>
              <a:off x="6140808" y="2016260"/>
              <a:ext cx="1417036" cy="497589"/>
              <a:chOff x="6140808" y="1936610"/>
              <a:chExt cx="1417036" cy="497589"/>
            </a:xfrm>
          </p:grpSpPr>
          <p:sp>
            <p:nvSpPr>
              <p:cNvPr id="746" name="Google Shape;746;p43"/>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8" name="Google Shape;748;p43"/>
          <p:cNvGrpSpPr/>
          <p:nvPr/>
        </p:nvGrpSpPr>
        <p:grpSpPr>
          <a:xfrm>
            <a:off x="911100" y="583038"/>
            <a:ext cx="1682340" cy="656476"/>
            <a:chOff x="5981625" y="1844100"/>
            <a:chExt cx="1682340" cy="656476"/>
          </a:xfrm>
        </p:grpSpPr>
        <p:sp>
          <p:nvSpPr>
            <p:cNvPr id="749" name="Google Shape;749;p43"/>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43"/>
            <p:cNvGrpSpPr/>
            <p:nvPr/>
          </p:nvGrpSpPr>
          <p:grpSpPr>
            <a:xfrm>
              <a:off x="6140808" y="2016260"/>
              <a:ext cx="1417036" cy="484316"/>
              <a:chOff x="6140808" y="1936610"/>
              <a:chExt cx="1417036" cy="484316"/>
            </a:xfrm>
          </p:grpSpPr>
          <p:sp>
            <p:nvSpPr>
              <p:cNvPr id="751" name="Google Shape;751;p43"/>
              <p:cNvSpPr/>
              <p:nvPr/>
            </p:nvSpPr>
            <p:spPr>
              <a:xfrm>
                <a:off x="6140808" y="2117839"/>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3" name="Google Shape;753;p43"/>
          <p:cNvGrpSpPr/>
          <p:nvPr/>
        </p:nvGrpSpPr>
        <p:grpSpPr>
          <a:xfrm rot="-1443738" flipH="1">
            <a:off x="3144358" y="2137722"/>
            <a:ext cx="673302" cy="678737"/>
            <a:chOff x="4566208" y="2132179"/>
            <a:chExt cx="1190999" cy="1200614"/>
          </a:xfrm>
        </p:grpSpPr>
        <p:sp>
          <p:nvSpPr>
            <p:cNvPr id="754" name="Google Shape;754;p43"/>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acher Newsletter by Slidesgo">
  <a:themeElements>
    <a:clrScheme name="Simple Light">
      <a:dk1>
        <a:srgbClr val="D4F3ED"/>
      </a:dk1>
      <a:lt1>
        <a:srgbClr val="FFAF3E"/>
      </a:lt1>
      <a:dk2>
        <a:srgbClr val="FFD966"/>
      </a:dk2>
      <a:lt2>
        <a:srgbClr val="009D8C"/>
      </a:lt2>
      <a:accent1>
        <a:srgbClr val="45818E"/>
      </a:accent1>
      <a:accent2>
        <a:srgbClr val="674EA7"/>
      </a:accent2>
      <a:accent3>
        <a:srgbClr val="8E7CC3"/>
      </a:accent3>
      <a:accent4>
        <a:srgbClr val="00221B"/>
      </a:accent4>
      <a:accent5>
        <a:srgbClr val="B9E4DC"/>
      </a:accent5>
      <a:accent6>
        <a:srgbClr val="B4A7D6"/>
      </a:accent6>
      <a:hlink>
        <a:srgbClr val="0022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485</Words>
  <Application>Microsoft Office PowerPoint</Application>
  <PresentationFormat>On-screen Show (16:9)</PresentationFormat>
  <Paragraphs>124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 Slab</vt:lpstr>
      <vt:lpstr>Lato</vt:lpstr>
      <vt:lpstr>Arial</vt:lpstr>
      <vt:lpstr>Black Han Sans</vt:lpstr>
      <vt:lpstr>Teacher Newsletter by Slidesgo</vt:lpstr>
      <vt:lpstr>Software Engineering</vt:lpstr>
      <vt:lpstr>PowerPoint Presentation</vt:lpstr>
      <vt:lpstr>01</vt:lpstr>
      <vt:lpstr>ANNOUNCEMENTS</vt:lpstr>
      <vt:lpstr>First Announcement</vt:lpstr>
      <vt:lpstr>Second Announcement</vt:lpstr>
      <vt:lpstr>Recap</vt:lpstr>
      <vt:lpstr>Recap</vt:lpstr>
      <vt:lpstr>SRS</vt:lpstr>
      <vt:lpstr>SRS</vt:lpstr>
      <vt:lpstr>Let’s Practice</vt:lpstr>
      <vt:lpstr>WELCOME to the practical work!</vt:lpstr>
      <vt:lpstr>Exercise</vt:lpstr>
      <vt:lpstr>Our customers</vt:lpstr>
      <vt:lpstr>Let’s see the great work !</vt:lpstr>
      <vt:lpstr>Tasks and Timeline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cp:lastModifiedBy>Esraa Abdelnaby</cp:lastModifiedBy>
  <cp:revision>14</cp:revision>
  <dcterms:modified xsi:type="dcterms:W3CDTF">2022-12-09T03:20:26Z</dcterms:modified>
</cp:coreProperties>
</file>