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5" r:id="rId4"/>
    <p:sldId id="266" r:id="rId5"/>
    <p:sldId id="264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여기어때 잘난체" panose="020B0600000101010101" pitchFamily="50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4E2"/>
    <a:srgbClr val="E0E8F0"/>
    <a:srgbClr val="C1E3E5"/>
    <a:srgbClr val="A3D1FF"/>
    <a:srgbClr val="89C4FF"/>
    <a:srgbClr val="D2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9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5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52381" y="3091607"/>
            <a:ext cx="2839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졸업 가능</a:t>
            </a:r>
            <a:r>
              <a:rPr lang="en-US" altLang="ko-KR" sz="4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400" spc="-15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5085184"/>
            <a:ext cx="385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팀장 </a:t>
            </a:r>
            <a:r>
              <a:rPr lang="en-US" altLang="ko-KR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201758101 </a:t>
            </a:r>
            <a:r>
              <a:rPr lang="ko-KR" altLang="en-US" sz="1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배성규</a:t>
            </a:r>
            <a:endParaRPr lang="en-US" altLang="ko-KR" sz="1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구성원 </a:t>
            </a:r>
            <a:r>
              <a:rPr lang="en-US" altLang="ko-KR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201858054 </a:t>
            </a:r>
            <a:r>
              <a:rPr lang="ko-KR" altLang="en-US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박수빈</a:t>
            </a:r>
            <a:endParaRPr lang="en-US" altLang="ko-KR" sz="1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en-US" altLang="ko-KR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   201858103 </a:t>
            </a:r>
            <a:r>
              <a:rPr lang="ko-KR" altLang="en-US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김지윤</a:t>
            </a:r>
            <a:endParaRPr lang="en-US" altLang="ko-KR" sz="1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en-US" altLang="ko-KR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</a:t>
            </a:r>
            <a:r>
              <a:rPr lang="en-US" altLang="ko-KR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201858013 </a:t>
            </a:r>
            <a:r>
              <a:rPr lang="ko-KR" altLang="en-US" sz="1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김민석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06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관심주제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727684" y="3068960"/>
            <a:ext cx="5688632" cy="720080"/>
            <a:chOff x="1419072" y="1876183"/>
            <a:chExt cx="2193107" cy="338554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17298" y="1876183"/>
              <a:ext cx="1996654" cy="14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ko-KR" altLang="en-US" sz="3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졸업 요건 조회 사이트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선정이유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9A4E69-87FC-4241-B2CF-C2B5CD915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6" y="4273435"/>
            <a:ext cx="2375490" cy="15140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674CE1-97A5-41E6-BE1B-D7EADFB0D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8" y="1484784"/>
            <a:ext cx="4406155" cy="43204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8B6D04-D218-4AB4-ADFA-1343A5F15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1988840"/>
            <a:ext cx="23496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선정이유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393" y="1860109"/>
            <a:ext cx="7037214" cy="313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현재 시스템 상 졸업 예정자는 셀프 테스트를 통해 졸업 요건을 확인할 수 있는데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과정이 복잡하고 시간이 걸립니다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그리고 졸업 예정자가 아닌 학우들도 학과와 학번마다 졸업 기준이 다르기 때문에 필요한 졸업 요건을 파악하기 어렵습니다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이러한 불편함을 해소하고 쉽고 빠르게 졸업 요건을 확인할 수 있도록 졸업 요건 조회 사이트를 개발하기로 하였습니다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686" y="2636912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</a:t>
            </a:r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13" y="3573016"/>
            <a:ext cx="1728184" cy="307777"/>
          </a:xfrm>
          <a:prstGeom prst="rect">
            <a:avLst/>
          </a:prstGeom>
          <a:solidFill>
            <a:srgbClr val="C4D4E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defRPr>
            </a:lvl1pPr>
          </a:lstStyle>
          <a:p>
            <a:r>
              <a:rPr lang="ko-KR" altLang="en-US" sz="1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졸업가능</a:t>
            </a:r>
            <a:r>
              <a:rPr lang="en-US" altLang="ko-KR" sz="1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674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87</Words>
  <Application>Microsoft Office PowerPoint</Application>
  <PresentationFormat>화면 슬라이드 쇼(4:3)</PresentationFormat>
  <Paragraphs>16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여기어때 잘난체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박 수빈</cp:lastModifiedBy>
  <cp:revision>33</cp:revision>
  <dcterms:created xsi:type="dcterms:W3CDTF">2018-08-08T00:11:21Z</dcterms:created>
  <dcterms:modified xsi:type="dcterms:W3CDTF">2022-03-15T04:50:03Z</dcterms:modified>
</cp:coreProperties>
</file>