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3"/>
  </p:notesMasterIdLst>
  <p:sldIdLst>
    <p:sldId id="303" r:id="rId2"/>
    <p:sldId id="286" r:id="rId3"/>
    <p:sldId id="294" r:id="rId4"/>
    <p:sldId id="297" r:id="rId5"/>
    <p:sldId id="299" r:id="rId6"/>
    <p:sldId id="300" r:id="rId7"/>
    <p:sldId id="301" r:id="rId8"/>
    <p:sldId id="296" r:id="rId9"/>
    <p:sldId id="289" r:id="rId10"/>
    <p:sldId id="302" r:id="rId11"/>
    <p:sldId id="293" r:id="rId12"/>
    <p:sldId id="292" r:id="rId13"/>
    <p:sldId id="285" r:id="rId14"/>
    <p:sldId id="288" r:id="rId15"/>
    <p:sldId id="306" r:id="rId16"/>
    <p:sldId id="284" r:id="rId17"/>
    <p:sldId id="307" r:id="rId18"/>
    <p:sldId id="290" r:id="rId19"/>
    <p:sldId id="287" r:id="rId20"/>
    <p:sldId id="304" r:id="rId21"/>
    <p:sldId id="30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7C7"/>
    <a:srgbClr val="44E4C4"/>
    <a:srgbClr val="5451FA"/>
    <a:srgbClr val="696AAC"/>
    <a:srgbClr val="214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863" dt="2021-12-11T19:37:10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2" autoAdjust="0"/>
    <p:restoredTop sz="85714" autoAdjust="0"/>
  </p:normalViewPr>
  <p:slideViewPr>
    <p:cSldViewPr snapToGrid="0">
      <p:cViewPr varScale="1">
        <p:scale>
          <a:sx n="93" d="100"/>
          <a:sy n="93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11T21:30:42" v="6084" actId="6549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33:19.809" v="1346" actId="20577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33:19.809" v="1346" actId="20577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  <pc:sldChg chg="addSp modSp mod">
        <pc:chgData name="Pandey, Shikha" userId="62b2c247-44c0-476d-a294-f01c5623c9dc" providerId="ADAL" clId="{F72F3FB8-19C0-4758-9009-50FF7556B545}" dt="2021-12-11T19:19:55.660" v="5852" actId="255"/>
        <pc:sldMkLst>
          <pc:docMk/>
          <pc:sldMk cId="2611356337" sldId="284"/>
        </pc:sldMkLst>
        <pc:spChg chg="add mod">
          <ac:chgData name="Pandey, Shikha" userId="62b2c247-44c0-476d-a294-f01c5623c9dc" providerId="ADAL" clId="{F72F3FB8-19C0-4758-9009-50FF7556B545}" dt="2021-12-11T19:19:55.660" v="5852" actId="255"/>
          <ac:spMkLst>
            <pc:docMk/>
            <pc:sldMk cId="2611356337" sldId="284"/>
            <ac:spMk id="2" creationId="{008FE737-485E-44FB-9A58-A87ABE4E52C6}"/>
          </ac:spMkLst>
        </pc:spChg>
        <pc:spChg chg="add mod">
          <ac:chgData name="Pandey, Shikha" userId="62b2c247-44c0-476d-a294-f01c5623c9dc" providerId="ADAL" clId="{F72F3FB8-19C0-4758-9009-50FF7556B545}" dt="2021-12-11T19:19:43.264" v="5851" actId="1035"/>
          <ac:spMkLst>
            <pc:docMk/>
            <pc:sldMk cId="2611356337" sldId="284"/>
            <ac:spMk id="3" creationId="{56543DF3-5E6E-4248-9F99-D4E714F46A31}"/>
          </ac:spMkLst>
        </pc:spChg>
      </pc:sldChg>
      <pc:sldChg chg="addSp delSp modSp mod">
        <pc:chgData name="Pandey, Shikha" userId="62b2c247-44c0-476d-a294-f01c5623c9dc" providerId="ADAL" clId="{F72F3FB8-19C0-4758-9009-50FF7556B545}" dt="2021-12-10T03:26:51.284" v="1595" actId="1076"/>
        <pc:sldMkLst>
          <pc:docMk/>
          <pc:sldMk cId="2438839394" sldId="285"/>
        </pc:sldMkLst>
        <pc:spChg chg="add del mod">
          <ac:chgData name="Pandey, Shikha" userId="62b2c247-44c0-476d-a294-f01c5623c9dc" providerId="ADAL" clId="{F72F3FB8-19C0-4758-9009-50FF7556B545}" dt="2021-12-10T03:26:01.502" v="1591" actId="478"/>
          <ac:spMkLst>
            <pc:docMk/>
            <pc:sldMk cId="2438839394" sldId="285"/>
            <ac:spMk id="2" creationId="{830C812C-0B4E-4DD0-9536-44B82B942203}"/>
          </ac:spMkLst>
        </pc:spChg>
        <pc:spChg chg="mod">
          <ac:chgData name="Pandey, Shikha" userId="62b2c247-44c0-476d-a294-f01c5623c9dc" providerId="ADAL" clId="{F72F3FB8-19C0-4758-9009-50FF7556B545}" dt="2021-12-10T02:25:50.408" v="1588" actId="20577"/>
          <ac:spMkLst>
            <pc:docMk/>
            <pc:sldMk cId="2438839394" sldId="285"/>
            <ac:spMk id="9" creationId="{8699B0BB-8ACF-4144-8B00-D4FD854FE289}"/>
          </ac:spMkLst>
        </pc:spChg>
        <pc:picChg chg="del">
          <ac:chgData name="Pandey, Shikha" userId="62b2c247-44c0-476d-a294-f01c5623c9dc" providerId="ADAL" clId="{F72F3FB8-19C0-4758-9009-50FF7556B545}" dt="2021-12-10T03:25:55.345" v="1589" actId="478"/>
          <ac:picMkLst>
            <pc:docMk/>
            <pc:sldMk cId="2438839394" sldId="285"/>
            <ac:picMk id="4" creationId="{77310E7A-F5AA-EF4E-91B4-F48E15177EF5}"/>
          </ac:picMkLst>
        </pc:picChg>
        <pc:picChg chg="add mod">
          <ac:chgData name="Pandey, Shikha" userId="62b2c247-44c0-476d-a294-f01c5623c9dc" providerId="ADAL" clId="{F72F3FB8-19C0-4758-9009-50FF7556B545}" dt="2021-12-10T03:26:51.284" v="1595" actId="1076"/>
          <ac:picMkLst>
            <pc:docMk/>
            <pc:sldMk cId="2438839394" sldId="285"/>
            <ac:picMk id="10" creationId="{70C11E87-9976-415F-997C-9898568A4B01}"/>
          </ac:picMkLst>
        </pc:picChg>
      </pc:sldChg>
      <pc:sldChg chg="modSp modAnim modNotesTx">
        <pc:chgData name="Pandey, Shikha" userId="62b2c247-44c0-476d-a294-f01c5623c9dc" providerId="ADAL" clId="{F72F3FB8-19C0-4758-9009-50FF7556B545}" dt="2021-12-11T21:30:13.036" v="6076" actId="6549"/>
        <pc:sldMkLst>
          <pc:docMk/>
          <pc:sldMk cId="3948550493" sldId="286"/>
        </pc:sldMkLst>
        <pc:spChg chg="mod">
          <ac:chgData name="Pandey, Shikha" userId="62b2c247-44c0-476d-a294-f01c5623c9dc" providerId="ADAL" clId="{F72F3FB8-19C0-4758-9009-50FF7556B545}" dt="2021-12-11T16:58:11.533" v="3070" actId="20577"/>
          <ac:spMkLst>
            <pc:docMk/>
            <pc:sldMk cId="3948550493" sldId="286"/>
            <ac:spMk id="11" creationId="{918861B3-77D0-8441-9695-4A944E64D8CB}"/>
          </ac:spMkLst>
        </pc:spChg>
      </pc:sldChg>
      <pc:sldChg chg="addSp delSp modSp mod">
        <pc:chgData name="Pandey, Shikha" userId="62b2c247-44c0-476d-a294-f01c5623c9dc" providerId="ADAL" clId="{F72F3FB8-19C0-4758-9009-50FF7556B545}" dt="2021-12-10T03:36:21.281" v="1600" actId="1076"/>
        <pc:sldMkLst>
          <pc:docMk/>
          <pc:sldMk cId="1075486083" sldId="287"/>
        </pc:sldMkLst>
        <pc:picChg chg="add mod">
          <ac:chgData name="Pandey, Shikha" userId="62b2c247-44c0-476d-a294-f01c5623c9dc" providerId="ADAL" clId="{F72F3FB8-19C0-4758-9009-50FF7556B545}" dt="2021-12-10T03:36:21.281" v="1600" actId="1076"/>
          <ac:picMkLst>
            <pc:docMk/>
            <pc:sldMk cId="1075486083" sldId="287"/>
            <ac:picMk id="3" creationId="{AEF8C267-9C60-4776-B658-87BD45D17C1C}"/>
          </ac:picMkLst>
        </pc:picChg>
        <pc:picChg chg="del">
          <ac:chgData name="Pandey, Shikha" userId="62b2c247-44c0-476d-a294-f01c5623c9dc" providerId="ADAL" clId="{F72F3FB8-19C0-4758-9009-50FF7556B545}" dt="2021-12-10T03:35:49.079" v="1597" actId="478"/>
          <ac:picMkLst>
            <pc:docMk/>
            <pc:sldMk cId="1075486083" sldId="287"/>
            <ac:picMk id="10" creationId="{D38BDAFC-61F8-9F41-B91A-A4FA9226E751}"/>
          </ac:picMkLst>
        </pc:picChg>
      </pc:sldChg>
      <pc:sldChg chg="addSp delSp modSp mod delAnim modAnim modNotesTx">
        <pc:chgData name="Pandey, Shikha" userId="62b2c247-44c0-476d-a294-f01c5623c9dc" providerId="ADAL" clId="{F72F3FB8-19C0-4758-9009-50FF7556B545}" dt="2021-12-11T21:30:38.711" v="6083" actId="6549"/>
        <pc:sldMkLst>
          <pc:docMk/>
          <pc:sldMk cId="216170584" sldId="289"/>
        </pc:sldMkLst>
        <pc:spChg chg="add mod">
          <ac:chgData name="Pandey, Shikha" userId="62b2c247-44c0-476d-a294-f01c5623c9dc" providerId="ADAL" clId="{F72F3FB8-19C0-4758-9009-50FF7556B545}" dt="2021-12-11T03:49:40.644" v="2126" actId="14100"/>
          <ac:spMkLst>
            <pc:docMk/>
            <pc:sldMk cId="216170584" sldId="289"/>
            <ac:spMk id="2" creationId="{D3A6E07A-E13C-476D-A588-5AB1E17A5035}"/>
          </ac:spMkLst>
        </pc:spChg>
        <pc:spChg chg="add del mod">
          <ac:chgData name="Pandey, Shikha" userId="62b2c247-44c0-476d-a294-f01c5623c9dc" providerId="ADAL" clId="{F72F3FB8-19C0-4758-9009-50FF7556B545}" dt="2021-12-11T03:49:26.120" v="2123" actId="14100"/>
          <ac:spMkLst>
            <pc:docMk/>
            <pc:sldMk cId="216170584" sldId="289"/>
            <ac:spMk id="4" creationId="{D9EEC7DF-EFE6-4C4E-8C0C-CB0E28717A0A}"/>
          </ac:spMkLst>
        </pc:spChg>
        <pc:spChg chg="add del mod">
          <ac:chgData name="Pandey, Shikha" userId="62b2c247-44c0-476d-a294-f01c5623c9dc" providerId="ADAL" clId="{F72F3FB8-19C0-4758-9009-50FF7556B545}" dt="2021-12-11T03:48:19.518" v="2105" actId="478"/>
          <ac:spMkLst>
            <pc:docMk/>
            <pc:sldMk cId="216170584" sldId="289"/>
            <ac:spMk id="9" creationId="{34F14F9C-B97D-4A30-803F-EA9600784317}"/>
          </ac:spMkLst>
        </pc:spChg>
        <pc:spChg chg="add del mod">
          <ac:chgData name="Pandey, Shikha" userId="62b2c247-44c0-476d-a294-f01c5623c9dc" providerId="ADAL" clId="{F72F3FB8-19C0-4758-9009-50FF7556B545}" dt="2021-12-11T03:48:23.939" v="2106" actId="478"/>
          <ac:spMkLst>
            <pc:docMk/>
            <pc:sldMk cId="216170584" sldId="289"/>
            <ac:spMk id="10" creationId="{3796E97E-BE5B-4E51-B4E3-9702DE2EC894}"/>
          </ac:spMkLst>
        </pc:spChg>
        <pc:picChg chg="add del mod">
          <ac:chgData name="Pandey, Shikha" userId="62b2c247-44c0-476d-a294-f01c5623c9dc" providerId="ADAL" clId="{F72F3FB8-19C0-4758-9009-50FF7556B545}" dt="2021-12-10T01:56:13.359" v="1468" actId="478"/>
          <ac:picMkLst>
            <pc:docMk/>
            <pc:sldMk cId="216170584" sldId="289"/>
            <ac:picMk id="3" creationId="{AF94A468-6A8E-4554-8D0C-575A9A743FA7}"/>
          </ac:picMkLst>
        </pc:picChg>
        <pc:picChg chg="add mod ord">
          <ac:chgData name="Pandey, Shikha" userId="62b2c247-44c0-476d-a294-f01c5623c9dc" providerId="ADAL" clId="{F72F3FB8-19C0-4758-9009-50FF7556B545}" dt="2021-12-11T03:48:05.217" v="2102" actId="1076"/>
          <ac:picMkLst>
            <pc:docMk/>
            <pc:sldMk cId="216170584" sldId="289"/>
            <ac:picMk id="11" creationId="{E2C0D4C9-E479-48F1-A4D2-35AB3BA25D8D}"/>
          </ac:picMkLst>
        </pc:picChg>
        <pc:picChg chg="del">
          <ac:chgData name="Pandey, Shikha" userId="62b2c247-44c0-476d-a294-f01c5623c9dc" providerId="ADAL" clId="{F72F3FB8-19C0-4758-9009-50FF7556B545}" dt="2021-12-11T03:47:48.458" v="2097" actId="478"/>
          <ac:picMkLst>
            <pc:docMk/>
            <pc:sldMk cId="216170584" sldId="289"/>
            <ac:picMk id="17" creationId="{A1F69826-2388-A34C-BA65-A5D02C5B373D}"/>
          </ac:picMkLst>
        </pc:picChg>
      </pc:sldChg>
      <pc:sldChg chg="del mod modShow">
        <pc:chgData name="Pandey, Shikha" userId="62b2c247-44c0-476d-a294-f01c5623c9dc" providerId="ADAL" clId="{F72F3FB8-19C0-4758-9009-50FF7556B545}" dt="2021-12-11T04:13:31.037" v="2579" actId="2696"/>
        <pc:sldMkLst>
          <pc:docMk/>
          <pc:sldMk cId="95992096" sldId="291"/>
        </pc:sldMkLst>
      </pc:sldChg>
      <pc:sldChg chg="modSp mod">
        <pc:chgData name="Pandey, Shikha" userId="62b2c247-44c0-476d-a294-f01c5623c9dc" providerId="ADAL" clId="{F72F3FB8-19C0-4758-9009-50FF7556B545}" dt="2021-12-11T19:27:56.492" v="5898" actId="1038"/>
        <pc:sldMkLst>
          <pc:docMk/>
          <pc:sldMk cId="3257210894" sldId="292"/>
        </pc:sldMkLst>
        <pc:spChg chg="mod">
          <ac:chgData name="Pandey, Shikha" userId="62b2c247-44c0-476d-a294-f01c5623c9dc" providerId="ADAL" clId="{F72F3FB8-19C0-4758-9009-50FF7556B545}" dt="2021-12-11T19:27:56.492" v="5898" actId="1038"/>
          <ac:spMkLst>
            <pc:docMk/>
            <pc:sldMk cId="3257210894" sldId="292"/>
            <ac:spMk id="11" creationId="{D3A9F2CD-C8FE-8440-A2AB-D7F84DBBB3B2}"/>
          </ac:spMkLst>
        </pc:spChg>
      </pc:sldChg>
      <pc:sldChg chg="modSp mod">
        <pc:chgData name="Pandey, Shikha" userId="62b2c247-44c0-476d-a294-f01c5623c9dc" providerId="ADAL" clId="{F72F3FB8-19C0-4758-9009-50FF7556B545}" dt="2021-12-10T02:12:50.333" v="1529" actId="1076"/>
        <pc:sldMkLst>
          <pc:docMk/>
          <pc:sldMk cId="2318606424" sldId="293"/>
        </pc:sldMkLst>
        <pc:picChg chg="mod">
          <ac:chgData name="Pandey, Shikha" userId="62b2c247-44c0-476d-a294-f01c5623c9dc" providerId="ADAL" clId="{F72F3FB8-19C0-4758-9009-50FF7556B545}" dt="2021-12-10T02:12:33.039" v="1527" actId="1076"/>
          <ac:picMkLst>
            <pc:docMk/>
            <pc:sldMk cId="2318606424" sldId="293"/>
            <ac:picMk id="9" creationId="{EDF29913-CB86-0940-95A3-8ADBEFF5A51D}"/>
          </ac:picMkLst>
        </pc:picChg>
        <pc:picChg chg="mod">
          <ac:chgData name="Pandey, Shikha" userId="62b2c247-44c0-476d-a294-f01c5623c9dc" providerId="ADAL" clId="{F72F3FB8-19C0-4758-9009-50FF7556B545}" dt="2021-12-10T02:12:50.333" v="1529" actId="1076"/>
          <ac:picMkLst>
            <pc:docMk/>
            <pc:sldMk cId="2318606424" sldId="293"/>
            <ac:picMk id="10" creationId="{B1300F49-4245-E94C-9EAB-F93A9FA2B8F5}"/>
          </ac:picMkLst>
        </pc:picChg>
      </pc:sldChg>
      <pc:sldChg chg="modNotesTx">
        <pc:chgData name="Pandey, Shikha" userId="62b2c247-44c0-476d-a294-f01c5623c9dc" providerId="ADAL" clId="{F72F3FB8-19C0-4758-9009-50FF7556B545}" dt="2021-12-11T21:30:17.182" v="6077" actId="6549"/>
        <pc:sldMkLst>
          <pc:docMk/>
          <pc:sldMk cId="1945880248" sldId="294"/>
        </pc:sldMkLst>
      </pc:sldChg>
      <pc:sldChg chg="addSp delSp modSp mod modAnim modNotesTx">
        <pc:chgData name="Pandey, Shikha" userId="62b2c247-44c0-476d-a294-f01c5623c9dc" providerId="ADAL" clId="{F72F3FB8-19C0-4758-9009-50FF7556B545}" dt="2021-12-11T21:30:35.045" v="6082" actId="6549"/>
        <pc:sldMkLst>
          <pc:docMk/>
          <pc:sldMk cId="153741263" sldId="296"/>
        </pc:sldMkLst>
        <pc:spChg chg="add mod">
          <ac:chgData name="Pandey, Shikha" userId="62b2c247-44c0-476d-a294-f01c5623c9dc" providerId="ADAL" clId="{F72F3FB8-19C0-4758-9009-50FF7556B545}" dt="2021-12-10T01:37:26.166" v="1386" actId="208"/>
          <ac:spMkLst>
            <pc:docMk/>
            <pc:sldMk cId="153741263" sldId="296"/>
            <ac:spMk id="2" creationId="{91F281BA-7165-4483-96F6-593C189600AF}"/>
          </ac:spMkLst>
        </pc:spChg>
        <pc:spChg chg="add del">
          <ac:chgData name="Pandey, Shikha" userId="62b2c247-44c0-476d-a294-f01c5623c9dc" providerId="ADAL" clId="{F72F3FB8-19C0-4758-9009-50FF7556B545}" dt="2021-12-10T01:41:03.441" v="1421" actId="11529"/>
          <ac:spMkLst>
            <pc:docMk/>
            <pc:sldMk cId="153741263" sldId="296"/>
            <ac:spMk id="12" creationId="{29A2E48F-6D21-4C3E-9066-C6980C494C2F}"/>
          </ac:spMkLst>
        </pc:spChg>
        <pc:spChg chg="add mod">
          <ac:chgData name="Pandey, Shikha" userId="62b2c247-44c0-476d-a294-f01c5623c9dc" providerId="ADAL" clId="{F72F3FB8-19C0-4758-9009-50FF7556B545}" dt="2021-12-10T01:42:24.682" v="1435" actId="208"/>
          <ac:spMkLst>
            <pc:docMk/>
            <pc:sldMk cId="153741263" sldId="296"/>
            <ac:spMk id="13" creationId="{9A060227-8E02-4E0C-A133-A60D57F88A26}"/>
          </ac:spMkLst>
        </pc:spChg>
        <pc:picChg chg="add mod">
          <ac:chgData name="Pandey, Shikha" userId="62b2c247-44c0-476d-a294-f01c5623c9dc" providerId="ADAL" clId="{F72F3FB8-19C0-4758-9009-50FF7556B545}" dt="2021-12-10T01:38:58.792" v="1409" actId="14100"/>
          <ac:picMkLst>
            <pc:docMk/>
            <pc:sldMk cId="153741263" sldId="296"/>
            <ac:picMk id="3" creationId="{CB2E97DF-6763-4085-9783-B9AF69459BD8}"/>
          </ac:picMkLst>
        </pc:picChg>
        <pc:picChg chg="add del">
          <ac:chgData name="Pandey, Shikha" userId="62b2c247-44c0-476d-a294-f01c5623c9dc" providerId="ADAL" clId="{F72F3FB8-19C0-4758-9009-50FF7556B545}" dt="2021-12-10T01:39:31.807" v="1411" actId="478"/>
          <ac:picMkLst>
            <pc:docMk/>
            <pc:sldMk cId="153741263" sldId="296"/>
            <ac:picMk id="4" creationId="{08A9D5EE-28AB-485F-A758-5A30356F2AEB}"/>
          </ac:picMkLst>
        </pc:picChg>
        <pc:picChg chg="add mod">
          <ac:chgData name="Pandey, Shikha" userId="62b2c247-44c0-476d-a294-f01c5623c9dc" providerId="ADAL" clId="{F72F3FB8-19C0-4758-9009-50FF7556B545}" dt="2021-12-10T01:40:15.968" v="1419" actId="14100"/>
          <ac:picMkLst>
            <pc:docMk/>
            <pc:sldMk cId="153741263" sldId="296"/>
            <ac:picMk id="11" creationId="{1A7385C0-2E80-4A91-A44A-04802535D3D4}"/>
          </ac:picMkLst>
        </pc:picChg>
      </pc:sldChg>
      <pc:sldChg chg="modNotesTx">
        <pc:chgData name="Pandey, Shikha" userId="62b2c247-44c0-476d-a294-f01c5623c9dc" providerId="ADAL" clId="{F72F3FB8-19C0-4758-9009-50FF7556B545}" dt="2021-12-11T21:30:20.751" v="6078" actId="6549"/>
        <pc:sldMkLst>
          <pc:docMk/>
          <pc:sldMk cId="4096914000" sldId="297"/>
        </pc:sldMkLst>
      </pc:sldChg>
      <pc:sldChg chg="modNotesTx">
        <pc:chgData name="Pandey, Shikha" userId="62b2c247-44c0-476d-a294-f01c5623c9dc" providerId="ADAL" clId="{F72F3FB8-19C0-4758-9009-50FF7556B545}" dt="2021-12-11T21:30:24.863" v="6079" actId="6549"/>
        <pc:sldMkLst>
          <pc:docMk/>
          <pc:sldMk cId="383410763" sldId="299"/>
        </pc:sldMkLst>
      </pc:sldChg>
      <pc:sldChg chg="modSp mod modNotesTx">
        <pc:chgData name="Pandey, Shikha" userId="62b2c247-44c0-476d-a294-f01c5623c9dc" providerId="ADAL" clId="{F72F3FB8-19C0-4758-9009-50FF7556B545}" dt="2021-12-11T21:30:28.591" v="6080" actId="6549"/>
        <pc:sldMkLst>
          <pc:docMk/>
          <pc:sldMk cId="12617662" sldId="300"/>
        </pc:sldMkLst>
        <pc:picChg chg="mod or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3" creationId="{3BC82DD1-2147-EA49-BEC1-AAC22C33C9A1}"/>
          </ac:picMkLst>
        </pc:picChg>
        <pc:picChg chg="mo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5" creationId="{A144B46B-1A98-614B-9B2B-170D7FE9F501}"/>
          </ac:picMkLst>
        </pc:picChg>
      </pc:sldChg>
      <pc:sldChg chg="modNotesTx">
        <pc:chgData name="Pandey, Shikha" userId="62b2c247-44c0-476d-a294-f01c5623c9dc" providerId="ADAL" clId="{F72F3FB8-19C0-4758-9009-50FF7556B545}" dt="2021-12-11T21:30:32.361" v="6081" actId="6549"/>
        <pc:sldMkLst>
          <pc:docMk/>
          <pc:sldMk cId="3390263981" sldId="301"/>
        </pc:sldMkLst>
      </pc:sldChg>
      <pc:sldChg chg="addSp modSp mod modAnim modNotesTx">
        <pc:chgData name="Pandey, Shikha" userId="62b2c247-44c0-476d-a294-f01c5623c9dc" providerId="ADAL" clId="{F72F3FB8-19C0-4758-9009-50FF7556B545}" dt="2021-12-11T21:30:42" v="6084" actId="6549"/>
        <pc:sldMkLst>
          <pc:docMk/>
          <pc:sldMk cId="2006790794" sldId="302"/>
        </pc:sldMkLst>
        <pc:spChg chg="add mod">
          <ac:chgData name="Pandey, Shikha" userId="62b2c247-44c0-476d-a294-f01c5623c9dc" providerId="ADAL" clId="{F72F3FB8-19C0-4758-9009-50FF7556B545}" dt="2021-12-10T02:08:32.273" v="1510" actId="208"/>
          <ac:spMkLst>
            <pc:docMk/>
            <pc:sldMk cId="2006790794" sldId="302"/>
            <ac:spMk id="2" creationId="{92EF747A-AF0E-44C1-8127-E6D7C6774AD5}"/>
          </ac:spMkLst>
        </pc:spChg>
        <pc:spChg chg="add mod">
          <ac:chgData name="Pandey, Shikha" userId="62b2c247-44c0-476d-a294-f01c5623c9dc" providerId="ADAL" clId="{F72F3FB8-19C0-4758-9009-50FF7556B545}" dt="2021-12-10T02:10:29.326" v="1522" actId="208"/>
          <ac:spMkLst>
            <pc:docMk/>
            <pc:sldMk cId="2006790794" sldId="302"/>
            <ac:spMk id="3" creationId="{9FA441EC-0FB7-4D49-A3FA-6E88846A69E7}"/>
          </ac:spMkLst>
        </pc:spChg>
      </pc:sldChg>
      <pc:sldChg chg="modNotesTx">
        <pc:chgData name="Pandey, Shikha" userId="62b2c247-44c0-476d-a294-f01c5623c9dc" providerId="ADAL" clId="{F72F3FB8-19C0-4758-9009-50FF7556B545}" dt="2021-12-11T21:30:09.575" v="6075" actId="6549"/>
        <pc:sldMkLst>
          <pc:docMk/>
          <pc:sldMk cId="3116656816" sldId="303"/>
        </pc:sldMkLst>
      </pc:sldChg>
      <pc:sldChg chg="addSp delSp modSp add mod modAnim">
        <pc:chgData name="Pandey, Shikha" userId="62b2c247-44c0-476d-a294-f01c5623c9dc" providerId="ADAL" clId="{F72F3FB8-19C0-4758-9009-50FF7556B545}" dt="2021-12-11T19:37:10.543" v="6073" actId="6549"/>
        <pc:sldMkLst>
          <pc:docMk/>
          <pc:sldMk cId="2642334168" sldId="304"/>
        </pc:sldMkLst>
        <pc:spChg chg="add del mod">
          <ac:chgData name="Pandey, Shikha" userId="62b2c247-44c0-476d-a294-f01c5623c9dc" providerId="ADAL" clId="{F72F3FB8-19C0-4758-9009-50FF7556B545}" dt="2021-12-11T02:21:54.519" v="1759"/>
          <ac:spMkLst>
            <pc:docMk/>
            <pc:sldMk cId="2642334168" sldId="304"/>
            <ac:spMk id="2" creationId="{C435E615-37F6-4EB7-9F83-99DF1EC300C8}"/>
          </ac:spMkLst>
        </pc:spChg>
        <pc:spChg chg="mod">
          <ac:chgData name="Pandey, Shikha" userId="62b2c247-44c0-476d-a294-f01c5623c9dc" providerId="ADAL" clId="{F72F3FB8-19C0-4758-9009-50FF7556B545}" dt="2021-12-09T04:58:50.666" v="1355" actId="20577"/>
          <ac:spMkLst>
            <pc:docMk/>
            <pc:sldMk cId="2642334168" sldId="304"/>
            <ac:spMk id="9" creationId="{DF4B9AD8-E4FC-FA40-8BCA-CF0480A9D206}"/>
          </ac:spMkLst>
        </pc:spChg>
        <pc:spChg chg="add mod">
          <ac:chgData name="Pandey, Shikha" userId="62b2c247-44c0-476d-a294-f01c5623c9dc" providerId="ADAL" clId="{F72F3FB8-19C0-4758-9009-50FF7556B545}" dt="2021-12-11T19:37:10.543" v="6073" actId="6549"/>
          <ac:spMkLst>
            <pc:docMk/>
            <pc:sldMk cId="2642334168" sldId="304"/>
            <ac:spMk id="10" creationId="{711207F1-4A36-4478-AAE1-4383ACC20005}"/>
          </ac:spMkLst>
        </pc:spChg>
        <pc:picChg chg="add del">
          <ac:chgData name="Pandey, Shikha" userId="62b2c247-44c0-476d-a294-f01c5623c9dc" providerId="ADAL" clId="{F72F3FB8-19C0-4758-9009-50FF7556B545}" dt="2021-12-11T02:22:21.080" v="1763"/>
          <ac:picMkLst>
            <pc:docMk/>
            <pc:sldMk cId="2642334168" sldId="304"/>
            <ac:picMk id="3" creationId="{E3B0BBEE-DE7D-4800-BBC7-CFBB90CED950}"/>
          </ac:picMkLst>
        </pc:picChg>
        <pc:picChg chg="del">
          <ac:chgData name="Pandey, Shikha" userId="62b2c247-44c0-476d-a294-f01c5623c9dc" providerId="ADAL" clId="{F72F3FB8-19C0-4758-9009-50FF7556B545}" dt="2021-12-09T04:58:46.291" v="1348" actId="478"/>
          <ac:picMkLst>
            <pc:docMk/>
            <pc:sldMk cId="2642334168" sldId="304"/>
            <ac:picMk id="10" creationId="{D38BDAFC-61F8-9F41-B91A-A4FA9226E751}"/>
          </ac:picMkLst>
        </pc:picChg>
      </pc:sldChg>
      <pc:sldChg chg="modSp add del mod">
        <pc:chgData name="Pandey, Shikha" userId="62b2c247-44c0-476d-a294-f01c5623c9dc" providerId="ADAL" clId="{F72F3FB8-19C0-4758-9009-50FF7556B545}" dt="2021-12-11T04:07:08.870" v="2427" actId="2696"/>
        <pc:sldMkLst>
          <pc:docMk/>
          <pc:sldMk cId="658250400" sldId="305"/>
        </pc:sldMkLst>
        <pc:spChg chg="mod">
          <ac:chgData name="Pandey, Shikha" userId="62b2c247-44c0-476d-a294-f01c5623c9dc" providerId="ADAL" clId="{F72F3FB8-19C0-4758-9009-50FF7556B545}" dt="2021-12-09T04:59:14.130" v="1375" actId="20577"/>
          <ac:spMkLst>
            <pc:docMk/>
            <pc:sldMk cId="658250400" sldId="305"/>
            <ac:spMk id="9" creationId="{DF4B9AD8-E4FC-FA40-8BCA-CF0480A9D206}"/>
          </ac:spMkLst>
        </pc:spChg>
      </pc:sldChg>
      <pc:sldChg chg="addSp delSp modSp add mod ord">
        <pc:chgData name="Pandey, Shikha" userId="62b2c247-44c0-476d-a294-f01c5623c9dc" providerId="ADAL" clId="{F72F3FB8-19C0-4758-9009-50FF7556B545}" dt="2021-12-11T19:16:44.715" v="5832" actId="122"/>
        <pc:sldMkLst>
          <pc:docMk/>
          <pc:sldMk cId="2812659350" sldId="306"/>
        </pc:sldMkLst>
        <pc:spChg chg="mod">
          <ac:chgData name="Pandey, Shikha" userId="62b2c247-44c0-476d-a294-f01c5623c9dc" providerId="ADAL" clId="{F72F3FB8-19C0-4758-9009-50FF7556B545}" dt="2021-12-11T02:10:45.346" v="1703" actId="20577"/>
          <ac:spMkLst>
            <pc:docMk/>
            <pc:sldMk cId="2812659350" sldId="306"/>
            <ac:spMk id="9" creationId="{0102CC5F-E7D1-A54C-93CA-FC20B1FB2E73}"/>
          </ac:spMkLst>
        </pc:spChg>
        <pc:graphicFrameChg chg="add mod modGraphic">
          <ac:chgData name="Pandey, Shikha" userId="62b2c247-44c0-476d-a294-f01c5623c9dc" providerId="ADAL" clId="{F72F3FB8-19C0-4758-9009-50FF7556B545}" dt="2021-12-11T19:16:44.715" v="5832" actId="122"/>
          <ac:graphicFrameMkLst>
            <pc:docMk/>
            <pc:sldMk cId="2812659350" sldId="306"/>
            <ac:graphicFrameMk id="2" creationId="{3BEE60FD-72FD-407D-8963-7C3BFC1FFC6C}"/>
          </ac:graphicFrameMkLst>
        </pc:graphicFrameChg>
        <pc:picChg chg="add mod ord">
          <ac:chgData name="Pandey, Shikha" userId="62b2c247-44c0-476d-a294-f01c5623c9dc" providerId="ADAL" clId="{F72F3FB8-19C0-4758-9009-50FF7556B545}" dt="2021-12-11T19:15:42.725" v="5816" actId="1076"/>
          <ac:picMkLst>
            <pc:docMk/>
            <pc:sldMk cId="2812659350" sldId="306"/>
            <ac:picMk id="3" creationId="{4ABDB5C7-80BA-4345-8A29-F80181326C43}"/>
          </ac:picMkLst>
        </pc:picChg>
        <pc:picChg chg="del">
          <ac:chgData name="Pandey, Shikha" userId="62b2c247-44c0-476d-a294-f01c5623c9dc" providerId="ADAL" clId="{F72F3FB8-19C0-4758-9009-50FF7556B545}" dt="2021-12-11T02:10:02.498" v="1656" actId="478"/>
          <ac:picMkLst>
            <pc:docMk/>
            <pc:sldMk cId="2812659350" sldId="306"/>
            <ac:picMk id="11" creationId="{1A7CA878-157F-1447-AD9F-04C223641CDA}"/>
          </ac:picMkLst>
        </pc:picChg>
      </pc:sldChg>
      <pc:sldChg chg="addSp delSp modSp add mod modAnim">
        <pc:chgData name="Pandey, Shikha" userId="62b2c247-44c0-476d-a294-f01c5623c9dc" providerId="ADAL" clId="{F72F3FB8-19C0-4758-9009-50FF7556B545}" dt="2021-12-11T02:21:02.847" v="1753" actId="14100"/>
        <pc:sldMkLst>
          <pc:docMk/>
          <pc:sldMk cId="2148364705" sldId="307"/>
        </pc:sldMkLst>
        <pc:spChg chg="mod">
          <ac:chgData name="Pandey, Shikha" userId="62b2c247-44c0-476d-a294-f01c5623c9dc" providerId="ADAL" clId="{F72F3FB8-19C0-4758-9009-50FF7556B545}" dt="2021-12-11T02:13:41.986" v="1736" actId="20577"/>
          <ac:spMkLst>
            <pc:docMk/>
            <pc:sldMk cId="2148364705" sldId="307"/>
            <ac:spMk id="9" creationId="{0102CC5F-E7D1-A54C-93CA-FC20B1FB2E73}"/>
          </ac:spMkLst>
        </pc:spChg>
        <pc:picChg chg="add mod">
          <ac:chgData name="Pandey, Shikha" userId="62b2c247-44c0-476d-a294-f01c5623c9dc" providerId="ADAL" clId="{F72F3FB8-19C0-4758-9009-50FF7556B545}" dt="2021-12-11T02:21:02.847" v="1753" actId="14100"/>
          <ac:picMkLst>
            <pc:docMk/>
            <pc:sldMk cId="2148364705" sldId="307"/>
            <ac:picMk id="2" creationId="{55304A3E-F6A5-4CF9-B573-010E7C30C547}"/>
          </ac:picMkLst>
        </pc:picChg>
        <pc:picChg chg="add mod">
          <ac:chgData name="Pandey, Shikha" userId="62b2c247-44c0-476d-a294-f01c5623c9dc" providerId="ADAL" clId="{F72F3FB8-19C0-4758-9009-50FF7556B545}" dt="2021-12-11T02:20:45.134" v="1750" actId="14100"/>
          <ac:picMkLst>
            <pc:docMk/>
            <pc:sldMk cId="2148364705" sldId="307"/>
            <ac:picMk id="10" creationId="{A2B514E4-898A-4549-B1CB-EBBB9B0E081A}"/>
          </ac:picMkLst>
        </pc:picChg>
        <pc:picChg chg="del">
          <ac:chgData name="Pandey, Shikha" userId="62b2c247-44c0-476d-a294-f01c5623c9dc" providerId="ADAL" clId="{F72F3FB8-19C0-4758-9009-50FF7556B545}" dt="2021-12-11T02:12:53.098" v="1710" actId="478"/>
          <ac:picMkLst>
            <pc:docMk/>
            <pc:sldMk cId="2148364705" sldId="307"/>
            <ac:picMk id="11" creationId="{1A7CA878-157F-1447-AD9F-04C223641CDA}"/>
          </ac:picMkLst>
        </pc:picChg>
        <pc:picChg chg="add mod">
          <ac:chgData name="Pandey, Shikha" userId="62b2c247-44c0-476d-a294-f01c5623c9dc" providerId="ADAL" clId="{F72F3FB8-19C0-4758-9009-50FF7556B545}" dt="2021-12-11T02:20:49.176" v="1752" actId="14100"/>
          <ac:picMkLst>
            <pc:docMk/>
            <pc:sldMk cId="2148364705" sldId="307"/>
            <ac:picMk id="12" creationId="{3CDDE65B-C5F4-4DF6-BCD6-98B5930C7C93}"/>
          </ac:picMkLst>
        </pc:picChg>
      </pc:sldChg>
      <pc:sldChg chg="addSp delSp modSp add del mod modAnim">
        <pc:chgData name="Pandey, Shikha" userId="62b2c247-44c0-476d-a294-f01c5623c9dc" providerId="ADAL" clId="{F72F3FB8-19C0-4758-9009-50FF7556B545}" dt="2021-12-11T20:05:37.606" v="6074" actId="2696"/>
        <pc:sldMkLst>
          <pc:docMk/>
          <pc:sldMk cId="2066871153" sldId="308"/>
        </pc:sldMkLst>
        <pc:spChg chg="add del">
          <ac:chgData name="Pandey, Shikha" userId="62b2c247-44c0-476d-a294-f01c5623c9dc" providerId="ADAL" clId="{F72F3FB8-19C0-4758-9009-50FF7556B545}" dt="2021-12-11T04:03:42.937" v="2401"/>
          <ac:spMkLst>
            <pc:docMk/>
            <pc:sldMk cId="2066871153" sldId="308"/>
            <ac:spMk id="2" creationId="{685CF646-75A5-466B-A486-3C8FFE798696}"/>
          </ac:spMkLst>
        </pc:spChg>
        <pc:spChg chg="mod">
          <ac:chgData name="Pandey, Shikha" userId="62b2c247-44c0-476d-a294-f01c5623c9dc" providerId="ADAL" clId="{F72F3FB8-19C0-4758-9009-50FF7556B545}" dt="2021-12-11T03:59:18.103" v="2214" actId="255"/>
          <ac:spMkLst>
            <pc:docMk/>
            <pc:sldMk cId="2066871153" sldId="308"/>
            <ac:spMk id="9" creationId="{DF4B9AD8-E4FC-FA40-8BCA-CF0480A9D206}"/>
          </ac:spMkLst>
        </pc:spChg>
        <pc:spChg chg="mod">
          <ac:chgData name="Pandey, Shikha" userId="62b2c247-44c0-476d-a294-f01c5623c9dc" providerId="ADAL" clId="{F72F3FB8-19C0-4758-9009-50FF7556B545}" dt="2021-12-11T19:33:26.273" v="5904" actId="5793"/>
          <ac:spMkLst>
            <pc:docMk/>
            <pc:sldMk cId="2066871153" sldId="308"/>
            <ac:spMk id="10" creationId="{711207F1-4A36-4478-AAE1-4383ACC20005}"/>
          </ac:spMkLst>
        </pc:spChg>
      </pc:sldChg>
      <pc:sldChg chg="addSp delSp modSp add mod modAnim">
        <pc:chgData name="Pandey, Shikha" userId="62b2c247-44c0-476d-a294-f01c5623c9dc" providerId="ADAL" clId="{F72F3FB8-19C0-4758-9009-50FF7556B545}" dt="2021-12-11T04:12:28.811" v="2578" actId="6549"/>
        <pc:sldMkLst>
          <pc:docMk/>
          <pc:sldMk cId="987614894" sldId="309"/>
        </pc:sldMkLst>
        <pc:spChg chg="mod">
          <ac:chgData name="Pandey, Shikha" userId="62b2c247-44c0-476d-a294-f01c5623c9dc" providerId="ADAL" clId="{F72F3FB8-19C0-4758-9009-50FF7556B545}" dt="2021-12-11T04:11:46.688" v="2554" actId="20577"/>
          <ac:spMkLst>
            <pc:docMk/>
            <pc:sldMk cId="987614894" sldId="309"/>
            <ac:spMk id="9" creationId="{DF4B9AD8-E4FC-FA40-8BCA-CF0480A9D206}"/>
          </ac:spMkLst>
        </pc:spChg>
        <pc:spChg chg="add del mod">
          <ac:chgData name="Pandey, Shikha" userId="62b2c247-44c0-476d-a294-f01c5623c9dc" providerId="ADAL" clId="{F72F3FB8-19C0-4758-9009-50FF7556B545}" dt="2021-12-11T04:12:28.811" v="2578" actId="6549"/>
          <ac:spMkLst>
            <pc:docMk/>
            <pc:sldMk cId="987614894" sldId="309"/>
            <ac:spMk id="10" creationId="{711207F1-4A36-4478-AAE1-4383ACC20005}"/>
          </ac:spMkLst>
        </pc:spChg>
        <pc:graphicFrameChg chg="add del">
          <ac:chgData name="Pandey, Shikha" userId="62b2c247-44c0-476d-a294-f01c5623c9dc" providerId="ADAL" clId="{F72F3FB8-19C0-4758-9009-50FF7556B545}" dt="2021-12-11T04:09:40.406" v="2533" actId="26606"/>
          <ac:graphicFrameMkLst>
            <pc:docMk/>
            <pc:sldMk cId="987614894" sldId="309"/>
            <ac:graphicFrameMk id="12" creationId="{5B13E9ED-E186-4663-A705-6107F7321340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44.836" v="2535" actId="26606"/>
          <ac:graphicFrameMkLst>
            <pc:docMk/>
            <pc:sldMk cId="987614894" sldId="309"/>
            <ac:graphicFrameMk id="14" creationId="{6939BA02-9C97-4D96-8031-850B1B5ED96C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47.200" v="2537" actId="26606"/>
          <ac:graphicFrameMkLst>
            <pc:docMk/>
            <pc:sldMk cId="987614894" sldId="309"/>
            <ac:graphicFrameMk id="16" creationId="{4459F8DF-84A1-4E34-9162-C25302EB052D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58.398" v="2539" actId="26606"/>
          <ac:graphicFrameMkLst>
            <pc:docMk/>
            <pc:sldMk cId="987614894" sldId="309"/>
            <ac:graphicFrameMk id="18" creationId="{A5856628-E40A-43A9-9D3D-395011B0DB32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10:07.317" v="2541" actId="26606"/>
          <ac:graphicFrameMkLst>
            <pc:docMk/>
            <pc:sldMk cId="987614894" sldId="309"/>
            <ac:graphicFrameMk id="20" creationId="{5B13E9ED-E186-4663-A705-6107F732134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0A65-D66A-4F29-B0E0-760002A6D00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07458-7E2D-440E-BAE2-709FB3C8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6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58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07458-7E2D-440E-BAE2-709FB3C8E6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8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pandeys@smu.edu" TargetMode="External"/><Relationship Id="rId2" Type="http://schemas.openxmlformats.org/officeDocument/2006/relationships/hyperlink" Target="mailto:kevinboyd@sm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271" y="3149443"/>
            <a:ext cx="5242259" cy="1922251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cap="none" dirty="0"/>
              <a:t>Project 2: Attrition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0924" y="5071694"/>
            <a:ext cx="5161606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Presented by: </a:t>
            </a:r>
          </a:p>
          <a:p>
            <a:pPr algn="l"/>
            <a:r>
              <a:rPr lang="en-US" sz="2000" dirty="0"/>
              <a:t>Kevin Boyd and Shikha Pandey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48" r="12379" b="1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Home | FritoLay">
            <a:extLst>
              <a:ext uri="{FF2B5EF4-FFF2-40B4-BE49-F238E27FC236}">
                <a16:creationId xmlns:a16="http://schemas.microsoft.com/office/drawing/2014/main" id="{03A1FB7C-F1DF-AF49-84E0-C4F3FB4D1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r="4811" b="3"/>
          <a:stretch/>
        </p:blipFill>
        <p:spPr bwMode="auto"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656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DAC3CB-79C5-3447-8ACD-7150049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234BD-BE69-7947-8CF5-6B410038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2EF747A-AF0E-44C1-8127-E6D7C6774AD5}"/>
              </a:ext>
            </a:extLst>
          </p:cNvPr>
          <p:cNvSpPr/>
          <p:nvPr/>
        </p:nvSpPr>
        <p:spPr>
          <a:xfrm>
            <a:off x="2473569" y="3259015"/>
            <a:ext cx="6611816" cy="1597263"/>
          </a:xfrm>
          <a:prstGeom prst="frame">
            <a:avLst>
              <a:gd name="adj1" fmla="val 359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9FA441EC-0FB7-4D49-A3FA-6E88846A69E7}"/>
              </a:ext>
            </a:extLst>
          </p:cNvPr>
          <p:cNvSpPr/>
          <p:nvPr/>
        </p:nvSpPr>
        <p:spPr>
          <a:xfrm>
            <a:off x="4982308" y="1699847"/>
            <a:ext cx="2039815" cy="1597264"/>
          </a:xfrm>
          <a:prstGeom prst="frame">
            <a:avLst>
              <a:gd name="adj1" fmla="val 4291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2" descr="Home | FritoLay">
            <a:extLst>
              <a:ext uri="{FF2B5EF4-FFF2-40B4-BE49-F238E27FC236}">
                <a16:creationId xmlns:a16="http://schemas.microsoft.com/office/drawing/2014/main" id="{F6794587-E2CB-8941-A386-ED15BD7A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00F49-4245-E94C-9EAB-F93A9FA2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97" y="2338168"/>
            <a:ext cx="4644952" cy="332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9913-CB86-0940-95A3-8ADBEFF5A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831" y="2338169"/>
            <a:ext cx="4600283" cy="332592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F15D9-C7DC-0349-A2A9-FFFA6748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 &amp; Business Travel</a:t>
            </a:r>
          </a:p>
        </p:txBody>
      </p:sp>
      <p:pic>
        <p:nvPicPr>
          <p:cNvPr id="12" name="Picture 2" descr="Home | FritoLay">
            <a:extLst>
              <a:ext uri="{FF2B5EF4-FFF2-40B4-BE49-F238E27FC236}">
                <a16:creationId xmlns:a16="http://schemas.microsoft.com/office/drawing/2014/main" id="{9EB7D186-F60D-CC46-8FDD-BD250283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6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CF222B-6D6F-1A4C-AA02-D60BFD19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01F20-7869-834C-B5C8-6DAB09D7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354506"/>
            <a:ext cx="7588149" cy="52932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146A4D-F1C3-EA4B-B9E7-A02F968B5706}"/>
              </a:ext>
            </a:extLst>
          </p:cNvPr>
          <p:cNvSpPr/>
          <p:nvPr/>
        </p:nvSpPr>
        <p:spPr>
          <a:xfrm>
            <a:off x="6096000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9F2CD-C8FE-8440-A2AB-D7F84DBBB3B2}"/>
              </a:ext>
            </a:extLst>
          </p:cNvPr>
          <p:cNvSpPr/>
          <p:nvPr/>
        </p:nvSpPr>
        <p:spPr>
          <a:xfrm>
            <a:off x="2301925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ome | FritoLay">
            <a:extLst>
              <a:ext uri="{FF2B5EF4-FFF2-40B4-BE49-F238E27FC236}">
                <a16:creationId xmlns:a16="http://schemas.microsoft.com/office/drawing/2014/main" id="{7F1655C9-DC6C-6D40-9B48-E3FC3742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99B0BB-8ACF-4144-8B00-D4FD854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</a:t>
            </a:r>
            <a:r>
              <a:rPr lang="en-US" sz="3600" b="1" cap="none">
                <a:latin typeface="Calibri" panose="020F0502020204030204" pitchFamily="34" charset="0"/>
                <a:cs typeface="Calibri" panose="020F0502020204030204" pitchFamily="34" charset="0"/>
              </a:rPr>
              <a:t>based on Continuous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11E87-9976-415F-997C-9898568A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90" y="1462100"/>
            <a:ext cx="7050419" cy="5074165"/>
          </a:xfrm>
          <a:prstGeom prst="rect">
            <a:avLst/>
          </a:prstGeom>
        </p:spPr>
      </p:pic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8D560293-C09D-404E-A66B-D598F904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D54540-B1C9-7E43-A707-512DD84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C6B7F6B-03B2-1847-83D5-189BC23D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57352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A8D9586-DD2D-8B4F-BDEA-0ECD6F89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0039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EF6979-9E00-564B-B824-7489C3F294E8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D50F-FB45-0A4C-B31D-F0F408CF69BD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  <p:pic>
        <p:nvPicPr>
          <p:cNvPr id="14" name="Picture 2" descr="Home | FritoLay">
            <a:extLst>
              <a:ext uri="{FF2B5EF4-FFF2-40B4-BE49-F238E27FC236}">
                <a16:creationId xmlns:a16="http://schemas.microsoft.com/office/drawing/2014/main" id="{1330F072-95D8-914D-B6FC-B0150385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0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DB5C7-80BA-4345-8A29-F8018132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78" y="1485229"/>
            <a:ext cx="7275884" cy="5217502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Values for Multiple Train/Test Sets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 descr="Home | FritoLay">
            <a:extLst>
              <a:ext uri="{FF2B5EF4-FFF2-40B4-BE49-F238E27FC236}">
                <a16:creationId xmlns:a16="http://schemas.microsoft.com/office/drawing/2014/main" id="{6B83B70A-686C-8A49-BFB2-BFFE4BBC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BEE60FD-72FD-407D-8963-7C3BFC1FF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85990"/>
              </p:ext>
            </p:extLst>
          </p:nvPr>
        </p:nvGraphicFramePr>
        <p:xfrm>
          <a:off x="299210" y="1892373"/>
          <a:ext cx="3404301" cy="1753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67">
                  <a:extLst>
                    <a:ext uri="{9D8B030D-6E8A-4147-A177-3AD203B41FA5}">
                      <a16:colId xmlns:a16="http://schemas.microsoft.com/office/drawing/2014/main" val="1710241973"/>
                    </a:ext>
                  </a:extLst>
                </a:gridCol>
                <a:gridCol w="1134767">
                  <a:extLst>
                    <a:ext uri="{9D8B030D-6E8A-4147-A177-3AD203B41FA5}">
                      <a16:colId xmlns:a16="http://schemas.microsoft.com/office/drawing/2014/main" val="1133842738"/>
                    </a:ext>
                  </a:extLst>
                </a:gridCol>
                <a:gridCol w="1134767">
                  <a:extLst>
                    <a:ext uri="{9D8B030D-6E8A-4147-A177-3AD203B41FA5}">
                      <a16:colId xmlns:a16="http://schemas.microsoft.com/office/drawing/2014/main" val="4216332998"/>
                    </a:ext>
                  </a:extLst>
                </a:gridCol>
              </a:tblGrid>
              <a:tr h="438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2849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05499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429423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4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65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Predicted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CA878-157F-1447-AD9F-04C22364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07" y="1353669"/>
            <a:ext cx="7326185" cy="4631391"/>
          </a:xfrm>
          <a:prstGeom prst="rect">
            <a:avLst/>
          </a:prstGeom>
        </p:spPr>
      </p:pic>
      <p:pic>
        <p:nvPicPr>
          <p:cNvPr id="10" name="Picture 2" descr="Home | FritoLay">
            <a:extLst>
              <a:ext uri="{FF2B5EF4-FFF2-40B4-BE49-F238E27FC236}">
                <a16:creationId xmlns:a16="http://schemas.microsoft.com/office/drawing/2014/main" id="{21B9B82C-7C5C-7345-A49B-01CB1B67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E737-485E-44FB-9A58-A87ABE4E52C6}"/>
              </a:ext>
            </a:extLst>
          </p:cNvPr>
          <p:cNvSpPr txBox="1"/>
          <p:nvPr/>
        </p:nvSpPr>
        <p:spPr>
          <a:xfrm>
            <a:off x="7589520" y="44869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43DF3-5E6E-4248-9F99-D4E714F46A31}"/>
              </a:ext>
            </a:extLst>
          </p:cNvPr>
          <p:cNvSpPr txBox="1"/>
          <p:nvPr/>
        </p:nvSpPr>
        <p:spPr>
          <a:xfrm>
            <a:off x="4576742" y="1565909"/>
            <a:ext cx="62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6113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Top 3 Factors for Turnover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B514E4-898A-4549-B1CB-EBBB9B0E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67" y="1080291"/>
            <a:ext cx="3606393" cy="2588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DE65B-C5F4-4DF6-BCD6-98B5930C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93108"/>
            <a:ext cx="3598305" cy="25756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304A3E-F6A5-4CF9-B573-010E7C30C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82" y="3816908"/>
            <a:ext cx="4083479" cy="2954422"/>
          </a:xfrm>
          <a:prstGeom prst="rect">
            <a:avLst/>
          </a:prstGeom>
        </p:spPr>
      </p:pic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D6890BB7-18F3-9E41-92E0-E8F5A5DD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6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9CF67A-EEE0-F44F-B622-9DB5B965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71D8512-9112-B147-BA89-1F6F9CE9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33126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9A1D4A3-786B-174F-91A2-675BE850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13639"/>
              </p:ext>
            </p:extLst>
          </p:nvPr>
        </p:nvGraphicFramePr>
        <p:xfrm>
          <a:off x="3513816" y="6019202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  <p:sp>
        <p:nvSpPr>
          <p:cNvPr id="2" name="Frame 1">
            <a:extLst>
              <a:ext uri="{FF2B5EF4-FFF2-40B4-BE49-F238E27FC236}">
                <a16:creationId xmlns:a16="http://schemas.microsoft.com/office/drawing/2014/main" id="{4E1D21E3-8A25-3241-ACBB-35156C878589}"/>
              </a:ext>
            </a:extLst>
          </p:cNvPr>
          <p:cNvSpPr/>
          <p:nvPr/>
        </p:nvSpPr>
        <p:spPr>
          <a:xfrm>
            <a:off x="3513813" y="1406432"/>
            <a:ext cx="5164369" cy="1190464"/>
          </a:xfrm>
          <a:prstGeom prst="frame">
            <a:avLst>
              <a:gd name="adj1" fmla="val 443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4E63A4-D9BF-C34F-9CA7-A00EAC688DA4}"/>
              </a:ext>
            </a:extLst>
          </p:cNvPr>
          <p:cNvSpPr/>
          <p:nvPr/>
        </p:nvSpPr>
        <p:spPr>
          <a:xfrm>
            <a:off x="3513812" y="2920636"/>
            <a:ext cx="5164369" cy="741680"/>
          </a:xfrm>
          <a:prstGeom prst="frame">
            <a:avLst>
              <a:gd name="adj1" fmla="val 56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240230-A08B-2647-9B36-437A5577422B}"/>
              </a:ext>
            </a:extLst>
          </p:cNvPr>
          <p:cNvSpPr/>
          <p:nvPr/>
        </p:nvSpPr>
        <p:spPr>
          <a:xfrm>
            <a:off x="3513812" y="4001133"/>
            <a:ext cx="5164369" cy="406312"/>
          </a:xfrm>
          <a:prstGeom prst="frame">
            <a:avLst>
              <a:gd name="adj1" fmla="val 1011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2" descr="Home | FritoLay">
            <a:extLst>
              <a:ext uri="{FF2B5EF4-FFF2-40B4-BE49-F238E27FC236}">
                <a16:creationId xmlns:a16="http://schemas.microsoft.com/office/drawing/2014/main" id="{7E1FF387-EA70-584B-B442-F66E590D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8C267-9C60-4776-B658-87BD45D1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31" y="1325931"/>
            <a:ext cx="7565538" cy="5350403"/>
          </a:xfrm>
          <a:prstGeom prst="rect">
            <a:avLst/>
          </a:prstGeom>
        </p:spPr>
      </p:pic>
      <p:pic>
        <p:nvPicPr>
          <p:cNvPr id="10" name="Picture 2" descr="Home | FritoLay">
            <a:extLst>
              <a:ext uri="{FF2B5EF4-FFF2-40B4-BE49-F238E27FC236}">
                <a16:creationId xmlns:a16="http://schemas.microsoft.com/office/drawing/2014/main" id="{262D3DCA-6286-B349-8AAD-F55C5404E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5147E-20A9-7848-AA62-8BFB05A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18861B3-77D0-8441-9695-4A944E64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Frito Lay on its existing employee data to predict employee turnover to help gain a competitive edge over its competition.</a:t>
            </a:r>
          </a:p>
        </p:txBody>
      </p:sp>
      <p:pic>
        <p:nvPicPr>
          <p:cNvPr id="1026" name="Picture 2" descr="Home | FritoLay">
            <a:extLst>
              <a:ext uri="{FF2B5EF4-FFF2-40B4-BE49-F238E27FC236}">
                <a16:creationId xmlns:a16="http://schemas.microsoft.com/office/drawing/2014/main" id="{DA03A7AE-BDED-774B-B9D7-793DC864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3 factors that contribute to employee turnover are Age, Monthly Income, and Job Role.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Representative have the highest turnover.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Manufacturing Director, Research Director and Managers are the oldest, have highest income and have the least amount of turnover.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used a Naïve Bayes model to predict attrition with 87% Accuracy.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used a Linear Regression model to predict salary with RMSE of 1080 and extremely low P-Value (&lt; 2.2e-16).</a:t>
            </a: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AD633D6F-CB9D-7548-BDF2-799AA2B9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you!!</a:t>
            </a:r>
            <a:endParaRPr lang="en-US" sz="1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49" y="1123007"/>
            <a:ext cx="9486901" cy="3627900"/>
          </a:xfrm>
        </p:spPr>
        <p:txBody>
          <a:bodyPr/>
          <a:lstStyle/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Name: Kevin Boyd</a:t>
            </a: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kevinboyd@smu.edu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Name: Shikha Pandey</a:t>
            </a: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pandeys@smu.edu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985B7B24-6156-8C41-8D43-BF0F722B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1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F0024-1C17-8B45-B5C6-3881EA5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00A9A2A-01B1-4947-AE91-69D5010B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058" y="1365499"/>
            <a:ext cx="8147884" cy="5438711"/>
          </a:xfrm>
          <a:prstGeom prst="rect">
            <a:avLst/>
          </a:prstGeom>
        </p:spPr>
      </p:pic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4286BD11-4EFB-AE4E-AC0A-313C0C69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053344-5BC8-BD4B-BDE5-B8316BEC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8B5A36C-D776-2B49-975D-BE370E20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  <p:pic>
        <p:nvPicPr>
          <p:cNvPr id="9" name="Picture 2" descr="Home | FritoLay">
            <a:extLst>
              <a:ext uri="{FF2B5EF4-FFF2-40B4-BE49-F238E27FC236}">
                <a16:creationId xmlns:a16="http://schemas.microsoft.com/office/drawing/2014/main" id="{3D34AB25-59E7-5742-8C52-168112472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EA43-100A-B243-BE99-3574734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AAD69-DA32-F64A-87E7-579FF8EE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  <p:pic>
        <p:nvPicPr>
          <p:cNvPr id="9" name="Picture 2" descr="Home | FritoLay">
            <a:extLst>
              <a:ext uri="{FF2B5EF4-FFF2-40B4-BE49-F238E27FC236}">
                <a16:creationId xmlns:a16="http://schemas.microsoft.com/office/drawing/2014/main" id="{42C89B9E-0AE2-D94C-8282-B03641D7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44B46B-1A98-614B-9B2B-170D7FE9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82" y="2259554"/>
            <a:ext cx="4852855" cy="348315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1EF52-B9E1-B649-8D4E-E44D0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&amp; Income Groups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82DD1-2147-EA49-BEC1-AAC22C33C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141" y="2259554"/>
            <a:ext cx="4866067" cy="3483157"/>
          </a:xfrm>
          <a:prstGeom prst="rect">
            <a:avLst/>
          </a:prstGeom>
        </p:spPr>
      </p:pic>
      <p:pic>
        <p:nvPicPr>
          <p:cNvPr id="9" name="Picture 2" descr="Home | FritoLay">
            <a:extLst>
              <a:ext uri="{FF2B5EF4-FFF2-40B4-BE49-F238E27FC236}">
                <a16:creationId xmlns:a16="http://schemas.microsoft.com/office/drawing/2014/main" id="{C11DDC88-5DF0-B849-9C52-F9DC2563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E56-B1F6-884A-A09A-C4951B1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670D4-C859-5740-A292-C73FBBAA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  <p:pic>
        <p:nvPicPr>
          <p:cNvPr id="9" name="Picture 2" descr="Home | FritoLay">
            <a:extLst>
              <a:ext uri="{FF2B5EF4-FFF2-40B4-BE49-F238E27FC236}">
                <a16:creationId xmlns:a16="http://schemas.microsoft.com/office/drawing/2014/main" id="{ABEA6125-B2CB-E04C-B5A2-58A456F6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181A75-0ADB-1644-B983-4A547C0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73DA1-40E2-7045-991F-181E4568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1F281BA-7165-4483-96F6-593C189600AF}"/>
              </a:ext>
            </a:extLst>
          </p:cNvPr>
          <p:cNvSpPr/>
          <p:nvPr/>
        </p:nvSpPr>
        <p:spPr>
          <a:xfrm>
            <a:off x="6940062" y="1582615"/>
            <a:ext cx="2227384" cy="1617785"/>
          </a:xfrm>
          <a:prstGeom prst="frame">
            <a:avLst>
              <a:gd name="adj1" fmla="val 422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E97DF-6763-4085-9783-B9AF6945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679" y="4769396"/>
            <a:ext cx="2227384" cy="1926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385C0-2E80-4A91-A44A-04802535D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60" y="4783016"/>
            <a:ext cx="2602131" cy="193312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060227-8E02-4E0C-A133-A60D57F88A26}"/>
              </a:ext>
            </a:extLst>
          </p:cNvPr>
          <p:cNvSpPr/>
          <p:nvPr/>
        </p:nvSpPr>
        <p:spPr>
          <a:xfrm>
            <a:off x="2426677" y="3141785"/>
            <a:ext cx="6799386" cy="1688124"/>
          </a:xfrm>
          <a:prstGeom prst="frame">
            <a:avLst>
              <a:gd name="adj1" fmla="val 428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2" descr="Home | FritoLay">
            <a:extLst>
              <a:ext uri="{FF2B5EF4-FFF2-40B4-BE49-F238E27FC236}">
                <a16:creationId xmlns:a16="http://schemas.microsoft.com/office/drawing/2014/main" id="{B20CBF8D-06CF-4549-BD21-C4E49B147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C0D4C9-E479-48F1-A4D2-35AB3BA2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40" y="1290061"/>
            <a:ext cx="8138320" cy="5422143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529C30-57C4-DE42-8CC6-5E65571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D3A6E07A-E13C-476D-A588-5AB1E17A5035}"/>
              </a:ext>
            </a:extLst>
          </p:cNvPr>
          <p:cNvSpPr/>
          <p:nvPr/>
        </p:nvSpPr>
        <p:spPr>
          <a:xfrm>
            <a:off x="7019365" y="1620312"/>
            <a:ext cx="2299447" cy="1566641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9EEC7DF-EFE6-4C4E-8C0C-CB0E28717A0A}"/>
              </a:ext>
            </a:extLst>
          </p:cNvPr>
          <p:cNvSpPr/>
          <p:nvPr/>
        </p:nvSpPr>
        <p:spPr>
          <a:xfrm>
            <a:off x="2143228" y="4666129"/>
            <a:ext cx="7175584" cy="1828800"/>
          </a:xfrm>
          <a:prstGeom prst="frame">
            <a:avLst>
              <a:gd name="adj1" fmla="val 32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2" descr="Home | FritoLay">
            <a:extLst>
              <a:ext uri="{FF2B5EF4-FFF2-40B4-BE49-F238E27FC236}">
                <a16:creationId xmlns:a16="http://schemas.microsoft.com/office/drawing/2014/main" id="{58C160A4-1C02-FA4C-86A0-10D1F6097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</TotalTime>
  <Words>377</Words>
  <Application>Microsoft Office PowerPoint</Application>
  <PresentationFormat>Widescreen</PresentationFormat>
  <Paragraphs>116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Age &amp; Income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 &amp; Business Travel</vt:lpstr>
      <vt:lpstr>Attrition based on Marital Status</vt:lpstr>
      <vt:lpstr>Attrition based on Continuous Variables</vt:lpstr>
      <vt:lpstr>Predict Attrition: Naïve Bayes Model</vt:lpstr>
      <vt:lpstr>Statistical Values for Multiple Train/Test Sets</vt:lpstr>
      <vt:lpstr>Predicted Attrition </vt:lpstr>
      <vt:lpstr>Top 3 Factors for Turnover</vt:lpstr>
      <vt:lpstr>Predict Salary: Linear Regression Model</vt:lpstr>
      <vt:lpstr>Predicted Salary by Age</vt:lpstr>
      <vt:lpstr>Summary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Pandey, Shikha</cp:lastModifiedBy>
  <cp:revision>8</cp:revision>
  <dcterms:created xsi:type="dcterms:W3CDTF">2021-12-07T02:02:34Z</dcterms:created>
  <dcterms:modified xsi:type="dcterms:W3CDTF">2021-12-11T21:31:00Z</dcterms:modified>
</cp:coreProperties>
</file>