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85" r:id="rId14"/>
    <p:sldId id="288" r:id="rId15"/>
    <p:sldId id="306" r:id="rId16"/>
    <p:sldId id="284" r:id="rId17"/>
    <p:sldId id="307" r:id="rId18"/>
    <p:sldId id="290" r:id="rId19"/>
    <p:sldId id="287" r:id="rId20"/>
    <p:sldId id="304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679" dt="2021-12-11T04:21:5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11T04:21:55.248" v="2593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addSp delSp modSp mod">
        <pc:chgData name="Pandey, Shikha" userId="62b2c247-44c0-476d-a294-f01c5623c9dc" providerId="ADAL" clId="{F72F3FB8-19C0-4758-9009-50FF7556B545}" dt="2021-12-10T03:26:51.284" v="1595" actId="1076"/>
        <pc:sldMkLst>
          <pc:docMk/>
          <pc:sldMk cId="2438839394" sldId="285"/>
        </pc:sldMkLst>
        <pc:spChg chg="add del mod">
          <ac:chgData name="Pandey, Shikha" userId="62b2c247-44c0-476d-a294-f01c5623c9dc" providerId="ADAL" clId="{F72F3FB8-19C0-4758-9009-50FF7556B545}" dt="2021-12-10T03:26:01.502" v="1591" actId="478"/>
          <ac:spMkLst>
            <pc:docMk/>
            <pc:sldMk cId="2438839394" sldId="285"/>
            <ac:spMk id="2" creationId="{830C812C-0B4E-4DD0-9536-44B82B942203}"/>
          </ac:spMkLst>
        </pc:spChg>
        <pc:spChg chg="mod">
          <ac:chgData name="Pandey, Shikha" userId="62b2c247-44c0-476d-a294-f01c5623c9dc" providerId="ADAL" clId="{F72F3FB8-19C0-4758-9009-50FF7556B545}" dt="2021-12-10T02:25:50.408" v="1588" actId="20577"/>
          <ac:spMkLst>
            <pc:docMk/>
            <pc:sldMk cId="2438839394" sldId="285"/>
            <ac:spMk id="9" creationId="{8699B0BB-8ACF-4144-8B00-D4FD854FE289}"/>
          </ac:spMkLst>
        </pc:spChg>
        <pc:picChg chg="del">
          <ac:chgData name="Pandey, Shikha" userId="62b2c247-44c0-476d-a294-f01c5623c9dc" providerId="ADAL" clId="{F72F3FB8-19C0-4758-9009-50FF7556B545}" dt="2021-12-10T03:25:55.345" v="1589" actId="478"/>
          <ac:picMkLst>
            <pc:docMk/>
            <pc:sldMk cId="2438839394" sldId="285"/>
            <ac:picMk id="4" creationId="{77310E7A-F5AA-EF4E-91B4-F48E15177EF5}"/>
          </ac:picMkLst>
        </pc:picChg>
        <pc:picChg chg="add mod">
          <ac:chgData name="Pandey, Shikha" userId="62b2c247-44c0-476d-a294-f01c5623c9dc" providerId="ADAL" clId="{F72F3FB8-19C0-4758-9009-50FF7556B545}" dt="2021-12-10T03:26:51.284" v="1595" actId="1076"/>
          <ac:picMkLst>
            <pc:docMk/>
            <pc:sldMk cId="2438839394" sldId="285"/>
            <ac:picMk id="10" creationId="{70C11E87-9976-415F-997C-9898568A4B01}"/>
          </ac:picMkLst>
        </pc:picChg>
      </pc:sldChg>
      <pc:sldChg chg="modSp modAnim">
        <pc:chgData name="Pandey, Shikha" userId="62b2c247-44c0-476d-a294-f01c5623c9dc" providerId="ADAL" clId="{F72F3FB8-19C0-4758-9009-50FF7556B545}" dt="2021-12-10T01:22:50.553" v="1376" actId="20577"/>
        <pc:sldMkLst>
          <pc:docMk/>
          <pc:sldMk cId="3948550493" sldId="286"/>
        </pc:sldMkLst>
        <pc:spChg chg="mod">
          <ac:chgData name="Pandey, Shikha" userId="62b2c247-44c0-476d-a294-f01c5623c9dc" providerId="ADAL" clId="{F72F3FB8-19C0-4758-9009-50FF7556B545}" dt="2021-12-10T01:22:50.553" v="1376" actId="20577"/>
          <ac:spMkLst>
            <pc:docMk/>
            <pc:sldMk cId="3948550493" sldId="286"/>
            <ac:spMk id="11" creationId="{918861B3-77D0-8441-9695-4A944E64D8CB}"/>
          </ac:spMkLst>
        </pc:spChg>
      </pc:sldChg>
      <pc:sldChg chg="addSp delSp modSp mod">
        <pc:chgData name="Pandey, Shikha" userId="62b2c247-44c0-476d-a294-f01c5623c9dc" providerId="ADAL" clId="{F72F3FB8-19C0-4758-9009-50FF7556B545}" dt="2021-12-10T03:36:21.281" v="1600" actId="1076"/>
        <pc:sldMkLst>
          <pc:docMk/>
          <pc:sldMk cId="1075486083" sldId="287"/>
        </pc:sldMkLst>
        <pc:picChg chg="add mod">
          <ac:chgData name="Pandey, Shikha" userId="62b2c247-44c0-476d-a294-f01c5623c9dc" providerId="ADAL" clId="{F72F3FB8-19C0-4758-9009-50FF7556B545}" dt="2021-12-10T03:36:21.281" v="1600" actId="1076"/>
          <ac:picMkLst>
            <pc:docMk/>
            <pc:sldMk cId="1075486083" sldId="287"/>
            <ac:picMk id="3" creationId="{AEF8C267-9C60-4776-B658-87BD45D17C1C}"/>
          </ac:picMkLst>
        </pc:picChg>
        <pc:picChg chg="del">
          <ac:chgData name="Pandey, Shikha" userId="62b2c247-44c0-476d-a294-f01c5623c9dc" providerId="ADAL" clId="{F72F3FB8-19C0-4758-9009-50FF7556B545}" dt="2021-12-10T03:35:49.079" v="1597" actId="478"/>
          <ac:picMkLst>
            <pc:docMk/>
            <pc:sldMk cId="1075486083" sldId="287"/>
            <ac:picMk id="10" creationId="{D38BDAFC-61F8-9F41-B91A-A4FA9226E751}"/>
          </ac:picMkLst>
        </pc:picChg>
      </pc:sldChg>
      <pc:sldChg chg="addSp delSp modSp mod delAnim modAnim">
        <pc:chgData name="Pandey, Shikha" userId="62b2c247-44c0-476d-a294-f01c5623c9dc" providerId="ADAL" clId="{F72F3FB8-19C0-4758-9009-50FF7556B545}" dt="2021-12-11T03:49:57.825" v="2128"/>
        <pc:sldMkLst>
          <pc:docMk/>
          <pc:sldMk cId="216170584" sldId="289"/>
        </pc:sldMkLst>
        <pc:spChg chg="add mod">
          <ac:chgData name="Pandey, Shikha" userId="62b2c247-44c0-476d-a294-f01c5623c9dc" providerId="ADAL" clId="{F72F3FB8-19C0-4758-9009-50FF7556B545}" dt="2021-12-11T03:49:40.644" v="2126" actId="14100"/>
          <ac:spMkLst>
            <pc:docMk/>
            <pc:sldMk cId="216170584" sldId="289"/>
            <ac:spMk id="2" creationId="{D3A6E07A-E13C-476D-A588-5AB1E17A5035}"/>
          </ac:spMkLst>
        </pc:spChg>
        <pc:spChg chg="add del mod">
          <ac:chgData name="Pandey, Shikha" userId="62b2c247-44c0-476d-a294-f01c5623c9dc" providerId="ADAL" clId="{F72F3FB8-19C0-4758-9009-50FF7556B545}" dt="2021-12-11T03:49:26.120" v="2123" actId="14100"/>
          <ac:spMkLst>
            <pc:docMk/>
            <pc:sldMk cId="216170584" sldId="289"/>
            <ac:spMk id="4" creationId="{D9EEC7DF-EFE6-4C4E-8C0C-CB0E28717A0A}"/>
          </ac:spMkLst>
        </pc:spChg>
        <pc:spChg chg="add del mod">
          <ac:chgData name="Pandey, Shikha" userId="62b2c247-44c0-476d-a294-f01c5623c9dc" providerId="ADAL" clId="{F72F3FB8-19C0-4758-9009-50FF7556B545}" dt="2021-12-11T03:48:19.518" v="2105" actId="478"/>
          <ac:spMkLst>
            <pc:docMk/>
            <pc:sldMk cId="216170584" sldId="289"/>
            <ac:spMk id="9" creationId="{34F14F9C-B97D-4A30-803F-EA9600784317}"/>
          </ac:spMkLst>
        </pc:spChg>
        <pc:spChg chg="add del mod">
          <ac:chgData name="Pandey, Shikha" userId="62b2c247-44c0-476d-a294-f01c5623c9dc" providerId="ADAL" clId="{F72F3FB8-19C0-4758-9009-50FF7556B545}" dt="2021-12-11T03:48:23.939" v="2106" actId="478"/>
          <ac:spMkLst>
            <pc:docMk/>
            <pc:sldMk cId="216170584" sldId="289"/>
            <ac:spMk id="10" creationId="{3796E97E-BE5B-4E51-B4E3-9702DE2EC894}"/>
          </ac:spMkLst>
        </pc:spChg>
        <pc:picChg chg="add del mod">
          <ac:chgData name="Pandey, Shikha" userId="62b2c247-44c0-476d-a294-f01c5623c9dc" providerId="ADAL" clId="{F72F3FB8-19C0-4758-9009-50FF7556B545}" dt="2021-12-10T01:56:13.359" v="1468" actId="478"/>
          <ac:picMkLst>
            <pc:docMk/>
            <pc:sldMk cId="216170584" sldId="289"/>
            <ac:picMk id="3" creationId="{AF94A468-6A8E-4554-8D0C-575A9A743FA7}"/>
          </ac:picMkLst>
        </pc:picChg>
        <pc:picChg chg="add mod ord">
          <ac:chgData name="Pandey, Shikha" userId="62b2c247-44c0-476d-a294-f01c5623c9dc" providerId="ADAL" clId="{F72F3FB8-19C0-4758-9009-50FF7556B545}" dt="2021-12-11T03:48:05.217" v="2102" actId="1076"/>
          <ac:picMkLst>
            <pc:docMk/>
            <pc:sldMk cId="216170584" sldId="289"/>
            <ac:picMk id="11" creationId="{E2C0D4C9-E479-48F1-A4D2-35AB3BA25D8D}"/>
          </ac:picMkLst>
        </pc:picChg>
        <pc:picChg chg="del">
          <ac:chgData name="Pandey, Shikha" userId="62b2c247-44c0-476d-a294-f01c5623c9dc" providerId="ADAL" clId="{F72F3FB8-19C0-4758-9009-50FF7556B545}" dt="2021-12-11T03:47:48.458" v="2097" actId="478"/>
          <ac:picMkLst>
            <pc:docMk/>
            <pc:sldMk cId="216170584" sldId="289"/>
            <ac:picMk id="17" creationId="{A1F69826-2388-A34C-BA65-A5D02C5B373D}"/>
          </ac:picMkLst>
        </pc:picChg>
      </pc:sldChg>
      <pc:sldChg chg="del mod modShow">
        <pc:chgData name="Pandey, Shikha" userId="62b2c247-44c0-476d-a294-f01c5623c9dc" providerId="ADAL" clId="{F72F3FB8-19C0-4758-9009-50FF7556B545}" dt="2021-12-11T04:13:31.037" v="2579" actId="2696"/>
        <pc:sldMkLst>
          <pc:docMk/>
          <pc:sldMk cId="95992096" sldId="291"/>
        </pc:sldMkLst>
      </pc:sldChg>
      <pc:sldChg chg="modSp mod">
        <pc:chgData name="Pandey, Shikha" userId="62b2c247-44c0-476d-a294-f01c5623c9dc" providerId="ADAL" clId="{F72F3FB8-19C0-4758-9009-50FF7556B545}" dt="2021-12-10T02:12:50.333" v="1529" actId="1076"/>
        <pc:sldMkLst>
          <pc:docMk/>
          <pc:sldMk cId="2318606424" sldId="293"/>
        </pc:sldMkLst>
        <pc:picChg chg="mod">
          <ac:chgData name="Pandey, Shikha" userId="62b2c247-44c0-476d-a294-f01c5623c9dc" providerId="ADAL" clId="{F72F3FB8-19C0-4758-9009-50FF7556B545}" dt="2021-12-10T02:12:33.039" v="1527" actId="1076"/>
          <ac:picMkLst>
            <pc:docMk/>
            <pc:sldMk cId="2318606424" sldId="293"/>
            <ac:picMk id="9" creationId="{EDF29913-CB86-0940-95A3-8ADBEFF5A51D}"/>
          </ac:picMkLst>
        </pc:picChg>
        <pc:picChg chg="mod">
          <ac:chgData name="Pandey, Shikha" userId="62b2c247-44c0-476d-a294-f01c5623c9dc" providerId="ADAL" clId="{F72F3FB8-19C0-4758-9009-50FF7556B545}" dt="2021-12-10T02:12:50.333" v="1529" actId="1076"/>
          <ac:picMkLst>
            <pc:docMk/>
            <pc:sldMk cId="2318606424" sldId="293"/>
            <ac:picMk id="10" creationId="{B1300F49-4245-E94C-9EAB-F93A9FA2B8F5}"/>
          </ac:picMkLst>
        </pc:picChg>
      </pc:sldChg>
      <pc:sldChg chg="addSp delSp modSp mod modAnim">
        <pc:chgData name="Pandey, Shikha" userId="62b2c247-44c0-476d-a294-f01c5623c9dc" providerId="ADAL" clId="{F72F3FB8-19C0-4758-9009-50FF7556B545}" dt="2021-12-10T01:43:54.211" v="1438"/>
        <pc:sldMkLst>
          <pc:docMk/>
          <pc:sldMk cId="153741263" sldId="296"/>
        </pc:sldMkLst>
        <pc:spChg chg="add mod">
          <ac:chgData name="Pandey, Shikha" userId="62b2c247-44c0-476d-a294-f01c5623c9dc" providerId="ADAL" clId="{F72F3FB8-19C0-4758-9009-50FF7556B545}" dt="2021-12-10T01:37:26.166" v="1386" actId="208"/>
          <ac:spMkLst>
            <pc:docMk/>
            <pc:sldMk cId="153741263" sldId="296"/>
            <ac:spMk id="2" creationId="{91F281BA-7165-4483-96F6-593C189600AF}"/>
          </ac:spMkLst>
        </pc:spChg>
        <pc:spChg chg="add del">
          <ac:chgData name="Pandey, Shikha" userId="62b2c247-44c0-476d-a294-f01c5623c9dc" providerId="ADAL" clId="{F72F3FB8-19C0-4758-9009-50FF7556B545}" dt="2021-12-10T01:41:03.441" v="1421" actId="11529"/>
          <ac:spMkLst>
            <pc:docMk/>
            <pc:sldMk cId="153741263" sldId="296"/>
            <ac:spMk id="12" creationId="{29A2E48F-6D21-4C3E-9066-C6980C494C2F}"/>
          </ac:spMkLst>
        </pc:spChg>
        <pc:spChg chg="add mod">
          <ac:chgData name="Pandey, Shikha" userId="62b2c247-44c0-476d-a294-f01c5623c9dc" providerId="ADAL" clId="{F72F3FB8-19C0-4758-9009-50FF7556B545}" dt="2021-12-10T01:42:24.682" v="1435" actId="208"/>
          <ac:spMkLst>
            <pc:docMk/>
            <pc:sldMk cId="153741263" sldId="296"/>
            <ac:spMk id="13" creationId="{9A060227-8E02-4E0C-A133-A60D57F88A26}"/>
          </ac:spMkLst>
        </pc:spChg>
        <pc:picChg chg="add mod">
          <ac:chgData name="Pandey, Shikha" userId="62b2c247-44c0-476d-a294-f01c5623c9dc" providerId="ADAL" clId="{F72F3FB8-19C0-4758-9009-50FF7556B545}" dt="2021-12-10T01:38:58.792" v="1409" actId="14100"/>
          <ac:picMkLst>
            <pc:docMk/>
            <pc:sldMk cId="153741263" sldId="296"/>
            <ac:picMk id="3" creationId="{CB2E97DF-6763-4085-9783-B9AF69459BD8}"/>
          </ac:picMkLst>
        </pc:picChg>
        <pc:picChg chg="add del">
          <ac:chgData name="Pandey, Shikha" userId="62b2c247-44c0-476d-a294-f01c5623c9dc" providerId="ADAL" clId="{F72F3FB8-19C0-4758-9009-50FF7556B545}" dt="2021-12-10T01:39:31.807" v="1411" actId="478"/>
          <ac:picMkLst>
            <pc:docMk/>
            <pc:sldMk cId="153741263" sldId="296"/>
            <ac:picMk id="4" creationId="{08A9D5EE-28AB-485F-A758-5A30356F2AEB}"/>
          </ac:picMkLst>
        </pc:picChg>
        <pc:picChg chg="add mod">
          <ac:chgData name="Pandey, Shikha" userId="62b2c247-44c0-476d-a294-f01c5623c9dc" providerId="ADAL" clId="{F72F3FB8-19C0-4758-9009-50FF7556B545}" dt="2021-12-10T01:40:15.968" v="1419" actId="14100"/>
          <ac:picMkLst>
            <pc:docMk/>
            <pc:sldMk cId="153741263" sldId="296"/>
            <ac:picMk id="11" creationId="{1A7385C0-2E80-4A91-A44A-04802535D3D4}"/>
          </ac:picMkLst>
        </pc:picChg>
      </pc:sldChg>
      <pc:sldChg chg="modSp mod">
        <pc:chgData name="Pandey, Shikha" userId="62b2c247-44c0-476d-a294-f01c5623c9dc" providerId="ADAL" clId="{F72F3FB8-19C0-4758-9009-50FF7556B545}" dt="2021-12-10T04:06:23.604" v="1654" actId="1076"/>
        <pc:sldMkLst>
          <pc:docMk/>
          <pc:sldMk cId="12617662" sldId="300"/>
        </pc:sldMkLst>
        <pc:picChg chg="mod or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3" creationId="{3BC82DD1-2147-EA49-BEC1-AAC22C33C9A1}"/>
          </ac:picMkLst>
        </pc:picChg>
        <pc:picChg chg="mo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5" creationId="{A144B46B-1A98-614B-9B2B-170D7FE9F501}"/>
          </ac:picMkLst>
        </pc:picChg>
      </pc:sldChg>
      <pc:sldChg chg="addSp modSp mod modAnim">
        <pc:chgData name="Pandey, Shikha" userId="62b2c247-44c0-476d-a294-f01c5623c9dc" providerId="ADAL" clId="{F72F3FB8-19C0-4758-9009-50FF7556B545}" dt="2021-12-10T02:11:03.901" v="1525"/>
        <pc:sldMkLst>
          <pc:docMk/>
          <pc:sldMk cId="2006790794" sldId="302"/>
        </pc:sldMkLst>
        <pc:spChg chg="add mod">
          <ac:chgData name="Pandey, Shikha" userId="62b2c247-44c0-476d-a294-f01c5623c9dc" providerId="ADAL" clId="{F72F3FB8-19C0-4758-9009-50FF7556B545}" dt="2021-12-10T02:08:32.273" v="1510" actId="208"/>
          <ac:spMkLst>
            <pc:docMk/>
            <pc:sldMk cId="2006790794" sldId="302"/>
            <ac:spMk id="2" creationId="{92EF747A-AF0E-44C1-8127-E6D7C6774AD5}"/>
          </ac:spMkLst>
        </pc:spChg>
        <pc:spChg chg="add mod">
          <ac:chgData name="Pandey, Shikha" userId="62b2c247-44c0-476d-a294-f01c5623c9dc" providerId="ADAL" clId="{F72F3FB8-19C0-4758-9009-50FF7556B545}" dt="2021-12-10T02:10:29.326" v="1522" actId="208"/>
          <ac:spMkLst>
            <pc:docMk/>
            <pc:sldMk cId="2006790794" sldId="302"/>
            <ac:spMk id="3" creationId="{9FA441EC-0FB7-4D49-A3FA-6E88846A69E7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07:03.857" v="2426" actId="5793"/>
        <pc:sldMkLst>
          <pc:docMk/>
          <pc:sldMk cId="2642334168" sldId="304"/>
        </pc:sldMkLst>
        <pc:spChg chg="add del mod">
          <ac:chgData name="Pandey, Shikha" userId="62b2c247-44c0-476d-a294-f01c5623c9dc" providerId="ADAL" clId="{F72F3FB8-19C0-4758-9009-50FF7556B545}" dt="2021-12-11T02:21:54.519" v="1759"/>
          <ac:spMkLst>
            <pc:docMk/>
            <pc:sldMk cId="2642334168" sldId="304"/>
            <ac:spMk id="2" creationId="{C435E615-37F6-4EB7-9F83-99DF1EC300C8}"/>
          </ac:spMkLst>
        </pc:spChg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spChg chg="add mod">
          <ac:chgData name="Pandey, Shikha" userId="62b2c247-44c0-476d-a294-f01c5623c9dc" providerId="ADAL" clId="{F72F3FB8-19C0-4758-9009-50FF7556B545}" dt="2021-12-11T04:07:03.857" v="2426" actId="5793"/>
          <ac:spMkLst>
            <pc:docMk/>
            <pc:sldMk cId="2642334168" sldId="304"/>
            <ac:spMk id="10" creationId="{711207F1-4A36-4478-AAE1-4383ACC20005}"/>
          </ac:spMkLst>
        </pc:spChg>
        <pc:picChg chg="add del">
          <ac:chgData name="Pandey, Shikha" userId="62b2c247-44c0-476d-a294-f01c5623c9dc" providerId="ADAL" clId="{F72F3FB8-19C0-4758-9009-50FF7556B545}" dt="2021-12-11T02:22:21.080" v="1763"/>
          <ac:picMkLst>
            <pc:docMk/>
            <pc:sldMk cId="2642334168" sldId="304"/>
            <ac:picMk id="3" creationId="{E3B0BBEE-DE7D-4800-BBC7-CFBB90CED950}"/>
          </ac:picMkLst>
        </pc:pic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del mod">
        <pc:chgData name="Pandey, Shikha" userId="62b2c247-44c0-476d-a294-f01c5623c9dc" providerId="ADAL" clId="{F72F3FB8-19C0-4758-9009-50FF7556B545}" dt="2021-12-11T04:07:08.870" v="2427" actId="2696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  <pc:sldChg chg="addSp delSp modSp add mod ord">
        <pc:chgData name="Pandey, Shikha" userId="62b2c247-44c0-476d-a294-f01c5623c9dc" providerId="ADAL" clId="{F72F3FB8-19C0-4758-9009-50FF7556B545}" dt="2021-12-11T02:11:47.927" v="1708"/>
        <pc:sldMkLst>
          <pc:docMk/>
          <pc:sldMk cId="2812659350" sldId="306"/>
        </pc:sldMkLst>
        <pc:spChg chg="mod">
          <ac:chgData name="Pandey, Shikha" userId="62b2c247-44c0-476d-a294-f01c5623c9dc" providerId="ADAL" clId="{F72F3FB8-19C0-4758-9009-50FF7556B545}" dt="2021-12-11T02:10:45.346" v="1703" actId="20577"/>
          <ac:spMkLst>
            <pc:docMk/>
            <pc:sldMk cId="2812659350" sldId="306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11:19.149" v="1706" actId="1076"/>
          <ac:picMkLst>
            <pc:docMk/>
            <pc:sldMk cId="2812659350" sldId="306"/>
            <ac:picMk id="3" creationId="{4ABDB5C7-80BA-4345-8A29-F80181326C43}"/>
          </ac:picMkLst>
        </pc:picChg>
        <pc:picChg chg="del">
          <ac:chgData name="Pandey, Shikha" userId="62b2c247-44c0-476d-a294-f01c5623c9dc" providerId="ADAL" clId="{F72F3FB8-19C0-4758-9009-50FF7556B545}" dt="2021-12-11T02:10:02.498" v="1656" actId="478"/>
          <ac:picMkLst>
            <pc:docMk/>
            <pc:sldMk cId="2812659350" sldId="306"/>
            <ac:picMk id="11" creationId="{1A7CA878-157F-1447-AD9F-04C223641CDA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2:21:02.847" v="1753" actId="14100"/>
        <pc:sldMkLst>
          <pc:docMk/>
          <pc:sldMk cId="2148364705" sldId="307"/>
        </pc:sldMkLst>
        <pc:spChg chg="mod">
          <ac:chgData name="Pandey, Shikha" userId="62b2c247-44c0-476d-a294-f01c5623c9dc" providerId="ADAL" clId="{F72F3FB8-19C0-4758-9009-50FF7556B545}" dt="2021-12-11T02:13:41.986" v="1736" actId="20577"/>
          <ac:spMkLst>
            <pc:docMk/>
            <pc:sldMk cId="2148364705" sldId="307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21:02.847" v="1753" actId="14100"/>
          <ac:picMkLst>
            <pc:docMk/>
            <pc:sldMk cId="2148364705" sldId="307"/>
            <ac:picMk id="2" creationId="{55304A3E-F6A5-4CF9-B573-010E7C30C547}"/>
          </ac:picMkLst>
        </pc:picChg>
        <pc:picChg chg="add mod">
          <ac:chgData name="Pandey, Shikha" userId="62b2c247-44c0-476d-a294-f01c5623c9dc" providerId="ADAL" clId="{F72F3FB8-19C0-4758-9009-50FF7556B545}" dt="2021-12-11T02:20:45.134" v="1750" actId="14100"/>
          <ac:picMkLst>
            <pc:docMk/>
            <pc:sldMk cId="2148364705" sldId="307"/>
            <ac:picMk id="10" creationId="{A2B514E4-898A-4549-B1CB-EBBB9B0E081A}"/>
          </ac:picMkLst>
        </pc:picChg>
        <pc:picChg chg="del">
          <ac:chgData name="Pandey, Shikha" userId="62b2c247-44c0-476d-a294-f01c5623c9dc" providerId="ADAL" clId="{F72F3FB8-19C0-4758-9009-50FF7556B545}" dt="2021-12-11T02:12:53.098" v="1710" actId="478"/>
          <ac:picMkLst>
            <pc:docMk/>
            <pc:sldMk cId="2148364705" sldId="307"/>
            <ac:picMk id="11" creationId="{1A7CA878-157F-1447-AD9F-04C223641CDA}"/>
          </ac:picMkLst>
        </pc:picChg>
        <pc:picChg chg="add mod">
          <ac:chgData name="Pandey, Shikha" userId="62b2c247-44c0-476d-a294-f01c5623c9dc" providerId="ADAL" clId="{F72F3FB8-19C0-4758-9009-50FF7556B545}" dt="2021-12-11T02:20:49.176" v="1752" actId="14100"/>
          <ac:picMkLst>
            <pc:docMk/>
            <pc:sldMk cId="2148364705" sldId="307"/>
            <ac:picMk id="12" creationId="{3CDDE65B-C5F4-4DF6-BCD6-98B5930C7C93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4:21:55.248" v="2593" actId="20577"/>
        <pc:sldMkLst>
          <pc:docMk/>
          <pc:sldMk cId="2066871153" sldId="308"/>
        </pc:sldMkLst>
        <pc:spChg chg="add del">
          <ac:chgData name="Pandey, Shikha" userId="62b2c247-44c0-476d-a294-f01c5623c9dc" providerId="ADAL" clId="{F72F3FB8-19C0-4758-9009-50FF7556B545}" dt="2021-12-11T04:03:42.937" v="2401"/>
          <ac:spMkLst>
            <pc:docMk/>
            <pc:sldMk cId="2066871153" sldId="308"/>
            <ac:spMk id="2" creationId="{685CF646-75A5-466B-A486-3C8FFE798696}"/>
          </ac:spMkLst>
        </pc:spChg>
        <pc:spChg chg="mod">
          <ac:chgData name="Pandey, Shikha" userId="62b2c247-44c0-476d-a294-f01c5623c9dc" providerId="ADAL" clId="{F72F3FB8-19C0-4758-9009-50FF7556B545}" dt="2021-12-11T03:59:18.103" v="2214" actId="255"/>
          <ac:spMkLst>
            <pc:docMk/>
            <pc:sldMk cId="2066871153" sldId="308"/>
            <ac:spMk id="9" creationId="{DF4B9AD8-E4FC-FA40-8BCA-CF0480A9D206}"/>
          </ac:spMkLst>
        </pc:spChg>
        <pc:spChg chg="mod">
          <ac:chgData name="Pandey, Shikha" userId="62b2c247-44c0-476d-a294-f01c5623c9dc" providerId="ADAL" clId="{F72F3FB8-19C0-4758-9009-50FF7556B545}" dt="2021-12-11T04:21:55.248" v="2593" actId="20577"/>
          <ac:spMkLst>
            <pc:docMk/>
            <pc:sldMk cId="2066871153" sldId="308"/>
            <ac:spMk id="10" creationId="{711207F1-4A36-4478-AAE1-4383ACC20005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12:28.811" v="2578" actId="6549"/>
        <pc:sldMkLst>
          <pc:docMk/>
          <pc:sldMk cId="987614894" sldId="309"/>
        </pc:sldMkLst>
        <pc:spChg chg="mod">
          <ac:chgData name="Pandey, Shikha" userId="62b2c247-44c0-476d-a294-f01c5623c9dc" providerId="ADAL" clId="{F72F3FB8-19C0-4758-9009-50FF7556B545}" dt="2021-12-11T04:11:46.688" v="2554" actId="20577"/>
          <ac:spMkLst>
            <pc:docMk/>
            <pc:sldMk cId="987614894" sldId="309"/>
            <ac:spMk id="9" creationId="{DF4B9AD8-E4FC-FA40-8BCA-CF0480A9D206}"/>
          </ac:spMkLst>
        </pc:spChg>
        <pc:spChg chg="add del mod">
          <ac:chgData name="Pandey, Shikha" userId="62b2c247-44c0-476d-a294-f01c5623c9dc" providerId="ADAL" clId="{F72F3FB8-19C0-4758-9009-50FF7556B545}" dt="2021-12-11T04:12:28.811" v="2578" actId="6549"/>
          <ac:spMkLst>
            <pc:docMk/>
            <pc:sldMk cId="987614894" sldId="309"/>
            <ac:spMk id="10" creationId="{711207F1-4A36-4478-AAE1-4383ACC20005}"/>
          </ac:spMkLst>
        </pc:spChg>
        <pc:graphicFrameChg chg="add del">
          <ac:chgData name="Pandey, Shikha" userId="62b2c247-44c0-476d-a294-f01c5623c9dc" providerId="ADAL" clId="{F72F3FB8-19C0-4758-9009-50FF7556B545}" dt="2021-12-11T04:09:40.406" v="2533" actId="26606"/>
          <ac:graphicFrameMkLst>
            <pc:docMk/>
            <pc:sldMk cId="987614894" sldId="309"/>
            <ac:graphicFrameMk id="12" creationId="{5B13E9ED-E186-4663-A705-6107F7321340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4.836" v="2535" actId="26606"/>
          <ac:graphicFrameMkLst>
            <pc:docMk/>
            <pc:sldMk cId="987614894" sldId="309"/>
            <ac:graphicFrameMk id="14" creationId="{6939BA02-9C97-4D96-8031-850B1B5ED96C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7.200" v="2537" actId="26606"/>
          <ac:graphicFrameMkLst>
            <pc:docMk/>
            <pc:sldMk cId="987614894" sldId="309"/>
            <ac:graphicFrameMk id="16" creationId="{4459F8DF-84A1-4E34-9162-C25302EB052D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58.398" v="2539" actId="26606"/>
          <ac:graphicFrameMkLst>
            <pc:docMk/>
            <pc:sldMk cId="987614894" sldId="309"/>
            <ac:graphicFrameMk id="18" creationId="{A5856628-E40A-43A9-9D3D-395011B0DB32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10:07.317" v="2541" actId="26606"/>
          <ac:graphicFrameMkLst>
            <pc:docMk/>
            <pc:sldMk cId="987614894" sldId="309"/>
            <ac:graphicFrameMk id="20" creationId="{5B13E9ED-E186-4663-A705-6107F732134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andeys@smu.edu" TargetMode="External"/><Relationship Id="rId2" Type="http://schemas.openxmlformats.org/officeDocument/2006/relationships/hyperlink" Target="mailto:kevinboyd@sm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2EF747A-AF0E-44C1-8127-E6D7C6774AD5}"/>
              </a:ext>
            </a:extLst>
          </p:cNvPr>
          <p:cNvSpPr/>
          <p:nvPr/>
        </p:nvSpPr>
        <p:spPr>
          <a:xfrm>
            <a:off x="2473569" y="3259015"/>
            <a:ext cx="6611816" cy="1597263"/>
          </a:xfrm>
          <a:prstGeom prst="frame">
            <a:avLst>
              <a:gd name="adj1" fmla="val 359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FA441EC-0FB7-4D49-A3FA-6E88846A69E7}"/>
              </a:ext>
            </a:extLst>
          </p:cNvPr>
          <p:cNvSpPr/>
          <p:nvPr/>
        </p:nvSpPr>
        <p:spPr>
          <a:xfrm>
            <a:off x="4982308" y="1699847"/>
            <a:ext cx="2039815" cy="1597264"/>
          </a:xfrm>
          <a:prstGeom prst="frame">
            <a:avLst>
              <a:gd name="adj1" fmla="val 429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97" y="2338168"/>
            <a:ext cx="4644952" cy="332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31" y="2338169"/>
            <a:ext cx="4600283" cy="332592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</a:t>
            </a:r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based on Continuous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11E87-9976-415F-997C-9898568A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0" y="1462100"/>
            <a:ext cx="7050419" cy="50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Values for Multiple Train/Test Sets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DB5C7-80BA-4345-8A29-F8018132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8" y="1489695"/>
            <a:ext cx="7275884" cy="52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Top 3 Factors for Turnover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514E4-898A-4549-B1CB-EBBB9B0E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67" y="1080291"/>
            <a:ext cx="3606393" cy="2588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DE65B-C5F4-4DF6-BCD6-98B5930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3108"/>
            <a:ext cx="3598305" cy="2575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304A3E-F6A5-4CF9-B573-010E7C30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82" y="3816908"/>
            <a:ext cx="4083479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C267-9C60-4776-B658-87BD45D1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31" y="1325931"/>
            <a:ext cx="7565538" cy="53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3 factors that contribute to employee turnover are Age, Monthly Income, and Job Role.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Representative have the highest turnover.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Manufacturing Director, Research Director and Managers are the oldest, have most income and have the least amount of turnover.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(Contd.)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model to predict attrition that had an 87% Accuracy, 90% Sensitivity and 75% Specificity.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built a model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predict salary had an RMSE of 1080 and P-Value of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&lt; 2.2e-16.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Kevin Boyd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kevinboyd@smu.edu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Shikha Pandey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pandeys@smu.edu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82" y="2259554"/>
            <a:ext cx="4852855" cy="348315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41" y="2259554"/>
            <a:ext cx="4866067" cy="34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F281BA-7165-4483-96F6-593C189600AF}"/>
              </a:ext>
            </a:extLst>
          </p:cNvPr>
          <p:cNvSpPr/>
          <p:nvPr/>
        </p:nvSpPr>
        <p:spPr>
          <a:xfrm>
            <a:off x="6940062" y="1582615"/>
            <a:ext cx="2227384" cy="1617785"/>
          </a:xfrm>
          <a:prstGeom prst="frame">
            <a:avLst>
              <a:gd name="adj1" fmla="val 422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97DF-6763-4085-9783-B9AF6945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79" y="4769396"/>
            <a:ext cx="2227384" cy="192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385C0-2E80-4A91-A44A-04802535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60" y="4783016"/>
            <a:ext cx="2602131" cy="193312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060227-8E02-4E0C-A133-A60D57F88A26}"/>
              </a:ext>
            </a:extLst>
          </p:cNvPr>
          <p:cNvSpPr/>
          <p:nvPr/>
        </p:nvSpPr>
        <p:spPr>
          <a:xfrm>
            <a:off x="2426677" y="3141785"/>
            <a:ext cx="6799386" cy="1688124"/>
          </a:xfrm>
          <a:prstGeom prst="frame">
            <a:avLst>
              <a:gd name="adj1" fmla="val 428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C0D4C9-E479-48F1-A4D2-35AB3BA2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40" y="1290061"/>
            <a:ext cx="8138320" cy="542214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D3A6E07A-E13C-476D-A588-5AB1E17A5035}"/>
              </a:ext>
            </a:extLst>
          </p:cNvPr>
          <p:cNvSpPr/>
          <p:nvPr/>
        </p:nvSpPr>
        <p:spPr>
          <a:xfrm>
            <a:off x="7019365" y="1620312"/>
            <a:ext cx="2299447" cy="1566641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EEC7DF-EFE6-4C4E-8C0C-CB0E28717A0A}"/>
              </a:ext>
            </a:extLst>
          </p:cNvPr>
          <p:cNvSpPr/>
          <p:nvPr/>
        </p:nvSpPr>
        <p:spPr>
          <a:xfrm>
            <a:off x="2143228" y="4666129"/>
            <a:ext cx="7175584" cy="1828800"/>
          </a:xfrm>
          <a:prstGeom prst="frame">
            <a:avLst>
              <a:gd name="adj1" fmla="val 32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360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Continuous Variables</vt:lpstr>
      <vt:lpstr>Predict Attrition: Naïve Bayes Model</vt:lpstr>
      <vt:lpstr>Statistical Values for Multiple Train/Test Sets</vt:lpstr>
      <vt:lpstr>Predicted Attrition </vt:lpstr>
      <vt:lpstr>Top 3 Factors for Turnover</vt:lpstr>
      <vt:lpstr>Predict Salary: Linear Regression Model</vt:lpstr>
      <vt:lpstr>Predicted Salary by Age</vt:lpstr>
      <vt:lpstr>Summary</vt:lpstr>
      <vt:lpstr>Summary(Contd.)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6</cp:revision>
  <dcterms:created xsi:type="dcterms:W3CDTF">2021-12-07T02:02:34Z</dcterms:created>
  <dcterms:modified xsi:type="dcterms:W3CDTF">2021-12-11T04:21:57Z</dcterms:modified>
</cp:coreProperties>
</file>