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91" r:id="rId14"/>
    <p:sldId id="285" r:id="rId15"/>
    <p:sldId id="288" r:id="rId16"/>
    <p:sldId id="284" r:id="rId17"/>
    <p:sldId id="290" r:id="rId18"/>
    <p:sldId id="287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90" dt="2021-12-09T03:18:1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09T04:59:14.130" v="1375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delSp modSp add mod">
        <pc:chgData name="Pandey, Shikha" userId="62b2c247-44c0-476d-a294-f01c5623c9dc" providerId="ADAL" clId="{F72F3FB8-19C0-4758-9009-50FF7556B545}" dt="2021-12-09T04:58:50.666" v="1355" actId="20577"/>
        <pc:sldMkLst>
          <pc:docMk/>
          <pc:sldMk cId="2642334168" sldId="304"/>
        </pc:sldMkLst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mod">
        <pc:chgData name="Pandey, Shikha" userId="62b2c247-44c0-476d-a294-f01c5623c9dc" providerId="ADAL" clId="{F72F3FB8-19C0-4758-9009-50FF7556B545}" dt="2021-12-09T04:59:14.130" v="1375" actId="20577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34" y="2348042"/>
            <a:ext cx="4131224" cy="2958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042"/>
            <a:ext cx="4091495" cy="2958082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6A041-1E42-1940-A726-7DC7AB7D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26" y="1642311"/>
            <a:ext cx="7163547" cy="45285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C51F52-4CFD-8D49-866C-EAC1BFB1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9599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10E7A-F5AA-EF4E-91B4-F48E1517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3" y="1656037"/>
            <a:ext cx="7141834" cy="4514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Scatter Plots with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BDAFC-61F8-9F41-B91A-A4FA922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9" y="1329957"/>
            <a:ext cx="7687881" cy="55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</p:txBody>
      </p:sp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Contact Information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09" y="2147113"/>
            <a:ext cx="4203765" cy="3017270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25" y="2147113"/>
            <a:ext cx="4215210" cy="3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69826-2388-A34C-BA65-A5D02C5B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17" y="1396420"/>
            <a:ext cx="7570165" cy="5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238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Multiple Variables</vt:lpstr>
      <vt:lpstr>Scatter Plots with Continuous Variables</vt:lpstr>
      <vt:lpstr>Predict Attrition: Naïve Bayes Model</vt:lpstr>
      <vt:lpstr>Predicted Attrition </vt:lpstr>
      <vt:lpstr>Predict Salary: Linear Regression Model</vt:lpstr>
      <vt:lpstr>Predicted Salary by Age</vt:lpstr>
      <vt:lpstr>Summary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3</cp:revision>
  <dcterms:created xsi:type="dcterms:W3CDTF">2021-12-07T02:02:34Z</dcterms:created>
  <dcterms:modified xsi:type="dcterms:W3CDTF">2021-12-09T05:12:09Z</dcterms:modified>
</cp:coreProperties>
</file>