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dey, Shikha" userId="62b2c247-44c0-476d-a294-f01c5623c9dc" providerId="ADAL" clId="{F72F3FB8-19C0-4758-9009-50FF7556B545}"/>
    <pc:docChg chg="custSel addSld modSld">
      <pc:chgData name="Pandey, Shikha" userId="62b2c247-44c0-476d-a294-f01c5623c9dc" providerId="ADAL" clId="{F72F3FB8-19C0-4758-9009-50FF7556B545}" dt="2021-12-07T06:07:45.710" v="52" actId="22"/>
      <pc:docMkLst>
        <pc:docMk/>
      </pc:docMkLst>
      <pc:sldChg chg="addSp delSp modSp add mod">
        <pc:chgData name="Pandey, Shikha" userId="62b2c247-44c0-476d-a294-f01c5623c9dc" providerId="ADAL" clId="{F72F3FB8-19C0-4758-9009-50FF7556B545}" dt="2021-12-07T06:03:57.358" v="20" actId="20577"/>
        <pc:sldMkLst>
          <pc:docMk/>
          <pc:sldMk cId="3879523208" sldId="263"/>
        </pc:sldMkLst>
        <pc:spChg chg="mod">
          <ac:chgData name="Pandey, Shikha" userId="62b2c247-44c0-476d-a294-f01c5623c9dc" providerId="ADAL" clId="{F72F3FB8-19C0-4758-9009-50FF7556B545}" dt="2021-12-07T06:03:57.358" v="20" actId="20577"/>
          <ac:spMkLst>
            <pc:docMk/>
            <pc:sldMk cId="3879523208" sldId="263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3:34.345" v="3" actId="22"/>
          <ac:spMkLst>
            <pc:docMk/>
            <pc:sldMk cId="3879523208" sldId="263"/>
            <ac:spMk id="4" creationId="{E0C4A9C3-7B26-4297-B899-4E4573869E99}"/>
          </ac:spMkLst>
        </pc:spChg>
        <pc:picChg chg="add mod ord">
          <ac:chgData name="Pandey, Shikha" userId="62b2c247-44c0-476d-a294-f01c5623c9dc" providerId="ADAL" clId="{F72F3FB8-19C0-4758-9009-50FF7556B545}" dt="2021-12-07T06:03:34.345" v="3" actId="22"/>
          <ac:picMkLst>
            <pc:docMk/>
            <pc:sldMk cId="3879523208" sldId="263"/>
            <ac:picMk id="6" creationId="{283F7F2C-9D28-44FB-96EE-319444EBDA01}"/>
          </ac:picMkLst>
        </pc:picChg>
        <pc:picChg chg="del">
          <ac:chgData name="Pandey, Shikha" userId="62b2c247-44c0-476d-a294-f01c5623c9dc" providerId="ADAL" clId="{F72F3FB8-19C0-4758-9009-50FF7556B545}" dt="2021-12-07T05:55:43.838" v="1" actId="478"/>
          <ac:picMkLst>
            <pc:docMk/>
            <pc:sldMk cId="3879523208" sldId="263"/>
            <ac:picMk id="7" creationId="{EF6BBE1E-D333-4FAF-B3BF-A5D90A29F468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7T06:05:55.266" v="30" actId="22"/>
        <pc:sldMkLst>
          <pc:docMk/>
          <pc:sldMk cId="2972419515" sldId="264"/>
        </pc:sldMkLst>
        <pc:spChg chg="mod">
          <ac:chgData name="Pandey, Shikha" userId="62b2c247-44c0-476d-a294-f01c5623c9dc" providerId="ADAL" clId="{F72F3FB8-19C0-4758-9009-50FF7556B545}" dt="2021-12-07T06:05:11.741" v="27" actId="20577"/>
          <ac:spMkLst>
            <pc:docMk/>
            <pc:sldMk cId="2972419515" sldId="264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5:55.266" v="30" actId="22"/>
          <ac:spMkLst>
            <pc:docMk/>
            <pc:sldMk cId="2972419515" sldId="264"/>
            <ac:spMk id="4" creationId="{67EB1891-931C-4DA2-8784-00715F8B7823}"/>
          </ac:spMkLst>
        </pc:spChg>
        <pc:picChg chg="del">
          <ac:chgData name="Pandey, Shikha" userId="62b2c247-44c0-476d-a294-f01c5623c9dc" providerId="ADAL" clId="{F72F3FB8-19C0-4758-9009-50FF7556B545}" dt="2021-12-07T06:04:08.422" v="22" actId="478"/>
          <ac:picMkLst>
            <pc:docMk/>
            <pc:sldMk cId="2972419515" sldId="264"/>
            <ac:picMk id="6" creationId="{283F7F2C-9D28-44FB-96EE-319444EBDA01}"/>
          </ac:picMkLst>
        </pc:picChg>
        <pc:picChg chg="add mod ord">
          <ac:chgData name="Pandey, Shikha" userId="62b2c247-44c0-476d-a294-f01c5623c9dc" providerId="ADAL" clId="{F72F3FB8-19C0-4758-9009-50FF7556B545}" dt="2021-12-07T06:05:55.266" v="30" actId="22"/>
          <ac:picMkLst>
            <pc:docMk/>
            <pc:sldMk cId="2972419515" sldId="264"/>
            <ac:picMk id="7" creationId="{EB6E0AF7-F92A-467D-84CE-52F9F744E15D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7T06:07:45.710" v="52" actId="22"/>
        <pc:sldMkLst>
          <pc:docMk/>
          <pc:sldMk cId="1902530149" sldId="265"/>
        </pc:sldMkLst>
        <pc:spChg chg="mod">
          <ac:chgData name="Pandey, Shikha" userId="62b2c247-44c0-476d-a294-f01c5623c9dc" providerId="ADAL" clId="{F72F3FB8-19C0-4758-9009-50FF7556B545}" dt="2021-12-07T06:06:26.503" v="50" actId="20577"/>
          <ac:spMkLst>
            <pc:docMk/>
            <pc:sldMk cId="1902530149" sldId="265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7:45.710" v="52" actId="22"/>
          <ac:spMkLst>
            <pc:docMk/>
            <pc:sldMk cId="1902530149" sldId="265"/>
            <ac:spMk id="4" creationId="{1A345EBD-99B5-4492-90C2-EBAB039C35AC}"/>
          </ac:spMkLst>
        </pc:spChg>
        <pc:picChg chg="add mod ord">
          <ac:chgData name="Pandey, Shikha" userId="62b2c247-44c0-476d-a294-f01c5623c9dc" providerId="ADAL" clId="{F72F3FB8-19C0-4758-9009-50FF7556B545}" dt="2021-12-07T06:07:45.710" v="52" actId="22"/>
          <ac:picMkLst>
            <pc:docMk/>
            <pc:sldMk cId="1902530149" sldId="265"/>
            <ac:picMk id="6" creationId="{A1908614-4DAB-4861-854F-3DC921C270DE}"/>
          </ac:picMkLst>
        </pc:picChg>
        <pc:picChg chg="del">
          <ac:chgData name="Pandey, Shikha" userId="62b2c247-44c0-476d-a294-f01c5623c9dc" providerId="ADAL" clId="{F72F3FB8-19C0-4758-9009-50FF7556B545}" dt="2021-12-07T06:06:09.734" v="32" actId="478"/>
          <ac:picMkLst>
            <pc:docMk/>
            <pc:sldMk cId="1902530149" sldId="265"/>
            <ac:picMk id="7" creationId="{EB6E0AF7-F92A-467D-84CE-52F9F744E1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4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0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2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1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4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6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8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4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9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9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9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gital financial graph">
            <a:extLst>
              <a:ext uri="{FF2B5EF4-FFF2-40B4-BE49-F238E27FC236}">
                <a16:creationId xmlns:a16="http://schemas.microsoft.com/office/drawing/2014/main" id="{744A3A76-5E31-4CB8-B7CA-3A49A5C8B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12" r="22826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37183-0856-4915-B9D2-E2787D0BA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371599"/>
            <a:ext cx="4762500" cy="1900411"/>
          </a:xfrm>
        </p:spPr>
        <p:txBody>
          <a:bodyPr>
            <a:normAutofit/>
          </a:bodyPr>
          <a:lstStyle/>
          <a:p>
            <a:r>
              <a:rPr lang="en-US" b="1" cap="none" dirty="0"/>
              <a:t>Project 2: Attrition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E3209-0930-4C8F-8474-9666A52C0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114800"/>
            <a:ext cx="4762500" cy="1371601"/>
          </a:xfrm>
        </p:spPr>
        <p:txBody>
          <a:bodyPr>
            <a:normAutofit/>
          </a:bodyPr>
          <a:lstStyle/>
          <a:p>
            <a:r>
              <a:rPr lang="en-US"/>
              <a:t>Presented by: </a:t>
            </a:r>
          </a:p>
          <a:p>
            <a:r>
              <a:rPr lang="en-US"/>
              <a:t>Kevin Boyd and Shikha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22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49" y="855886"/>
            <a:ext cx="9486901" cy="510728"/>
          </a:xfrm>
        </p:spPr>
        <p:txBody>
          <a:bodyPr anchor="b">
            <a:no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for Age Groups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908614-4DAB-4861-854F-3DC921C27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504" y="1536700"/>
            <a:ext cx="6931091" cy="4635500"/>
          </a:xfrm>
        </p:spPr>
      </p:pic>
    </p:spTree>
    <p:extLst>
      <p:ext uri="{BB962C8B-B14F-4D97-AF65-F5344CB8AC3E}">
        <p14:creationId xmlns:p14="http://schemas.microsoft.com/office/powerpoint/2010/main" val="19025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49" y="855886"/>
            <a:ext cx="9486901" cy="510728"/>
          </a:xfrm>
        </p:spPr>
        <p:txBody>
          <a:bodyPr anchor="b">
            <a:no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Objective and Approach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BDE0D-6626-48BB-B0F5-E3F84E69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36701"/>
            <a:ext cx="9486901" cy="4324272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Utilize R to study employee dataset.</a:t>
            </a: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Conduct an analysis for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DDSAnalytics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on its existing employee data to predict employee turnover to help gain a competitive edge over its competition.</a:t>
            </a:r>
          </a:p>
        </p:txBody>
      </p:sp>
    </p:spTree>
    <p:extLst>
      <p:ext uri="{BB962C8B-B14F-4D97-AF65-F5344CB8AC3E}">
        <p14:creationId xmlns:p14="http://schemas.microsoft.com/office/powerpoint/2010/main" val="306942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49" y="855886"/>
            <a:ext cx="9486901" cy="510728"/>
          </a:xfrm>
        </p:spPr>
        <p:txBody>
          <a:bodyPr anchor="b">
            <a:no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Investigate</a:t>
            </a:r>
            <a:r>
              <a:rPr lang="en-US" sz="3600" b="1" i="0" cap="non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en-US" sz="3600" b="1" i="0" cap="non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FDDCAC-CE20-48C5-91FD-8D26D96B2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156" y="1536699"/>
            <a:ext cx="6835271" cy="4562543"/>
          </a:xfrm>
        </p:spPr>
      </p:pic>
    </p:spTree>
    <p:extLst>
      <p:ext uri="{BB962C8B-B14F-4D97-AF65-F5344CB8AC3E}">
        <p14:creationId xmlns:p14="http://schemas.microsoft.com/office/powerpoint/2010/main" val="260245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49" y="855886"/>
            <a:ext cx="9486901" cy="510728"/>
          </a:xfrm>
        </p:spPr>
        <p:txBody>
          <a:bodyPr anchor="b">
            <a:no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Distribution for Attrition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B6324-641D-4409-ACF4-F6A595707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682" y="1536700"/>
            <a:ext cx="6556854" cy="4635500"/>
          </a:xfrm>
        </p:spPr>
      </p:pic>
    </p:spTree>
    <p:extLst>
      <p:ext uri="{BB962C8B-B14F-4D97-AF65-F5344CB8AC3E}">
        <p14:creationId xmlns:p14="http://schemas.microsoft.com/office/powerpoint/2010/main" val="5250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49" y="855886"/>
            <a:ext cx="9486901" cy="510728"/>
          </a:xfrm>
        </p:spPr>
        <p:txBody>
          <a:bodyPr anchor="b">
            <a:noAutofit/>
          </a:bodyPr>
          <a:lstStyle/>
          <a:p>
            <a:pPr algn="ctr"/>
            <a:r>
              <a:rPr lang="en-US" sz="3600" b="1" cap="none">
                <a:latin typeface="Calibri" panose="020F0502020204030204" pitchFamily="34" charset="0"/>
                <a:cs typeface="Calibri" panose="020F0502020204030204" pitchFamily="34" charset="0"/>
              </a:rPr>
              <a:t>Distribution for Attrition 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A581F16-7BE5-4029-B7FB-2326E0D1B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322" y="1536700"/>
            <a:ext cx="6865456" cy="4635500"/>
          </a:xfrm>
        </p:spPr>
      </p:pic>
    </p:spTree>
    <p:extLst>
      <p:ext uri="{BB962C8B-B14F-4D97-AF65-F5344CB8AC3E}">
        <p14:creationId xmlns:p14="http://schemas.microsoft.com/office/powerpoint/2010/main" val="230061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49" y="855886"/>
            <a:ext cx="9486901" cy="510728"/>
          </a:xfrm>
        </p:spPr>
        <p:txBody>
          <a:bodyPr anchor="b">
            <a:noAutofit/>
          </a:bodyPr>
          <a:lstStyle/>
          <a:p>
            <a:pPr algn="ctr"/>
            <a:r>
              <a:rPr lang="en-US" sz="3600" b="1" cap="none">
                <a:latin typeface="Calibri" panose="020F0502020204030204" pitchFamily="34" charset="0"/>
                <a:cs typeface="Calibri" panose="020F0502020204030204" pitchFamily="34" charset="0"/>
              </a:rPr>
              <a:t>Distribution for Attrition 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510B10-8D79-46C1-93FF-BA61C14C5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818" y="1536700"/>
            <a:ext cx="6922463" cy="4635500"/>
          </a:xfrm>
        </p:spPr>
      </p:pic>
    </p:spTree>
    <p:extLst>
      <p:ext uri="{BB962C8B-B14F-4D97-AF65-F5344CB8AC3E}">
        <p14:creationId xmlns:p14="http://schemas.microsoft.com/office/powerpoint/2010/main" val="260686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49" y="855886"/>
            <a:ext cx="9486901" cy="510728"/>
          </a:xfrm>
        </p:spPr>
        <p:txBody>
          <a:bodyPr anchor="b">
            <a:no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Monthly Income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6BBE1E-D333-4FAF-B3BF-A5D90A29F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360" y="1536700"/>
            <a:ext cx="7061380" cy="4635500"/>
          </a:xfrm>
        </p:spPr>
      </p:pic>
    </p:spTree>
    <p:extLst>
      <p:ext uri="{BB962C8B-B14F-4D97-AF65-F5344CB8AC3E}">
        <p14:creationId xmlns:p14="http://schemas.microsoft.com/office/powerpoint/2010/main" val="3644249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49" y="855886"/>
            <a:ext cx="9486901" cy="510728"/>
          </a:xfrm>
        </p:spPr>
        <p:txBody>
          <a:bodyPr anchor="b">
            <a:no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for Income Groups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3F7F2C-9D28-44FB-96EE-319444EBD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799" y="1536700"/>
            <a:ext cx="6904501" cy="4635500"/>
          </a:xfrm>
        </p:spPr>
      </p:pic>
    </p:spTree>
    <p:extLst>
      <p:ext uri="{BB962C8B-B14F-4D97-AF65-F5344CB8AC3E}">
        <p14:creationId xmlns:p14="http://schemas.microsoft.com/office/powerpoint/2010/main" val="387952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49" y="855886"/>
            <a:ext cx="9486901" cy="510728"/>
          </a:xfrm>
        </p:spPr>
        <p:txBody>
          <a:bodyPr anchor="b">
            <a:no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Distribution for 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6E0AF7-F92A-467D-84CE-52F9F744E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616" y="1536700"/>
            <a:ext cx="7014867" cy="4635500"/>
          </a:xfrm>
        </p:spPr>
      </p:pic>
    </p:spTree>
    <p:extLst>
      <p:ext uri="{BB962C8B-B14F-4D97-AF65-F5344CB8AC3E}">
        <p14:creationId xmlns:p14="http://schemas.microsoft.com/office/powerpoint/2010/main" val="297241951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231B30"/>
      </a:dk2>
      <a:lt2>
        <a:srgbClr val="F0F3F2"/>
      </a:lt2>
      <a:accent1>
        <a:srgbClr val="C34D74"/>
      </a:accent1>
      <a:accent2>
        <a:srgbClr val="B13B93"/>
      </a:accent2>
      <a:accent3>
        <a:srgbClr val="B04DC3"/>
      </a:accent3>
      <a:accent4>
        <a:srgbClr val="6D3BB1"/>
      </a:accent4>
      <a:accent5>
        <a:srgbClr val="4D4DC3"/>
      </a:accent5>
      <a:accent6>
        <a:srgbClr val="3B6CB1"/>
      </a:accent6>
      <a:hlink>
        <a:srgbClr val="6C5AC8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243</TotalTime>
  <Words>78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Goudy Old Style</vt:lpstr>
      <vt:lpstr>ClassicFrameVTI</vt:lpstr>
      <vt:lpstr>Project 2: Attrition Case Study</vt:lpstr>
      <vt:lpstr>Objective and Approach </vt:lpstr>
      <vt:lpstr>Investigate Missing Values</vt:lpstr>
      <vt:lpstr>Distribution for Attrition </vt:lpstr>
      <vt:lpstr>Distribution for Attrition </vt:lpstr>
      <vt:lpstr>Distribution for Attrition </vt:lpstr>
      <vt:lpstr>Attrition based on Monthly Income </vt:lpstr>
      <vt:lpstr>Attrition for Income Groups</vt:lpstr>
      <vt:lpstr>Distribution for Age</vt:lpstr>
      <vt:lpstr>Attrition for Age Groups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Attrition Case Study</dc:title>
  <dc:creator>Pandey, Shikha</dc:creator>
  <cp:lastModifiedBy>Pandey, Shikha</cp:lastModifiedBy>
  <cp:revision>1</cp:revision>
  <dcterms:created xsi:type="dcterms:W3CDTF">2021-12-07T02:02:34Z</dcterms:created>
  <dcterms:modified xsi:type="dcterms:W3CDTF">2021-12-07T06:08:17Z</dcterms:modified>
</cp:coreProperties>
</file>