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91" r:id="rId14"/>
    <p:sldId id="285" r:id="rId15"/>
    <p:sldId id="288" r:id="rId16"/>
    <p:sldId id="284" r:id="rId17"/>
    <p:sldId id="290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0" dt="2021-12-09T03:18:1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09T03:33:19.809" v="1346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4" y="2348042"/>
            <a:ext cx="4131224" cy="2958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042"/>
            <a:ext cx="4091495" cy="2958082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6A041-1E42-1940-A726-7DC7AB7D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26" y="1642311"/>
            <a:ext cx="7163547" cy="45285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C51F52-4CFD-8D49-866C-EAC1BFB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959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10E7A-F5AA-EF4E-91B4-F48E1517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3" y="1656037"/>
            <a:ext cx="7141834" cy="4514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Scatter Plots with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BDAFC-61F8-9F41-B91A-A4FA922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1329957"/>
            <a:ext cx="7687881" cy="55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09" y="2147113"/>
            <a:ext cx="4203765" cy="301727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25" y="2147113"/>
            <a:ext cx="4215210" cy="3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69826-2388-A34C-BA65-A5D02C5B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235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Multiple Variables</vt:lpstr>
      <vt:lpstr>Scatter Plots with Continuous Variables</vt:lpstr>
      <vt:lpstr>Predict Attrition: Naïve Bayes Model</vt:lpstr>
      <vt:lpstr>Predicted Attrition </vt:lpstr>
      <vt:lpstr>Predict Salary: Linear Regression Model</vt:lpstr>
      <vt:lpstr>Predicted Salary by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Boyd, Kevin</cp:lastModifiedBy>
  <cp:revision>2</cp:revision>
  <dcterms:created xsi:type="dcterms:W3CDTF">2021-12-07T02:02:34Z</dcterms:created>
  <dcterms:modified xsi:type="dcterms:W3CDTF">2021-12-09T04:51:45Z</dcterms:modified>
</cp:coreProperties>
</file>