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91" r:id="rId14"/>
    <p:sldId id="285" r:id="rId15"/>
    <p:sldId id="288" r:id="rId16"/>
    <p:sldId id="284" r:id="rId17"/>
    <p:sldId id="290" r:id="rId18"/>
    <p:sldId id="287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91" dt="2021-12-10T02:21:57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10T02:25:50.408" v="1588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addSp modSp mod">
        <pc:chgData name="Pandey, Shikha" userId="62b2c247-44c0-476d-a294-f01c5623c9dc" providerId="ADAL" clId="{F72F3FB8-19C0-4758-9009-50FF7556B545}" dt="2021-12-10T02:25:50.408" v="1588" actId="20577"/>
        <pc:sldMkLst>
          <pc:docMk/>
          <pc:sldMk cId="2438839394" sldId="285"/>
        </pc:sldMkLst>
        <pc:spChg chg="add mod">
          <ac:chgData name="Pandey, Shikha" userId="62b2c247-44c0-476d-a294-f01c5623c9dc" providerId="ADAL" clId="{F72F3FB8-19C0-4758-9009-50FF7556B545}" dt="2021-12-10T02:23:59.039" v="1568" actId="20577"/>
          <ac:spMkLst>
            <pc:docMk/>
            <pc:sldMk cId="2438839394" sldId="285"/>
            <ac:spMk id="2" creationId="{830C812C-0B4E-4DD0-9536-44B82B942203}"/>
          </ac:spMkLst>
        </pc:spChg>
        <pc:spChg chg="mod">
          <ac:chgData name="Pandey, Shikha" userId="62b2c247-44c0-476d-a294-f01c5623c9dc" providerId="ADAL" clId="{F72F3FB8-19C0-4758-9009-50FF7556B545}" dt="2021-12-10T02:25:50.408" v="1588" actId="20577"/>
          <ac:spMkLst>
            <pc:docMk/>
            <pc:sldMk cId="2438839394" sldId="285"/>
            <ac:spMk id="9" creationId="{8699B0BB-8ACF-4144-8B00-D4FD854FE289}"/>
          </ac:spMkLst>
        </pc:spChg>
      </pc:sldChg>
      <pc:sldChg chg="modSp modAnim">
        <pc:chgData name="Pandey, Shikha" userId="62b2c247-44c0-476d-a294-f01c5623c9dc" providerId="ADAL" clId="{F72F3FB8-19C0-4758-9009-50FF7556B545}" dt="2021-12-10T01:22:50.553" v="1376" actId="20577"/>
        <pc:sldMkLst>
          <pc:docMk/>
          <pc:sldMk cId="3948550493" sldId="286"/>
        </pc:sldMkLst>
        <pc:spChg chg="mod">
          <ac:chgData name="Pandey, Shikha" userId="62b2c247-44c0-476d-a294-f01c5623c9dc" providerId="ADAL" clId="{F72F3FB8-19C0-4758-9009-50FF7556B545}" dt="2021-12-10T01:22:50.553" v="1376" actId="20577"/>
          <ac:spMkLst>
            <pc:docMk/>
            <pc:sldMk cId="3948550493" sldId="286"/>
            <ac:spMk id="11" creationId="{918861B3-77D0-8441-9695-4A944E64D8CB}"/>
          </ac:spMkLst>
        </pc:spChg>
      </pc:sldChg>
      <pc:sldChg chg="addSp delSp modSp mod modAnim">
        <pc:chgData name="Pandey, Shikha" userId="62b2c247-44c0-476d-a294-f01c5623c9dc" providerId="ADAL" clId="{F72F3FB8-19C0-4758-9009-50FF7556B545}" dt="2021-12-10T02:00:43.334" v="1502"/>
        <pc:sldMkLst>
          <pc:docMk/>
          <pc:sldMk cId="216170584" sldId="289"/>
        </pc:sldMkLst>
        <pc:spChg chg="add mod">
          <ac:chgData name="Pandey, Shikha" userId="62b2c247-44c0-476d-a294-f01c5623c9dc" providerId="ADAL" clId="{F72F3FB8-19C0-4758-9009-50FF7556B545}" dt="2021-12-10T01:53:48.524" v="1460" actId="208"/>
          <ac:spMkLst>
            <pc:docMk/>
            <pc:sldMk cId="216170584" sldId="289"/>
            <ac:spMk id="2" creationId="{D3A6E07A-E13C-476D-A588-5AB1E17A5035}"/>
          </ac:spMkLst>
        </pc:spChg>
        <pc:spChg chg="add del mod">
          <ac:chgData name="Pandey, Shikha" userId="62b2c247-44c0-476d-a294-f01c5623c9dc" providerId="ADAL" clId="{F72F3FB8-19C0-4758-9009-50FF7556B545}" dt="2021-12-10T01:56:55.276" v="1483" actId="207"/>
          <ac:spMkLst>
            <pc:docMk/>
            <pc:sldMk cId="216170584" sldId="289"/>
            <ac:spMk id="4" creationId="{D9EEC7DF-EFE6-4C4E-8C0C-CB0E28717A0A}"/>
          </ac:spMkLst>
        </pc:spChg>
        <pc:spChg chg="add mod">
          <ac:chgData name="Pandey, Shikha" userId="62b2c247-44c0-476d-a294-f01c5623c9dc" providerId="ADAL" clId="{F72F3FB8-19C0-4758-9009-50FF7556B545}" dt="2021-12-10T01:58:24.386" v="1492" actId="208"/>
          <ac:spMkLst>
            <pc:docMk/>
            <pc:sldMk cId="216170584" sldId="289"/>
            <ac:spMk id="9" creationId="{34F14F9C-B97D-4A30-803F-EA9600784317}"/>
          </ac:spMkLst>
        </pc:spChg>
        <pc:spChg chg="add mod">
          <ac:chgData name="Pandey, Shikha" userId="62b2c247-44c0-476d-a294-f01c5623c9dc" providerId="ADAL" clId="{F72F3FB8-19C0-4758-9009-50FF7556B545}" dt="2021-12-10T01:59:02.666" v="1498" actId="208"/>
          <ac:spMkLst>
            <pc:docMk/>
            <pc:sldMk cId="216170584" sldId="289"/>
            <ac:spMk id="10" creationId="{3796E97E-BE5B-4E51-B4E3-9702DE2EC894}"/>
          </ac:spMkLst>
        </pc:spChg>
        <pc:picChg chg="add del mod">
          <ac:chgData name="Pandey, Shikha" userId="62b2c247-44c0-476d-a294-f01c5623c9dc" providerId="ADAL" clId="{F72F3FB8-19C0-4758-9009-50FF7556B545}" dt="2021-12-10T01:56:13.359" v="1468" actId="478"/>
          <ac:picMkLst>
            <pc:docMk/>
            <pc:sldMk cId="216170584" sldId="289"/>
            <ac:picMk id="3" creationId="{AF94A468-6A8E-4554-8D0C-575A9A743FA7}"/>
          </ac:picMkLst>
        </pc:picChg>
      </pc:sldChg>
      <pc:sldChg chg="modSp mod">
        <pc:chgData name="Pandey, Shikha" userId="62b2c247-44c0-476d-a294-f01c5623c9dc" providerId="ADAL" clId="{F72F3FB8-19C0-4758-9009-50FF7556B545}" dt="2021-12-10T02:12:50.333" v="1529" actId="1076"/>
        <pc:sldMkLst>
          <pc:docMk/>
          <pc:sldMk cId="2318606424" sldId="293"/>
        </pc:sldMkLst>
        <pc:picChg chg="mod">
          <ac:chgData name="Pandey, Shikha" userId="62b2c247-44c0-476d-a294-f01c5623c9dc" providerId="ADAL" clId="{F72F3FB8-19C0-4758-9009-50FF7556B545}" dt="2021-12-10T02:12:33.039" v="1527" actId="1076"/>
          <ac:picMkLst>
            <pc:docMk/>
            <pc:sldMk cId="2318606424" sldId="293"/>
            <ac:picMk id="9" creationId="{EDF29913-CB86-0940-95A3-8ADBEFF5A51D}"/>
          </ac:picMkLst>
        </pc:picChg>
        <pc:picChg chg="mod">
          <ac:chgData name="Pandey, Shikha" userId="62b2c247-44c0-476d-a294-f01c5623c9dc" providerId="ADAL" clId="{F72F3FB8-19C0-4758-9009-50FF7556B545}" dt="2021-12-10T02:12:50.333" v="1529" actId="1076"/>
          <ac:picMkLst>
            <pc:docMk/>
            <pc:sldMk cId="2318606424" sldId="293"/>
            <ac:picMk id="10" creationId="{B1300F49-4245-E94C-9EAB-F93A9FA2B8F5}"/>
          </ac:picMkLst>
        </pc:picChg>
      </pc:sldChg>
      <pc:sldChg chg="addSp delSp modSp mod modAnim">
        <pc:chgData name="Pandey, Shikha" userId="62b2c247-44c0-476d-a294-f01c5623c9dc" providerId="ADAL" clId="{F72F3FB8-19C0-4758-9009-50FF7556B545}" dt="2021-12-10T01:43:54.211" v="1438"/>
        <pc:sldMkLst>
          <pc:docMk/>
          <pc:sldMk cId="153741263" sldId="296"/>
        </pc:sldMkLst>
        <pc:spChg chg="add mod">
          <ac:chgData name="Pandey, Shikha" userId="62b2c247-44c0-476d-a294-f01c5623c9dc" providerId="ADAL" clId="{F72F3FB8-19C0-4758-9009-50FF7556B545}" dt="2021-12-10T01:37:26.166" v="1386" actId="208"/>
          <ac:spMkLst>
            <pc:docMk/>
            <pc:sldMk cId="153741263" sldId="296"/>
            <ac:spMk id="2" creationId="{91F281BA-7165-4483-96F6-593C189600AF}"/>
          </ac:spMkLst>
        </pc:spChg>
        <pc:spChg chg="add del">
          <ac:chgData name="Pandey, Shikha" userId="62b2c247-44c0-476d-a294-f01c5623c9dc" providerId="ADAL" clId="{F72F3FB8-19C0-4758-9009-50FF7556B545}" dt="2021-12-10T01:41:03.441" v="1421" actId="11529"/>
          <ac:spMkLst>
            <pc:docMk/>
            <pc:sldMk cId="153741263" sldId="296"/>
            <ac:spMk id="12" creationId="{29A2E48F-6D21-4C3E-9066-C6980C494C2F}"/>
          </ac:spMkLst>
        </pc:spChg>
        <pc:spChg chg="add mod">
          <ac:chgData name="Pandey, Shikha" userId="62b2c247-44c0-476d-a294-f01c5623c9dc" providerId="ADAL" clId="{F72F3FB8-19C0-4758-9009-50FF7556B545}" dt="2021-12-10T01:42:24.682" v="1435" actId="208"/>
          <ac:spMkLst>
            <pc:docMk/>
            <pc:sldMk cId="153741263" sldId="296"/>
            <ac:spMk id="13" creationId="{9A060227-8E02-4E0C-A133-A60D57F88A26}"/>
          </ac:spMkLst>
        </pc:spChg>
        <pc:picChg chg="add mod">
          <ac:chgData name="Pandey, Shikha" userId="62b2c247-44c0-476d-a294-f01c5623c9dc" providerId="ADAL" clId="{F72F3FB8-19C0-4758-9009-50FF7556B545}" dt="2021-12-10T01:38:58.792" v="1409" actId="14100"/>
          <ac:picMkLst>
            <pc:docMk/>
            <pc:sldMk cId="153741263" sldId="296"/>
            <ac:picMk id="3" creationId="{CB2E97DF-6763-4085-9783-B9AF69459BD8}"/>
          </ac:picMkLst>
        </pc:picChg>
        <pc:picChg chg="add del">
          <ac:chgData name="Pandey, Shikha" userId="62b2c247-44c0-476d-a294-f01c5623c9dc" providerId="ADAL" clId="{F72F3FB8-19C0-4758-9009-50FF7556B545}" dt="2021-12-10T01:39:31.807" v="1411" actId="478"/>
          <ac:picMkLst>
            <pc:docMk/>
            <pc:sldMk cId="153741263" sldId="296"/>
            <ac:picMk id="4" creationId="{08A9D5EE-28AB-485F-A758-5A30356F2AEB}"/>
          </ac:picMkLst>
        </pc:picChg>
        <pc:picChg chg="add mod">
          <ac:chgData name="Pandey, Shikha" userId="62b2c247-44c0-476d-a294-f01c5623c9dc" providerId="ADAL" clId="{F72F3FB8-19C0-4758-9009-50FF7556B545}" dt="2021-12-10T01:40:15.968" v="1419" actId="14100"/>
          <ac:picMkLst>
            <pc:docMk/>
            <pc:sldMk cId="153741263" sldId="296"/>
            <ac:picMk id="11" creationId="{1A7385C0-2E80-4A91-A44A-04802535D3D4}"/>
          </ac:picMkLst>
        </pc:picChg>
      </pc:sldChg>
      <pc:sldChg chg="addSp modSp mod modAnim">
        <pc:chgData name="Pandey, Shikha" userId="62b2c247-44c0-476d-a294-f01c5623c9dc" providerId="ADAL" clId="{F72F3FB8-19C0-4758-9009-50FF7556B545}" dt="2021-12-10T02:11:03.901" v="1525"/>
        <pc:sldMkLst>
          <pc:docMk/>
          <pc:sldMk cId="2006790794" sldId="302"/>
        </pc:sldMkLst>
        <pc:spChg chg="add mod">
          <ac:chgData name="Pandey, Shikha" userId="62b2c247-44c0-476d-a294-f01c5623c9dc" providerId="ADAL" clId="{F72F3FB8-19C0-4758-9009-50FF7556B545}" dt="2021-12-10T02:08:32.273" v="1510" actId="208"/>
          <ac:spMkLst>
            <pc:docMk/>
            <pc:sldMk cId="2006790794" sldId="302"/>
            <ac:spMk id="2" creationId="{92EF747A-AF0E-44C1-8127-E6D7C6774AD5}"/>
          </ac:spMkLst>
        </pc:spChg>
        <pc:spChg chg="add mod">
          <ac:chgData name="Pandey, Shikha" userId="62b2c247-44c0-476d-a294-f01c5623c9dc" providerId="ADAL" clId="{F72F3FB8-19C0-4758-9009-50FF7556B545}" dt="2021-12-10T02:10:29.326" v="1522" actId="208"/>
          <ac:spMkLst>
            <pc:docMk/>
            <pc:sldMk cId="2006790794" sldId="302"/>
            <ac:spMk id="3" creationId="{9FA441EC-0FB7-4D49-A3FA-6E88846A69E7}"/>
          </ac:spMkLst>
        </pc:spChg>
      </pc:sldChg>
      <pc:sldChg chg="delSp modSp add mod">
        <pc:chgData name="Pandey, Shikha" userId="62b2c247-44c0-476d-a294-f01c5623c9dc" providerId="ADAL" clId="{F72F3FB8-19C0-4758-9009-50FF7556B545}" dt="2021-12-09T04:58:50.666" v="1355" actId="20577"/>
        <pc:sldMkLst>
          <pc:docMk/>
          <pc:sldMk cId="2642334168" sldId="304"/>
        </pc:sldMkLst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mod">
        <pc:chgData name="Pandey, Shikha" userId="62b2c247-44c0-476d-a294-f01c5623c9dc" providerId="ADAL" clId="{F72F3FB8-19C0-4758-9009-50FF7556B545}" dt="2021-12-09T04:59:14.130" v="1375" actId="20577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7" t="9091" r="10227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3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Kevin Boyd and Shikha Pandey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 b="1" cap="none">
                <a:solidFill>
                  <a:srgbClr val="FFFFFF"/>
                </a:solidFill>
              </a:rPr>
              <a:t>Project 2: Attrition Case Study</a:t>
            </a:r>
            <a:endParaRPr lang="en-US" sz="5400" b="1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2EF747A-AF0E-44C1-8127-E6D7C6774AD5}"/>
              </a:ext>
            </a:extLst>
          </p:cNvPr>
          <p:cNvSpPr/>
          <p:nvPr/>
        </p:nvSpPr>
        <p:spPr>
          <a:xfrm>
            <a:off x="2473569" y="3259015"/>
            <a:ext cx="6611816" cy="1597263"/>
          </a:xfrm>
          <a:prstGeom prst="frame">
            <a:avLst>
              <a:gd name="adj1" fmla="val 359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FA441EC-0FB7-4D49-A3FA-6E88846A69E7}"/>
              </a:ext>
            </a:extLst>
          </p:cNvPr>
          <p:cNvSpPr/>
          <p:nvPr/>
        </p:nvSpPr>
        <p:spPr>
          <a:xfrm>
            <a:off x="4982308" y="1699847"/>
            <a:ext cx="2039815" cy="1597264"/>
          </a:xfrm>
          <a:prstGeom prst="frame">
            <a:avLst>
              <a:gd name="adj1" fmla="val 429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97" y="2338168"/>
            <a:ext cx="4644952" cy="332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31" y="2338169"/>
            <a:ext cx="4600283" cy="332592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6A041-1E42-1940-A726-7DC7AB7D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26" y="1642311"/>
            <a:ext cx="7163547" cy="452857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C51F52-4CFD-8D49-866C-EAC1BFB1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9599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10E7A-F5AA-EF4E-91B4-F48E1517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3" y="1656037"/>
            <a:ext cx="7141834" cy="4514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</a:t>
            </a:r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based on Continuous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C812C-0B4E-4DD0-9536-44B82B942203}"/>
              </a:ext>
            </a:extLst>
          </p:cNvPr>
          <p:cNvSpPr txBox="1"/>
          <p:nvPr/>
        </p:nvSpPr>
        <p:spPr>
          <a:xfrm>
            <a:off x="8170985" y="3429000"/>
            <a:ext cx="2239107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Change it to Num of Companies Worked</a:t>
            </a:r>
          </a:p>
        </p:txBody>
      </p:sp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BDAFC-61F8-9F41-B91A-A4FA922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059" y="1329957"/>
            <a:ext cx="7687881" cy="55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its existing employee data to predict employee turnover to help gain a competitive edge over its competition.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Contact Information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09" y="2147113"/>
            <a:ext cx="4203765" cy="3017270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25" y="2147113"/>
            <a:ext cx="4215210" cy="3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F281BA-7165-4483-96F6-593C189600AF}"/>
              </a:ext>
            </a:extLst>
          </p:cNvPr>
          <p:cNvSpPr/>
          <p:nvPr/>
        </p:nvSpPr>
        <p:spPr>
          <a:xfrm>
            <a:off x="6940062" y="1582615"/>
            <a:ext cx="2227384" cy="1617785"/>
          </a:xfrm>
          <a:prstGeom prst="frame">
            <a:avLst>
              <a:gd name="adj1" fmla="val 422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97DF-6763-4085-9783-B9AF6945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79" y="4769396"/>
            <a:ext cx="2227384" cy="192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385C0-2E80-4A91-A44A-04802535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60" y="4783016"/>
            <a:ext cx="2602131" cy="193312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060227-8E02-4E0C-A133-A60D57F88A26}"/>
              </a:ext>
            </a:extLst>
          </p:cNvPr>
          <p:cNvSpPr/>
          <p:nvPr/>
        </p:nvSpPr>
        <p:spPr>
          <a:xfrm>
            <a:off x="2426677" y="3141785"/>
            <a:ext cx="6799386" cy="1688124"/>
          </a:xfrm>
          <a:prstGeom prst="frame">
            <a:avLst>
              <a:gd name="adj1" fmla="val 428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69826-2388-A34C-BA65-A5D02C5B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17" y="1396420"/>
            <a:ext cx="7570165" cy="5461580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D3A6E07A-E13C-476D-A588-5AB1E17A5035}"/>
              </a:ext>
            </a:extLst>
          </p:cNvPr>
          <p:cNvSpPr/>
          <p:nvPr/>
        </p:nvSpPr>
        <p:spPr>
          <a:xfrm>
            <a:off x="6963507" y="1641231"/>
            <a:ext cx="2110155" cy="1664677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EEC7DF-EFE6-4C4E-8C0C-CB0E28717A0A}"/>
              </a:ext>
            </a:extLst>
          </p:cNvPr>
          <p:cNvSpPr/>
          <p:nvPr/>
        </p:nvSpPr>
        <p:spPr>
          <a:xfrm>
            <a:off x="6940061" y="4856278"/>
            <a:ext cx="2133601" cy="1849322"/>
          </a:xfrm>
          <a:prstGeom prst="frame">
            <a:avLst>
              <a:gd name="adj1" fmla="val 32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4F14F9C-B97D-4A30-803F-EA9600784317}"/>
              </a:ext>
            </a:extLst>
          </p:cNvPr>
          <p:cNvSpPr/>
          <p:nvPr/>
        </p:nvSpPr>
        <p:spPr>
          <a:xfrm>
            <a:off x="4970585" y="1641231"/>
            <a:ext cx="2110155" cy="1664677"/>
          </a:xfrm>
          <a:prstGeom prst="frame">
            <a:avLst>
              <a:gd name="adj1" fmla="val 33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796E97E-BE5B-4E51-B4E3-9702DE2EC894}"/>
              </a:ext>
            </a:extLst>
          </p:cNvPr>
          <p:cNvSpPr/>
          <p:nvPr/>
        </p:nvSpPr>
        <p:spPr>
          <a:xfrm>
            <a:off x="2473569" y="4856278"/>
            <a:ext cx="4607171" cy="1849322"/>
          </a:xfrm>
          <a:prstGeom prst="frame">
            <a:avLst>
              <a:gd name="adj1" fmla="val 293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245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Multiple Variables</vt:lpstr>
      <vt:lpstr>Attrition based on Continuous Variables</vt:lpstr>
      <vt:lpstr>Predict Attrition: Naïve Bayes Model</vt:lpstr>
      <vt:lpstr>Predicted Attrition </vt:lpstr>
      <vt:lpstr>Predict Salary: Linear Regression Model</vt:lpstr>
      <vt:lpstr>Predicted Salary by Age</vt:lpstr>
      <vt:lpstr>Summary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Pandey, Shikha</cp:lastModifiedBy>
  <cp:revision>6</cp:revision>
  <dcterms:created xsi:type="dcterms:W3CDTF">2021-12-07T02:02:34Z</dcterms:created>
  <dcterms:modified xsi:type="dcterms:W3CDTF">2021-12-10T02:25:58Z</dcterms:modified>
</cp:coreProperties>
</file>