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3"/>
  </p:notesMasterIdLst>
  <p:sldIdLst>
    <p:sldId id="303" r:id="rId2"/>
    <p:sldId id="286" r:id="rId3"/>
    <p:sldId id="294" r:id="rId4"/>
    <p:sldId id="297" r:id="rId5"/>
    <p:sldId id="299" r:id="rId6"/>
    <p:sldId id="300" r:id="rId7"/>
    <p:sldId id="301" r:id="rId8"/>
    <p:sldId id="296" r:id="rId9"/>
    <p:sldId id="289" r:id="rId10"/>
    <p:sldId id="302" r:id="rId11"/>
    <p:sldId id="293" r:id="rId12"/>
    <p:sldId id="292" r:id="rId13"/>
    <p:sldId id="285" r:id="rId14"/>
    <p:sldId id="288" r:id="rId15"/>
    <p:sldId id="306" r:id="rId16"/>
    <p:sldId id="284" r:id="rId17"/>
    <p:sldId id="307" r:id="rId18"/>
    <p:sldId id="290" r:id="rId19"/>
    <p:sldId id="287" r:id="rId20"/>
    <p:sldId id="304" r:id="rId21"/>
    <p:sldId id="30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27C7"/>
    <a:srgbClr val="44E4C4"/>
    <a:srgbClr val="5451FA"/>
    <a:srgbClr val="696AAC"/>
    <a:srgbClr val="2149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2F3FB8-19C0-4758-9009-50FF7556B545}" v="863" dt="2021-12-11T19:37:10.5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32" autoAdjust="0"/>
    <p:restoredTop sz="85714" autoAdjust="0"/>
  </p:normalViewPr>
  <p:slideViewPr>
    <p:cSldViewPr snapToGrid="0">
      <p:cViewPr varScale="1">
        <p:scale>
          <a:sx n="84" d="100"/>
          <a:sy n="84" d="100"/>
        </p:scale>
        <p:origin x="46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dey, Shikha" userId="62b2c247-44c0-476d-a294-f01c5623c9dc" providerId="ADAL" clId="{F72F3FB8-19C0-4758-9009-50FF7556B545}"/>
    <pc:docChg chg="undo redo custSel addSld delSld modSld sldOrd">
      <pc:chgData name="Pandey, Shikha" userId="62b2c247-44c0-476d-a294-f01c5623c9dc" providerId="ADAL" clId="{F72F3FB8-19C0-4758-9009-50FF7556B545}" dt="2021-12-11T20:05:37.606" v="6074" actId="2696"/>
      <pc:docMkLst>
        <pc:docMk/>
      </pc:docMkLst>
      <pc:sldChg chg="addSp delSp modSp mod addAnim delAnim delDesignElem">
        <pc:chgData name="Pandey, Shikha" userId="62b2c247-44c0-476d-a294-f01c5623c9dc" providerId="ADAL" clId="{F72F3FB8-19C0-4758-9009-50FF7556B545}" dt="2021-12-09T01:39:42.980" v="118" actId="26606"/>
        <pc:sldMkLst>
          <pc:docMk/>
          <pc:sldMk cId="3717822185" sldId="256"/>
        </pc:sldMkLst>
        <pc:spChg chg="mod ord">
          <ac:chgData name="Pandey, Shikha" userId="62b2c247-44c0-476d-a294-f01c5623c9dc" providerId="ADAL" clId="{F72F3FB8-19C0-4758-9009-50FF7556B545}" dt="2021-12-09T01:39:42.980" v="118" actId="26606"/>
          <ac:spMkLst>
            <pc:docMk/>
            <pc:sldMk cId="3717822185" sldId="256"/>
            <ac:spMk id="2" creationId="{73D37183-0856-4915-B9D2-E2787D0BA4B6}"/>
          </ac:spMkLst>
        </pc:spChg>
        <pc:spChg chg="mod">
          <ac:chgData name="Pandey, Shikha" userId="62b2c247-44c0-476d-a294-f01c5623c9dc" providerId="ADAL" clId="{F72F3FB8-19C0-4758-9009-50FF7556B545}" dt="2021-12-09T01:39:42.980" v="118" actId="26606"/>
          <ac:spMkLst>
            <pc:docMk/>
            <pc:sldMk cId="3717822185" sldId="256"/>
            <ac:spMk id="3" creationId="{9F4E3209-0930-4C8F-8474-9666A52C03A2}"/>
          </ac:spMkLst>
        </pc:spChg>
        <pc:spChg chg="add del">
          <ac:chgData name="Pandey, Shikha" userId="62b2c247-44c0-476d-a294-f01c5623c9dc" providerId="ADAL" clId="{F72F3FB8-19C0-4758-9009-50FF7556B545}" dt="2021-12-09T01:37:50.697" v="102" actId="26606"/>
          <ac:spMkLst>
            <pc:docMk/>
            <pc:sldMk cId="3717822185" sldId="256"/>
            <ac:spMk id="6" creationId="{04A130CA-991E-4C92-A494-EB7D8666EFED}"/>
          </ac:spMkLst>
        </pc:spChg>
        <pc:spChg chg="add del">
          <ac:chgData name="Pandey, Shikha" userId="62b2c247-44c0-476d-a294-f01c5623c9dc" providerId="ADAL" clId="{F72F3FB8-19C0-4758-9009-50FF7556B545}" dt="2021-12-09T01:37:50.697" v="102" actId="26606"/>
          <ac:spMkLst>
            <pc:docMk/>
            <pc:sldMk cId="3717822185" sldId="256"/>
            <ac:spMk id="7" creationId="{FC3C749F-9A26-4B1E-BC2E-572D03DF9593}"/>
          </ac:spMkLst>
        </pc:spChg>
        <pc:spChg chg="add del">
          <ac:chgData name="Pandey, Shikha" userId="62b2c247-44c0-476d-a294-f01c5623c9dc" providerId="ADAL" clId="{F72F3FB8-19C0-4758-9009-50FF7556B545}" dt="2021-12-09T01:37:50.697" v="102" actId="26606"/>
          <ac:spMkLst>
            <pc:docMk/>
            <pc:sldMk cId="3717822185" sldId="256"/>
            <ac:spMk id="8" creationId="{F98D51C6-1188-49B8-B829-31D2C2813F10}"/>
          </ac:spMkLst>
        </pc:spChg>
        <pc:spChg chg="add del">
          <ac:chgData name="Pandey, Shikha" userId="62b2c247-44c0-476d-a294-f01c5623c9dc" providerId="ADAL" clId="{F72F3FB8-19C0-4758-9009-50FF7556B545}" dt="2021-12-09T01:35:22.360" v="93"/>
          <ac:spMkLst>
            <pc:docMk/>
            <pc:sldMk cId="3717822185" sldId="256"/>
            <ac:spMk id="9" creationId="{30103171-0BA0-4AF0-AF05-04AFA1A4ACCA}"/>
          </ac:spMkLst>
        </pc:spChg>
        <pc:spChg chg="add del">
          <ac:chgData name="Pandey, Shikha" userId="62b2c247-44c0-476d-a294-f01c5623c9dc" providerId="ADAL" clId="{F72F3FB8-19C0-4758-9009-50FF7556B545}" dt="2021-12-09T01:35:22.360" v="93"/>
          <ac:spMkLst>
            <pc:docMk/>
            <pc:sldMk cId="3717822185" sldId="256"/>
            <ac:spMk id="11" creationId="{E128B901-D4EA-4C4D-A150-23D2A6DEC6E8}"/>
          </ac:spMkLst>
        </pc:spChg>
        <pc:spChg chg="add del">
          <ac:chgData name="Pandey, Shikha" userId="62b2c247-44c0-476d-a294-f01c5623c9dc" providerId="ADAL" clId="{F72F3FB8-19C0-4758-9009-50FF7556B545}" dt="2021-12-09T01:35:22.360" v="93"/>
          <ac:spMkLst>
            <pc:docMk/>
            <pc:sldMk cId="3717822185" sldId="256"/>
            <ac:spMk id="13" creationId="{A760B08A-B322-4C79-AB6D-7E4246352E9B}"/>
          </ac:spMkLst>
        </pc:spChg>
        <pc:spChg chg="add del">
          <ac:chgData name="Pandey, Shikha" userId="62b2c247-44c0-476d-a294-f01c5623c9dc" providerId="ADAL" clId="{F72F3FB8-19C0-4758-9009-50FF7556B545}" dt="2021-12-09T01:37:50.697" v="102" actId="26606"/>
          <ac:spMkLst>
            <pc:docMk/>
            <pc:sldMk cId="3717822185" sldId="256"/>
            <ac:spMk id="15" creationId="{456BA586-8922-4113-BD35-BBF1EB1A1F42}"/>
          </ac:spMkLst>
        </pc:spChg>
        <pc:spChg chg="add del">
          <ac:chgData name="Pandey, Shikha" userId="62b2c247-44c0-476d-a294-f01c5623c9dc" providerId="ADAL" clId="{F72F3FB8-19C0-4758-9009-50FF7556B545}" dt="2021-12-09T01:37:50.697" v="102" actId="26606"/>
          <ac:spMkLst>
            <pc:docMk/>
            <pc:sldMk cId="3717822185" sldId="256"/>
            <ac:spMk id="17" creationId="{B497CCB5-5FC2-473C-AFCC-2430CEF1DF71}"/>
          </ac:spMkLst>
        </pc:spChg>
        <pc:spChg chg="add del">
          <ac:chgData name="Pandey, Shikha" userId="62b2c247-44c0-476d-a294-f01c5623c9dc" providerId="ADAL" clId="{F72F3FB8-19C0-4758-9009-50FF7556B545}" dt="2021-12-09T01:37:50.697" v="102" actId="26606"/>
          <ac:spMkLst>
            <pc:docMk/>
            <pc:sldMk cId="3717822185" sldId="256"/>
            <ac:spMk id="19" creationId="{599C8C75-BFDF-44E7-A028-EEB5EDD58817}"/>
          </ac:spMkLst>
        </pc:spChg>
        <pc:spChg chg="add del">
          <ac:chgData name="Pandey, Shikha" userId="62b2c247-44c0-476d-a294-f01c5623c9dc" providerId="ADAL" clId="{F72F3FB8-19C0-4758-9009-50FF7556B545}" dt="2021-12-09T01:37:53.916" v="104" actId="26606"/>
          <ac:spMkLst>
            <pc:docMk/>
            <pc:sldMk cId="3717822185" sldId="256"/>
            <ac:spMk id="21" creationId="{D4906370-1564-49FA-A802-58546B3922DC}"/>
          </ac:spMkLst>
        </pc:spChg>
        <pc:spChg chg="add del">
          <ac:chgData name="Pandey, Shikha" userId="62b2c247-44c0-476d-a294-f01c5623c9dc" providerId="ADAL" clId="{F72F3FB8-19C0-4758-9009-50FF7556B545}" dt="2021-12-09T01:37:53.916" v="104" actId="26606"/>
          <ac:spMkLst>
            <pc:docMk/>
            <pc:sldMk cId="3717822185" sldId="256"/>
            <ac:spMk id="22" creationId="{EF640709-BDFD-453B-B75D-6212E7A870BA}"/>
          </ac:spMkLst>
        </pc:spChg>
        <pc:spChg chg="add del">
          <ac:chgData name="Pandey, Shikha" userId="62b2c247-44c0-476d-a294-f01c5623c9dc" providerId="ADAL" clId="{F72F3FB8-19C0-4758-9009-50FF7556B545}" dt="2021-12-09T01:37:53.916" v="104" actId="26606"/>
          <ac:spMkLst>
            <pc:docMk/>
            <pc:sldMk cId="3717822185" sldId="256"/>
            <ac:spMk id="23" creationId="{B4019478-3FDC-438C-8848-1D7DA864AFC4}"/>
          </ac:spMkLst>
        </pc:spChg>
        <pc:spChg chg="add del">
          <ac:chgData name="Pandey, Shikha" userId="62b2c247-44c0-476d-a294-f01c5623c9dc" providerId="ADAL" clId="{F72F3FB8-19C0-4758-9009-50FF7556B545}" dt="2021-12-09T01:37:53.916" v="104" actId="26606"/>
          <ac:spMkLst>
            <pc:docMk/>
            <pc:sldMk cId="3717822185" sldId="256"/>
            <ac:spMk id="24" creationId="{FE406479-1D57-4209-B128-3C81746247C6}"/>
          </ac:spMkLst>
        </pc:spChg>
        <pc:spChg chg="add del">
          <ac:chgData name="Pandey, Shikha" userId="62b2c247-44c0-476d-a294-f01c5623c9dc" providerId="ADAL" clId="{F72F3FB8-19C0-4758-9009-50FF7556B545}" dt="2021-12-09T01:38:04.224" v="108" actId="26606"/>
          <ac:spMkLst>
            <pc:docMk/>
            <pc:sldMk cId="3717822185" sldId="256"/>
            <ac:spMk id="26" creationId="{04A130CA-991E-4C92-A494-EB7D8666EFED}"/>
          </ac:spMkLst>
        </pc:spChg>
        <pc:spChg chg="add del">
          <ac:chgData name="Pandey, Shikha" userId="62b2c247-44c0-476d-a294-f01c5623c9dc" providerId="ADAL" clId="{F72F3FB8-19C0-4758-9009-50FF7556B545}" dt="2021-12-09T01:38:04.224" v="108" actId="26606"/>
          <ac:spMkLst>
            <pc:docMk/>
            <pc:sldMk cId="3717822185" sldId="256"/>
            <ac:spMk id="27" creationId="{FC3C749F-9A26-4B1E-BC2E-572D03DF9593}"/>
          </ac:spMkLst>
        </pc:spChg>
        <pc:spChg chg="add del">
          <ac:chgData name="Pandey, Shikha" userId="62b2c247-44c0-476d-a294-f01c5623c9dc" providerId="ADAL" clId="{F72F3FB8-19C0-4758-9009-50FF7556B545}" dt="2021-12-09T01:38:04.224" v="108" actId="26606"/>
          <ac:spMkLst>
            <pc:docMk/>
            <pc:sldMk cId="3717822185" sldId="256"/>
            <ac:spMk id="28" creationId="{F98D51C6-1188-49B8-B829-31D2C2813F10}"/>
          </ac:spMkLst>
        </pc:spChg>
        <pc:spChg chg="add del">
          <ac:chgData name="Pandey, Shikha" userId="62b2c247-44c0-476d-a294-f01c5623c9dc" providerId="ADAL" clId="{F72F3FB8-19C0-4758-9009-50FF7556B545}" dt="2021-12-09T01:38:04.224" v="108" actId="26606"/>
          <ac:spMkLst>
            <pc:docMk/>
            <pc:sldMk cId="3717822185" sldId="256"/>
            <ac:spMk id="29" creationId="{456BA586-8922-4113-BD35-BBF1EB1A1F42}"/>
          </ac:spMkLst>
        </pc:spChg>
        <pc:spChg chg="add del">
          <ac:chgData name="Pandey, Shikha" userId="62b2c247-44c0-476d-a294-f01c5623c9dc" providerId="ADAL" clId="{F72F3FB8-19C0-4758-9009-50FF7556B545}" dt="2021-12-09T01:38:04.224" v="108" actId="26606"/>
          <ac:spMkLst>
            <pc:docMk/>
            <pc:sldMk cId="3717822185" sldId="256"/>
            <ac:spMk id="30" creationId="{B497CCB5-5FC2-473C-AFCC-2430CEF1DF71}"/>
          </ac:spMkLst>
        </pc:spChg>
        <pc:spChg chg="add del">
          <ac:chgData name="Pandey, Shikha" userId="62b2c247-44c0-476d-a294-f01c5623c9dc" providerId="ADAL" clId="{F72F3FB8-19C0-4758-9009-50FF7556B545}" dt="2021-12-09T01:38:04.224" v="108" actId="26606"/>
          <ac:spMkLst>
            <pc:docMk/>
            <pc:sldMk cId="3717822185" sldId="256"/>
            <ac:spMk id="31" creationId="{599C8C75-BFDF-44E7-A028-EEB5EDD58817}"/>
          </ac:spMkLst>
        </pc:spChg>
        <pc:spChg chg="add del">
          <ac:chgData name="Pandey, Shikha" userId="62b2c247-44c0-476d-a294-f01c5623c9dc" providerId="ADAL" clId="{F72F3FB8-19C0-4758-9009-50FF7556B545}" dt="2021-12-09T01:39:42.980" v="118" actId="26606"/>
          <ac:spMkLst>
            <pc:docMk/>
            <pc:sldMk cId="3717822185" sldId="256"/>
            <ac:spMk id="33" creationId="{17CDB40A-75BB-4498-A20B-59C3984A3A94}"/>
          </ac:spMkLst>
        </pc:spChg>
        <pc:spChg chg="add del">
          <ac:chgData name="Pandey, Shikha" userId="62b2c247-44c0-476d-a294-f01c5623c9dc" providerId="ADAL" clId="{F72F3FB8-19C0-4758-9009-50FF7556B545}" dt="2021-12-09T01:39:30.224" v="116" actId="26606"/>
          <ac:spMkLst>
            <pc:docMk/>
            <pc:sldMk cId="3717822185" sldId="256"/>
            <ac:spMk id="38" creationId="{17CDB40A-75BB-4498-A20B-59C3984A3A94}"/>
          </ac:spMkLst>
        </pc:spChg>
        <pc:picChg chg="mod">
          <ac:chgData name="Pandey, Shikha" userId="62b2c247-44c0-476d-a294-f01c5623c9dc" providerId="ADAL" clId="{F72F3FB8-19C0-4758-9009-50FF7556B545}" dt="2021-12-09T01:39:42.980" v="118" actId="26606"/>
          <ac:picMkLst>
            <pc:docMk/>
            <pc:sldMk cId="3717822185" sldId="256"/>
            <ac:picMk id="4" creationId="{744A3A76-5E31-4CB8-B7CA-3A49A5C8B7A5}"/>
          </ac:picMkLst>
        </pc:picChg>
      </pc:sldChg>
      <pc:sldChg chg="addSp delSp modSp mod delDesignElem">
        <pc:chgData name="Pandey, Shikha" userId="62b2c247-44c0-476d-a294-f01c5623c9dc" providerId="ADAL" clId="{F72F3FB8-19C0-4758-9009-50FF7556B545}" dt="2021-12-09T01:55:11.654" v="274" actId="1076"/>
        <pc:sldMkLst>
          <pc:docMk/>
          <pc:sldMk cId="2602457425" sldId="257"/>
        </pc:sldMkLst>
        <pc:spChg chg="mod">
          <ac:chgData name="Pandey, Shikha" userId="62b2c247-44c0-476d-a294-f01c5623c9dc" providerId="ADAL" clId="{F72F3FB8-19C0-4758-9009-50FF7556B545}" dt="2021-12-09T01:43:26.885" v="146" actId="14100"/>
          <ac:spMkLst>
            <pc:docMk/>
            <pc:sldMk cId="2602457425" sldId="257"/>
            <ac:spMk id="2" creationId="{69DB2FCE-7AFB-491B-B887-C7CCDF1CEB11}"/>
          </ac:spMkLst>
        </pc:spChg>
        <pc:spChg chg="add">
          <ac:chgData name="Pandey, Shikha" userId="62b2c247-44c0-476d-a294-f01c5623c9dc" providerId="ADAL" clId="{F72F3FB8-19C0-4758-9009-50FF7556B545}" dt="2021-12-09T01:42:58.456" v="143" actId="26606"/>
          <ac:spMkLst>
            <pc:docMk/>
            <pc:sldMk cId="2602457425" sldId="257"/>
            <ac:spMk id="7" creationId="{2B566528-1B12-4246-9431-5C2D7D081168}"/>
          </ac:spMkLst>
        </pc:spChg>
        <pc:spChg chg="add del">
          <ac:chgData name="Pandey, Shikha" userId="62b2c247-44c0-476d-a294-f01c5623c9dc" providerId="ADAL" clId="{F72F3FB8-19C0-4758-9009-50FF7556B545}" dt="2021-12-09T01:35:22.360" v="93"/>
          <ac:spMkLst>
            <pc:docMk/>
            <pc:sldMk cId="2602457425" sldId="257"/>
            <ac:spMk id="8" creationId="{EFF9146B-4CCD-4CDB-AB9C-458005307E6F}"/>
          </ac:spMkLst>
        </pc:spChg>
        <pc:spChg chg="add del">
          <ac:chgData name="Pandey, Shikha" userId="62b2c247-44c0-476d-a294-f01c5623c9dc" providerId="ADAL" clId="{F72F3FB8-19C0-4758-9009-50FF7556B545}" dt="2021-12-09T01:43:44.241" v="147" actId="478"/>
          <ac:spMkLst>
            <pc:docMk/>
            <pc:sldMk cId="2602457425" sldId="257"/>
            <ac:spMk id="9" creationId="{62D404C2-7E06-4F9A-A8A5-DB0CE713A13C}"/>
          </ac:spMkLst>
        </pc:spChg>
        <pc:spChg chg="add del">
          <ac:chgData name="Pandey, Shikha" userId="62b2c247-44c0-476d-a294-f01c5623c9dc" providerId="ADAL" clId="{F72F3FB8-19C0-4758-9009-50FF7556B545}" dt="2021-12-09T01:35:22.360" v="93"/>
          <ac:spMkLst>
            <pc:docMk/>
            <pc:sldMk cId="2602457425" sldId="257"/>
            <ac:spMk id="10" creationId="{5E1FEFA6-7D4F-4746-AE64-D4D52FE76DC2}"/>
          </ac:spMkLst>
        </pc:spChg>
        <pc:spChg chg="add del">
          <ac:chgData name="Pandey, Shikha" userId="62b2c247-44c0-476d-a294-f01c5623c9dc" providerId="ADAL" clId="{F72F3FB8-19C0-4758-9009-50FF7556B545}" dt="2021-12-09T01:35:22.360" v="93"/>
          <ac:spMkLst>
            <pc:docMk/>
            <pc:sldMk cId="2602457425" sldId="257"/>
            <ac:spMk id="12" creationId="{BF8DA3CF-9D4B-403A-9AD4-BB177DAB6CC1}"/>
          </ac:spMkLst>
        </pc:spChg>
        <pc:grpChg chg="add">
          <ac:chgData name="Pandey, Shikha" userId="62b2c247-44c0-476d-a294-f01c5623c9dc" providerId="ADAL" clId="{F72F3FB8-19C0-4758-9009-50FF7556B545}" dt="2021-12-09T01:42:58.456" v="143" actId="26606"/>
          <ac:grpSpMkLst>
            <pc:docMk/>
            <pc:sldMk cId="2602457425" sldId="257"/>
            <ac:grpSpMk id="14" creationId="{828A5161-06F1-46CF-8AD7-844680A59E13}"/>
          </ac:grpSpMkLst>
        </pc:grpChg>
        <pc:grpChg chg="add">
          <ac:chgData name="Pandey, Shikha" userId="62b2c247-44c0-476d-a294-f01c5623c9dc" providerId="ADAL" clId="{F72F3FB8-19C0-4758-9009-50FF7556B545}" dt="2021-12-09T01:42:58.456" v="143" actId="26606"/>
          <ac:grpSpMkLst>
            <pc:docMk/>
            <pc:sldMk cId="2602457425" sldId="257"/>
            <ac:grpSpMk id="18" creationId="{5995D10D-E9C9-47DB-AE7E-801FEF38F5C9}"/>
          </ac:grpSpMkLst>
        </pc:grpChg>
        <pc:picChg chg="mod">
          <ac:chgData name="Pandey, Shikha" userId="62b2c247-44c0-476d-a294-f01c5623c9dc" providerId="ADAL" clId="{F72F3FB8-19C0-4758-9009-50FF7556B545}" dt="2021-12-09T01:55:11.654" v="274" actId="1076"/>
          <ac:picMkLst>
            <pc:docMk/>
            <pc:sldMk cId="2602457425" sldId="257"/>
            <ac:picMk id="5" creationId="{3AFDDCAC-CE20-48C5-91FD-8D26D96B2D27}"/>
          </ac:picMkLst>
        </pc:picChg>
      </pc:sldChg>
      <pc:sldChg chg="addSp delSp modSp del mod delDesignElem">
        <pc:chgData name="Pandey, Shikha" userId="62b2c247-44c0-476d-a294-f01c5623c9dc" providerId="ADAL" clId="{F72F3FB8-19C0-4758-9009-50FF7556B545}" dt="2021-12-09T01:42:49.169" v="142" actId="2696"/>
        <pc:sldMkLst>
          <pc:docMk/>
          <pc:sldMk cId="3069425468" sldId="258"/>
        </pc:sldMkLst>
        <pc:spChg chg="mod">
          <ac:chgData name="Pandey, Shikha" userId="62b2c247-44c0-476d-a294-f01c5623c9dc" providerId="ADAL" clId="{F72F3FB8-19C0-4758-9009-50FF7556B545}" dt="2021-12-09T01:41:34.906" v="134" actId="1076"/>
          <ac:spMkLst>
            <pc:docMk/>
            <pc:sldMk cId="3069425468" sldId="258"/>
            <ac:spMk id="2" creationId="{69DB2FCE-7AFB-491B-B887-C7CCDF1CEB11}"/>
          </ac:spMkLst>
        </pc:spChg>
        <pc:spChg chg="mod">
          <ac:chgData name="Pandey, Shikha" userId="62b2c247-44c0-476d-a294-f01c5623c9dc" providerId="ADAL" clId="{F72F3FB8-19C0-4758-9009-50FF7556B545}" dt="2021-12-09T01:42:15.179" v="139" actId="1076"/>
          <ac:spMkLst>
            <pc:docMk/>
            <pc:sldMk cId="3069425468" sldId="258"/>
            <ac:spMk id="4" creationId="{5DFBDE0D-6626-48BB-B0F5-E3F84E697958}"/>
          </ac:spMkLst>
        </pc:spChg>
        <pc:spChg chg="add del">
          <ac:chgData name="Pandey, Shikha" userId="62b2c247-44c0-476d-a294-f01c5623c9dc" providerId="ADAL" clId="{F72F3FB8-19C0-4758-9009-50FF7556B545}" dt="2021-12-09T01:35:22.360" v="93"/>
          <ac:spMkLst>
            <pc:docMk/>
            <pc:sldMk cId="3069425468" sldId="258"/>
            <ac:spMk id="8" creationId="{EFF9146B-4CCD-4CDB-AB9C-458005307E6F}"/>
          </ac:spMkLst>
        </pc:spChg>
        <pc:spChg chg="add del">
          <ac:chgData name="Pandey, Shikha" userId="62b2c247-44c0-476d-a294-f01c5623c9dc" providerId="ADAL" clId="{F72F3FB8-19C0-4758-9009-50FF7556B545}" dt="2021-12-09T01:35:22.360" v="93"/>
          <ac:spMkLst>
            <pc:docMk/>
            <pc:sldMk cId="3069425468" sldId="258"/>
            <ac:spMk id="10" creationId="{5E1FEFA6-7D4F-4746-AE64-D4D52FE76DC2}"/>
          </ac:spMkLst>
        </pc:spChg>
        <pc:spChg chg="add del">
          <ac:chgData name="Pandey, Shikha" userId="62b2c247-44c0-476d-a294-f01c5623c9dc" providerId="ADAL" clId="{F72F3FB8-19C0-4758-9009-50FF7556B545}" dt="2021-12-09T01:35:22.360" v="93"/>
          <ac:spMkLst>
            <pc:docMk/>
            <pc:sldMk cId="3069425468" sldId="258"/>
            <ac:spMk id="12" creationId="{BF8DA3CF-9D4B-403A-9AD4-BB177DAB6CC1}"/>
          </ac:spMkLst>
        </pc:spChg>
      </pc:sldChg>
      <pc:sldChg chg="addSp delSp modSp mod setBg addAnim delAnim delDesignElem">
        <pc:chgData name="Pandey, Shikha" userId="62b2c247-44c0-476d-a294-f01c5623c9dc" providerId="ADAL" clId="{F72F3FB8-19C0-4758-9009-50FF7556B545}" dt="2021-12-09T01:55:07.037" v="273" actId="1076"/>
        <pc:sldMkLst>
          <pc:docMk/>
          <pc:sldMk cId="52504007" sldId="259"/>
        </pc:sldMkLst>
        <pc:spChg chg="mod ord">
          <ac:chgData name="Pandey, Shikha" userId="62b2c247-44c0-476d-a294-f01c5623c9dc" providerId="ADAL" clId="{F72F3FB8-19C0-4758-9009-50FF7556B545}" dt="2021-12-09T01:44:31.849" v="155" actId="14100"/>
          <ac:spMkLst>
            <pc:docMk/>
            <pc:sldMk cId="52504007" sldId="259"/>
            <ac:spMk id="2" creationId="{69DB2FCE-7AFB-491B-B887-C7CCDF1CEB11}"/>
          </ac:spMkLst>
        </pc:spChg>
        <pc:spChg chg="add del mod">
          <ac:chgData name="Pandey, Shikha" userId="62b2c247-44c0-476d-a294-f01c5623c9dc" providerId="ADAL" clId="{F72F3FB8-19C0-4758-9009-50FF7556B545}" dt="2021-12-09T01:30:01.264" v="55" actId="22"/>
          <ac:spMkLst>
            <pc:docMk/>
            <pc:sldMk cId="52504007" sldId="259"/>
            <ac:spMk id="4" creationId="{F1262818-7643-46C2-AE1C-84F342410C2F}"/>
          </ac:spMkLst>
        </pc:spChg>
        <pc:spChg chg="add del">
          <ac:chgData name="Pandey, Shikha" userId="62b2c247-44c0-476d-a294-f01c5623c9dc" providerId="ADAL" clId="{F72F3FB8-19C0-4758-9009-50FF7556B545}" dt="2021-12-09T01:35:22.360" v="93"/>
          <ac:spMkLst>
            <pc:docMk/>
            <pc:sldMk cId="52504007" sldId="259"/>
            <ac:spMk id="8" creationId="{EFF9146B-4CCD-4CDB-AB9C-458005307E6F}"/>
          </ac:spMkLst>
        </pc:spChg>
        <pc:spChg chg="add del">
          <ac:chgData name="Pandey, Shikha" userId="62b2c247-44c0-476d-a294-f01c5623c9dc" providerId="ADAL" clId="{F72F3FB8-19C0-4758-9009-50FF7556B545}" dt="2021-12-09T01:35:22.360" v="93"/>
          <ac:spMkLst>
            <pc:docMk/>
            <pc:sldMk cId="52504007" sldId="259"/>
            <ac:spMk id="10" creationId="{5E1FEFA6-7D4F-4746-AE64-D4D52FE76DC2}"/>
          </ac:spMkLst>
        </pc:spChg>
        <pc:spChg chg="add del mod">
          <ac:chgData name="Pandey, Shikha" userId="62b2c247-44c0-476d-a294-f01c5623c9dc" providerId="ADAL" clId="{F72F3FB8-19C0-4758-9009-50FF7556B545}" dt="2021-12-09T01:44:23.673" v="153" actId="478"/>
          <ac:spMkLst>
            <pc:docMk/>
            <pc:sldMk cId="52504007" sldId="259"/>
            <ac:spMk id="11" creationId="{86F2945C-6113-42C2-A3F5-E222867C2D43}"/>
          </ac:spMkLst>
        </pc:spChg>
        <pc:spChg chg="add del">
          <ac:chgData name="Pandey, Shikha" userId="62b2c247-44c0-476d-a294-f01c5623c9dc" providerId="ADAL" clId="{F72F3FB8-19C0-4758-9009-50FF7556B545}" dt="2021-12-09T01:35:22.360" v="93"/>
          <ac:spMkLst>
            <pc:docMk/>
            <pc:sldMk cId="52504007" sldId="259"/>
            <ac:spMk id="12" creationId="{BF8DA3CF-9D4B-403A-9AD4-BB177DAB6CC1}"/>
          </ac:spMkLst>
        </pc:spChg>
        <pc:spChg chg="add">
          <ac:chgData name="Pandey, Shikha" userId="62b2c247-44c0-476d-a294-f01c5623c9dc" providerId="ADAL" clId="{F72F3FB8-19C0-4758-9009-50FF7556B545}" dt="2021-12-09T01:36:39.330" v="95" actId="26606"/>
          <ac:spMkLst>
            <pc:docMk/>
            <pc:sldMk cId="52504007" sldId="259"/>
            <ac:spMk id="14" creationId="{2B566528-1B12-4246-9431-5C2D7D081168}"/>
          </ac:spMkLst>
        </pc:spChg>
        <pc:spChg chg="add del">
          <ac:chgData name="Pandey, Shikha" userId="62b2c247-44c0-476d-a294-f01c5623c9dc" providerId="ADAL" clId="{F72F3FB8-19C0-4758-9009-50FF7556B545}" dt="2021-12-09T01:33:59.520" v="71" actId="26606"/>
          <ac:spMkLst>
            <pc:docMk/>
            <pc:sldMk cId="52504007" sldId="259"/>
            <ac:spMk id="16" creationId="{B7B94B87-E764-488C-963C-285671C8E5FE}"/>
          </ac:spMkLst>
        </pc:spChg>
        <pc:spChg chg="add del">
          <ac:chgData name="Pandey, Shikha" userId="62b2c247-44c0-476d-a294-f01c5623c9dc" providerId="ADAL" clId="{F72F3FB8-19C0-4758-9009-50FF7556B545}" dt="2021-12-09T01:33:59.520" v="71" actId="26606"/>
          <ac:spMkLst>
            <pc:docMk/>
            <pc:sldMk cId="52504007" sldId="259"/>
            <ac:spMk id="19" creationId="{C1CA7196-CAF1-4234-8849-E335F0BCA3E8}"/>
          </ac:spMkLst>
        </pc:spChg>
        <pc:spChg chg="add del">
          <ac:chgData name="Pandey, Shikha" userId="62b2c247-44c0-476d-a294-f01c5623c9dc" providerId="ADAL" clId="{F72F3FB8-19C0-4758-9009-50FF7556B545}" dt="2021-12-09T01:33:59.520" v="71" actId="26606"/>
          <ac:spMkLst>
            <pc:docMk/>
            <pc:sldMk cId="52504007" sldId="259"/>
            <ac:spMk id="21" creationId="{8A7C3535-4FB5-4E5B-BDFE-FA61877AF1A9}"/>
          </ac:spMkLst>
        </pc:spChg>
        <pc:spChg chg="add del">
          <ac:chgData name="Pandey, Shikha" userId="62b2c247-44c0-476d-a294-f01c5623c9dc" providerId="ADAL" clId="{F72F3FB8-19C0-4758-9009-50FF7556B545}" dt="2021-12-09T01:35:08.773" v="82" actId="26606"/>
          <ac:spMkLst>
            <pc:docMk/>
            <pc:sldMk cId="52504007" sldId="259"/>
            <ac:spMk id="23" creationId="{23E33EB3-397E-4C5F-B561-7FEE7C781FB7}"/>
          </ac:spMkLst>
        </pc:spChg>
        <pc:spChg chg="add del">
          <ac:chgData name="Pandey, Shikha" userId="62b2c247-44c0-476d-a294-f01c5623c9dc" providerId="ADAL" clId="{F72F3FB8-19C0-4758-9009-50FF7556B545}" dt="2021-12-09T01:35:08.773" v="82" actId="26606"/>
          <ac:spMkLst>
            <pc:docMk/>
            <pc:sldMk cId="52504007" sldId="259"/>
            <ac:spMk id="24" creationId="{B3E5064B-BAF4-48C7-8C2C-8219FF24A7A4}"/>
          </ac:spMkLst>
        </pc:spChg>
        <pc:spChg chg="add del">
          <ac:chgData name="Pandey, Shikha" userId="62b2c247-44c0-476d-a294-f01c5623c9dc" providerId="ADAL" clId="{F72F3FB8-19C0-4758-9009-50FF7556B545}" dt="2021-12-09T01:35:08.773" v="82" actId="26606"/>
          <ac:spMkLst>
            <pc:docMk/>
            <pc:sldMk cId="52504007" sldId="259"/>
            <ac:spMk id="25" creationId="{8A7C3535-4FB5-4E5B-BDFE-FA61877AF1A9}"/>
          </ac:spMkLst>
        </pc:spChg>
        <pc:spChg chg="add del">
          <ac:chgData name="Pandey, Shikha" userId="62b2c247-44c0-476d-a294-f01c5623c9dc" providerId="ADAL" clId="{F72F3FB8-19C0-4758-9009-50FF7556B545}" dt="2021-12-09T01:35:08.773" v="82" actId="26606"/>
          <ac:spMkLst>
            <pc:docMk/>
            <pc:sldMk cId="52504007" sldId="259"/>
            <ac:spMk id="26" creationId="{88959F98-F852-4F0F-85E3-1239FA5053FF}"/>
          </ac:spMkLst>
        </pc:spChg>
        <pc:spChg chg="add del">
          <ac:chgData name="Pandey, Shikha" userId="62b2c247-44c0-476d-a294-f01c5623c9dc" providerId="ADAL" clId="{F72F3FB8-19C0-4758-9009-50FF7556B545}" dt="2021-12-09T01:34:51.939" v="76" actId="26606"/>
          <ac:spMkLst>
            <pc:docMk/>
            <pc:sldMk cId="52504007" sldId="259"/>
            <ac:spMk id="30" creationId="{3A6B605E-B973-41C3-92CD-B85E8E91FDD1}"/>
          </ac:spMkLst>
        </pc:spChg>
        <pc:spChg chg="add del">
          <ac:chgData name="Pandey, Shikha" userId="62b2c247-44c0-476d-a294-f01c5623c9dc" providerId="ADAL" clId="{F72F3FB8-19C0-4758-9009-50FF7556B545}" dt="2021-12-09T01:34:51.939" v="76" actId="26606"/>
          <ac:spMkLst>
            <pc:docMk/>
            <pc:sldMk cId="52504007" sldId="259"/>
            <ac:spMk id="32" creationId="{8337CC61-9E93-4D80-9F1C-12CE9A0C07F6}"/>
          </ac:spMkLst>
        </pc:spChg>
        <pc:spChg chg="add del">
          <ac:chgData name="Pandey, Shikha" userId="62b2c247-44c0-476d-a294-f01c5623c9dc" providerId="ADAL" clId="{F72F3FB8-19C0-4758-9009-50FF7556B545}" dt="2021-12-09T01:35:04.621" v="79" actId="26606"/>
          <ac:spMkLst>
            <pc:docMk/>
            <pc:sldMk cId="52504007" sldId="259"/>
            <ac:spMk id="34" creationId="{3D99578A-5517-4361-8249-598D1C9FB256}"/>
          </ac:spMkLst>
        </pc:spChg>
        <pc:spChg chg="add del">
          <ac:chgData name="Pandey, Shikha" userId="62b2c247-44c0-476d-a294-f01c5623c9dc" providerId="ADAL" clId="{F72F3FB8-19C0-4758-9009-50FF7556B545}" dt="2021-12-09T01:35:04.621" v="79" actId="26606"/>
          <ac:spMkLst>
            <pc:docMk/>
            <pc:sldMk cId="52504007" sldId="259"/>
            <ac:spMk id="35" creationId="{088C0414-4070-42B4-B359-C995754D7F8D}"/>
          </ac:spMkLst>
        </pc:spChg>
        <pc:grpChg chg="add">
          <ac:chgData name="Pandey, Shikha" userId="62b2c247-44c0-476d-a294-f01c5623c9dc" providerId="ADAL" clId="{F72F3FB8-19C0-4758-9009-50FF7556B545}" dt="2021-12-09T01:36:39.330" v="95" actId="26606"/>
          <ac:grpSpMkLst>
            <pc:docMk/>
            <pc:sldMk cId="52504007" sldId="259"/>
            <ac:grpSpMk id="9" creationId="{828A5161-06F1-46CF-8AD7-844680A59E13}"/>
          </ac:grpSpMkLst>
        </pc:grpChg>
        <pc:grpChg chg="add">
          <ac:chgData name="Pandey, Shikha" userId="62b2c247-44c0-476d-a294-f01c5623c9dc" providerId="ADAL" clId="{F72F3FB8-19C0-4758-9009-50FF7556B545}" dt="2021-12-09T01:36:39.330" v="95" actId="26606"/>
          <ac:grpSpMkLst>
            <pc:docMk/>
            <pc:sldMk cId="52504007" sldId="259"/>
            <ac:grpSpMk id="20" creationId="{5995D10D-E9C9-47DB-AE7E-801FEF38F5C9}"/>
          </ac:grpSpMkLst>
        </pc:grpChg>
        <pc:picChg chg="del">
          <ac:chgData name="Pandey, Shikha" userId="62b2c247-44c0-476d-a294-f01c5623c9dc" providerId="ADAL" clId="{F72F3FB8-19C0-4758-9009-50FF7556B545}" dt="2021-12-09T01:29:06.331" v="53" actId="478"/>
          <ac:picMkLst>
            <pc:docMk/>
            <pc:sldMk cId="52504007" sldId="259"/>
            <ac:picMk id="5" creationId="{30BB6324-641D-4409-ACF4-F6A5957071B3}"/>
          </ac:picMkLst>
        </pc:picChg>
        <pc:picChg chg="add mod ord">
          <ac:chgData name="Pandey, Shikha" userId="62b2c247-44c0-476d-a294-f01c5623c9dc" providerId="ADAL" clId="{F72F3FB8-19C0-4758-9009-50FF7556B545}" dt="2021-12-09T01:55:07.037" v="273" actId="1076"/>
          <ac:picMkLst>
            <pc:docMk/>
            <pc:sldMk cId="52504007" sldId="259"/>
            <ac:picMk id="7" creationId="{B301B958-73D9-403B-8DDC-C2C0D06E5395}"/>
          </ac:picMkLst>
        </pc:picChg>
      </pc:sldChg>
      <pc:sldChg chg="addSp delSp modSp del mod delDesignElem">
        <pc:chgData name="Pandey, Shikha" userId="62b2c247-44c0-476d-a294-f01c5623c9dc" providerId="ADAL" clId="{F72F3FB8-19C0-4758-9009-50FF7556B545}" dt="2021-12-09T01:45:58.367" v="165" actId="2696"/>
        <pc:sldMkLst>
          <pc:docMk/>
          <pc:sldMk cId="2300616001" sldId="260"/>
        </pc:sldMkLst>
        <pc:spChg chg="mod">
          <ac:chgData name="Pandey, Shikha" userId="62b2c247-44c0-476d-a294-f01c5623c9dc" providerId="ADAL" clId="{F72F3FB8-19C0-4758-9009-50FF7556B545}" dt="2021-12-09T01:45:41.910" v="163" actId="26606"/>
          <ac:spMkLst>
            <pc:docMk/>
            <pc:sldMk cId="2300616001" sldId="260"/>
            <ac:spMk id="2" creationId="{69DB2FCE-7AFB-491B-B887-C7CCDF1CEB11}"/>
          </ac:spMkLst>
        </pc:spChg>
        <pc:spChg chg="add del">
          <ac:chgData name="Pandey, Shikha" userId="62b2c247-44c0-476d-a294-f01c5623c9dc" providerId="ADAL" clId="{F72F3FB8-19C0-4758-9009-50FF7556B545}" dt="2021-12-09T01:35:22.360" v="93"/>
          <ac:spMkLst>
            <pc:docMk/>
            <pc:sldMk cId="2300616001" sldId="260"/>
            <ac:spMk id="8" creationId="{EFF9146B-4CCD-4CDB-AB9C-458005307E6F}"/>
          </ac:spMkLst>
        </pc:spChg>
        <pc:spChg chg="add del">
          <ac:chgData name="Pandey, Shikha" userId="62b2c247-44c0-476d-a294-f01c5623c9dc" providerId="ADAL" clId="{F72F3FB8-19C0-4758-9009-50FF7556B545}" dt="2021-12-09T01:35:22.360" v="93"/>
          <ac:spMkLst>
            <pc:docMk/>
            <pc:sldMk cId="2300616001" sldId="260"/>
            <ac:spMk id="10" creationId="{5E1FEFA6-7D4F-4746-AE64-D4D52FE76DC2}"/>
          </ac:spMkLst>
        </pc:spChg>
        <pc:spChg chg="add del">
          <ac:chgData name="Pandey, Shikha" userId="62b2c247-44c0-476d-a294-f01c5623c9dc" providerId="ADAL" clId="{F72F3FB8-19C0-4758-9009-50FF7556B545}" dt="2021-12-09T01:35:22.360" v="93"/>
          <ac:spMkLst>
            <pc:docMk/>
            <pc:sldMk cId="2300616001" sldId="260"/>
            <ac:spMk id="12" creationId="{BF8DA3CF-9D4B-403A-9AD4-BB177DAB6CC1}"/>
          </ac:spMkLst>
        </pc:spChg>
        <pc:spChg chg="add del">
          <ac:chgData name="Pandey, Shikha" userId="62b2c247-44c0-476d-a294-f01c5623c9dc" providerId="ADAL" clId="{F72F3FB8-19C0-4758-9009-50FF7556B545}" dt="2021-12-09T01:45:46.186" v="164" actId="478"/>
          <ac:spMkLst>
            <pc:docMk/>
            <pc:sldMk cId="2300616001" sldId="260"/>
            <ac:spMk id="15" creationId="{7F117A7D-C2E7-4B47-9249-5B294BC85582}"/>
          </ac:spMkLst>
        </pc:spChg>
        <pc:spChg chg="add">
          <ac:chgData name="Pandey, Shikha" userId="62b2c247-44c0-476d-a294-f01c5623c9dc" providerId="ADAL" clId="{F72F3FB8-19C0-4758-9009-50FF7556B545}" dt="2021-12-09T01:45:41.910" v="163" actId="26606"/>
          <ac:spMkLst>
            <pc:docMk/>
            <pc:sldMk cId="2300616001" sldId="260"/>
            <ac:spMk id="18" creationId="{2B566528-1B12-4246-9431-5C2D7D081168}"/>
          </ac:spMkLst>
        </pc:spChg>
        <pc:grpChg chg="add">
          <ac:chgData name="Pandey, Shikha" userId="62b2c247-44c0-476d-a294-f01c5623c9dc" providerId="ADAL" clId="{F72F3FB8-19C0-4758-9009-50FF7556B545}" dt="2021-12-09T01:45:41.910" v="163" actId="26606"/>
          <ac:grpSpMkLst>
            <pc:docMk/>
            <pc:sldMk cId="2300616001" sldId="260"/>
            <ac:grpSpMk id="20" creationId="{828A5161-06F1-46CF-8AD7-844680A59E13}"/>
          </ac:grpSpMkLst>
        </pc:grpChg>
        <pc:grpChg chg="add">
          <ac:chgData name="Pandey, Shikha" userId="62b2c247-44c0-476d-a294-f01c5623c9dc" providerId="ADAL" clId="{F72F3FB8-19C0-4758-9009-50FF7556B545}" dt="2021-12-09T01:45:41.910" v="163" actId="26606"/>
          <ac:grpSpMkLst>
            <pc:docMk/>
            <pc:sldMk cId="2300616001" sldId="260"/>
            <ac:grpSpMk id="24" creationId="{5995D10D-E9C9-47DB-AE7E-801FEF38F5C9}"/>
          </ac:grpSpMkLst>
        </pc:grpChg>
        <pc:picChg chg="mod">
          <ac:chgData name="Pandey, Shikha" userId="62b2c247-44c0-476d-a294-f01c5623c9dc" providerId="ADAL" clId="{F72F3FB8-19C0-4758-9009-50FF7556B545}" dt="2021-12-09T01:45:41.910" v="163" actId="26606"/>
          <ac:picMkLst>
            <pc:docMk/>
            <pc:sldMk cId="2300616001" sldId="260"/>
            <ac:picMk id="11" creationId="{5A581F16-7BE5-4029-B7FB-2326E0D1BDF9}"/>
          </ac:picMkLst>
        </pc:picChg>
      </pc:sldChg>
      <pc:sldChg chg="addSp delSp modSp del mod delDesignElem">
        <pc:chgData name="Pandey, Shikha" userId="62b2c247-44c0-476d-a294-f01c5623c9dc" providerId="ADAL" clId="{F72F3FB8-19C0-4758-9009-50FF7556B545}" dt="2021-12-09T01:49:05.978" v="236" actId="2696"/>
        <pc:sldMkLst>
          <pc:docMk/>
          <pc:sldMk cId="2606867125" sldId="261"/>
        </pc:sldMkLst>
        <pc:spChg chg="mod">
          <ac:chgData name="Pandey, Shikha" userId="62b2c247-44c0-476d-a294-f01c5623c9dc" providerId="ADAL" clId="{F72F3FB8-19C0-4758-9009-50FF7556B545}" dt="2021-12-09T01:46:40.183" v="184" actId="1035"/>
          <ac:spMkLst>
            <pc:docMk/>
            <pc:sldMk cId="2606867125" sldId="261"/>
            <ac:spMk id="2" creationId="{69DB2FCE-7AFB-491B-B887-C7CCDF1CEB11}"/>
          </ac:spMkLst>
        </pc:spChg>
        <pc:spChg chg="add mod">
          <ac:chgData name="Pandey, Shikha" userId="62b2c247-44c0-476d-a294-f01c5623c9dc" providerId="ADAL" clId="{F72F3FB8-19C0-4758-9009-50FF7556B545}" dt="2021-12-09T01:46:17.498" v="166" actId="478"/>
          <ac:spMkLst>
            <pc:docMk/>
            <pc:sldMk cId="2606867125" sldId="261"/>
            <ac:spMk id="4" creationId="{C5492BF1-3E91-4066-ADC8-CEB8E15C4F72}"/>
          </ac:spMkLst>
        </pc:spChg>
        <pc:spChg chg="add del">
          <ac:chgData name="Pandey, Shikha" userId="62b2c247-44c0-476d-a294-f01c5623c9dc" providerId="ADAL" clId="{F72F3FB8-19C0-4758-9009-50FF7556B545}" dt="2021-12-09T01:35:22.360" v="93"/>
          <ac:spMkLst>
            <pc:docMk/>
            <pc:sldMk cId="2606867125" sldId="261"/>
            <ac:spMk id="8" creationId="{EFF9146B-4CCD-4CDB-AB9C-458005307E6F}"/>
          </ac:spMkLst>
        </pc:spChg>
        <pc:spChg chg="add del">
          <ac:chgData name="Pandey, Shikha" userId="62b2c247-44c0-476d-a294-f01c5623c9dc" providerId="ADAL" clId="{F72F3FB8-19C0-4758-9009-50FF7556B545}" dt="2021-12-09T01:35:22.360" v="93"/>
          <ac:spMkLst>
            <pc:docMk/>
            <pc:sldMk cId="2606867125" sldId="261"/>
            <ac:spMk id="10" creationId="{5E1FEFA6-7D4F-4746-AE64-D4D52FE76DC2}"/>
          </ac:spMkLst>
        </pc:spChg>
        <pc:spChg chg="add del">
          <ac:chgData name="Pandey, Shikha" userId="62b2c247-44c0-476d-a294-f01c5623c9dc" providerId="ADAL" clId="{F72F3FB8-19C0-4758-9009-50FF7556B545}" dt="2021-12-09T01:35:22.360" v="93"/>
          <ac:spMkLst>
            <pc:docMk/>
            <pc:sldMk cId="2606867125" sldId="261"/>
            <ac:spMk id="12" creationId="{BF8DA3CF-9D4B-403A-9AD4-BB177DAB6CC1}"/>
          </ac:spMkLst>
        </pc:spChg>
        <pc:picChg chg="del">
          <ac:chgData name="Pandey, Shikha" userId="62b2c247-44c0-476d-a294-f01c5623c9dc" providerId="ADAL" clId="{F72F3FB8-19C0-4758-9009-50FF7556B545}" dt="2021-12-09T01:46:17.498" v="166" actId="478"/>
          <ac:picMkLst>
            <pc:docMk/>
            <pc:sldMk cId="2606867125" sldId="261"/>
            <ac:picMk id="6" creationId="{52510B10-8D79-46C1-93FF-BA61C14C5574}"/>
          </ac:picMkLst>
        </pc:picChg>
      </pc:sldChg>
      <pc:sldChg chg="addSp delSp del delDesignElem">
        <pc:chgData name="Pandey, Shikha" userId="62b2c247-44c0-476d-a294-f01c5623c9dc" providerId="ADAL" clId="{F72F3FB8-19C0-4758-9009-50FF7556B545}" dt="2021-12-09T01:46:30.325" v="167" actId="2696"/>
        <pc:sldMkLst>
          <pc:docMk/>
          <pc:sldMk cId="3644249630" sldId="262"/>
        </pc:sldMkLst>
        <pc:spChg chg="add del">
          <ac:chgData name="Pandey, Shikha" userId="62b2c247-44c0-476d-a294-f01c5623c9dc" providerId="ADAL" clId="{F72F3FB8-19C0-4758-9009-50FF7556B545}" dt="2021-12-09T01:35:22.360" v="93"/>
          <ac:spMkLst>
            <pc:docMk/>
            <pc:sldMk cId="3644249630" sldId="262"/>
            <ac:spMk id="8" creationId="{EFF9146B-4CCD-4CDB-AB9C-458005307E6F}"/>
          </ac:spMkLst>
        </pc:spChg>
        <pc:spChg chg="add del">
          <ac:chgData name="Pandey, Shikha" userId="62b2c247-44c0-476d-a294-f01c5623c9dc" providerId="ADAL" clId="{F72F3FB8-19C0-4758-9009-50FF7556B545}" dt="2021-12-09T01:35:22.360" v="93"/>
          <ac:spMkLst>
            <pc:docMk/>
            <pc:sldMk cId="3644249630" sldId="262"/>
            <ac:spMk id="10" creationId="{5E1FEFA6-7D4F-4746-AE64-D4D52FE76DC2}"/>
          </ac:spMkLst>
        </pc:spChg>
        <pc:spChg chg="add del">
          <ac:chgData name="Pandey, Shikha" userId="62b2c247-44c0-476d-a294-f01c5623c9dc" providerId="ADAL" clId="{F72F3FB8-19C0-4758-9009-50FF7556B545}" dt="2021-12-09T01:35:22.360" v="93"/>
          <ac:spMkLst>
            <pc:docMk/>
            <pc:sldMk cId="3644249630" sldId="262"/>
            <ac:spMk id="12" creationId="{BF8DA3CF-9D4B-403A-9AD4-BB177DAB6CC1}"/>
          </ac:spMkLst>
        </pc:spChg>
      </pc:sldChg>
      <pc:sldChg chg="addSp delSp modSp add del mod delDesignElem">
        <pc:chgData name="Pandey, Shikha" userId="62b2c247-44c0-476d-a294-f01c5623c9dc" providerId="ADAL" clId="{F72F3FB8-19C0-4758-9009-50FF7556B545}" dt="2021-12-09T01:49:16.966" v="237" actId="47"/>
        <pc:sldMkLst>
          <pc:docMk/>
          <pc:sldMk cId="3879523208" sldId="263"/>
        </pc:sldMkLst>
        <pc:spChg chg="mod">
          <ac:chgData name="Pandey, Shikha" userId="62b2c247-44c0-476d-a294-f01c5623c9dc" providerId="ADAL" clId="{F72F3FB8-19C0-4758-9009-50FF7556B545}" dt="2021-12-07T06:03:57.358" v="20" actId="20577"/>
          <ac:spMkLst>
            <pc:docMk/>
            <pc:sldMk cId="3879523208" sldId="263"/>
            <ac:spMk id="2" creationId="{69DB2FCE-7AFB-491B-B887-C7CCDF1CEB11}"/>
          </ac:spMkLst>
        </pc:spChg>
        <pc:spChg chg="add del mod">
          <ac:chgData name="Pandey, Shikha" userId="62b2c247-44c0-476d-a294-f01c5623c9dc" providerId="ADAL" clId="{F72F3FB8-19C0-4758-9009-50FF7556B545}" dt="2021-12-07T06:03:34.345" v="3" actId="22"/>
          <ac:spMkLst>
            <pc:docMk/>
            <pc:sldMk cId="3879523208" sldId="263"/>
            <ac:spMk id="4" creationId="{E0C4A9C3-7B26-4297-B899-4E4573869E99}"/>
          </ac:spMkLst>
        </pc:spChg>
        <pc:spChg chg="add del">
          <ac:chgData name="Pandey, Shikha" userId="62b2c247-44c0-476d-a294-f01c5623c9dc" providerId="ADAL" clId="{F72F3FB8-19C0-4758-9009-50FF7556B545}" dt="2021-12-09T01:35:22.360" v="93"/>
          <ac:spMkLst>
            <pc:docMk/>
            <pc:sldMk cId="3879523208" sldId="263"/>
            <ac:spMk id="8" creationId="{EFF9146B-4CCD-4CDB-AB9C-458005307E6F}"/>
          </ac:spMkLst>
        </pc:spChg>
        <pc:spChg chg="add del">
          <ac:chgData name="Pandey, Shikha" userId="62b2c247-44c0-476d-a294-f01c5623c9dc" providerId="ADAL" clId="{F72F3FB8-19C0-4758-9009-50FF7556B545}" dt="2021-12-09T01:35:22.360" v="93"/>
          <ac:spMkLst>
            <pc:docMk/>
            <pc:sldMk cId="3879523208" sldId="263"/>
            <ac:spMk id="10" creationId="{5E1FEFA6-7D4F-4746-AE64-D4D52FE76DC2}"/>
          </ac:spMkLst>
        </pc:spChg>
        <pc:spChg chg="add del">
          <ac:chgData name="Pandey, Shikha" userId="62b2c247-44c0-476d-a294-f01c5623c9dc" providerId="ADAL" clId="{F72F3FB8-19C0-4758-9009-50FF7556B545}" dt="2021-12-09T01:35:22.360" v="93"/>
          <ac:spMkLst>
            <pc:docMk/>
            <pc:sldMk cId="3879523208" sldId="263"/>
            <ac:spMk id="12" creationId="{BF8DA3CF-9D4B-403A-9AD4-BB177DAB6CC1}"/>
          </ac:spMkLst>
        </pc:spChg>
        <pc:picChg chg="add mod ord">
          <ac:chgData name="Pandey, Shikha" userId="62b2c247-44c0-476d-a294-f01c5623c9dc" providerId="ADAL" clId="{F72F3FB8-19C0-4758-9009-50FF7556B545}" dt="2021-12-07T06:03:34.345" v="3" actId="22"/>
          <ac:picMkLst>
            <pc:docMk/>
            <pc:sldMk cId="3879523208" sldId="263"/>
            <ac:picMk id="6" creationId="{283F7F2C-9D28-44FB-96EE-319444EBDA01}"/>
          </ac:picMkLst>
        </pc:picChg>
        <pc:picChg chg="del">
          <ac:chgData name="Pandey, Shikha" userId="62b2c247-44c0-476d-a294-f01c5623c9dc" providerId="ADAL" clId="{F72F3FB8-19C0-4758-9009-50FF7556B545}" dt="2021-12-07T05:55:43.838" v="1" actId="478"/>
          <ac:picMkLst>
            <pc:docMk/>
            <pc:sldMk cId="3879523208" sldId="263"/>
            <ac:picMk id="7" creationId="{EF6BBE1E-D333-4FAF-B3BF-A5D90A29F468}"/>
          </ac:picMkLst>
        </pc:picChg>
      </pc:sldChg>
      <pc:sldChg chg="addSp delSp modSp add del mod delDesignElem">
        <pc:chgData name="Pandey, Shikha" userId="62b2c247-44c0-476d-a294-f01c5623c9dc" providerId="ADAL" clId="{F72F3FB8-19C0-4758-9009-50FF7556B545}" dt="2021-12-09T01:49:18.773" v="238" actId="47"/>
        <pc:sldMkLst>
          <pc:docMk/>
          <pc:sldMk cId="2972419515" sldId="264"/>
        </pc:sldMkLst>
        <pc:spChg chg="mod">
          <ac:chgData name="Pandey, Shikha" userId="62b2c247-44c0-476d-a294-f01c5623c9dc" providerId="ADAL" clId="{F72F3FB8-19C0-4758-9009-50FF7556B545}" dt="2021-12-07T06:05:11.741" v="27" actId="20577"/>
          <ac:spMkLst>
            <pc:docMk/>
            <pc:sldMk cId="2972419515" sldId="264"/>
            <ac:spMk id="2" creationId="{69DB2FCE-7AFB-491B-B887-C7CCDF1CEB11}"/>
          </ac:spMkLst>
        </pc:spChg>
        <pc:spChg chg="add del mod">
          <ac:chgData name="Pandey, Shikha" userId="62b2c247-44c0-476d-a294-f01c5623c9dc" providerId="ADAL" clId="{F72F3FB8-19C0-4758-9009-50FF7556B545}" dt="2021-12-07T06:05:55.266" v="30" actId="22"/>
          <ac:spMkLst>
            <pc:docMk/>
            <pc:sldMk cId="2972419515" sldId="264"/>
            <ac:spMk id="4" creationId="{67EB1891-931C-4DA2-8784-00715F8B7823}"/>
          </ac:spMkLst>
        </pc:spChg>
        <pc:spChg chg="add del">
          <ac:chgData name="Pandey, Shikha" userId="62b2c247-44c0-476d-a294-f01c5623c9dc" providerId="ADAL" clId="{F72F3FB8-19C0-4758-9009-50FF7556B545}" dt="2021-12-09T01:35:22.360" v="93"/>
          <ac:spMkLst>
            <pc:docMk/>
            <pc:sldMk cId="2972419515" sldId="264"/>
            <ac:spMk id="8" creationId="{EFF9146B-4CCD-4CDB-AB9C-458005307E6F}"/>
          </ac:spMkLst>
        </pc:spChg>
        <pc:spChg chg="add del">
          <ac:chgData name="Pandey, Shikha" userId="62b2c247-44c0-476d-a294-f01c5623c9dc" providerId="ADAL" clId="{F72F3FB8-19C0-4758-9009-50FF7556B545}" dt="2021-12-09T01:35:22.360" v="93"/>
          <ac:spMkLst>
            <pc:docMk/>
            <pc:sldMk cId="2972419515" sldId="264"/>
            <ac:spMk id="10" creationId="{5E1FEFA6-7D4F-4746-AE64-D4D52FE76DC2}"/>
          </ac:spMkLst>
        </pc:spChg>
        <pc:spChg chg="add del">
          <ac:chgData name="Pandey, Shikha" userId="62b2c247-44c0-476d-a294-f01c5623c9dc" providerId="ADAL" clId="{F72F3FB8-19C0-4758-9009-50FF7556B545}" dt="2021-12-09T01:35:22.360" v="93"/>
          <ac:spMkLst>
            <pc:docMk/>
            <pc:sldMk cId="2972419515" sldId="264"/>
            <ac:spMk id="12" creationId="{BF8DA3CF-9D4B-403A-9AD4-BB177DAB6CC1}"/>
          </ac:spMkLst>
        </pc:spChg>
        <pc:picChg chg="del">
          <ac:chgData name="Pandey, Shikha" userId="62b2c247-44c0-476d-a294-f01c5623c9dc" providerId="ADAL" clId="{F72F3FB8-19C0-4758-9009-50FF7556B545}" dt="2021-12-07T06:04:08.422" v="22" actId="478"/>
          <ac:picMkLst>
            <pc:docMk/>
            <pc:sldMk cId="2972419515" sldId="264"/>
            <ac:picMk id="6" creationId="{283F7F2C-9D28-44FB-96EE-319444EBDA01}"/>
          </ac:picMkLst>
        </pc:picChg>
        <pc:picChg chg="add mod ord">
          <ac:chgData name="Pandey, Shikha" userId="62b2c247-44c0-476d-a294-f01c5623c9dc" providerId="ADAL" clId="{F72F3FB8-19C0-4758-9009-50FF7556B545}" dt="2021-12-07T06:05:55.266" v="30" actId="22"/>
          <ac:picMkLst>
            <pc:docMk/>
            <pc:sldMk cId="2972419515" sldId="264"/>
            <ac:picMk id="7" creationId="{EB6E0AF7-F92A-467D-84CE-52F9F744E15D}"/>
          </ac:picMkLst>
        </pc:picChg>
      </pc:sldChg>
      <pc:sldChg chg="addSp delSp modSp add del mod delDesignElem">
        <pc:chgData name="Pandey, Shikha" userId="62b2c247-44c0-476d-a294-f01c5623c9dc" providerId="ADAL" clId="{F72F3FB8-19C0-4758-9009-50FF7556B545}" dt="2021-12-09T01:49:20.119" v="239" actId="47"/>
        <pc:sldMkLst>
          <pc:docMk/>
          <pc:sldMk cId="1902530149" sldId="265"/>
        </pc:sldMkLst>
        <pc:spChg chg="mod">
          <ac:chgData name="Pandey, Shikha" userId="62b2c247-44c0-476d-a294-f01c5623c9dc" providerId="ADAL" clId="{F72F3FB8-19C0-4758-9009-50FF7556B545}" dt="2021-12-07T06:06:26.503" v="50" actId="20577"/>
          <ac:spMkLst>
            <pc:docMk/>
            <pc:sldMk cId="1902530149" sldId="265"/>
            <ac:spMk id="2" creationId="{69DB2FCE-7AFB-491B-B887-C7CCDF1CEB11}"/>
          </ac:spMkLst>
        </pc:spChg>
        <pc:spChg chg="add del mod">
          <ac:chgData name="Pandey, Shikha" userId="62b2c247-44c0-476d-a294-f01c5623c9dc" providerId="ADAL" clId="{F72F3FB8-19C0-4758-9009-50FF7556B545}" dt="2021-12-07T06:07:45.710" v="52" actId="22"/>
          <ac:spMkLst>
            <pc:docMk/>
            <pc:sldMk cId="1902530149" sldId="265"/>
            <ac:spMk id="4" creationId="{1A345EBD-99B5-4492-90C2-EBAB039C35AC}"/>
          </ac:spMkLst>
        </pc:spChg>
        <pc:spChg chg="add del">
          <ac:chgData name="Pandey, Shikha" userId="62b2c247-44c0-476d-a294-f01c5623c9dc" providerId="ADAL" clId="{F72F3FB8-19C0-4758-9009-50FF7556B545}" dt="2021-12-09T01:35:22.360" v="93"/>
          <ac:spMkLst>
            <pc:docMk/>
            <pc:sldMk cId="1902530149" sldId="265"/>
            <ac:spMk id="8" creationId="{EFF9146B-4CCD-4CDB-AB9C-458005307E6F}"/>
          </ac:spMkLst>
        </pc:spChg>
        <pc:spChg chg="add del">
          <ac:chgData name="Pandey, Shikha" userId="62b2c247-44c0-476d-a294-f01c5623c9dc" providerId="ADAL" clId="{F72F3FB8-19C0-4758-9009-50FF7556B545}" dt="2021-12-09T01:35:22.360" v="93"/>
          <ac:spMkLst>
            <pc:docMk/>
            <pc:sldMk cId="1902530149" sldId="265"/>
            <ac:spMk id="10" creationId="{5E1FEFA6-7D4F-4746-AE64-D4D52FE76DC2}"/>
          </ac:spMkLst>
        </pc:spChg>
        <pc:spChg chg="add del">
          <ac:chgData name="Pandey, Shikha" userId="62b2c247-44c0-476d-a294-f01c5623c9dc" providerId="ADAL" clId="{F72F3FB8-19C0-4758-9009-50FF7556B545}" dt="2021-12-09T01:35:22.360" v="93"/>
          <ac:spMkLst>
            <pc:docMk/>
            <pc:sldMk cId="1902530149" sldId="265"/>
            <ac:spMk id="12" creationId="{BF8DA3CF-9D4B-403A-9AD4-BB177DAB6CC1}"/>
          </ac:spMkLst>
        </pc:spChg>
        <pc:picChg chg="add mod ord">
          <ac:chgData name="Pandey, Shikha" userId="62b2c247-44c0-476d-a294-f01c5623c9dc" providerId="ADAL" clId="{F72F3FB8-19C0-4758-9009-50FF7556B545}" dt="2021-12-07T06:07:45.710" v="52" actId="22"/>
          <ac:picMkLst>
            <pc:docMk/>
            <pc:sldMk cId="1902530149" sldId="265"/>
            <ac:picMk id="6" creationId="{A1908614-4DAB-4861-854F-3DC921C270DE}"/>
          </ac:picMkLst>
        </pc:picChg>
        <pc:picChg chg="del">
          <ac:chgData name="Pandey, Shikha" userId="62b2c247-44c0-476d-a294-f01c5623c9dc" providerId="ADAL" clId="{F72F3FB8-19C0-4758-9009-50FF7556B545}" dt="2021-12-07T06:06:09.734" v="32" actId="478"/>
          <ac:picMkLst>
            <pc:docMk/>
            <pc:sldMk cId="1902530149" sldId="265"/>
            <ac:picMk id="7" creationId="{EB6E0AF7-F92A-467D-84CE-52F9F744E15D}"/>
          </ac:picMkLst>
        </pc:picChg>
      </pc:sldChg>
      <pc:sldChg chg="addSp delSp modSp add mod ord">
        <pc:chgData name="Pandey, Shikha" userId="62b2c247-44c0-476d-a294-f01c5623c9dc" providerId="ADAL" clId="{F72F3FB8-19C0-4758-9009-50FF7556B545}" dt="2021-12-09T01:42:35.662" v="141" actId="1076"/>
        <pc:sldMkLst>
          <pc:docMk/>
          <pc:sldMk cId="1584552914" sldId="266"/>
        </pc:sldMkLst>
        <pc:spChg chg="mod">
          <ac:chgData name="Pandey, Shikha" userId="62b2c247-44c0-476d-a294-f01c5623c9dc" providerId="ADAL" clId="{F72F3FB8-19C0-4758-9009-50FF7556B545}" dt="2021-12-09T01:42:24.843" v="140" actId="1076"/>
          <ac:spMkLst>
            <pc:docMk/>
            <pc:sldMk cId="1584552914" sldId="266"/>
            <ac:spMk id="2" creationId="{69DB2FCE-7AFB-491B-B887-C7CCDF1CEB11}"/>
          </ac:spMkLst>
        </pc:spChg>
        <pc:spChg chg="del">
          <ac:chgData name="Pandey, Shikha" userId="62b2c247-44c0-476d-a294-f01c5623c9dc" providerId="ADAL" clId="{F72F3FB8-19C0-4758-9009-50FF7556B545}" dt="2021-12-09T01:40:57.857" v="130" actId="478"/>
          <ac:spMkLst>
            <pc:docMk/>
            <pc:sldMk cId="1584552914" sldId="266"/>
            <ac:spMk id="11" creationId="{86F2945C-6113-42C2-A3F5-E222867C2D43}"/>
          </ac:spMkLst>
        </pc:spChg>
        <pc:spChg chg="add mod">
          <ac:chgData name="Pandey, Shikha" userId="62b2c247-44c0-476d-a294-f01c5623c9dc" providerId="ADAL" clId="{F72F3FB8-19C0-4758-9009-50FF7556B545}" dt="2021-12-09T01:42:35.662" v="141" actId="1076"/>
          <ac:spMkLst>
            <pc:docMk/>
            <pc:sldMk cId="1584552914" sldId="266"/>
            <ac:spMk id="12" creationId="{24C1C472-E08E-4FAE-ADA1-002D47791363}"/>
          </ac:spMkLst>
        </pc:spChg>
        <pc:picChg chg="del">
          <ac:chgData name="Pandey, Shikha" userId="62b2c247-44c0-476d-a294-f01c5623c9dc" providerId="ADAL" clId="{F72F3FB8-19C0-4758-9009-50FF7556B545}" dt="2021-12-09T01:40:58.537" v="131" actId="478"/>
          <ac:picMkLst>
            <pc:docMk/>
            <pc:sldMk cId="1584552914" sldId="266"/>
            <ac:picMk id="7" creationId="{B301B958-73D9-403B-8DDC-C2C0D06E5395}"/>
          </ac:picMkLst>
        </pc:picChg>
      </pc:sldChg>
      <pc:sldChg chg="addSp delSp modSp add mod">
        <pc:chgData name="Pandey, Shikha" userId="62b2c247-44c0-476d-a294-f01c5623c9dc" providerId="ADAL" clId="{F72F3FB8-19C0-4758-9009-50FF7556B545}" dt="2021-12-09T01:55:02.857" v="272" actId="1076"/>
        <pc:sldMkLst>
          <pc:docMk/>
          <pc:sldMk cId="1491790444" sldId="267"/>
        </pc:sldMkLst>
        <pc:spChg chg="mod">
          <ac:chgData name="Pandey, Shikha" userId="62b2c247-44c0-476d-a294-f01c5623c9dc" providerId="ADAL" clId="{F72F3FB8-19C0-4758-9009-50FF7556B545}" dt="2021-12-09T01:48:12.415" v="229"/>
          <ac:spMkLst>
            <pc:docMk/>
            <pc:sldMk cId="1491790444" sldId="267"/>
            <ac:spMk id="2" creationId="{69DB2FCE-7AFB-491B-B887-C7CCDF1CEB11}"/>
          </ac:spMkLst>
        </pc:spChg>
        <pc:picChg chg="add mod">
          <ac:chgData name="Pandey, Shikha" userId="62b2c247-44c0-476d-a294-f01c5623c9dc" providerId="ADAL" clId="{F72F3FB8-19C0-4758-9009-50FF7556B545}" dt="2021-12-09T01:55:02.857" v="272" actId="1076"/>
          <ac:picMkLst>
            <pc:docMk/>
            <pc:sldMk cId="1491790444" sldId="267"/>
            <ac:picMk id="4" creationId="{2C6889AC-799A-4D0D-841E-C12FCF9AAC7E}"/>
          </ac:picMkLst>
        </pc:picChg>
        <pc:picChg chg="del">
          <ac:chgData name="Pandey, Shikha" userId="62b2c247-44c0-476d-a294-f01c5623c9dc" providerId="ADAL" clId="{F72F3FB8-19C0-4758-9009-50FF7556B545}" dt="2021-12-09T01:46:49.249" v="186" actId="478"/>
          <ac:picMkLst>
            <pc:docMk/>
            <pc:sldMk cId="1491790444" sldId="267"/>
            <ac:picMk id="7" creationId="{B301B958-73D9-403B-8DDC-C2C0D06E5395}"/>
          </ac:picMkLst>
        </pc:picChg>
      </pc:sldChg>
      <pc:sldChg chg="addSp delSp modSp add mod">
        <pc:chgData name="Pandey, Shikha" userId="62b2c247-44c0-476d-a294-f01c5623c9dc" providerId="ADAL" clId="{F72F3FB8-19C0-4758-9009-50FF7556B545}" dt="2021-12-09T01:54:58.570" v="271" actId="1076"/>
        <pc:sldMkLst>
          <pc:docMk/>
          <pc:sldMk cId="3943878477" sldId="268"/>
        </pc:sldMkLst>
        <pc:spChg chg="mod">
          <ac:chgData name="Pandey, Shikha" userId="62b2c247-44c0-476d-a294-f01c5623c9dc" providerId="ADAL" clId="{F72F3FB8-19C0-4758-9009-50FF7556B545}" dt="2021-12-09T01:50:37.784" v="254" actId="20577"/>
          <ac:spMkLst>
            <pc:docMk/>
            <pc:sldMk cId="3943878477" sldId="268"/>
            <ac:spMk id="2" creationId="{69DB2FCE-7AFB-491B-B887-C7CCDF1CEB11}"/>
          </ac:spMkLst>
        </pc:spChg>
        <pc:picChg chg="del">
          <ac:chgData name="Pandey, Shikha" userId="62b2c247-44c0-476d-a294-f01c5623c9dc" providerId="ADAL" clId="{F72F3FB8-19C0-4758-9009-50FF7556B545}" dt="2021-12-09T01:49:46.288" v="241" actId="478"/>
          <ac:picMkLst>
            <pc:docMk/>
            <pc:sldMk cId="3943878477" sldId="268"/>
            <ac:picMk id="4" creationId="{2C6889AC-799A-4D0D-841E-C12FCF9AAC7E}"/>
          </ac:picMkLst>
        </pc:picChg>
        <pc:picChg chg="add mod">
          <ac:chgData name="Pandey, Shikha" userId="62b2c247-44c0-476d-a294-f01c5623c9dc" providerId="ADAL" clId="{F72F3FB8-19C0-4758-9009-50FF7556B545}" dt="2021-12-09T01:54:58.570" v="271" actId="1076"/>
          <ac:picMkLst>
            <pc:docMk/>
            <pc:sldMk cId="3943878477" sldId="268"/>
            <ac:picMk id="5" creationId="{FDE0431C-1843-41E3-9102-999BF16A8E61}"/>
          </ac:picMkLst>
        </pc:picChg>
      </pc:sldChg>
      <pc:sldChg chg="addSp delSp modSp add mod">
        <pc:chgData name="Pandey, Shikha" userId="62b2c247-44c0-476d-a294-f01c5623c9dc" providerId="ADAL" clId="{F72F3FB8-19C0-4758-9009-50FF7556B545}" dt="2021-12-09T01:54:54.045" v="270" actId="1076"/>
        <pc:sldMkLst>
          <pc:docMk/>
          <pc:sldMk cId="4241480220" sldId="269"/>
        </pc:sldMkLst>
        <pc:spChg chg="mod">
          <ac:chgData name="Pandey, Shikha" userId="62b2c247-44c0-476d-a294-f01c5623c9dc" providerId="ADAL" clId="{F72F3FB8-19C0-4758-9009-50FF7556B545}" dt="2021-12-09T01:54:11.111" v="266" actId="20577"/>
          <ac:spMkLst>
            <pc:docMk/>
            <pc:sldMk cId="4241480220" sldId="269"/>
            <ac:spMk id="2" creationId="{69DB2FCE-7AFB-491B-B887-C7CCDF1CEB11}"/>
          </ac:spMkLst>
        </pc:spChg>
        <pc:picChg chg="add mod">
          <ac:chgData name="Pandey, Shikha" userId="62b2c247-44c0-476d-a294-f01c5623c9dc" providerId="ADAL" clId="{F72F3FB8-19C0-4758-9009-50FF7556B545}" dt="2021-12-09T01:54:54.045" v="270" actId="1076"/>
          <ac:picMkLst>
            <pc:docMk/>
            <pc:sldMk cId="4241480220" sldId="269"/>
            <ac:picMk id="4" creationId="{B734E8EC-E052-4722-97E2-A4C68E1ABD63}"/>
          </ac:picMkLst>
        </pc:picChg>
        <pc:picChg chg="del">
          <ac:chgData name="Pandey, Shikha" userId="62b2c247-44c0-476d-a294-f01c5623c9dc" providerId="ADAL" clId="{F72F3FB8-19C0-4758-9009-50FF7556B545}" dt="2021-12-09T01:52:29.208" v="263" actId="478"/>
          <ac:picMkLst>
            <pc:docMk/>
            <pc:sldMk cId="4241480220" sldId="269"/>
            <ac:picMk id="5" creationId="{FDE0431C-1843-41E3-9102-999BF16A8E61}"/>
          </ac:picMkLst>
        </pc:picChg>
      </pc:sldChg>
      <pc:sldChg chg="addSp delSp modSp add mod">
        <pc:chgData name="Pandey, Shikha" userId="62b2c247-44c0-476d-a294-f01c5623c9dc" providerId="ADAL" clId="{F72F3FB8-19C0-4758-9009-50FF7556B545}" dt="2021-12-09T01:56:21.205" v="290" actId="14100"/>
        <pc:sldMkLst>
          <pc:docMk/>
          <pc:sldMk cId="1974442087" sldId="270"/>
        </pc:sldMkLst>
        <pc:spChg chg="mod">
          <ac:chgData name="Pandey, Shikha" userId="62b2c247-44c0-476d-a294-f01c5623c9dc" providerId="ADAL" clId="{F72F3FB8-19C0-4758-9009-50FF7556B545}" dt="2021-12-09T01:55:38.783" v="284" actId="20577"/>
          <ac:spMkLst>
            <pc:docMk/>
            <pc:sldMk cId="1974442087" sldId="270"/>
            <ac:spMk id="2" creationId="{69DB2FCE-7AFB-491B-B887-C7CCDF1CEB11}"/>
          </ac:spMkLst>
        </pc:spChg>
        <pc:picChg chg="del">
          <ac:chgData name="Pandey, Shikha" userId="62b2c247-44c0-476d-a294-f01c5623c9dc" providerId="ADAL" clId="{F72F3FB8-19C0-4758-9009-50FF7556B545}" dt="2021-12-09T01:55:27.815" v="276" actId="478"/>
          <ac:picMkLst>
            <pc:docMk/>
            <pc:sldMk cId="1974442087" sldId="270"/>
            <ac:picMk id="4" creationId="{B734E8EC-E052-4722-97E2-A4C68E1ABD63}"/>
          </ac:picMkLst>
        </pc:picChg>
        <pc:picChg chg="add mod">
          <ac:chgData name="Pandey, Shikha" userId="62b2c247-44c0-476d-a294-f01c5623c9dc" providerId="ADAL" clId="{F72F3FB8-19C0-4758-9009-50FF7556B545}" dt="2021-12-09T01:56:21.205" v="290" actId="14100"/>
          <ac:picMkLst>
            <pc:docMk/>
            <pc:sldMk cId="1974442087" sldId="270"/>
            <ac:picMk id="5" creationId="{2B550A2D-08BE-4FDE-806F-F5D765D1C2C3}"/>
          </ac:picMkLst>
        </pc:picChg>
      </pc:sldChg>
      <pc:sldChg chg="addSp delSp modSp add mod">
        <pc:chgData name="Pandey, Shikha" userId="62b2c247-44c0-476d-a294-f01c5623c9dc" providerId="ADAL" clId="{F72F3FB8-19C0-4758-9009-50FF7556B545}" dt="2021-12-09T01:57:36.513" v="311" actId="1076"/>
        <pc:sldMkLst>
          <pc:docMk/>
          <pc:sldMk cId="3440802372" sldId="271"/>
        </pc:sldMkLst>
        <pc:spChg chg="mod">
          <ac:chgData name="Pandey, Shikha" userId="62b2c247-44c0-476d-a294-f01c5623c9dc" providerId="ADAL" clId="{F72F3FB8-19C0-4758-9009-50FF7556B545}" dt="2021-12-09T01:56:52.175" v="306" actId="20577"/>
          <ac:spMkLst>
            <pc:docMk/>
            <pc:sldMk cId="3440802372" sldId="271"/>
            <ac:spMk id="2" creationId="{69DB2FCE-7AFB-491B-B887-C7CCDF1CEB11}"/>
          </ac:spMkLst>
        </pc:spChg>
        <pc:picChg chg="add mod">
          <ac:chgData name="Pandey, Shikha" userId="62b2c247-44c0-476d-a294-f01c5623c9dc" providerId="ADAL" clId="{F72F3FB8-19C0-4758-9009-50FF7556B545}" dt="2021-12-09T01:57:36.513" v="311" actId="1076"/>
          <ac:picMkLst>
            <pc:docMk/>
            <pc:sldMk cId="3440802372" sldId="271"/>
            <ac:picMk id="4" creationId="{FAD85F08-1043-4F0C-A69A-30D1E1B71694}"/>
          </ac:picMkLst>
        </pc:picChg>
        <pc:picChg chg="del">
          <ac:chgData name="Pandey, Shikha" userId="62b2c247-44c0-476d-a294-f01c5623c9dc" providerId="ADAL" clId="{F72F3FB8-19C0-4758-9009-50FF7556B545}" dt="2021-12-09T01:56:34.890" v="292" actId="478"/>
          <ac:picMkLst>
            <pc:docMk/>
            <pc:sldMk cId="3440802372" sldId="271"/>
            <ac:picMk id="5" creationId="{2B550A2D-08BE-4FDE-806F-F5D765D1C2C3}"/>
          </ac:picMkLst>
        </pc:picChg>
      </pc:sldChg>
      <pc:sldChg chg="addSp delSp modSp add mod">
        <pc:chgData name="Pandey, Shikha" userId="62b2c247-44c0-476d-a294-f01c5623c9dc" providerId="ADAL" clId="{F72F3FB8-19C0-4758-9009-50FF7556B545}" dt="2021-12-09T01:59:18.924" v="355" actId="1076"/>
        <pc:sldMkLst>
          <pc:docMk/>
          <pc:sldMk cId="901041793" sldId="272"/>
        </pc:sldMkLst>
        <pc:spChg chg="mod">
          <ac:chgData name="Pandey, Shikha" userId="62b2c247-44c0-476d-a294-f01c5623c9dc" providerId="ADAL" clId="{F72F3FB8-19C0-4758-9009-50FF7556B545}" dt="2021-12-09T01:58:41.920" v="350" actId="20577"/>
          <ac:spMkLst>
            <pc:docMk/>
            <pc:sldMk cId="901041793" sldId="272"/>
            <ac:spMk id="2" creationId="{69DB2FCE-7AFB-491B-B887-C7CCDF1CEB11}"/>
          </ac:spMkLst>
        </pc:spChg>
        <pc:picChg chg="del">
          <ac:chgData name="Pandey, Shikha" userId="62b2c247-44c0-476d-a294-f01c5623c9dc" providerId="ADAL" clId="{F72F3FB8-19C0-4758-9009-50FF7556B545}" dt="2021-12-09T01:57:55.392" v="313" actId="478"/>
          <ac:picMkLst>
            <pc:docMk/>
            <pc:sldMk cId="901041793" sldId="272"/>
            <ac:picMk id="4" creationId="{FAD85F08-1043-4F0C-A69A-30D1E1B71694}"/>
          </ac:picMkLst>
        </pc:picChg>
        <pc:picChg chg="add mod">
          <ac:chgData name="Pandey, Shikha" userId="62b2c247-44c0-476d-a294-f01c5623c9dc" providerId="ADAL" clId="{F72F3FB8-19C0-4758-9009-50FF7556B545}" dt="2021-12-09T01:59:18.924" v="355" actId="1076"/>
          <ac:picMkLst>
            <pc:docMk/>
            <pc:sldMk cId="901041793" sldId="272"/>
            <ac:picMk id="5" creationId="{184F62D8-7406-4498-BF2E-94C5E18F279F}"/>
          </ac:picMkLst>
        </pc:picChg>
      </pc:sldChg>
      <pc:sldChg chg="addSp delSp modSp add mod">
        <pc:chgData name="Pandey, Shikha" userId="62b2c247-44c0-476d-a294-f01c5623c9dc" providerId="ADAL" clId="{F72F3FB8-19C0-4758-9009-50FF7556B545}" dt="2021-12-09T02:03:25.895" v="382" actId="20577"/>
        <pc:sldMkLst>
          <pc:docMk/>
          <pc:sldMk cId="3589409129" sldId="273"/>
        </pc:sldMkLst>
        <pc:spChg chg="mod">
          <ac:chgData name="Pandey, Shikha" userId="62b2c247-44c0-476d-a294-f01c5623c9dc" providerId="ADAL" clId="{F72F3FB8-19C0-4758-9009-50FF7556B545}" dt="2021-12-09T02:03:25.895" v="382" actId="20577"/>
          <ac:spMkLst>
            <pc:docMk/>
            <pc:sldMk cId="3589409129" sldId="273"/>
            <ac:spMk id="2" creationId="{69DB2FCE-7AFB-491B-B887-C7CCDF1CEB11}"/>
          </ac:spMkLst>
        </pc:spChg>
        <pc:picChg chg="add mod">
          <ac:chgData name="Pandey, Shikha" userId="62b2c247-44c0-476d-a294-f01c5623c9dc" providerId="ADAL" clId="{F72F3FB8-19C0-4758-9009-50FF7556B545}" dt="2021-12-09T02:02:09.731" v="360" actId="1076"/>
          <ac:picMkLst>
            <pc:docMk/>
            <pc:sldMk cId="3589409129" sldId="273"/>
            <ac:picMk id="4" creationId="{2A9B7E2B-519C-4453-8DCF-52B716D47F98}"/>
          </ac:picMkLst>
        </pc:picChg>
        <pc:picChg chg="del">
          <ac:chgData name="Pandey, Shikha" userId="62b2c247-44c0-476d-a294-f01c5623c9dc" providerId="ADAL" clId="{F72F3FB8-19C0-4758-9009-50FF7556B545}" dt="2021-12-09T02:01:21.959" v="357" actId="478"/>
          <ac:picMkLst>
            <pc:docMk/>
            <pc:sldMk cId="3589409129" sldId="273"/>
            <ac:picMk id="5" creationId="{184F62D8-7406-4498-BF2E-94C5E18F279F}"/>
          </ac:picMkLst>
        </pc:picChg>
      </pc:sldChg>
      <pc:sldChg chg="addSp delSp modSp add mod">
        <pc:chgData name="Pandey, Shikha" userId="62b2c247-44c0-476d-a294-f01c5623c9dc" providerId="ADAL" clId="{F72F3FB8-19C0-4758-9009-50FF7556B545}" dt="2021-12-09T02:04:32.678" v="404" actId="20577"/>
        <pc:sldMkLst>
          <pc:docMk/>
          <pc:sldMk cId="1214745997" sldId="274"/>
        </pc:sldMkLst>
        <pc:spChg chg="mod">
          <ac:chgData name="Pandey, Shikha" userId="62b2c247-44c0-476d-a294-f01c5623c9dc" providerId="ADAL" clId="{F72F3FB8-19C0-4758-9009-50FF7556B545}" dt="2021-12-09T02:04:32.678" v="404" actId="20577"/>
          <ac:spMkLst>
            <pc:docMk/>
            <pc:sldMk cId="1214745997" sldId="274"/>
            <ac:spMk id="2" creationId="{69DB2FCE-7AFB-491B-B887-C7CCDF1CEB11}"/>
          </ac:spMkLst>
        </pc:spChg>
        <pc:picChg chg="del">
          <ac:chgData name="Pandey, Shikha" userId="62b2c247-44c0-476d-a294-f01c5623c9dc" providerId="ADAL" clId="{F72F3FB8-19C0-4758-9009-50FF7556B545}" dt="2021-12-09T02:03:36.607" v="384" actId="478"/>
          <ac:picMkLst>
            <pc:docMk/>
            <pc:sldMk cId="1214745997" sldId="274"/>
            <ac:picMk id="4" creationId="{2A9B7E2B-519C-4453-8DCF-52B716D47F98}"/>
          </ac:picMkLst>
        </pc:picChg>
        <pc:picChg chg="add mod">
          <ac:chgData name="Pandey, Shikha" userId="62b2c247-44c0-476d-a294-f01c5623c9dc" providerId="ADAL" clId="{F72F3FB8-19C0-4758-9009-50FF7556B545}" dt="2021-12-09T02:04:22.242" v="402" actId="1076"/>
          <ac:picMkLst>
            <pc:docMk/>
            <pc:sldMk cId="1214745997" sldId="274"/>
            <ac:picMk id="5" creationId="{3BE03B07-EAC3-4558-AD17-1AC9115ED33D}"/>
          </ac:picMkLst>
        </pc:picChg>
      </pc:sldChg>
      <pc:sldChg chg="addSp delSp modSp add mod">
        <pc:chgData name="Pandey, Shikha" userId="62b2c247-44c0-476d-a294-f01c5623c9dc" providerId="ADAL" clId="{F72F3FB8-19C0-4758-9009-50FF7556B545}" dt="2021-12-09T02:05:37.061" v="424" actId="20577"/>
        <pc:sldMkLst>
          <pc:docMk/>
          <pc:sldMk cId="3997202045" sldId="275"/>
        </pc:sldMkLst>
        <pc:spChg chg="mod">
          <ac:chgData name="Pandey, Shikha" userId="62b2c247-44c0-476d-a294-f01c5623c9dc" providerId="ADAL" clId="{F72F3FB8-19C0-4758-9009-50FF7556B545}" dt="2021-12-09T02:05:37.061" v="424" actId="20577"/>
          <ac:spMkLst>
            <pc:docMk/>
            <pc:sldMk cId="3997202045" sldId="275"/>
            <ac:spMk id="2" creationId="{69DB2FCE-7AFB-491B-B887-C7CCDF1CEB11}"/>
          </ac:spMkLst>
        </pc:spChg>
        <pc:picChg chg="add mod">
          <ac:chgData name="Pandey, Shikha" userId="62b2c247-44c0-476d-a294-f01c5623c9dc" providerId="ADAL" clId="{F72F3FB8-19C0-4758-9009-50FF7556B545}" dt="2021-12-09T02:05:22.474" v="409" actId="1076"/>
          <ac:picMkLst>
            <pc:docMk/>
            <pc:sldMk cId="3997202045" sldId="275"/>
            <ac:picMk id="4" creationId="{6B787EBD-2C7F-4A31-8D8D-2945F8262C66}"/>
          </ac:picMkLst>
        </pc:picChg>
        <pc:picChg chg="del">
          <ac:chgData name="Pandey, Shikha" userId="62b2c247-44c0-476d-a294-f01c5623c9dc" providerId="ADAL" clId="{F72F3FB8-19C0-4758-9009-50FF7556B545}" dt="2021-12-09T02:04:51.849" v="406" actId="478"/>
          <ac:picMkLst>
            <pc:docMk/>
            <pc:sldMk cId="3997202045" sldId="275"/>
            <ac:picMk id="5" creationId="{3BE03B07-EAC3-4558-AD17-1AC9115ED33D}"/>
          </ac:picMkLst>
        </pc:picChg>
      </pc:sldChg>
      <pc:sldChg chg="addSp delSp modSp add mod">
        <pc:chgData name="Pandey, Shikha" userId="62b2c247-44c0-476d-a294-f01c5623c9dc" providerId="ADAL" clId="{F72F3FB8-19C0-4758-9009-50FF7556B545}" dt="2021-12-09T02:08:29.487" v="446" actId="20577"/>
        <pc:sldMkLst>
          <pc:docMk/>
          <pc:sldMk cId="332678304" sldId="276"/>
        </pc:sldMkLst>
        <pc:spChg chg="mod">
          <ac:chgData name="Pandey, Shikha" userId="62b2c247-44c0-476d-a294-f01c5623c9dc" providerId="ADAL" clId="{F72F3FB8-19C0-4758-9009-50FF7556B545}" dt="2021-12-09T02:08:29.487" v="446" actId="20577"/>
          <ac:spMkLst>
            <pc:docMk/>
            <pc:sldMk cId="332678304" sldId="276"/>
            <ac:spMk id="2" creationId="{69DB2FCE-7AFB-491B-B887-C7CCDF1CEB11}"/>
          </ac:spMkLst>
        </pc:spChg>
        <pc:picChg chg="del">
          <ac:chgData name="Pandey, Shikha" userId="62b2c247-44c0-476d-a294-f01c5623c9dc" providerId="ADAL" clId="{F72F3FB8-19C0-4758-9009-50FF7556B545}" dt="2021-12-09T02:05:47.239" v="426" actId="478"/>
          <ac:picMkLst>
            <pc:docMk/>
            <pc:sldMk cId="332678304" sldId="276"/>
            <ac:picMk id="4" creationId="{6B787EBD-2C7F-4A31-8D8D-2945F8262C66}"/>
          </ac:picMkLst>
        </pc:picChg>
        <pc:picChg chg="add mod">
          <ac:chgData name="Pandey, Shikha" userId="62b2c247-44c0-476d-a294-f01c5623c9dc" providerId="ADAL" clId="{F72F3FB8-19C0-4758-9009-50FF7556B545}" dt="2021-12-09T02:06:28.685" v="430" actId="1076"/>
          <ac:picMkLst>
            <pc:docMk/>
            <pc:sldMk cId="332678304" sldId="276"/>
            <ac:picMk id="5" creationId="{399BA293-CD93-4200-B2B2-71A313A8C6D2}"/>
          </ac:picMkLst>
        </pc:picChg>
      </pc:sldChg>
      <pc:sldChg chg="addSp delSp modSp add mod">
        <pc:chgData name="Pandey, Shikha" userId="62b2c247-44c0-476d-a294-f01c5623c9dc" providerId="ADAL" clId="{F72F3FB8-19C0-4758-9009-50FF7556B545}" dt="2021-12-09T02:09:20.567" v="471" actId="1076"/>
        <pc:sldMkLst>
          <pc:docMk/>
          <pc:sldMk cId="1360113363" sldId="277"/>
        </pc:sldMkLst>
        <pc:spChg chg="mod">
          <ac:chgData name="Pandey, Shikha" userId="62b2c247-44c0-476d-a294-f01c5623c9dc" providerId="ADAL" clId="{F72F3FB8-19C0-4758-9009-50FF7556B545}" dt="2021-12-09T02:08:46.991" v="466" actId="20577"/>
          <ac:spMkLst>
            <pc:docMk/>
            <pc:sldMk cId="1360113363" sldId="277"/>
            <ac:spMk id="2" creationId="{69DB2FCE-7AFB-491B-B887-C7CCDF1CEB11}"/>
          </ac:spMkLst>
        </pc:spChg>
        <pc:picChg chg="add mod">
          <ac:chgData name="Pandey, Shikha" userId="62b2c247-44c0-476d-a294-f01c5623c9dc" providerId="ADAL" clId="{F72F3FB8-19C0-4758-9009-50FF7556B545}" dt="2021-12-09T02:09:20.567" v="471" actId="1076"/>
          <ac:picMkLst>
            <pc:docMk/>
            <pc:sldMk cId="1360113363" sldId="277"/>
            <ac:picMk id="4" creationId="{0CC50B01-EB03-4002-B7CB-C2FB74D0459B}"/>
          </ac:picMkLst>
        </pc:picChg>
        <pc:picChg chg="del">
          <ac:chgData name="Pandey, Shikha" userId="62b2c247-44c0-476d-a294-f01c5623c9dc" providerId="ADAL" clId="{F72F3FB8-19C0-4758-9009-50FF7556B545}" dt="2021-12-09T02:07:07.495" v="432" actId="478"/>
          <ac:picMkLst>
            <pc:docMk/>
            <pc:sldMk cId="1360113363" sldId="277"/>
            <ac:picMk id="5" creationId="{399BA293-CD93-4200-B2B2-71A313A8C6D2}"/>
          </ac:picMkLst>
        </pc:picChg>
      </pc:sldChg>
      <pc:sldChg chg="addSp delSp modSp add mod">
        <pc:chgData name="Pandey, Shikha" userId="62b2c247-44c0-476d-a294-f01c5623c9dc" providerId="ADAL" clId="{F72F3FB8-19C0-4758-9009-50FF7556B545}" dt="2021-12-09T02:14:08.430" v="524" actId="1076"/>
        <pc:sldMkLst>
          <pc:docMk/>
          <pc:sldMk cId="112724084" sldId="278"/>
        </pc:sldMkLst>
        <pc:spChg chg="mod">
          <ac:chgData name="Pandey, Shikha" userId="62b2c247-44c0-476d-a294-f01c5623c9dc" providerId="ADAL" clId="{F72F3FB8-19C0-4758-9009-50FF7556B545}" dt="2021-12-09T02:13:36.011" v="521" actId="13926"/>
          <ac:spMkLst>
            <pc:docMk/>
            <pc:sldMk cId="112724084" sldId="278"/>
            <ac:spMk id="2" creationId="{69DB2FCE-7AFB-491B-B887-C7CCDF1CEB11}"/>
          </ac:spMkLst>
        </pc:spChg>
        <pc:picChg chg="del">
          <ac:chgData name="Pandey, Shikha" userId="62b2c247-44c0-476d-a294-f01c5623c9dc" providerId="ADAL" clId="{F72F3FB8-19C0-4758-9009-50FF7556B545}" dt="2021-12-09T02:09:30.014" v="473" actId="478"/>
          <ac:picMkLst>
            <pc:docMk/>
            <pc:sldMk cId="112724084" sldId="278"/>
            <ac:picMk id="4" creationId="{0CC50B01-EB03-4002-B7CB-C2FB74D0459B}"/>
          </ac:picMkLst>
        </pc:picChg>
        <pc:picChg chg="add mod">
          <ac:chgData name="Pandey, Shikha" userId="62b2c247-44c0-476d-a294-f01c5623c9dc" providerId="ADAL" clId="{F72F3FB8-19C0-4758-9009-50FF7556B545}" dt="2021-12-09T02:14:08.430" v="524" actId="1076"/>
          <ac:picMkLst>
            <pc:docMk/>
            <pc:sldMk cId="112724084" sldId="278"/>
            <ac:picMk id="5" creationId="{3A240EEB-0D0F-41AC-BB47-1DBE3B55B9FF}"/>
          </ac:picMkLst>
        </pc:picChg>
      </pc:sldChg>
      <pc:sldChg chg="addSp delSp modSp add mod">
        <pc:chgData name="Pandey, Shikha" userId="62b2c247-44c0-476d-a294-f01c5623c9dc" providerId="ADAL" clId="{F72F3FB8-19C0-4758-9009-50FF7556B545}" dt="2021-12-09T02:34:54.631" v="813"/>
        <pc:sldMkLst>
          <pc:docMk/>
          <pc:sldMk cId="1730842296" sldId="279"/>
        </pc:sldMkLst>
        <pc:spChg chg="mod">
          <ac:chgData name="Pandey, Shikha" userId="62b2c247-44c0-476d-a294-f01c5623c9dc" providerId="ADAL" clId="{F72F3FB8-19C0-4758-9009-50FF7556B545}" dt="2021-12-09T02:34:54.631" v="813"/>
          <ac:spMkLst>
            <pc:docMk/>
            <pc:sldMk cId="1730842296" sldId="279"/>
            <ac:spMk id="2" creationId="{69DB2FCE-7AFB-491B-B887-C7CCDF1CEB11}"/>
          </ac:spMkLst>
        </pc:spChg>
        <pc:spChg chg="add mod">
          <ac:chgData name="Pandey, Shikha" userId="62b2c247-44c0-476d-a294-f01c5623c9dc" providerId="ADAL" clId="{F72F3FB8-19C0-4758-9009-50FF7556B545}" dt="2021-12-09T02:23:50.114" v="642" actId="1076"/>
          <ac:spMkLst>
            <pc:docMk/>
            <pc:sldMk cId="1730842296" sldId="279"/>
            <ac:spMk id="6" creationId="{4240F8E4-604A-4A84-A98C-D6ECC8B82B5E}"/>
          </ac:spMkLst>
        </pc:spChg>
        <pc:spChg chg="add mod">
          <ac:chgData name="Pandey, Shikha" userId="62b2c247-44c0-476d-a294-f01c5623c9dc" providerId="ADAL" clId="{F72F3FB8-19C0-4758-9009-50FF7556B545}" dt="2021-12-09T02:34:35.573" v="809" actId="1076"/>
          <ac:spMkLst>
            <pc:docMk/>
            <pc:sldMk cId="1730842296" sldId="279"/>
            <ac:spMk id="7" creationId="{D2278F40-4699-47C2-AA44-E6AAD3C053D9}"/>
          </ac:spMkLst>
        </pc:spChg>
        <pc:graphicFrameChg chg="add mod modGraphic">
          <ac:chgData name="Pandey, Shikha" userId="62b2c247-44c0-476d-a294-f01c5623c9dc" providerId="ADAL" clId="{F72F3FB8-19C0-4758-9009-50FF7556B545}" dt="2021-12-09T02:28:56.878" v="732" actId="113"/>
          <ac:graphicFrameMkLst>
            <pc:docMk/>
            <pc:sldMk cId="1730842296" sldId="279"/>
            <ac:graphicFrameMk id="3" creationId="{1401A95C-D864-4C79-9BC6-08F3FB017643}"/>
          </ac:graphicFrameMkLst>
        </pc:graphicFrameChg>
        <pc:graphicFrameChg chg="add mod modGraphic">
          <ac:chgData name="Pandey, Shikha" userId="62b2c247-44c0-476d-a294-f01c5623c9dc" providerId="ADAL" clId="{F72F3FB8-19C0-4758-9009-50FF7556B545}" dt="2021-12-09T02:34:19.147" v="806" actId="1076"/>
          <ac:graphicFrameMkLst>
            <pc:docMk/>
            <pc:sldMk cId="1730842296" sldId="279"/>
            <ac:graphicFrameMk id="4" creationId="{AC0719EB-2B76-406E-BA6A-A0092A3BB057}"/>
          </ac:graphicFrameMkLst>
        </pc:graphicFrameChg>
        <pc:picChg chg="del">
          <ac:chgData name="Pandey, Shikha" userId="62b2c247-44c0-476d-a294-f01c5623c9dc" providerId="ADAL" clId="{F72F3FB8-19C0-4758-9009-50FF7556B545}" dt="2021-12-09T02:14:27.008" v="527" actId="478"/>
          <ac:picMkLst>
            <pc:docMk/>
            <pc:sldMk cId="1730842296" sldId="279"/>
            <ac:picMk id="5" creationId="{3A240EEB-0D0F-41AC-BB47-1DBE3B55B9FF}"/>
          </ac:picMkLst>
        </pc:picChg>
      </pc:sldChg>
      <pc:sldChg chg="addSp delSp modSp add mod">
        <pc:chgData name="Pandey, Shikha" userId="62b2c247-44c0-476d-a294-f01c5623c9dc" providerId="ADAL" clId="{F72F3FB8-19C0-4758-9009-50FF7556B545}" dt="2021-12-09T03:18:31.235" v="1316" actId="14100"/>
        <pc:sldMkLst>
          <pc:docMk/>
          <pc:sldMk cId="3497206609" sldId="280"/>
        </pc:sldMkLst>
        <pc:spChg chg="mod">
          <ac:chgData name="Pandey, Shikha" userId="62b2c247-44c0-476d-a294-f01c5623c9dc" providerId="ADAL" clId="{F72F3FB8-19C0-4758-9009-50FF7556B545}" dt="2021-12-09T02:36:24.301" v="842" actId="6549"/>
          <ac:spMkLst>
            <pc:docMk/>
            <pc:sldMk cId="3497206609" sldId="280"/>
            <ac:spMk id="2" creationId="{69DB2FCE-7AFB-491B-B887-C7CCDF1CEB11}"/>
          </ac:spMkLst>
        </pc:spChg>
        <pc:spChg chg="del mod">
          <ac:chgData name="Pandey, Shikha" userId="62b2c247-44c0-476d-a294-f01c5623c9dc" providerId="ADAL" clId="{F72F3FB8-19C0-4758-9009-50FF7556B545}" dt="2021-12-09T03:11:05.153" v="1267" actId="478"/>
          <ac:spMkLst>
            <pc:docMk/>
            <pc:sldMk cId="3497206609" sldId="280"/>
            <ac:spMk id="6" creationId="{4240F8E4-604A-4A84-A98C-D6ECC8B82B5E}"/>
          </ac:spMkLst>
        </pc:spChg>
        <pc:spChg chg="del mod">
          <ac:chgData name="Pandey, Shikha" userId="62b2c247-44c0-476d-a294-f01c5623c9dc" providerId="ADAL" clId="{F72F3FB8-19C0-4758-9009-50FF7556B545}" dt="2021-12-09T03:09:40.696" v="1251" actId="478"/>
          <ac:spMkLst>
            <pc:docMk/>
            <pc:sldMk cId="3497206609" sldId="280"/>
            <ac:spMk id="7" creationId="{D2278F40-4699-47C2-AA44-E6AAD3C053D9}"/>
          </ac:spMkLst>
        </pc:spChg>
        <pc:graphicFrameChg chg="del modGraphic">
          <ac:chgData name="Pandey, Shikha" userId="62b2c247-44c0-476d-a294-f01c5623c9dc" providerId="ADAL" clId="{F72F3FB8-19C0-4758-9009-50FF7556B545}" dt="2021-12-09T02:43:35.165" v="884" actId="478"/>
          <ac:graphicFrameMkLst>
            <pc:docMk/>
            <pc:sldMk cId="3497206609" sldId="280"/>
            <ac:graphicFrameMk id="3" creationId="{1401A95C-D864-4C79-9BC6-08F3FB017643}"/>
          </ac:graphicFrameMkLst>
        </pc:graphicFrameChg>
        <pc:graphicFrameChg chg="del mod">
          <ac:chgData name="Pandey, Shikha" userId="62b2c247-44c0-476d-a294-f01c5623c9dc" providerId="ADAL" clId="{F72F3FB8-19C0-4758-9009-50FF7556B545}" dt="2021-12-09T03:08:41.001" v="1248" actId="478"/>
          <ac:graphicFrameMkLst>
            <pc:docMk/>
            <pc:sldMk cId="3497206609" sldId="280"/>
            <ac:graphicFrameMk id="4" creationId="{AC0719EB-2B76-406E-BA6A-A0092A3BB057}"/>
          </ac:graphicFrameMkLst>
        </pc:graphicFrameChg>
        <pc:graphicFrameChg chg="add mod modGraphic">
          <ac:chgData name="Pandey, Shikha" userId="62b2c247-44c0-476d-a294-f01c5623c9dc" providerId="ADAL" clId="{F72F3FB8-19C0-4758-9009-50FF7556B545}" dt="2021-12-09T03:16:55.274" v="1301" actId="1076"/>
          <ac:graphicFrameMkLst>
            <pc:docMk/>
            <pc:sldMk cId="3497206609" sldId="280"/>
            <ac:graphicFrameMk id="5" creationId="{9E231609-9368-4935-99A2-72542BC24BF8}"/>
          </ac:graphicFrameMkLst>
        </pc:graphicFrameChg>
        <pc:graphicFrameChg chg="add mod modGraphic">
          <ac:chgData name="Pandey, Shikha" userId="62b2c247-44c0-476d-a294-f01c5623c9dc" providerId="ADAL" clId="{F72F3FB8-19C0-4758-9009-50FF7556B545}" dt="2021-12-09T03:18:31.235" v="1316" actId="14100"/>
          <ac:graphicFrameMkLst>
            <pc:docMk/>
            <pc:sldMk cId="3497206609" sldId="280"/>
            <ac:graphicFrameMk id="16" creationId="{E44AFC4C-8E7A-4850-8165-9B71BB590F5B}"/>
          </ac:graphicFrameMkLst>
        </pc:graphicFrameChg>
        <pc:picChg chg="add del mod">
          <ac:chgData name="Pandey, Shikha" userId="62b2c247-44c0-476d-a294-f01c5623c9dc" providerId="ADAL" clId="{F72F3FB8-19C0-4758-9009-50FF7556B545}" dt="2021-12-09T03:18:14.880" v="1312" actId="478"/>
          <ac:picMkLst>
            <pc:docMk/>
            <pc:sldMk cId="3497206609" sldId="280"/>
            <ac:picMk id="8" creationId="{E04B7967-6EAE-4B00-8FBA-3073892B4F87}"/>
          </ac:picMkLst>
        </pc:picChg>
      </pc:sldChg>
      <pc:sldChg chg="addSp delSp modSp add mod">
        <pc:chgData name="Pandey, Shikha" userId="62b2c247-44c0-476d-a294-f01c5623c9dc" providerId="ADAL" clId="{F72F3FB8-19C0-4758-9009-50FF7556B545}" dt="2021-12-09T03:28:23.536" v="1345" actId="1076"/>
        <pc:sldMkLst>
          <pc:docMk/>
          <pc:sldMk cId="2468099408" sldId="281"/>
        </pc:sldMkLst>
        <pc:spChg chg="mod">
          <ac:chgData name="Pandey, Shikha" userId="62b2c247-44c0-476d-a294-f01c5623c9dc" providerId="ADAL" clId="{F72F3FB8-19C0-4758-9009-50FF7556B545}" dt="2021-12-09T03:25:09.951" v="1341" actId="20577"/>
          <ac:spMkLst>
            <pc:docMk/>
            <pc:sldMk cId="2468099408" sldId="281"/>
            <ac:spMk id="2" creationId="{69DB2FCE-7AFB-491B-B887-C7CCDF1CEB11}"/>
          </ac:spMkLst>
        </pc:spChg>
        <pc:spChg chg="del">
          <ac:chgData name="Pandey, Shikha" userId="62b2c247-44c0-476d-a294-f01c5623c9dc" providerId="ADAL" clId="{F72F3FB8-19C0-4758-9009-50FF7556B545}" dt="2021-12-09T03:06:05.660" v="1224" actId="478"/>
          <ac:spMkLst>
            <pc:docMk/>
            <pc:sldMk cId="2468099408" sldId="281"/>
            <ac:spMk id="6" creationId="{4240F8E4-604A-4A84-A98C-D6ECC8B82B5E}"/>
          </ac:spMkLst>
        </pc:spChg>
        <pc:spChg chg="del mod">
          <ac:chgData name="Pandey, Shikha" userId="62b2c247-44c0-476d-a294-f01c5623c9dc" providerId="ADAL" clId="{F72F3FB8-19C0-4758-9009-50FF7556B545}" dt="2021-12-09T03:19:38.640" v="1318" actId="478"/>
          <ac:spMkLst>
            <pc:docMk/>
            <pc:sldMk cId="2468099408" sldId="281"/>
            <ac:spMk id="7" creationId="{D2278F40-4699-47C2-AA44-E6AAD3C053D9}"/>
          </ac:spMkLst>
        </pc:spChg>
        <pc:graphicFrameChg chg="del mod modGraphic">
          <ac:chgData name="Pandey, Shikha" userId="62b2c247-44c0-476d-a294-f01c5623c9dc" providerId="ADAL" clId="{F72F3FB8-19C0-4758-9009-50FF7556B545}" dt="2021-12-09T03:19:36.481" v="1317" actId="478"/>
          <ac:graphicFrameMkLst>
            <pc:docMk/>
            <pc:sldMk cId="2468099408" sldId="281"/>
            <ac:graphicFrameMk id="4" creationId="{AC0719EB-2B76-406E-BA6A-A0092A3BB057}"/>
          </ac:graphicFrameMkLst>
        </pc:graphicFrameChg>
        <pc:graphicFrameChg chg="del modGraphic">
          <ac:chgData name="Pandey, Shikha" userId="62b2c247-44c0-476d-a294-f01c5623c9dc" providerId="ADAL" clId="{F72F3FB8-19C0-4758-9009-50FF7556B545}" dt="2021-12-09T03:06:01.609" v="1223" actId="478"/>
          <ac:graphicFrameMkLst>
            <pc:docMk/>
            <pc:sldMk cId="2468099408" sldId="281"/>
            <ac:graphicFrameMk id="5" creationId="{9E231609-9368-4935-99A2-72542BC24BF8}"/>
          </ac:graphicFrameMkLst>
        </pc:graphicFrameChg>
        <pc:picChg chg="add mod">
          <ac:chgData name="Pandey, Shikha" userId="62b2c247-44c0-476d-a294-f01c5623c9dc" providerId="ADAL" clId="{F72F3FB8-19C0-4758-9009-50FF7556B545}" dt="2021-12-09T03:28:23.536" v="1345" actId="1076"/>
          <ac:picMkLst>
            <pc:docMk/>
            <pc:sldMk cId="2468099408" sldId="281"/>
            <ac:picMk id="8" creationId="{25931D2B-ABFC-42C0-A6D2-C2FE104C4E15}"/>
          </ac:picMkLst>
        </pc:picChg>
      </pc:sldChg>
      <pc:sldChg chg="add del">
        <pc:chgData name="Pandey, Shikha" userId="62b2c247-44c0-476d-a294-f01c5623c9dc" providerId="ADAL" clId="{F72F3FB8-19C0-4758-9009-50FF7556B545}" dt="2021-12-09T03:24:56.675" v="1330" actId="2696"/>
        <pc:sldMkLst>
          <pc:docMk/>
          <pc:sldMk cId="1405418622" sldId="282"/>
        </pc:sldMkLst>
      </pc:sldChg>
      <pc:sldChg chg="delSp modSp add mod">
        <pc:chgData name="Pandey, Shikha" userId="62b2c247-44c0-476d-a294-f01c5623c9dc" providerId="ADAL" clId="{F72F3FB8-19C0-4758-9009-50FF7556B545}" dt="2021-12-09T03:33:19.809" v="1346" actId="20577"/>
        <pc:sldMkLst>
          <pc:docMk/>
          <pc:sldMk cId="3861737491" sldId="283"/>
        </pc:sldMkLst>
        <pc:spChg chg="mod">
          <ac:chgData name="Pandey, Shikha" userId="62b2c247-44c0-476d-a294-f01c5623c9dc" providerId="ADAL" clId="{F72F3FB8-19C0-4758-9009-50FF7556B545}" dt="2021-12-09T03:33:19.809" v="1346" actId="20577"/>
          <ac:spMkLst>
            <pc:docMk/>
            <pc:sldMk cId="3861737491" sldId="283"/>
            <ac:spMk id="2" creationId="{69DB2FCE-7AFB-491B-B887-C7CCDF1CEB11}"/>
          </ac:spMkLst>
        </pc:spChg>
        <pc:spChg chg="del">
          <ac:chgData name="Pandey, Shikha" userId="62b2c247-44c0-476d-a294-f01c5623c9dc" providerId="ADAL" clId="{F72F3FB8-19C0-4758-9009-50FF7556B545}" dt="2021-12-09T03:24:10.153" v="1321" actId="478"/>
          <ac:spMkLst>
            <pc:docMk/>
            <pc:sldMk cId="3861737491" sldId="283"/>
            <ac:spMk id="6" creationId="{4240F8E4-604A-4A84-A98C-D6ECC8B82B5E}"/>
          </ac:spMkLst>
        </pc:spChg>
        <pc:spChg chg="del">
          <ac:chgData name="Pandey, Shikha" userId="62b2c247-44c0-476d-a294-f01c5623c9dc" providerId="ADAL" clId="{F72F3FB8-19C0-4758-9009-50FF7556B545}" dt="2021-12-09T03:24:14.745" v="1323" actId="478"/>
          <ac:spMkLst>
            <pc:docMk/>
            <pc:sldMk cId="3861737491" sldId="283"/>
            <ac:spMk id="7" creationId="{D2278F40-4699-47C2-AA44-E6AAD3C053D9}"/>
          </ac:spMkLst>
        </pc:spChg>
        <pc:graphicFrameChg chg="del">
          <ac:chgData name="Pandey, Shikha" userId="62b2c247-44c0-476d-a294-f01c5623c9dc" providerId="ADAL" clId="{F72F3FB8-19C0-4758-9009-50FF7556B545}" dt="2021-12-09T03:24:11.857" v="1322" actId="478"/>
          <ac:graphicFrameMkLst>
            <pc:docMk/>
            <pc:sldMk cId="3861737491" sldId="283"/>
            <ac:graphicFrameMk id="3" creationId="{1401A95C-D864-4C79-9BC6-08F3FB017643}"/>
          </ac:graphicFrameMkLst>
        </pc:graphicFrameChg>
        <pc:graphicFrameChg chg="del">
          <ac:chgData name="Pandey, Shikha" userId="62b2c247-44c0-476d-a294-f01c5623c9dc" providerId="ADAL" clId="{F72F3FB8-19C0-4758-9009-50FF7556B545}" dt="2021-12-09T03:24:16.225" v="1324" actId="478"/>
          <ac:graphicFrameMkLst>
            <pc:docMk/>
            <pc:sldMk cId="3861737491" sldId="283"/>
            <ac:graphicFrameMk id="4" creationId="{AC0719EB-2B76-406E-BA6A-A0092A3BB057}"/>
          </ac:graphicFrameMkLst>
        </pc:graphicFrameChg>
      </pc:sldChg>
      <pc:sldChg chg="add del">
        <pc:chgData name="Pandey, Shikha" userId="62b2c247-44c0-476d-a294-f01c5623c9dc" providerId="ADAL" clId="{F72F3FB8-19C0-4758-9009-50FF7556B545}" dt="2021-12-09T03:24:52.656" v="1329" actId="2890"/>
        <pc:sldMkLst>
          <pc:docMk/>
          <pc:sldMk cId="776828111" sldId="284"/>
        </pc:sldMkLst>
      </pc:sldChg>
      <pc:sldChg chg="addSp modSp mod">
        <pc:chgData name="Pandey, Shikha" userId="62b2c247-44c0-476d-a294-f01c5623c9dc" providerId="ADAL" clId="{F72F3FB8-19C0-4758-9009-50FF7556B545}" dt="2021-12-11T19:19:55.660" v="5852" actId="255"/>
        <pc:sldMkLst>
          <pc:docMk/>
          <pc:sldMk cId="2611356337" sldId="284"/>
        </pc:sldMkLst>
        <pc:spChg chg="add mod">
          <ac:chgData name="Pandey, Shikha" userId="62b2c247-44c0-476d-a294-f01c5623c9dc" providerId="ADAL" clId="{F72F3FB8-19C0-4758-9009-50FF7556B545}" dt="2021-12-11T19:19:55.660" v="5852" actId="255"/>
          <ac:spMkLst>
            <pc:docMk/>
            <pc:sldMk cId="2611356337" sldId="284"/>
            <ac:spMk id="2" creationId="{008FE737-485E-44FB-9A58-A87ABE4E52C6}"/>
          </ac:spMkLst>
        </pc:spChg>
        <pc:spChg chg="add mod">
          <ac:chgData name="Pandey, Shikha" userId="62b2c247-44c0-476d-a294-f01c5623c9dc" providerId="ADAL" clId="{F72F3FB8-19C0-4758-9009-50FF7556B545}" dt="2021-12-11T19:19:43.264" v="5851" actId="1035"/>
          <ac:spMkLst>
            <pc:docMk/>
            <pc:sldMk cId="2611356337" sldId="284"/>
            <ac:spMk id="3" creationId="{56543DF3-5E6E-4248-9F99-D4E714F46A31}"/>
          </ac:spMkLst>
        </pc:spChg>
      </pc:sldChg>
      <pc:sldChg chg="addSp delSp modSp mod">
        <pc:chgData name="Pandey, Shikha" userId="62b2c247-44c0-476d-a294-f01c5623c9dc" providerId="ADAL" clId="{F72F3FB8-19C0-4758-9009-50FF7556B545}" dt="2021-12-10T03:26:51.284" v="1595" actId="1076"/>
        <pc:sldMkLst>
          <pc:docMk/>
          <pc:sldMk cId="2438839394" sldId="285"/>
        </pc:sldMkLst>
        <pc:spChg chg="add del mod">
          <ac:chgData name="Pandey, Shikha" userId="62b2c247-44c0-476d-a294-f01c5623c9dc" providerId="ADAL" clId="{F72F3FB8-19C0-4758-9009-50FF7556B545}" dt="2021-12-10T03:26:01.502" v="1591" actId="478"/>
          <ac:spMkLst>
            <pc:docMk/>
            <pc:sldMk cId="2438839394" sldId="285"/>
            <ac:spMk id="2" creationId="{830C812C-0B4E-4DD0-9536-44B82B942203}"/>
          </ac:spMkLst>
        </pc:spChg>
        <pc:spChg chg="mod">
          <ac:chgData name="Pandey, Shikha" userId="62b2c247-44c0-476d-a294-f01c5623c9dc" providerId="ADAL" clId="{F72F3FB8-19C0-4758-9009-50FF7556B545}" dt="2021-12-10T02:25:50.408" v="1588" actId="20577"/>
          <ac:spMkLst>
            <pc:docMk/>
            <pc:sldMk cId="2438839394" sldId="285"/>
            <ac:spMk id="9" creationId="{8699B0BB-8ACF-4144-8B00-D4FD854FE289}"/>
          </ac:spMkLst>
        </pc:spChg>
        <pc:picChg chg="del">
          <ac:chgData name="Pandey, Shikha" userId="62b2c247-44c0-476d-a294-f01c5623c9dc" providerId="ADAL" clId="{F72F3FB8-19C0-4758-9009-50FF7556B545}" dt="2021-12-10T03:25:55.345" v="1589" actId="478"/>
          <ac:picMkLst>
            <pc:docMk/>
            <pc:sldMk cId="2438839394" sldId="285"/>
            <ac:picMk id="4" creationId="{77310E7A-F5AA-EF4E-91B4-F48E15177EF5}"/>
          </ac:picMkLst>
        </pc:picChg>
        <pc:picChg chg="add mod">
          <ac:chgData name="Pandey, Shikha" userId="62b2c247-44c0-476d-a294-f01c5623c9dc" providerId="ADAL" clId="{F72F3FB8-19C0-4758-9009-50FF7556B545}" dt="2021-12-10T03:26:51.284" v="1595" actId="1076"/>
          <ac:picMkLst>
            <pc:docMk/>
            <pc:sldMk cId="2438839394" sldId="285"/>
            <ac:picMk id="10" creationId="{70C11E87-9976-415F-997C-9898568A4B01}"/>
          </ac:picMkLst>
        </pc:picChg>
      </pc:sldChg>
      <pc:sldChg chg="modSp modAnim modNotesTx">
        <pc:chgData name="Pandey, Shikha" userId="62b2c247-44c0-476d-a294-f01c5623c9dc" providerId="ADAL" clId="{F72F3FB8-19C0-4758-9009-50FF7556B545}" dt="2021-12-11T16:59:40.450" v="3147"/>
        <pc:sldMkLst>
          <pc:docMk/>
          <pc:sldMk cId="3948550493" sldId="286"/>
        </pc:sldMkLst>
        <pc:spChg chg="mod">
          <ac:chgData name="Pandey, Shikha" userId="62b2c247-44c0-476d-a294-f01c5623c9dc" providerId="ADAL" clId="{F72F3FB8-19C0-4758-9009-50FF7556B545}" dt="2021-12-11T16:58:11.533" v="3070" actId="20577"/>
          <ac:spMkLst>
            <pc:docMk/>
            <pc:sldMk cId="3948550493" sldId="286"/>
            <ac:spMk id="11" creationId="{918861B3-77D0-8441-9695-4A944E64D8CB}"/>
          </ac:spMkLst>
        </pc:spChg>
      </pc:sldChg>
      <pc:sldChg chg="addSp delSp modSp mod">
        <pc:chgData name="Pandey, Shikha" userId="62b2c247-44c0-476d-a294-f01c5623c9dc" providerId="ADAL" clId="{F72F3FB8-19C0-4758-9009-50FF7556B545}" dt="2021-12-10T03:36:21.281" v="1600" actId="1076"/>
        <pc:sldMkLst>
          <pc:docMk/>
          <pc:sldMk cId="1075486083" sldId="287"/>
        </pc:sldMkLst>
        <pc:picChg chg="add mod">
          <ac:chgData name="Pandey, Shikha" userId="62b2c247-44c0-476d-a294-f01c5623c9dc" providerId="ADAL" clId="{F72F3FB8-19C0-4758-9009-50FF7556B545}" dt="2021-12-10T03:36:21.281" v="1600" actId="1076"/>
          <ac:picMkLst>
            <pc:docMk/>
            <pc:sldMk cId="1075486083" sldId="287"/>
            <ac:picMk id="3" creationId="{AEF8C267-9C60-4776-B658-87BD45D17C1C}"/>
          </ac:picMkLst>
        </pc:picChg>
        <pc:picChg chg="del">
          <ac:chgData name="Pandey, Shikha" userId="62b2c247-44c0-476d-a294-f01c5623c9dc" providerId="ADAL" clId="{F72F3FB8-19C0-4758-9009-50FF7556B545}" dt="2021-12-10T03:35:49.079" v="1597" actId="478"/>
          <ac:picMkLst>
            <pc:docMk/>
            <pc:sldMk cId="1075486083" sldId="287"/>
            <ac:picMk id="10" creationId="{D38BDAFC-61F8-9F41-B91A-A4FA9226E751}"/>
          </ac:picMkLst>
        </pc:picChg>
      </pc:sldChg>
      <pc:sldChg chg="addSp delSp modSp mod delAnim modAnim modNotesTx">
        <pc:chgData name="Pandey, Shikha" userId="62b2c247-44c0-476d-a294-f01c5623c9dc" providerId="ADAL" clId="{F72F3FB8-19C0-4758-9009-50FF7556B545}" dt="2021-12-11T19:25:59.664" v="5886" actId="20577"/>
        <pc:sldMkLst>
          <pc:docMk/>
          <pc:sldMk cId="216170584" sldId="289"/>
        </pc:sldMkLst>
        <pc:spChg chg="add mod">
          <ac:chgData name="Pandey, Shikha" userId="62b2c247-44c0-476d-a294-f01c5623c9dc" providerId="ADAL" clId="{F72F3FB8-19C0-4758-9009-50FF7556B545}" dt="2021-12-11T03:49:40.644" v="2126" actId="14100"/>
          <ac:spMkLst>
            <pc:docMk/>
            <pc:sldMk cId="216170584" sldId="289"/>
            <ac:spMk id="2" creationId="{D3A6E07A-E13C-476D-A588-5AB1E17A5035}"/>
          </ac:spMkLst>
        </pc:spChg>
        <pc:spChg chg="add del mod">
          <ac:chgData name="Pandey, Shikha" userId="62b2c247-44c0-476d-a294-f01c5623c9dc" providerId="ADAL" clId="{F72F3FB8-19C0-4758-9009-50FF7556B545}" dt="2021-12-11T03:49:26.120" v="2123" actId="14100"/>
          <ac:spMkLst>
            <pc:docMk/>
            <pc:sldMk cId="216170584" sldId="289"/>
            <ac:spMk id="4" creationId="{D9EEC7DF-EFE6-4C4E-8C0C-CB0E28717A0A}"/>
          </ac:spMkLst>
        </pc:spChg>
        <pc:spChg chg="add del mod">
          <ac:chgData name="Pandey, Shikha" userId="62b2c247-44c0-476d-a294-f01c5623c9dc" providerId="ADAL" clId="{F72F3FB8-19C0-4758-9009-50FF7556B545}" dt="2021-12-11T03:48:19.518" v="2105" actId="478"/>
          <ac:spMkLst>
            <pc:docMk/>
            <pc:sldMk cId="216170584" sldId="289"/>
            <ac:spMk id="9" creationId="{34F14F9C-B97D-4A30-803F-EA9600784317}"/>
          </ac:spMkLst>
        </pc:spChg>
        <pc:spChg chg="add del mod">
          <ac:chgData name="Pandey, Shikha" userId="62b2c247-44c0-476d-a294-f01c5623c9dc" providerId="ADAL" clId="{F72F3FB8-19C0-4758-9009-50FF7556B545}" dt="2021-12-11T03:48:23.939" v="2106" actId="478"/>
          <ac:spMkLst>
            <pc:docMk/>
            <pc:sldMk cId="216170584" sldId="289"/>
            <ac:spMk id="10" creationId="{3796E97E-BE5B-4E51-B4E3-9702DE2EC894}"/>
          </ac:spMkLst>
        </pc:spChg>
        <pc:picChg chg="add del mod">
          <ac:chgData name="Pandey, Shikha" userId="62b2c247-44c0-476d-a294-f01c5623c9dc" providerId="ADAL" clId="{F72F3FB8-19C0-4758-9009-50FF7556B545}" dt="2021-12-10T01:56:13.359" v="1468" actId="478"/>
          <ac:picMkLst>
            <pc:docMk/>
            <pc:sldMk cId="216170584" sldId="289"/>
            <ac:picMk id="3" creationId="{AF94A468-6A8E-4554-8D0C-575A9A743FA7}"/>
          </ac:picMkLst>
        </pc:picChg>
        <pc:picChg chg="add mod ord">
          <ac:chgData name="Pandey, Shikha" userId="62b2c247-44c0-476d-a294-f01c5623c9dc" providerId="ADAL" clId="{F72F3FB8-19C0-4758-9009-50FF7556B545}" dt="2021-12-11T03:48:05.217" v="2102" actId="1076"/>
          <ac:picMkLst>
            <pc:docMk/>
            <pc:sldMk cId="216170584" sldId="289"/>
            <ac:picMk id="11" creationId="{E2C0D4C9-E479-48F1-A4D2-35AB3BA25D8D}"/>
          </ac:picMkLst>
        </pc:picChg>
        <pc:picChg chg="del">
          <ac:chgData name="Pandey, Shikha" userId="62b2c247-44c0-476d-a294-f01c5623c9dc" providerId="ADAL" clId="{F72F3FB8-19C0-4758-9009-50FF7556B545}" dt="2021-12-11T03:47:48.458" v="2097" actId="478"/>
          <ac:picMkLst>
            <pc:docMk/>
            <pc:sldMk cId="216170584" sldId="289"/>
            <ac:picMk id="17" creationId="{A1F69826-2388-A34C-BA65-A5D02C5B373D}"/>
          </ac:picMkLst>
        </pc:picChg>
      </pc:sldChg>
      <pc:sldChg chg="del mod modShow">
        <pc:chgData name="Pandey, Shikha" userId="62b2c247-44c0-476d-a294-f01c5623c9dc" providerId="ADAL" clId="{F72F3FB8-19C0-4758-9009-50FF7556B545}" dt="2021-12-11T04:13:31.037" v="2579" actId="2696"/>
        <pc:sldMkLst>
          <pc:docMk/>
          <pc:sldMk cId="95992096" sldId="291"/>
        </pc:sldMkLst>
      </pc:sldChg>
      <pc:sldChg chg="modSp mod">
        <pc:chgData name="Pandey, Shikha" userId="62b2c247-44c0-476d-a294-f01c5623c9dc" providerId="ADAL" clId="{F72F3FB8-19C0-4758-9009-50FF7556B545}" dt="2021-12-11T19:27:56.492" v="5898" actId="1038"/>
        <pc:sldMkLst>
          <pc:docMk/>
          <pc:sldMk cId="3257210894" sldId="292"/>
        </pc:sldMkLst>
        <pc:spChg chg="mod">
          <ac:chgData name="Pandey, Shikha" userId="62b2c247-44c0-476d-a294-f01c5623c9dc" providerId="ADAL" clId="{F72F3FB8-19C0-4758-9009-50FF7556B545}" dt="2021-12-11T19:27:56.492" v="5898" actId="1038"/>
          <ac:spMkLst>
            <pc:docMk/>
            <pc:sldMk cId="3257210894" sldId="292"/>
            <ac:spMk id="11" creationId="{D3A9F2CD-C8FE-8440-A2AB-D7F84DBBB3B2}"/>
          </ac:spMkLst>
        </pc:spChg>
      </pc:sldChg>
      <pc:sldChg chg="modSp mod">
        <pc:chgData name="Pandey, Shikha" userId="62b2c247-44c0-476d-a294-f01c5623c9dc" providerId="ADAL" clId="{F72F3FB8-19C0-4758-9009-50FF7556B545}" dt="2021-12-10T02:12:50.333" v="1529" actId="1076"/>
        <pc:sldMkLst>
          <pc:docMk/>
          <pc:sldMk cId="2318606424" sldId="293"/>
        </pc:sldMkLst>
        <pc:picChg chg="mod">
          <ac:chgData name="Pandey, Shikha" userId="62b2c247-44c0-476d-a294-f01c5623c9dc" providerId="ADAL" clId="{F72F3FB8-19C0-4758-9009-50FF7556B545}" dt="2021-12-10T02:12:33.039" v="1527" actId="1076"/>
          <ac:picMkLst>
            <pc:docMk/>
            <pc:sldMk cId="2318606424" sldId="293"/>
            <ac:picMk id="9" creationId="{EDF29913-CB86-0940-95A3-8ADBEFF5A51D}"/>
          </ac:picMkLst>
        </pc:picChg>
        <pc:picChg chg="mod">
          <ac:chgData name="Pandey, Shikha" userId="62b2c247-44c0-476d-a294-f01c5623c9dc" providerId="ADAL" clId="{F72F3FB8-19C0-4758-9009-50FF7556B545}" dt="2021-12-10T02:12:50.333" v="1529" actId="1076"/>
          <ac:picMkLst>
            <pc:docMk/>
            <pc:sldMk cId="2318606424" sldId="293"/>
            <ac:picMk id="10" creationId="{B1300F49-4245-E94C-9EAB-F93A9FA2B8F5}"/>
          </ac:picMkLst>
        </pc:picChg>
      </pc:sldChg>
      <pc:sldChg chg="modNotesTx">
        <pc:chgData name="Pandey, Shikha" userId="62b2c247-44c0-476d-a294-f01c5623c9dc" providerId="ADAL" clId="{F72F3FB8-19C0-4758-9009-50FF7556B545}" dt="2021-12-11T18:27:05.448" v="3351" actId="20577"/>
        <pc:sldMkLst>
          <pc:docMk/>
          <pc:sldMk cId="1945880248" sldId="294"/>
        </pc:sldMkLst>
      </pc:sldChg>
      <pc:sldChg chg="addSp delSp modSp mod modAnim modNotesTx">
        <pc:chgData name="Pandey, Shikha" userId="62b2c247-44c0-476d-a294-f01c5623c9dc" providerId="ADAL" clId="{F72F3FB8-19C0-4758-9009-50FF7556B545}" dt="2021-12-11T18:52:36.749" v="4971" actId="20577"/>
        <pc:sldMkLst>
          <pc:docMk/>
          <pc:sldMk cId="153741263" sldId="296"/>
        </pc:sldMkLst>
        <pc:spChg chg="add mod">
          <ac:chgData name="Pandey, Shikha" userId="62b2c247-44c0-476d-a294-f01c5623c9dc" providerId="ADAL" clId="{F72F3FB8-19C0-4758-9009-50FF7556B545}" dt="2021-12-10T01:37:26.166" v="1386" actId="208"/>
          <ac:spMkLst>
            <pc:docMk/>
            <pc:sldMk cId="153741263" sldId="296"/>
            <ac:spMk id="2" creationId="{91F281BA-7165-4483-96F6-593C189600AF}"/>
          </ac:spMkLst>
        </pc:spChg>
        <pc:spChg chg="add del">
          <ac:chgData name="Pandey, Shikha" userId="62b2c247-44c0-476d-a294-f01c5623c9dc" providerId="ADAL" clId="{F72F3FB8-19C0-4758-9009-50FF7556B545}" dt="2021-12-10T01:41:03.441" v="1421" actId="11529"/>
          <ac:spMkLst>
            <pc:docMk/>
            <pc:sldMk cId="153741263" sldId="296"/>
            <ac:spMk id="12" creationId="{29A2E48F-6D21-4C3E-9066-C6980C494C2F}"/>
          </ac:spMkLst>
        </pc:spChg>
        <pc:spChg chg="add mod">
          <ac:chgData name="Pandey, Shikha" userId="62b2c247-44c0-476d-a294-f01c5623c9dc" providerId="ADAL" clId="{F72F3FB8-19C0-4758-9009-50FF7556B545}" dt="2021-12-10T01:42:24.682" v="1435" actId="208"/>
          <ac:spMkLst>
            <pc:docMk/>
            <pc:sldMk cId="153741263" sldId="296"/>
            <ac:spMk id="13" creationId="{9A060227-8E02-4E0C-A133-A60D57F88A26}"/>
          </ac:spMkLst>
        </pc:spChg>
        <pc:picChg chg="add mod">
          <ac:chgData name="Pandey, Shikha" userId="62b2c247-44c0-476d-a294-f01c5623c9dc" providerId="ADAL" clId="{F72F3FB8-19C0-4758-9009-50FF7556B545}" dt="2021-12-10T01:38:58.792" v="1409" actId="14100"/>
          <ac:picMkLst>
            <pc:docMk/>
            <pc:sldMk cId="153741263" sldId="296"/>
            <ac:picMk id="3" creationId="{CB2E97DF-6763-4085-9783-B9AF69459BD8}"/>
          </ac:picMkLst>
        </pc:picChg>
        <pc:picChg chg="add del">
          <ac:chgData name="Pandey, Shikha" userId="62b2c247-44c0-476d-a294-f01c5623c9dc" providerId="ADAL" clId="{F72F3FB8-19C0-4758-9009-50FF7556B545}" dt="2021-12-10T01:39:31.807" v="1411" actId="478"/>
          <ac:picMkLst>
            <pc:docMk/>
            <pc:sldMk cId="153741263" sldId="296"/>
            <ac:picMk id="4" creationId="{08A9D5EE-28AB-485F-A758-5A30356F2AEB}"/>
          </ac:picMkLst>
        </pc:picChg>
        <pc:picChg chg="add mod">
          <ac:chgData name="Pandey, Shikha" userId="62b2c247-44c0-476d-a294-f01c5623c9dc" providerId="ADAL" clId="{F72F3FB8-19C0-4758-9009-50FF7556B545}" dt="2021-12-10T01:40:15.968" v="1419" actId="14100"/>
          <ac:picMkLst>
            <pc:docMk/>
            <pc:sldMk cId="153741263" sldId="296"/>
            <ac:picMk id="11" creationId="{1A7385C0-2E80-4A91-A44A-04802535D3D4}"/>
          </ac:picMkLst>
        </pc:picChg>
      </pc:sldChg>
      <pc:sldChg chg="modNotesTx">
        <pc:chgData name="Pandey, Shikha" userId="62b2c247-44c0-476d-a294-f01c5623c9dc" providerId="ADAL" clId="{F72F3FB8-19C0-4758-9009-50FF7556B545}" dt="2021-12-11T18:34:53.807" v="3717" actId="6549"/>
        <pc:sldMkLst>
          <pc:docMk/>
          <pc:sldMk cId="4096914000" sldId="297"/>
        </pc:sldMkLst>
      </pc:sldChg>
      <pc:sldChg chg="modNotesTx">
        <pc:chgData name="Pandey, Shikha" userId="62b2c247-44c0-476d-a294-f01c5623c9dc" providerId="ADAL" clId="{F72F3FB8-19C0-4758-9009-50FF7556B545}" dt="2021-12-11T19:24:28.841" v="5853" actId="20577"/>
        <pc:sldMkLst>
          <pc:docMk/>
          <pc:sldMk cId="383410763" sldId="299"/>
        </pc:sldMkLst>
      </pc:sldChg>
      <pc:sldChg chg="modSp mod modNotesTx">
        <pc:chgData name="Pandey, Shikha" userId="62b2c247-44c0-476d-a294-f01c5623c9dc" providerId="ADAL" clId="{F72F3FB8-19C0-4758-9009-50FF7556B545}" dt="2021-12-11T18:45:15.390" v="4413" actId="20577"/>
        <pc:sldMkLst>
          <pc:docMk/>
          <pc:sldMk cId="12617662" sldId="300"/>
        </pc:sldMkLst>
        <pc:picChg chg="mod ord">
          <ac:chgData name="Pandey, Shikha" userId="62b2c247-44c0-476d-a294-f01c5623c9dc" providerId="ADAL" clId="{F72F3FB8-19C0-4758-9009-50FF7556B545}" dt="2021-12-10T04:06:23.604" v="1654" actId="1076"/>
          <ac:picMkLst>
            <pc:docMk/>
            <pc:sldMk cId="12617662" sldId="300"/>
            <ac:picMk id="13" creationId="{3BC82DD1-2147-EA49-BEC1-AAC22C33C9A1}"/>
          </ac:picMkLst>
        </pc:picChg>
        <pc:picChg chg="mod">
          <ac:chgData name="Pandey, Shikha" userId="62b2c247-44c0-476d-a294-f01c5623c9dc" providerId="ADAL" clId="{F72F3FB8-19C0-4758-9009-50FF7556B545}" dt="2021-12-10T04:06:23.604" v="1654" actId="1076"/>
          <ac:picMkLst>
            <pc:docMk/>
            <pc:sldMk cId="12617662" sldId="300"/>
            <ac:picMk id="15" creationId="{A144B46B-1A98-614B-9B2B-170D7FE9F501}"/>
          </ac:picMkLst>
        </pc:picChg>
      </pc:sldChg>
      <pc:sldChg chg="modNotesTx">
        <pc:chgData name="Pandey, Shikha" userId="62b2c247-44c0-476d-a294-f01c5623c9dc" providerId="ADAL" clId="{F72F3FB8-19C0-4758-9009-50FF7556B545}" dt="2021-12-11T18:48:49.457" v="4696" actId="20577"/>
        <pc:sldMkLst>
          <pc:docMk/>
          <pc:sldMk cId="3390263981" sldId="301"/>
        </pc:sldMkLst>
      </pc:sldChg>
      <pc:sldChg chg="addSp modSp mod modAnim modNotesTx">
        <pc:chgData name="Pandey, Shikha" userId="62b2c247-44c0-476d-a294-f01c5623c9dc" providerId="ADAL" clId="{F72F3FB8-19C0-4758-9009-50FF7556B545}" dt="2021-12-11T19:26:47.161" v="5896" actId="20577"/>
        <pc:sldMkLst>
          <pc:docMk/>
          <pc:sldMk cId="2006790794" sldId="302"/>
        </pc:sldMkLst>
        <pc:spChg chg="add mod">
          <ac:chgData name="Pandey, Shikha" userId="62b2c247-44c0-476d-a294-f01c5623c9dc" providerId="ADAL" clId="{F72F3FB8-19C0-4758-9009-50FF7556B545}" dt="2021-12-10T02:08:32.273" v="1510" actId="208"/>
          <ac:spMkLst>
            <pc:docMk/>
            <pc:sldMk cId="2006790794" sldId="302"/>
            <ac:spMk id="2" creationId="{92EF747A-AF0E-44C1-8127-E6D7C6774AD5}"/>
          </ac:spMkLst>
        </pc:spChg>
        <pc:spChg chg="add mod">
          <ac:chgData name="Pandey, Shikha" userId="62b2c247-44c0-476d-a294-f01c5623c9dc" providerId="ADAL" clId="{F72F3FB8-19C0-4758-9009-50FF7556B545}" dt="2021-12-10T02:10:29.326" v="1522" actId="208"/>
          <ac:spMkLst>
            <pc:docMk/>
            <pc:sldMk cId="2006790794" sldId="302"/>
            <ac:spMk id="3" creationId="{9FA441EC-0FB7-4D49-A3FA-6E88846A69E7}"/>
          </ac:spMkLst>
        </pc:spChg>
      </pc:sldChg>
      <pc:sldChg chg="modNotesTx">
        <pc:chgData name="Pandey, Shikha" userId="62b2c247-44c0-476d-a294-f01c5623c9dc" providerId="ADAL" clId="{F72F3FB8-19C0-4758-9009-50FF7556B545}" dt="2021-12-11T16:59:31.829" v="3145" actId="20577"/>
        <pc:sldMkLst>
          <pc:docMk/>
          <pc:sldMk cId="3116656816" sldId="303"/>
        </pc:sldMkLst>
      </pc:sldChg>
      <pc:sldChg chg="addSp delSp modSp add mod modAnim">
        <pc:chgData name="Pandey, Shikha" userId="62b2c247-44c0-476d-a294-f01c5623c9dc" providerId="ADAL" clId="{F72F3FB8-19C0-4758-9009-50FF7556B545}" dt="2021-12-11T19:37:10.543" v="6073" actId="6549"/>
        <pc:sldMkLst>
          <pc:docMk/>
          <pc:sldMk cId="2642334168" sldId="304"/>
        </pc:sldMkLst>
        <pc:spChg chg="add del mod">
          <ac:chgData name="Pandey, Shikha" userId="62b2c247-44c0-476d-a294-f01c5623c9dc" providerId="ADAL" clId="{F72F3FB8-19C0-4758-9009-50FF7556B545}" dt="2021-12-11T02:21:54.519" v="1759"/>
          <ac:spMkLst>
            <pc:docMk/>
            <pc:sldMk cId="2642334168" sldId="304"/>
            <ac:spMk id="2" creationId="{C435E615-37F6-4EB7-9F83-99DF1EC300C8}"/>
          </ac:spMkLst>
        </pc:spChg>
        <pc:spChg chg="mod">
          <ac:chgData name="Pandey, Shikha" userId="62b2c247-44c0-476d-a294-f01c5623c9dc" providerId="ADAL" clId="{F72F3FB8-19C0-4758-9009-50FF7556B545}" dt="2021-12-09T04:58:50.666" v="1355" actId="20577"/>
          <ac:spMkLst>
            <pc:docMk/>
            <pc:sldMk cId="2642334168" sldId="304"/>
            <ac:spMk id="9" creationId="{DF4B9AD8-E4FC-FA40-8BCA-CF0480A9D206}"/>
          </ac:spMkLst>
        </pc:spChg>
        <pc:spChg chg="add mod">
          <ac:chgData name="Pandey, Shikha" userId="62b2c247-44c0-476d-a294-f01c5623c9dc" providerId="ADAL" clId="{F72F3FB8-19C0-4758-9009-50FF7556B545}" dt="2021-12-11T19:37:10.543" v="6073" actId="6549"/>
          <ac:spMkLst>
            <pc:docMk/>
            <pc:sldMk cId="2642334168" sldId="304"/>
            <ac:spMk id="10" creationId="{711207F1-4A36-4478-AAE1-4383ACC20005}"/>
          </ac:spMkLst>
        </pc:spChg>
        <pc:picChg chg="add del">
          <ac:chgData name="Pandey, Shikha" userId="62b2c247-44c0-476d-a294-f01c5623c9dc" providerId="ADAL" clId="{F72F3FB8-19C0-4758-9009-50FF7556B545}" dt="2021-12-11T02:22:21.080" v="1763"/>
          <ac:picMkLst>
            <pc:docMk/>
            <pc:sldMk cId="2642334168" sldId="304"/>
            <ac:picMk id="3" creationId="{E3B0BBEE-DE7D-4800-BBC7-CFBB90CED950}"/>
          </ac:picMkLst>
        </pc:picChg>
        <pc:picChg chg="del">
          <ac:chgData name="Pandey, Shikha" userId="62b2c247-44c0-476d-a294-f01c5623c9dc" providerId="ADAL" clId="{F72F3FB8-19C0-4758-9009-50FF7556B545}" dt="2021-12-09T04:58:46.291" v="1348" actId="478"/>
          <ac:picMkLst>
            <pc:docMk/>
            <pc:sldMk cId="2642334168" sldId="304"/>
            <ac:picMk id="10" creationId="{D38BDAFC-61F8-9F41-B91A-A4FA9226E751}"/>
          </ac:picMkLst>
        </pc:picChg>
      </pc:sldChg>
      <pc:sldChg chg="modSp add del mod">
        <pc:chgData name="Pandey, Shikha" userId="62b2c247-44c0-476d-a294-f01c5623c9dc" providerId="ADAL" clId="{F72F3FB8-19C0-4758-9009-50FF7556B545}" dt="2021-12-11T04:07:08.870" v="2427" actId="2696"/>
        <pc:sldMkLst>
          <pc:docMk/>
          <pc:sldMk cId="658250400" sldId="305"/>
        </pc:sldMkLst>
        <pc:spChg chg="mod">
          <ac:chgData name="Pandey, Shikha" userId="62b2c247-44c0-476d-a294-f01c5623c9dc" providerId="ADAL" clId="{F72F3FB8-19C0-4758-9009-50FF7556B545}" dt="2021-12-09T04:59:14.130" v="1375" actId="20577"/>
          <ac:spMkLst>
            <pc:docMk/>
            <pc:sldMk cId="658250400" sldId="305"/>
            <ac:spMk id="9" creationId="{DF4B9AD8-E4FC-FA40-8BCA-CF0480A9D206}"/>
          </ac:spMkLst>
        </pc:spChg>
      </pc:sldChg>
      <pc:sldChg chg="addSp delSp modSp add mod ord">
        <pc:chgData name="Pandey, Shikha" userId="62b2c247-44c0-476d-a294-f01c5623c9dc" providerId="ADAL" clId="{F72F3FB8-19C0-4758-9009-50FF7556B545}" dt="2021-12-11T19:16:44.715" v="5832" actId="122"/>
        <pc:sldMkLst>
          <pc:docMk/>
          <pc:sldMk cId="2812659350" sldId="306"/>
        </pc:sldMkLst>
        <pc:spChg chg="mod">
          <ac:chgData name="Pandey, Shikha" userId="62b2c247-44c0-476d-a294-f01c5623c9dc" providerId="ADAL" clId="{F72F3FB8-19C0-4758-9009-50FF7556B545}" dt="2021-12-11T02:10:45.346" v="1703" actId="20577"/>
          <ac:spMkLst>
            <pc:docMk/>
            <pc:sldMk cId="2812659350" sldId="306"/>
            <ac:spMk id="9" creationId="{0102CC5F-E7D1-A54C-93CA-FC20B1FB2E73}"/>
          </ac:spMkLst>
        </pc:spChg>
        <pc:graphicFrameChg chg="add mod modGraphic">
          <ac:chgData name="Pandey, Shikha" userId="62b2c247-44c0-476d-a294-f01c5623c9dc" providerId="ADAL" clId="{F72F3FB8-19C0-4758-9009-50FF7556B545}" dt="2021-12-11T19:16:44.715" v="5832" actId="122"/>
          <ac:graphicFrameMkLst>
            <pc:docMk/>
            <pc:sldMk cId="2812659350" sldId="306"/>
            <ac:graphicFrameMk id="2" creationId="{3BEE60FD-72FD-407D-8963-7C3BFC1FFC6C}"/>
          </ac:graphicFrameMkLst>
        </pc:graphicFrameChg>
        <pc:picChg chg="add mod ord">
          <ac:chgData name="Pandey, Shikha" userId="62b2c247-44c0-476d-a294-f01c5623c9dc" providerId="ADAL" clId="{F72F3FB8-19C0-4758-9009-50FF7556B545}" dt="2021-12-11T19:15:42.725" v="5816" actId="1076"/>
          <ac:picMkLst>
            <pc:docMk/>
            <pc:sldMk cId="2812659350" sldId="306"/>
            <ac:picMk id="3" creationId="{4ABDB5C7-80BA-4345-8A29-F80181326C43}"/>
          </ac:picMkLst>
        </pc:picChg>
        <pc:picChg chg="del">
          <ac:chgData name="Pandey, Shikha" userId="62b2c247-44c0-476d-a294-f01c5623c9dc" providerId="ADAL" clId="{F72F3FB8-19C0-4758-9009-50FF7556B545}" dt="2021-12-11T02:10:02.498" v="1656" actId="478"/>
          <ac:picMkLst>
            <pc:docMk/>
            <pc:sldMk cId="2812659350" sldId="306"/>
            <ac:picMk id="11" creationId="{1A7CA878-157F-1447-AD9F-04C223641CDA}"/>
          </ac:picMkLst>
        </pc:picChg>
      </pc:sldChg>
      <pc:sldChg chg="addSp delSp modSp add mod modAnim">
        <pc:chgData name="Pandey, Shikha" userId="62b2c247-44c0-476d-a294-f01c5623c9dc" providerId="ADAL" clId="{F72F3FB8-19C0-4758-9009-50FF7556B545}" dt="2021-12-11T02:21:02.847" v="1753" actId="14100"/>
        <pc:sldMkLst>
          <pc:docMk/>
          <pc:sldMk cId="2148364705" sldId="307"/>
        </pc:sldMkLst>
        <pc:spChg chg="mod">
          <ac:chgData name="Pandey, Shikha" userId="62b2c247-44c0-476d-a294-f01c5623c9dc" providerId="ADAL" clId="{F72F3FB8-19C0-4758-9009-50FF7556B545}" dt="2021-12-11T02:13:41.986" v="1736" actId="20577"/>
          <ac:spMkLst>
            <pc:docMk/>
            <pc:sldMk cId="2148364705" sldId="307"/>
            <ac:spMk id="9" creationId="{0102CC5F-E7D1-A54C-93CA-FC20B1FB2E73}"/>
          </ac:spMkLst>
        </pc:spChg>
        <pc:picChg chg="add mod">
          <ac:chgData name="Pandey, Shikha" userId="62b2c247-44c0-476d-a294-f01c5623c9dc" providerId="ADAL" clId="{F72F3FB8-19C0-4758-9009-50FF7556B545}" dt="2021-12-11T02:21:02.847" v="1753" actId="14100"/>
          <ac:picMkLst>
            <pc:docMk/>
            <pc:sldMk cId="2148364705" sldId="307"/>
            <ac:picMk id="2" creationId="{55304A3E-F6A5-4CF9-B573-010E7C30C547}"/>
          </ac:picMkLst>
        </pc:picChg>
        <pc:picChg chg="add mod">
          <ac:chgData name="Pandey, Shikha" userId="62b2c247-44c0-476d-a294-f01c5623c9dc" providerId="ADAL" clId="{F72F3FB8-19C0-4758-9009-50FF7556B545}" dt="2021-12-11T02:20:45.134" v="1750" actId="14100"/>
          <ac:picMkLst>
            <pc:docMk/>
            <pc:sldMk cId="2148364705" sldId="307"/>
            <ac:picMk id="10" creationId="{A2B514E4-898A-4549-B1CB-EBBB9B0E081A}"/>
          </ac:picMkLst>
        </pc:picChg>
        <pc:picChg chg="del">
          <ac:chgData name="Pandey, Shikha" userId="62b2c247-44c0-476d-a294-f01c5623c9dc" providerId="ADAL" clId="{F72F3FB8-19C0-4758-9009-50FF7556B545}" dt="2021-12-11T02:12:53.098" v="1710" actId="478"/>
          <ac:picMkLst>
            <pc:docMk/>
            <pc:sldMk cId="2148364705" sldId="307"/>
            <ac:picMk id="11" creationId="{1A7CA878-157F-1447-AD9F-04C223641CDA}"/>
          </ac:picMkLst>
        </pc:picChg>
        <pc:picChg chg="add mod">
          <ac:chgData name="Pandey, Shikha" userId="62b2c247-44c0-476d-a294-f01c5623c9dc" providerId="ADAL" clId="{F72F3FB8-19C0-4758-9009-50FF7556B545}" dt="2021-12-11T02:20:49.176" v="1752" actId="14100"/>
          <ac:picMkLst>
            <pc:docMk/>
            <pc:sldMk cId="2148364705" sldId="307"/>
            <ac:picMk id="12" creationId="{3CDDE65B-C5F4-4DF6-BCD6-98B5930C7C93}"/>
          </ac:picMkLst>
        </pc:picChg>
      </pc:sldChg>
      <pc:sldChg chg="addSp delSp modSp add del mod modAnim">
        <pc:chgData name="Pandey, Shikha" userId="62b2c247-44c0-476d-a294-f01c5623c9dc" providerId="ADAL" clId="{F72F3FB8-19C0-4758-9009-50FF7556B545}" dt="2021-12-11T20:05:37.606" v="6074" actId="2696"/>
        <pc:sldMkLst>
          <pc:docMk/>
          <pc:sldMk cId="2066871153" sldId="308"/>
        </pc:sldMkLst>
        <pc:spChg chg="add del">
          <ac:chgData name="Pandey, Shikha" userId="62b2c247-44c0-476d-a294-f01c5623c9dc" providerId="ADAL" clId="{F72F3FB8-19C0-4758-9009-50FF7556B545}" dt="2021-12-11T04:03:42.937" v="2401"/>
          <ac:spMkLst>
            <pc:docMk/>
            <pc:sldMk cId="2066871153" sldId="308"/>
            <ac:spMk id="2" creationId="{685CF646-75A5-466B-A486-3C8FFE798696}"/>
          </ac:spMkLst>
        </pc:spChg>
        <pc:spChg chg="mod">
          <ac:chgData name="Pandey, Shikha" userId="62b2c247-44c0-476d-a294-f01c5623c9dc" providerId="ADAL" clId="{F72F3FB8-19C0-4758-9009-50FF7556B545}" dt="2021-12-11T03:59:18.103" v="2214" actId="255"/>
          <ac:spMkLst>
            <pc:docMk/>
            <pc:sldMk cId="2066871153" sldId="308"/>
            <ac:spMk id="9" creationId="{DF4B9AD8-E4FC-FA40-8BCA-CF0480A9D206}"/>
          </ac:spMkLst>
        </pc:spChg>
        <pc:spChg chg="mod">
          <ac:chgData name="Pandey, Shikha" userId="62b2c247-44c0-476d-a294-f01c5623c9dc" providerId="ADAL" clId="{F72F3FB8-19C0-4758-9009-50FF7556B545}" dt="2021-12-11T19:33:26.273" v="5904" actId="5793"/>
          <ac:spMkLst>
            <pc:docMk/>
            <pc:sldMk cId="2066871153" sldId="308"/>
            <ac:spMk id="10" creationId="{711207F1-4A36-4478-AAE1-4383ACC20005}"/>
          </ac:spMkLst>
        </pc:spChg>
      </pc:sldChg>
      <pc:sldChg chg="addSp delSp modSp add mod modAnim">
        <pc:chgData name="Pandey, Shikha" userId="62b2c247-44c0-476d-a294-f01c5623c9dc" providerId="ADAL" clId="{F72F3FB8-19C0-4758-9009-50FF7556B545}" dt="2021-12-11T04:12:28.811" v="2578" actId="6549"/>
        <pc:sldMkLst>
          <pc:docMk/>
          <pc:sldMk cId="987614894" sldId="309"/>
        </pc:sldMkLst>
        <pc:spChg chg="mod">
          <ac:chgData name="Pandey, Shikha" userId="62b2c247-44c0-476d-a294-f01c5623c9dc" providerId="ADAL" clId="{F72F3FB8-19C0-4758-9009-50FF7556B545}" dt="2021-12-11T04:11:46.688" v="2554" actId="20577"/>
          <ac:spMkLst>
            <pc:docMk/>
            <pc:sldMk cId="987614894" sldId="309"/>
            <ac:spMk id="9" creationId="{DF4B9AD8-E4FC-FA40-8BCA-CF0480A9D206}"/>
          </ac:spMkLst>
        </pc:spChg>
        <pc:spChg chg="add del mod">
          <ac:chgData name="Pandey, Shikha" userId="62b2c247-44c0-476d-a294-f01c5623c9dc" providerId="ADAL" clId="{F72F3FB8-19C0-4758-9009-50FF7556B545}" dt="2021-12-11T04:12:28.811" v="2578" actId="6549"/>
          <ac:spMkLst>
            <pc:docMk/>
            <pc:sldMk cId="987614894" sldId="309"/>
            <ac:spMk id="10" creationId="{711207F1-4A36-4478-AAE1-4383ACC20005}"/>
          </ac:spMkLst>
        </pc:spChg>
        <pc:graphicFrameChg chg="add del">
          <ac:chgData name="Pandey, Shikha" userId="62b2c247-44c0-476d-a294-f01c5623c9dc" providerId="ADAL" clId="{F72F3FB8-19C0-4758-9009-50FF7556B545}" dt="2021-12-11T04:09:40.406" v="2533" actId="26606"/>
          <ac:graphicFrameMkLst>
            <pc:docMk/>
            <pc:sldMk cId="987614894" sldId="309"/>
            <ac:graphicFrameMk id="12" creationId="{5B13E9ED-E186-4663-A705-6107F7321340}"/>
          </ac:graphicFrameMkLst>
        </pc:graphicFrameChg>
        <pc:graphicFrameChg chg="add del">
          <ac:chgData name="Pandey, Shikha" userId="62b2c247-44c0-476d-a294-f01c5623c9dc" providerId="ADAL" clId="{F72F3FB8-19C0-4758-9009-50FF7556B545}" dt="2021-12-11T04:09:44.836" v="2535" actId="26606"/>
          <ac:graphicFrameMkLst>
            <pc:docMk/>
            <pc:sldMk cId="987614894" sldId="309"/>
            <ac:graphicFrameMk id="14" creationId="{6939BA02-9C97-4D96-8031-850B1B5ED96C}"/>
          </ac:graphicFrameMkLst>
        </pc:graphicFrameChg>
        <pc:graphicFrameChg chg="add del">
          <ac:chgData name="Pandey, Shikha" userId="62b2c247-44c0-476d-a294-f01c5623c9dc" providerId="ADAL" clId="{F72F3FB8-19C0-4758-9009-50FF7556B545}" dt="2021-12-11T04:09:47.200" v="2537" actId="26606"/>
          <ac:graphicFrameMkLst>
            <pc:docMk/>
            <pc:sldMk cId="987614894" sldId="309"/>
            <ac:graphicFrameMk id="16" creationId="{4459F8DF-84A1-4E34-9162-C25302EB052D}"/>
          </ac:graphicFrameMkLst>
        </pc:graphicFrameChg>
        <pc:graphicFrameChg chg="add del">
          <ac:chgData name="Pandey, Shikha" userId="62b2c247-44c0-476d-a294-f01c5623c9dc" providerId="ADAL" clId="{F72F3FB8-19C0-4758-9009-50FF7556B545}" dt="2021-12-11T04:09:58.398" v="2539" actId="26606"/>
          <ac:graphicFrameMkLst>
            <pc:docMk/>
            <pc:sldMk cId="987614894" sldId="309"/>
            <ac:graphicFrameMk id="18" creationId="{A5856628-E40A-43A9-9D3D-395011B0DB32}"/>
          </ac:graphicFrameMkLst>
        </pc:graphicFrameChg>
        <pc:graphicFrameChg chg="add del">
          <ac:chgData name="Pandey, Shikha" userId="62b2c247-44c0-476d-a294-f01c5623c9dc" providerId="ADAL" clId="{F72F3FB8-19C0-4758-9009-50FF7556B545}" dt="2021-12-11T04:10:07.317" v="2541" actId="26606"/>
          <ac:graphicFrameMkLst>
            <pc:docMk/>
            <pc:sldMk cId="987614894" sldId="309"/>
            <ac:graphicFrameMk id="20" creationId="{5B13E9ED-E186-4663-A705-6107F732134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E0A65-D66A-4F29-B0E0-760002A6D007}" type="datetimeFigureOut">
              <a:rPr lang="en-US" smtClean="0"/>
              <a:t>12/11/2021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07458-7E2D-440E-BAE2-709FB3C8E638}" type="slidenum">
              <a:rPr lang="en-US" smtClean="0"/>
              <a:t>‹#›</a:t>
            </a:fld>
            <a:endParaRPr lang="en-US"/>
          </a:p>
        </p:txBody>
      </p:sp>
    </p:spTree>
    <p:extLst>
      <p:ext uri="{BB962C8B-B14F-4D97-AF65-F5344CB8AC3E}">
        <p14:creationId xmlns:p14="http://schemas.microsoft.com/office/powerpoint/2010/main" val="232626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thank you for you time! I am Shikha Pandey along with my partner Kevin Boyd, we are Data Scientists from </a:t>
            </a:r>
            <a:r>
              <a:rPr lang="en-US" dirty="0" err="1"/>
              <a:t>DDSAnalytics</a:t>
            </a:r>
            <a:r>
              <a:rPr lang="en-US" dirty="0"/>
              <a:t>. Today, we are going to discuss our analysis on employee turnover.</a:t>
            </a:r>
          </a:p>
        </p:txBody>
      </p:sp>
      <p:sp>
        <p:nvSpPr>
          <p:cNvPr id="4" name="Slide Number Placeholder 3"/>
          <p:cNvSpPr>
            <a:spLocks noGrp="1"/>
          </p:cNvSpPr>
          <p:nvPr>
            <p:ph type="sldNum" sz="quarter" idx="5"/>
          </p:nvPr>
        </p:nvSpPr>
        <p:spPr/>
        <p:txBody>
          <a:bodyPr/>
          <a:lstStyle/>
          <a:p>
            <a:fld id="{1B207458-7E2D-440E-BAE2-709FB3C8E638}" type="slidenum">
              <a:rPr lang="en-US" smtClean="0"/>
              <a:t>1</a:t>
            </a:fld>
            <a:endParaRPr lang="en-US"/>
          </a:p>
        </p:txBody>
      </p:sp>
    </p:spTree>
    <p:extLst>
      <p:ext uri="{BB962C8B-B14F-4D97-AF65-F5344CB8AC3E}">
        <p14:creationId xmlns:p14="http://schemas.microsoft.com/office/powerpoint/2010/main" val="2572058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that Manager, Manufacturing Director and Research Director are older and have higher monthly income but we also do not see attrition in younger employees in these specific job roles. We see attrition at over 45 for Manager, over 55 for Manufacturing Director and over 40 for Research Director.</a:t>
            </a:r>
          </a:p>
          <a:p>
            <a:r>
              <a:rPr lang="en-US" dirty="0"/>
              <a:t>Human Resources on other side mostly are younger with lower monthly income but higher attrition for younger employees in that specific job role.</a:t>
            </a:r>
          </a:p>
        </p:txBody>
      </p:sp>
      <p:sp>
        <p:nvSpPr>
          <p:cNvPr id="4" name="Slide Number Placeholder 3"/>
          <p:cNvSpPr>
            <a:spLocks noGrp="1"/>
          </p:cNvSpPr>
          <p:nvPr>
            <p:ph type="sldNum" sz="quarter" idx="5"/>
          </p:nvPr>
        </p:nvSpPr>
        <p:spPr/>
        <p:txBody>
          <a:bodyPr/>
          <a:lstStyle/>
          <a:p>
            <a:fld id="{1B207458-7E2D-440E-BAE2-709FB3C8E638}" type="slidenum">
              <a:rPr lang="en-US" smtClean="0"/>
              <a:t>10</a:t>
            </a:fld>
            <a:endParaRPr lang="en-US"/>
          </a:p>
        </p:txBody>
      </p:sp>
    </p:spTree>
    <p:extLst>
      <p:ext uri="{BB962C8B-B14F-4D97-AF65-F5344CB8AC3E}">
        <p14:creationId xmlns:p14="http://schemas.microsoft.com/office/powerpoint/2010/main" val="2648552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207458-7E2D-440E-BAE2-709FB3C8E638}" type="slidenum">
              <a:rPr lang="en-US" smtClean="0"/>
              <a:t>11</a:t>
            </a:fld>
            <a:endParaRPr lang="en-US"/>
          </a:p>
        </p:txBody>
      </p:sp>
    </p:spTree>
    <p:extLst>
      <p:ext uri="{BB962C8B-B14F-4D97-AF65-F5344CB8AC3E}">
        <p14:creationId xmlns:p14="http://schemas.microsoft.com/office/powerpoint/2010/main" val="262110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207458-7E2D-440E-BAE2-709FB3C8E638}" type="slidenum">
              <a:rPr lang="en-US" smtClean="0"/>
              <a:t>16</a:t>
            </a:fld>
            <a:endParaRPr lang="en-US"/>
          </a:p>
        </p:txBody>
      </p:sp>
    </p:spTree>
    <p:extLst>
      <p:ext uri="{BB962C8B-B14F-4D97-AF65-F5344CB8AC3E}">
        <p14:creationId xmlns:p14="http://schemas.microsoft.com/office/powerpoint/2010/main" val="3986836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use R to study employee dataset and generate models.</a:t>
            </a:r>
          </a:p>
          <a:p>
            <a:r>
              <a:rPr lang="en-US" dirty="0"/>
              <a:t>We will identify top factors that lead to attrition and provide you with insight on other trends from the data. And, finally, we will discuss the models we built for you to predict attrition and salary.</a:t>
            </a:r>
          </a:p>
        </p:txBody>
      </p:sp>
      <p:sp>
        <p:nvSpPr>
          <p:cNvPr id="4" name="Slide Number Placeholder 3"/>
          <p:cNvSpPr>
            <a:spLocks noGrp="1"/>
          </p:cNvSpPr>
          <p:nvPr>
            <p:ph type="sldNum" sz="quarter" idx="5"/>
          </p:nvPr>
        </p:nvSpPr>
        <p:spPr/>
        <p:txBody>
          <a:bodyPr/>
          <a:lstStyle/>
          <a:p>
            <a:fld id="{1B207458-7E2D-440E-BAE2-709FB3C8E638}" type="slidenum">
              <a:rPr lang="en-US" smtClean="0"/>
              <a:t>2</a:t>
            </a:fld>
            <a:endParaRPr lang="en-US"/>
          </a:p>
        </p:txBody>
      </p:sp>
    </p:spTree>
    <p:extLst>
      <p:ext uri="{BB962C8B-B14F-4D97-AF65-F5344CB8AC3E}">
        <p14:creationId xmlns:p14="http://schemas.microsoft.com/office/powerpoint/2010/main" val="2235049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looking at data by investigating the missing values. We are happy to report that there are no missing values found and this a complete dataset to further our analysis.</a:t>
            </a:r>
          </a:p>
        </p:txBody>
      </p:sp>
      <p:sp>
        <p:nvSpPr>
          <p:cNvPr id="4" name="Slide Number Placeholder 3"/>
          <p:cNvSpPr>
            <a:spLocks noGrp="1"/>
          </p:cNvSpPr>
          <p:nvPr>
            <p:ph type="sldNum" sz="quarter" idx="5"/>
          </p:nvPr>
        </p:nvSpPr>
        <p:spPr/>
        <p:txBody>
          <a:bodyPr/>
          <a:lstStyle/>
          <a:p>
            <a:fld id="{1B207458-7E2D-440E-BAE2-709FB3C8E638}" type="slidenum">
              <a:rPr lang="en-US" smtClean="0"/>
              <a:t>3</a:t>
            </a:fld>
            <a:endParaRPr lang="en-US"/>
          </a:p>
        </p:txBody>
      </p:sp>
    </p:spTree>
    <p:extLst>
      <p:ext uri="{BB962C8B-B14F-4D97-AF65-F5344CB8AC3E}">
        <p14:creationId xmlns:p14="http://schemas.microsoft.com/office/powerpoint/2010/main" val="2900511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Distribution for Attrition, we see that data is skewed with much higher number of employees not leaving the company compared to the ones leaving. This is going to play an important role later in our models for predicting attrition and salary.</a:t>
            </a:r>
          </a:p>
        </p:txBody>
      </p:sp>
      <p:sp>
        <p:nvSpPr>
          <p:cNvPr id="4" name="Slide Number Placeholder 3"/>
          <p:cNvSpPr>
            <a:spLocks noGrp="1"/>
          </p:cNvSpPr>
          <p:nvPr>
            <p:ph type="sldNum" sz="quarter" idx="5"/>
          </p:nvPr>
        </p:nvSpPr>
        <p:spPr/>
        <p:txBody>
          <a:bodyPr/>
          <a:lstStyle/>
          <a:p>
            <a:fld id="{1B207458-7E2D-440E-BAE2-709FB3C8E638}" type="slidenum">
              <a:rPr lang="en-US" smtClean="0"/>
              <a:t>4</a:t>
            </a:fld>
            <a:endParaRPr lang="en-US"/>
          </a:p>
        </p:txBody>
      </p:sp>
    </p:spTree>
    <p:extLst>
      <p:ext uri="{BB962C8B-B14F-4D97-AF65-F5344CB8AC3E}">
        <p14:creationId xmlns:p14="http://schemas.microsoft.com/office/powerpoint/2010/main" val="316179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histogram here, we see evidence of right skewed distribution for monthly income data. It also tells us that there are more employees and higher attrition for lower income. </a:t>
            </a:r>
          </a:p>
        </p:txBody>
      </p:sp>
      <p:sp>
        <p:nvSpPr>
          <p:cNvPr id="4" name="Slide Number Placeholder 3"/>
          <p:cNvSpPr>
            <a:spLocks noGrp="1"/>
          </p:cNvSpPr>
          <p:nvPr>
            <p:ph type="sldNum" sz="quarter" idx="5"/>
          </p:nvPr>
        </p:nvSpPr>
        <p:spPr/>
        <p:txBody>
          <a:bodyPr/>
          <a:lstStyle/>
          <a:p>
            <a:fld id="{1B207458-7E2D-440E-BAE2-709FB3C8E638}" type="slidenum">
              <a:rPr lang="en-US" smtClean="0"/>
              <a:t>5</a:t>
            </a:fld>
            <a:endParaRPr lang="en-US"/>
          </a:p>
        </p:txBody>
      </p:sp>
    </p:spTree>
    <p:extLst>
      <p:ext uri="{BB962C8B-B14F-4D97-AF65-F5344CB8AC3E}">
        <p14:creationId xmlns:p14="http://schemas.microsoft.com/office/powerpoint/2010/main" val="1276181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divided age into groups, and we have 4 age groups here. We see that attrition is higher in younger age group and tends to go down for older group.</a:t>
            </a:r>
          </a:p>
          <a:p>
            <a:r>
              <a:rPr lang="en-US" dirty="0"/>
              <a:t>We divided income in 6 groups and can see a similar trend that attrition is higher for lower income groups and tends to go down as income increases.</a:t>
            </a:r>
          </a:p>
        </p:txBody>
      </p:sp>
      <p:sp>
        <p:nvSpPr>
          <p:cNvPr id="4" name="Slide Number Placeholder 3"/>
          <p:cNvSpPr>
            <a:spLocks noGrp="1"/>
          </p:cNvSpPr>
          <p:nvPr>
            <p:ph type="sldNum" sz="quarter" idx="5"/>
          </p:nvPr>
        </p:nvSpPr>
        <p:spPr/>
        <p:txBody>
          <a:bodyPr/>
          <a:lstStyle/>
          <a:p>
            <a:fld id="{1B207458-7E2D-440E-BAE2-709FB3C8E638}" type="slidenum">
              <a:rPr lang="en-US" smtClean="0"/>
              <a:t>6</a:t>
            </a:fld>
            <a:endParaRPr lang="en-US"/>
          </a:p>
        </p:txBody>
      </p:sp>
    </p:spTree>
    <p:extLst>
      <p:ext uri="{BB962C8B-B14F-4D97-AF65-F5344CB8AC3E}">
        <p14:creationId xmlns:p14="http://schemas.microsoft.com/office/powerpoint/2010/main" val="438620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plot we have here shows attrition % for the Job roles. We can see highest percentage of attrition with Sales Representative, whereas, Research Director and Manufacturing Director seem to have the lowest percentage of attrition.</a:t>
            </a:r>
          </a:p>
        </p:txBody>
      </p:sp>
      <p:sp>
        <p:nvSpPr>
          <p:cNvPr id="4" name="Slide Number Placeholder 3"/>
          <p:cNvSpPr>
            <a:spLocks noGrp="1"/>
          </p:cNvSpPr>
          <p:nvPr>
            <p:ph type="sldNum" sz="quarter" idx="5"/>
          </p:nvPr>
        </p:nvSpPr>
        <p:spPr/>
        <p:txBody>
          <a:bodyPr/>
          <a:lstStyle/>
          <a:p>
            <a:fld id="{1B207458-7E2D-440E-BAE2-709FB3C8E638}" type="slidenum">
              <a:rPr lang="en-US" smtClean="0"/>
              <a:t>7</a:t>
            </a:fld>
            <a:endParaRPr lang="en-US"/>
          </a:p>
        </p:txBody>
      </p:sp>
    </p:spTree>
    <p:extLst>
      <p:ext uri="{BB962C8B-B14F-4D97-AF65-F5344CB8AC3E}">
        <p14:creationId xmlns:p14="http://schemas.microsoft.com/office/powerpoint/2010/main" val="2901449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Laboratory Technician, Research Scientist and Sales Representative have lower monthly income and they also have the most employee turnover. On the other hand, Manager, Manufacturing Director and Research Director all have higher monthly income and with least employee turnover.</a:t>
            </a:r>
          </a:p>
        </p:txBody>
      </p:sp>
      <p:sp>
        <p:nvSpPr>
          <p:cNvPr id="4" name="Slide Number Placeholder 3"/>
          <p:cNvSpPr>
            <a:spLocks noGrp="1"/>
          </p:cNvSpPr>
          <p:nvPr>
            <p:ph type="sldNum" sz="quarter" idx="5"/>
          </p:nvPr>
        </p:nvSpPr>
        <p:spPr/>
        <p:txBody>
          <a:bodyPr/>
          <a:lstStyle/>
          <a:p>
            <a:fld id="{1B207458-7E2D-440E-BAE2-709FB3C8E638}" type="slidenum">
              <a:rPr lang="en-US" smtClean="0"/>
              <a:t>8</a:t>
            </a:fld>
            <a:endParaRPr lang="en-US"/>
          </a:p>
        </p:txBody>
      </p:sp>
    </p:spTree>
    <p:extLst>
      <p:ext uri="{BB962C8B-B14F-4D97-AF65-F5344CB8AC3E}">
        <p14:creationId xmlns:p14="http://schemas.microsoft.com/office/powerpoint/2010/main" val="1918287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Laboratory Technician, Research Scientist, Sales Executive and Sales Representative all have consistent attrition across all Job Satisfaction levels, that tells us that Job Satisfaction doesn’t necessarily affect attrition for those specific Job Roles.</a:t>
            </a:r>
          </a:p>
        </p:txBody>
      </p:sp>
      <p:sp>
        <p:nvSpPr>
          <p:cNvPr id="4" name="Slide Number Placeholder 3"/>
          <p:cNvSpPr>
            <a:spLocks noGrp="1"/>
          </p:cNvSpPr>
          <p:nvPr>
            <p:ph type="sldNum" sz="quarter" idx="5"/>
          </p:nvPr>
        </p:nvSpPr>
        <p:spPr/>
        <p:txBody>
          <a:bodyPr/>
          <a:lstStyle/>
          <a:p>
            <a:fld id="{1B207458-7E2D-440E-BAE2-709FB3C8E638}" type="slidenum">
              <a:rPr lang="en-US" smtClean="0"/>
              <a:t>9</a:t>
            </a:fld>
            <a:endParaRPr lang="en-US"/>
          </a:p>
        </p:txBody>
      </p:sp>
    </p:spTree>
    <p:extLst>
      <p:ext uri="{BB962C8B-B14F-4D97-AF65-F5344CB8AC3E}">
        <p14:creationId xmlns:p14="http://schemas.microsoft.com/office/powerpoint/2010/main" val="2364685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EA57E-7C1A-457B-A4CD-5DCEB057B502}" type="datetime1">
              <a:rPr lang="en-US" smtClean="0"/>
              <a:t>12/11/2021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002065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89749-A4CD-447F-8298-2B7988C91CEA}" type="datetime1">
              <a:rPr lang="en-US" smtClean="0"/>
              <a:t>12/11/2021</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62879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444D3-C0BA-4587-A56C-581AB9F841BE}" type="datetime1">
              <a:rPr lang="en-US" smtClean="0"/>
              <a:t>12/11/2021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38999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AF2CE-4F37-411C-A3EE-BBBE223265BF}" type="datetime1">
              <a:rPr lang="en-US" smtClean="0"/>
              <a:t>12/11/2021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8993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12/11/2021</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8810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239B2-65BC-4C2A-A62B-3EABFE9590E4}" type="datetime1">
              <a:rPr lang="en-US" smtClean="0"/>
              <a:t>12/11/2021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82805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05F5A-E4A3-476F-A89E-C2B73F2431E4}" type="datetime1">
              <a:rPr lang="en-US" smtClean="0"/>
              <a:t>12/11/2021</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56637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61515-4A26-4F31-9F61-5A10B1FABBFC}" type="datetime1">
              <a:rPr lang="en-US" smtClean="0"/>
              <a:t>12/11/2021</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72140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5DC65-7D1F-4BAB-9695-F7E734143E14}" type="datetime1">
              <a:rPr lang="en-US" smtClean="0"/>
              <a:t>12/11/2021</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9518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624077-BD55-4036-8E92-6558FDF3B653}" type="datetime1">
              <a:rPr lang="en-US" smtClean="0"/>
              <a:t>12/11/2021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711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225F2-7107-4609-BCC2-77C63064A5E8}" type="datetime1">
              <a:rPr lang="en-US" smtClean="0"/>
              <a:t>12/11/2021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90428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E42E8-8B57-452D-A122-4DCE9AC771EF}" type="datetime1">
              <a:rPr lang="en-US" smtClean="0"/>
              <a:t>12/11/2021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183593809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pandeys@smu.edu" TargetMode="External"/><Relationship Id="rId2" Type="http://schemas.openxmlformats.org/officeDocument/2006/relationships/hyperlink" Target="mailto:kevinboyd@smu.edu"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7183-0856-4915-B9D2-E2787D0BA4B6}"/>
              </a:ext>
            </a:extLst>
          </p:cNvPr>
          <p:cNvSpPr>
            <a:spLocks noGrp="1"/>
          </p:cNvSpPr>
          <p:nvPr>
            <p:ph type="ctrTitle"/>
          </p:nvPr>
        </p:nvSpPr>
        <p:spPr>
          <a:xfrm>
            <a:off x="6230271" y="3149443"/>
            <a:ext cx="5242259" cy="1922251"/>
          </a:xfrm>
        </p:spPr>
        <p:txBody>
          <a:bodyPr anchor="t">
            <a:normAutofit/>
          </a:bodyPr>
          <a:lstStyle/>
          <a:p>
            <a:pPr algn="l"/>
            <a:r>
              <a:rPr lang="en-US" sz="4800" b="1" cap="none" dirty="0"/>
              <a:t>Project 2: Attrition Case Study</a:t>
            </a:r>
          </a:p>
        </p:txBody>
      </p:sp>
      <p:sp>
        <p:nvSpPr>
          <p:cNvPr id="3" name="Subtitle 2">
            <a:extLst>
              <a:ext uri="{FF2B5EF4-FFF2-40B4-BE49-F238E27FC236}">
                <a16:creationId xmlns:a16="http://schemas.microsoft.com/office/drawing/2014/main" id="{9F4E3209-0930-4C8F-8474-9666A52C03A2}"/>
              </a:ext>
            </a:extLst>
          </p:cNvPr>
          <p:cNvSpPr>
            <a:spLocks noGrp="1"/>
          </p:cNvSpPr>
          <p:nvPr>
            <p:ph type="subTitle" idx="1"/>
          </p:nvPr>
        </p:nvSpPr>
        <p:spPr>
          <a:xfrm>
            <a:off x="6310924" y="5071694"/>
            <a:ext cx="5161606" cy="972180"/>
          </a:xfrm>
        </p:spPr>
        <p:txBody>
          <a:bodyPr anchor="b">
            <a:normAutofit/>
          </a:bodyPr>
          <a:lstStyle/>
          <a:p>
            <a:pPr algn="l"/>
            <a:r>
              <a:rPr lang="en-US" sz="2000" dirty="0"/>
              <a:t>Presented by: </a:t>
            </a:r>
          </a:p>
          <a:p>
            <a:pPr algn="l"/>
            <a:r>
              <a:rPr lang="en-US" sz="2000" dirty="0"/>
              <a:t>Kevin Boyd and Shikha Pandey</a:t>
            </a:r>
          </a:p>
        </p:txBody>
      </p:sp>
      <p:sp>
        <p:nvSpPr>
          <p:cNvPr id="38" name="Freeform: Shape 37">
            <a:extLst>
              <a:ext uri="{FF2B5EF4-FFF2-40B4-BE49-F238E27FC236}">
                <a16:creationId xmlns:a16="http://schemas.microsoft.com/office/drawing/2014/main" id="{60B21A5C-062F-46C2-8389-53D40F46A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3466"/>
            <a:ext cx="5549037" cy="6374535"/>
          </a:xfrm>
          <a:custGeom>
            <a:avLst/>
            <a:gdLst>
              <a:gd name="connsiteX0" fmla="*/ 2203019 w 5549037"/>
              <a:gd name="connsiteY0" fmla="*/ 0 h 6374535"/>
              <a:gd name="connsiteX1" fmla="*/ 5549037 w 5549037"/>
              <a:gd name="connsiteY1" fmla="*/ 3346018 h 6374535"/>
              <a:gd name="connsiteX2" fmla="*/ 3797930 w 5549037"/>
              <a:gd name="connsiteY2" fmla="*/ 6288190 h 6374535"/>
              <a:gd name="connsiteX3" fmla="*/ 3618689 w 5549037"/>
              <a:gd name="connsiteY3" fmla="*/ 6374535 h 6374535"/>
              <a:gd name="connsiteX4" fmla="*/ 779546 w 5549037"/>
              <a:gd name="connsiteY4" fmla="*/ 6374535 h 6374535"/>
              <a:gd name="connsiteX5" fmla="*/ 537516 w 5549037"/>
              <a:gd name="connsiteY5" fmla="*/ 6248727 h 6374535"/>
              <a:gd name="connsiteX6" fmla="*/ 74641 w 5549037"/>
              <a:gd name="connsiteY6" fmla="*/ 5927968 h 6374535"/>
              <a:gd name="connsiteX7" fmla="*/ 0 w 5549037"/>
              <a:gd name="connsiteY7" fmla="*/ 5860130 h 6374535"/>
              <a:gd name="connsiteX8" fmla="*/ 0 w 5549037"/>
              <a:gd name="connsiteY8" fmla="*/ 831906 h 6374535"/>
              <a:gd name="connsiteX9" fmla="*/ 74641 w 5549037"/>
              <a:gd name="connsiteY9" fmla="*/ 764068 h 6374535"/>
              <a:gd name="connsiteX10" fmla="*/ 2203019 w 5549037"/>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49037" h="6374535">
                <a:moveTo>
                  <a:pt x="2203019" y="0"/>
                </a:moveTo>
                <a:cubicBezTo>
                  <a:pt x="4050974" y="0"/>
                  <a:pt x="5549037" y="1498063"/>
                  <a:pt x="5549037" y="3346018"/>
                </a:cubicBezTo>
                <a:cubicBezTo>
                  <a:pt x="5549037" y="4616487"/>
                  <a:pt x="4840968" y="5721578"/>
                  <a:pt x="3797930" y="6288190"/>
                </a:cubicBezTo>
                <a:lnTo>
                  <a:pt x="3618689" y="6374535"/>
                </a:lnTo>
                <a:lnTo>
                  <a:pt x="779546" y="6374535"/>
                </a:lnTo>
                <a:lnTo>
                  <a:pt x="537516" y="6248727"/>
                </a:lnTo>
                <a:cubicBezTo>
                  <a:pt x="374031" y="6154721"/>
                  <a:pt x="219238" y="6047301"/>
                  <a:pt x="74641" y="5927968"/>
                </a:cubicBezTo>
                <a:lnTo>
                  <a:pt x="0" y="5860130"/>
                </a:lnTo>
                <a:lnTo>
                  <a:pt x="0" y="831906"/>
                </a:lnTo>
                <a:lnTo>
                  <a:pt x="74641" y="764068"/>
                </a:lnTo>
                <a:cubicBezTo>
                  <a:pt x="653030" y="286739"/>
                  <a:pt x="1394539" y="0"/>
                  <a:pt x="2203019"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Digital financial graph">
            <a:extLst>
              <a:ext uri="{FF2B5EF4-FFF2-40B4-BE49-F238E27FC236}">
                <a16:creationId xmlns:a16="http://schemas.microsoft.com/office/drawing/2014/main" id="{744A3A76-5E31-4CB8-B7CA-3A49A5C8B7A5}"/>
              </a:ext>
            </a:extLst>
          </p:cNvPr>
          <p:cNvPicPr>
            <a:picLocks noChangeAspect="1"/>
          </p:cNvPicPr>
          <p:nvPr/>
        </p:nvPicPr>
        <p:blipFill rotWithShape="1">
          <a:blip r:embed="rId3"/>
          <a:srcRect l="38848" r="12379" b="1"/>
          <a:stretch/>
        </p:blipFill>
        <p:spPr>
          <a:xfrm>
            <a:off x="1" y="647373"/>
            <a:ext cx="5385130" cy="6210629"/>
          </a:xfrm>
          <a:custGeom>
            <a:avLst/>
            <a:gdLst/>
            <a:ahLst/>
            <a:cxnLst/>
            <a:rect l="l" t="t" r="r" b="b"/>
            <a:pathLst>
              <a:path w="5385130" h="6210629">
                <a:moveTo>
                  <a:pt x="2203018" y="0"/>
                </a:moveTo>
                <a:cubicBezTo>
                  <a:pt x="3960450" y="0"/>
                  <a:pt x="5385130" y="1424680"/>
                  <a:pt x="5385130" y="3182112"/>
                </a:cubicBezTo>
                <a:cubicBezTo>
                  <a:pt x="5385130" y="4500186"/>
                  <a:pt x="4583748" y="5631087"/>
                  <a:pt x="3441640" y="6114158"/>
                </a:cubicBezTo>
                <a:lnTo>
                  <a:pt x="3178061" y="6210629"/>
                </a:lnTo>
                <a:lnTo>
                  <a:pt x="1233206" y="6210629"/>
                </a:lnTo>
                <a:lnTo>
                  <a:pt x="1108901" y="6171135"/>
                </a:lnTo>
                <a:cubicBezTo>
                  <a:pt x="767738" y="6046219"/>
                  <a:pt x="453928" y="5864559"/>
                  <a:pt x="178899" y="5637585"/>
                </a:cubicBezTo>
                <a:lnTo>
                  <a:pt x="0" y="5474990"/>
                </a:lnTo>
                <a:lnTo>
                  <a:pt x="0" y="889234"/>
                </a:lnTo>
                <a:lnTo>
                  <a:pt x="178899" y="726640"/>
                </a:lnTo>
                <a:cubicBezTo>
                  <a:pt x="728956" y="272693"/>
                  <a:pt x="1434142" y="0"/>
                  <a:pt x="2203018" y="0"/>
                </a:cubicBezTo>
                <a:close/>
              </a:path>
            </a:pathLst>
          </a:custGeom>
        </p:spPr>
      </p:pic>
      <p:sp>
        <p:nvSpPr>
          <p:cNvPr id="40" name="Freeform: Shape 39">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2" descr="Home | FritoLay">
            <a:extLst>
              <a:ext uri="{FF2B5EF4-FFF2-40B4-BE49-F238E27FC236}">
                <a16:creationId xmlns:a16="http://schemas.microsoft.com/office/drawing/2014/main" id="{03A1FB7C-F1DF-AF49-84E0-C4F3FB4D1A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25" r="4811" b="3"/>
          <a:stretch/>
        </p:blipFill>
        <p:spPr bwMode="auto">
          <a:xfrm>
            <a:off x="5398355" y="1"/>
            <a:ext cx="4151376" cy="2349401"/>
          </a:xfrm>
          <a:custGeom>
            <a:avLst/>
            <a:gdLst/>
            <a:ahLst/>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6568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9BDAC3CB-79C5-3447-8ACD-715004963F21}"/>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Attrition based on Age and Monthly Income</a:t>
            </a:r>
          </a:p>
        </p:txBody>
      </p:sp>
      <p:pic>
        <p:nvPicPr>
          <p:cNvPr id="11" name="Picture 10">
            <a:extLst>
              <a:ext uri="{FF2B5EF4-FFF2-40B4-BE49-F238E27FC236}">
                <a16:creationId xmlns:a16="http://schemas.microsoft.com/office/drawing/2014/main" id="{C5E234BD-BE69-7947-8CF5-6B410038F614}"/>
              </a:ext>
            </a:extLst>
          </p:cNvPr>
          <p:cNvPicPr>
            <a:picLocks noChangeAspect="1"/>
          </p:cNvPicPr>
          <p:nvPr/>
        </p:nvPicPr>
        <p:blipFill>
          <a:blip r:embed="rId3"/>
          <a:stretch>
            <a:fillRect/>
          </a:stretch>
        </p:blipFill>
        <p:spPr>
          <a:xfrm>
            <a:off x="2334348" y="1420023"/>
            <a:ext cx="7523303" cy="5437977"/>
          </a:xfrm>
          <a:prstGeom prst="rect">
            <a:avLst/>
          </a:prstGeom>
        </p:spPr>
      </p:pic>
      <p:sp>
        <p:nvSpPr>
          <p:cNvPr id="2" name="Frame 1">
            <a:extLst>
              <a:ext uri="{FF2B5EF4-FFF2-40B4-BE49-F238E27FC236}">
                <a16:creationId xmlns:a16="http://schemas.microsoft.com/office/drawing/2014/main" id="{92EF747A-AF0E-44C1-8127-E6D7C6774AD5}"/>
              </a:ext>
            </a:extLst>
          </p:cNvPr>
          <p:cNvSpPr/>
          <p:nvPr/>
        </p:nvSpPr>
        <p:spPr>
          <a:xfrm>
            <a:off x="2473569" y="3259015"/>
            <a:ext cx="6611816" cy="1597263"/>
          </a:xfrm>
          <a:prstGeom prst="frame">
            <a:avLst>
              <a:gd name="adj1" fmla="val 3596"/>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Frame 2">
            <a:extLst>
              <a:ext uri="{FF2B5EF4-FFF2-40B4-BE49-F238E27FC236}">
                <a16:creationId xmlns:a16="http://schemas.microsoft.com/office/drawing/2014/main" id="{9FA441EC-0FB7-4D49-A3FA-6E88846A69E7}"/>
              </a:ext>
            </a:extLst>
          </p:cNvPr>
          <p:cNvSpPr/>
          <p:nvPr/>
        </p:nvSpPr>
        <p:spPr>
          <a:xfrm>
            <a:off x="4982308" y="1699847"/>
            <a:ext cx="2039815" cy="1597264"/>
          </a:xfrm>
          <a:prstGeom prst="frame">
            <a:avLst>
              <a:gd name="adj1" fmla="val 4291"/>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2" descr="Home | FritoLay">
            <a:extLst>
              <a:ext uri="{FF2B5EF4-FFF2-40B4-BE49-F238E27FC236}">
                <a16:creationId xmlns:a16="http://schemas.microsoft.com/office/drawing/2014/main" id="{F6794587-E2CB-8941-A386-ED15BD7AD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79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1300F49-4245-E94C-9EAB-F93A9FA2B8F5}"/>
              </a:ext>
            </a:extLst>
          </p:cNvPr>
          <p:cNvPicPr>
            <a:picLocks noChangeAspect="1"/>
          </p:cNvPicPr>
          <p:nvPr/>
        </p:nvPicPr>
        <p:blipFill>
          <a:blip r:embed="rId3"/>
          <a:stretch>
            <a:fillRect/>
          </a:stretch>
        </p:blipFill>
        <p:spPr>
          <a:xfrm>
            <a:off x="1810097" y="2338168"/>
            <a:ext cx="4644952" cy="3325927"/>
          </a:xfrm>
          <a:prstGeom prst="rect">
            <a:avLst/>
          </a:prstGeom>
        </p:spPr>
      </p:pic>
      <p:pic>
        <p:nvPicPr>
          <p:cNvPr id="9" name="Picture 8">
            <a:extLst>
              <a:ext uri="{FF2B5EF4-FFF2-40B4-BE49-F238E27FC236}">
                <a16:creationId xmlns:a16="http://schemas.microsoft.com/office/drawing/2014/main" id="{EDF29913-CB86-0940-95A3-8ADBEFF5A51D}"/>
              </a:ext>
            </a:extLst>
          </p:cNvPr>
          <p:cNvPicPr>
            <a:picLocks noChangeAspect="1"/>
          </p:cNvPicPr>
          <p:nvPr/>
        </p:nvPicPr>
        <p:blipFill>
          <a:blip r:embed="rId4"/>
          <a:stretch>
            <a:fillRect/>
          </a:stretch>
        </p:blipFill>
        <p:spPr>
          <a:xfrm>
            <a:off x="6060831" y="2338169"/>
            <a:ext cx="4600283" cy="3325927"/>
          </a:xfrm>
          <a:prstGeom prst="rect">
            <a:avLst/>
          </a:prstGeom>
        </p:spPr>
      </p:pic>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58CF15D9-C7DC-0349-A2A9-FFFA67489146}"/>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Attrition based on Overtime &amp; Business Travel</a:t>
            </a:r>
          </a:p>
        </p:txBody>
      </p:sp>
      <p:pic>
        <p:nvPicPr>
          <p:cNvPr id="12" name="Picture 2" descr="Home | FritoLay">
            <a:extLst>
              <a:ext uri="{FF2B5EF4-FFF2-40B4-BE49-F238E27FC236}">
                <a16:creationId xmlns:a16="http://schemas.microsoft.com/office/drawing/2014/main" id="{9EB7D186-F60D-CC46-8FDD-BD250283CB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60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C4CF222B-6D6F-1A4C-AA02-D60BFD196100}"/>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Attrition based on Marital Status</a:t>
            </a:r>
          </a:p>
        </p:txBody>
      </p:sp>
      <p:pic>
        <p:nvPicPr>
          <p:cNvPr id="10" name="Picture 9">
            <a:extLst>
              <a:ext uri="{FF2B5EF4-FFF2-40B4-BE49-F238E27FC236}">
                <a16:creationId xmlns:a16="http://schemas.microsoft.com/office/drawing/2014/main" id="{C1601F20-7869-834C-B5C8-6DAB09D7069A}"/>
              </a:ext>
            </a:extLst>
          </p:cNvPr>
          <p:cNvPicPr>
            <a:picLocks noChangeAspect="1"/>
          </p:cNvPicPr>
          <p:nvPr/>
        </p:nvPicPr>
        <p:blipFill>
          <a:blip r:embed="rId2"/>
          <a:stretch>
            <a:fillRect/>
          </a:stretch>
        </p:blipFill>
        <p:spPr>
          <a:xfrm>
            <a:off x="2301925" y="1354506"/>
            <a:ext cx="7588149" cy="5293253"/>
          </a:xfrm>
          <a:prstGeom prst="rect">
            <a:avLst/>
          </a:prstGeom>
        </p:spPr>
      </p:pic>
      <p:sp>
        <p:nvSpPr>
          <p:cNvPr id="2" name="Rectangle 1">
            <a:extLst>
              <a:ext uri="{FF2B5EF4-FFF2-40B4-BE49-F238E27FC236}">
                <a16:creationId xmlns:a16="http://schemas.microsoft.com/office/drawing/2014/main" id="{DD146A4D-F1C3-EA4B-B9E7-A02F968B5706}"/>
              </a:ext>
            </a:extLst>
          </p:cNvPr>
          <p:cNvSpPr/>
          <p:nvPr/>
        </p:nvSpPr>
        <p:spPr>
          <a:xfrm>
            <a:off x="6096000" y="4150658"/>
            <a:ext cx="3794074" cy="24971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A9F2CD-C8FE-8440-A2AB-D7F84DBBB3B2}"/>
              </a:ext>
            </a:extLst>
          </p:cNvPr>
          <p:cNvSpPr/>
          <p:nvPr/>
        </p:nvSpPr>
        <p:spPr>
          <a:xfrm>
            <a:off x="2301925" y="4150658"/>
            <a:ext cx="3794074" cy="24971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Home | FritoLay">
            <a:extLst>
              <a:ext uri="{FF2B5EF4-FFF2-40B4-BE49-F238E27FC236}">
                <a16:creationId xmlns:a16="http://schemas.microsoft.com/office/drawing/2014/main" id="{7F1655C9-DC6C-6D40-9B48-E3FC37423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21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699B0BB-8ACF-4144-8B00-D4FD854FE289}"/>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Attrition </a:t>
            </a:r>
            <a:r>
              <a:rPr lang="en-US" sz="3600" b="1" cap="none">
                <a:latin typeface="Calibri" panose="020F0502020204030204" pitchFamily="34" charset="0"/>
                <a:cs typeface="Calibri" panose="020F0502020204030204" pitchFamily="34" charset="0"/>
              </a:rPr>
              <a:t>based on Continuous </a:t>
            </a:r>
            <a:r>
              <a:rPr lang="en-US" sz="3600" b="1" cap="none" dirty="0">
                <a:latin typeface="Calibri" panose="020F0502020204030204" pitchFamily="34" charset="0"/>
                <a:cs typeface="Calibri" panose="020F0502020204030204" pitchFamily="34" charset="0"/>
              </a:rPr>
              <a:t>Variables</a:t>
            </a:r>
          </a:p>
        </p:txBody>
      </p:sp>
      <p:pic>
        <p:nvPicPr>
          <p:cNvPr id="10" name="Picture 9">
            <a:extLst>
              <a:ext uri="{FF2B5EF4-FFF2-40B4-BE49-F238E27FC236}">
                <a16:creationId xmlns:a16="http://schemas.microsoft.com/office/drawing/2014/main" id="{70C11E87-9976-415F-997C-9898568A4B01}"/>
              </a:ext>
            </a:extLst>
          </p:cNvPr>
          <p:cNvPicPr>
            <a:picLocks noChangeAspect="1"/>
          </p:cNvPicPr>
          <p:nvPr/>
        </p:nvPicPr>
        <p:blipFill>
          <a:blip r:embed="rId2"/>
          <a:stretch>
            <a:fillRect/>
          </a:stretch>
        </p:blipFill>
        <p:spPr>
          <a:xfrm>
            <a:off x="2570790" y="1462100"/>
            <a:ext cx="7050419" cy="5074165"/>
          </a:xfrm>
          <a:prstGeom prst="rect">
            <a:avLst/>
          </a:prstGeom>
        </p:spPr>
      </p:pic>
      <p:pic>
        <p:nvPicPr>
          <p:cNvPr id="11" name="Picture 2" descr="Home | FritoLay">
            <a:extLst>
              <a:ext uri="{FF2B5EF4-FFF2-40B4-BE49-F238E27FC236}">
                <a16:creationId xmlns:a16="http://schemas.microsoft.com/office/drawing/2014/main" id="{8D560293-C09D-404E-A66B-D598F9049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83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58D54540-B1C9-7E43-A707-512DD847B81C}"/>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Predict Attrition: Naïve Bayes Model</a:t>
            </a:r>
            <a:endParaRPr lang="en-US" sz="3600" b="1" cap="none" dirty="0">
              <a:latin typeface="Calibri" panose="020F0502020204030204" pitchFamily="34" charset="0"/>
              <a:cs typeface="Calibri" panose="020F0502020204030204" pitchFamily="34" charset="0"/>
            </a:endParaRPr>
          </a:p>
        </p:txBody>
      </p:sp>
      <p:graphicFrame>
        <p:nvGraphicFramePr>
          <p:cNvPr id="10" name="Table 3">
            <a:extLst>
              <a:ext uri="{FF2B5EF4-FFF2-40B4-BE49-F238E27FC236}">
                <a16:creationId xmlns:a16="http://schemas.microsoft.com/office/drawing/2014/main" id="{DC6B7F6B-03B2-1847-83D5-189BC23DEE2C}"/>
              </a:ext>
            </a:extLst>
          </p:cNvPr>
          <p:cNvGraphicFramePr>
            <a:graphicFrameLocks noGrp="1"/>
          </p:cNvGraphicFramePr>
          <p:nvPr>
            <p:extLst>
              <p:ext uri="{D42A27DB-BD31-4B8C-83A1-F6EECF244321}">
                <p14:modId xmlns:p14="http://schemas.microsoft.com/office/powerpoint/2010/main" val="1048157352"/>
              </p:ext>
            </p:extLst>
          </p:nvPr>
        </p:nvGraphicFramePr>
        <p:xfrm>
          <a:off x="2024044" y="1935308"/>
          <a:ext cx="8143911" cy="1126476"/>
        </p:xfrm>
        <a:graphic>
          <a:graphicData uri="http://schemas.openxmlformats.org/drawingml/2006/table">
            <a:tbl>
              <a:tblPr firstRow="1" firstCol="1">
                <a:tableStyleId>{00A15C55-8517-42AA-B614-E9B94910E393}</a:tableStyleId>
              </a:tblPr>
              <a:tblGrid>
                <a:gridCol w="2714637">
                  <a:extLst>
                    <a:ext uri="{9D8B030D-6E8A-4147-A177-3AD203B41FA5}">
                      <a16:colId xmlns:a16="http://schemas.microsoft.com/office/drawing/2014/main" val="3209612359"/>
                    </a:ext>
                  </a:extLst>
                </a:gridCol>
                <a:gridCol w="2714637">
                  <a:extLst>
                    <a:ext uri="{9D8B030D-6E8A-4147-A177-3AD203B41FA5}">
                      <a16:colId xmlns:a16="http://schemas.microsoft.com/office/drawing/2014/main" val="3384533834"/>
                    </a:ext>
                  </a:extLst>
                </a:gridCol>
                <a:gridCol w="2714637">
                  <a:extLst>
                    <a:ext uri="{9D8B030D-6E8A-4147-A177-3AD203B41FA5}">
                      <a16:colId xmlns:a16="http://schemas.microsoft.com/office/drawing/2014/main" val="1935274902"/>
                    </a:ext>
                  </a:extLst>
                </a:gridCol>
              </a:tblGrid>
              <a:tr h="375492">
                <a:tc>
                  <a:txBody>
                    <a:bodyPr/>
                    <a:lstStyle/>
                    <a:p>
                      <a:pPr algn="ctr"/>
                      <a:r>
                        <a:rPr lang="en-US" dirty="0"/>
                        <a:t>Naïve Bayes</a:t>
                      </a:r>
                    </a:p>
                  </a:txBody>
                  <a:tcPr>
                    <a:solidFill>
                      <a:srgbClr val="2E27C7">
                        <a:alpha val="85098"/>
                      </a:srgbClr>
                    </a:solidFill>
                  </a:tcPr>
                </a:tc>
                <a:tc>
                  <a:txBody>
                    <a:bodyPr/>
                    <a:lstStyle/>
                    <a:p>
                      <a:pPr algn="ctr"/>
                      <a:r>
                        <a:rPr lang="en-US" dirty="0"/>
                        <a:t>No</a:t>
                      </a:r>
                    </a:p>
                  </a:txBody>
                  <a:tcPr>
                    <a:solidFill>
                      <a:srgbClr val="2E27C7">
                        <a:alpha val="85098"/>
                      </a:srgbClr>
                    </a:solidFill>
                  </a:tcPr>
                </a:tc>
                <a:tc>
                  <a:txBody>
                    <a:bodyPr/>
                    <a:lstStyle/>
                    <a:p>
                      <a:pPr algn="ctr"/>
                      <a:r>
                        <a:rPr lang="en-US" dirty="0"/>
                        <a:t>Yes</a:t>
                      </a:r>
                    </a:p>
                  </a:txBody>
                  <a:tcPr>
                    <a:solidFill>
                      <a:srgbClr val="2E27C7">
                        <a:alpha val="85098"/>
                      </a:srgbClr>
                    </a:solidFill>
                  </a:tcPr>
                </a:tc>
                <a:extLst>
                  <a:ext uri="{0D108BD9-81ED-4DB2-BD59-A6C34878D82A}">
                    <a16:rowId xmlns:a16="http://schemas.microsoft.com/office/drawing/2014/main" val="3935301911"/>
                  </a:ext>
                </a:extLst>
              </a:tr>
              <a:tr h="375492">
                <a:tc>
                  <a:txBody>
                    <a:bodyPr/>
                    <a:lstStyle/>
                    <a:p>
                      <a:pPr algn="ctr"/>
                      <a:r>
                        <a:rPr lang="en-US" dirty="0"/>
                        <a:t>No</a:t>
                      </a:r>
                    </a:p>
                  </a:txBody>
                  <a:tcPr>
                    <a:solidFill>
                      <a:srgbClr val="2E27C7">
                        <a:alpha val="85098"/>
                      </a:srgbClr>
                    </a:solidFill>
                  </a:tcPr>
                </a:tc>
                <a:tc>
                  <a:txBody>
                    <a:bodyPr/>
                    <a:lstStyle/>
                    <a:p>
                      <a:pPr algn="ctr"/>
                      <a:r>
                        <a:rPr lang="en-US" b="1" dirty="0"/>
                        <a:t>96</a:t>
                      </a:r>
                    </a:p>
                  </a:txBody>
                  <a:tcPr>
                    <a:solidFill>
                      <a:srgbClr val="44E4C4">
                        <a:alpha val="50196"/>
                      </a:srgbClr>
                    </a:solidFill>
                  </a:tcPr>
                </a:tc>
                <a:tc>
                  <a:txBody>
                    <a:bodyPr/>
                    <a:lstStyle/>
                    <a:p>
                      <a:pPr algn="ctr"/>
                      <a:r>
                        <a:rPr lang="en-US" b="1" dirty="0"/>
                        <a:t>6</a:t>
                      </a:r>
                    </a:p>
                  </a:txBody>
                  <a:tcPr>
                    <a:solidFill>
                      <a:srgbClr val="44E4C4">
                        <a:alpha val="50196"/>
                      </a:srgbClr>
                    </a:solidFill>
                  </a:tcPr>
                </a:tc>
                <a:extLst>
                  <a:ext uri="{0D108BD9-81ED-4DB2-BD59-A6C34878D82A}">
                    <a16:rowId xmlns:a16="http://schemas.microsoft.com/office/drawing/2014/main" val="3664677083"/>
                  </a:ext>
                </a:extLst>
              </a:tr>
              <a:tr h="375492">
                <a:tc>
                  <a:txBody>
                    <a:bodyPr/>
                    <a:lstStyle/>
                    <a:p>
                      <a:pPr algn="ctr"/>
                      <a:r>
                        <a:rPr lang="en-US" dirty="0"/>
                        <a:t>Yes</a:t>
                      </a:r>
                    </a:p>
                  </a:txBody>
                  <a:tcPr>
                    <a:solidFill>
                      <a:srgbClr val="2E27C7">
                        <a:alpha val="85098"/>
                      </a:srgbClr>
                    </a:solidFill>
                  </a:tcPr>
                </a:tc>
                <a:tc>
                  <a:txBody>
                    <a:bodyPr/>
                    <a:lstStyle/>
                    <a:p>
                      <a:pPr algn="ctr"/>
                      <a:r>
                        <a:rPr lang="en-US" b="1" dirty="0"/>
                        <a:t>10</a:t>
                      </a:r>
                    </a:p>
                  </a:txBody>
                  <a:tcPr>
                    <a:solidFill>
                      <a:srgbClr val="44E4C4">
                        <a:alpha val="50196"/>
                      </a:srgbClr>
                    </a:solidFill>
                  </a:tcPr>
                </a:tc>
                <a:tc>
                  <a:txBody>
                    <a:bodyPr/>
                    <a:lstStyle/>
                    <a:p>
                      <a:pPr algn="ctr"/>
                      <a:r>
                        <a:rPr lang="en-US" b="1" dirty="0"/>
                        <a:t>18</a:t>
                      </a:r>
                    </a:p>
                  </a:txBody>
                  <a:tcPr>
                    <a:solidFill>
                      <a:srgbClr val="44E4C4">
                        <a:alpha val="50196"/>
                      </a:srgbClr>
                    </a:solidFill>
                  </a:tcPr>
                </a:tc>
                <a:extLst>
                  <a:ext uri="{0D108BD9-81ED-4DB2-BD59-A6C34878D82A}">
                    <a16:rowId xmlns:a16="http://schemas.microsoft.com/office/drawing/2014/main" val="749470335"/>
                  </a:ext>
                </a:extLst>
              </a:tr>
            </a:tbl>
          </a:graphicData>
        </a:graphic>
      </p:graphicFrame>
      <p:graphicFrame>
        <p:nvGraphicFramePr>
          <p:cNvPr id="11" name="Table 5">
            <a:extLst>
              <a:ext uri="{FF2B5EF4-FFF2-40B4-BE49-F238E27FC236}">
                <a16:creationId xmlns:a16="http://schemas.microsoft.com/office/drawing/2014/main" id="{7A8D9586-DD2D-8B4F-BDEA-0ECD6F89D3E2}"/>
              </a:ext>
            </a:extLst>
          </p:cNvPr>
          <p:cNvGraphicFramePr>
            <a:graphicFrameLocks noGrp="1"/>
          </p:cNvGraphicFramePr>
          <p:nvPr>
            <p:extLst>
              <p:ext uri="{D42A27DB-BD31-4B8C-83A1-F6EECF244321}">
                <p14:modId xmlns:p14="http://schemas.microsoft.com/office/powerpoint/2010/main" val="1262150039"/>
              </p:ext>
            </p:extLst>
          </p:nvPr>
        </p:nvGraphicFramePr>
        <p:xfrm>
          <a:off x="2039955" y="4460653"/>
          <a:ext cx="8128000" cy="1854200"/>
        </p:xfrm>
        <a:graphic>
          <a:graphicData uri="http://schemas.openxmlformats.org/drawingml/2006/table">
            <a:tbl>
              <a:tblPr firstCol="1">
                <a:tableStyleId>{5C22544A-7EE6-4342-B048-85BDC9FD1C3A}</a:tableStyleId>
              </a:tblPr>
              <a:tblGrid>
                <a:gridCol w="4064000">
                  <a:extLst>
                    <a:ext uri="{9D8B030D-6E8A-4147-A177-3AD203B41FA5}">
                      <a16:colId xmlns:a16="http://schemas.microsoft.com/office/drawing/2014/main" val="1349527456"/>
                    </a:ext>
                  </a:extLst>
                </a:gridCol>
                <a:gridCol w="4064000">
                  <a:extLst>
                    <a:ext uri="{9D8B030D-6E8A-4147-A177-3AD203B41FA5}">
                      <a16:colId xmlns:a16="http://schemas.microsoft.com/office/drawing/2014/main" val="2817507922"/>
                    </a:ext>
                  </a:extLst>
                </a:gridCol>
              </a:tblGrid>
              <a:tr h="370840">
                <a:tc>
                  <a:txBody>
                    <a:bodyPr/>
                    <a:lstStyle/>
                    <a:p>
                      <a:pPr algn="ctr"/>
                      <a:r>
                        <a:rPr lang="en-US" dirty="0"/>
                        <a:t>Accuracy</a:t>
                      </a:r>
                    </a:p>
                  </a:txBody>
                  <a:tcPr>
                    <a:solidFill>
                      <a:srgbClr val="2E27C7">
                        <a:alpha val="85098"/>
                      </a:srgbClr>
                    </a:solidFill>
                  </a:tcPr>
                </a:tc>
                <a:tc>
                  <a:txBody>
                    <a:bodyPr/>
                    <a:lstStyle/>
                    <a:p>
                      <a:pPr algn="ctr"/>
                      <a:r>
                        <a:rPr lang="en-US" b="1" dirty="0"/>
                        <a:t>0.8769</a:t>
                      </a:r>
                    </a:p>
                  </a:txBody>
                  <a:tcPr>
                    <a:solidFill>
                      <a:srgbClr val="44E4C4">
                        <a:alpha val="50196"/>
                      </a:srgbClr>
                    </a:solidFill>
                  </a:tcPr>
                </a:tc>
                <a:extLst>
                  <a:ext uri="{0D108BD9-81ED-4DB2-BD59-A6C34878D82A}">
                    <a16:rowId xmlns:a16="http://schemas.microsoft.com/office/drawing/2014/main" val="1051605641"/>
                  </a:ext>
                </a:extLst>
              </a:tr>
              <a:tr h="370840">
                <a:tc>
                  <a:txBody>
                    <a:bodyPr/>
                    <a:lstStyle/>
                    <a:p>
                      <a:pPr algn="ctr"/>
                      <a:r>
                        <a:rPr lang="en-US" dirty="0"/>
                        <a:t>Sensitivity</a:t>
                      </a:r>
                    </a:p>
                  </a:txBody>
                  <a:tcPr>
                    <a:solidFill>
                      <a:srgbClr val="2E27C7">
                        <a:alpha val="85098"/>
                      </a:srgbClr>
                    </a:solidFill>
                  </a:tcPr>
                </a:tc>
                <a:tc>
                  <a:txBody>
                    <a:bodyPr/>
                    <a:lstStyle/>
                    <a:p>
                      <a:pPr algn="ctr"/>
                      <a:r>
                        <a:rPr lang="en-US" b="1" dirty="0"/>
                        <a:t>0.9057</a:t>
                      </a:r>
                    </a:p>
                  </a:txBody>
                  <a:tcPr>
                    <a:solidFill>
                      <a:srgbClr val="44E4C4">
                        <a:alpha val="50196"/>
                      </a:srgbClr>
                    </a:solidFill>
                  </a:tcPr>
                </a:tc>
                <a:extLst>
                  <a:ext uri="{0D108BD9-81ED-4DB2-BD59-A6C34878D82A}">
                    <a16:rowId xmlns:a16="http://schemas.microsoft.com/office/drawing/2014/main" val="2848844421"/>
                  </a:ext>
                </a:extLst>
              </a:tr>
              <a:tr h="370840">
                <a:tc>
                  <a:txBody>
                    <a:bodyPr/>
                    <a:lstStyle/>
                    <a:p>
                      <a:pPr algn="ctr"/>
                      <a:r>
                        <a:rPr lang="en-US" dirty="0"/>
                        <a:t>Specificity</a:t>
                      </a:r>
                    </a:p>
                  </a:txBody>
                  <a:tcPr>
                    <a:solidFill>
                      <a:srgbClr val="2E27C7">
                        <a:alpha val="85098"/>
                      </a:srgbClr>
                    </a:solidFill>
                  </a:tcPr>
                </a:tc>
                <a:tc>
                  <a:txBody>
                    <a:bodyPr/>
                    <a:lstStyle/>
                    <a:p>
                      <a:pPr algn="ctr"/>
                      <a:r>
                        <a:rPr lang="en-US" b="1" dirty="0"/>
                        <a:t>0.7500</a:t>
                      </a:r>
                    </a:p>
                  </a:txBody>
                  <a:tcPr>
                    <a:solidFill>
                      <a:srgbClr val="44E4C4">
                        <a:alpha val="50196"/>
                      </a:srgbClr>
                    </a:solidFill>
                  </a:tcPr>
                </a:tc>
                <a:extLst>
                  <a:ext uri="{0D108BD9-81ED-4DB2-BD59-A6C34878D82A}">
                    <a16:rowId xmlns:a16="http://schemas.microsoft.com/office/drawing/2014/main" val="423892420"/>
                  </a:ext>
                </a:extLst>
              </a:tr>
              <a:tr h="370840">
                <a:tc>
                  <a:txBody>
                    <a:bodyPr/>
                    <a:lstStyle/>
                    <a:p>
                      <a:pPr algn="ctr"/>
                      <a:r>
                        <a:rPr lang="en-US" dirty="0"/>
                        <a:t>No Information Rate</a:t>
                      </a:r>
                    </a:p>
                  </a:txBody>
                  <a:tcPr>
                    <a:solidFill>
                      <a:srgbClr val="2E27C7">
                        <a:alpha val="85098"/>
                      </a:srgbClr>
                    </a:solidFill>
                  </a:tcPr>
                </a:tc>
                <a:tc>
                  <a:txBody>
                    <a:bodyPr/>
                    <a:lstStyle/>
                    <a:p>
                      <a:pPr algn="ctr"/>
                      <a:r>
                        <a:rPr lang="en-US" b="1" dirty="0"/>
                        <a:t>0.8154</a:t>
                      </a:r>
                    </a:p>
                  </a:txBody>
                  <a:tcPr>
                    <a:solidFill>
                      <a:srgbClr val="44E4C4">
                        <a:alpha val="50196"/>
                      </a:srgbClr>
                    </a:solidFill>
                  </a:tcPr>
                </a:tc>
                <a:extLst>
                  <a:ext uri="{0D108BD9-81ED-4DB2-BD59-A6C34878D82A}">
                    <a16:rowId xmlns:a16="http://schemas.microsoft.com/office/drawing/2014/main" val="2630692002"/>
                  </a:ext>
                </a:extLst>
              </a:tr>
              <a:tr h="370840">
                <a:tc>
                  <a:txBody>
                    <a:bodyPr/>
                    <a:lstStyle/>
                    <a:p>
                      <a:pPr algn="ctr"/>
                      <a:r>
                        <a:rPr lang="en-US" dirty="0"/>
                        <a:t>P-Value</a:t>
                      </a:r>
                    </a:p>
                  </a:txBody>
                  <a:tcPr>
                    <a:solidFill>
                      <a:srgbClr val="2E27C7">
                        <a:alpha val="85098"/>
                      </a:srgbClr>
                    </a:solidFill>
                  </a:tcPr>
                </a:tc>
                <a:tc>
                  <a:txBody>
                    <a:bodyPr/>
                    <a:lstStyle/>
                    <a:p>
                      <a:pPr algn="ctr"/>
                      <a:r>
                        <a:rPr lang="en-US" b="1" dirty="0"/>
                        <a:t>0.0401</a:t>
                      </a:r>
                    </a:p>
                  </a:txBody>
                  <a:tcPr>
                    <a:solidFill>
                      <a:srgbClr val="44E4C4">
                        <a:alpha val="50196"/>
                      </a:srgbClr>
                    </a:solidFill>
                  </a:tcPr>
                </a:tc>
                <a:extLst>
                  <a:ext uri="{0D108BD9-81ED-4DB2-BD59-A6C34878D82A}">
                    <a16:rowId xmlns:a16="http://schemas.microsoft.com/office/drawing/2014/main" val="2342615071"/>
                  </a:ext>
                </a:extLst>
              </a:tr>
            </a:tbl>
          </a:graphicData>
        </a:graphic>
      </p:graphicFrame>
      <p:sp>
        <p:nvSpPr>
          <p:cNvPr id="12" name="TextBox 11">
            <a:extLst>
              <a:ext uri="{FF2B5EF4-FFF2-40B4-BE49-F238E27FC236}">
                <a16:creationId xmlns:a16="http://schemas.microsoft.com/office/drawing/2014/main" id="{22EF6979-9E00-564B-B824-7489C3F294E8}"/>
              </a:ext>
            </a:extLst>
          </p:cNvPr>
          <p:cNvSpPr txBox="1"/>
          <p:nvPr/>
        </p:nvSpPr>
        <p:spPr>
          <a:xfrm>
            <a:off x="4788776" y="1321553"/>
            <a:ext cx="2614446" cy="461665"/>
          </a:xfrm>
          <a:prstGeom prst="rect">
            <a:avLst/>
          </a:prstGeom>
          <a:noFill/>
        </p:spPr>
        <p:txBody>
          <a:bodyPr wrap="square" rtlCol="0">
            <a:spAutoFit/>
          </a:bodyPr>
          <a:lstStyle/>
          <a:p>
            <a:pPr algn="ctr"/>
            <a:r>
              <a:rPr lang="en-US" sz="2400" b="1" dirty="0"/>
              <a:t>Confusion Matrix</a:t>
            </a:r>
          </a:p>
        </p:txBody>
      </p:sp>
      <p:sp>
        <p:nvSpPr>
          <p:cNvPr id="13" name="TextBox 12">
            <a:extLst>
              <a:ext uri="{FF2B5EF4-FFF2-40B4-BE49-F238E27FC236}">
                <a16:creationId xmlns:a16="http://schemas.microsoft.com/office/drawing/2014/main" id="{9815D50F-FB45-0A4C-B31D-F0F408CF69BD}"/>
              </a:ext>
            </a:extLst>
          </p:cNvPr>
          <p:cNvSpPr txBox="1"/>
          <p:nvPr/>
        </p:nvSpPr>
        <p:spPr>
          <a:xfrm>
            <a:off x="5217097" y="3796217"/>
            <a:ext cx="1773715" cy="461665"/>
          </a:xfrm>
          <a:prstGeom prst="rect">
            <a:avLst/>
          </a:prstGeom>
          <a:noFill/>
        </p:spPr>
        <p:txBody>
          <a:bodyPr wrap="square" rtlCol="0">
            <a:spAutoFit/>
          </a:bodyPr>
          <a:lstStyle/>
          <a:p>
            <a:r>
              <a:rPr lang="en-US" sz="2400" b="1" dirty="0"/>
              <a:t>Test Metrics</a:t>
            </a:r>
          </a:p>
        </p:txBody>
      </p:sp>
      <p:pic>
        <p:nvPicPr>
          <p:cNvPr id="14" name="Picture 2" descr="Home | FritoLay">
            <a:extLst>
              <a:ext uri="{FF2B5EF4-FFF2-40B4-BE49-F238E27FC236}">
                <a16:creationId xmlns:a16="http://schemas.microsoft.com/office/drawing/2014/main" id="{1330F072-95D8-914D-B6FC-B0150385E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04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BDB5C7-80BA-4345-8A29-F80181326C43}"/>
              </a:ext>
            </a:extLst>
          </p:cNvPr>
          <p:cNvPicPr>
            <a:picLocks noChangeAspect="1"/>
          </p:cNvPicPr>
          <p:nvPr/>
        </p:nvPicPr>
        <p:blipFill>
          <a:blip r:embed="rId2"/>
          <a:stretch>
            <a:fillRect/>
          </a:stretch>
        </p:blipFill>
        <p:spPr>
          <a:xfrm>
            <a:off x="3761078" y="1485229"/>
            <a:ext cx="7275884" cy="5217502"/>
          </a:xfrm>
          <a:prstGeom prst="rect">
            <a:avLst/>
          </a:prstGeom>
        </p:spPr>
      </p:pic>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102CC5F-E7D1-A54C-93CA-FC20B1FB2E73}"/>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Statistical Values for Multiple Train/Test Sets</a:t>
            </a:r>
            <a:endParaRPr lang="en-US" sz="3600" b="1" cap="none" dirty="0">
              <a:latin typeface="Calibri" panose="020F0502020204030204" pitchFamily="34" charset="0"/>
              <a:cs typeface="Calibri" panose="020F0502020204030204" pitchFamily="34" charset="0"/>
            </a:endParaRPr>
          </a:p>
        </p:txBody>
      </p:sp>
      <p:pic>
        <p:nvPicPr>
          <p:cNvPr id="10" name="Picture 2" descr="Home | FritoLay">
            <a:extLst>
              <a:ext uri="{FF2B5EF4-FFF2-40B4-BE49-F238E27FC236}">
                <a16:creationId xmlns:a16="http://schemas.microsoft.com/office/drawing/2014/main" id="{6B83B70A-686C-8A49-BFB2-BFFE4BBCD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3">
            <a:extLst>
              <a:ext uri="{FF2B5EF4-FFF2-40B4-BE49-F238E27FC236}">
                <a16:creationId xmlns:a16="http://schemas.microsoft.com/office/drawing/2014/main" id="{3BEE60FD-72FD-407D-8963-7C3BFC1FFC6C}"/>
              </a:ext>
            </a:extLst>
          </p:cNvPr>
          <p:cNvGraphicFramePr>
            <a:graphicFrameLocks noGrp="1"/>
          </p:cNvGraphicFramePr>
          <p:nvPr>
            <p:extLst>
              <p:ext uri="{D42A27DB-BD31-4B8C-83A1-F6EECF244321}">
                <p14:modId xmlns:p14="http://schemas.microsoft.com/office/powerpoint/2010/main" val="2000085990"/>
              </p:ext>
            </p:extLst>
          </p:nvPr>
        </p:nvGraphicFramePr>
        <p:xfrm>
          <a:off x="299210" y="1892373"/>
          <a:ext cx="3404301" cy="1753116"/>
        </p:xfrm>
        <a:graphic>
          <a:graphicData uri="http://schemas.openxmlformats.org/drawingml/2006/table">
            <a:tbl>
              <a:tblPr firstRow="1" bandRow="1">
                <a:tableStyleId>{5C22544A-7EE6-4342-B048-85BDC9FD1C3A}</a:tableStyleId>
              </a:tblPr>
              <a:tblGrid>
                <a:gridCol w="1134767">
                  <a:extLst>
                    <a:ext uri="{9D8B030D-6E8A-4147-A177-3AD203B41FA5}">
                      <a16:colId xmlns:a16="http://schemas.microsoft.com/office/drawing/2014/main" val="1710241973"/>
                    </a:ext>
                  </a:extLst>
                </a:gridCol>
                <a:gridCol w="1134767">
                  <a:extLst>
                    <a:ext uri="{9D8B030D-6E8A-4147-A177-3AD203B41FA5}">
                      <a16:colId xmlns:a16="http://schemas.microsoft.com/office/drawing/2014/main" val="1133842738"/>
                    </a:ext>
                  </a:extLst>
                </a:gridCol>
                <a:gridCol w="1134767">
                  <a:extLst>
                    <a:ext uri="{9D8B030D-6E8A-4147-A177-3AD203B41FA5}">
                      <a16:colId xmlns:a16="http://schemas.microsoft.com/office/drawing/2014/main" val="4216332998"/>
                    </a:ext>
                  </a:extLst>
                </a:gridCol>
              </a:tblGrid>
              <a:tr h="438279">
                <a:tc>
                  <a:txBody>
                    <a:bodyPr/>
                    <a:lstStyle/>
                    <a:p>
                      <a:pPr algn="ctr"/>
                      <a:r>
                        <a:rPr lang="en-US" dirty="0"/>
                        <a:t>Metrics</a:t>
                      </a:r>
                    </a:p>
                  </a:txBody>
                  <a:tcPr>
                    <a:solidFill>
                      <a:srgbClr val="2E27C7">
                        <a:alpha val="85098"/>
                      </a:srgbClr>
                    </a:solidFill>
                  </a:tcPr>
                </a:tc>
                <a:tc>
                  <a:txBody>
                    <a:bodyPr/>
                    <a:lstStyle/>
                    <a:p>
                      <a:pPr algn="ctr"/>
                      <a:r>
                        <a:rPr lang="en-US" dirty="0"/>
                        <a:t>Mean</a:t>
                      </a:r>
                    </a:p>
                  </a:txBody>
                  <a:tcPr>
                    <a:solidFill>
                      <a:srgbClr val="2E27C7">
                        <a:alpha val="85098"/>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Max</a:t>
                      </a:r>
                    </a:p>
                  </a:txBody>
                  <a:tcPr>
                    <a:solidFill>
                      <a:srgbClr val="2E27C7">
                        <a:alpha val="85098"/>
                      </a:srgbClr>
                    </a:solidFill>
                  </a:tcPr>
                </a:tc>
                <a:extLst>
                  <a:ext uri="{0D108BD9-81ED-4DB2-BD59-A6C34878D82A}">
                    <a16:rowId xmlns:a16="http://schemas.microsoft.com/office/drawing/2014/main" val="2204012849"/>
                  </a:ext>
                </a:extLst>
              </a:tr>
              <a:tr h="438279">
                <a:tc>
                  <a:txBody>
                    <a:bodyPr/>
                    <a:lstStyle/>
                    <a:p>
                      <a:pPr algn="ctr"/>
                      <a:r>
                        <a:rPr lang="en-US" dirty="0"/>
                        <a:t>Accuracy</a:t>
                      </a:r>
                    </a:p>
                  </a:txBody>
                  <a:tcPr>
                    <a:solidFill>
                      <a:srgbClr val="44E4C4">
                        <a:alpha val="50196"/>
                      </a:srgbClr>
                    </a:solidFill>
                  </a:tcPr>
                </a:tc>
                <a:tc>
                  <a:txBody>
                    <a:bodyPr/>
                    <a:lstStyle/>
                    <a:p>
                      <a:pPr algn="ctr"/>
                      <a:r>
                        <a:rPr lang="en-US" dirty="0"/>
                        <a:t>80</a:t>
                      </a:r>
                    </a:p>
                  </a:txBody>
                  <a:tcPr>
                    <a:solidFill>
                      <a:srgbClr val="44E4C4">
                        <a:alpha val="50196"/>
                      </a:srgbClr>
                    </a:solidFill>
                  </a:tcPr>
                </a:tc>
                <a:tc>
                  <a:txBody>
                    <a:bodyPr/>
                    <a:lstStyle/>
                    <a:p>
                      <a:pPr algn="ctr"/>
                      <a:r>
                        <a:rPr lang="en-US" dirty="0"/>
                        <a:t>88</a:t>
                      </a:r>
                    </a:p>
                  </a:txBody>
                  <a:tcPr>
                    <a:solidFill>
                      <a:srgbClr val="44E4C4">
                        <a:alpha val="50196"/>
                      </a:srgbClr>
                    </a:solidFill>
                  </a:tcPr>
                </a:tc>
                <a:extLst>
                  <a:ext uri="{0D108BD9-81ED-4DB2-BD59-A6C34878D82A}">
                    <a16:rowId xmlns:a16="http://schemas.microsoft.com/office/drawing/2014/main" val="4117005499"/>
                  </a:ext>
                </a:extLst>
              </a:tr>
              <a:tr h="438279">
                <a:tc>
                  <a:txBody>
                    <a:bodyPr/>
                    <a:lstStyle/>
                    <a:p>
                      <a:pPr algn="ctr"/>
                      <a:r>
                        <a:rPr lang="en-US" dirty="0"/>
                        <a:t>Sensitivity</a:t>
                      </a:r>
                    </a:p>
                  </a:txBody>
                  <a:tcPr>
                    <a:solidFill>
                      <a:srgbClr val="44E4C4">
                        <a:alpha val="50196"/>
                      </a:srgbClr>
                    </a:solidFill>
                  </a:tcPr>
                </a:tc>
                <a:tc>
                  <a:txBody>
                    <a:bodyPr/>
                    <a:lstStyle/>
                    <a:p>
                      <a:pPr algn="ctr"/>
                      <a:r>
                        <a:rPr lang="en-US" dirty="0"/>
                        <a:t>84</a:t>
                      </a:r>
                    </a:p>
                  </a:txBody>
                  <a:tcPr>
                    <a:solidFill>
                      <a:srgbClr val="44E4C4">
                        <a:alpha val="50196"/>
                      </a:srgbClr>
                    </a:solidFill>
                  </a:tcPr>
                </a:tc>
                <a:tc>
                  <a:txBody>
                    <a:bodyPr/>
                    <a:lstStyle/>
                    <a:p>
                      <a:pPr algn="ctr"/>
                      <a:r>
                        <a:rPr lang="en-US" dirty="0"/>
                        <a:t>95</a:t>
                      </a:r>
                    </a:p>
                  </a:txBody>
                  <a:tcPr>
                    <a:solidFill>
                      <a:srgbClr val="44E4C4">
                        <a:alpha val="50196"/>
                      </a:srgbClr>
                    </a:solidFill>
                  </a:tcPr>
                </a:tc>
                <a:extLst>
                  <a:ext uri="{0D108BD9-81ED-4DB2-BD59-A6C34878D82A}">
                    <a16:rowId xmlns:a16="http://schemas.microsoft.com/office/drawing/2014/main" val="4123429423"/>
                  </a:ext>
                </a:extLst>
              </a:tr>
              <a:tr h="438279">
                <a:tc>
                  <a:txBody>
                    <a:bodyPr/>
                    <a:lstStyle/>
                    <a:p>
                      <a:pPr algn="ctr"/>
                      <a:r>
                        <a:rPr lang="en-US" dirty="0"/>
                        <a:t>Specificity</a:t>
                      </a:r>
                    </a:p>
                  </a:txBody>
                  <a:tcPr>
                    <a:solidFill>
                      <a:srgbClr val="44E4C4">
                        <a:alpha val="50196"/>
                      </a:srgbClr>
                    </a:solidFill>
                  </a:tcPr>
                </a:tc>
                <a:tc>
                  <a:txBody>
                    <a:bodyPr/>
                    <a:lstStyle/>
                    <a:p>
                      <a:pPr algn="ctr"/>
                      <a:r>
                        <a:rPr lang="en-US" dirty="0"/>
                        <a:t>60</a:t>
                      </a:r>
                    </a:p>
                  </a:txBody>
                  <a:tcPr>
                    <a:solidFill>
                      <a:srgbClr val="44E4C4">
                        <a:alpha val="50196"/>
                      </a:srgbClr>
                    </a:solidFill>
                  </a:tcPr>
                </a:tc>
                <a:tc>
                  <a:txBody>
                    <a:bodyPr/>
                    <a:lstStyle/>
                    <a:p>
                      <a:pPr algn="ctr"/>
                      <a:r>
                        <a:rPr lang="en-US" dirty="0"/>
                        <a:t>87</a:t>
                      </a:r>
                    </a:p>
                  </a:txBody>
                  <a:tcPr>
                    <a:solidFill>
                      <a:srgbClr val="44E4C4">
                        <a:alpha val="50196"/>
                      </a:srgbClr>
                    </a:solidFill>
                  </a:tcPr>
                </a:tc>
                <a:extLst>
                  <a:ext uri="{0D108BD9-81ED-4DB2-BD59-A6C34878D82A}">
                    <a16:rowId xmlns:a16="http://schemas.microsoft.com/office/drawing/2014/main" val="1463848671"/>
                  </a:ext>
                </a:extLst>
              </a:tr>
            </a:tbl>
          </a:graphicData>
        </a:graphic>
      </p:graphicFrame>
    </p:spTree>
    <p:extLst>
      <p:ext uri="{BB962C8B-B14F-4D97-AF65-F5344CB8AC3E}">
        <p14:creationId xmlns:p14="http://schemas.microsoft.com/office/powerpoint/2010/main" val="2812659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102CC5F-E7D1-A54C-93CA-FC20B1FB2E73}"/>
              </a:ext>
            </a:extLst>
          </p:cNvPr>
          <p:cNvSpPr>
            <a:spLocks noGrp="1"/>
          </p:cNvSpPr>
          <p:nvPr>
            <p:ph type="title"/>
          </p:nvPr>
        </p:nvSpPr>
        <p:spPr>
          <a:xfrm>
            <a:off x="643467" y="321735"/>
            <a:ext cx="10905066" cy="634806"/>
          </a:xfrm>
        </p:spPr>
        <p:txBody>
          <a:bodyPr>
            <a:normAutofit/>
          </a:bodyPr>
          <a:lstStyle/>
          <a:p>
            <a:pPr algn="ctr"/>
            <a:r>
              <a:rPr lang="en-US" sz="3600" b="1">
                <a:latin typeface="Calibri" panose="020F0502020204030204" pitchFamily="34" charset="0"/>
                <a:cs typeface="Calibri" panose="020F0502020204030204" pitchFamily="34" charset="0"/>
              </a:rPr>
              <a:t>Predicted Attrition </a:t>
            </a:r>
            <a:endParaRPr lang="en-US" sz="3600" b="1" cap="none"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1A7CA878-157F-1447-AD9F-04C223641CDA}"/>
              </a:ext>
            </a:extLst>
          </p:cNvPr>
          <p:cNvPicPr>
            <a:picLocks noChangeAspect="1"/>
          </p:cNvPicPr>
          <p:nvPr/>
        </p:nvPicPr>
        <p:blipFill>
          <a:blip r:embed="rId3"/>
          <a:stretch>
            <a:fillRect/>
          </a:stretch>
        </p:blipFill>
        <p:spPr>
          <a:xfrm>
            <a:off x="2432907" y="1353669"/>
            <a:ext cx="7326185" cy="4631391"/>
          </a:xfrm>
          <a:prstGeom prst="rect">
            <a:avLst/>
          </a:prstGeom>
        </p:spPr>
      </p:pic>
      <p:pic>
        <p:nvPicPr>
          <p:cNvPr id="10" name="Picture 2" descr="Home | FritoLay">
            <a:extLst>
              <a:ext uri="{FF2B5EF4-FFF2-40B4-BE49-F238E27FC236}">
                <a16:creationId xmlns:a16="http://schemas.microsoft.com/office/drawing/2014/main" id="{21B9B82C-7C5C-7345-A49B-01CB1B67CC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08FE737-485E-44FB-9A58-A87ABE4E52C6}"/>
              </a:ext>
            </a:extLst>
          </p:cNvPr>
          <p:cNvSpPr txBox="1"/>
          <p:nvPr/>
        </p:nvSpPr>
        <p:spPr>
          <a:xfrm>
            <a:off x="7589520" y="4486946"/>
            <a:ext cx="457200" cy="338554"/>
          </a:xfrm>
          <a:prstGeom prst="rect">
            <a:avLst/>
          </a:prstGeom>
          <a:noFill/>
        </p:spPr>
        <p:txBody>
          <a:bodyPr wrap="square" rtlCol="0">
            <a:spAutoFit/>
          </a:bodyPr>
          <a:lstStyle/>
          <a:p>
            <a:r>
              <a:rPr lang="en-US" sz="1600" dirty="0"/>
              <a:t>45</a:t>
            </a:r>
          </a:p>
        </p:txBody>
      </p:sp>
      <p:sp>
        <p:nvSpPr>
          <p:cNvPr id="3" name="TextBox 2">
            <a:extLst>
              <a:ext uri="{FF2B5EF4-FFF2-40B4-BE49-F238E27FC236}">
                <a16:creationId xmlns:a16="http://schemas.microsoft.com/office/drawing/2014/main" id="{56543DF3-5E6E-4248-9F99-D4E714F46A31}"/>
              </a:ext>
            </a:extLst>
          </p:cNvPr>
          <p:cNvSpPr txBox="1"/>
          <p:nvPr/>
        </p:nvSpPr>
        <p:spPr>
          <a:xfrm>
            <a:off x="4576742" y="1565909"/>
            <a:ext cx="623908" cy="338554"/>
          </a:xfrm>
          <a:prstGeom prst="rect">
            <a:avLst/>
          </a:prstGeom>
          <a:noFill/>
        </p:spPr>
        <p:txBody>
          <a:bodyPr wrap="square" rtlCol="0">
            <a:spAutoFit/>
          </a:bodyPr>
          <a:lstStyle/>
          <a:p>
            <a:r>
              <a:rPr lang="en-US" sz="1600" dirty="0"/>
              <a:t>255</a:t>
            </a:r>
          </a:p>
        </p:txBody>
      </p:sp>
    </p:spTree>
    <p:extLst>
      <p:ext uri="{BB962C8B-B14F-4D97-AF65-F5344CB8AC3E}">
        <p14:creationId xmlns:p14="http://schemas.microsoft.com/office/powerpoint/2010/main" val="2611356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102CC5F-E7D1-A54C-93CA-FC20B1FB2E73}"/>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Top 3 Factors for Turnover</a:t>
            </a:r>
            <a:endParaRPr lang="en-US" sz="3600" b="1" cap="none"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A2B514E4-898A-4549-B1CB-EBBB9B0E081A}"/>
              </a:ext>
            </a:extLst>
          </p:cNvPr>
          <p:cNvPicPr>
            <a:picLocks noChangeAspect="1"/>
          </p:cNvPicPr>
          <p:nvPr/>
        </p:nvPicPr>
        <p:blipFill>
          <a:blip r:embed="rId2"/>
          <a:stretch>
            <a:fillRect/>
          </a:stretch>
        </p:blipFill>
        <p:spPr>
          <a:xfrm>
            <a:off x="1944467" y="1080291"/>
            <a:ext cx="3606393" cy="2588503"/>
          </a:xfrm>
          <a:prstGeom prst="rect">
            <a:avLst/>
          </a:prstGeom>
        </p:spPr>
      </p:pic>
      <p:pic>
        <p:nvPicPr>
          <p:cNvPr id="12" name="Picture 11">
            <a:extLst>
              <a:ext uri="{FF2B5EF4-FFF2-40B4-BE49-F238E27FC236}">
                <a16:creationId xmlns:a16="http://schemas.microsoft.com/office/drawing/2014/main" id="{3CDDE65B-C5F4-4DF6-BCD6-98B5930C7C93}"/>
              </a:ext>
            </a:extLst>
          </p:cNvPr>
          <p:cNvPicPr>
            <a:picLocks noChangeAspect="1"/>
          </p:cNvPicPr>
          <p:nvPr/>
        </p:nvPicPr>
        <p:blipFill>
          <a:blip r:embed="rId3"/>
          <a:stretch>
            <a:fillRect/>
          </a:stretch>
        </p:blipFill>
        <p:spPr>
          <a:xfrm>
            <a:off x="6095999" y="1093108"/>
            <a:ext cx="3598305" cy="2575686"/>
          </a:xfrm>
          <a:prstGeom prst="rect">
            <a:avLst/>
          </a:prstGeom>
        </p:spPr>
      </p:pic>
      <p:pic>
        <p:nvPicPr>
          <p:cNvPr id="2" name="Picture 1">
            <a:extLst>
              <a:ext uri="{FF2B5EF4-FFF2-40B4-BE49-F238E27FC236}">
                <a16:creationId xmlns:a16="http://schemas.microsoft.com/office/drawing/2014/main" id="{55304A3E-F6A5-4CF9-B573-010E7C30C547}"/>
              </a:ext>
            </a:extLst>
          </p:cNvPr>
          <p:cNvPicPr>
            <a:picLocks noChangeAspect="1"/>
          </p:cNvPicPr>
          <p:nvPr/>
        </p:nvPicPr>
        <p:blipFill>
          <a:blip r:embed="rId4"/>
          <a:stretch>
            <a:fillRect/>
          </a:stretch>
        </p:blipFill>
        <p:spPr>
          <a:xfrm>
            <a:off x="3770982" y="3816908"/>
            <a:ext cx="4083479" cy="2954422"/>
          </a:xfrm>
          <a:prstGeom prst="rect">
            <a:avLst/>
          </a:prstGeom>
        </p:spPr>
      </p:pic>
      <p:pic>
        <p:nvPicPr>
          <p:cNvPr id="11" name="Picture 2" descr="Home | FritoLay">
            <a:extLst>
              <a:ext uri="{FF2B5EF4-FFF2-40B4-BE49-F238E27FC236}">
                <a16:creationId xmlns:a16="http://schemas.microsoft.com/office/drawing/2014/main" id="{D6890BB7-18F3-9E41-92E0-E8F5A5DDFC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364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7C9CF67A-EEE0-F44F-B622-9DB5B96506B0}"/>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Predict Salary: Linear Regression Model</a:t>
            </a:r>
            <a:endParaRPr lang="en-US" sz="3600" b="1" cap="none" dirty="0">
              <a:latin typeface="Calibri" panose="020F0502020204030204" pitchFamily="34" charset="0"/>
              <a:cs typeface="Calibri" panose="020F0502020204030204" pitchFamily="34" charset="0"/>
            </a:endParaRPr>
          </a:p>
        </p:txBody>
      </p:sp>
      <p:graphicFrame>
        <p:nvGraphicFramePr>
          <p:cNvPr id="10" name="Table 7">
            <a:extLst>
              <a:ext uri="{FF2B5EF4-FFF2-40B4-BE49-F238E27FC236}">
                <a16:creationId xmlns:a16="http://schemas.microsoft.com/office/drawing/2014/main" id="{271D8512-9112-B147-BA89-1F6F9CE93515}"/>
              </a:ext>
            </a:extLst>
          </p:cNvPr>
          <p:cNvGraphicFramePr>
            <a:graphicFrameLocks noGrp="1"/>
          </p:cNvGraphicFramePr>
          <p:nvPr>
            <p:extLst>
              <p:ext uri="{D42A27DB-BD31-4B8C-83A1-F6EECF244321}">
                <p14:modId xmlns:p14="http://schemas.microsoft.com/office/powerpoint/2010/main" val="2457633126"/>
              </p:ext>
            </p:extLst>
          </p:nvPr>
        </p:nvGraphicFramePr>
        <p:xfrm>
          <a:off x="3513816" y="1064367"/>
          <a:ext cx="5164368" cy="4450080"/>
        </p:xfrm>
        <a:graphic>
          <a:graphicData uri="http://schemas.openxmlformats.org/drawingml/2006/table">
            <a:tbl>
              <a:tblPr firstRow="1" firstCol="1">
                <a:tableStyleId>{00A15C55-8517-42AA-B614-E9B94910E393}</a:tableStyleId>
              </a:tblPr>
              <a:tblGrid>
                <a:gridCol w="3341269">
                  <a:extLst>
                    <a:ext uri="{9D8B030D-6E8A-4147-A177-3AD203B41FA5}">
                      <a16:colId xmlns:a16="http://schemas.microsoft.com/office/drawing/2014/main" val="1059992326"/>
                    </a:ext>
                  </a:extLst>
                </a:gridCol>
                <a:gridCol w="1823099">
                  <a:extLst>
                    <a:ext uri="{9D8B030D-6E8A-4147-A177-3AD203B41FA5}">
                      <a16:colId xmlns:a16="http://schemas.microsoft.com/office/drawing/2014/main" val="1430665228"/>
                    </a:ext>
                  </a:extLst>
                </a:gridCol>
              </a:tblGrid>
              <a:tr h="370840">
                <a:tc>
                  <a:txBody>
                    <a:bodyPr/>
                    <a:lstStyle/>
                    <a:p>
                      <a:pPr algn="ctr"/>
                      <a:r>
                        <a:rPr lang="en-US" dirty="0"/>
                        <a:t>Coefficients</a:t>
                      </a:r>
                    </a:p>
                  </a:txBody>
                  <a:tcPr>
                    <a:solidFill>
                      <a:srgbClr val="2E27C7">
                        <a:alpha val="85098"/>
                      </a:srgbClr>
                    </a:solidFill>
                  </a:tcPr>
                </a:tc>
                <a:tc>
                  <a:txBody>
                    <a:bodyPr/>
                    <a:lstStyle/>
                    <a:p>
                      <a:pPr algn="ctr"/>
                      <a:r>
                        <a:rPr lang="en-US" dirty="0" err="1"/>
                        <a:t>Pr</a:t>
                      </a:r>
                      <a:r>
                        <a:rPr lang="en-US" dirty="0"/>
                        <a:t>(&gt;|t|)</a:t>
                      </a:r>
                    </a:p>
                  </a:txBody>
                  <a:tcPr>
                    <a:solidFill>
                      <a:srgbClr val="2E27C7">
                        <a:alpha val="85098"/>
                      </a:srgbClr>
                    </a:solidFill>
                  </a:tcPr>
                </a:tc>
                <a:extLst>
                  <a:ext uri="{0D108BD9-81ED-4DB2-BD59-A6C34878D82A}">
                    <a16:rowId xmlns:a16="http://schemas.microsoft.com/office/drawing/2014/main" val="1742420265"/>
                  </a:ext>
                </a:extLst>
              </a:tr>
              <a:tr h="370840">
                <a:tc>
                  <a:txBody>
                    <a:bodyPr/>
                    <a:lstStyle/>
                    <a:p>
                      <a:pPr algn="ctr"/>
                      <a:r>
                        <a:rPr lang="en-US" dirty="0"/>
                        <a:t>(Intercept)</a:t>
                      </a:r>
                    </a:p>
                  </a:txBody>
                  <a:tcPr>
                    <a:solidFill>
                      <a:srgbClr val="2E27C7">
                        <a:alpha val="85098"/>
                      </a:srgbClr>
                    </a:solidFill>
                  </a:tcPr>
                </a:tc>
                <a:tc>
                  <a:txBody>
                    <a:bodyPr/>
                    <a:lstStyle/>
                    <a:p>
                      <a:pPr algn="ctr"/>
                      <a:r>
                        <a:rPr lang="en-US" dirty="0"/>
                        <a:t>0.02367*</a:t>
                      </a:r>
                    </a:p>
                  </a:txBody>
                  <a:tcPr>
                    <a:solidFill>
                      <a:srgbClr val="44E4C4">
                        <a:alpha val="50196"/>
                      </a:srgbClr>
                    </a:solidFill>
                  </a:tcPr>
                </a:tc>
                <a:extLst>
                  <a:ext uri="{0D108BD9-81ED-4DB2-BD59-A6C34878D82A}">
                    <a16:rowId xmlns:a16="http://schemas.microsoft.com/office/drawing/2014/main" val="425515654"/>
                  </a:ext>
                </a:extLst>
              </a:tr>
              <a:tr h="370840">
                <a:tc>
                  <a:txBody>
                    <a:bodyPr/>
                    <a:lstStyle/>
                    <a:p>
                      <a:pPr algn="ctr"/>
                      <a:r>
                        <a:rPr lang="en-US" dirty="0"/>
                        <a:t>Age</a:t>
                      </a:r>
                    </a:p>
                  </a:txBody>
                  <a:tcPr>
                    <a:solidFill>
                      <a:srgbClr val="2E27C7">
                        <a:alpha val="85098"/>
                      </a:srgbClr>
                    </a:solidFill>
                  </a:tcPr>
                </a:tc>
                <a:tc>
                  <a:txBody>
                    <a:bodyPr/>
                    <a:lstStyle/>
                    <a:p>
                      <a:pPr algn="ctr"/>
                      <a:r>
                        <a:rPr lang="en-US" dirty="0"/>
                        <a:t>0.00386**</a:t>
                      </a:r>
                    </a:p>
                  </a:txBody>
                  <a:tcPr>
                    <a:solidFill>
                      <a:srgbClr val="44E4C4">
                        <a:alpha val="50196"/>
                      </a:srgbClr>
                    </a:solidFill>
                  </a:tcPr>
                </a:tc>
                <a:extLst>
                  <a:ext uri="{0D108BD9-81ED-4DB2-BD59-A6C34878D82A}">
                    <a16:rowId xmlns:a16="http://schemas.microsoft.com/office/drawing/2014/main" val="955227156"/>
                  </a:ext>
                </a:extLst>
              </a:tr>
              <a:tr h="370840">
                <a:tc>
                  <a:txBody>
                    <a:bodyPr/>
                    <a:lstStyle/>
                    <a:p>
                      <a:pPr algn="ctr"/>
                      <a:r>
                        <a:rPr lang="en-US" dirty="0"/>
                        <a:t>Job Level</a:t>
                      </a:r>
                    </a:p>
                  </a:txBody>
                  <a:tcPr>
                    <a:solidFill>
                      <a:srgbClr val="2E27C7">
                        <a:alpha val="85098"/>
                      </a:srgbClr>
                    </a:solidFill>
                  </a:tcPr>
                </a:tc>
                <a:tc>
                  <a:txBody>
                    <a:bodyPr/>
                    <a:lstStyle/>
                    <a:p>
                      <a:pPr algn="ctr"/>
                      <a:r>
                        <a:rPr lang="en-US" dirty="0"/>
                        <a:t>&lt; 2e-16***</a:t>
                      </a:r>
                    </a:p>
                  </a:txBody>
                  <a:tcPr>
                    <a:solidFill>
                      <a:srgbClr val="44E4C4">
                        <a:alpha val="50196"/>
                      </a:srgbClr>
                    </a:solidFill>
                  </a:tcPr>
                </a:tc>
                <a:extLst>
                  <a:ext uri="{0D108BD9-81ED-4DB2-BD59-A6C34878D82A}">
                    <a16:rowId xmlns:a16="http://schemas.microsoft.com/office/drawing/2014/main" val="876362701"/>
                  </a:ext>
                </a:extLst>
              </a:tr>
              <a:tr h="370840">
                <a:tc>
                  <a:txBody>
                    <a:bodyPr/>
                    <a:lstStyle/>
                    <a:p>
                      <a:pPr algn="ctr"/>
                      <a:r>
                        <a:rPr lang="en-US" dirty="0"/>
                        <a:t>Job Role: Human Resources</a:t>
                      </a:r>
                    </a:p>
                  </a:txBody>
                  <a:tcPr>
                    <a:solidFill>
                      <a:srgbClr val="2E27C7">
                        <a:alpha val="85098"/>
                      </a:srgbClr>
                    </a:solidFill>
                  </a:tcPr>
                </a:tc>
                <a:tc>
                  <a:txBody>
                    <a:bodyPr/>
                    <a:lstStyle/>
                    <a:p>
                      <a:pPr algn="ctr"/>
                      <a:r>
                        <a:rPr lang="en-US" dirty="0"/>
                        <a:t>0.20459</a:t>
                      </a:r>
                    </a:p>
                  </a:txBody>
                  <a:tcPr>
                    <a:solidFill>
                      <a:srgbClr val="44E4C4">
                        <a:alpha val="50196"/>
                      </a:srgbClr>
                    </a:solidFill>
                  </a:tcPr>
                </a:tc>
                <a:extLst>
                  <a:ext uri="{0D108BD9-81ED-4DB2-BD59-A6C34878D82A}">
                    <a16:rowId xmlns:a16="http://schemas.microsoft.com/office/drawing/2014/main" val="1269891848"/>
                  </a:ext>
                </a:extLst>
              </a:tr>
              <a:tr h="370840">
                <a:tc>
                  <a:txBody>
                    <a:bodyPr/>
                    <a:lstStyle/>
                    <a:p>
                      <a:pPr algn="ctr"/>
                      <a:r>
                        <a:rPr lang="en-US" dirty="0"/>
                        <a:t>Job Role: Laboratory Technician</a:t>
                      </a:r>
                    </a:p>
                  </a:txBody>
                  <a:tcPr>
                    <a:solidFill>
                      <a:srgbClr val="2E27C7">
                        <a:alpha val="85098"/>
                      </a:srgbClr>
                    </a:solidFill>
                  </a:tcPr>
                </a:tc>
                <a:tc>
                  <a:txBody>
                    <a:bodyPr/>
                    <a:lstStyle/>
                    <a:p>
                      <a:pPr algn="ctr"/>
                      <a:r>
                        <a:rPr lang="en-US" dirty="0"/>
                        <a:t>0.00219**</a:t>
                      </a:r>
                    </a:p>
                  </a:txBody>
                  <a:tcPr>
                    <a:solidFill>
                      <a:srgbClr val="44E4C4">
                        <a:alpha val="50196"/>
                      </a:srgbClr>
                    </a:solidFill>
                  </a:tcPr>
                </a:tc>
                <a:extLst>
                  <a:ext uri="{0D108BD9-81ED-4DB2-BD59-A6C34878D82A}">
                    <a16:rowId xmlns:a16="http://schemas.microsoft.com/office/drawing/2014/main" val="4123536678"/>
                  </a:ext>
                </a:extLst>
              </a:tr>
              <a:tr h="370840">
                <a:tc>
                  <a:txBody>
                    <a:bodyPr/>
                    <a:lstStyle/>
                    <a:p>
                      <a:pPr algn="ctr"/>
                      <a:r>
                        <a:rPr lang="en-US" dirty="0"/>
                        <a:t>Job Role: Manager</a:t>
                      </a:r>
                    </a:p>
                  </a:txBody>
                  <a:tcPr>
                    <a:solidFill>
                      <a:srgbClr val="2E27C7">
                        <a:alpha val="85098"/>
                      </a:srgbClr>
                    </a:solidFill>
                  </a:tcPr>
                </a:tc>
                <a:tc>
                  <a:txBody>
                    <a:bodyPr/>
                    <a:lstStyle/>
                    <a:p>
                      <a:pPr algn="ctr"/>
                      <a:r>
                        <a:rPr lang="en-US" dirty="0"/>
                        <a:t>&lt; 2e-16***</a:t>
                      </a:r>
                    </a:p>
                  </a:txBody>
                  <a:tcPr>
                    <a:solidFill>
                      <a:srgbClr val="44E4C4">
                        <a:alpha val="50196"/>
                      </a:srgbClr>
                    </a:solidFill>
                  </a:tcPr>
                </a:tc>
                <a:extLst>
                  <a:ext uri="{0D108BD9-81ED-4DB2-BD59-A6C34878D82A}">
                    <a16:rowId xmlns:a16="http://schemas.microsoft.com/office/drawing/2014/main" val="1869230205"/>
                  </a:ext>
                </a:extLst>
              </a:tr>
              <a:tr h="370840">
                <a:tc>
                  <a:txBody>
                    <a:bodyPr/>
                    <a:lstStyle/>
                    <a:p>
                      <a:pPr algn="ctr"/>
                      <a:r>
                        <a:rPr lang="en-US" dirty="0"/>
                        <a:t>Job Role: Manufacturing Director</a:t>
                      </a:r>
                    </a:p>
                  </a:txBody>
                  <a:tcPr>
                    <a:solidFill>
                      <a:srgbClr val="2E27C7">
                        <a:alpha val="85098"/>
                      </a:srgbClr>
                    </a:solidFill>
                  </a:tcPr>
                </a:tc>
                <a:tc>
                  <a:txBody>
                    <a:bodyPr/>
                    <a:lstStyle/>
                    <a:p>
                      <a:pPr algn="ctr"/>
                      <a:r>
                        <a:rPr lang="en-US" dirty="0"/>
                        <a:t>0.61294</a:t>
                      </a:r>
                    </a:p>
                  </a:txBody>
                  <a:tcPr>
                    <a:solidFill>
                      <a:srgbClr val="44E4C4">
                        <a:alpha val="50196"/>
                      </a:srgbClr>
                    </a:solidFill>
                  </a:tcPr>
                </a:tc>
                <a:extLst>
                  <a:ext uri="{0D108BD9-81ED-4DB2-BD59-A6C34878D82A}">
                    <a16:rowId xmlns:a16="http://schemas.microsoft.com/office/drawing/2014/main" val="635619247"/>
                  </a:ext>
                </a:extLst>
              </a:tr>
              <a:tr h="370840">
                <a:tc>
                  <a:txBody>
                    <a:bodyPr/>
                    <a:lstStyle/>
                    <a:p>
                      <a:pPr algn="ctr"/>
                      <a:r>
                        <a:rPr lang="en-US" dirty="0"/>
                        <a:t>Job Role: Research Director</a:t>
                      </a:r>
                    </a:p>
                  </a:txBody>
                  <a:tcPr>
                    <a:solidFill>
                      <a:srgbClr val="2E27C7">
                        <a:alpha val="85098"/>
                      </a:srgbClr>
                    </a:solidFill>
                  </a:tcPr>
                </a:tc>
                <a:tc>
                  <a:txBody>
                    <a:bodyPr/>
                    <a:lstStyle/>
                    <a:p>
                      <a:pPr algn="ctr"/>
                      <a:r>
                        <a:rPr lang="en-US" dirty="0"/>
                        <a:t>&lt; 2e-16***</a:t>
                      </a:r>
                    </a:p>
                  </a:txBody>
                  <a:tcPr>
                    <a:solidFill>
                      <a:srgbClr val="44E4C4">
                        <a:alpha val="50196"/>
                      </a:srgbClr>
                    </a:solidFill>
                  </a:tcPr>
                </a:tc>
                <a:extLst>
                  <a:ext uri="{0D108BD9-81ED-4DB2-BD59-A6C34878D82A}">
                    <a16:rowId xmlns:a16="http://schemas.microsoft.com/office/drawing/2014/main" val="919970304"/>
                  </a:ext>
                </a:extLst>
              </a:tr>
              <a:tr h="370840">
                <a:tc>
                  <a:txBody>
                    <a:bodyPr/>
                    <a:lstStyle/>
                    <a:p>
                      <a:pPr algn="ctr"/>
                      <a:r>
                        <a:rPr lang="en-US" dirty="0"/>
                        <a:t>Job Role: Research Scientist</a:t>
                      </a:r>
                    </a:p>
                  </a:txBody>
                  <a:tcPr>
                    <a:solidFill>
                      <a:srgbClr val="2E27C7">
                        <a:alpha val="85098"/>
                      </a:srgbClr>
                    </a:solidFill>
                  </a:tcPr>
                </a:tc>
                <a:tc>
                  <a:txBody>
                    <a:bodyPr/>
                    <a:lstStyle/>
                    <a:p>
                      <a:pPr algn="ctr"/>
                      <a:r>
                        <a:rPr lang="en-US" dirty="0"/>
                        <a:t>0.14668</a:t>
                      </a:r>
                    </a:p>
                  </a:txBody>
                  <a:tcPr>
                    <a:solidFill>
                      <a:srgbClr val="44E4C4">
                        <a:alpha val="50196"/>
                      </a:srgbClr>
                    </a:solidFill>
                  </a:tcPr>
                </a:tc>
                <a:extLst>
                  <a:ext uri="{0D108BD9-81ED-4DB2-BD59-A6C34878D82A}">
                    <a16:rowId xmlns:a16="http://schemas.microsoft.com/office/drawing/2014/main" val="1601598324"/>
                  </a:ext>
                </a:extLst>
              </a:tr>
              <a:tr h="370840">
                <a:tc>
                  <a:txBody>
                    <a:bodyPr/>
                    <a:lstStyle/>
                    <a:p>
                      <a:pPr algn="ctr"/>
                      <a:r>
                        <a:rPr lang="en-US" dirty="0"/>
                        <a:t>Job Role: Sales Executive</a:t>
                      </a:r>
                    </a:p>
                  </a:txBody>
                  <a:tcPr>
                    <a:solidFill>
                      <a:srgbClr val="2E27C7">
                        <a:alpha val="85098"/>
                      </a:srgbClr>
                    </a:solidFill>
                  </a:tcPr>
                </a:tc>
                <a:tc>
                  <a:txBody>
                    <a:bodyPr/>
                    <a:lstStyle/>
                    <a:p>
                      <a:pPr algn="ctr"/>
                      <a:r>
                        <a:rPr lang="en-US" dirty="0"/>
                        <a:t>0.38167</a:t>
                      </a:r>
                    </a:p>
                  </a:txBody>
                  <a:tcPr>
                    <a:solidFill>
                      <a:srgbClr val="44E4C4">
                        <a:alpha val="50196"/>
                      </a:srgbClr>
                    </a:solidFill>
                  </a:tcPr>
                </a:tc>
                <a:extLst>
                  <a:ext uri="{0D108BD9-81ED-4DB2-BD59-A6C34878D82A}">
                    <a16:rowId xmlns:a16="http://schemas.microsoft.com/office/drawing/2014/main" val="2817919042"/>
                  </a:ext>
                </a:extLst>
              </a:tr>
              <a:tr h="370840">
                <a:tc>
                  <a:txBody>
                    <a:bodyPr/>
                    <a:lstStyle/>
                    <a:p>
                      <a:pPr algn="ctr"/>
                      <a:r>
                        <a:rPr lang="en-US" dirty="0"/>
                        <a:t>Job Role: Sales Representative</a:t>
                      </a:r>
                    </a:p>
                  </a:txBody>
                  <a:tcPr>
                    <a:solidFill>
                      <a:srgbClr val="2E27C7">
                        <a:alpha val="85098"/>
                      </a:srgbClr>
                    </a:solidFill>
                  </a:tcPr>
                </a:tc>
                <a:tc>
                  <a:txBody>
                    <a:bodyPr/>
                    <a:lstStyle/>
                    <a:p>
                      <a:pPr algn="ctr"/>
                      <a:r>
                        <a:rPr lang="en-US" dirty="0"/>
                        <a:t>0.06077</a:t>
                      </a:r>
                    </a:p>
                  </a:txBody>
                  <a:tcPr>
                    <a:solidFill>
                      <a:srgbClr val="44E4C4">
                        <a:alpha val="50196"/>
                      </a:srgbClr>
                    </a:solidFill>
                  </a:tcPr>
                </a:tc>
                <a:extLst>
                  <a:ext uri="{0D108BD9-81ED-4DB2-BD59-A6C34878D82A}">
                    <a16:rowId xmlns:a16="http://schemas.microsoft.com/office/drawing/2014/main" val="183398393"/>
                  </a:ext>
                </a:extLst>
              </a:tr>
            </a:tbl>
          </a:graphicData>
        </a:graphic>
      </p:graphicFrame>
      <p:graphicFrame>
        <p:nvGraphicFramePr>
          <p:cNvPr id="11" name="Table 5">
            <a:extLst>
              <a:ext uri="{FF2B5EF4-FFF2-40B4-BE49-F238E27FC236}">
                <a16:creationId xmlns:a16="http://schemas.microsoft.com/office/drawing/2014/main" id="{69A1D4A3-786B-174F-91A2-675BE850F1FE}"/>
              </a:ext>
            </a:extLst>
          </p:cNvPr>
          <p:cNvGraphicFramePr>
            <a:graphicFrameLocks noGrp="1"/>
          </p:cNvGraphicFramePr>
          <p:nvPr>
            <p:extLst>
              <p:ext uri="{D42A27DB-BD31-4B8C-83A1-F6EECF244321}">
                <p14:modId xmlns:p14="http://schemas.microsoft.com/office/powerpoint/2010/main" val="2799113639"/>
              </p:ext>
            </p:extLst>
          </p:nvPr>
        </p:nvGraphicFramePr>
        <p:xfrm>
          <a:off x="3513816" y="6019202"/>
          <a:ext cx="5164367" cy="741680"/>
        </p:xfrm>
        <a:graphic>
          <a:graphicData uri="http://schemas.openxmlformats.org/drawingml/2006/table">
            <a:tbl>
              <a:tblPr firstCol="1">
                <a:tableStyleId>{5C22544A-7EE6-4342-B048-85BDC9FD1C3A}</a:tableStyleId>
              </a:tblPr>
              <a:tblGrid>
                <a:gridCol w="2418141">
                  <a:extLst>
                    <a:ext uri="{9D8B030D-6E8A-4147-A177-3AD203B41FA5}">
                      <a16:colId xmlns:a16="http://schemas.microsoft.com/office/drawing/2014/main" val="1349527456"/>
                    </a:ext>
                  </a:extLst>
                </a:gridCol>
                <a:gridCol w="2746226">
                  <a:extLst>
                    <a:ext uri="{9D8B030D-6E8A-4147-A177-3AD203B41FA5}">
                      <a16:colId xmlns:a16="http://schemas.microsoft.com/office/drawing/2014/main" val="2817507922"/>
                    </a:ext>
                  </a:extLst>
                </a:gridCol>
              </a:tblGrid>
              <a:tr h="370840">
                <a:tc>
                  <a:txBody>
                    <a:bodyPr/>
                    <a:lstStyle/>
                    <a:p>
                      <a:pPr algn="ctr"/>
                      <a:r>
                        <a:rPr lang="en-US" dirty="0"/>
                        <a:t>RMSE</a:t>
                      </a:r>
                    </a:p>
                  </a:txBody>
                  <a:tcPr>
                    <a:solidFill>
                      <a:srgbClr val="2E27C7">
                        <a:alpha val="85098"/>
                      </a:srgbClr>
                    </a:solidFill>
                  </a:tcPr>
                </a:tc>
                <a:tc>
                  <a:txBody>
                    <a:bodyPr/>
                    <a:lstStyle/>
                    <a:p>
                      <a:pPr algn="ctr"/>
                      <a:r>
                        <a:rPr lang="en-US" b="1" dirty="0"/>
                        <a:t>1080</a:t>
                      </a:r>
                    </a:p>
                  </a:txBody>
                  <a:tcPr>
                    <a:solidFill>
                      <a:srgbClr val="44E4C4">
                        <a:alpha val="50196"/>
                      </a:srgbClr>
                    </a:solidFill>
                  </a:tcPr>
                </a:tc>
                <a:extLst>
                  <a:ext uri="{0D108BD9-81ED-4DB2-BD59-A6C34878D82A}">
                    <a16:rowId xmlns:a16="http://schemas.microsoft.com/office/drawing/2014/main" val="1051605641"/>
                  </a:ext>
                </a:extLst>
              </a:tr>
              <a:tr h="370840">
                <a:tc>
                  <a:txBody>
                    <a:bodyPr/>
                    <a:lstStyle/>
                    <a:p>
                      <a:pPr algn="ctr"/>
                      <a:r>
                        <a:rPr lang="en-US" dirty="0"/>
                        <a:t>P-Value</a:t>
                      </a:r>
                    </a:p>
                  </a:txBody>
                  <a:tcPr>
                    <a:solidFill>
                      <a:srgbClr val="2E27C7">
                        <a:alpha val="85098"/>
                      </a:srgbClr>
                    </a:solidFill>
                  </a:tcPr>
                </a:tc>
                <a:tc>
                  <a:txBody>
                    <a:bodyPr/>
                    <a:lstStyle/>
                    <a:p>
                      <a:pPr algn="ctr"/>
                      <a:r>
                        <a:rPr lang="en-US" b="1" dirty="0"/>
                        <a:t>&lt; 2.2e-16</a:t>
                      </a:r>
                    </a:p>
                  </a:txBody>
                  <a:tcPr>
                    <a:solidFill>
                      <a:srgbClr val="44E4C4">
                        <a:alpha val="50196"/>
                      </a:srgbClr>
                    </a:solidFill>
                  </a:tcPr>
                </a:tc>
                <a:extLst>
                  <a:ext uri="{0D108BD9-81ED-4DB2-BD59-A6C34878D82A}">
                    <a16:rowId xmlns:a16="http://schemas.microsoft.com/office/drawing/2014/main" val="2848844421"/>
                  </a:ext>
                </a:extLst>
              </a:tr>
            </a:tbl>
          </a:graphicData>
        </a:graphic>
      </p:graphicFrame>
      <p:sp>
        <p:nvSpPr>
          <p:cNvPr id="2" name="Frame 1">
            <a:extLst>
              <a:ext uri="{FF2B5EF4-FFF2-40B4-BE49-F238E27FC236}">
                <a16:creationId xmlns:a16="http://schemas.microsoft.com/office/drawing/2014/main" id="{4E1D21E3-8A25-3241-ACBB-35156C878589}"/>
              </a:ext>
            </a:extLst>
          </p:cNvPr>
          <p:cNvSpPr/>
          <p:nvPr/>
        </p:nvSpPr>
        <p:spPr>
          <a:xfrm>
            <a:off x="3513813" y="1406432"/>
            <a:ext cx="5164369" cy="1190464"/>
          </a:xfrm>
          <a:prstGeom prst="frame">
            <a:avLst>
              <a:gd name="adj1" fmla="val 443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194E63A4-D9BF-C34F-9CA7-A00EAC688DA4}"/>
              </a:ext>
            </a:extLst>
          </p:cNvPr>
          <p:cNvSpPr/>
          <p:nvPr/>
        </p:nvSpPr>
        <p:spPr>
          <a:xfrm>
            <a:off x="3513812" y="2920636"/>
            <a:ext cx="5164369" cy="741680"/>
          </a:xfrm>
          <a:prstGeom prst="frame">
            <a:avLst>
              <a:gd name="adj1" fmla="val 561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C6240230-A08B-2647-9B36-437A5577422B}"/>
              </a:ext>
            </a:extLst>
          </p:cNvPr>
          <p:cNvSpPr/>
          <p:nvPr/>
        </p:nvSpPr>
        <p:spPr>
          <a:xfrm>
            <a:off x="3513812" y="4001133"/>
            <a:ext cx="5164369" cy="406312"/>
          </a:xfrm>
          <a:prstGeom prst="frame">
            <a:avLst>
              <a:gd name="adj1" fmla="val 10116"/>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2" descr="Home | FritoLay">
            <a:extLst>
              <a:ext uri="{FF2B5EF4-FFF2-40B4-BE49-F238E27FC236}">
                <a16:creationId xmlns:a16="http://schemas.microsoft.com/office/drawing/2014/main" id="{7E1FF387-EA70-584B-B442-F66E590D9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80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F4B9AD8-E4FC-FA40-8BCA-CF0480A9D206}"/>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Predicted Salary by Age</a:t>
            </a:r>
            <a:endParaRPr lang="en-US" sz="3600" b="1" cap="none"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EF8C267-9C60-4776-B658-87BD45D17C1C}"/>
              </a:ext>
            </a:extLst>
          </p:cNvPr>
          <p:cNvPicPr>
            <a:picLocks noChangeAspect="1"/>
          </p:cNvPicPr>
          <p:nvPr/>
        </p:nvPicPr>
        <p:blipFill>
          <a:blip r:embed="rId2"/>
          <a:stretch>
            <a:fillRect/>
          </a:stretch>
        </p:blipFill>
        <p:spPr>
          <a:xfrm>
            <a:off x="2313231" y="1325931"/>
            <a:ext cx="7565538" cy="5350403"/>
          </a:xfrm>
          <a:prstGeom prst="rect">
            <a:avLst/>
          </a:prstGeom>
        </p:spPr>
      </p:pic>
      <p:pic>
        <p:nvPicPr>
          <p:cNvPr id="10" name="Picture 2" descr="Home | FritoLay">
            <a:extLst>
              <a:ext uri="{FF2B5EF4-FFF2-40B4-BE49-F238E27FC236}">
                <a16:creationId xmlns:a16="http://schemas.microsoft.com/office/drawing/2014/main" id="{262D3DCA-6286-B349-8AAD-F55C5404E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486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7C75147E-20A9-7848-AA62-8BFB05AC0F23}"/>
              </a:ext>
            </a:extLst>
          </p:cNvPr>
          <p:cNvSpPr>
            <a:spLocks noGrp="1"/>
          </p:cNvSpPr>
          <p:nvPr>
            <p:ph type="title"/>
          </p:nvPr>
        </p:nvSpPr>
        <p:spPr>
          <a:xfrm>
            <a:off x="670705" y="668641"/>
            <a:ext cx="10905066" cy="494808"/>
          </a:xfrm>
        </p:spPr>
        <p:txBody>
          <a:bodyPr>
            <a:noAutofit/>
          </a:bodyPr>
          <a:lstStyle/>
          <a:p>
            <a:pPr algn="ctr"/>
            <a:r>
              <a:rPr lang="en-US" sz="3600" b="1" cap="none" dirty="0">
                <a:latin typeface="Calibri" panose="020F0502020204030204" pitchFamily="34" charset="0"/>
                <a:cs typeface="Calibri" panose="020F0502020204030204" pitchFamily="34" charset="0"/>
              </a:rPr>
              <a:t>Objective and Approach  </a:t>
            </a:r>
          </a:p>
        </p:txBody>
      </p:sp>
      <p:sp>
        <p:nvSpPr>
          <p:cNvPr id="11" name="Content Placeholder 3">
            <a:extLst>
              <a:ext uri="{FF2B5EF4-FFF2-40B4-BE49-F238E27FC236}">
                <a16:creationId xmlns:a16="http://schemas.microsoft.com/office/drawing/2014/main" id="{918861B3-77D0-8441-9695-4A944E64D8CB}"/>
              </a:ext>
            </a:extLst>
          </p:cNvPr>
          <p:cNvSpPr>
            <a:spLocks noGrp="1"/>
          </p:cNvSpPr>
          <p:nvPr>
            <p:ph idx="1"/>
          </p:nvPr>
        </p:nvSpPr>
        <p:spPr>
          <a:xfrm>
            <a:off x="1379787" y="1670241"/>
            <a:ext cx="9486901" cy="4324272"/>
          </a:xfrm>
        </p:spPr>
        <p:txBody>
          <a:bodyPr/>
          <a:lstStyle/>
          <a:p>
            <a:r>
              <a:rPr lang="en-US" sz="3200" dirty="0">
                <a:latin typeface="Calibri" panose="020F0502020204030204" pitchFamily="34" charset="0"/>
                <a:cs typeface="Calibri" panose="020F0502020204030204" pitchFamily="34" charset="0"/>
              </a:rPr>
              <a:t>Approach</a:t>
            </a:r>
          </a:p>
          <a:p>
            <a:pPr lvl="1"/>
            <a:r>
              <a:rPr lang="en-US" sz="2400" dirty="0">
                <a:latin typeface="Calibri" panose="020F0502020204030204" pitchFamily="34" charset="0"/>
                <a:cs typeface="Calibri" panose="020F0502020204030204" pitchFamily="34" charset="0"/>
              </a:rPr>
              <a:t>Utilize R to study employee dataset.</a:t>
            </a:r>
          </a:p>
          <a:p>
            <a:pPr marL="457200" lvl="1" indent="0">
              <a:buNone/>
            </a:pPr>
            <a:endParaRPr lang="en-US" sz="24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Objective</a:t>
            </a:r>
          </a:p>
          <a:p>
            <a:pPr lvl="1"/>
            <a:r>
              <a:rPr lang="en-US" sz="2400" dirty="0">
                <a:latin typeface="Calibri" panose="020F0502020204030204" pitchFamily="34" charset="0"/>
                <a:cs typeface="Calibri" panose="020F0502020204030204" pitchFamily="34" charset="0"/>
              </a:rPr>
              <a:t>Conduct an analysis for Frito Lay on its existing employee data to predict employee turnover to help gain a competitive edge over its competition.</a:t>
            </a:r>
          </a:p>
        </p:txBody>
      </p:sp>
      <p:pic>
        <p:nvPicPr>
          <p:cNvPr id="1026" name="Picture 2" descr="Home | FritoLay">
            <a:extLst>
              <a:ext uri="{FF2B5EF4-FFF2-40B4-BE49-F238E27FC236}">
                <a16:creationId xmlns:a16="http://schemas.microsoft.com/office/drawing/2014/main" id="{DA03A7AE-BDED-774B-B9D7-793DC8640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55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Effect transition="in" filter="fade">
                                      <p:cBhvr>
                                        <p:cTn id="15" dur="500"/>
                                        <p:tgtEl>
                                          <p:spTgt spid="11">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xEl>
                                              <p:pRg st="4" end="4"/>
                                            </p:txEl>
                                          </p:spTgt>
                                        </p:tgtEl>
                                        <p:attrNameLst>
                                          <p:attrName>style.visibility</p:attrName>
                                        </p:attrNameLst>
                                      </p:cBhvr>
                                      <p:to>
                                        <p:strVal val="visible"/>
                                      </p:to>
                                    </p:set>
                                    <p:animEffect transition="in" filter="fade">
                                      <p:cBhvr>
                                        <p:cTn id="18"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F4B9AD8-E4FC-FA40-8BCA-CF0480A9D206}"/>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Summary</a:t>
            </a:r>
            <a:endParaRPr lang="en-US" sz="3600" b="1" cap="none" dirty="0">
              <a:latin typeface="Calibri" panose="020F0502020204030204" pitchFamily="34" charset="0"/>
              <a:cs typeface="Calibri" panose="020F0502020204030204" pitchFamily="34" charset="0"/>
            </a:endParaRPr>
          </a:p>
        </p:txBody>
      </p:sp>
      <p:sp>
        <p:nvSpPr>
          <p:cNvPr id="10" name="Content Placeholder 3">
            <a:extLst>
              <a:ext uri="{FF2B5EF4-FFF2-40B4-BE49-F238E27FC236}">
                <a16:creationId xmlns:a16="http://schemas.microsoft.com/office/drawing/2014/main" id="{711207F1-4A36-4478-AAE1-4383ACC20005}"/>
              </a:ext>
            </a:extLst>
          </p:cNvPr>
          <p:cNvSpPr>
            <a:spLocks noGrp="1"/>
          </p:cNvSpPr>
          <p:nvPr>
            <p:ph idx="1"/>
          </p:nvPr>
        </p:nvSpPr>
        <p:spPr>
          <a:xfrm>
            <a:off x="1379787" y="1670241"/>
            <a:ext cx="9486901" cy="4324272"/>
          </a:xfrm>
        </p:spPr>
        <p:txBody>
          <a:bodyPr>
            <a:normAutofit lnSpcReduction="10000"/>
          </a:bodyPr>
          <a:lstStyle/>
          <a:p>
            <a:r>
              <a:rPr lang="en-US" dirty="0">
                <a:latin typeface="Calibri" panose="020F0502020204030204" pitchFamily="34" charset="0"/>
                <a:cs typeface="Calibri" panose="020F0502020204030204" pitchFamily="34" charset="0"/>
              </a:rPr>
              <a:t>Top 3 factors that contribute to employee turnover are Age, Monthly Income, and Job Role.</a:t>
            </a:r>
          </a:p>
          <a:p>
            <a:r>
              <a:rPr lang="en-US" dirty="0">
                <a:latin typeface="Calibri" panose="020F0502020204030204" pitchFamily="34" charset="0"/>
                <a:cs typeface="Calibri" panose="020F0502020204030204" pitchFamily="34" charset="0"/>
              </a:rPr>
              <a:t>Sales Representative have the highest turnover.</a:t>
            </a:r>
          </a:p>
          <a:p>
            <a:r>
              <a:rPr lang="en-US" dirty="0">
                <a:latin typeface="Calibri" panose="020F0502020204030204" pitchFamily="34" charset="0"/>
                <a:cs typeface="Calibri" panose="020F0502020204030204" pitchFamily="34" charset="0"/>
              </a:rPr>
              <a:t>Manufacturing Director, Research Director and Managers are the oldest, have highest income and have the least amount of turnover.</a:t>
            </a:r>
          </a:p>
          <a:p>
            <a:r>
              <a:rPr lang="en-US" dirty="0">
                <a:latin typeface="Calibri" panose="020F0502020204030204" pitchFamily="34" charset="0"/>
                <a:cs typeface="Calibri" panose="020F0502020204030204" pitchFamily="34" charset="0"/>
              </a:rPr>
              <a:t>We used a Naïve Bayes model to predict attrition with 87% Accuracy.</a:t>
            </a:r>
          </a:p>
          <a:p>
            <a:r>
              <a:rPr lang="en-US" dirty="0">
                <a:latin typeface="Calibri" panose="020F0502020204030204" pitchFamily="34" charset="0"/>
                <a:cs typeface="Calibri" panose="020F0502020204030204" pitchFamily="34" charset="0"/>
              </a:rPr>
              <a:t>We used a Linear Regression model to predict salary with RMSE of 1080 and extremely low P-Value (&lt; 2.2e-16).</a:t>
            </a:r>
          </a:p>
          <a:p>
            <a:pPr marL="457200" lvl="1" indent="0">
              <a:buNone/>
            </a:pPr>
            <a:endParaRPr lang="en-US" sz="280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457200" lvl="1" indent="0">
              <a:buNone/>
            </a:pPr>
            <a:endParaRPr lang="en-US" sz="2400" dirty="0">
              <a:latin typeface="Calibri" panose="020F0502020204030204" pitchFamily="34" charset="0"/>
              <a:cs typeface="Calibri" panose="020F0502020204030204" pitchFamily="34" charset="0"/>
            </a:endParaRPr>
          </a:p>
        </p:txBody>
      </p:sp>
      <p:pic>
        <p:nvPicPr>
          <p:cNvPr id="11" name="Picture 2" descr="Home | FritoLay">
            <a:extLst>
              <a:ext uri="{FF2B5EF4-FFF2-40B4-BE49-F238E27FC236}">
                <a16:creationId xmlns:a16="http://schemas.microsoft.com/office/drawing/2014/main" id="{AD633D6F-CB9D-7548-BDF2-799AA2B9E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33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F4B9AD8-E4FC-FA40-8BCA-CF0480A9D206}"/>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Thank you!!</a:t>
            </a:r>
            <a:endParaRPr lang="en-US" sz="1800" b="1" cap="none" dirty="0">
              <a:latin typeface="Calibri" panose="020F0502020204030204" pitchFamily="34" charset="0"/>
              <a:cs typeface="Calibri" panose="020F0502020204030204" pitchFamily="34" charset="0"/>
            </a:endParaRPr>
          </a:p>
        </p:txBody>
      </p:sp>
      <p:sp>
        <p:nvSpPr>
          <p:cNvPr id="10" name="Content Placeholder 3">
            <a:extLst>
              <a:ext uri="{FF2B5EF4-FFF2-40B4-BE49-F238E27FC236}">
                <a16:creationId xmlns:a16="http://schemas.microsoft.com/office/drawing/2014/main" id="{711207F1-4A36-4478-AAE1-4383ACC20005}"/>
              </a:ext>
            </a:extLst>
          </p:cNvPr>
          <p:cNvSpPr>
            <a:spLocks noGrp="1"/>
          </p:cNvSpPr>
          <p:nvPr>
            <p:ph idx="1"/>
          </p:nvPr>
        </p:nvSpPr>
        <p:spPr>
          <a:xfrm>
            <a:off x="1352549" y="1123007"/>
            <a:ext cx="9486901" cy="3627900"/>
          </a:xfrm>
        </p:spPr>
        <p:txBody>
          <a:bodyPr/>
          <a:lstStyle/>
          <a:p>
            <a:pPr marL="457200" lvl="1" indent="0">
              <a:buNone/>
            </a:pPr>
            <a:endParaRPr lang="en-US" sz="2800" dirty="0">
              <a:latin typeface="Calibri" panose="020F0502020204030204" pitchFamily="34" charset="0"/>
              <a:cs typeface="Calibri" panose="020F0502020204030204" pitchFamily="34" charset="0"/>
            </a:endParaRPr>
          </a:p>
          <a:p>
            <a:pPr marL="0" indent="0" algn="ctr">
              <a:buNone/>
            </a:pPr>
            <a:r>
              <a:rPr lang="en-US" sz="2400" dirty="0">
                <a:latin typeface="Calibri" panose="020F0502020204030204" pitchFamily="34" charset="0"/>
                <a:cs typeface="Calibri" panose="020F0502020204030204" pitchFamily="34" charset="0"/>
              </a:rPr>
              <a:t>Name: Kevin Boyd</a:t>
            </a:r>
          </a:p>
          <a:p>
            <a:pPr marL="0" indent="0" algn="ctr">
              <a:buNone/>
            </a:pPr>
            <a:r>
              <a:rPr lang="en-US" sz="2400" dirty="0">
                <a:latin typeface="Calibri" panose="020F0502020204030204" pitchFamily="34" charset="0"/>
                <a:cs typeface="Calibri" panose="020F0502020204030204" pitchFamily="34" charset="0"/>
              </a:rPr>
              <a:t>Email: </a:t>
            </a:r>
            <a:r>
              <a:rPr lang="en-US" sz="2400" dirty="0">
                <a:latin typeface="Calibri" panose="020F0502020204030204" pitchFamily="34" charset="0"/>
                <a:cs typeface="Calibri" panose="020F0502020204030204" pitchFamily="34" charset="0"/>
                <a:hlinkClick r:id="rId2"/>
              </a:rPr>
              <a:t>kevinboyd@smu.edu</a:t>
            </a:r>
            <a:endParaRPr lang="en-US" sz="2400" dirty="0">
              <a:latin typeface="Calibri" panose="020F0502020204030204" pitchFamily="34" charset="0"/>
              <a:cs typeface="Calibri" panose="020F0502020204030204" pitchFamily="34" charset="0"/>
            </a:endParaRPr>
          </a:p>
          <a:p>
            <a:pPr marL="0" indent="0" algn="ctr">
              <a:buNone/>
            </a:pPr>
            <a:endParaRPr lang="en-US" sz="2400" dirty="0">
              <a:latin typeface="Calibri" panose="020F0502020204030204" pitchFamily="34" charset="0"/>
              <a:cs typeface="Calibri" panose="020F0502020204030204" pitchFamily="34" charset="0"/>
            </a:endParaRPr>
          </a:p>
          <a:p>
            <a:pPr marL="0" indent="0" algn="ctr">
              <a:buNone/>
            </a:pPr>
            <a:endParaRPr lang="en-US" sz="2400" dirty="0">
              <a:latin typeface="Calibri" panose="020F0502020204030204" pitchFamily="34" charset="0"/>
              <a:cs typeface="Calibri" panose="020F0502020204030204" pitchFamily="34" charset="0"/>
            </a:endParaRPr>
          </a:p>
          <a:p>
            <a:pPr marL="0" indent="0" algn="ctr">
              <a:buNone/>
            </a:pPr>
            <a:r>
              <a:rPr lang="en-US" sz="2400" dirty="0">
                <a:latin typeface="Calibri" panose="020F0502020204030204" pitchFamily="34" charset="0"/>
                <a:cs typeface="Calibri" panose="020F0502020204030204" pitchFamily="34" charset="0"/>
              </a:rPr>
              <a:t>Name: Shikha Pandey</a:t>
            </a:r>
          </a:p>
          <a:p>
            <a:pPr marL="0" indent="0" algn="ctr">
              <a:buNone/>
            </a:pPr>
            <a:r>
              <a:rPr lang="en-US" sz="2400" dirty="0">
                <a:latin typeface="Calibri" panose="020F0502020204030204" pitchFamily="34" charset="0"/>
                <a:cs typeface="Calibri" panose="020F0502020204030204" pitchFamily="34" charset="0"/>
              </a:rPr>
              <a:t>Email: </a:t>
            </a:r>
            <a:r>
              <a:rPr lang="en-US" sz="2400" dirty="0">
                <a:latin typeface="Calibri" panose="020F0502020204030204" pitchFamily="34" charset="0"/>
                <a:cs typeface="Calibri" panose="020F0502020204030204" pitchFamily="34" charset="0"/>
                <a:hlinkClick r:id="rId3"/>
              </a:rPr>
              <a:t>pandeys@smu.edu</a:t>
            </a:r>
            <a:endParaRPr lang="en-US" sz="2400"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457200" lvl="1" indent="0">
              <a:buNone/>
            </a:pPr>
            <a:endParaRPr lang="en-US" sz="2400" dirty="0">
              <a:latin typeface="Calibri" panose="020F0502020204030204" pitchFamily="34" charset="0"/>
              <a:cs typeface="Calibri" panose="020F0502020204030204" pitchFamily="34" charset="0"/>
            </a:endParaRPr>
          </a:p>
        </p:txBody>
      </p:sp>
      <p:pic>
        <p:nvPicPr>
          <p:cNvPr id="11" name="Picture 2" descr="Home | FritoLay">
            <a:extLst>
              <a:ext uri="{FF2B5EF4-FFF2-40B4-BE49-F238E27FC236}">
                <a16:creationId xmlns:a16="http://schemas.microsoft.com/office/drawing/2014/main" id="{985B7B24-6156-8C41-8D43-BF0F722BCA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61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B6F0024-1C17-8B45-B5C6-3881EA538246}"/>
              </a:ext>
            </a:extLst>
          </p:cNvPr>
          <p:cNvSpPr>
            <a:spLocks noGrp="1"/>
          </p:cNvSpPr>
          <p:nvPr>
            <p:ph type="title"/>
          </p:nvPr>
        </p:nvSpPr>
        <p:spPr>
          <a:xfrm>
            <a:off x="643467" y="321734"/>
            <a:ext cx="10905066" cy="651131"/>
          </a:xfrm>
        </p:spPr>
        <p:txBody>
          <a:bodyPr>
            <a:normAutofit/>
          </a:bodyPr>
          <a:lstStyle/>
          <a:p>
            <a:pPr algn="ctr"/>
            <a:r>
              <a:rPr lang="en-US" sz="3600" b="1" cap="none" dirty="0">
                <a:latin typeface="Calibri" panose="020F0502020204030204" pitchFamily="34" charset="0"/>
                <a:cs typeface="Calibri" panose="020F0502020204030204" pitchFamily="34" charset="0"/>
              </a:rPr>
              <a:t>Investigate</a:t>
            </a:r>
            <a:r>
              <a:rPr lang="en-US" sz="3600" b="1" i="0" cap="none" dirty="0">
                <a:effectLst/>
                <a:latin typeface="Calibri" panose="020F0502020204030204" pitchFamily="34" charset="0"/>
                <a:cs typeface="Calibri" panose="020F0502020204030204" pitchFamily="34" charset="0"/>
              </a:rPr>
              <a:t> </a:t>
            </a:r>
            <a:r>
              <a:rPr lang="en-US" sz="3600" b="1" cap="none" dirty="0">
                <a:latin typeface="Calibri" panose="020F0502020204030204" pitchFamily="34" charset="0"/>
                <a:cs typeface="Calibri" panose="020F0502020204030204" pitchFamily="34" charset="0"/>
              </a:rPr>
              <a:t>Missing</a:t>
            </a:r>
            <a:r>
              <a:rPr lang="en-US" sz="3600" b="1" i="0" cap="none" dirty="0">
                <a:effectLst/>
                <a:latin typeface="Calibri" panose="020F0502020204030204" pitchFamily="34" charset="0"/>
                <a:cs typeface="Calibri" panose="020F0502020204030204" pitchFamily="34" charset="0"/>
              </a:rPr>
              <a:t> </a:t>
            </a:r>
            <a:r>
              <a:rPr lang="en-US" sz="3600" b="1" cap="none" dirty="0">
                <a:latin typeface="Calibri" panose="020F0502020204030204" pitchFamily="34" charset="0"/>
                <a:cs typeface="Calibri" panose="020F0502020204030204" pitchFamily="34" charset="0"/>
              </a:rPr>
              <a:t>Values</a:t>
            </a:r>
          </a:p>
        </p:txBody>
      </p:sp>
      <p:pic>
        <p:nvPicPr>
          <p:cNvPr id="10" name="Content Placeholder 4">
            <a:extLst>
              <a:ext uri="{FF2B5EF4-FFF2-40B4-BE49-F238E27FC236}">
                <a16:creationId xmlns:a16="http://schemas.microsoft.com/office/drawing/2014/main" id="{D00A9A2A-01B1-4947-AE91-69D5010B4EB2}"/>
              </a:ext>
            </a:extLst>
          </p:cNvPr>
          <p:cNvPicPr>
            <a:picLocks noChangeAspect="1"/>
          </p:cNvPicPr>
          <p:nvPr/>
        </p:nvPicPr>
        <p:blipFill>
          <a:blip r:embed="rId3"/>
          <a:stretch>
            <a:fillRect/>
          </a:stretch>
        </p:blipFill>
        <p:spPr>
          <a:xfrm>
            <a:off x="2022058" y="1365499"/>
            <a:ext cx="8147884" cy="5438711"/>
          </a:xfrm>
          <a:prstGeom prst="rect">
            <a:avLst/>
          </a:prstGeom>
        </p:spPr>
      </p:pic>
      <p:pic>
        <p:nvPicPr>
          <p:cNvPr id="11" name="Picture 2" descr="Home | FritoLay">
            <a:extLst>
              <a:ext uri="{FF2B5EF4-FFF2-40B4-BE49-F238E27FC236}">
                <a16:creationId xmlns:a16="http://schemas.microsoft.com/office/drawing/2014/main" id="{4286BD11-4EFB-AE4E-AC0A-313C0C69E3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880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CF053344-5BC8-BD4B-BDE5-B8316BEC7BF3}"/>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Distribution for Attrition </a:t>
            </a:r>
          </a:p>
        </p:txBody>
      </p:sp>
      <p:pic>
        <p:nvPicPr>
          <p:cNvPr id="13" name="Content Placeholder 6">
            <a:extLst>
              <a:ext uri="{FF2B5EF4-FFF2-40B4-BE49-F238E27FC236}">
                <a16:creationId xmlns:a16="http://schemas.microsoft.com/office/drawing/2014/main" id="{88B5A36C-D776-2B49-975D-BE370E20C485}"/>
              </a:ext>
            </a:extLst>
          </p:cNvPr>
          <p:cNvPicPr>
            <a:picLocks noChangeAspect="1"/>
          </p:cNvPicPr>
          <p:nvPr/>
        </p:nvPicPr>
        <p:blipFill>
          <a:blip r:embed="rId3"/>
          <a:stretch>
            <a:fillRect/>
          </a:stretch>
        </p:blipFill>
        <p:spPr>
          <a:xfrm>
            <a:off x="2229032" y="1250896"/>
            <a:ext cx="7733935" cy="5607104"/>
          </a:xfrm>
          <a:prstGeom prst="rect">
            <a:avLst/>
          </a:prstGeom>
        </p:spPr>
      </p:pic>
      <p:pic>
        <p:nvPicPr>
          <p:cNvPr id="9" name="Picture 2" descr="Home | FritoLay">
            <a:extLst>
              <a:ext uri="{FF2B5EF4-FFF2-40B4-BE49-F238E27FC236}">
                <a16:creationId xmlns:a16="http://schemas.microsoft.com/office/drawing/2014/main" id="{3D34AB25-59E7-5742-8C52-1681124729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914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84BEA43-100A-B243-BE99-357473447739}"/>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Monthly Income based on Attrition</a:t>
            </a:r>
          </a:p>
        </p:txBody>
      </p:sp>
      <p:pic>
        <p:nvPicPr>
          <p:cNvPr id="11" name="Picture 10">
            <a:extLst>
              <a:ext uri="{FF2B5EF4-FFF2-40B4-BE49-F238E27FC236}">
                <a16:creationId xmlns:a16="http://schemas.microsoft.com/office/drawing/2014/main" id="{D48AAD69-DA32-F64A-87E7-579FF8EE5CA9}"/>
              </a:ext>
            </a:extLst>
          </p:cNvPr>
          <p:cNvPicPr>
            <a:picLocks noChangeAspect="1"/>
          </p:cNvPicPr>
          <p:nvPr/>
        </p:nvPicPr>
        <p:blipFill>
          <a:blip r:embed="rId3"/>
          <a:stretch>
            <a:fillRect/>
          </a:stretch>
        </p:blipFill>
        <p:spPr>
          <a:xfrm>
            <a:off x="2440924" y="1488547"/>
            <a:ext cx="7551147" cy="5369453"/>
          </a:xfrm>
          <a:prstGeom prst="rect">
            <a:avLst/>
          </a:prstGeom>
        </p:spPr>
      </p:pic>
      <p:pic>
        <p:nvPicPr>
          <p:cNvPr id="9" name="Picture 2" descr="Home | FritoLay">
            <a:extLst>
              <a:ext uri="{FF2B5EF4-FFF2-40B4-BE49-F238E27FC236}">
                <a16:creationId xmlns:a16="http://schemas.microsoft.com/office/drawing/2014/main" id="{42C89B9E-0AE2-D94C-8282-B03641D7F9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10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44B46B-1A98-614B-9B2B-170D7FE9F501}"/>
              </a:ext>
            </a:extLst>
          </p:cNvPr>
          <p:cNvPicPr>
            <a:picLocks noChangeAspect="1"/>
          </p:cNvPicPr>
          <p:nvPr/>
        </p:nvPicPr>
        <p:blipFill>
          <a:blip r:embed="rId3"/>
          <a:stretch>
            <a:fillRect/>
          </a:stretch>
        </p:blipFill>
        <p:spPr>
          <a:xfrm>
            <a:off x="1486682" y="2259554"/>
            <a:ext cx="4852855" cy="3483157"/>
          </a:xfrm>
          <a:prstGeom prst="rect">
            <a:avLst/>
          </a:prstGeom>
        </p:spPr>
      </p:pic>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B7A1EF52-B9E1-B649-8D4E-E44D000EE1C9}"/>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Attrition based on Age &amp; Income Groups</a:t>
            </a:r>
          </a:p>
        </p:txBody>
      </p:sp>
      <p:pic>
        <p:nvPicPr>
          <p:cNvPr id="13" name="Picture 12">
            <a:extLst>
              <a:ext uri="{FF2B5EF4-FFF2-40B4-BE49-F238E27FC236}">
                <a16:creationId xmlns:a16="http://schemas.microsoft.com/office/drawing/2014/main" id="{3BC82DD1-2147-EA49-BEC1-AAC22C33C9A1}"/>
              </a:ext>
            </a:extLst>
          </p:cNvPr>
          <p:cNvPicPr>
            <a:picLocks noChangeAspect="1"/>
          </p:cNvPicPr>
          <p:nvPr/>
        </p:nvPicPr>
        <p:blipFill>
          <a:blip r:embed="rId4"/>
          <a:stretch>
            <a:fillRect/>
          </a:stretch>
        </p:blipFill>
        <p:spPr>
          <a:xfrm>
            <a:off x="5884141" y="2259554"/>
            <a:ext cx="4866067" cy="3483157"/>
          </a:xfrm>
          <a:prstGeom prst="rect">
            <a:avLst/>
          </a:prstGeom>
        </p:spPr>
      </p:pic>
      <p:pic>
        <p:nvPicPr>
          <p:cNvPr id="9" name="Picture 2" descr="Home | FritoLay">
            <a:extLst>
              <a:ext uri="{FF2B5EF4-FFF2-40B4-BE49-F238E27FC236}">
                <a16:creationId xmlns:a16="http://schemas.microsoft.com/office/drawing/2014/main" id="{C11DDC88-5DF0-B849-9C52-F9DC2563D6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ED3AE56-B1F6-884A-A09A-C4951B12EA68}"/>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Attrition based on Job Role</a:t>
            </a:r>
          </a:p>
        </p:txBody>
      </p:sp>
      <p:pic>
        <p:nvPicPr>
          <p:cNvPr id="13" name="Picture 12">
            <a:extLst>
              <a:ext uri="{FF2B5EF4-FFF2-40B4-BE49-F238E27FC236}">
                <a16:creationId xmlns:a16="http://schemas.microsoft.com/office/drawing/2014/main" id="{A94670D4-C859-5740-A292-C73FBBAA9CEE}"/>
              </a:ext>
            </a:extLst>
          </p:cNvPr>
          <p:cNvPicPr>
            <a:picLocks noChangeAspect="1"/>
          </p:cNvPicPr>
          <p:nvPr/>
        </p:nvPicPr>
        <p:blipFill>
          <a:blip r:embed="rId3"/>
          <a:stretch>
            <a:fillRect/>
          </a:stretch>
        </p:blipFill>
        <p:spPr>
          <a:xfrm>
            <a:off x="2381469" y="1321553"/>
            <a:ext cx="7653324" cy="5536447"/>
          </a:xfrm>
          <a:prstGeom prst="rect">
            <a:avLst/>
          </a:prstGeom>
        </p:spPr>
      </p:pic>
      <p:pic>
        <p:nvPicPr>
          <p:cNvPr id="9" name="Picture 2" descr="Home | FritoLay">
            <a:extLst>
              <a:ext uri="{FF2B5EF4-FFF2-40B4-BE49-F238E27FC236}">
                <a16:creationId xmlns:a16="http://schemas.microsoft.com/office/drawing/2014/main" id="{ABEA6125-B2CB-E04C-B5A2-58A456F6BC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263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6D181A75-0ADB-1644-B983-4A547C0E4AB2}"/>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Monthly Income based on Job Role</a:t>
            </a:r>
          </a:p>
        </p:txBody>
      </p:sp>
      <p:pic>
        <p:nvPicPr>
          <p:cNvPr id="10" name="Picture 9">
            <a:extLst>
              <a:ext uri="{FF2B5EF4-FFF2-40B4-BE49-F238E27FC236}">
                <a16:creationId xmlns:a16="http://schemas.microsoft.com/office/drawing/2014/main" id="{61173DA1-40E2-7045-991F-181E45683ABD}"/>
              </a:ext>
            </a:extLst>
          </p:cNvPr>
          <p:cNvPicPr>
            <a:picLocks noChangeAspect="1"/>
          </p:cNvPicPr>
          <p:nvPr/>
        </p:nvPicPr>
        <p:blipFill>
          <a:blip r:embed="rId3"/>
          <a:stretch>
            <a:fillRect/>
          </a:stretch>
        </p:blipFill>
        <p:spPr>
          <a:xfrm>
            <a:off x="2214090" y="1265218"/>
            <a:ext cx="7763820" cy="5592782"/>
          </a:xfrm>
          <a:prstGeom prst="rect">
            <a:avLst/>
          </a:prstGeom>
        </p:spPr>
      </p:pic>
      <p:sp>
        <p:nvSpPr>
          <p:cNvPr id="2" name="Frame 1">
            <a:extLst>
              <a:ext uri="{FF2B5EF4-FFF2-40B4-BE49-F238E27FC236}">
                <a16:creationId xmlns:a16="http://schemas.microsoft.com/office/drawing/2014/main" id="{91F281BA-7165-4483-96F6-593C189600AF}"/>
              </a:ext>
            </a:extLst>
          </p:cNvPr>
          <p:cNvSpPr/>
          <p:nvPr/>
        </p:nvSpPr>
        <p:spPr>
          <a:xfrm>
            <a:off x="6940062" y="1582615"/>
            <a:ext cx="2227384" cy="1617785"/>
          </a:xfrm>
          <a:prstGeom prst="frame">
            <a:avLst>
              <a:gd name="adj1" fmla="val 4229"/>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a:extLst>
              <a:ext uri="{FF2B5EF4-FFF2-40B4-BE49-F238E27FC236}">
                <a16:creationId xmlns:a16="http://schemas.microsoft.com/office/drawing/2014/main" id="{CB2E97DF-6763-4085-9783-B9AF69459BD8}"/>
              </a:ext>
            </a:extLst>
          </p:cNvPr>
          <p:cNvPicPr>
            <a:picLocks noChangeAspect="1"/>
          </p:cNvPicPr>
          <p:nvPr/>
        </p:nvPicPr>
        <p:blipFill>
          <a:blip r:embed="rId4"/>
          <a:stretch>
            <a:fillRect/>
          </a:stretch>
        </p:blipFill>
        <p:spPr>
          <a:xfrm>
            <a:off x="6998679" y="4769396"/>
            <a:ext cx="2227384" cy="1926705"/>
          </a:xfrm>
          <a:prstGeom prst="rect">
            <a:avLst/>
          </a:prstGeom>
        </p:spPr>
      </p:pic>
      <p:pic>
        <p:nvPicPr>
          <p:cNvPr id="11" name="Picture 10">
            <a:extLst>
              <a:ext uri="{FF2B5EF4-FFF2-40B4-BE49-F238E27FC236}">
                <a16:creationId xmlns:a16="http://schemas.microsoft.com/office/drawing/2014/main" id="{1A7385C0-2E80-4A91-A44A-04802535D3D4}"/>
              </a:ext>
            </a:extLst>
          </p:cNvPr>
          <p:cNvPicPr>
            <a:picLocks noChangeAspect="1"/>
          </p:cNvPicPr>
          <p:nvPr/>
        </p:nvPicPr>
        <p:blipFill>
          <a:blip r:embed="rId5"/>
          <a:stretch>
            <a:fillRect/>
          </a:stretch>
        </p:blipFill>
        <p:spPr>
          <a:xfrm>
            <a:off x="2321560" y="4783016"/>
            <a:ext cx="2602131" cy="1933128"/>
          </a:xfrm>
          <a:prstGeom prst="rect">
            <a:avLst/>
          </a:prstGeom>
        </p:spPr>
      </p:pic>
      <p:sp>
        <p:nvSpPr>
          <p:cNvPr id="13" name="Frame 12">
            <a:extLst>
              <a:ext uri="{FF2B5EF4-FFF2-40B4-BE49-F238E27FC236}">
                <a16:creationId xmlns:a16="http://schemas.microsoft.com/office/drawing/2014/main" id="{9A060227-8E02-4E0C-A133-A60D57F88A26}"/>
              </a:ext>
            </a:extLst>
          </p:cNvPr>
          <p:cNvSpPr/>
          <p:nvPr/>
        </p:nvSpPr>
        <p:spPr>
          <a:xfrm>
            <a:off x="2426677" y="3141785"/>
            <a:ext cx="6799386" cy="1688124"/>
          </a:xfrm>
          <a:prstGeom prst="frame">
            <a:avLst>
              <a:gd name="adj1" fmla="val 428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2" descr="Home | FritoLay">
            <a:extLst>
              <a:ext uri="{FF2B5EF4-FFF2-40B4-BE49-F238E27FC236}">
                <a16:creationId xmlns:a16="http://schemas.microsoft.com/office/drawing/2014/main" id="{B20CBF8D-06CF-4549-BD21-C4E49B147E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4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2C0D4C9-E479-48F1-A4D2-35AB3BA25D8D}"/>
              </a:ext>
            </a:extLst>
          </p:cNvPr>
          <p:cNvPicPr>
            <a:picLocks noChangeAspect="1"/>
          </p:cNvPicPr>
          <p:nvPr/>
        </p:nvPicPr>
        <p:blipFill>
          <a:blip r:embed="rId3"/>
          <a:stretch>
            <a:fillRect/>
          </a:stretch>
        </p:blipFill>
        <p:spPr>
          <a:xfrm>
            <a:off x="2026840" y="1290061"/>
            <a:ext cx="8138320" cy="5422143"/>
          </a:xfrm>
          <a:prstGeom prst="rect">
            <a:avLst/>
          </a:prstGeom>
        </p:spPr>
      </p:pic>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2F529C30-57C4-DE42-8CC6-5E655718A816}"/>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Attrition based on Job Role and Job Satisfaction</a:t>
            </a:r>
          </a:p>
        </p:txBody>
      </p:sp>
      <p:sp>
        <p:nvSpPr>
          <p:cNvPr id="2" name="Frame 1">
            <a:extLst>
              <a:ext uri="{FF2B5EF4-FFF2-40B4-BE49-F238E27FC236}">
                <a16:creationId xmlns:a16="http://schemas.microsoft.com/office/drawing/2014/main" id="{D3A6E07A-E13C-476D-A588-5AB1E17A5035}"/>
              </a:ext>
            </a:extLst>
          </p:cNvPr>
          <p:cNvSpPr/>
          <p:nvPr/>
        </p:nvSpPr>
        <p:spPr>
          <a:xfrm>
            <a:off x="7019365" y="1620312"/>
            <a:ext cx="2299447" cy="1566641"/>
          </a:xfrm>
          <a:prstGeom prst="frame">
            <a:avLst>
              <a:gd name="adj1" fmla="val 313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Frame 3">
            <a:extLst>
              <a:ext uri="{FF2B5EF4-FFF2-40B4-BE49-F238E27FC236}">
                <a16:creationId xmlns:a16="http://schemas.microsoft.com/office/drawing/2014/main" id="{D9EEC7DF-EFE6-4C4E-8C0C-CB0E28717A0A}"/>
              </a:ext>
            </a:extLst>
          </p:cNvPr>
          <p:cNvSpPr/>
          <p:nvPr/>
        </p:nvSpPr>
        <p:spPr>
          <a:xfrm>
            <a:off x="2143228" y="4666129"/>
            <a:ext cx="7175584" cy="1828800"/>
          </a:xfrm>
          <a:prstGeom prst="frame">
            <a:avLst>
              <a:gd name="adj1" fmla="val 328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2" descr="Home | FritoLay">
            <a:extLst>
              <a:ext uri="{FF2B5EF4-FFF2-40B4-BE49-F238E27FC236}">
                <a16:creationId xmlns:a16="http://schemas.microsoft.com/office/drawing/2014/main" id="{58C160A4-1C02-FA4C-86A0-10D1F6097A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7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922</TotalTime>
  <Words>850</Words>
  <Application>Microsoft Office PowerPoint</Application>
  <PresentationFormat>Widescreen</PresentationFormat>
  <Paragraphs>129</Paragraphs>
  <Slides>21</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Project 2: Attrition Case Study</vt:lpstr>
      <vt:lpstr>Objective and Approach  </vt:lpstr>
      <vt:lpstr>Investigate Missing Values</vt:lpstr>
      <vt:lpstr>Distribution for Attrition </vt:lpstr>
      <vt:lpstr>Monthly Income based on Attrition</vt:lpstr>
      <vt:lpstr>Attrition based on Age &amp; Income Groups</vt:lpstr>
      <vt:lpstr>Attrition based on Job Role</vt:lpstr>
      <vt:lpstr>Monthly Income based on Job Role</vt:lpstr>
      <vt:lpstr>Attrition based on Job Role and Job Satisfaction</vt:lpstr>
      <vt:lpstr>Attrition based on Age and Monthly Income</vt:lpstr>
      <vt:lpstr>Attrition based on Overtime &amp; Business Travel</vt:lpstr>
      <vt:lpstr>Attrition based on Marital Status</vt:lpstr>
      <vt:lpstr>Attrition based on Continuous Variables</vt:lpstr>
      <vt:lpstr>Predict Attrition: Naïve Bayes Model</vt:lpstr>
      <vt:lpstr>Statistical Values for Multiple Train/Test Sets</vt:lpstr>
      <vt:lpstr>Predicted Attrition </vt:lpstr>
      <vt:lpstr>Top 3 Factors for Turnover</vt:lpstr>
      <vt:lpstr>Predict Salary: Linear Regression Model</vt:lpstr>
      <vt:lpstr>Predicted Salary by Age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Attrition Case Study</dc:title>
  <dc:creator>Pandey, Shikha</dc:creator>
  <cp:lastModifiedBy>Pandey, Shikha</cp:lastModifiedBy>
  <cp:revision>8</cp:revision>
  <dcterms:created xsi:type="dcterms:W3CDTF">2021-12-07T02:02:34Z</dcterms:created>
  <dcterms:modified xsi:type="dcterms:W3CDTF">2021-12-11T20:05:39Z</dcterms:modified>
</cp:coreProperties>
</file>