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6" r:id="rId3"/>
    <p:sldId id="257" r:id="rId4"/>
    <p:sldId id="259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3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2F3FB8-19C0-4758-9009-50FF7556B545}" v="90" dt="2021-12-09T03:18:19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dey, Shikha" userId="62b2c247-44c0-476d-a294-f01c5623c9dc" providerId="ADAL" clId="{F72F3FB8-19C0-4758-9009-50FF7556B545}"/>
    <pc:docChg chg="undo redo custSel addSld delSld modSld sldOrd">
      <pc:chgData name="Pandey, Shikha" userId="62b2c247-44c0-476d-a294-f01c5623c9dc" providerId="ADAL" clId="{F72F3FB8-19C0-4758-9009-50FF7556B545}" dt="2021-12-09T03:33:19.809" v="1346" actId="20577"/>
      <pc:docMkLst>
        <pc:docMk/>
      </pc:docMkLst>
      <pc:sldChg chg="addSp delSp modSp mod addAnim delAnim delDesignElem">
        <pc:chgData name="Pandey, Shikha" userId="62b2c247-44c0-476d-a294-f01c5623c9dc" providerId="ADAL" clId="{F72F3FB8-19C0-4758-9009-50FF7556B545}" dt="2021-12-09T01:39:42.980" v="118" actId="26606"/>
        <pc:sldMkLst>
          <pc:docMk/>
          <pc:sldMk cId="3717822185" sldId="256"/>
        </pc:sldMkLst>
        <pc:spChg chg="mod ord">
          <ac:chgData name="Pandey, Shikha" userId="62b2c247-44c0-476d-a294-f01c5623c9dc" providerId="ADAL" clId="{F72F3FB8-19C0-4758-9009-50FF7556B545}" dt="2021-12-09T01:39:42.980" v="118" actId="26606"/>
          <ac:spMkLst>
            <pc:docMk/>
            <pc:sldMk cId="3717822185" sldId="256"/>
            <ac:spMk id="2" creationId="{73D37183-0856-4915-B9D2-E2787D0BA4B6}"/>
          </ac:spMkLst>
        </pc:spChg>
        <pc:spChg chg="mod">
          <ac:chgData name="Pandey, Shikha" userId="62b2c247-44c0-476d-a294-f01c5623c9dc" providerId="ADAL" clId="{F72F3FB8-19C0-4758-9009-50FF7556B545}" dt="2021-12-09T01:39:42.980" v="118" actId="26606"/>
          <ac:spMkLst>
            <pc:docMk/>
            <pc:sldMk cId="3717822185" sldId="256"/>
            <ac:spMk id="3" creationId="{9F4E3209-0930-4C8F-8474-9666A52C03A2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6" creationId="{04A130CA-991E-4C92-A494-EB7D8666EFED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7" creationId="{FC3C749F-9A26-4B1E-BC2E-572D03DF9593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8" creationId="{F98D51C6-1188-49B8-B829-31D2C2813F10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717822185" sldId="256"/>
            <ac:spMk id="9" creationId="{30103171-0BA0-4AF0-AF05-04AFA1A4ACCA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717822185" sldId="256"/>
            <ac:spMk id="11" creationId="{E128B901-D4EA-4C4D-A150-23D2A6DEC6E8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717822185" sldId="256"/>
            <ac:spMk id="13" creationId="{A760B08A-B322-4C79-AB6D-7E4246352E9B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15" creationId="{456BA586-8922-4113-BD35-BBF1EB1A1F42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17" creationId="{B497CCB5-5FC2-473C-AFCC-2430CEF1DF71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19" creationId="{599C8C75-BFDF-44E7-A028-EEB5EDD58817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1" creationId="{D4906370-1564-49FA-A802-58546B3922DC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2" creationId="{EF640709-BDFD-453B-B75D-6212E7A870BA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3" creationId="{B4019478-3FDC-438C-8848-1D7DA864AFC4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4" creationId="{FE406479-1D57-4209-B128-3C81746247C6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6" creationId="{04A130CA-991E-4C92-A494-EB7D8666EFED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7" creationId="{FC3C749F-9A26-4B1E-BC2E-572D03DF9593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8" creationId="{F98D51C6-1188-49B8-B829-31D2C2813F10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9" creationId="{456BA586-8922-4113-BD35-BBF1EB1A1F42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30" creationId="{B497CCB5-5FC2-473C-AFCC-2430CEF1DF71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31" creationId="{599C8C75-BFDF-44E7-A028-EEB5EDD58817}"/>
          </ac:spMkLst>
        </pc:spChg>
        <pc:spChg chg="add del">
          <ac:chgData name="Pandey, Shikha" userId="62b2c247-44c0-476d-a294-f01c5623c9dc" providerId="ADAL" clId="{F72F3FB8-19C0-4758-9009-50FF7556B545}" dt="2021-12-09T01:39:42.980" v="118" actId="26606"/>
          <ac:spMkLst>
            <pc:docMk/>
            <pc:sldMk cId="3717822185" sldId="256"/>
            <ac:spMk id="33" creationId="{17CDB40A-75BB-4498-A20B-59C3984A3A94}"/>
          </ac:spMkLst>
        </pc:spChg>
        <pc:spChg chg="add del">
          <ac:chgData name="Pandey, Shikha" userId="62b2c247-44c0-476d-a294-f01c5623c9dc" providerId="ADAL" clId="{F72F3FB8-19C0-4758-9009-50FF7556B545}" dt="2021-12-09T01:39:30.224" v="116" actId="26606"/>
          <ac:spMkLst>
            <pc:docMk/>
            <pc:sldMk cId="3717822185" sldId="256"/>
            <ac:spMk id="38" creationId="{17CDB40A-75BB-4498-A20B-59C3984A3A94}"/>
          </ac:spMkLst>
        </pc:spChg>
        <pc:picChg chg="mod">
          <ac:chgData name="Pandey, Shikha" userId="62b2c247-44c0-476d-a294-f01c5623c9dc" providerId="ADAL" clId="{F72F3FB8-19C0-4758-9009-50FF7556B545}" dt="2021-12-09T01:39:42.980" v="118" actId="26606"/>
          <ac:picMkLst>
            <pc:docMk/>
            <pc:sldMk cId="3717822185" sldId="256"/>
            <ac:picMk id="4" creationId="{744A3A76-5E31-4CB8-B7CA-3A49A5C8B7A5}"/>
          </ac:picMkLst>
        </pc:picChg>
      </pc:sldChg>
      <pc:sldChg chg="addSp delSp modSp mod delDesignElem">
        <pc:chgData name="Pandey, Shikha" userId="62b2c247-44c0-476d-a294-f01c5623c9dc" providerId="ADAL" clId="{F72F3FB8-19C0-4758-9009-50FF7556B545}" dt="2021-12-09T01:55:11.654" v="274" actId="1076"/>
        <pc:sldMkLst>
          <pc:docMk/>
          <pc:sldMk cId="2602457425" sldId="257"/>
        </pc:sldMkLst>
        <pc:spChg chg="mod">
          <ac:chgData name="Pandey, Shikha" userId="62b2c247-44c0-476d-a294-f01c5623c9dc" providerId="ADAL" clId="{F72F3FB8-19C0-4758-9009-50FF7556B545}" dt="2021-12-09T01:43:26.885" v="146" actId="14100"/>
          <ac:spMkLst>
            <pc:docMk/>
            <pc:sldMk cId="2602457425" sldId="257"/>
            <ac:spMk id="2" creationId="{69DB2FCE-7AFB-491B-B887-C7CCDF1CEB11}"/>
          </ac:spMkLst>
        </pc:spChg>
        <pc:spChg chg="add">
          <ac:chgData name="Pandey, Shikha" userId="62b2c247-44c0-476d-a294-f01c5623c9dc" providerId="ADAL" clId="{F72F3FB8-19C0-4758-9009-50FF7556B545}" dt="2021-12-09T01:42:58.456" v="143" actId="26606"/>
          <ac:spMkLst>
            <pc:docMk/>
            <pc:sldMk cId="2602457425" sldId="257"/>
            <ac:spMk id="7" creationId="{2B566528-1B12-4246-9431-5C2D7D081168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2457425" sldId="257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43:44.241" v="147" actId="478"/>
          <ac:spMkLst>
            <pc:docMk/>
            <pc:sldMk cId="2602457425" sldId="257"/>
            <ac:spMk id="9" creationId="{62D404C2-7E06-4F9A-A8A5-DB0CE713A13C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2457425" sldId="257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2457425" sldId="257"/>
            <ac:spMk id="12" creationId="{BF8DA3CF-9D4B-403A-9AD4-BB177DAB6CC1}"/>
          </ac:spMkLst>
        </pc:spChg>
        <pc:grpChg chg="add">
          <ac:chgData name="Pandey, Shikha" userId="62b2c247-44c0-476d-a294-f01c5623c9dc" providerId="ADAL" clId="{F72F3FB8-19C0-4758-9009-50FF7556B545}" dt="2021-12-09T01:42:58.456" v="143" actId="26606"/>
          <ac:grpSpMkLst>
            <pc:docMk/>
            <pc:sldMk cId="2602457425" sldId="257"/>
            <ac:grpSpMk id="14" creationId="{828A5161-06F1-46CF-8AD7-844680A59E13}"/>
          </ac:grpSpMkLst>
        </pc:grpChg>
        <pc:grpChg chg="add">
          <ac:chgData name="Pandey, Shikha" userId="62b2c247-44c0-476d-a294-f01c5623c9dc" providerId="ADAL" clId="{F72F3FB8-19C0-4758-9009-50FF7556B545}" dt="2021-12-09T01:42:58.456" v="143" actId="26606"/>
          <ac:grpSpMkLst>
            <pc:docMk/>
            <pc:sldMk cId="2602457425" sldId="257"/>
            <ac:grpSpMk id="18" creationId="{5995D10D-E9C9-47DB-AE7E-801FEF38F5C9}"/>
          </ac:grpSpMkLst>
        </pc:grpChg>
        <pc:picChg chg="mod">
          <ac:chgData name="Pandey, Shikha" userId="62b2c247-44c0-476d-a294-f01c5623c9dc" providerId="ADAL" clId="{F72F3FB8-19C0-4758-9009-50FF7556B545}" dt="2021-12-09T01:55:11.654" v="274" actId="1076"/>
          <ac:picMkLst>
            <pc:docMk/>
            <pc:sldMk cId="2602457425" sldId="257"/>
            <ac:picMk id="5" creationId="{3AFDDCAC-CE20-48C5-91FD-8D26D96B2D27}"/>
          </ac:picMkLst>
        </pc:picChg>
      </pc:sldChg>
      <pc:sldChg chg="addSp delSp modSp del mod delDesignElem">
        <pc:chgData name="Pandey, Shikha" userId="62b2c247-44c0-476d-a294-f01c5623c9dc" providerId="ADAL" clId="{F72F3FB8-19C0-4758-9009-50FF7556B545}" dt="2021-12-09T01:42:49.169" v="142" actId="2696"/>
        <pc:sldMkLst>
          <pc:docMk/>
          <pc:sldMk cId="3069425468" sldId="258"/>
        </pc:sldMkLst>
        <pc:spChg chg="mod">
          <ac:chgData name="Pandey, Shikha" userId="62b2c247-44c0-476d-a294-f01c5623c9dc" providerId="ADAL" clId="{F72F3FB8-19C0-4758-9009-50FF7556B545}" dt="2021-12-09T01:41:34.906" v="134" actId="1076"/>
          <ac:spMkLst>
            <pc:docMk/>
            <pc:sldMk cId="3069425468" sldId="258"/>
            <ac:spMk id="2" creationId="{69DB2FCE-7AFB-491B-B887-C7CCDF1CEB11}"/>
          </ac:spMkLst>
        </pc:spChg>
        <pc:spChg chg="mod">
          <ac:chgData name="Pandey, Shikha" userId="62b2c247-44c0-476d-a294-f01c5623c9dc" providerId="ADAL" clId="{F72F3FB8-19C0-4758-9009-50FF7556B545}" dt="2021-12-09T01:42:15.179" v="139" actId="1076"/>
          <ac:spMkLst>
            <pc:docMk/>
            <pc:sldMk cId="3069425468" sldId="258"/>
            <ac:spMk id="4" creationId="{5DFBDE0D-6626-48BB-B0F5-E3F84E697958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069425468" sldId="258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069425468" sldId="258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069425468" sldId="258"/>
            <ac:spMk id="12" creationId="{BF8DA3CF-9D4B-403A-9AD4-BB177DAB6CC1}"/>
          </ac:spMkLst>
        </pc:spChg>
      </pc:sldChg>
      <pc:sldChg chg="addSp delSp modSp mod setBg addAnim delAnim delDesignElem">
        <pc:chgData name="Pandey, Shikha" userId="62b2c247-44c0-476d-a294-f01c5623c9dc" providerId="ADAL" clId="{F72F3FB8-19C0-4758-9009-50FF7556B545}" dt="2021-12-09T01:55:07.037" v="273" actId="1076"/>
        <pc:sldMkLst>
          <pc:docMk/>
          <pc:sldMk cId="52504007" sldId="259"/>
        </pc:sldMkLst>
        <pc:spChg chg="mod ord">
          <ac:chgData name="Pandey, Shikha" userId="62b2c247-44c0-476d-a294-f01c5623c9dc" providerId="ADAL" clId="{F72F3FB8-19C0-4758-9009-50FF7556B545}" dt="2021-12-09T01:44:31.849" v="155" actId="14100"/>
          <ac:spMkLst>
            <pc:docMk/>
            <pc:sldMk cId="52504007" sldId="259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9T01:30:01.264" v="55" actId="22"/>
          <ac:spMkLst>
            <pc:docMk/>
            <pc:sldMk cId="52504007" sldId="259"/>
            <ac:spMk id="4" creationId="{F1262818-7643-46C2-AE1C-84F342410C2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52504007" sldId="259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52504007" sldId="259"/>
            <ac:spMk id="10" creationId="{5E1FEFA6-7D4F-4746-AE64-D4D52FE76DC2}"/>
          </ac:spMkLst>
        </pc:spChg>
        <pc:spChg chg="add del mod">
          <ac:chgData name="Pandey, Shikha" userId="62b2c247-44c0-476d-a294-f01c5623c9dc" providerId="ADAL" clId="{F72F3FB8-19C0-4758-9009-50FF7556B545}" dt="2021-12-09T01:44:23.673" v="153" actId="478"/>
          <ac:spMkLst>
            <pc:docMk/>
            <pc:sldMk cId="52504007" sldId="259"/>
            <ac:spMk id="11" creationId="{86F2945C-6113-42C2-A3F5-E222867C2D43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52504007" sldId="259"/>
            <ac:spMk id="12" creationId="{BF8DA3CF-9D4B-403A-9AD4-BB177DAB6CC1}"/>
          </ac:spMkLst>
        </pc:spChg>
        <pc:spChg chg="add">
          <ac:chgData name="Pandey, Shikha" userId="62b2c247-44c0-476d-a294-f01c5623c9dc" providerId="ADAL" clId="{F72F3FB8-19C0-4758-9009-50FF7556B545}" dt="2021-12-09T01:36:39.330" v="95" actId="26606"/>
          <ac:spMkLst>
            <pc:docMk/>
            <pc:sldMk cId="52504007" sldId="259"/>
            <ac:spMk id="14" creationId="{2B566528-1B12-4246-9431-5C2D7D081168}"/>
          </ac:spMkLst>
        </pc:spChg>
        <pc:spChg chg="add del">
          <ac:chgData name="Pandey, Shikha" userId="62b2c247-44c0-476d-a294-f01c5623c9dc" providerId="ADAL" clId="{F72F3FB8-19C0-4758-9009-50FF7556B545}" dt="2021-12-09T01:33:59.520" v="71" actId="26606"/>
          <ac:spMkLst>
            <pc:docMk/>
            <pc:sldMk cId="52504007" sldId="259"/>
            <ac:spMk id="16" creationId="{B7B94B87-E764-488C-963C-285671C8E5FE}"/>
          </ac:spMkLst>
        </pc:spChg>
        <pc:spChg chg="add del">
          <ac:chgData name="Pandey, Shikha" userId="62b2c247-44c0-476d-a294-f01c5623c9dc" providerId="ADAL" clId="{F72F3FB8-19C0-4758-9009-50FF7556B545}" dt="2021-12-09T01:33:59.520" v="71" actId="26606"/>
          <ac:spMkLst>
            <pc:docMk/>
            <pc:sldMk cId="52504007" sldId="259"/>
            <ac:spMk id="19" creationId="{C1CA7196-CAF1-4234-8849-E335F0BCA3E8}"/>
          </ac:spMkLst>
        </pc:spChg>
        <pc:spChg chg="add del">
          <ac:chgData name="Pandey, Shikha" userId="62b2c247-44c0-476d-a294-f01c5623c9dc" providerId="ADAL" clId="{F72F3FB8-19C0-4758-9009-50FF7556B545}" dt="2021-12-09T01:33:59.520" v="71" actId="26606"/>
          <ac:spMkLst>
            <pc:docMk/>
            <pc:sldMk cId="52504007" sldId="259"/>
            <ac:spMk id="21" creationId="{8A7C3535-4FB5-4E5B-BDFE-FA61877AF1A9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3" creationId="{23E33EB3-397E-4C5F-B561-7FEE7C781FB7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4" creationId="{B3E5064B-BAF4-48C7-8C2C-8219FF24A7A4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5" creationId="{8A7C3535-4FB5-4E5B-BDFE-FA61877AF1A9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6" creationId="{88959F98-F852-4F0F-85E3-1239FA5053FF}"/>
          </ac:spMkLst>
        </pc:spChg>
        <pc:spChg chg="add del">
          <ac:chgData name="Pandey, Shikha" userId="62b2c247-44c0-476d-a294-f01c5623c9dc" providerId="ADAL" clId="{F72F3FB8-19C0-4758-9009-50FF7556B545}" dt="2021-12-09T01:34:51.939" v="76" actId="26606"/>
          <ac:spMkLst>
            <pc:docMk/>
            <pc:sldMk cId="52504007" sldId="259"/>
            <ac:spMk id="30" creationId="{3A6B605E-B973-41C3-92CD-B85E8E91FDD1}"/>
          </ac:spMkLst>
        </pc:spChg>
        <pc:spChg chg="add del">
          <ac:chgData name="Pandey, Shikha" userId="62b2c247-44c0-476d-a294-f01c5623c9dc" providerId="ADAL" clId="{F72F3FB8-19C0-4758-9009-50FF7556B545}" dt="2021-12-09T01:34:51.939" v="76" actId="26606"/>
          <ac:spMkLst>
            <pc:docMk/>
            <pc:sldMk cId="52504007" sldId="259"/>
            <ac:spMk id="32" creationId="{8337CC61-9E93-4D80-9F1C-12CE9A0C07F6}"/>
          </ac:spMkLst>
        </pc:spChg>
        <pc:spChg chg="add del">
          <ac:chgData name="Pandey, Shikha" userId="62b2c247-44c0-476d-a294-f01c5623c9dc" providerId="ADAL" clId="{F72F3FB8-19C0-4758-9009-50FF7556B545}" dt="2021-12-09T01:35:04.621" v="79" actId="26606"/>
          <ac:spMkLst>
            <pc:docMk/>
            <pc:sldMk cId="52504007" sldId="259"/>
            <ac:spMk id="34" creationId="{3D99578A-5517-4361-8249-598D1C9FB256}"/>
          </ac:spMkLst>
        </pc:spChg>
        <pc:spChg chg="add del">
          <ac:chgData name="Pandey, Shikha" userId="62b2c247-44c0-476d-a294-f01c5623c9dc" providerId="ADAL" clId="{F72F3FB8-19C0-4758-9009-50FF7556B545}" dt="2021-12-09T01:35:04.621" v="79" actId="26606"/>
          <ac:spMkLst>
            <pc:docMk/>
            <pc:sldMk cId="52504007" sldId="259"/>
            <ac:spMk id="35" creationId="{088C0414-4070-42B4-B359-C995754D7F8D}"/>
          </ac:spMkLst>
        </pc:spChg>
        <pc:grpChg chg="add">
          <ac:chgData name="Pandey, Shikha" userId="62b2c247-44c0-476d-a294-f01c5623c9dc" providerId="ADAL" clId="{F72F3FB8-19C0-4758-9009-50FF7556B545}" dt="2021-12-09T01:36:39.330" v="95" actId="26606"/>
          <ac:grpSpMkLst>
            <pc:docMk/>
            <pc:sldMk cId="52504007" sldId="259"/>
            <ac:grpSpMk id="9" creationId="{828A5161-06F1-46CF-8AD7-844680A59E13}"/>
          </ac:grpSpMkLst>
        </pc:grpChg>
        <pc:grpChg chg="add">
          <ac:chgData name="Pandey, Shikha" userId="62b2c247-44c0-476d-a294-f01c5623c9dc" providerId="ADAL" clId="{F72F3FB8-19C0-4758-9009-50FF7556B545}" dt="2021-12-09T01:36:39.330" v="95" actId="26606"/>
          <ac:grpSpMkLst>
            <pc:docMk/>
            <pc:sldMk cId="52504007" sldId="259"/>
            <ac:grpSpMk id="20" creationId="{5995D10D-E9C9-47DB-AE7E-801FEF38F5C9}"/>
          </ac:grpSpMkLst>
        </pc:grpChg>
        <pc:picChg chg="del">
          <ac:chgData name="Pandey, Shikha" userId="62b2c247-44c0-476d-a294-f01c5623c9dc" providerId="ADAL" clId="{F72F3FB8-19C0-4758-9009-50FF7556B545}" dt="2021-12-09T01:29:06.331" v="53" actId="478"/>
          <ac:picMkLst>
            <pc:docMk/>
            <pc:sldMk cId="52504007" sldId="259"/>
            <ac:picMk id="5" creationId="{30BB6324-641D-4409-ACF4-F6A5957071B3}"/>
          </ac:picMkLst>
        </pc:picChg>
        <pc:picChg chg="add mod ord">
          <ac:chgData name="Pandey, Shikha" userId="62b2c247-44c0-476d-a294-f01c5623c9dc" providerId="ADAL" clId="{F72F3FB8-19C0-4758-9009-50FF7556B545}" dt="2021-12-09T01:55:07.037" v="273" actId="1076"/>
          <ac:picMkLst>
            <pc:docMk/>
            <pc:sldMk cId="52504007" sldId="259"/>
            <ac:picMk id="7" creationId="{B301B958-73D9-403B-8DDC-C2C0D06E5395}"/>
          </ac:picMkLst>
        </pc:picChg>
      </pc:sldChg>
      <pc:sldChg chg="addSp delSp modSp del mod delDesignElem">
        <pc:chgData name="Pandey, Shikha" userId="62b2c247-44c0-476d-a294-f01c5623c9dc" providerId="ADAL" clId="{F72F3FB8-19C0-4758-9009-50FF7556B545}" dt="2021-12-09T01:45:58.367" v="165" actId="2696"/>
        <pc:sldMkLst>
          <pc:docMk/>
          <pc:sldMk cId="2300616001" sldId="260"/>
        </pc:sldMkLst>
        <pc:spChg chg="mod">
          <ac:chgData name="Pandey, Shikha" userId="62b2c247-44c0-476d-a294-f01c5623c9dc" providerId="ADAL" clId="{F72F3FB8-19C0-4758-9009-50FF7556B545}" dt="2021-12-09T01:45:41.910" v="163" actId="26606"/>
          <ac:spMkLst>
            <pc:docMk/>
            <pc:sldMk cId="2300616001" sldId="260"/>
            <ac:spMk id="2" creationId="{69DB2FCE-7AFB-491B-B887-C7CCDF1CEB11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300616001" sldId="260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300616001" sldId="260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300616001" sldId="260"/>
            <ac:spMk id="12" creationId="{BF8DA3CF-9D4B-403A-9AD4-BB177DAB6CC1}"/>
          </ac:spMkLst>
        </pc:spChg>
        <pc:spChg chg="add del">
          <ac:chgData name="Pandey, Shikha" userId="62b2c247-44c0-476d-a294-f01c5623c9dc" providerId="ADAL" clId="{F72F3FB8-19C0-4758-9009-50FF7556B545}" dt="2021-12-09T01:45:46.186" v="164" actId="478"/>
          <ac:spMkLst>
            <pc:docMk/>
            <pc:sldMk cId="2300616001" sldId="260"/>
            <ac:spMk id="15" creationId="{7F117A7D-C2E7-4B47-9249-5B294BC85582}"/>
          </ac:spMkLst>
        </pc:spChg>
        <pc:spChg chg="add">
          <ac:chgData name="Pandey, Shikha" userId="62b2c247-44c0-476d-a294-f01c5623c9dc" providerId="ADAL" clId="{F72F3FB8-19C0-4758-9009-50FF7556B545}" dt="2021-12-09T01:45:41.910" v="163" actId="26606"/>
          <ac:spMkLst>
            <pc:docMk/>
            <pc:sldMk cId="2300616001" sldId="260"/>
            <ac:spMk id="18" creationId="{2B566528-1B12-4246-9431-5C2D7D081168}"/>
          </ac:spMkLst>
        </pc:spChg>
        <pc:grpChg chg="add">
          <ac:chgData name="Pandey, Shikha" userId="62b2c247-44c0-476d-a294-f01c5623c9dc" providerId="ADAL" clId="{F72F3FB8-19C0-4758-9009-50FF7556B545}" dt="2021-12-09T01:45:41.910" v="163" actId="26606"/>
          <ac:grpSpMkLst>
            <pc:docMk/>
            <pc:sldMk cId="2300616001" sldId="260"/>
            <ac:grpSpMk id="20" creationId="{828A5161-06F1-46CF-8AD7-844680A59E13}"/>
          </ac:grpSpMkLst>
        </pc:grpChg>
        <pc:grpChg chg="add">
          <ac:chgData name="Pandey, Shikha" userId="62b2c247-44c0-476d-a294-f01c5623c9dc" providerId="ADAL" clId="{F72F3FB8-19C0-4758-9009-50FF7556B545}" dt="2021-12-09T01:45:41.910" v="163" actId="26606"/>
          <ac:grpSpMkLst>
            <pc:docMk/>
            <pc:sldMk cId="2300616001" sldId="260"/>
            <ac:grpSpMk id="24" creationId="{5995D10D-E9C9-47DB-AE7E-801FEF38F5C9}"/>
          </ac:grpSpMkLst>
        </pc:grpChg>
        <pc:picChg chg="mod">
          <ac:chgData name="Pandey, Shikha" userId="62b2c247-44c0-476d-a294-f01c5623c9dc" providerId="ADAL" clId="{F72F3FB8-19C0-4758-9009-50FF7556B545}" dt="2021-12-09T01:45:41.910" v="163" actId="26606"/>
          <ac:picMkLst>
            <pc:docMk/>
            <pc:sldMk cId="2300616001" sldId="260"/>
            <ac:picMk id="11" creationId="{5A581F16-7BE5-4029-B7FB-2326E0D1BDF9}"/>
          </ac:picMkLst>
        </pc:picChg>
      </pc:sldChg>
      <pc:sldChg chg="addSp delSp modSp del mod delDesignElem">
        <pc:chgData name="Pandey, Shikha" userId="62b2c247-44c0-476d-a294-f01c5623c9dc" providerId="ADAL" clId="{F72F3FB8-19C0-4758-9009-50FF7556B545}" dt="2021-12-09T01:49:05.978" v="236" actId="2696"/>
        <pc:sldMkLst>
          <pc:docMk/>
          <pc:sldMk cId="2606867125" sldId="261"/>
        </pc:sldMkLst>
        <pc:spChg chg="mod">
          <ac:chgData name="Pandey, Shikha" userId="62b2c247-44c0-476d-a294-f01c5623c9dc" providerId="ADAL" clId="{F72F3FB8-19C0-4758-9009-50FF7556B545}" dt="2021-12-09T01:46:40.183" v="184" actId="1035"/>
          <ac:spMkLst>
            <pc:docMk/>
            <pc:sldMk cId="2606867125" sldId="261"/>
            <ac:spMk id="2" creationId="{69DB2FCE-7AFB-491B-B887-C7CCDF1CEB11}"/>
          </ac:spMkLst>
        </pc:spChg>
        <pc:spChg chg="add mod">
          <ac:chgData name="Pandey, Shikha" userId="62b2c247-44c0-476d-a294-f01c5623c9dc" providerId="ADAL" clId="{F72F3FB8-19C0-4758-9009-50FF7556B545}" dt="2021-12-09T01:46:17.498" v="166" actId="478"/>
          <ac:spMkLst>
            <pc:docMk/>
            <pc:sldMk cId="2606867125" sldId="261"/>
            <ac:spMk id="4" creationId="{C5492BF1-3E91-4066-ADC8-CEB8E15C4F7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6867125" sldId="261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6867125" sldId="261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6867125" sldId="261"/>
            <ac:spMk id="12" creationId="{BF8DA3CF-9D4B-403A-9AD4-BB177DAB6CC1}"/>
          </ac:spMkLst>
        </pc:spChg>
        <pc:picChg chg="del">
          <ac:chgData name="Pandey, Shikha" userId="62b2c247-44c0-476d-a294-f01c5623c9dc" providerId="ADAL" clId="{F72F3FB8-19C0-4758-9009-50FF7556B545}" dt="2021-12-09T01:46:17.498" v="166" actId="478"/>
          <ac:picMkLst>
            <pc:docMk/>
            <pc:sldMk cId="2606867125" sldId="261"/>
            <ac:picMk id="6" creationId="{52510B10-8D79-46C1-93FF-BA61C14C5574}"/>
          </ac:picMkLst>
        </pc:picChg>
      </pc:sldChg>
      <pc:sldChg chg="addSp delSp del delDesignElem">
        <pc:chgData name="Pandey, Shikha" userId="62b2c247-44c0-476d-a294-f01c5623c9dc" providerId="ADAL" clId="{F72F3FB8-19C0-4758-9009-50FF7556B545}" dt="2021-12-09T01:46:30.325" v="167" actId="2696"/>
        <pc:sldMkLst>
          <pc:docMk/>
          <pc:sldMk cId="3644249630" sldId="262"/>
        </pc:sldMkLst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644249630" sldId="262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644249630" sldId="262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644249630" sldId="262"/>
            <ac:spMk id="12" creationId="{BF8DA3CF-9D4B-403A-9AD4-BB177DAB6CC1}"/>
          </ac:spMkLst>
        </pc:spChg>
      </pc:sldChg>
      <pc:sldChg chg="addSp delSp modSp add del mod delDesignElem">
        <pc:chgData name="Pandey, Shikha" userId="62b2c247-44c0-476d-a294-f01c5623c9dc" providerId="ADAL" clId="{F72F3FB8-19C0-4758-9009-50FF7556B545}" dt="2021-12-09T01:49:16.966" v="237" actId="47"/>
        <pc:sldMkLst>
          <pc:docMk/>
          <pc:sldMk cId="3879523208" sldId="263"/>
        </pc:sldMkLst>
        <pc:spChg chg="mod">
          <ac:chgData name="Pandey, Shikha" userId="62b2c247-44c0-476d-a294-f01c5623c9dc" providerId="ADAL" clId="{F72F3FB8-19C0-4758-9009-50FF7556B545}" dt="2021-12-07T06:03:57.358" v="20" actId="20577"/>
          <ac:spMkLst>
            <pc:docMk/>
            <pc:sldMk cId="3879523208" sldId="263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3:34.345" v="3" actId="22"/>
          <ac:spMkLst>
            <pc:docMk/>
            <pc:sldMk cId="3879523208" sldId="263"/>
            <ac:spMk id="4" creationId="{E0C4A9C3-7B26-4297-B899-4E4573869E99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879523208" sldId="263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879523208" sldId="263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879523208" sldId="263"/>
            <ac:spMk id="12" creationId="{BF8DA3CF-9D4B-403A-9AD4-BB177DAB6CC1}"/>
          </ac:spMkLst>
        </pc:spChg>
        <pc:picChg chg="add mod ord">
          <ac:chgData name="Pandey, Shikha" userId="62b2c247-44c0-476d-a294-f01c5623c9dc" providerId="ADAL" clId="{F72F3FB8-19C0-4758-9009-50FF7556B545}" dt="2021-12-07T06:03:34.345" v="3" actId="22"/>
          <ac:picMkLst>
            <pc:docMk/>
            <pc:sldMk cId="3879523208" sldId="263"/>
            <ac:picMk id="6" creationId="{283F7F2C-9D28-44FB-96EE-319444EBDA01}"/>
          </ac:picMkLst>
        </pc:picChg>
        <pc:picChg chg="del">
          <ac:chgData name="Pandey, Shikha" userId="62b2c247-44c0-476d-a294-f01c5623c9dc" providerId="ADAL" clId="{F72F3FB8-19C0-4758-9009-50FF7556B545}" dt="2021-12-07T05:55:43.838" v="1" actId="478"/>
          <ac:picMkLst>
            <pc:docMk/>
            <pc:sldMk cId="3879523208" sldId="263"/>
            <ac:picMk id="7" creationId="{EF6BBE1E-D333-4FAF-B3BF-A5D90A29F468}"/>
          </ac:picMkLst>
        </pc:picChg>
      </pc:sldChg>
      <pc:sldChg chg="addSp delSp modSp add del mod delDesignElem">
        <pc:chgData name="Pandey, Shikha" userId="62b2c247-44c0-476d-a294-f01c5623c9dc" providerId="ADAL" clId="{F72F3FB8-19C0-4758-9009-50FF7556B545}" dt="2021-12-09T01:49:18.773" v="238" actId="47"/>
        <pc:sldMkLst>
          <pc:docMk/>
          <pc:sldMk cId="2972419515" sldId="264"/>
        </pc:sldMkLst>
        <pc:spChg chg="mod">
          <ac:chgData name="Pandey, Shikha" userId="62b2c247-44c0-476d-a294-f01c5623c9dc" providerId="ADAL" clId="{F72F3FB8-19C0-4758-9009-50FF7556B545}" dt="2021-12-07T06:05:11.741" v="27" actId="20577"/>
          <ac:spMkLst>
            <pc:docMk/>
            <pc:sldMk cId="2972419515" sldId="264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5:55.266" v="30" actId="22"/>
          <ac:spMkLst>
            <pc:docMk/>
            <pc:sldMk cId="2972419515" sldId="264"/>
            <ac:spMk id="4" creationId="{67EB1891-931C-4DA2-8784-00715F8B7823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972419515" sldId="264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972419515" sldId="264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972419515" sldId="264"/>
            <ac:spMk id="12" creationId="{BF8DA3CF-9D4B-403A-9AD4-BB177DAB6CC1}"/>
          </ac:spMkLst>
        </pc:spChg>
        <pc:picChg chg="del">
          <ac:chgData name="Pandey, Shikha" userId="62b2c247-44c0-476d-a294-f01c5623c9dc" providerId="ADAL" clId="{F72F3FB8-19C0-4758-9009-50FF7556B545}" dt="2021-12-07T06:04:08.422" v="22" actId="478"/>
          <ac:picMkLst>
            <pc:docMk/>
            <pc:sldMk cId="2972419515" sldId="264"/>
            <ac:picMk id="6" creationId="{283F7F2C-9D28-44FB-96EE-319444EBDA01}"/>
          </ac:picMkLst>
        </pc:picChg>
        <pc:picChg chg="add mod ord">
          <ac:chgData name="Pandey, Shikha" userId="62b2c247-44c0-476d-a294-f01c5623c9dc" providerId="ADAL" clId="{F72F3FB8-19C0-4758-9009-50FF7556B545}" dt="2021-12-07T06:05:55.266" v="30" actId="22"/>
          <ac:picMkLst>
            <pc:docMk/>
            <pc:sldMk cId="2972419515" sldId="264"/>
            <ac:picMk id="7" creationId="{EB6E0AF7-F92A-467D-84CE-52F9F744E15D}"/>
          </ac:picMkLst>
        </pc:picChg>
      </pc:sldChg>
      <pc:sldChg chg="addSp delSp modSp add del mod delDesignElem">
        <pc:chgData name="Pandey, Shikha" userId="62b2c247-44c0-476d-a294-f01c5623c9dc" providerId="ADAL" clId="{F72F3FB8-19C0-4758-9009-50FF7556B545}" dt="2021-12-09T01:49:20.119" v="239" actId="47"/>
        <pc:sldMkLst>
          <pc:docMk/>
          <pc:sldMk cId="1902530149" sldId="265"/>
        </pc:sldMkLst>
        <pc:spChg chg="mod">
          <ac:chgData name="Pandey, Shikha" userId="62b2c247-44c0-476d-a294-f01c5623c9dc" providerId="ADAL" clId="{F72F3FB8-19C0-4758-9009-50FF7556B545}" dt="2021-12-07T06:06:26.503" v="50" actId="20577"/>
          <ac:spMkLst>
            <pc:docMk/>
            <pc:sldMk cId="1902530149" sldId="265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7:45.710" v="52" actId="22"/>
          <ac:spMkLst>
            <pc:docMk/>
            <pc:sldMk cId="1902530149" sldId="265"/>
            <ac:spMk id="4" creationId="{1A345EBD-99B5-4492-90C2-EBAB039C35AC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1902530149" sldId="265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1902530149" sldId="265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1902530149" sldId="265"/>
            <ac:spMk id="12" creationId="{BF8DA3CF-9D4B-403A-9AD4-BB177DAB6CC1}"/>
          </ac:spMkLst>
        </pc:spChg>
        <pc:picChg chg="add mod ord">
          <ac:chgData name="Pandey, Shikha" userId="62b2c247-44c0-476d-a294-f01c5623c9dc" providerId="ADAL" clId="{F72F3FB8-19C0-4758-9009-50FF7556B545}" dt="2021-12-07T06:07:45.710" v="52" actId="22"/>
          <ac:picMkLst>
            <pc:docMk/>
            <pc:sldMk cId="1902530149" sldId="265"/>
            <ac:picMk id="6" creationId="{A1908614-4DAB-4861-854F-3DC921C270DE}"/>
          </ac:picMkLst>
        </pc:picChg>
        <pc:picChg chg="del">
          <ac:chgData name="Pandey, Shikha" userId="62b2c247-44c0-476d-a294-f01c5623c9dc" providerId="ADAL" clId="{F72F3FB8-19C0-4758-9009-50FF7556B545}" dt="2021-12-07T06:06:09.734" v="32" actId="478"/>
          <ac:picMkLst>
            <pc:docMk/>
            <pc:sldMk cId="1902530149" sldId="265"/>
            <ac:picMk id="7" creationId="{EB6E0AF7-F92A-467D-84CE-52F9F744E15D}"/>
          </ac:picMkLst>
        </pc:picChg>
      </pc:sldChg>
      <pc:sldChg chg="addSp delSp modSp add mod ord">
        <pc:chgData name="Pandey, Shikha" userId="62b2c247-44c0-476d-a294-f01c5623c9dc" providerId="ADAL" clId="{F72F3FB8-19C0-4758-9009-50FF7556B545}" dt="2021-12-09T01:42:35.662" v="141" actId="1076"/>
        <pc:sldMkLst>
          <pc:docMk/>
          <pc:sldMk cId="1584552914" sldId="266"/>
        </pc:sldMkLst>
        <pc:spChg chg="mod">
          <ac:chgData name="Pandey, Shikha" userId="62b2c247-44c0-476d-a294-f01c5623c9dc" providerId="ADAL" clId="{F72F3FB8-19C0-4758-9009-50FF7556B545}" dt="2021-12-09T01:42:24.843" v="140" actId="1076"/>
          <ac:spMkLst>
            <pc:docMk/>
            <pc:sldMk cId="1584552914" sldId="266"/>
            <ac:spMk id="2" creationId="{69DB2FCE-7AFB-491B-B887-C7CCDF1CEB11}"/>
          </ac:spMkLst>
        </pc:spChg>
        <pc:spChg chg="del">
          <ac:chgData name="Pandey, Shikha" userId="62b2c247-44c0-476d-a294-f01c5623c9dc" providerId="ADAL" clId="{F72F3FB8-19C0-4758-9009-50FF7556B545}" dt="2021-12-09T01:40:57.857" v="130" actId="478"/>
          <ac:spMkLst>
            <pc:docMk/>
            <pc:sldMk cId="1584552914" sldId="266"/>
            <ac:spMk id="11" creationId="{86F2945C-6113-42C2-A3F5-E222867C2D43}"/>
          </ac:spMkLst>
        </pc:spChg>
        <pc:spChg chg="add mod">
          <ac:chgData name="Pandey, Shikha" userId="62b2c247-44c0-476d-a294-f01c5623c9dc" providerId="ADAL" clId="{F72F3FB8-19C0-4758-9009-50FF7556B545}" dt="2021-12-09T01:42:35.662" v="141" actId="1076"/>
          <ac:spMkLst>
            <pc:docMk/>
            <pc:sldMk cId="1584552914" sldId="266"/>
            <ac:spMk id="12" creationId="{24C1C472-E08E-4FAE-ADA1-002D47791363}"/>
          </ac:spMkLst>
        </pc:spChg>
        <pc:picChg chg="del">
          <ac:chgData name="Pandey, Shikha" userId="62b2c247-44c0-476d-a294-f01c5623c9dc" providerId="ADAL" clId="{F72F3FB8-19C0-4758-9009-50FF7556B545}" dt="2021-12-09T01:40:58.537" v="131" actId="478"/>
          <ac:picMkLst>
            <pc:docMk/>
            <pc:sldMk cId="1584552914" sldId="266"/>
            <ac:picMk id="7" creationId="{B301B958-73D9-403B-8DDC-C2C0D06E5395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5:02.857" v="272" actId="1076"/>
        <pc:sldMkLst>
          <pc:docMk/>
          <pc:sldMk cId="1491790444" sldId="267"/>
        </pc:sldMkLst>
        <pc:spChg chg="mod">
          <ac:chgData name="Pandey, Shikha" userId="62b2c247-44c0-476d-a294-f01c5623c9dc" providerId="ADAL" clId="{F72F3FB8-19C0-4758-9009-50FF7556B545}" dt="2021-12-09T01:48:12.415" v="229"/>
          <ac:spMkLst>
            <pc:docMk/>
            <pc:sldMk cId="1491790444" sldId="267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1:55:02.857" v="272" actId="1076"/>
          <ac:picMkLst>
            <pc:docMk/>
            <pc:sldMk cId="1491790444" sldId="267"/>
            <ac:picMk id="4" creationId="{2C6889AC-799A-4D0D-841E-C12FCF9AAC7E}"/>
          </ac:picMkLst>
        </pc:picChg>
        <pc:picChg chg="del">
          <ac:chgData name="Pandey, Shikha" userId="62b2c247-44c0-476d-a294-f01c5623c9dc" providerId="ADAL" clId="{F72F3FB8-19C0-4758-9009-50FF7556B545}" dt="2021-12-09T01:46:49.249" v="186" actId="478"/>
          <ac:picMkLst>
            <pc:docMk/>
            <pc:sldMk cId="1491790444" sldId="267"/>
            <ac:picMk id="7" creationId="{B301B958-73D9-403B-8DDC-C2C0D06E5395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4:58.570" v="271" actId="1076"/>
        <pc:sldMkLst>
          <pc:docMk/>
          <pc:sldMk cId="3943878477" sldId="268"/>
        </pc:sldMkLst>
        <pc:spChg chg="mod">
          <ac:chgData name="Pandey, Shikha" userId="62b2c247-44c0-476d-a294-f01c5623c9dc" providerId="ADAL" clId="{F72F3FB8-19C0-4758-9009-50FF7556B545}" dt="2021-12-09T01:50:37.784" v="254" actId="20577"/>
          <ac:spMkLst>
            <pc:docMk/>
            <pc:sldMk cId="3943878477" sldId="268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1:49:46.288" v="241" actId="478"/>
          <ac:picMkLst>
            <pc:docMk/>
            <pc:sldMk cId="3943878477" sldId="268"/>
            <ac:picMk id="4" creationId="{2C6889AC-799A-4D0D-841E-C12FCF9AAC7E}"/>
          </ac:picMkLst>
        </pc:picChg>
        <pc:picChg chg="add mod">
          <ac:chgData name="Pandey, Shikha" userId="62b2c247-44c0-476d-a294-f01c5623c9dc" providerId="ADAL" clId="{F72F3FB8-19C0-4758-9009-50FF7556B545}" dt="2021-12-09T01:54:58.570" v="271" actId="1076"/>
          <ac:picMkLst>
            <pc:docMk/>
            <pc:sldMk cId="3943878477" sldId="268"/>
            <ac:picMk id="5" creationId="{FDE0431C-1843-41E3-9102-999BF16A8E61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4:54.045" v="270" actId="1076"/>
        <pc:sldMkLst>
          <pc:docMk/>
          <pc:sldMk cId="4241480220" sldId="269"/>
        </pc:sldMkLst>
        <pc:spChg chg="mod">
          <ac:chgData name="Pandey, Shikha" userId="62b2c247-44c0-476d-a294-f01c5623c9dc" providerId="ADAL" clId="{F72F3FB8-19C0-4758-9009-50FF7556B545}" dt="2021-12-09T01:54:11.111" v="266" actId="20577"/>
          <ac:spMkLst>
            <pc:docMk/>
            <pc:sldMk cId="4241480220" sldId="269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1:54:54.045" v="270" actId="1076"/>
          <ac:picMkLst>
            <pc:docMk/>
            <pc:sldMk cId="4241480220" sldId="269"/>
            <ac:picMk id="4" creationId="{B734E8EC-E052-4722-97E2-A4C68E1ABD63}"/>
          </ac:picMkLst>
        </pc:picChg>
        <pc:picChg chg="del">
          <ac:chgData name="Pandey, Shikha" userId="62b2c247-44c0-476d-a294-f01c5623c9dc" providerId="ADAL" clId="{F72F3FB8-19C0-4758-9009-50FF7556B545}" dt="2021-12-09T01:52:29.208" v="263" actId="478"/>
          <ac:picMkLst>
            <pc:docMk/>
            <pc:sldMk cId="4241480220" sldId="269"/>
            <ac:picMk id="5" creationId="{FDE0431C-1843-41E3-9102-999BF16A8E61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6:21.205" v="290" actId="14100"/>
        <pc:sldMkLst>
          <pc:docMk/>
          <pc:sldMk cId="1974442087" sldId="270"/>
        </pc:sldMkLst>
        <pc:spChg chg="mod">
          <ac:chgData name="Pandey, Shikha" userId="62b2c247-44c0-476d-a294-f01c5623c9dc" providerId="ADAL" clId="{F72F3FB8-19C0-4758-9009-50FF7556B545}" dt="2021-12-09T01:55:38.783" v="284" actId="20577"/>
          <ac:spMkLst>
            <pc:docMk/>
            <pc:sldMk cId="1974442087" sldId="270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1:55:27.815" v="276" actId="478"/>
          <ac:picMkLst>
            <pc:docMk/>
            <pc:sldMk cId="1974442087" sldId="270"/>
            <ac:picMk id="4" creationId="{B734E8EC-E052-4722-97E2-A4C68E1ABD63}"/>
          </ac:picMkLst>
        </pc:picChg>
        <pc:picChg chg="add mod">
          <ac:chgData name="Pandey, Shikha" userId="62b2c247-44c0-476d-a294-f01c5623c9dc" providerId="ADAL" clId="{F72F3FB8-19C0-4758-9009-50FF7556B545}" dt="2021-12-09T01:56:21.205" v="290" actId="14100"/>
          <ac:picMkLst>
            <pc:docMk/>
            <pc:sldMk cId="1974442087" sldId="270"/>
            <ac:picMk id="5" creationId="{2B550A2D-08BE-4FDE-806F-F5D765D1C2C3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7:36.513" v="311" actId="1076"/>
        <pc:sldMkLst>
          <pc:docMk/>
          <pc:sldMk cId="3440802372" sldId="271"/>
        </pc:sldMkLst>
        <pc:spChg chg="mod">
          <ac:chgData name="Pandey, Shikha" userId="62b2c247-44c0-476d-a294-f01c5623c9dc" providerId="ADAL" clId="{F72F3FB8-19C0-4758-9009-50FF7556B545}" dt="2021-12-09T01:56:52.175" v="306" actId="20577"/>
          <ac:spMkLst>
            <pc:docMk/>
            <pc:sldMk cId="3440802372" sldId="271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1:57:36.513" v="311" actId="1076"/>
          <ac:picMkLst>
            <pc:docMk/>
            <pc:sldMk cId="3440802372" sldId="271"/>
            <ac:picMk id="4" creationId="{FAD85F08-1043-4F0C-A69A-30D1E1B71694}"/>
          </ac:picMkLst>
        </pc:picChg>
        <pc:picChg chg="del">
          <ac:chgData name="Pandey, Shikha" userId="62b2c247-44c0-476d-a294-f01c5623c9dc" providerId="ADAL" clId="{F72F3FB8-19C0-4758-9009-50FF7556B545}" dt="2021-12-09T01:56:34.890" v="292" actId="478"/>
          <ac:picMkLst>
            <pc:docMk/>
            <pc:sldMk cId="3440802372" sldId="271"/>
            <ac:picMk id="5" creationId="{2B550A2D-08BE-4FDE-806F-F5D765D1C2C3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9:18.924" v="355" actId="1076"/>
        <pc:sldMkLst>
          <pc:docMk/>
          <pc:sldMk cId="901041793" sldId="272"/>
        </pc:sldMkLst>
        <pc:spChg chg="mod">
          <ac:chgData name="Pandey, Shikha" userId="62b2c247-44c0-476d-a294-f01c5623c9dc" providerId="ADAL" clId="{F72F3FB8-19C0-4758-9009-50FF7556B545}" dt="2021-12-09T01:58:41.920" v="350" actId="20577"/>
          <ac:spMkLst>
            <pc:docMk/>
            <pc:sldMk cId="901041793" sldId="272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1:57:55.392" v="313" actId="478"/>
          <ac:picMkLst>
            <pc:docMk/>
            <pc:sldMk cId="901041793" sldId="272"/>
            <ac:picMk id="4" creationId="{FAD85F08-1043-4F0C-A69A-30D1E1B71694}"/>
          </ac:picMkLst>
        </pc:picChg>
        <pc:picChg chg="add mod">
          <ac:chgData name="Pandey, Shikha" userId="62b2c247-44c0-476d-a294-f01c5623c9dc" providerId="ADAL" clId="{F72F3FB8-19C0-4758-9009-50FF7556B545}" dt="2021-12-09T01:59:18.924" v="355" actId="1076"/>
          <ac:picMkLst>
            <pc:docMk/>
            <pc:sldMk cId="901041793" sldId="272"/>
            <ac:picMk id="5" creationId="{184F62D8-7406-4498-BF2E-94C5E18F279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3:25.895" v="382" actId="20577"/>
        <pc:sldMkLst>
          <pc:docMk/>
          <pc:sldMk cId="3589409129" sldId="273"/>
        </pc:sldMkLst>
        <pc:spChg chg="mod">
          <ac:chgData name="Pandey, Shikha" userId="62b2c247-44c0-476d-a294-f01c5623c9dc" providerId="ADAL" clId="{F72F3FB8-19C0-4758-9009-50FF7556B545}" dt="2021-12-09T02:03:25.895" v="382" actId="20577"/>
          <ac:spMkLst>
            <pc:docMk/>
            <pc:sldMk cId="3589409129" sldId="273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2:02:09.731" v="360" actId="1076"/>
          <ac:picMkLst>
            <pc:docMk/>
            <pc:sldMk cId="3589409129" sldId="273"/>
            <ac:picMk id="4" creationId="{2A9B7E2B-519C-4453-8DCF-52B716D47F98}"/>
          </ac:picMkLst>
        </pc:picChg>
        <pc:picChg chg="del">
          <ac:chgData name="Pandey, Shikha" userId="62b2c247-44c0-476d-a294-f01c5623c9dc" providerId="ADAL" clId="{F72F3FB8-19C0-4758-9009-50FF7556B545}" dt="2021-12-09T02:01:21.959" v="357" actId="478"/>
          <ac:picMkLst>
            <pc:docMk/>
            <pc:sldMk cId="3589409129" sldId="273"/>
            <ac:picMk id="5" creationId="{184F62D8-7406-4498-BF2E-94C5E18F279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4:32.678" v="404" actId="20577"/>
        <pc:sldMkLst>
          <pc:docMk/>
          <pc:sldMk cId="1214745997" sldId="274"/>
        </pc:sldMkLst>
        <pc:spChg chg="mod">
          <ac:chgData name="Pandey, Shikha" userId="62b2c247-44c0-476d-a294-f01c5623c9dc" providerId="ADAL" clId="{F72F3FB8-19C0-4758-9009-50FF7556B545}" dt="2021-12-09T02:04:32.678" v="404" actId="20577"/>
          <ac:spMkLst>
            <pc:docMk/>
            <pc:sldMk cId="1214745997" sldId="274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2:03:36.607" v="384" actId="478"/>
          <ac:picMkLst>
            <pc:docMk/>
            <pc:sldMk cId="1214745997" sldId="274"/>
            <ac:picMk id="4" creationId="{2A9B7E2B-519C-4453-8DCF-52B716D47F98}"/>
          </ac:picMkLst>
        </pc:picChg>
        <pc:picChg chg="add mod">
          <ac:chgData name="Pandey, Shikha" userId="62b2c247-44c0-476d-a294-f01c5623c9dc" providerId="ADAL" clId="{F72F3FB8-19C0-4758-9009-50FF7556B545}" dt="2021-12-09T02:04:22.242" v="402" actId="1076"/>
          <ac:picMkLst>
            <pc:docMk/>
            <pc:sldMk cId="1214745997" sldId="274"/>
            <ac:picMk id="5" creationId="{3BE03B07-EAC3-4558-AD17-1AC9115ED33D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5:37.061" v="424" actId="20577"/>
        <pc:sldMkLst>
          <pc:docMk/>
          <pc:sldMk cId="3997202045" sldId="275"/>
        </pc:sldMkLst>
        <pc:spChg chg="mod">
          <ac:chgData name="Pandey, Shikha" userId="62b2c247-44c0-476d-a294-f01c5623c9dc" providerId="ADAL" clId="{F72F3FB8-19C0-4758-9009-50FF7556B545}" dt="2021-12-09T02:05:37.061" v="424" actId="20577"/>
          <ac:spMkLst>
            <pc:docMk/>
            <pc:sldMk cId="3997202045" sldId="275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2:05:22.474" v="409" actId="1076"/>
          <ac:picMkLst>
            <pc:docMk/>
            <pc:sldMk cId="3997202045" sldId="275"/>
            <ac:picMk id="4" creationId="{6B787EBD-2C7F-4A31-8D8D-2945F8262C66}"/>
          </ac:picMkLst>
        </pc:picChg>
        <pc:picChg chg="del">
          <ac:chgData name="Pandey, Shikha" userId="62b2c247-44c0-476d-a294-f01c5623c9dc" providerId="ADAL" clId="{F72F3FB8-19C0-4758-9009-50FF7556B545}" dt="2021-12-09T02:04:51.849" v="406" actId="478"/>
          <ac:picMkLst>
            <pc:docMk/>
            <pc:sldMk cId="3997202045" sldId="275"/>
            <ac:picMk id="5" creationId="{3BE03B07-EAC3-4558-AD17-1AC9115ED33D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8:29.487" v="446" actId="20577"/>
        <pc:sldMkLst>
          <pc:docMk/>
          <pc:sldMk cId="332678304" sldId="276"/>
        </pc:sldMkLst>
        <pc:spChg chg="mod">
          <ac:chgData name="Pandey, Shikha" userId="62b2c247-44c0-476d-a294-f01c5623c9dc" providerId="ADAL" clId="{F72F3FB8-19C0-4758-9009-50FF7556B545}" dt="2021-12-09T02:08:29.487" v="446" actId="20577"/>
          <ac:spMkLst>
            <pc:docMk/>
            <pc:sldMk cId="332678304" sldId="276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2:05:47.239" v="426" actId="478"/>
          <ac:picMkLst>
            <pc:docMk/>
            <pc:sldMk cId="332678304" sldId="276"/>
            <ac:picMk id="4" creationId="{6B787EBD-2C7F-4A31-8D8D-2945F8262C66}"/>
          </ac:picMkLst>
        </pc:picChg>
        <pc:picChg chg="add mod">
          <ac:chgData name="Pandey, Shikha" userId="62b2c247-44c0-476d-a294-f01c5623c9dc" providerId="ADAL" clId="{F72F3FB8-19C0-4758-9009-50FF7556B545}" dt="2021-12-09T02:06:28.685" v="430" actId="1076"/>
          <ac:picMkLst>
            <pc:docMk/>
            <pc:sldMk cId="332678304" sldId="276"/>
            <ac:picMk id="5" creationId="{399BA293-CD93-4200-B2B2-71A313A8C6D2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9:20.567" v="471" actId="1076"/>
        <pc:sldMkLst>
          <pc:docMk/>
          <pc:sldMk cId="1360113363" sldId="277"/>
        </pc:sldMkLst>
        <pc:spChg chg="mod">
          <ac:chgData name="Pandey, Shikha" userId="62b2c247-44c0-476d-a294-f01c5623c9dc" providerId="ADAL" clId="{F72F3FB8-19C0-4758-9009-50FF7556B545}" dt="2021-12-09T02:08:46.991" v="466" actId="20577"/>
          <ac:spMkLst>
            <pc:docMk/>
            <pc:sldMk cId="1360113363" sldId="277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2:09:20.567" v="471" actId="1076"/>
          <ac:picMkLst>
            <pc:docMk/>
            <pc:sldMk cId="1360113363" sldId="277"/>
            <ac:picMk id="4" creationId="{0CC50B01-EB03-4002-B7CB-C2FB74D0459B}"/>
          </ac:picMkLst>
        </pc:picChg>
        <pc:picChg chg="del">
          <ac:chgData name="Pandey, Shikha" userId="62b2c247-44c0-476d-a294-f01c5623c9dc" providerId="ADAL" clId="{F72F3FB8-19C0-4758-9009-50FF7556B545}" dt="2021-12-09T02:07:07.495" v="432" actId="478"/>
          <ac:picMkLst>
            <pc:docMk/>
            <pc:sldMk cId="1360113363" sldId="277"/>
            <ac:picMk id="5" creationId="{399BA293-CD93-4200-B2B2-71A313A8C6D2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14:08.430" v="524" actId="1076"/>
        <pc:sldMkLst>
          <pc:docMk/>
          <pc:sldMk cId="112724084" sldId="278"/>
        </pc:sldMkLst>
        <pc:spChg chg="mod">
          <ac:chgData name="Pandey, Shikha" userId="62b2c247-44c0-476d-a294-f01c5623c9dc" providerId="ADAL" clId="{F72F3FB8-19C0-4758-9009-50FF7556B545}" dt="2021-12-09T02:13:36.011" v="521" actId="13926"/>
          <ac:spMkLst>
            <pc:docMk/>
            <pc:sldMk cId="112724084" sldId="278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2:09:30.014" v="473" actId="478"/>
          <ac:picMkLst>
            <pc:docMk/>
            <pc:sldMk cId="112724084" sldId="278"/>
            <ac:picMk id="4" creationId="{0CC50B01-EB03-4002-B7CB-C2FB74D0459B}"/>
          </ac:picMkLst>
        </pc:picChg>
        <pc:picChg chg="add mod">
          <ac:chgData name="Pandey, Shikha" userId="62b2c247-44c0-476d-a294-f01c5623c9dc" providerId="ADAL" clId="{F72F3FB8-19C0-4758-9009-50FF7556B545}" dt="2021-12-09T02:14:08.430" v="524" actId="1076"/>
          <ac:picMkLst>
            <pc:docMk/>
            <pc:sldMk cId="112724084" sldId="278"/>
            <ac:picMk id="5" creationId="{3A240EEB-0D0F-41AC-BB47-1DBE3B55B9F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34:54.631" v="813"/>
        <pc:sldMkLst>
          <pc:docMk/>
          <pc:sldMk cId="1730842296" sldId="279"/>
        </pc:sldMkLst>
        <pc:spChg chg="mod">
          <ac:chgData name="Pandey, Shikha" userId="62b2c247-44c0-476d-a294-f01c5623c9dc" providerId="ADAL" clId="{F72F3FB8-19C0-4758-9009-50FF7556B545}" dt="2021-12-09T02:34:54.631" v="813"/>
          <ac:spMkLst>
            <pc:docMk/>
            <pc:sldMk cId="1730842296" sldId="279"/>
            <ac:spMk id="2" creationId="{69DB2FCE-7AFB-491B-B887-C7CCDF1CEB11}"/>
          </ac:spMkLst>
        </pc:spChg>
        <pc:spChg chg="add mod">
          <ac:chgData name="Pandey, Shikha" userId="62b2c247-44c0-476d-a294-f01c5623c9dc" providerId="ADAL" clId="{F72F3FB8-19C0-4758-9009-50FF7556B545}" dt="2021-12-09T02:23:50.114" v="642" actId="1076"/>
          <ac:spMkLst>
            <pc:docMk/>
            <pc:sldMk cId="1730842296" sldId="279"/>
            <ac:spMk id="6" creationId="{4240F8E4-604A-4A84-A98C-D6ECC8B82B5E}"/>
          </ac:spMkLst>
        </pc:spChg>
        <pc:spChg chg="add mod">
          <ac:chgData name="Pandey, Shikha" userId="62b2c247-44c0-476d-a294-f01c5623c9dc" providerId="ADAL" clId="{F72F3FB8-19C0-4758-9009-50FF7556B545}" dt="2021-12-09T02:34:35.573" v="809" actId="1076"/>
          <ac:spMkLst>
            <pc:docMk/>
            <pc:sldMk cId="1730842296" sldId="279"/>
            <ac:spMk id="7" creationId="{D2278F40-4699-47C2-AA44-E6AAD3C053D9}"/>
          </ac:spMkLst>
        </pc:spChg>
        <pc:graphicFrameChg chg="add mod modGraphic">
          <ac:chgData name="Pandey, Shikha" userId="62b2c247-44c0-476d-a294-f01c5623c9dc" providerId="ADAL" clId="{F72F3FB8-19C0-4758-9009-50FF7556B545}" dt="2021-12-09T02:28:56.878" v="732" actId="113"/>
          <ac:graphicFrameMkLst>
            <pc:docMk/>
            <pc:sldMk cId="1730842296" sldId="279"/>
            <ac:graphicFrameMk id="3" creationId="{1401A95C-D864-4C79-9BC6-08F3FB017643}"/>
          </ac:graphicFrameMkLst>
        </pc:graphicFrameChg>
        <pc:graphicFrameChg chg="add mod modGraphic">
          <ac:chgData name="Pandey, Shikha" userId="62b2c247-44c0-476d-a294-f01c5623c9dc" providerId="ADAL" clId="{F72F3FB8-19C0-4758-9009-50FF7556B545}" dt="2021-12-09T02:34:19.147" v="806" actId="1076"/>
          <ac:graphicFrameMkLst>
            <pc:docMk/>
            <pc:sldMk cId="1730842296" sldId="279"/>
            <ac:graphicFrameMk id="4" creationId="{AC0719EB-2B76-406E-BA6A-A0092A3BB057}"/>
          </ac:graphicFrameMkLst>
        </pc:graphicFrameChg>
        <pc:picChg chg="del">
          <ac:chgData name="Pandey, Shikha" userId="62b2c247-44c0-476d-a294-f01c5623c9dc" providerId="ADAL" clId="{F72F3FB8-19C0-4758-9009-50FF7556B545}" dt="2021-12-09T02:14:27.008" v="527" actId="478"/>
          <ac:picMkLst>
            <pc:docMk/>
            <pc:sldMk cId="1730842296" sldId="279"/>
            <ac:picMk id="5" creationId="{3A240EEB-0D0F-41AC-BB47-1DBE3B55B9F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3:18:31.235" v="1316" actId="14100"/>
        <pc:sldMkLst>
          <pc:docMk/>
          <pc:sldMk cId="3497206609" sldId="280"/>
        </pc:sldMkLst>
        <pc:spChg chg="mod">
          <ac:chgData name="Pandey, Shikha" userId="62b2c247-44c0-476d-a294-f01c5623c9dc" providerId="ADAL" clId="{F72F3FB8-19C0-4758-9009-50FF7556B545}" dt="2021-12-09T02:36:24.301" v="842" actId="6549"/>
          <ac:spMkLst>
            <pc:docMk/>
            <pc:sldMk cId="3497206609" sldId="280"/>
            <ac:spMk id="2" creationId="{69DB2FCE-7AFB-491B-B887-C7CCDF1CEB11}"/>
          </ac:spMkLst>
        </pc:spChg>
        <pc:spChg chg="del mod">
          <ac:chgData name="Pandey, Shikha" userId="62b2c247-44c0-476d-a294-f01c5623c9dc" providerId="ADAL" clId="{F72F3FB8-19C0-4758-9009-50FF7556B545}" dt="2021-12-09T03:11:05.153" v="1267" actId="478"/>
          <ac:spMkLst>
            <pc:docMk/>
            <pc:sldMk cId="3497206609" sldId="280"/>
            <ac:spMk id="6" creationId="{4240F8E4-604A-4A84-A98C-D6ECC8B82B5E}"/>
          </ac:spMkLst>
        </pc:spChg>
        <pc:spChg chg="del mod">
          <ac:chgData name="Pandey, Shikha" userId="62b2c247-44c0-476d-a294-f01c5623c9dc" providerId="ADAL" clId="{F72F3FB8-19C0-4758-9009-50FF7556B545}" dt="2021-12-09T03:09:40.696" v="1251" actId="478"/>
          <ac:spMkLst>
            <pc:docMk/>
            <pc:sldMk cId="3497206609" sldId="280"/>
            <ac:spMk id="7" creationId="{D2278F40-4699-47C2-AA44-E6AAD3C053D9}"/>
          </ac:spMkLst>
        </pc:spChg>
        <pc:graphicFrameChg chg="del modGraphic">
          <ac:chgData name="Pandey, Shikha" userId="62b2c247-44c0-476d-a294-f01c5623c9dc" providerId="ADAL" clId="{F72F3FB8-19C0-4758-9009-50FF7556B545}" dt="2021-12-09T02:43:35.165" v="884" actId="478"/>
          <ac:graphicFrameMkLst>
            <pc:docMk/>
            <pc:sldMk cId="3497206609" sldId="280"/>
            <ac:graphicFrameMk id="3" creationId="{1401A95C-D864-4C79-9BC6-08F3FB017643}"/>
          </ac:graphicFrameMkLst>
        </pc:graphicFrameChg>
        <pc:graphicFrameChg chg="del mod">
          <ac:chgData name="Pandey, Shikha" userId="62b2c247-44c0-476d-a294-f01c5623c9dc" providerId="ADAL" clId="{F72F3FB8-19C0-4758-9009-50FF7556B545}" dt="2021-12-09T03:08:41.001" v="1248" actId="478"/>
          <ac:graphicFrameMkLst>
            <pc:docMk/>
            <pc:sldMk cId="3497206609" sldId="280"/>
            <ac:graphicFrameMk id="4" creationId="{AC0719EB-2B76-406E-BA6A-A0092A3BB057}"/>
          </ac:graphicFrameMkLst>
        </pc:graphicFrameChg>
        <pc:graphicFrameChg chg="add mod modGraphic">
          <ac:chgData name="Pandey, Shikha" userId="62b2c247-44c0-476d-a294-f01c5623c9dc" providerId="ADAL" clId="{F72F3FB8-19C0-4758-9009-50FF7556B545}" dt="2021-12-09T03:16:55.274" v="1301" actId="1076"/>
          <ac:graphicFrameMkLst>
            <pc:docMk/>
            <pc:sldMk cId="3497206609" sldId="280"/>
            <ac:graphicFrameMk id="5" creationId="{9E231609-9368-4935-99A2-72542BC24BF8}"/>
          </ac:graphicFrameMkLst>
        </pc:graphicFrameChg>
        <pc:graphicFrameChg chg="add mod modGraphic">
          <ac:chgData name="Pandey, Shikha" userId="62b2c247-44c0-476d-a294-f01c5623c9dc" providerId="ADAL" clId="{F72F3FB8-19C0-4758-9009-50FF7556B545}" dt="2021-12-09T03:18:31.235" v="1316" actId="14100"/>
          <ac:graphicFrameMkLst>
            <pc:docMk/>
            <pc:sldMk cId="3497206609" sldId="280"/>
            <ac:graphicFrameMk id="16" creationId="{E44AFC4C-8E7A-4850-8165-9B71BB590F5B}"/>
          </ac:graphicFrameMkLst>
        </pc:graphicFrameChg>
        <pc:picChg chg="add del mod">
          <ac:chgData name="Pandey, Shikha" userId="62b2c247-44c0-476d-a294-f01c5623c9dc" providerId="ADAL" clId="{F72F3FB8-19C0-4758-9009-50FF7556B545}" dt="2021-12-09T03:18:14.880" v="1312" actId="478"/>
          <ac:picMkLst>
            <pc:docMk/>
            <pc:sldMk cId="3497206609" sldId="280"/>
            <ac:picMk id="8" creationId="{E04B7967-6EAE-4B00-8FBA-3073892B4F87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3:28:23.536" v="1345" actId="1076"/>
        <pc:sldMkLst>
          <pc:docMk/>
          <pc:sldMk cId="2468099408" sldId="281"/>
        </pc:sldMkLst>
        <pc:spChg chg="mod">
          <ac:chgData name="Pandey, Shikha" userId="62b2c247-44c0-476d-a294-f01c5623c9dc" providerId="ADAL" clId="{F72F3FB8-19C0-4758-9009-50FF7556B545}" dt="2021-12-09T03:25:09.951" v="1341" actId="20577"/>
          <ac:spMkLst>
            <pc:docMk/>
            <pc:sldMk cId="2468099408" sldId="281"/>
            <ac:spMk id="2" creationId="{69DB2FCE-7AFB-491B-B887-C7CCDF1CEB11}"/>
          </ac:spMkLst>
        </pc:spChg>
        <pc:spChg chg="del">
          <ac:chgData name="Pandey, Shikha" userId="62b2c247-44c0-476d-a294-f01c5623c9dc" providerId="ADAL" clId="{F72F3FB8-19C0-4758-9009-50FF7556B545}" dt="2021-12-09T03:06:05.660" v="1224" actId="478"/>
          <ac:spMkLst>
            <pc:docMk/>
            <pc:sldMk cId="2468099408" sldId="281"/>
            <ac:spMk id="6" creationId="{4240F8E4-604A-4A84-A98C-D6ECC8B82B5E}"/>
          </ac:spMkLst>
        </pc:spChg>
        <pc:spChg chg="del mod">
          <ac:chgData name="Pandey, Shikha" userId="62b2c247-44c0-476d-a294-f01c5623c9dc" providerId="ADAL" clId="{F72F3FB8-19C0-4758-9009-50FF7556B545}" dt="2021-12-09T03:19:38.640" v="1318" actId="478"/>
          <ac:spMkLst>
            <pc:docMk/>
            <pc:sldMk cId="2468099408" sldId="281"/>
            <ac:spMk id="7" creationId="{D2278F40-4699-47C2-AA44-E6AAD3C053D9}"/>
          </ac:spMkLst>
        </pc:spChg>
        <pc:graphicFrameChg chg="del mod modGraphic">
          <ac:chgData name="Pandey, Shikha" userId="62b2c247-44c0-476d-a294-f01c5623c9dc" providerId="ADAL" clId="{F72F3FB8-19C0-4758-9009-50FF7556B545}" dt="2021-12-09T03:19:36.481" v="1317" actId="478"/>
          <ac:graphicFrameMkLst>
            <pc:docMk/>
            <pc:sldMk cId="2468099408" sldId="281"/>
            <ac:graphicFrameMk id="4" creationId="{AC0719EB-2B76-406E-BA6A-A0092A3BB057}"/>
          </ac:graphicFrameMkLst>
        </pc:graphicFrameChg>
        <pc:graphicFrameChg chg="del modGraphic">
          <ac:chgData name="Pandey, Shikha" userId="62b2c247-44c0-476d-a294-f01c5623c9dc" providerId="ADAL" clId="{F72F3FB8-19C0-4758-9009-50FF7556B545}" dt="2021-12-09T03:06:01.609" v="1223" actId="478"/>
          <ac:graphicFrameMkLst>
            <pc:docMk/>
            <pc:sldMk cId="2468099408" sldId="281"/>
            <ac:graphicFrameMk id="5" creationId="{9E231609-9368-4935-99A2-72542BC24BF8}"/>
          </ac:graphicFrameMkLst>
        </pc:graphicFrameChg>
        <pc:picChg chg="add mod">
          <ac:chgData name="Pandey, Shikha" userId="62b2c247-44c0-476d-a294-f01c5623c9dc" providerId="ADAL" clId="{F72F3FB8-19C0-4758-9009-50FF7556B545}" dt="2021-12-09T03:28:23.536" v="1345" actId="1076"/>
          <ac:picMkLst>
            <pc:docMk/>
            <pc:sldMk cId="2468099408" sldId="281"/>
            <ac:picMk id="8" creationId="{25931D2B-ABFC-42C0-A6D2-C2FE104C4E15}"/>
          </ac:picMkLst>
        </pc:picChg>
      </pc:sldChg>
      <pc:sldChg chg="add del">
        <pc:chgData name="Pandey, Shikha" userId="62b2c247-44c0-476d-a294-f01c5623c9dc" providerId="ADAL" clId="{F72F3FB8-19C0-4758-9009-50FF7556B545}" dt="2021-12-09T03:24:56.675" v="1330" actId="2696"/>
        <pc:sldMkLst>
          <pc:docMk/>
          <pc:sldMk cId="1405418622" sldId="282"/>
        </pc:sldMkLst>
      </pc:sldChg>
      <pc:sldChg chg="delSp modSp add mod">
        <pc:chgData name="Pandey, Shikha" userId="62b2c247-44c0-476d-a294-f01c5623c9dc" providerId="ADAL" clId="{F72F3FB8-19C0-4758-9009-50FF7556B545}" dt="2021-12-09T03:33:19.809" v="1346" actId="20577"/>
        <pc:sldMkLst>
          <pc:docMk/>
          <pc:sldMk cId="3861737491" sldId="283"/>
        </pc:sldMkLst>
        <pc:spChg chg="mod">
          <ac:chgData name="Pandey, Shikha" userId="62b2c247-44c0-476d-a294-f01c5623c9dc" providerId="ADAL" clId="{F72F3FB8-19C0-4758-9009-50FF7556B545}" dt="2021-12-09T03:33:19.809" v="1346" actId="20577"/>
          <ac:spMkLst>
            <pc:docMk/>
            <pc:sldMk cId="3861737491" sldId="283"/>
            <ac:spMk id="2" creationId="{69DB2FCE-7AFB-491B-B887-C7CCDF1CEB11}"/>
          </ac:spMkLst>
        </pc:spChg>
        <pc:spChg chg="del">
          <ac:chgData name="Pandey, Shikha" userId="62b2c247-44c0-476d-a294-f01c5623c9dc" providerId="ADAL" clId="{F72F3FB8-19C0-4758-9009-50FF7556B545}" dt="2021-12-09T03:24:10.153" v="1321" actId="478"/>
          <ac:spMkLst>
            <pc:docMk/>
            <pc:sldMk cId="3861737491" sldId="283"/>
            <ac:spMk id="6" creationId="{4240F8E4-604A-4A84-A98C-D6ECC8B82B5E}"/>
          </ac:spMkLst>
        </pc:spChg>
        <pc:spChg chg="del">
          <ac:chgData name="Pandey, Shikha" userId="62b2c247-44c0-476d-a294-f01c5623c9dc" providerId="ADAL" clId="{F72F3FB8-19C0-4758-9009-50FF7556B545}" dt="2021-12-09T03:24:14.745" v="1323" actId="478"/>
          <ac:spMkLst>
            <pc:docMk/>
            <pc:sldMk cId="3861737491" sldId="283"/>
            <ac:spMk id="7" creationId="{D2278F40-4699-47C2-AA44-E6AAD3C053D9}"/>
          </ac:spMkLst>
        </pc:spChg>
        <pc:graphicFrameChg chg="del">
          <ac:chgData name="Pandey, Shikha" userId="62b2c247-44c0-476d-a294-f01c5623c9dc" providerId="ADAL" clId="{F72F3FB8-19C0-4758-9009-50FF7556B545}" dt="2021-12-09T03:24:11.857" v="1322" actId="478"/>
          <ac:graphicFrameMkLst>
            <pc:docMk/>
            <pc:sldMk cId="3861737491" sldId="283"/>
            <ac:graphicFrameMk id="3" creationId="{1401A95C-D864-4C79-9BC6-08F3FB017643}"/>
          </ac:graphicFrameMkLst>
        </pc:graphicFrameChg>
        <pc:graphicFrameChg chg="del">
          <ac:chgData name="Pandey, Shikha" userId="62b2c247-44c0-476d-a294-f01c5623c9dc" providerId="ADAL" clId="{F72F3FB8-19C0-4758-9009-50FF7556B545}" dt="2021-12-09T03:24:16.225" v="1324" actId="478"/>
          <ac:graphicFrameMkLst>
            <pc:docMk/>
            <pc:sldMk cId="3861737491" sldId="283"/>
            <ac:graphicFrameMk id="4" creationId="{AC0719EB-2B76-406E-BA6A-A0092A3BB057}"/>
          </ac:graphicFrameMkLst>
        </pc:graphicFrameChg>
      </pc:sldChg>
      <pc:sldChg chg="add del">
        <pc:chgData name="Pandey, Shikha" userId="62b2c247-44c0-476d-a294-f01c5623c9dc" providerId="ADAL" clId="{F72F3FB8-19C0-4758-9009-50FF7556B545}" dt="2021-12-09T03:24:52.656" v="1329" actId="2890"/>
        <pc:sldMkLst>
          <pc:docMk/>
          <pc:sldMk cId="776828111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6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7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9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3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0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0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7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8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2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3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financial graph">
            <a:extLst>
              <a:ext uri="{FF2B5EF4-FFF2-40B4-BE49-F238E27FC236}">
                <a16:creationId xmlns:a16="http://schemas.microsoft.com/office/drawing/2014/main" id="{744A3A76-5E31-4CB8-B7CA-3A49A5C8B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7" t="9091" r="10227" b="-1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33" name="Freeform: Shape 8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E3209-0930-4C8F-8474-9666A52C0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6272" y="3651047"/>
            <a:ext cx="5370576" cy="91111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Presented by: 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Kevin Boyd and Shikha Pandey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37183-0856-4915-B9D2-E2787D0BA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3747" y="1408814"/>
            <a:ext cx="5683102" cy="2235277"/>
          </a:xfrm>
        </p:spPr>
        <p:txBody>
          <a:bodyPr>
            <a:normAutofit/>
          </a:bodyPr>
          <a:lstStyle/>
          <a:p>
            <a:pPr algn="l"/>
            <a:r>
              <a:rPr lang="en-US" sz="5400" b="1" cap="none">
                <a:solidFill>
                  <a:srgbClr val="FFFFFF"/>
                </a:solidFill>
              </a:rPr>
              <a:t>Project 2: Attrition Case Study</a:t>
            </a:r>
            <a:endParaRPr lang="en-US" sz="5400" b="1" cap="non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822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Job Role and Job Satisfaction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84F62D8-7406-4498-BF2E-94C5E18F2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917" y="1396420"/>
            <a:ext cx="7570165" cy="546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4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Age and Monthly Income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A9B7E2B-519C-4453-8DCF-52B716D47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48" y="1420023"/>
            <a:ext cx="7523303" cy="543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09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Overtime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BE03B07-EAC3-4558-AD17-1AC9115ED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723" y="1709959"/>
            <a:ext cx="7120554" cy="514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4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Business Travel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B787EBD-2C7F-4A31-8D8D-2945F8262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95" y="1517122"/>
            <a:ext cx="7459009" cy="534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02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Marital Status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99BA293-CD93-4200-B2B2-71A313A8C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925" y="1564747"/>
            <a:ext cx="7588149" cy="529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8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Multiple Variables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CC50B01-EB03-4002-B7CB-C2FB74D04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557" y="1356261"/>
            <a:ext cx="7610885" cy="537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13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Scatter Plots with Continuous Variables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A240EEB-0D0F-41AC-BB47-1DBE3B55B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04" y="1598973"/>
            <a:ext cx="7281391" cy="516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4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 Attrition: Naïve Bayes Model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401A95C-D864-4C79-9BC6-08F3FB017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122327"/>
              </p:ext>
            </p:extLst>
          </p:nvPr>
        </p:nvGraphicFramePr>
        <p:xfrm>
          <a:off x="2024044" y="1935308"/>
          <a:ext cx="8143911" cy="1126476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2714637">
                  <a:extLst>
                    <a:ext uri="{9D8B030D-6E8A-4147-A177-3AD203B41FA5}">
                      <a16:colId xmlns:a16="http://schemas.microsoft.com/office/drawing/2014/main" val="3209612359"/>
                    </a:ext>
                  </a:extLst>
                </a:gridCol>
                <a:gridCol w="2714637">
                  <a:extLst>
                    <a:ext uri="{9D8B030D-6E8A-4147-A177-3AD203B41FA5}">
                      <a16:colId xmlns:a16="http://schemas.microsoft.com/office/drawing/2014/main" val="3384533834"/>
                    </a:ext>
                  </a:extLst>
                </a:gridCol>
                <a:gridCol w="2714637">
                  <a:extLst>
                    <a:ext uri="{9D8B030D-6E8A-4147-A177-3AD203B41FA5}">
                      <a16:colId xmlns:a16="http://schemas.microsoft.com/office/drawing/2014/main" val="1935274902"/>
                    </a:ext>
                  </a:extLst>
                </a:gridCol>
              </a:tblGrid>
              <a:tr h="37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301911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677083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470335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C0719EB-2B76-406E-BA6A-A0092A3BB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796810"/>
              </p:ext>
            </p:extLst>
          </p:nvPr>
        </p:nvGraphicFramePr>
        <p:xfrm>
          <a:off x="2039955" y="4460653"/>
          <a:ext cx="8128000" cy="18542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495274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17507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0.8769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0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84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9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Information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69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150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40F8E4-604A-4A84-A98C-D6ECC8B82B5E}"/>
              </a:ext>
            </a:extLst>
          </p:cNvPr>
          <p:cNvSpPr txBox="1"/>
          <p:nvPr/>
        </p:nvSpPr>
        <p:spPr>
          <a:xfrm>
            <a:off x="4788776" y="1321553"/>
            <a:ext cx="26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Confusion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78F40-4699-47C2-AA44-E6AAD3C053D9}"/>
              </a:ext>
            </a:extLst>
          </p:cNvPr>
          <p:cNvSpPr txBox="1"/>
          <p:nvPr/>
        </p:nvSpPr>
        <p:spPr>
          <a:xfrm>
            <a:off x="5217097" y="3796217"/>
            <a:ext cx="177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Metrics</a:t>
            </a:r>
          </a:p>
        </p:txBody>
      </p:sp>
    </p:spTree>
    <p:extLst>
      <p:ext uri="{BB962C8B-B14F-4D97-AF65-F5344CB8AC3E}">
        <p14:creationId xmlns:p14="http://schemas.microsoft.com/office/powerpoint/2010/main" val="1730842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latin typeface="Calibri" panose="020F0502020204030204" pitchFamily="34" charset="0"/>
                <a:cs typeface="Calibri" panose="020F0502020204030204" pitchFamily="34" charset="0"/>
              </a:rPr>
              <a:t>Predicted Attrition 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1737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 Salary: Linear Regression Model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9E231609-9368-4935-99A2-72542BC24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737202"/>
              </p:ext>
            </p:extLst>
          </p:nvPr>
        </p:nvGraphicFramePr>
        <p:xfrm>
          <a:off x="3513816" y="1064367"/>
          <a:ext cx="5164368" cy="445008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3341269">
                  <a:extLst>
                    <a:ext uri="{9D8B030D-6E8A-4147-A177-3AD203B41FA5}">
                      <a16:colId xmlns:a16="http://schemas.microsoft.com/office/drawing/2014/main" val="1059992326"/>
                    </a:ext>
                  </a:extLst>
                </a:gridCol>
                <a:gridCol w="1823099">
                  <a:extLst>
                    <a:ext uri="{9D8B030D-6E8A-4147-A177-3AD203B41FA5}">
                      <a16:colId xmlns:a16="http://schemas.microsoft.com/office/drawing/2014/main" val="1430665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</a:t>
                      </a:r>
                      <a:r>
                        <a:rPr lang="en-US" dirty="0"/>
                        <a:t>(&gt;|t|)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2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(Intercept)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0.02367*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0.00386**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22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36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Human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9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Laboratory Technician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0.00219**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3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23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Manufacturing 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61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Research 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97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Research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0.14668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59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Sales Executive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91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Sales Representative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0.06077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9839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E44AFC4C-8E7A-4850-8165-9B71BB590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386065"/>
              </p:ext>
            </p:extLst>
          </p:nvPr>
        </p:nvGraphicFramePr>
        <p:xfrm>
          <a:off x="3513816" y="5877397"/>
          <a:ext cx="5164367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418141">
                  <a:extLst>
                    <a:ext uri="{9D8B030D-6E8A-4147-A177-3AD203B41FA5}">
                      <a16:colId xmlns:a16="http://schemas.microsoft.com/office/drawing/2014/main" val="1349527456"/>
                    </a:ext>
                  </a:extLst>
                </a:gridCol>
                <a:gridCol w="2746226">
                  <a:extLst>
                    <a:ext uri="{9D8B030D-6E8A-4147-A177-3AD203B41FA5}">
                      <a16:colId xmlns:a16="http://schemas.microsoft.com/office/drawing/2014/main" val="2817507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0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&lt; 2.2e-16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844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20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668641"/>
            <a:ext cx="10905066" cy="494808"/>
          </a:xfrm>
        </p:spPr>
        <p:txBody>
          <a:bodyPr>
            <a:no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Objective and Approach  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4C1C472-E08E-4FAE-ADA1-002D47791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787" y="1670241"/>
            <a:ext cx="9486901" cy="4324272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Utilize R to study employee dataset.</a:t>
            </a: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Conduct an analysis for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DDSAnalytics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on its existing employee data to predict employee turnover to help gain a competitive edge over its competition.</a:t>
            </a:r>
          </a:p>
        </p:txBody>
      </p:sp>
    </p:spTree>
    <p:extLst>
      <p:ext uri="{BB962C8B-B14F-4D97-AF65-F5344CB8AC3E}">
        <p14:creationId xmlns:p14="http://schemas.microsoft.com/office/powerpoint/2010/main" val="1584552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Predicted Salary by Age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5931D2B-ABFC-42C0-A6D2-C2FE104C4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059" y="1329957"/>
            <a:ext cx="7687881" cy="553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9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651131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Investigate</a:t>
            </a:r>
            <a:r>
              <a:rPr lang="en-US" sz="3600" b="1" i="0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en-US" sz="3600" b="1" i="0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FDDCAC-CE20-48C5-91FD-8D26D96B2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058" y="1419289"/>
            <a:ext cx="8147884" cy="543871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245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Distribution for Attrition 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01B958-73D9-403B-8DDC-C2C0D06E5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32" y="1250896"/>
            <a:ext cx="7733935" cy="560710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50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Monthly Income based on Attrition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C6889AC-799A-4D0D-841E-C12FCF9AA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924" y="1488547"/>
            <a:ext cx="7551147" cy="53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9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Income Groups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DE0431C-1843-41E3-9102-999BF16A8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565" y="1507597"/>
            <a:ext cx="7474661" cy="535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7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Age Groups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734E8EC-E052-4722-97E2-A4C68E1AB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493" y="1423422"/>
            <a:ext cx="7583014" cy="544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8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Job Role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B550A2D-08BE-4FDE-806F-F5D765D1C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469" y="1321553"/>
            <a:ext cx="7653324" cy="553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4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Monthly Income based on Job Role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AD85F08-1043-4F0C-A69A-30D1E1B71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90" y="1265218"/>
            <a:ext cx="7763820" cy="55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240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Project 2: Attrition Case Study</vt:lpstr>
      <vt:lpstr>Objective and Approach  </vt:lpstr>
      <vt:lpstr>Investigate Missing Values</vt:lpstr>
      <vt:lpstr>Distribution for Attrition </vt:lpstr>
      <vt:lpstr>Monthly Income based on Attrition</vt:lpstr>
      <vt:lpstr>Attrition based on Income Groups</vt:lpstr>
      <vt:lpstr>Attrition based on Age Groups</vt:lpstr>
      <vt:lpstr>Attrition based on Job Role</vt:lpstr>
      <vt:lpstr>Monthly Income based on Job Role</vt:lpstr>
      <vt:lpstr>Attrition based on Job Role and Job Satisfaction</vt:lpstr>
      <vt:lpstr>Attrition based on Age and Monthly Income</vt:lpstr>
      <vt:lpstr>Attrition based on Overtime</vt:lpstr>
      <vt:lpstr>Attrition based on Business Travel</vt:lpstr>
      <vt:lpstr>Attrition based on Marital Status</vt:lpstr>
      <vt:lpstr>Attrition based on Multiple Variables</vt:lpstr>
      <vt:lpstr>Scatter Plots with Continuous Variables</vt:lpstr>
      <vt:lpstr>Predict Attrition: Naïve Bayes Model</vt:lpstr>
      <vt:lpstr>Predicted Attrition </vt:lpstr>
      <vt:lpstr>Predict Salary: Linear Regression Model</vt:lpstr>
      <vt:lpstr>Predicted Salary by 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Attrition Case Study</dc:title>
  <dc:creator>Pandey, Shikha</dc:creator>
  <cp:lastModifiedBy>Pandey, Shikha</cp:lastModifiedBy>
  <cp:revision>1</cp:revision>
  <dcterms:created xsi:type="dcterms:W3CDTF">2021-12-07T02:02:34Z</dcterms:created>
  <dcterms:modified xsi:type="dcterms:W3CDTF">2021-12-09T03:33:25Z</dcterms:modified>
</cp:coreProperties>
</file>