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5"/>
  </p:notesMasterIdLst>
  <p:sldIdLst>
    <p:sldId id="259" r:id="rId2"/>
    <p:sldId id="260" r:id="rId3"/>
    <p:sldId id="262" r:id="rId4"/>
    <p:sldId id="312" r:id="rId5"/>
    <p:sldId id="261" r:id="rId6"/>
    <p:sldId id="313" r:id="rId7"/>
    <p:sldId id="314" r:id="rId8"/>
    <p:sldId id="315" r:id="rId9"/>
    <p:sldId id="316" r:id="rId10"/>
    <p:sldId id="268" r:id="rId11"/>
    <p:sldId id="317" r:id="rId12"/>
    <p:sldId id="318" r:id="rId13"/>
    <p:sldId id="319" r:id="rId14"/>
  </p:sldIdLst>
  <p:sldSz cx="9144000" cy="5143500" type="screen16x9"/>
  <p:notesSz cx="6858000" cy="9144000"/>
  <p:embeddedFontLst>
    <p:embeddedFont>
      <p:font typeface="Allerta Stencil" panose="020B0604020202020204" charset="0"/>
      <p:regular r:id="rId16"/>
    </p:embeddedFont>
    <p:embeddedFont>
      <p:font typeface="Assistant" pitchFamily="2" charset="-79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 Condensed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1816B0-8A24-4662-82DF-6A935D0CE255}">
  <a:tblStyle styleId="{731816B0-8A24-4662-82DF-6A935D0CE2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1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126849b0a2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126849b0a2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125e9861825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125e9861825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25e9861825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25e9861825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607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25e986182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25e986182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02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25e9861825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25e9861825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25e986182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25e986182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25e986182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25e986182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15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25e9861825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125e9861825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126849b0a2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126849b0a2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362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25e9861825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125e9861825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4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25e9861825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125e9861825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154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126849b0a2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126849b0a2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30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l="1019" t="8581" r="921" b="8581"/>
          <a:stretch/>
        </p:blipFill>
        <p:spPr>
          <a:xfrm rot="10800000" flipH="1">
            <a:off x="0" y="-1"/>
            <a:ext cx="91354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993900" y="2571750"/>
            <a:ext cx="715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4005750" y="1190275"/>
            <a:ext cx="113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885950" y="3559050"/>
            <a:ext cx="53721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-934341" y="-227898"/>
            <a:ext cx="10633141" cy="6978231"/>
            <a:chOff x="-934341" y="-227898"/>
            <a:chExt cx="10633141" cy="6978231"/>
          </a:xfrm>
        </p:grpSpPr>
        <p:grpSp>
          <p:nvGrpSpPr>
            <p:cNvPr id="27" name="Google Shape;27;p3"/>
            <p:cNvGrpSpPr/>
            <p:nvPr/>
          </p:nvGrpSpPr>
          <p:grpSpPr>
            <a:xfrm>
              <a:off x="467179" y="4603505"/>
              <a:ext cx="1631475" cy="2146829"/>
              <a:chOff x="987425" y="941388"/>
              <a:chExt cx="1517651" cy="199705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987425" y="974725"/>
                <a:ext cx="1484315" cy="19335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4742" extrusionOk="0">
                    <a:moveTo>
                      <a:pt x="318" y="4742"/>
                    </a:moveTo>
                    <a:lnTo>
                      <a:pt x="318" y="3319"/>
                    </a:lnTo>
                    <a:lnTo>
                      <a:pt x="0" y="3000"/>
                    </a:lnTo>
                    <a:lnTo>
                      <a:pt x="0" y="2138"/>
                    </a:lnTo>
                    <a:lnTo>
                      <a:pt x="1068" y="1059"/>
                    </a:lnTo>
                    <a:lnTo>
                      <a:pt x="1828" y="1059"/>
                    </a:lnTo>
                    <a:lnTo>
                      <a:pt x="2275" y="1506"/>
                    </a:lnTo>
                    <a:lnTo>
                      <a:pt x="2893" y="1506"/>
                    </a:lnTo>
                    <a:lnTo>
                      <a:pt x="3193" y="1206"/>
                    </a:lnTo>
                    <a:lnTo>
                      <a:pt x="3193" y="449"/>
                    </a:lnTo>
                    <a:lnTo>
                      <a:pt x="3642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1087438" y="2878138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439988" y="941388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131"/>
                    </a:moveTo>
                    <a:cubicBezTo>
                      <a:pt x="160" y="103"/>
                      <a:pt x="160" y="57"/>
                      <a:pt x="132" y="28"/>
                    </a:cubicBezTo>
                    <a:cubicBezTo>
                      <a:pt x="103" y="0"/>
                      <a:pt x="57" y="0"/>
                      <a:pt x="29" y="28"/>
                    </a:cubicBezTo>
                    <a:cubicBezTo>
                      <a:pt x="0" y="57"/>
                      <a:pt x="0" y="103"/>
                      <a:pt x="29" y="131"/>
                    </a:cubicBezTo>
                    <a:cubicBezTo>
                      <a:pt x="57" y="160"/>
                      <a:pt x="103" y="160"/>
                      <a:pt x="13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 rot="10800000">
              <a:off x="7659717" y="4401551"/>
              <a:ext cx="1017112" cy="1274803"/>
              <a:chOff x="3406775" y="1971675"/>
              <a:chExt cx="946151" cy="1185863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35;p3"/>
            <p:cNvGrpSpPr/>
            <p:nvPr/>
          </p:nvGrpSpPr>
          <p:grpSpPr>
            <a:xfrm rot="-5400000">
              <a:off x="8552842" y="1934351"/>
              <a:ext cx="1017112" cy="1274803"/>
              <a:chOff x="3406775" y="1971675"/>
              <a:chExt cx="946151" cy="1185863"/>
            </a:xfrm>
          </p:grpSpPr>
          <p:sp>
            <p:nvSpPr>
              <p:cNvPr id="36" name="Google Shape;36;p3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>
              <a:off x="-934341" y="152400"/>
              <a:ext cx="1868687" cy="1646829"/>
              <a:chOff x="2757488" y="141767"/>
              <a:chExt cx="1738314" cy="1531934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2786063" y="171930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4337050" y="141767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43;p3"/>
            <p:cNvGrpSpPr/>
            <p:nvPr/>
          </p:nvGrpSpPr>
          <p:grpSpPr>
            <a:xfrm>
              <a:off x="-86047" y="2640401"/>
              <a:ext cx="855055" cy="686105"/>
              <a:chOff x="3524250" y="2062163"/>
              <a:chExt cx="795400" cy="638237"/>
            </a:xfrm>
          </p:grpSpPr>
          <p:sp>
            <p:nvSpPr>
              <p:cNvPr id="44" name="Google Shape;44;p3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422" extrusionOk="0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rot="10800000">
              <a:off x="7347110" y="-227898"/>
              <a:ext cx="2153797" cy="455801"/>
              <a:chOff x="4886735" y="1558927"/>
              <a:chExt cx="2153797" cy="455801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"/>
          <p:cNvPicPr preferRelativeResize="0"/>
          <p:nvPr/>
        </p:nvPicPr>
        <p:blipFill rotWithShape="1">
          <a:blip r:embed="rId2">
            <a:alphaModFix/>
          </a:blip>
          <a:srcRect l="1019" t="8581" r="912" b="8581"/>
          <a:stretch/>
        </p:blipFill>
        <p:spPr>
          <a:xfrm rot="10800000" flipH="1">
            <a:off x="0" y="-1"/>
            <a:ext cx="91354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6000"/>
          </a:xfrm>
          <a:prstGeom prst="rect">
            <a:avLst/>
          </a:prstGeom>
          <a:effectLst>
            <a:outerShdw blurRad="85725" dist="1905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1290775" y="2786624"/>
            <a:ext cx="29076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sz="2400" b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sz="2400" b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sz="2400" b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sz="2400" b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sz="2400" b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sz="2400" b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sz="2400" b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sz="2400" b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2"/>
          </p:nvPr>
        </p:nvSpPr>
        <p:spPr>
          <a:xfrm>
            <a:off x="4945650" y="2786624"/>
            <a:ext cx="29076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sz="2400" b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sz="2400" b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sz="2400" b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sz="2400" b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sz="2400" b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sz="2400" b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sz="2400" b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sz="2400" b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3"/>
          </p:nvPr>
        </p:nvSpPr>
        <p:spPr>
          <a:xfrm>
            <a:off x="1290775" y="3196625"/>
            <a:ext cx="29076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4"/>
          </p:nvPr>
        </p:nvSpPr>
        <p:spPr>
          <a:xfrm>
            <a:off x="4945650" y="3196625"/>
            <a:ext cx="29076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62" name="Google Shape;62;p5"/>
          <p:cNvGrpSpPr/>
          <p:nvPr/>
        </p:nvGrpSpPr>
        <p:grpSpPr>
          <a:xfrm>
            <a:off x="-1181091" y="76209"/>
            <a:ext cx="11513475" cy="5558296"/>
            <a:chOff x="-1181091" y="76209"/>
            <a:chExt cx="11513475" cy="5558296"/>
          </a:xfrm>
        </p:grpSpPr>
        <p:grpSp>
          <p:nvGrpSpPr>
            <p:cNvPr id="63" name="Google Shape;63;p5"/>
            <p:cNvGrpSpPr/>
            <p:nvPr/>
          </p:nvGrpSpPr>
          <p:grpSpPr>
            <a:xfrm rot="7199964">
              <a:off x="8193427" y="951495"/>
              <a:ext cx="1901134" cy="1646859"/>
              <a:chOff x="2649767" y="0"/>
              <a:chExt cx="1768465" cy="1531934"/>
            </a:xfrm>
          </p:grpSpPr>
          <p:sp>
            <p:nvSpPr>
              <p:cNvPr id="64" name="Google Shape;64;p5"/>
              <p:cNvSpPr/>
              <p:nvPr/>
            </p:nvSpPr>
            <p:spPr>
              <a:xfrm>
                <a:off x="270849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2649767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>
              <a:off x="-1181091" y="76209"/>
              <a:ext cx="1901100" cy="1614404"/>
              <a:chOff x="2649767" y="-40721"/>
              <a:chExt cx="1768465" cy="150177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2708493" y="-40721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2649767" y="1370566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 rot="-2700000">
              <a:off x="4048954" y="4186674"/>
              <a:ext cx="1017193" cy="1274904"/>
              <a:chOff x="3434300" y="1944150"/>
              <a:chExt cx="946151" cy="1185863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3462875" y="1974313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4315363" y="3064925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3434300" y="194415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" name="Google Shape;74;p5"/>
            <p:cNvGrpSpPr/>
            <p:nvPr/>
          </p:nvGrpSpPr>
          <p:grpSpPr>
            <a:xfrm rot="10800000">
              <a:off x="-297108" y="3328701"/>
              <a:ext cx="1017112" cy="1274803"/>
              <a:chOff x="3406775" y="1971675"/>
              <a:chExt cx="946151" cy="1185863"/>
            </a:xfrm>
          </p:grpSpPr>
          <p:sp>
            <p:nvSpPr>
              <p:cNvPr id="75" name="Google Shape;75;p5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5"/>
            <p:cNvGrpSpPr/>
            <p:nvPr/>
          </p:nvGrpSpPr>
          <p:grpSpPr>
            <a:xfrm rot="8100000">
              <a:off x="8819344" y="4568047"/>
              <a:ext cx="649282" cy="179386"/>
              <a:chOff x="3525838" y="4135438"/>
              <a:chExt cx="649288" cy="179388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359" extrusionOk="0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"/>
          <p:cNvPicPr preferRelativeResize="0"/>
          <p:nvPr/>
        </p:nvPicPr>
        <p:blipFill rotWithShape="1">
          <a:blip r:embed="rId2">
            <a:alphaModFix/>
          </a:blip>
          <a:srcRect l="922" t="8581" r="922" b="8581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703713" y="1943250"/>
            <a:ext cx="3501600" cy="1257000"/>
          </a:xfrm>
          <a:prstGeom prst="rect">
            <a:avLst/>
          </a:prstGeom>
          <a:effectLst>
            <a:outerShdw blurRad="85725" dist="19050" algn="bl" rotWithShape="0">
              <a:schemeClr val="lt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body" idx="1"/>
          </p:nvPr>
        </p:nvSpPr>
        <p:spPr>
          <a:xfrm>
            <a:off x="4572025" y="1287300"/>
            <a:ext cx="3852000" cy="25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14" name="Google Shape;114;p7"/>
          <p:cNvGrpSpPr/>
          <p:nvPr/>
        </p:nvGrpSpPr>
        <p:grpSpPr>
          <a:xfrm>
            <a:off x="120616" y="618943"/>
            <a:ext cx="1631475" cy="2146829"/>
            <a:chOff x="987425" y="941388"/>
            <a:chExt cx="1517651" cy="1997050"/>
          </a:xfrm>
        </p:grpSpPr>
        <p:sp>
          <p:nvSpPr>
            <p:cNvPr id="115" name="Google Shape;115;p7"/>
            <p:cNvSpPr/>
            <p:nvPr/>
          </p:nvSpPr>
          <p:spPr>
            <a:xfrm>
              <a:off x="987425" y="974725"/>
              <a:ext cx="1484315" cy="1933574"/>
            </a:xfrm>
            <a:custGeom>
              <a:avLst/>
              <a:gdLst/>
              <a:ahLst/>
              <a:cxnLst/>
              <a:rect l="l" t="t" r="r" b="b"/>
              <a:pathLst>
                <a:path w="3642" h="4742" extrusionOk="0">
                  <a:moveTo>
                    <a:pt x="318" y="4742"/>
                  </a:moveTo>
                  <a:lnTo>
                    <a:pt x="318" y="3319"/>
                  </a:lnTo>
                  <a:lnTo>
                    <a:pt x="0" y="3000"/>
                  </a:lnTo>
                  <a:lnTo>
                    <a:pt x="0" y="2138"/>
                  </a:lnTo>
                  <a:lnTo>
                    <a:pt x="1068" y="1059"/>
                  </a:lnTo>
                  <a:lnTo>
                    <a:pt x="1828" y="1059"/>
                  </a:lnTo>
                  <a:lnTo>
                    <a:pt x="2275" y="1506"/>
                  </a:lnTo>
                  <a:lnTo>
                    <a:pt x="2893" y="1506"/>
                  </a:lnTo>
                  <a:lnTo>
                    <a:pt x="3193" y="1206"/>
                  </a:lnTo>
                  <a:lnTo>
                    <a:pt x="3193" y="449"/>
                  </a:lnTo>
                  <a:lnTo>
                    <a:pt x="3642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87438" y="2878138"/>
              <a:ext cx="58800" cy="60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439988" y="941388"/>
              <a:ext cx="65088" cy="65088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32" y="131"/>
                  </a:moveTo>
                  <a:cubicBezTo>
                    <a:pt x="160" y="103"/>
                    <a:pt x="160" y="57"/>
                    <a:pt x="132" y="28"/>
                  </a:cubicBezTo>
                  <a:cubicBezTo>
                    <a:pt x="103" y="0"/>
                    <a:pt x="57" y="0"/>
                    <a:pt x="29" y="28"/>
                  </a:cubicBezTo>
                  <a:cubicBezTo>
                    <a:pt x="0" y="57"/>
                    <a:pt x="0" y="103"/>
                    <a:pt x="29" y="131"/>
                  </a:cubicBezTo>
                  <a:cubicBezTo>
                    <a:pt x="57" y="160"/>
                    <a:pt x="103" y="160"/>
                    <a:pt x="132" y="13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7"/>
          <p:cNvGrpSpPr/>
          <p:nvPr/>
        </p:nvGrpSpPr>
        <p:grpSpPr>
          <a:xfrm rot="5400000">
            <a:off x="-385483" y="3378601"/>
            <a:ext cx="1017112" cy="1274803"/>
            <a:chOff x="3406775" y="1971675"/>
            <a:chExt cx="946151" cy="1185863"/>
          </a:xfrm>
        </p:grpSpPr>
        <p:sp>
          <p:nvSpPr>
            <p:cNvPr id="119" name="Google Shape;119;p7"/>
            <p:cNvSpPr/>
            <p:nvPr/>
          </p:nvSpPr>
          <p:spPr>
            <a:xfrm>
              <a:off x="3435350" y="2001838"/>
              <a:ext cx="884237" cy="1122365"/>
            </a:xfrm>
            <a:custGeom>
              <a:avLst/>
              <a:gdLst/>
              <a:ahLst/>
              <a:cxnLst/>
              <a:rect l="l" t="t" r="r" b="b"/>
              <a:pathLst>
                <a:path w="2170" h="2754" extrusionOk="0">
                  <a:moveTo>
                    <a:pt x="2170" y="2754"/>
                  </a:moveTo>
                  <a:lnTo>
                    <a:pt x="1376" y="1960"/>
                  </a:lnTo>
                  <a:lnTo>
                    <a:pt x="1006" y="1960"/>
                  </a:lnTo>
                  <a:lnTo>
                    <a:pt x="0" y="95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287838" y="3092450"/>
              <a:ext cx="65088" cy="65088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32" y="29"/>
                  </a:moveTo>
                  <a:cubicBezTo>
                    <a:pt x="160" y="57"/>
                    <a:pt x="160" y="103"/>
                    <a:pt x="132" y="132"/>
                  </a:cubicBezTo>
                  <a:cubicBezTo>
                    <a:pt x="104" y="160"/>
                    <a:pt x="57" y="160"/>
                    <a:pt x="29" y="132"/>
                  </a:cubicBezTo>
                  <a:cubicBezTo>
                    <a:pt x="0" y="103"/>
                    <a:pt x="0" y="57"/>
                    <a:pt x="29" y="29"/>
                  </a:cubicBezTo>
                  <a:cubicBezTo>
                    <a:pt x="57" y="0"/>
                    <a:pt x="104" y="0"/>
                    <a:pt x="132" y="2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3406775" y="1971675"/>
              <a:ext cx="58800" cy="58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7"/>
          <p:cNvGrpSpPr/>
          <p:nvPr/>
        </p:nvGrpSpPr>
        <p:grpSpPr>
          <a:xfrm>
            <a:off x="3495110" y="4915602"/>
            <a:ext cx="2153797" cy="455801"/>
            <a:chOff x="4886735" y="1558927"/>
            <a:chExt cx="2153797" cy="455801"/>
          </a:xfrm>
        </p:grpSpPr>
        <p:sp>
          <p:nvSpPr>
            <p:cNvPr id="123" name="Google Shape;123;p7"/>
            <p:cNvSpPr/>
            <p:nvPr/>
          </p:nvSpPr>
          <p:spPr>
            <a:xfrm>
              <a:off x="4919159" y="1591351"/>
              <a:ext cx="2090506" cy="390797"/>
            </a:xfrm>
            <a:custGeom>
              <a:avLst/>
              <a:gdLst/>
              <a:ahLst/>
              <a:cxnLst/>
              <a:rect l="l" t="t" r="r" b="b"/>
              <a:pathLst>
                <a:path w="4768" h="893" extrusionOk="0">
                  <a:moveTo>
                    <a:pt x="0" y="893"/>
                  </a:moveTo>
                  <a:lnTo>
                    <a:pt x="1232" y="893"/>
                  </a:lnTo>
                  <a:lnTo>
                    <a:pt x="2125" y="0"/>
                  </a:lnTo>
                  <a:lnTo>
                    <a:pt x="4768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4886735" y="1951428"/>
              <a:ext cx="65100" cy="63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977232" y="1558927"/>
              <a:ext cx="63300" cy="65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7"/>
          <p:cNvGrpSpPr/>
          <p:nvPr/>
        </p:nvGrpSpPr>
        <p:grpSpPr>
          <a:xfrm rot="2700000">
            <a:off x="8392331" y="263859"/>
            <a:ext cx="649282" cy="179386"/>
            <a:chOff x="3525838" y="4135438"/>
            <a:chExt cx="649288" cy="179388"/>
          </a:xfrm>
        </p:grpSpPr>
        <p:sp>
          <p:nvSpPr>
            <p:cNvPr id="127" name="Google Shape;127;p7"/>
            <p:cNvSpPr/>
            <p:nvPr/>
          </p:nvSpPr>
          <p:spPr>
            <a:xfrm>
              <a:off x="3557588" y="4135438"/>
              <a:ext cx="584199" cy="146050"/>
            </a:xfrm>
            <a:custGeom>
              <a:avLst/>
              <a:gdLst/>
              <a:ahLst/>
              <a:cxnLst/>
              <a:rect l="l" t="t" r="r" b="b"/>
              <a:pathLst>
                <a:path w="1432" h="359" extrusionOk="0">
                  <a:moveTo>
                    <a:pt x="0" y="359"/>
                  </a:moveTo>
                  <a:lnTo>
                    <a:pt x="358" y="0"/>
                  </a:lnTo>
                  <a:lnTo>
                    <a:pt x="1221" y="0"/>
                  </a:lnTo>
                  <a:lnTo>
                    <a:pt x="1432" y="21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3525838" y="4249738"/>
              <a:ext cx="65088" cy="65088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31" y="131"/>
                  </a:moveTo>
                  <a:cubicBezTo>
                    <a:pt x="103" y="160"/>
                    <a:pt x="57" y="160"/>
                    <a:pt x="28" y="131"/>
                  </a:cubicBezTo>
                  <a:cubicBezTo>
                    <a:pt x="0" y="103"/>
                    <a:pt x="0" y="57"/>
                    <a:pt x="28" y="28"/>
                  </a:cubicBezTo>
                  <a:cubicBezTo>
                    <a:pt x="57" y="0"/>
                    <a:pt x="103" y="0"/>
                    <a:pt x="131" y="28"/>
                  </a:cubicBezTo>
                  <a:cubicBezTo>
                    <a:pt x="160" y="57"/>
                    <a:pt x="160" y="103"/>
                    <a:pt x="131" y="13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4110038" y="4189413"/>
              <a:ext cx="65088" cy="65088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28" y="132"/>
                  </a:moveTo>
                  <a:cubicBezTo>
                    <a:pt x="57" y="160"/>
                    <a:pt x="103" y="160"/>
                    <a:pt x="131" y="132"/>
                  </a:cubicBezTo>
                  <a:cubicBezTo>
                    <a:pt x="160" y="103"/>
                    <a:pt x="160" y="57"/>
                    <a:pt x="131" y="29"/>
                  </a:cubicBezTo>
                  <a:cubicBezTo>
                    <a:pt x="103" y="0"/>
                    <a:pt x="57" y="0"/>
                    <a:pt x="28" y="29"/>
                  </a:cubicBezTo>
                  <a:cubicBezTo>
                    <a:pt x="0" y="57"/>
                    <a:pt x="0" y="103"/>
                    <a:pt x="28" y="13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7"/>
          <p:cNvGrpSpPr/>
          <p:nvPr/>
        </p:nvGrpSpPr>
        <p:grpSpPr>
          <a:xfrm>
            <a:off x="7640081" y="-6"/>
            <a:ext cx="2153797" cy="455895"/>
            <a:chOff x="4630756" y="1700569"/>
            <a:chExt cx="2153797" cy="455895"/>
          </a:xfrm>
        </p:grpSpPr>
        <p:sp>
          <p:nvSpPr>
            <p:cNvPr id="131" name="Google Shape;131;p7"/>
            <p:cNvSpPr/>
            <p:nvPr/>
          </p:nvSpPr>
          <p:spPr>
            <a:xfrm>
              <a:off x="4663179" y="1732993"/>
              <a:ext cx="2090506" cy="390797"/>
            </a:xfrm>
            <a:custGeom>
              <a:avLst/>
              <a:gdLst/>
              <a:ahLst/>
              <a:cxnLst/>
              <a:rect l="l" t="t" r="r" b="b"/>
              <a:pathLst>
                <a:path w="4768" h="893" extrusionOk="0">
                  <a:moveTo>
                    <a:pt x="4768" y="0"/>
                  </a:moveTo>
                  <a:lnTo>
                    <a:pt x="3535" y="0"/>
                  </a:lnTo>
                  <a:lnTo>
                    <a:pt x="2643" y="893"/>
                  </a:lnTo>
                  <a:lnTo>
                    <a:pt x="0" y="89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721253" y="1700569"/>
              <a:ext cx="63300" cy="63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4630756" y="2091364"/>
              <a:ext cx="65100" cy="65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 rot="8100000">
            <a:off x="8408545" y="2244547"/>
            <a:ext cx="616865" cy="614808"/>
            <a:chOff x="2588041" y="-11077"/>
            <a:chExt cx="511960" cy="510252"/>
          </a:xfrm>
        </p:grpSpPr>
        <p:cxnSp>
          <p:nvCxnSpPr>
            <p:cNvPr id="135" name="Google Shape;135;p7"/>
            <p:cNvCxnSpPr/>
            <p:nvPr/>
          </p:nvCxnSpPr>
          <p:spPr>
            <a:xfrm flipH="1">
              <a:off x="2622263" y="23054"/>
              <a:ext cx="441900" cy="44190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" name="Google Shape;136;p7"/>
            <p:cNvSpPr/>
            <p:nvPr/>
          </p:nvSpPr>
          <p:spPr>
            <a:xfrm>
              <a:off x="3030032" y="-11077"/>
              <a:ext cx="69968" cy="69968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28" y="28"/>
                  </a:moveTo>
                  <a:cubicBezTo>
                    <a:pt x="57" y="0"/>
                    <a:pt x="103" y="0"/>
                    <a:pt x="131" y="28"/>
                  </a:cubicBezTo>
                  <a:cubicBezTo>
                    <a:pt x="160" y="57"/>
                    <a:pt x="160" y="103"/>
                    <a:pt x="131" y="131"/>
                  </a:cubicBezTo>
                  <a:cubicBezTo>
                    <a:pt x="103" y="160"/>
                    <a:pt x="57" y="160"/>
                    <a:pt x="28" y="131"/>
                  </a:cubicBezTo>
                  <a:cubicBezTo>
                    <a:pt x="0" y="103"/>
                    <a:pt x="0" y="57"/>
                    <a:pt x="28" y="28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2588041" y="429207"/>
              <a:ext cx="69968" cy="69968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29" y="29"/>
                  </a:moveTo>
                  <a:cubicBezTo>
                    <a:pt x="0" y="57"/>
                    <a:pt x="0" y="103"/>
                    <a:pt x="29" y="132"/>
                  </a:cubicBezTo>
                  <a:cubicBezTo>
                    <a:pt x="57" y="160"/>
                    <a:pt x="103" y="160"/>
                    <a:pt x="132" y="132"/>
                  </a:cubicBezTo>
                  <a:cubicBezTo>
                    <a:pt x="160" y="103"/>
                    <a:pt x="160" y="57"/>
                    <a:pt x="132" y="29"/>
                  </a:cubicBezTo>
                  <a:cubicBezTo>
                    <a:pt x="103" y="0"/>
                    <a:pt x="57" y="0"/>
                    <a:pt x="29" y="2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7"/>
          <p:cNvGrpSpPr/>
          <p:nvPr/>
        </p:nvGrpSpPr>
        <p:grpSpPr>
          <a:xfrm>
            <a:off x="8596528" y="4524551"/>
            <a:ext cx="855055" cy="686105"/>
            <a:chOff x="3524250" y="2062163"/>
            <a:chExt cx="795400" cy="638237"/>
          </a:xfrm>
        </p:grpSpPr>
        <p:sp>
          <p:nvSpPr>
            <p:cNvPr id="139" name="Google Shape;139;p7"/>
            <p:cNvSpPr/>
            <p:nvPr/>
          </p:nvSpPr>
          <p:spPr>
            <a:xfrm>
              <a:off x="3554413" y="2090738"/>
              <a:ext cx="736598" cy="581026"/>
            </a:xfrm>
            <a:custGeom>
              <a:avLst/>
              <a:gdLst/>
              <a:ahLst/>
              <a:cxnLst/>
              <a:rect l="l" t="t" r="r" b="b"/>
              <a:pathLst>
                <a:path w="1805" h="1422" extrusionOk="0">
                  <a:moveTo>
                    <a:pt x="1805" y="1422"/>
                  </a:moveTo>
                  <a:lnTo>
                    <a:pt x="729" y="1422"/>
                  </a:lnTo>
                  <a:lnTo>
                    <a:pt x="0" y="693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260850" y="2641600"/>
              <a:ext cx="58800" cy="58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3524250" y="2062163"/>
              <a:ext cx="60300" cy="58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9"/>
          <p:cNvPicPr preferRelativeResize="0"/>
          <p:nvPr/>
        </p:nvPicPr>
        <p:blipFill rotWithShape="1">
          <a:blip r:embed="rId2">
            <a:alphaModFix/>
          </a:blip>
          <a:srcRect l="-457" t="8581" r="935" b="8581"/>
          <a:stretch/>
        </p:blipFill>
        <p:spPr>
          <a:xfrm rot="10800000">
            <a:off x="-43200" y="0"/>
            <a:ext cx="9187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1634700" y="1482138"/>
            <a:ext cx="5874600" cy="1439100"/>
          </a:xfrm>
          <a:prstGeom prst="rect">
            <a:avLst/>
          </a:prstGeom>
          <a:effectLst>
            <a:outerShdw blurRad="8572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1634700" y="2921238"/>
            <a:ext cx="58746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66" name="Google Shape;166;p9"/>
          <p:cNvGrpSpPr/>
          <p:nvPr/>
        </p:nvGrpSpPr>
        <p:grpSpPr>
          <a:xfrm>
            <a:off x="-911484" y="-299658"/>
            <a:ext cx="10525867" cy="7049992"/>
            <a:chOff x="-911484" y="-299658"/>
            <a:chExt cx="10525867" cy="7049992"/>
          </a:xfrm>
        </p:grpSpPr>
        <p:grpSp>
          <p:nvGrpSpPr>
            <p:cNvPr id="167" name="Google Shape;167;p9"/>
            <p:cNvGrpSpPr/>
            <p:nvPr/>
          </p:nvGrpSpPr>
          <p:grpSpPr>
            <a:xfrm>
              <a:off x="-911484" y="4603505"/>
              <a:ext cx="1631475" cy="2146829"/>
              <a:chOff x="987425" y="941388"/>
              <a:chExt cx="1517651" cy="1997050"/>
            </a:xfrm>
          </p:grpSpPr>
          <p:sp>
            <p:nvSpPr>
              <p:cNvPr id="168" name="Google Shape;168;p9"/>
              <p:cNvSpPr/>
              <p:nvPr/>
            </p:nvSpPr>
            <p:spPr>
              <a:xfrm>
                <a:off x="987425" y="974725"/>
                <a:ext cx="1484315" cy="19335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4742" extrusionOk="0">
                    <a:moveTo>
                      <a:pt x="318" y="4742"/>
                    </a:moveTo>
                    <a:lnTo>
                      <a:pt x="318" y="3319"/>
                    </a:lnTo>
                    <a:lnTo>
                      <a:pt x="0" y="3000"/>
                    </a:lnTo>
                    <a:lnTo>
                      <a:pt x="0" y="2138"/>
                    </a:lnTo>
                    <a:lnTo>
                      <a:pt x="1068" y="1059"/>
                    </a:lnTo>
                    <a:lnTo>
                      <a:pt x="1828" y="1059"/>
                    </a:lnTo>
                    <a:lnTo>
                      <a:pt x="2275" y="1506"/>
                    </a:lnTo>
                    <a:lnTo>
                      <a:pt x="2893" y="1506"/>
                    </a:lnTo>
                    <a:lnTo>
                      <a:pt x="3193" y="1206"/>
                    </a:lnTo>
                    <a:lnTo>
                      <a:pt x="3193" y="449"/>
                    </a:lnTo>
                    <a:lnTo>
                      <a:pt x="3642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1087438" y="2878138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2439988" y="941388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131"/>
                    </a:moveTo>
                    <a:cubicBezTo>
                      <a:pt x="160" y="103"/>
                      <a:pt x="160" y="57"/>
                      <a:pt x="132" y="28"/>
                    </a:cubicBezTo>
                    <a:cubicBezTo>
                      <a:pt x="103" y="0"/>
                      <a:pt x="57" y="0"/>
                      <a:pt x="29" y="28"/>
                    </a:cubicBezTo>
                    <a:cubicBezTo>
                      <a:pt x="0" y="57"/>
                      <a:pt x="0" y="103"/>
                      <a:pt x="29" y="131"/>
                    </a:cubicBezTo>
                    <a:cubicBezTo>
                      <a:pt x="57" y="160"/>
                      <a:pt x="103" y="160"/>
                      <a:pt x="13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9"/>
            <p:cNvGrpSpPr/>
            <p:nvPr/>
          </p:nvGrpSpPr>
          <p:grpSpPr>
            <a:xfrm>
              <a:off x="7713284" y="1429625"/>
              <a:ext cx="1901100" cy="1646829"/>
              <a:chOff x="2649767" y="0"/>
              <a:chExt cx="1768465" cy="1531934"/>
            </a:xfrm>
          </p:grpSpPr>
          <p:sp>
            <p:nvSpPr>
              <p:cNvPr id="172" name="Google Shape;172;p9"/>
              <p:cNvSpPr/>
              <p:nvPr/>
            </p:nvSpPr>
            <p:spPr>
              <a:xfrm>
                <a:off x="270849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2649767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9"/>
            <p:cNvGrpSpPr/>
            <p:nvPr/>
          </p:nvGrpSpPr>
          <p:grpSpPr>
            <a:xfrm>
              <a:off x="4063442" y="4568014"/>
              <a:ext cx="1017112" cy="1274803"/>
              <a:chOff x="3406775" y="1971675"/>
              <a:chExt cx="946151" cy="1185863"/>
            </a:xfrm>
          </p:grpSpPr>
          <p:sp>
            <p:nvSpPr>
              <p:cNvPr id="176" name="Google Shape;176;p9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9"/>
            <p:cNvGrpSpPr/>
            <p:nvPr/>
          </p:nvGrpSpPr>
          <p:grpSpPr>
            <a:xfrm rot="8100000">
              <a:off x="4144426" y="-97812"/>
              <a:ext cx="855123" cy="686159"/>
              <a:chOff x="3524250" y="2062163"/>
              <a:chExt cx="795400" cy="638237"/>
            </a:xfrm>
          </p:grpSpPr>
          <p:sp>
            <p:nvSpPr>
              <p:cNvPr id="180" name="Google Shape;180;p9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422" extrusionOk="0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" name="Google Shape;183;p9"/>
            <p:cNvGrpSpPr/>
            <p:nvPr/>
          </p:nvGrpSpPr>
          <p:grpSpPr>
            <a:xfrm rot="10800000">
              <a:off x="7224117" y="3966101"/>
              <a:ext cx="1017112" cy="1274803"/>
              <a:chOff x="3406775" y="1971675"/>
              <a:chExt cx="946151" cy="1185863"/>
            </a:xfrm>
          </p:grpSpPr>
          <p:sp>
            <p:nvSpPr>
              <p:cNvPr id="184" name="Google Shape;184;p9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9"/>
            <p:cNvGrpSpPr/>
            <p:nvPr/>
          </p:nvGrpSpPr>
          <p:grpSpPr>
            <a:xfrm rot="-5400000">
              <a:off x="8370067" y="283701"/>
              <a:ext cx="1017112" cy="1274803"/>
              <a:chOff x="3406775" y="1971675"/>
              <a:chExt cx="946151" cy="1185863"/>
            </a:xfrm>
          </p:grpSpPr>
          <p:sp>
            <p:nvSpPr>
              <p:cNvPr id="188" name="Google Shape;188;p9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9"/>
            <p:cNvGrpSpPr/>
            <p:nvPr/>
          </p:nvGrpSpPr>
          <p:grpSpPr>
            <a:xfrm rot="10800000">
              <a:off x="-732416" y="91035"/>
              <a:ext cx="1901100" cy="1614404"/>
              <a:chOff x="2649767" y="-54524"/>
              <a:chExt cx="1768465" cy="1501771"/>
            </a:xfrm>
          </p:grpSpPr>
          <p:sp>
            <p:nvSpPr>
              <p:cNvPr id="192" name="Google Shape;192;p9"/>
              <p:cNvSpPr/>
              <p:nvPr/>
            </p:nvSpPr>
            <p:spPr>
              <a:xfrm>
                <a:off x="2708493" y="-54524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2649767" y="1356763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9"/>
            <p:cNvGrpSpPr/>
            <p:nvPr/>
          </p:nvGrpSpPr>
          <p:grpSpPr>
            <a:xfrm rot="5400000">
              <a:off x="-505212" y="2414709"/>
              <a:ext cx="1017112" cy="1274803"/>
              <a:chOff x="3406775" y="1971675"/>
              <a:chExt cx="946151" cy="1185863"/>
            </a:xfrm>
          </p:grpSpPr>
          <p:sp>
            <p:nvSpPr>
              <p:cNvPr id="196" name="Google Shape;196;p9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26"/>
          <p:cNvPicPr preferRelativeResize="0"/>
          <p:nvPr/>
        </p:nvPicPr>
        <p:blipFill rotWithShape="1">
          <a:blip r:embed="rId2">
            <a:alphaModFix/>
          </a:blip>
          <a:srcRect l="922" t="8581" r="922" b="858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26"/>
          <p:cNvSpPr txBox="1">
            <a:spLocks noGrp="1"/>
          </p:cNvSpPr>
          <p:nvPr>
            <p:ph type="title"/>
          </p:nvPr>
        </p:nvSpPr>
        <p:spPr>
          <a:xfrm>
            <a:off x="4291600" y="3092825"/>
            <a:ext cx="3312300" cy="606300"/>
          </a:xfrm>
          <a:prstGeom prst="rect">
            <a:avLst/>
          </a:prstGeom>
          <a:effectLst>
            <a:outerShdw blurRad="8572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07" name="Google Shape;607;p26"/>
          <p:cNvSpPr txBox="1">
            <a:spLocks noGrp="1"/>
          </p:cNvSpPr>
          <p:nvPr>
            <p:ph type="subTitle" idx="1"/>
          </p:nvPr>
        </p:nvSpPr>
        <p:spPr>
          <a:xfrm>
            <a:off x="1458125" y="1352525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608" name="Google Shape;608;p26"/>
          <p:cNvGrpSpPr/>
          <p:nvPr/>
        </p:nvGrpSpPr>
        <p:grpSpPr>
          <a:xfrm>
            <a:off x="-427522" y="-603137"/>
            <a:ext cx="10187295" cy="5933965"/>
            <a:chOff x="-427522" y="-603137"/>
            <a:chExt cx="10187295" cy="5933965"/>
          </a:xfrm>
        </p:grpSpPr>
        <p:grpSp>
          <p:nvGrpSpPr>
            <p:cNvPr id="609" name="Google Shape;609;p26"/>
            <p:cNvGrpSpPr/>
            <p:nvPr/>
          </p:nvGrpSpPr>
          <p:grpSpPr>
            <a:xfrm rot="-2700000">
              <a:off x="8637016" y="4371926"/>
              <a:ext cx="649282" cy="179386"/>
              <a:chOff x="3525838" y="4135438"/>
              <a:chExt cx="649288" cy="179388"/>
            </a:xfrm>
          </p:grpSpPr>
          <p:sp>
            <p:nvSpPr>
              <p:cNvPr id="610" name="Google Shape;610;p26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359" extrusionOk="0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26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26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3" name="Google Shape;613;p26"/>
            <p:cNvGrpSpPr/>
            <p:nvPr/>
          </p:nvGrpSpPr>
          <p:grpSpPr>
            <a:xfrm rot="-5400000">
              <a:off x="7657922" y="3936065"/>
              <a:ext cx="2153797" cy="455895"/>
              <a:chOff x="4630756" y="1700569"/>
              <a:chExt cx="2153797" cy="455895"/>
            </a:xfrm>
          </p:grpSpPr>
          <p:sp>
            <p:nvSpPr>
              <p:cNvPr id="614" name="Google Shape;614;p26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6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6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7" name="Google Shape;617;p26"/>
            <p:cNvGrpSpPr/>
            <p:nvPr/>
          </p:nvGrpSpPr>
          <p:grpSpPr>
            <a:xfrm rot="10800000">
              <a:off x="719992" y="3966089"/>
              <a:ext cx="1017112" cy="1274803"/>
              <a:chOff x="3406775" y="1971675"/>
              <a:chExt cx="946151" cy="1185863"/>
            </a:xfrm>
          </p:grpSpPr>
          <p:sp>
            <p:nvSpPr>
              <p:cNvPr id="618" name="Google Shape;618;p26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26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6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26"/>
            <p:cNvGrpSpPr/>
            <p:nvPr/>
          </p:nvGrpSpPr>
          <p:grpSpPr>
            <a:xfrm rot="10800000">
              <a:off x="-6365" y="4875027"/>
              <a:ext cx="2153797" cy="455801"/>
              <a:chOff x="4886735" y="1558927"/>
              <a:chExt cx="2153797" cy="455801"/>
            </a:xfrm>
          </p:grpSpPr>
          <p:sp>
            <p:nvSpPr>
              <p:cNvPr id="622" name="Google Shape;622;p26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6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6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5" name="Google Shape;625;p26"/>
            <p:cNvGrpSpPr/>
            <p:nvPr/>
          </p:nvGrpSpPr>
          <p:grpSpPr>
            <a:xfrm>
              <a:off x="136184" y="-603137"/>
              <a:ext cx="1868687" cy="1646829"/>
              <a:chOff x="2757488" y="0"/>
              <a:chExt cx="1738314" cy="1531934"/>
            </a:xfrm>
          </p:grpSpPr>
          <p:sp>
            <p:nvSpPr>
              <p:cNvPr id="626" name="Google Shape;626;p26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6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6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9" name="Google Shape;629;p26"/>
            <p:cNvGrpSpPr/>
            <p:nvPr/>
          </p:nvGrpSpPr>
          <p:grpSpPr>
            <a:xfrm>
              <a:off x="-427522" y="2616301"/>
              <a:ext cx="855055" cy="686105"/>
              <a:chOff x="3524250" y="2062163"/>
              <a:chExt cx="795400" cy="638237"/>
            </a:xfrm>
          </p:grpSpPr>
          <p:sp>
            <p:nvSpPr>
              <p:cNvPr id="630" name="Google Shape;630;p26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422" extrusionOk="0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6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6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3" name="Google Shape;633;p26"/>
            <p:cNvGrpSpPr/>
            <p:nvPr/>
          </p:nvGrpSpPr>
          <p:grpSpPr>
            <a:xfrm rot="2700000">
              <a:off x="7608317" y="-91360"/>
              <a:ext cx="1631389" cy="2146716"/>
              <a:chOff x="987425" y="941388"/>
              <a:chExt cx="1517651" cy="1997050"/>
            </a:xfrm>
          </p:grpSpPr>
          <p:sp>
            <p:nvSpPr>
              <p:cNvPr id="634" name="Google Shape;634;p26"/>
              <p:cNvSpPr/>
              <p:nvPr/>
            </p:nvSpPr>
            <p:spPr>
              <a:xfrm>
                <a:off x="987425" y="974725"/>
                <a:ext cx="1484315" cy="19335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4742" extrusionOk="0">
                    <a:moveTo>
                      <a:pt x="318" y="4742"/>
                    </a:moveTo>
                    <a:lnTo>
                      <a:pt x="318" y="3319"/>
                    </a:lnTo>
                    <a:lnTo>
                      <a:pt x="0" y="3000"/>
                    </a:lnTo>
                    <a:lnTo>
                      <a:pt x="0" y="2138"/>
                    </a:lnTo>
                    <a:lnTo>
                      <a:pt x="1068" y="1059"/>
                    </a:lnTo>
                    <a:lnTo>
                      <a:pt x="1828" y="1059"/>
                    </a:lnTo>
                    <a:lnTo>
                      <a:pt x="2275" y="1506"/>
                    </a:lnTo>
                    <a:lnTo>
                      <a:pt x="2893" y="1506"/>
                    </a:lnTo>
                    <a:lnTo>
                      <a:pt x="3193" y="1206"/>
                    </a:lnTo>
                    <a:lnTo>
                      <a:pt x="3193" y="449"/>
                    </a:lnTo>
                    <a:lnTo>
                      <a:pt x="3642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>
                <a:off x="1087438" y="2878138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6"/>
              <p:cNvSpPr/>
              <p:nvPr/>
            </p:nvSpPr>
            <p:spPr>
              <a:xfrm>
                <a:off x="2439988" y="941388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131"/>
                    </a:moveTo>
                    <a:cubicBezTo>
                      <a:pt x="160" y="103"/>
                      <a:pt x="160" y="57"/>
                      <a:pt x="132" y="28"/>
                    </a:cubicBezTo>
                    <a:cubicBezTo>
                      <a:pt x="103" y="0"/>
                      <a:pt x="57" y="0"/>
                      <a:pt x="29" y="28"/>
                    </a:cubicBezTo>
                    <a:cubicBezTo>
                      <a:pt x="0" y="57"/>
                      <a:pt x="0" y="103"/>
                      <a:pt x="29" y="131"/>
                    </a:cubicBezTo>
                    <a:cubicBezTo>
                      <a:pt x="57" y="160"/>
                      <a:pt x="103" y="160"/>
                      <a:pt x="13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Google Shape;1069;p41"/>
          <p:cNvPicPr preferRelativeResize="0"/>
          <p:nvPr/>
        </p:nvPicPr>
        <p:blipFill rotWithShape="1">
          <a:blip r:embed="rId2">
            <a:alphaModFix/>
          </a:blip>
          <a:srcRect l="922" t="8581" r="922" b="858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41"/>
          <p:cNvGrpSpPr/>
          <p:nvPr/>
        </p:nvGrpSpPr>
        <p:grpSpPr>
          <a:xfrm>
            <a:off x="-880346" y="-366298"/>
            <a:ext cx="11110755" cy="7155496"/>
            <a:chOff x="-880346" y="-213898"/>
            <a:chExt cx="11110755" cy="7155496"/>
          </a:xfrm>
        </p:grpSpPr>
        <p:grpSp>
          <p:nvGrpSpPr>
            <p:cNvPr id="1071" name="Google Shape;1071;p41"/>
            <p:cNvGrpSpPr/>
            <p:nvPr/>
          </p:nvGrpSpPr>
          <p:grpSpPr>
            <a:xfrm rot="-2700000">
              <a:off x="1685409" y="4875369"/>
              <a:ext cx="1868589" cy="1646743"/>
              <a:chOff x="2757488" y="0"/>
              <a:chExt cx="1738314" cy="1531934"/>
            </a:xfrm>
          </p:grpSpPr>
          <p:sp>
            <p:nvSpPr>
              <p:cNvPr id="1072" name="Google Shape;1072;p41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41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5" name="Google Shape;1075;p41"/>
            <p:cNvGrpSpPr/>
            <p:nvPr/>
          </p:nvGrpSpPr>
          <p:grpSpPr>
            <a:xfrm rot="10800000">
              <a:off x="-880346" y="229341"/>
              <a:ext cx="2153797" cy="455895"/>
              <a:chOff x="4630756" y="1700569"/>
              <a:chExt cx="2153797" cy="455895"/>
            </a:xfrm>
          </p:grpSpPr>
          <p:sp>
            <p:nvSpPr>
              <p:cNvPr id="1076" name="Google Shape;1076;p41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1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1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9" name="Google Shape;1079;p41"/>
            <p:cNvGrpSpPr/>
            <p:nvPr/>
          </p:nvGrpSpPr>
          <p:grpSpPr>
            <a:xfrm rot="10800000">
              <a:off x="8076612" y="2786126"/>
              <a:ext cx="2153797" cy="455801"/>
              <a:chOff x="4886735" y="1558927"/>
              <a:chExt cx="2153797" cy="455801"/>
            </a:xfrm>
          </p:grpSpPr>
          <p:sp>
            <p:nvSpPr>
              <p:cNvPr id="1080" name="Google Shape;1080;p41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3" name="Google Shape;1083;p41"/>
            <p:cNvGrpSpPr/>
            <p:nvPr/>
          </p:nvGrpSpPr>
          <p:grpSpPr>
            <a:xfrm rot="10800000">
              <a:off x="8644952" y="-180100"/>
              <a:ext cx="1017112" cy="1274803"/>
              <a:chOff x="3406775" y="1971675"/>
              <a:chExt cx="946151" cy="1185863"/>
            </a:xfrm>
          </p:grpSpPr>
          <p:sp>
            <p:nvSpPr>
              <p:cNvPr id="1084" name="Google Shape;1084;p41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41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41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7" name="Google Shape;1087;p41"/>
            <p:cNvGrpSpPr/>
            <p:nvPr/>
          </p:nvGrpSpPr>
          <p:grpSpPr>
            <a:xfrm rot="10800000">
              <a:off x="8063598" y="-864"/>
              <a:ext cx="855055" cy="686105"/>
              <a:chOff x="3524250" y="2062163"/>
              <a:chExt cx="795400" cy="638237"/>
            </a:xfrm>
          </p:grpSpPr>
          <p:sp>
            <p:nvSpPr>
              <p:cNvPr id="1088" name="Google Shape;1088;p41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422" extrusionOk="0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41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1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1" name="Google Shape;1091;p41"/>
            <p:cNvGrpSpPr/>
            <p:nvPr/>
          </p:nvGrpSpPr>
          <p:grpSpPr>
            <a:xfrm rot="-1800044">
              <a:off x="5643720" y="5236437"/>
              <a:ext cx="2153749" cy="455791"/>
              <a:chOff x="4886735" y="1558927"/>
              <a:chExt cx="2153797" cy="455801"/>
            </a:xfrm>
          </p:grpSpPr>
          <p:sp>
            <p:nvSpPr>
              <p:cNvPr id="1092" name="Google Shape;1092;p41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5" name="Google Shape;1095;p41"/>
            <p:cNvGrpSpPr/>
            <p:nvPr/>
          </p:nvGrpSpPr>
          <p:grpSpPr>
            <a:xfrm rot="9900119">
              <a:off x="105406" y="-149"/>
              <a:ext cx="1868723" cy="1646861"/>
              <a:chOff x="2757488" y="0"/>
              <a:chExt cx="1738314" cy="1531934"/>
            </a:xfrm>
          </p:grpSpPr>
          <p:sp>
            <p:nvSpPr>
              <p:cNvPr id="1096" name="Google Shape;1096;p41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41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1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9" name="Google Shape;1099;p41"/>
            <p:cNvGrpSpPr/>
            <p:nvPr/>
          </p:nvGrpSpPr>
          <p:grpSpPr>
            <a:xfrm rot="6299881">
              <a:off x="-189815" y="4227447"/>
              <a:ext cx="1017132" cy="1274827"/>
              <a:chOff x="3406775" y="1971675"/>
              <a:chExt cx="946151" cy="1185863"/>
            </a:xfrm>
          </p:grpSpPr>
          <p:sp>
            <p:nvSpPr>
              <p:cNvPr id="1100" name="Google Shape;1100;p41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41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" name="Google Shape;1104;p42"/>
          <p:cNvPicPr preferRelativeResize="0"/>
          <p:nvPr/>
        </p:nvPicPr>
        <p:blipFill rotWithShape="1">
          <a:blip r:embed="rId2">
            <a:alphaModFix/>
          </a:blip>
          <a:srcRect l="893" t="8578" r="922" b="8933"/>
          <a:stretch/>
        </p:blipFill>
        <p:spPr>
          <a:xfrm rot="10800000">
            <a:off x="0" y="21924"/>
            <a:ext cx="9146425" cy="5121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5" name="Google Shape;1105;p42"/>
          <p:cNvGrpSpPr/>
          <p:nvPr/>
        </p:nvGrpSpPr>
        <p:grpSpPr>
          <a:xfrm>
            <a:off x="-880346" y="-694985"/>
            <a:ext cx="11679105" cy="6895129"/>
            <a:chOff x="-880346" y="-694985"/>
            <a:chExt cx="11679105" cy="6895129"/>
          </a:xfrm>
        </p:grpSpPr>
        <p:grpSp>
          <p:nvGrpSpPr>
            <p:cNvPr id="1106" name="Google Shape;1106;p42"/>
            <p:cNvGrpSpPr/>
            <p:nvPr/>
          </p:nvGrpSpPr>
          <p:grpSpPr>
            <a:xfrm rot="-2700000">
              <a:off x="185733" y="3079512"/>
              <a:ext cx="616865" cy="614808"/>
              <a:chOff x="2588041" y="-11077"/>
              <a:chExt cx="511960" cy="510252"/>
            </a:xfrm>
          </p:grpSpPr>
          <p:cxnSp>
            <p:nvCxnSpPr>
              <p:cNvPr id="1107" name="Google Shape;1107;p42"/>
              <p:cNvCxnSpPr/>
              <p:nvPr/>
            </p:nvCxnSpPr>
            <p:spPr>
              <a:xfrm flipH="1">
                <a:off x="2622263" y="23054"/>
                <a:ext cx="441900" cy="441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08" name="Google Shape;1108;p42"/>
              <p:cNvSpPr/>
              <p:nvPr/>
            </p:nvSpPr>
            <p:spPr>
              <a:xfrm>
                <a:off x="3030032" y="-11077"/>
                <a:ext cx="69968" cy="6996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8" y="28"/>
                    </a:move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42"/>
              <p:cNvSpPr/>
              <p:nvPr/>
            </p:nvSpPr>
            <p:spPr>
              <a:xfrm>
                <a:off x="2588041" y="429207"/>
                <a:ext cx="69968" cy="6996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9" y="29"/>
                    </a:moveTo>
                    <a:cubicBezTo>
                      <a:pt x="0" y="57"/>
                      <a:pt x="0" y="103"/>
                      <a:pt x="29" y="132"/>
                    </a:cubicBezTo>
                    <a:cubicBezTo>
                      <a:pt x="57" y="160"/>
                      <a:pt x="103" y="160"/>
                      <a:pt x="132" y="132"/>
                    </a:cubicBezTo>
                    <a:cubicBezTo>
                      <a:pt x="160" y="103"/>
                      <a:pt x="160" y="57"/>
                      <a:pt x="132" y="29"/>
                    </a:cubicBezTo>
                    <a:cubicBezTo>
                      <a:pt x="103" y="0"/>
                      <a:pt x="57" y="0"/>
                      <a:pt x="29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0" name="Google Shape;1110;p42"/>
            <p:cNvGrpSpPr/>
            <p:nvPr/>
          </p:nvGrpSpPr>
          <p:grpSpPr>
            <a:xfrm rot="-8100000">
              <a:off x="169518" y="140759"/>
              <a:ext cx="649282" cy="179386"/>
              <a:chOff x="3525838" y="4135438"/>
              <a:chExt cx="649288" cy="179388"/>
            </a:xfrm>
          </p:grpSpPr>
          <p:sp>
            <p:nvSpPr>
              <p:cNvPr id="1111" name="Google Shape;1111;p42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359" extrusionOk="0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42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42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" name="Google Shape;1114;p42"/>
            <p:cNvGrpSpPr/>
            <p:nvPr/>
          </p:nvGrpSpPr>
          <p:grpSpPr>
            <a:xfrm rot="10800000">
              <a:off x="-880346" y="229341"/>
              <a:ext cx="2153797" cy="455895"/>
              <a:chOff x="4630756" y="1700569"/>
              <a:chExt cx="2153797" cy="455895"/>
            </a:xfrm>
          </p:grpSpPr>
          <p:sp>
            <p:nvSpPr>
              <p:cNvPr id="1115" name="Google Shape;1115;p42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42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42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8" name="Google Shape;1118;p42"/>
            <p:cNvGrpSpPr/>
            <p:nvPr/>
          </p:nvGrpSpPr>
          <p:grpSpPr>
            <a:xfrm rot="10800000">
              <a:off x="8644962" y="2786126"/>
              <a:ext cx="2153797" cy="455801"/>
              <a:chOff x="4886735" y="1558927"/>
              <a:chExt cx="2153797" cy="455801"/>
            </a:xfrm>
          </p:grpSpPr>
          <p:sp>
            <p:nvSpPr>
              <p:cNvPr id="1119" name="Google Shape;1119;p42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42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42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42"/>
            <p:cNvGrpSpPr/>
            <p:nvPr/>
          </p:nvGrpSpPr>
          <p:grpSpPr>
            <a:xfrm rot="10800000">
              <a:off x="8644952" y="-180100"/>
              <a:ext cx="1017112" cy="1274803"/>
              <a:chOff x="3406775" y="1971675"/>
              <a:chExt cx="946151" cy="1185863"/>
            </a:xfrm>
          </p:grpSpPr>
          <p:sp>
            <p:nvSpPr>
              <p:cNvPr id="1123" name="Google Shape;1123;p42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42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2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" name="Google Shape;1126;p42"/>
            <p:cNvGrpSpPr/>
            <p:nvPr/>
          </p:nvGrpSpPr>
          <p:grpSpPr>
            <a:xfrm rot="10800000">
              <a:off x="8063598" y="49354"/>
              <a:ext cx="855055" cy="686105"/>
              <a:chOff x="3524250" y="2015449"/>
              <a:chExt cx="795400" cy="638237"/>
            </a:xfrm>
          </p:grpSpPr>
          <p:sp>
            <p:nvSpPr>
              <p:cNvPr id="1127" name="Google Shape;1127;p42"/>
              <p:cNvSpPr/>
              <p:nvPr/>
            </p:nvSpPr>
            <p:spPr>
              <a:xfrm>
                <a:off x="3554413" y="2044024"/>
                <a:ext cx="736598" cy="58102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422" extrusionOk="0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42"/>
              <p:cNvSpPr/>
              <p:nvPr/>
            </p:nvSpPr>
            <p:spPr>
              <a:xfrm>
                <a:off x="4260850" y="2594886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42"/>
              <p:cNvSpPr/>
              <p:nvPr/>
            </p:nvSpPr>
            <p:spPr>
              <a:xfrm>
                <a:off x="3524250" y="2015449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" name="Google Shape;1130;p42"/>
            <p:cNvGrpSpPr/>
            <p:nvPr/>
          </p:nvGrpSpPr>
          <p:grpSpPr>
            <a:xfrm rot="-899881">
              <a:off x="7944639" y="-481236"/>
              <a:ext cx="1868723" cy="1646861"/>
              <a:chOff x="2757488" y="0"/>
              <a:chExt cx="1738314" cy="1531934"/>
            </a:xfrm>
          </p:grpSpPr>
          <p:sp>
            <p:nvSpPr>
              <p:cNvPr id="1131" name="Google Shape;1131;p42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42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42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42"/>
            <p:cNvGrpSpPr/>
            <p:nvPr/>
          </p:nvGrpSpPr>
          <p:grpSpPr>
            <a:xfrm rot="9900119">
              <a:off x="105406" y="-149"/>
              <a:ext cx="1868723" cy="1646861"/>
              <a:chOff x="2757488" y="0"/>
              <a:chExt cx="1738314" cy="1531934"/>
            </a:xfrm>
          </p:grpSpPr>
          <p:sp>
            <p:nvSpPr>
              <p:cNvPr id="1135" name="Google Shape;1135;p42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42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2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8" name="Google Shape;1138;p42"/>
            <p:cNvGrpSpPr/>
            <p:nvPr/>
          </p:nvGrpSpPr>
          <p:grpSpPr>
            <a:xfrm rot="6299881">
              <a:off x="1424035" y="4622272"/>
              <a:ext cx="1017132" cy="1274827"/>
              <a:chOff x="3406775" y="1971675"/>
              <a:chExt cx="946151" cy="1185863"/>
            </a:xfrm>
          </p:grpSpPr>
          <p:sp>
            <p:nvSpPr>
              <p:cNvPr id="1139" name="Google Shape;1139;p42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2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2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2" name="Google Shape;1142;p42"/>
            <p:cNvGrpSpPr/>
            <p:nvPr/>
          </p:nvGrpSpPr>
          <p:grpSpPr>
            <a:xfrm rot="-1800044">
              <a:off x="6178920" y="5236437"/>
              <a:ext cx="2153749" cy="455791"/>
              <a:chOff x="4886735" y="1558927"/>
              <a:chExt cx="2153797" cy="455801"/>
            </a:xfrm>
          </p:grpSpPr>
          <p:sp>
            <p:nvSpPr>
              <p:cNvPr id="1143" name="Google Shape;1143;p42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42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42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8" r:id="rId5"/>
    <p:sldLayoutId id="2147483672" r:id="rId6"/>
    <p:sldLayoutId id="2147483687" r:id="rId7"/>
    <p:sldLayoutId id="214748368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49"/>
          <p:cNvSpPr txBox="1">
            <a:spLocks noGrp="1"/>
          </p:cNvSpPr>
          <p:nvPr>
            <p:ph type="subTitle" idx="1"/>
          </p:nvPr>
        </p:nvSpPr>
        <p:spPr>
          <a:xfrm>
            <a:off x="1634700" y="2921238"/>
            <a:ext cx="5874600" cy="548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Functional describtion </a:t>
            </a:r>
            <a:r>
              <a:rPr lang="en" dirty="0"/>
              <a:t>of the ADCS.</a:t>
            </a:r>
            <a:endParaRPr dirty="0"/>
          </a:p>
        </p:txBody>
      </p:sp>
      <p:sp>
        <p:nvSpPr>
          <p:cNvPr id="1194" name="Google Shape;1194;p49"/>
          <p:cNvSpPr txBox="1">
            <a:spLocks noGrp="1"/>
          </p:cNvSpPr>
          <p:nvPr>
            <p:ph type="title"/>
          </p:nvPr>
        </p:nvSpPr>
        <p:spPr>
          <a:xfrm>
            <a:off x="1634700" y="1482138"/>
            <a:ext cx="5874600" cy="14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How?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58"/>
          <p:cNvSpPr/>
          <p:nvPr/>
        </p:nvSpPr>
        <p:spPr>
          <a:xfrm>
            <a:off x="4152400" y="3092825"/>
            <a:ext cx="3590700" cy="606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214313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95" name="Google Shape;1395;p58"/>
          <p:cNvSpPr txBox="1">
            <a:spLocks noGrp="1"/>
          </p:cNvSpPr>
          <p:nvPr>
            <p:ph type="title"/>
          </p:nvPr>
        </p:nvSpPr>
        <p:spPr>
          <a:xfrm>
            <a:off x="4291600" y="3092825"/>
            <a:ext cx="33123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—Me and Newton</a:t>
            </a:r>
            <a:endParaRPr dirty="0"/>
          </a:p>
        </p:txBody>
      </p:sp>
      <p:sp>
        <p:nvSpPr>
          <p:cNvPr id="1396" name="Google Shape;1396;p58"/>
          <p:cNvSpPr txBox="1">
            <a:spLocks noGrp="1"/>
          </p:cNvSpPr>
          <p:nvPr>
            <p:ph type="subTitle" idx="1"/>
          </p:nvPr>
        </p:nvSpPr>
        <p:spPr>
          <a:xfrm>
            <a:off x="1458125" y="1352525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“If you know your position and spead at the present, you can predict where you will be at the future.”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7450-F3A0-C858-CEAB-75D0699A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849" y="330070"/>
            <a:ext cx="3312300" cy="606300"/>
          </a:xfrm>
        </p:spPr>
        <p:txBody>
          <a:bodyPr/>
          <a:lstStyle/>
          <a:p>
            <a:pPr algn="ctr"/>
            <a:r>
              <a:rPr lang="en-US" dirty="0"/>
              <a:t>TLE Frame</a:t>
            </a: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0578E701-87F0-744C-A2D4-4BECD8AEA72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65541" y="1284810"/>
            <a:ext cx="6812915" cy="323278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128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50"/>
          <p:cNvSpPr/>
          <p:nvPr/>
        </p:nvSpPr>
        <p:spPr>
          <a:xfrm>
            <a:off x="3839250" y="1002000"/>
            <a:ext cx="1465500" cy="1310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200" name="Google Shape;1200;p50"/>
          <p:cNvSpPr txBox="1">
            <a:spLocks noGrp="1"/>
          </p:cNvSpPr>
          <p:nvPr>
            <p:ph type="title"/>
          </p:nvPr>
        </p:nvSpPr>
        <p:spPr>
          <a:xfrm>
            <a:off x="993900" y="2571750"/>
            <a:ext cx="715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</a:t>
            </a:r>
            <a:endParaRPr dirty="0"/>
          </a:p>
        </p:txBody>
      </p:sp>
      <p:sp>
        <p:nvSpPr>
          <p:cNvPr id="1201" name="Google Shape;1201;p50"/>
          <p:cNvSpPr txBox="1">
            <a:spLocks noGrp="1"/>
          </p:cNvSpPr>
          <p:nvPr>
            <p:ph type="title" idx="2"/>
          </p:nvPr>
        </p:nvSpPr>
        <p:spPr>
          <a:xfrm>
            <a:off x="3986366" y="1236300"/>
            <a:ext cx="117126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02" name="Google Shape;1202;p50"/>
          <p:cNvSpPr txBox="1">
            <a:spLocks noGrp="1"/>
          </p:cNvSpPr>
          <p:nvPr>
            <p:ph type="subTitle" idx="1"/>
          </p:nvPr>
        </p:nvSpPr>
        <p:spPr>
          <a:xfrm>
            <a:off x="1885950" y="3559050"/>
            <a:ext cx="53721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make a </a:t>
            </a:r>
            <a:r>
              <a:rPr lang="en" dirty="0">
                <a:solidFill>
                  <a:schemeClr val="bg2"/>
                </a:solidFill>
              </a:rPr>
              <a:t>difference</a:t>
            </a:r>
            <a:r>
              <a:rPr lang="en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56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2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Actuators</a:t>
            </a:r>
            <a:endParaRPr dirty="0"/>
          </a:p>
        </p:txBody>
      </p:sp>
      <p:sp>
        <p:nvSpPr>
          <p:cNvPr id="1214" name="Google Shape;1214;p52"/>
          <p:cNvSpPr txBox="1">
            <a:spLocks noGrp="1"/>
          </p:cNvSpPr>
          <p:nvPr>
            <p:ph type="subTitle" idx="1"/>
          </p:nvPr>
        </p:nvSpPr>
        <p:spPr>
          <a:xfrm>
            <a:off x="1290775" y="2786624"/>
            <a:ext cx="29076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Reaction wheal</a:t>
            </a:r>
            <a:endParaRPr dirty="0"/>
          </a:p>
        </p:txBody>
      </p:sp>
      <p:sp>
        <p:nvSpPr>
          <p:cNvPr id="1215" name="Google Shape;1215;p52"/>
          <p:cNvSpPr txBox="1">
            <a:spLocks noGrp="1"/>
          </p:cNvSpPr>
          <p:nvPr>
            <p:ph type="subTitle" idx="2"/>
          </p:nvPr>
        </p:nvSpPr>
        <p:spPr>
          <a:xfrm>
            <a:off x="4945650" y="2786624"/>
            <a:ext cx="29076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Magnetic torquer</a:t>
            </a:r>
            <a:endParaRPr dirty="0"/>
          </a:p>
        </p:txBody>
      </p:sp>
      <p:sp>
        <p:nvSpPr>
          <p:cNvPr id="1216" name="Google Shape;1216;p52"/>
          <p:cNvSpPr txBox="1">
            <a:spLocks noGrp="1"/>
          </p:cNvSpPr>
          <p:nvPr>
            <p:ph type="subTitle" idx="3"/>
          </p:nvPr>
        </p:nvSpPr>
        <p:spPr>
          <a:xfrm>
            <a:off x="1290775" y="3196625"/>
            <a:ext cx="2907600" cy="962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17" name="Google Shape;1217;p52"/>
          <p:cNvSpPr txBox="1">
            <a:spLocks noGrp="1"/>
          </p:cNvSpPr>
          <p:nvPr>
            <p:ph type="subTitle" idx="4"/>
          </p:nvPr>
        </p:nvSpPr>
        <p:spPr>
          <a:xfrm>
            <a:off x="4945650" y="3196625"/>
            <a:ext cx="2907600" cy="962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18" name="Google Shape;1218;p52"/>
          <p:cNvSpPr/>
          <p:nvPr/>
        </p:nvSpPr>
        <p:spPr>
          <a:xfrm>
            <a:off x="2269825" y="1710725"/>
            <a:ext cx="949500" cy="849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19" name="Google Shape;1219;p52"/>
          <p:cNvSpPr/>
          <p:nvPr/>
        </p:nvSpPr>
        <p:spPr>
          <a:xfrm>
            <a:off x="5924689" y="1710725"/>
            <a:ext cx="949500" cy="849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220" name="Google Shape;1220;p52"/>
          <p:cNvGrpSpPr/>
          <p:nvPr/>
        </p:nvGrpSpPr>
        <p:grpSpPr>
          <a:xfrm>
            <a:off x="6193819" y="1896833"/>
            <a:ext cx="411263" cy="476774"/>
            <a:chOff x="9499600" y="2081213"/>
            <a:chExt cx="538161" cy="623886"/>
          </a:xfrm>
        </p:grpSpPr>
        <p:sp>
          <p:nvSpPr>
            <p:cNvPr id="1221" name="Google Shape;1221;p52"/>
            <p:cNvSpPr/>
            <p:nvPr/>
          </p:nvSpPr>
          <p:spPr>
            <a:xfrm>
              <a:off x="9602788" y="2081213"/>
              <a:ext cx="239713" cy="412749"/>
            </a:xfrm>
            <a:custGeom>
              <a:avLst/>
              <a:gdLst/>
              <a:ahLst/>
              <a:cxnLst/>
              <a:rect l="l" t="t" r="r" b="b"/>
              <a:pathLst>
                <a:path w="1118" h="1922" extrusionOk="0">
                  <a:moveTo>
                    <a:pt x="42" y="1922"/>
                  </a:moveTo>
                  <a:cubicBezTo>
                    <a:pt x="66" y="1922"/>
                    <a:pt x="85" y="1903"/>
                    <a:pt x="85" y="1879"/>
                  </a:cubicBezTo>
                  <a:cubicBezTo>
                    <a:pt x="85" y="156"/>
                    <a:pt x="85" y="156"/>
                    <a:pt x="85" y="156"/>
                  </a:cubicBezTo>
                  <a:cubicBezTo>
                    <a:pt x="85" y="117"/>
                    <a:pt x="117" y="85"/>
                    <a:pt x="156" y="85"/>
                  </a:cubicBezTo>
                  <a:cubicBezTo>
                    <a:pt x="1075" y="85"/>
                    <a:pt x="1075" y="85"/>
                    <a:pt x="1075" y="85"/>
                  </a:cubicBezTo>
                  <a:cubicBezTo>
                    <a:pt x="1099" y="85"/>
                    <a:pt x="1118" y="66"/>
                    <a:pt x="1118" y="43"/>
                  </a:cubicBezTo>
                  <a:cubicBezTo>
                    <a:pt x="1118" y="19"/>
                    <a:pt x="1099" y="0"/>
                    <a:pt x="1075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70" y="0"/>
                    <a:pt x="0" y="70"/>
                    <a:pt x="0" y="156"/>
                  </a:cubicBezTo>
                  <a:cubicBezTo>
                    <a:pt x="0" y="1879"/>
                    <a:pt x="0" y="1879"/>
                    <a:pt x="0" y="1879"/>
                  </a:cubicBezTo>
                  <a:cubicBezTo>
                    <a:pt x="0" y="1903"/>
                    <a:pt x="19" y="1922"/>
                    <a:pt x="42" y="1922"/>
                  </a:cubicBezTo>
                  <a:close/>
                  <a:moveTo>
                    <a:pt x="42" y="1922"/>
                  </a:moveTo>
                  <a:cubicBezTo>
                    <a:pt x="42" y="1922"/>
                    <a:pt x="42" y="1922"/>
                    <a:pt x="42" y="192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9655175" y="2133601"/>
              <a:ext cx="228600" cy="146050"/>
            </a:xfrm>
            <a:custGeom>
              <a:avLst/>
              <a:gdLst/>
              <a:ahLst/>
              <a:cxnLst/>
              <a:rect l="l" t="t" r="r" b="b"/>
              <a:pathLst>
                <a:path w="1064" h="682" extrusionOk="0">
                  <a:moveTo>
                    <a:pt x="1064" y="100"/>
                  </a:moveTo>
                  <a:cubicBezTo>
                    <a:pt x="1064" y="45"/>
                    <a:pt x="1019" y="0"/>
                    <a:pt x="96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4" y="0"/>
                    <a:pt x="0" y="45"/>
                    <a:pt x="0" y="100"/>
                  </a:cubicBezTo>
                  <a:cubicBezTo>
                    <a:pt x="0" y="583"/>
                    <a:pt x="0" y="583"/>
                    <a:pt x="0" y="583"/>
                  </a:cubicBezTo>
                  <a:cubicBezTo>
                    <a:pt x="0" y="638"/>
                    <a:pt x="44" y="682"/>
                    <a:pt x="99" y="682"/>
                  </a:cubicBezTo>
                  <a:cubicBezTo>
                    <a:pt x="964" y="682"/>
                    <a:pt x="964" y="682"/>
                    <a:pt x="964" y="682"/>
                  </a:cubicBezTo>
                  <a:cubicBezTo>
                    <a:pt x="1019" y="682"/>
                    <a:pt x="1064" y="638"/>
                    <a:pt x="1064" y="583"/>
                  </a:cubicBezTo>
                  <a:lnTo>
                    <a:pt x="1064" y="100"/>
                  </a:lnTo>
                  <a:close/>
                  <a:moveTo>
                    <a:pt x="99" y="86"/>
                  </a:moveTo>
                  <a:cubicBezTo>
                    <a:pt x="964" y="86"/>
                    <a:pt x="964" y="86"/>
                    <a:pt x="964" y="86"/>
                  </a:cubicBezTo>
                  <a:cubicBezTo>
                    <a:pt x="972" y="86"/>
                    <a:pt x="978" y="92"/>
                    <a:pt x="978" y="100"/>
                  </a:cubicBezTo>
                  <a:cubicBezTo>
                    <a:pt x="978" y="424"/>
                    <a:pt x="978" y="424"/>
                    <a:pt x="978" y="424"/>
                  </a:cubicBezTo>
                  <a:cubicBezTo>
                    <a:pt x="85" y="424"/>
                    <a:pt x="85" y="424"/>
                    <a:pt x="85" y="42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5" y="92"/>
                    <a:pt x="91" y="86"/>
                    <a:pt x="99" y="86"/>
                  </a:cubicBezTo>
                  <a:close/>
                  <a:moveTo>
                    <a:pt x="964" y="597"/>
                  </a:moveTo>
                  <a:cubicBezTo>
                    <a:pt x="99" y="597"/>
                    <a:pt x="99" y="597"/>
                    <a:pt x="99" y="597"/>
                  </a:cubicBezTo>
                  <a:cubicBezTo>
                    <a:pt x="91" y="597"/>
                    <a:pt x="85" y="591"/>
                    <a:pt x="85" y="583"/>
                  </a:cubicBezTo>
                  <a:cubicBezTo>
                    <a:pt x="85" y="509"/>
                    <a:pt x="85" y="509"/>
                    <a:pt x="85" y="509"/>
                  </a:cubicBezTo>
                  <a:cubicBezTo>
                    <a:pt x="978" y="509"/>
                    <a:pt x="978" y="509"/>
                    <a:pt x="978" y="509"/>
                  </a:cubicBezTo>
                  <a:cubicBezTo>
                    <a:pt x="978" y="583"/>
                    <a:pt x="978" y="583"/>
                    <a:pt x="978" y="583"/>
                  </a:cubicBezTo>
                  <a:cubicBezTo>
                    <a:pt x="978" y="591"/>
                    <a:pt x="972" y="597"/>
                    <a:pt x="964" y="597"/>
                  </a:cubicBezTo>
                  <a:close/>
                  <a:moveTo>
                    <a:pt x="964" y="597"/>
                  </a:moveTo>
                  <a:cubicBezTo>
                    <a:pt x="964" y="597"/>
                    <a:pt x="964" y="597"/>
                    <a:pt x="964" y="59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9812338" y="2192338"/>
              <a:ext cx="39688" cy="19050"/>
            </a:xfrm>
            <a:custGeom>
              <a:avLst/>
              <a:gdLst/>
              <a:ahLst/>
              <a:cxnLst/>
              <a:rect l="l" t="t" r="r" b="b"/>
              <a:pathLst>
                <a:path w="184" h="85" extrusionOk="0">
                  <a:moveTo>
                    <a:pt x="43" y="85"/>
                  </a:moveTo>
                  <a:cubicBezTo>
                    <a:pt x="141" y="85"/>
                    <a:pt x="141" y="85"/>
                    <a:pt x="141" y="85"/>
                  </a:cubicBezTo>
                  <a:cubicBezTo>
                    <a:pt x="165" y="85"/>
                    <a:pt x="184" y="66"/>
                    <a:pt x="184" y="42"/>
                  </a:cubicBezTo>
                  <a:cubicBezTo>
                    <a:pt x="184" y="19"/>
                    <a:pt x="165" y="0"/>
                    <a:pt x="1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lose/>
                  <a:moveTo>
                    <a:pt x="43" y="85"/>
                  </a:moveTo>
                  <a:cubicBezTo>
                    <a:pt x="43" y="85"/>
                    <a:pt x="43" y="85"/>
                    <a:pt x="43" y="8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9674225" y="2298701"/>
              <a:ext cx="188913" cy="188913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882" y="441"/>
                  </a:moveTo>
                  <a:cubicBezTo>
                    <a:pt x="882" y="198"/>
                    <a:pt x="684" y="0"/>
                    <a:pt x="441" y="0"/>
                  </a:cubicBezTo>
                  <a:cubicBezTo>
                    <a:pt x="197" y="0"/>
                    <a:pt x="0" y="198"/>
                    <a:pt x="0" y="441"/>
                  </a:cubicBezTo>
                  <a:cubicBezTo>
                    <a:pt x="0" y="684"/>
                    <a:pt x="197" y="882"/>
                    <a:pt x="441" y="882"/>
                  </a:cubicBezTo>
                  <a:cubicBezTo>
                    <a:pt x="684" y="882"/>
                    <a:pt x="882" y="684"/>
                    <a:pt x="882" y="441"/>
                  </a:cubicBezTo>
                  <a:close/>
                  <a:moveTo>
                    <a:pt x="441" y="797"/>
                  </a:moveTo>
                  <a:cubicBezTo>
                    <a:pt x="244" y="797"/>
                    <a:pt x="85" y="637"/>
                    <a:pt x="85" y="441"/>
                  </a:cubicBezTo>
                  <a:cubicBezTo>
                    <a:pt x="85" y="244"/>
                    <a:pt x="244" y="85"/>
                    <a:pt x="441" y="85"/>
                  </a:cubicBezTo>
                  <a:cubicBezTo>
                    <a:pt x="637" y="85"/>
                    <a:pt x="797" y="244"/>
                    <a:pt x="797" y="441"/>
                  </a:cubicBezTo>
                  <a:cubicBezTo>
                    <a:pt x="797" y="637"/>
                    <a:pt x="637" y="797"/>
                    <a:pt x="441" y="797"/>
                  </a:cubicBezTo>
                  <a:close/>
                  <a:moveTo>
                    <a:pt x="441" y="797"/>
                  </a:moveTo>
                  <a:cubicBezTo>
                    <a:pt x="441" y="797"/>
                    <a:pt x="441" y="797"/>
                    <a:pt x="441" y="79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9729788" y="2506663"/>
              <a:ext cx="77788" cy="19050"/>
            </a:xfrm>
            <a:custGeom>
              <a:avLst/>
              <a:gdLst/>
              <a:ahLst/>
              <a:cxnLst/>
              <a:rect l="l" t="t" r="r" b="b"/>
              <a:pathLst>
                <a:path w="359" h="85" extrusionOk="0"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317" y="85"/>
                    <a:pt x="317" y="85"/>
                    <a:pt x="317" y="85"/>
                  </a:cubicBezTo>
                  <a:cubicBezTo>
                    <a:pt x="340" y="85"/>
                    <a:pt x="359" y="66"/>
                    <a:pt x="359" y="42"/>
                  </a:cubicBezTo>
                  <a:cubicBezTo>
                    <a:pt x="359" y="19"/>
                    <a:pt x="340" y="0"/>
                    <a:pt x="317" y="0"/>
                  </a:cubicBezTo>
                  <a:lnTo>
                    <a:pt x="43" y="0"/>
                  </a:lnTo>
                  <a:close/>
                  <a:moveTo>
                    <a:pt x="43" y="0"/>
                  </a:move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9499600" y="2081213"/>
              <a:ext cx="538161" cy="623886"/>
            </a:xfrm>
            <a:custGeom>
              <a:avLst/>
              <a:gdLst/>
              <a:ahLst/>
              <a:cxnLst/>
              <a:rect l="l" t="t" r="r" b="b"/>
              <a:pathLst>
                <a:path w="2502" h="2907" extrusionOk="0">
                  <a:moveTo>
                    <a:pt x="2425" y="1133"/>
                  </a:moveTo>
                  <a:cubicBezTo>
                    <a:pt x="2403" y="1133"/>
                    <a:pt x="2403" y="1133"/>
                    <a:pt x="2403" y="1133"/>
                  </a:cubicBezTo>
                  <a:cubicBezTo>
                    <a:pt x="2403" y="1082"/>
                    <a:pt x="2403" y="1082"/>
                    <a:pt x="2403" y="1082"/>
                  </a:cubicBezTo>
                  <a:cubicBezTo>
                    <a:pt x="2403" y="1059"/>
                    <a:pt x="2384" y="1040"/>
                    <a:pt x="2361" y="1040"/>
                  </a:cubicBezTo>
                  <a:cubicBezTo>
                    <a:pt x="2337" y="1040"/>
                    <a:pt x="2318" y="1059"/>
                    <a:pt x="2318" y="1082"/>
                  </a:cubicBezTo>
                  <a:cubicBezTo>
                    <a:pt x="2318" y="1133"/>
                    <a:pt x="2318" y="1133"/>
                    <a:pt x="2318" y="1133"/>
                  </a:cubicBezTo>
                  <a:cubicBezTo>
                    <a:pt x="2296" y="1133"/>
                    <a:pt x="2296" y="1133"/>
                    <a:pt x="2296" y="1133"/>
                  </a:cubicBezTo>
                  <a:cubicBezTo>
                    <a:pt x="2254" y="1133"/>
                    <a:pt x="2219" y="1167"/>
                    <a:pt x="2219" y="1210"/>
                  </a:cubicBezTo>
                  <a:cubicBezTo>
                    <a:pt x="2219" y="1469"/>
                    <a:pt x="2219" y="1469"/>
                    <a:pt x="2219" y="1469"/>
                  </a:cubicBezTo>
                  <a:cubicBezTo>
                    <a:pt x="2219" y="1529"/>
                    <a:pt x="2262" y="1578"/>
                    <a:pt x="2318" y="1589"/>
                  </a:cubicBezTo>
                  <a:cubicBezTo>
                    <a:pt x="2318" y="2511"/>
                    <a:pt x="2318" y="2511"/>
                    <a:pt x="2318" y="2511"/>
                  </a:cubicBezTo>
                  <a:cubicBezTo>
                    <a:pt x="2318" y="2594"/>
                    <a:pt x="2286" y="2672"/>
                    <a:pt x="2227" y="2731"/>
                  </a:cubicBezTo>
                  <a:cubicBezTo>
                    <a:pt x="2168" y="2790"/>
                    <a:pt x="2090" y="2822"/>
                    <a:pt x="2007" y="2822"/>
                  </a:cubicBezTo>
                  <a:cubicBezTo>
                    <a:pt x="1836" y="2822"/>
                    <a:pt x="1696" y="2682"/>
                    <a:pt x="1696" y="2511"/>
                  </a:cubicBezTo>
                  <a:cubicBezTo>
                    <a:pt x="1696" y="2326"/>
                    <a:pt x="1696" y="2326"/>
                    <a:pt x="1696" y="2326"/>
                  </a:cubicBezTo>
                  <a:cubicBezTo>
                    <a:pt x="1872" y="2326"/>
                    <a:pt x="1872" y="2326"/>
                    <a:pt x="1872" y="2326"/>
                  </a:cubicBezTo>
                  <a:cubicBezTo>
                    <a:pt x="1958" y="2326"/>
                    <a:pt x="2028" y="2256"/>
                    <a:pt x="2028" y="2170"/>
                  </a:cubicBezTo>
                  <a:cubicBezTo>
                    <a:pt x="2028" y="156"/>
                    <a:pt x="2028" y="156"/>
                    <a:pt x="2028" y="156"/>
                  </a:cubicBezTo>
                  <a:cubicBezTo>
                    <a:pt x="2028" y="70"/>
                    <a:pt x="1958" y="0"/>
                    <a:pt x="1872" y="0"/>
                  </a:cubicBezTo>
                  <a:cubicBezTo>
                    <a:pt x="1750" y="0"/>
                    <a:pt x="1750" y="0"/>
                    <a:pt x="1750" y="0"/>
                  </a:cubicBezTo>
                  <a:cubicBezTo>
                    <a:pt x="1726" y="0"/>
                    <a:pt x="1707" y="19"/>
                    <a:pt x="1707" y="43"/>
                  </a:cubicBezTo>
                  <a:cubicBezTo>
                    <a:pt x="1707" y="66"/>
                    <a:pt x="1726" y="85"/>
                    <a:pt x="1750" y="85"/>
                  </a:cubicBezTo>
                  <a:cubicBezTo>
                    <a:pt x="1872" y="85"/>
                    <a:pt x="1872" y="85"/>
                    <a:pt x="1872" y="85"/>
                  </a:cubicBezTo>
                  <a:cubicBezTo>
                    <a:pt x="1911" y="85"/>
                    <a:pt x="1943" y="117"/>
                    <a:pt x="1943" y="156"/>
                  </a:cubicBezTo>
                  <a:cubicBezTo>
                    <a:pt x="1943" y="2170"/>
                    <a:pt x="1943" y="2170"/>
                    <a:pt x="1943" y="2170"/>
                  </a:cubicBezTo>
                  <a:cubicBezTo>
                    <a:pt x="1943" y="2209"/>
                    <a:pt x="1911" y="2241"/>
                    <a:pt x="1872" y="2241"/>
                  </a:cubicBezTo>
                  <a:cubicBezTo>
                    <a:pt x="1696" y="2241"/>
                    <a:pt x="1696" y="2241"/>
                    <a:pt x="1696" y="2241"/>
                  </a:cubicBezTo>
                  <a:cubicBezTo>
                    <a:pt x="1696" y="2150"/>
                    <a:pt x="1696" y="2150"/>
                    <a:pt x="1696" y="2150"/>
                  </a:cubicBezTo>
                  <a:cubicBezTo>
                    <a:pt x="1747" y="2132"/>
                    <a:pt x="1784" y="2084"/>
                    <a:pt x="1784" y="2027"/>
                  </a:cubicBezTo>
                  <a:cubicBezTo>
                    <a:pt x="1784" y="1956"/>
                    <a:pt x="1726" y="1898"/>
                    <a:pt x="1654" y="1898"/>
                  </a:cubicBezTo>
                  <a:cubicBezTo>
                    <a:pt x="1583" y="1898"/>
                    <a:pt x="1525" y="1956"/>
                    <a:pt x="1525" y="2027"/>
                  </a:cubicBezTo>
                  <a:cubicBezTo>
                    <a:pt x="1525" y="2083"/>
                    <a:pt x="1561" y="2131"/>
                    <a:pt x="1611" y="2149"/>
                  </a:cubicBezTo>
                  <a:cubicBezTo>
                    <a:pt x="1611" y="2241"/>
                    <a:pt x="1611" y="2241"/>
                    <a:pt x="1611" y="2241"/>
                  </a:cubicBezTo>
                  <a:cubicBezTo>
                    <a:pt x="892" y="2241"/>
                    <a:pt x="892" y="2241"/>
                    <a:pt x="892" y="2241"/>
                  </a:cubicBezTo>
                  <a:cubicBezTo>
                    <a:pt x="892" y="2149"/>
                    <a:pt x="892" y="2149"/>
                    <a:pt x="892" y="2149"/>
                  </a:cubicBezTo>
                  <a:cubicBezTo>
                    <a:pt x="942" y="2132"/>
                    <a:pt x="978" y="2084"/>
                    <a:pt x="978" y="2027"/>
                  </a:cubicBezTo>
                  <a:cubicBezTo>
                    <a:pt x="978" y="1956"/>
                    <a:pt x="920" y="1898"/>
                    <a:pt x="849" y="1898"/>
                  </a:cubicBezTo>
                  <a:cubicBezTo>
                    <a:pt x="778" y="1898"/>
                    <a:pt x="720" y="1956"/>
                    <a:pt x="720" y="2027"/>
                  </a:cubicBezTo>
                  <a:cubicBezTo>
                    <a:pt x="720" y="2084"/>
                    <a:pt x="756" y="2132"/>
                    <a:pt x="807" y="2149"/>
                  </a:cubicBezTo>
                  <a:cubicBezTo>
                    <a:pt x="807" y="2241"/>
                    <a:pt x="807" y="2241"/>
                    <a:pt x="807" y="2241"/>
                  </a:cubicBezTo>
                  <a:cubicBezTo>
                    <a:pt x="632" y="2241"/>
                    <a:pt x="632" y="2241"/>
                    <a:pt x="632" y="2241"/>
                  </a:cubicBezTo>
                  <a:cubicBezTo>
                    <a:pt x="593" y="2241"/>
                    <a:pt x="561" y="2209"/>
                    <a:pt x="561" y="2170"/>
                  </a:cubicBezTo>
                  <a:cubicBezTo>
                    <a:pt x="561" y="2078"/>
                    <a:pt x="561" y="2078"/>
                    <a:pt x="561" y="2078"/>
                  </a:cubicBezTo>
                  <a:cubicBezTo>
                    <a:pt x="561" y="2054"/>
                    <a:pt x="542" y="2035"/>
                    <a:pt x="518" y="2035"/>
                  </a:cubicBezTo>
                  <a:cubicBezTo>
                    <a:pt x="495" y="2035"/>
                    <a:pt x="476" y="2054"/>
                    <a:pt x="476" y="2078"/>
                  </a:cubicBezTo>
                  <a:cubicBezTo>
                    <a:pt x="476" y="2170"/>
                    <a:pt x="476" y="2170"/>
                    <a:pt x="476" y="2170"/>
                  </a:cubicBezTo>
                  <a:cubicBezTo>
                    <a:pt x="476" y="2256"/>
                    <a:pt x="546" y="2326"/>
                    <a:pt x="632" y="2326"/>
                  </a:cubicBezTo>
                  <a:cubicBezTo>
                    <a:pt x="807" y="2326"/>
                    <a:pt x="807" y="2326"/>
                    <a:pt x="807" y="2326"/>
                  </a:cubicBezTo>
                  <a:cubicBezTo>
                    <a:pt x="807" y="2511"/>
                    <a:pt x="807" y="2511"/>
                    <a:pt x="807" y="2511"/>
                  </a:cubicBezTo>
                  <a:cubicBezTo>
                    <a:pt x="807" y="2682"/>
                    <a:pt x="667" y="2822"/>
                    <a:pt x="496" y="2822"/>
                  </a:cubicBezTo>
                  <a:cubicBezTo>
                    <a:pt x="412" y="2822"/>
                    <a:pt x="334" y="2790"/>
                    <a:pt x="276" y="2731"/>
                  </a:cubicBezTo>
                  <a:cubicBezTo>
                    <a:pt x="217" y="2672"/>
                    <a:pt x="184" y="2594"/>
                    <a:pt x="184" y="2511"/>
                  </a:cubicBezTo>
                  <a:cubicBezTo>
                    <a:pt x="184" y="1589"/>
                    <a:pt x="184" y="1589"/>
                    <a:pt x="184" y="1589"/>
                  </a:cubicBezTo>
                  <a:cubicBezTo>
                    <a:pt x="241" y="1578"/>
                    <a:pt x="283" y="1529"/>
                    <a:pt x="283" y="1469"/>
                  </a:cubicBezTo>
                  <a:cubicBezTo>
                    <a:pt x="283" y="1210"/>
                    <a:pt x="283" y="1210"/>
                    <a:pt x="283" y="1210"/>
                  </a:cubicBezTo>
                  <a:cubicBezTo>
                    <a:pt x="283" y="1167"/>
                    <a:pt x="249" y="1133"/>
                    <a:pt x="207" y="1133"/>
                  </a:cubicBezTo>
                  <a:cubicBezTo>
                    <a:pt x="184" y="1133"/>
                    <a:pt x="184" y="1133"/>
                    <a:pt x="184" y="1133"/>
                  </a:cubicBezTo>
                  <a:cubicBezTo>
                    <a:pt x="184" y="1082"/>
                    <a:pt x="184" y="1082"/>
                    <a:pt x="184" y="1082"/>
                  </a:cubicBezTo>
                  <a:cubicBezTo>
                    <a:pt x="184" y="1059"/>
                    <a:pt x="165" y="1040"/>
                    <a:pt x="142" y="1040"/>
                  </a:cubicBezTo>
                  <a:cubicBezTo>
                    <a:pt x="118" y="1040"/>
                    <a:pt x="99" y="1059"/>
                    <a:pt x="99" y="1082"/>
                  </a:cubicBezTo>
                  <a:cubicBezTo>
                    <a:pt x="99" y="1133"/>
                    <a:pt x="99" y="1133"/>
                    <a:pt x="99" y="1133"/>
                  </a:cubicBezTo>
                  <a:cubicBezTo>
                    <a:pt x="77" y="1133"/>
                    <a:pt x="77" y="1133"/>
                    <a:pt x="77" y="1133"/>
                  </a:cubicBezTo>
                  <a:cubicBezTo>
                    <a:pt x="35" y="1133"/>
                    <a:pt x="0" y="1167"/>
                    <a:pt x="0" y="1210"/>
                  </a:cubicBezTo>
                  <a:cubicBezTo>
                    <a:pt x="0" y="1469"/>
                    <a:pt x="0" y="1469"/>
                    <a:pt x="0" y="1469"/>
                  </a:cubicBezTo>
                  <a:cubicBezTo>
                    <a:pt x="0" y="1529"/>
                    <a:pt x="43" y="1578"/>
                    <a:pt x="99" y="1589"/>
                  </a:cubicBezTo>
                  <a:cubicBezTo>
                    <a:pt x="99" y="2511"/>
                    <a:pt x="99" y="2511"/>
                    <a:pt x="99" y="2511"/>
                  </a:cubicBezTo>
                  <a:cubicBezTo>
                    <a:pt x="99" y="2617"/>
                    <a:pt x="141" y="2716"/>
                    <a:pt x="215" y="2791"/>
                  </a:cubicBezTo>
                  <a:cubicBezTo>
                    <a:pt x="290" y="2866"/>
                    <a:pt x="390" y="2907"/>
                    <a:pt x="496" y="2907"/>
                  </a:cubicBezTo>
                  <a:cubicBezTo>
                    <a:pt x="714" y="2907"/>
                    <a:pt x="892" y="2729"/>
                    <a:pt x="892" y="2511"/>
                  </a:cubicBezTo>
                  <a:cubicBezTo>
                    <a:pt x="892" y="2326"/>
                    <a:pt x="892" y="2326"/>
                    <a:pt x="892" y="2326"/>
                  </a:cubicBezTo>
                  <a:cubicBezTo>
                    <a:pt x="1611" y="2326"/>
                    <a:pt x="1611" y="2326"/>
                    <a:pt x="1611" y="2326"/>
                  </a:cubicBezTo>
                  <a:cubicBezTo>
                    <a:pt x="1611" y="2511"/>
                    <a:pt x="1611" y="2511"/>
                    <a:pt x="1611" y="2511"/>
                  </a:cubicBezTo>
                  <a:cubicBezTo>
                    <a:pt x="1611" y="2729"/>
                    <a:pt x="1789" y="2907"/>
                    <a:pt x="2007" y="2907"/>
                  </a:cubicBezTo>
                  <a:cubicBezTo>
                    <a:pt x="2113" y="2907"/>
                    <a:pt x="2212" y="2866"/>
                    <a:pt x="2287" y="2791"/>
                  </a:cubicBezTo>
                  <a:cubicBezTo>
                    <a:pt x="2362" y="2716"/>
                    <a:pt x="2403" y="2617"/>
                    <a:pt x="2403" y="2511"/>
                  </a:cubicBezTo>
                  <a:cubicBezTo>
                    <a:pt x="2403" y="1589"/>
                    <a:pt x="2403" y="1589"/>
                    <a:pt x="2403" y="1589"/>
                  </a:cubicBezTo>
                  <a:cubicBezTo>
                    <a:pt x="2459" y="1578"/>
                    <a:pt x="2502" y="1529"/>
                    <a:pt x="2502" y="1469"/>
                  </a:cubicBezTo>
                  <a:cubicBezTo>
                    <a:pt x="2502" y="1210"/>
                    <a:pt x="2502" y="1210"/>
                    <a:pt x="2502" y="1210"/>
                  </a:cubicBezTo>
                  <a:cubicBezTo>
                    <a:pt x="2502" y="1167"/>
                    <a:pt x="2468" y="1133"/>
                    <a:pt x="2425" y="1133"/>
                  </a:cubicBezTo>
                  <a:close/>
                  <a:moveTo>
                    <a:pt x="1654" y="1983"/>
                  </a:moveTo>
                  <a:cubicBezTo>
                    <a:pt x="1679" y="1983"/>
                    <a:pt x="1698" y="2003"/>
                    <a:pt x="1698" y="2027"/>
                  </a:cubicBezTo>
                  <a:cubicBezTo>
                    <a:pt x="1698" y="2052"/>
                    <a:pt x="1679" y="2071"/>
                    <a:pt x="1654" y="2071"/>
                  </a:cubicBezTo>
                  <a:cubicBezTo>
                    <a:pt x="1630" y="2071"/>
                    <a:pt x="1610" y="2052"/>
                    <a:pt x="1610" y="2027"/>
                  </a:cubicBezTo>
                  <a:cubicBezTo>
                    <a:pt x="1610" y="2003"/>
                    <a:pt x="1630" y="1983"/>
                    <a:pt x="1654" y="1983"/>
                  </a:cubicBezTo>
                  <a:close/>
                  <a:moveTo>
                    <a:pt x="849" y="1983"/>
                  </a:moveTo>
                  <a:cubicBezTo>
                    <a:pt x="873" y="1983"/>
                    <a:pt x="893" y="2003"/>
                    <a:pt x="893" y="2027"/>
                  </a:cubicBezTo>
                  <a:cubicBezTo>
                    <a:pt x="893" y="2052"/>
                    <a:pt x="873" y="2071"/>
                    <a:pt x="849" y="2071"/>
                  </a:cubicBezTo>
                  <a:cubicBezTo>
                    <a:pt x="825" y="2071"/>
                    <a:pt x="805" y="2052"/>
                    <a:pt x="805" y="2027"/>
                  </a:cubicBezTo>
                  <a:cubicBezTo>
                    <a:pt x="805" y="2003"/>
                    <a:pt x="825" y="1983"/>
                    <a:pt x="849" y="1983"/>
                  </a:cubicBezTo>
                  <a:close/>
                  <a:moveTo>
                    <a:pt x="86" y="1469"/>
                  </a:moveTo>
                  <a:cubicBezTo>
                    <a:pt x="86" y="1218"/>
                    <a:pt x="86" y="1218"/>
                    <a:pt x="86" y="1218"/>
                  </a:cubicBezTo>
                  <a:cubicBezTo>
                    <a:pt x="198" y="1218"/>
                    <a:pt x="198" y="1218"/>
                    <a:pt x="198" y="1218"/>
                  </a:cubicBezTo>
                  <a:cubicBezTo>
                    <a:pt x="198" y="1469"/>
                    <a:pt x="198" y="1469"/>
                    <a:pt x="198" y="1469"/>
                  </a:cubicBezTo>
                  <a:cubicBezTo>
                    <a:pt x="198" y="1490"/>
                    <a:pt x="182" y="1506"/>
                    <a:pt x="161" y="1506"/>
                  </a:cubicBezTo>
                  <a:cubicBezTo>
                    <a:pt x="123" y="1506"/>
                    <a:pt x="123" y="1506"/>
                    <a:pt x="123" y="1506"/>
                  </a:cubicBezTo>
                  <a:cubicBezTo>
                    <a:pt x="102" y="1506"/>
                    <a:pt x="86" y="1490"/>
                    <a:pt x="86" y="1469"/>
                  </a:cubicBezTo>
                  <a:close/>
                  <a:moveTo>
                    <a:pt x="2417" y="1469"/>
                  </a:moveTo>
                  <a:cubicBezTo>
                    <a:pt x="2417" y="1490"/>
                    <a:pt x="2400" y="1506"/>
                    <a:pt x="2380" y="1506"/>
                  </a:cubicBezTo>
                  <a:cubicBezTo>
                    <a:pt x="2341" y="1506"/>
                    <a:pt x="2341" y="1506"/>
                    <a:pt x="2341" y="1506"/>
                  </a:cubicBezTo>
                  <a:cubicBezTo>
                    <a:pt x="2321" y="1506"/>
                    <a:pt x="2304" y="1490"/>
                    <a:pt x="2304" y="1469"/>
                  </a:cubicBezTo>
                  <a:cubicBezTo>
                    <a:pt x="2304" y="1218"/>
                    <a:pt x="2304" y="1218"/>
                    <a:pt x="2304" y="1218"/>
                  </a:cubicBezTo>
                  <a:cubicBezTo>
                    <a:pt x="2417" y="1218"/>
                    <a:pt x="2417" y="1218"/>
                    <a:pt x="2417" y="1218"/>
                  </a:cubicBezTo>
                  <a:lnTo>
                    <a:pt x="2417" y="1469"/>
                  </a:lnTo>
                  <a:close/>
                  <a:moveTo>
                    <a:pt x="2417" y="1469"/>
                  </a:moveTo>
                  <a:cubicBezTo>
                    <a:pt x="2417" y="1469"/>
                    <a:pt x="2417" y="1469"/>
                    <a:pt x="2417" y="146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9655175" y="2298701"/>
              <a:ext cx="39688" cy="39688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86" y="42"/>
                  </a:moveTo>
                  <a:cubicBezTo>
                    <a:pt x="186" y="19"/>
                    <a:pt x="167" y="0"/>
                    <a:pt x="14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7"/>
                    <a:pt x="19" y="186"/>
                    <a:pt x="42" y="186"/>
                  </a:cubicBezTo>
                  <a:cubicBezTo>
                    <a:pt x="66" y="186"/>
                    <a:pt x="85" y="167"/>
                    <a:pt x="85" y="143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144" y="85"/>
                    <a:pt x="144" y="85"/>
                    <a:pt x="144" y="85"/>
                  </a:cubicBezTo>
                  <a:cubicBezTo>
                    <a:pt x="167" y="85"/>
                    <a:pt x="186" y="66"/>
                    <a:pt x="186" y="42"/>
                  </a:cubicBezTo>
                  <a:close/>
                  <a:moveTo>
                    <a:pt x="186" y="42"/>
                  </a:moveTo>
                  <a:cubicBezTo>
                    <a:pt x="186" y="42"/>
                    <a:pt x="186" y="42"/>
                    <a:pt x="186" y="4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9842500" y="2298701"/>
              <a:ext cx="41275" cy="39688"/>
            </a:xfrm>
            <a:custGeom>
              <a:avLst/>
              <a:gdLst/>
              <a:ahLst/>
              <a:cxnLst/>
              <a:rect l="l" t="t" r="r" b="b"/>
              <a:pathLst>
                <a:path w="187" h="186" extrusionOk="0">
                  <a:moveTo>
                    <a:pt x="144" y="186"/>
                  </a:moveTo>
                  <a:cubicBezTo>
                    <a:pt x="168" y="186"/>
                    <a:pt x="187" y="167"/>
                    <a:pt x="187" y="143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7" y="29"/>
                    <a:pt x="157" y="0"/>
                    <a:pt x="12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1" y="143"/>
                    <a:pt x="101" y="143"/>
                    <a:pt x="101" y="143"/>
                  </a:cubicBezTo>
                  <a:cubicBezTo>
                    <a:pt x="101" y="167"/>
                    <a:pt x="120" y="186"/>
                    <a:pt x="144" y="186"/>
                  </a:cubicBezTo>
                  <a:close/>
                  <a:moveTo>
                    <a:pt x="144" y="186"/>
                  </a:moveTo>
                  <a:cubicBezTo>
                    <a:pt x="144" y="186"/>
                    <a:pt x="144" y="186"/>
                    <a:pt x="144" y="18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9720263" y="2343151"/>
              <a:ext cx="96838" cy="96838"/>
            </a:xfrm>
            <a:custGeom>
              <a:avLst/>
              <a:gdLst/>
              <a:ahLst/>
              <a:cxnLst/>
              <a:rect l="l" t="t" r="r" b="b"/>
              <a:pathLst>
                <a:path w="445" h="453" extrusionOk="0">
                  <a:moveTo>
                    <a:pt x="373" y="34"/>
                  </a:moveTo>
                  <a:cubicBezTo>
                    <a:pt x="339" y="0"/>
                    <a:pt x="283" y="0"/>
                    <a:pt x="249" y="34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10" y="274"/>
                    <a:pt x="0" y="296"/>
                    <a:pt x="0" y="319"/>
                  </a:cubicBezTo>
                  <a:cubicBezTo>
                    <a:pt x="0" y="343"/>
                    <a:pt x="10" y="365"/>
                    <a:pt x="26" y="381"/>
                  </a:cubicBezTo>
                  <a:cubicBezTo>
                    <a:pt x="72" y="427"/>
                    <a:pt x="72" y="427"/>
                    <a:pt x="72" y="427"/>
                  </a:cubicBezTo>
                  <a:cubicBezTo>
                    <a:pt x="89" y="445"/>
                    <a:pt x="112" y="453"/>
                    <a:pt x="134" y="453"/>
                  </a:cubicBezTo>
                  <a:cubicBezTo>
                    <a:pt x="157" y="453"/>
                    <a:pt x="179" y="445"/>
                    <a:pt x="197" y="427"/>
                  </a:cubicBezTo>
                  <a:cubicBezTo>
                    <a:pt x="419" y="205"/>
                    <a:pt x="419" y="205"/>
                    <a:pt x="419" y="205"/>
                  </a:cubicBezTo>
                  <a:cubicBezTo>
                    <a:pt x="436" y="188"/>
                    <a:pt x="445" y="166"/>
                    <a:pt x="445" y="142"/>
                  </a:cubicBezTo>
                  <a:cubicBezTo>
                    <a:pt x="445" y="119"/>
                    <a:pt x="436" y="97"/>
                    <a:pt x="419" y="80"/>
                  </a:cubicBezTo>
                  <a:lnTo>
                    <a:pt x="373" y="34"/>
                  </a:lnTo>
                  <a:close/>
                  <a:moveTo>
                    <a:pt x="359" y="144"/>
                  </a:moveTo>
                  <a:cubicBezTo>
                    <a:pt x="136" y="367"/>
                    <a:pt x="136" y="367"/>
                    <a:pt x="136" y="367"/>
                  </a:cubicBezTo>
                  <a:cubicBezTo>
                    <a:pt x="135" y="368"/>
                    <a:pt x="133" y="368"/>
                    <a:pt x="132" y="367"/>
                  </a:cubicBezTo>
                  <a:cubicBezTo>
                    <a:pt x="86" y="321"/>
                    <a:pt x="86" y="321"/>
                    <a:pt x="86" y="321"/>
                  </a:cubicBezTo>
                  <a:cubicBezTo>
                    <a:pt x="86" y="321"/>
                    <a:pt x="86" y="320"/>
                    <a:pt x="86" y="319"/>
                  </a:cubicBezTo>
                  <a:cubicBezTo>
                    <a:pt x="86" y="318"/>
                    <a:pt x="86" y="317"/>
                    <a:pt x="86" y="317"/>
                  </a:cubicBezTo>
                  <a:cubicBezTo>
                    <a:pt x="309" y="94"/>
                    <a:pt x="309" y="94"/>
                    <a:pt x="309" y="94"/>
                  </a:cubicBezTo>
                  <a:cubicBezTo>
                    <a:pt x="310" y="93"/>
                    <a:pt x="312" y="93"/>
                    <a:pt x="313" y="94"/>
                  </a:cubicBezTo>
                  <a:cubicBezTo>
                    <a:pt x="359" y="140"/>
                    <a:pt x="359" y="140"/>
                    <a:pt x="359" y="140"/>
                  </a:cubicBezTo>
                  <a:cubicBezTo>
                    <a:pt x="359" y="141"/>
                    <a:pt x="360" y="141"/>
                    <a:pt x="360" y="142"/>
                  </a:cubicBezTo>
                  <a:cubicBezTo>
                    <a:pt x="360" y="144"/>
                    <a:pt x="359" y="144"/>
                    <a:pt x="359" y="144"/>
                  </a:cubicBezTo>
                  <a:close/>
                  <a:moveTo>
                    <a:pt x="359" y="144"/>
                  </a:moveTo>
                  <a:cubicBezTo>
                    <a:pt x="359" y="144"/>
                    <a:pt x="359" y="144"/>
                    <a:pt x="359" y="14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52"/>
          <p:cNvGrpSpPr/>
          <p:nvPr/>
        </p:nvGrpSpPr>
        <p:grpSpPr>
          <a:xfrm>
            <a:off x="2605061" y="1896833"/>
            <a:ext cx="279029" cy="476774"/>
            <a:chOff x="7497763" y="2081213"/>
            <a:chExt cx="365125" cy="623886"/>
          </a:xfrm>
        </p:grpSpPr>
        <p:sp>
          <p:nvSpPr>
            <p:cNvPr id="1231" name="Google Shape;1231;p52"/>
            <p:cNvSpPr/>
            <p:nvPr/>
          </p:nvSpPr>
          <p:spPr>
            <a:xfrm>
              <a:off x="7589838" y="2290763"/>
              <a:ext cx="139701" cy="139700"/>
            </a:xfrm>
            <a:custGeom>
              <a:avLst/>
              <a:gdLst/>
              <a:ahLst/>
              <a:cxnLst/>
              <a:rect l="l" t="t" r="r" b="b"/>
              <a:pathLst>
                <a:path w="648" h="649" extrusionOk="0">
                  <a:moveTo>
                    <a:pt x="0" y="325"/>
                  </a:moveTo>
                  <a:cubicBezTo>
                    <a:pt x="0" y="503"/>
                    <a:pt x="145" y="649"/>
                    <a:pt x="324" y="649"/>
                  </a:cubicBezTo>
                  <a:cubicBezTo>
                    <a:pt x="503" y="649"/>
                    <a:pt x="648" y="503"/>
                    <a:pt x="648" y="325"/>
                  </a:cubicBezTo>
                  <a:cubicBezTo>
                    <a:pt x="648" y="146"/>
                    <a:pt x="503" y="0"/>
                    <a:pt x="324" y="0"/>
                  </a:cubicBezTo>
                  <a:cubicBezTo>
                    <a:pt x="145" y="0"/>
                    <a:pt x="0" y="146"/>
                    <a:pt x="0" y="325"/>
                  </a:cubicBezTo>
                  <a:close/>
                  <a:moveTo>
                    <a:pt x="523" y="192"/>
                  </a:moveTo>
                  <a:cubicBezTo>
                    <a:pt x="307" y="286"/>
                    <a:pt x="307" y="286"/>
                    <a:pt x="307" y="286"/>
                  </a:cubicBezTo>
                  <a:cubicBezTo>
                    <a:pt x="286" y="295"/>
                    <a:pt x="276" y="320"/>
                    <a:pt x="285" y="342"/>
                  </a:cubicBezTo>
                  <a:cubicBezTo>
                    <a:pt x="292" y="358"/>
                    <a:pt x="308" y="367"/>
                    <a:pt x="324" y="367"/>
                  </a:cubicBezTo>
                  <a:cubicBezTo>
                    <a:pt x="330" y="367"/>
                    <a:pt x="336" y="366"/>
                    <a:pt x="341" y="364"/>
                  </a:cubicBezTo>
                  <a:cubicBezTo>
                    <a:pt x="557" y="270"/>
                    <a:pt x="557" y="270"/>
                    <a:pt x="557" y="270"/>
                  </a:cubicBezTo>
                  <a:cubicBezTo>
                    <a:pt x="561" y="287"/>
                    <a:pt x="563" y="306"/>
                    <a:pt x="563" y="325"/>
                  </a:cubicBezTo>
                  <a:cubicBezTo>
                    <a:pt x="563" y="456"/>
                    <a:pt x="456" y="564"/>
                    <a:pt x="324" y="564"/>
                  </a:cubicBezTo>
                  <a:cubicBezTo>
                    <a:pt x="192" y="564"/>
                    <a:pt x="85" y="456"/>
                    <a:pt x="85" y="325"/>
                  </a:cubicBezTo>
                  <a:cubicBezTo>
                    <a:pt x="85" y="193"/>
                    <a:pt x="192" y="86"/>
                    <a:pt x="324" y="86"/>
                  </a:cubicBezTo>
                  <a:cubicBezTo>
                    <a:pt x="407" y="86"/>
                    <a:pt x="480" y="128"/>
                    <a:pt x="523" y="192"/>
                  </a:cubicBezTo>
                  <a:close/>
                  <a:moveTo>
                    <a:pt x="523" y="192"/>
                  </a:moveTo>
                  <a:cubicBezTo>
                    <a:pt x="523" y="192"/>
                    <a:pt x="523" y="192"/>
                    <a:pt x="523" y="19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7548563" y="2132013"/>
              <a:ext cx="220662" cy="141288"/>
            </a:xfrm>
            <a:custGeom>
              <a:avLst/>
              <a:gdLst/>
              <a:ahLst/>
              <a:cxnLst/>
              <a:rect l="l" t="t" r="r" b="b"/>
              <a:pathLst>
                <a:path w="1024" h="656" extrusionOk="0">
                  <a:moveTo>
                    <a:pt x="1024" y="99"/>
                  </a:moveTo>
                  <a:cubicBezTo>
                    <a:pt x="1024" y="44"/>
                    <a:pt x="980" y="0"/>
                    <a:pt x="925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4" y="0"/>
                    <a:pt x="0" y="44"/>
                    <a:pt x="0" y="99"/>
                  </a:cubicBezTo>
                  <a:cubicBezTo>
                    <a:pt x="0" y="557"/>
                    <a:pt x="0" y="557"/>
                    <a:pt x="0" y="557"/>
                  </a:cubicBezTo>
                  <a:cubicBezTo>
                    <a:pt x="0" y="612"/>
                    <a:pt x="44" y="656"/>
                    <a:pt x="99" y="656"/>
                  </a:cubicBezTo>
                  <a:cubicBezTo>
                    <a:pt x="925" y="656"/>
                    <a:pt x="925" y="656"/>
                    <a:pt x="925" y="656"/>
                  </a:cubicBezTo>
                  <a:cubicBezTo>
                    <a:pt x="980" y="656"/>
                    <a:pt x="1024" y="612"/>
                    <a:pt x="1024" y="557"/>
                  </a:cubicBezTo>
                  <a:lnTo>
                    <a:pt x="1024" y="99"/>
                  </a:lnTo>
                  <a:close/>
                  <a:moveTo>
                    <a:pt x="939" y="99"/>
                  </a:moveTo>
                  <a:cubicBezTo>
                    <a:pt x="939" y="294"/>
                    <a:pt x="939" y="294"/>
                    <a:pt x="939" y="294"/>
                  </a:cubicBezTo>
                  <a:cubicBezTo>
                    <a:pt x="911" y="291"/>
                    <a:pt x="884" y="284"/>
                    <a:pt x="858" y="274"/>
                  </a:cubicBezTo>
                  <a:cubicBezTo>
                    <a:pt x="820" y="259"/>
                    <a:pt x="794" y="238"/>
                    <a:pt x="769" y="219"/>
                  </a:cubicBezTo>
                  <a:cubicBezTo>
                    <a:pt x="737" y="194"/>
                    <a:pt x="704" y="167"/>
                    <a:pt x="653" y="159"/>
                  </a:cubicBezTo>
                  <a:cubicBezTo>
                    <a:pt x="603" y="150"/>
                    <a:pt x="549" y="160"/>
                    <a:pt x="494" y="189"/>
                  </a:cubicBezTo>
                  <a:cubicBezTo>
                    <a:pt x="486" y="150"/>
                    <a:pt x="474" y="115"/>
                    <a:pt x="462" y="85"/>
                  </a:cubicBezTo>
                  <a:cubicBezTo>
                    <a:pt x="925" y="85"/>
                    <a:pt x="925" y="85"/>
                    <a:pt x="925" y="85"/>
                  </a:cubicBezTo>
                  <a:cubicBezTo>
                    <a:pt x="933" y="85"/>
                    <a:pt x="939" y="91"/>
                    <a:pt x="939" y="99"/>
                  </a:cubicBezTo>
                  <a:close/>
                  <a:moveTo>
                    <a:pt x="85" y="557"/>
                  </a:moveTo>
                  <a:cubicBezTo>
                    <a:pt x="85" y="99"/>
                    <a:pt x="85" y="99"/>
                    <a:pt x="85" y="99"/>
                  </a:cubicBezTo>
                  <a:cubicBezTo>
                    <a:pt x="85" y="91"/>
                    <a:pt x="91" y="85"/>
                    <a:pt x="99" y="85"/>
                  </a:cubicBezTo>
                  <a:cubicBezTo>
                    <a:pt x="368" y="85"/>
                    <a:pt x="368" y="85"/>
                    <a:pt x="368" y="85"/>
                  </a:cubicBezTo>
                  <a:cubicBezTo>
                    <a:pt x="398" y="144"/>
                    <a:pt x="427" y="231"/>
                    <a:pt x="420" y="335"/>
                  </a:cubicBezTo>
                  <a:cubicBezTo>
                    <a:pt x="415" y="419"/>
                    <a:pt x="388" y="499"/>
                    <a:pt x="340" y="571"/>
                  </a:cubicBezTo>
                  <a:cubicBezTo>
                    <a:pt x="99" y="571"/>
                    <a:pt x="99" y="571"/>
                    <a:pt x="99" y="571"/>
                  </a:cubicBezTo>
                  <a:cubicBezTo>
                    <a:pt x="91" y="571"/>
                    <a:pt x="85" y="565"/>
                    <a:pt x="85" y="557"/>
                  </a:cubicBezTo>
                  <a:close/>
                  <a:moveTo>
                    <a:pt x="925" y="571"/>
                  </a:moveTo>
                  <a:cubicBezTo>
                    <a:pt x="439" y="571"/>
                    <a:pt x="439" y="571"/>
                    <a:pt x="439" y="571"/>
                  </a:cubicBezTo>
                  <a:cubicBezTo>
                    <a:pt x="478" y="499"/>
                    <a:pt x="500" y="422"/>
                    <a:pt x="505" y="341"/>
                  </a:cubicBezTo>
                  <a:cubicBezTo>
                    <a:pt x="506" y="320"/>
                    <a:pt x="506" y="300"/>
                    <a:pt x="505" y="280"/>
                  </a:cubicBezTo>
                  <a:cubicBezTo>
                    <a:pt x="555" y="248"/>
                    <a:pt x="599" y="236"/>
                    <a:pt x="638" y="242"/>
                  </a:cubicBezTo>
                  <a:cubicBezTo>
                    <a:pt x="669" y="248"/>
                    <a:pt x="689" y="264"/>
                    <a:pt x="717" y="286"/>
                  </a:cubicBezTo>
                  <a:cubicBezTo>
                    <a:pt x="743" y="307"/>
                    <a:pt x="777" y="333"/>
                    <a:pt x="827" y="353"/>
                  </a:cubicBezTo>
                  <a:cubicBezTo>
                    <a:pt x="862" y="367"/>
                    <a:pt x="900" y="376"/>
                    <a:pt x="939" y="379"/>
                  </a:cubicBezTo>
                  <a:cubicBezTo>
                    <a:pt x="939" y="557"/>
                    <a:pt x="939" y="557"/>
                    <a:pt x="939" y="557"/>
                  </a:cubicBezTo>
                  <a:cubicBezTo>
                    <a:pt x="939" y="565"/>
                    <a:pt x="933" y="571"/>
                    <a:pt x="925" y="571"/>
                  </a:cubicBezTo>
                  <a:close/>
                  <a:moveTo>
                    <a:pt x="925" y="571"/>
                  </a:moveTo>
                  <a:cubicBezTo>
                    <a:pt x="925" y="571"/>
                    <a:pt x="925" y="571"/>
                    <a:pt x="925" y="57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7548563" y="2290763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65" y="0"/>
                  </a:moveTo>
                  <a:cubicBezTo>
                    <a:pt x="29" y="0"/>
                    <a:pt x="0" y="30"/>
                    <a:pt x="0" y="6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68"/>
                    <a:pt x="19" y="187"/>
                    <a:pt x="42" y="187"/>
                  </a:cubicBezTo>
                  <a:cubicBezTo>
                    <a:pt x="66" y="187"/>
                    <a:pt x="85" y="168"/>
                    <a:pt x="85" y="144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167" y="86"/>
                    <a:pt x="186" y="67"/>
                    <a:pt x="186" y="43"/>
                  </a:cubicBezTo>
                  <a:cubicBezTo>
                    <a:pt x="186" y="20"/>
                    <a:pt x="167" y="0"/>
                    <a:pt x="144" y="0"/>
                  </a:cubicBezTo>
                  <a:lnTo>
                    <a:pt x="65" y="0"/>
                  </a:lnTo>
                  <a:close/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7729538" y="2290763"/>
              <a:ext cx="39688" cy="41275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144" y="187"/>
                  </a:moveTo>
                  <a:cubicBezTo>
                    <a:pt x="167" y="187"/>
                    <a:pt x="186" y="168"/>
                    <a:pt x="186" y="144"/>
                  </a:cubicBezTo>
                  <a:cubicBezTo>
                    <a:pt x="186" y="66"/>
                    <a:pt x="186" y="66"/>
                    <a:pt x="186" y="66"/>
                  </a:cubicBezTo>
                  <a:cubicBezTo>
                    <a:pt x="186" y="30"/>
                    <a:pt x="157" y="0"/>
                    <a:pt x="12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67"/>
                    <a:pt x="19" y="86"/>
                    <a:pt x="43" y="86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1" y="144"/>
                    <a:pt x="101" y="144"/>
                    <a:pt x="101" y="144"/>
                  </a:cubicBezTo>
                  <a:cubicBezTo>
                    <a:pt x="101" y="168"/>
                    <a:pt x="120" y="187"/>
                    <a:pt x="144" y="187"/>
                  </a:cubicBezTo>
                  <a:close/>
                  <a:moveTo>
                    <a:pt x="144" y="187"/>
                  </a:moveTo>
                  <a:cubicBezTo>
                    <a:pt x="144" y="187"/>
                    <a:pt x="144" y="187"/>
                    <a:pt x="144" y="18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7497763" y="2081213"/>
              <a:ext cx="365125" cy="623886"/>
            </a:xfrm>
            <a:custGeom>
              <a:avLst/>
              <a:gdLst/>
              <a:ahLst/>
              <a:cxnLst/>
              <a:rect l="l" t="t" r="r" b="b"/>
              <a:pathLst>
                <a:path w="1698" h="2907" extrusionOk="0">
                  <a:moveTo>
                    <a:pt x="1576" y="252"/>
                  </a:moveTo>
                  <a:cubicBezTo>
                    <a:pt x="1502" y="252"/>
                    <a:pt x="1502" y="252"/>
                    <a:pt x="1502" y="252"/>
                  </a:cubicBezTo>
                  <a:cubicBezTo>
                    <a:pt x="1502" y="168"/>
                    <a:pt x="1502" y="168"/>
                    <a:pt x="1502" y="168"/>
                  </a:cubicBezTo>
                  <a:cubicBezTo>
                    <a:pt x="1502" y="75"/>
                    <a:pt x="1427" y="0"/>
                    <a:pt x="1334" y="0"/>
                  </a:cubicBezTo>
                  <a:cubicBezTo>
                    <a:pt x="1270" y="0"/>
                    <a:pt x="1270" y="0"/>
                    <a:pt x="1270" y="0"/>
                  </a:cubicBezTo>
                  <a:cubicBezTo>
                    <a:pt x="1246" y="0"/>
                    <a:pt x="1227" y="19"/>
                    <a:pt x="1227" y="43"/>
                  </a:cubicBezTo>
                  <a:cubicBezTo>
                    <a:pt x="1227" y="66"/>
                    <a:pt x="1246" y="85"/>
                    <a:pt x="1270" y="85"/>
                  </a:cubicBezTo>
                  <a:cubicBezTo>
                    <a:pt x="1334" y="85"/>
                    <a:pt x="1334" y="85"/>
                    <a:pt x="1334" y="85"/>
                  </a:cubicBezTo>
                  <a:cubicBezTo>
                    <a:pt x="1380" y="85"/>
                    <a:pt x="1417" y="122"/>
                    <a:pt x="1417" y="168"/>
                  </a:cubicBezTo>
                  <a:cubicBezTo>
                    <a:pt x="1417" y="1118"/>
                    <a:pt x="1417" y="1118"/>
                    <a:pt x="1417" y="1118"/>
                  </a:cubicBezTo>
                  <a:cubicBezTo>
                    <a:pt x="1417" y="1485"/>
                    <a:pt x="1118" y="1783"/>
                    <a:pt x="751" y="1783"/>
                  </a:cubicBezTo>
                  <a:cubicBezTo>
                    <a:pt x="573" y="1783"/>
                    <a:pt x="406" y="1714"/>
                    <a:pt x="280" y="1588"/>
                  </a:cubicBezTo>
                  <a:cubicBezTo>
                    <a:pt x="155" y="1462"/>
                    <a:pt x="86" y="1295"/>
                    <a:pt x="86" y="1118"/>
                  </a:cubicBezTo>
                  <a:cubicBezTo>
                    <a:pt x="86" y="168"/>
                    <a:pt x="86" y="168"/>
                    <a:pt x="86" y="168"/>
                  </a:cubicBezTo>
                  <a:cubicBezTo>
                    <a:pt x="86" y="122"/>
                    <a:pt x="123" y="85"/>
                    <a:pt x="168" y="85"/>
                  </a:cubicBezTo>
                  <a:cubicBezTo>
                    <a:pt x="1071" y="85"/>
                    <a:pt x="1071" y="85"/>
                    <a:pt x="1071" y="85"/>
                  </a:cubicBezTo>
                  <a:cubicBezTo>
                    <a:pt x="1094" y="85"/>
                    <a:pt x="1114" y="66"/>
                    <a:pt x="1114" y="43"/>
                  </a:cubicBezTo>
                  <a:cubicBezTo>
                    <a:pt x="1114" y="19"/>
                    <a:pt x="1094" y="0"/>
                    <a:pt x="1071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76" y="0"/>
                    <a:pt x="0" y="75"/>
                    <a:pt x="0" y="168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318"/>
                    <a:pt x="78" y="1507"/>
                    <a:pt x="220" y="1648"/>
                  </a:cubicBezTo>
                  <a:cubicBezTo>
                    <a:pt x="273" y="1701"/>
                    <a:pt x="333" y="1745"/>
                    <a:pt x="397" y="1780"/>
                  </a:cubicBezTo>
                  <a:cubicBezTo>
                    <a:pt x="397" y="1970"/>
                    <a:pt x="397" y="1970"/>
                    <a:pt x="397" y="1970"/>
                  </a:cubicBezTo>
                  <a:cubicBezTo>
                    <a:pt x="397" y="1994"/>
                    <a:pt x="416" y="2013"/>
                    <a:pt x="439" y="2013"/>
                  </a:cubicBezTo>
                  <a:cubicBezTo>
                    <a:pt x="463" y="2013"/>
                    <a:pt x="482" y="1994"/>
                    <a:pt x="482" y="1970"/>
                  </a:cubicBezTo>
                  <a:cubicBezTo>
                    <a:pt x="482" y="1819"/>
                    <a:pt x="482" y="1819"/>
                    <a:pt x="482" y="1819"/>
                  </a:cubicBezTo>
                  <a:cubicBezTo>
                    <a:pt x="567" y="1851"/>
                    <a:pt x="658" y="1868"/>
                    <a:pt x="751" y="1868"/>
                  </a:cubicBezTo>
                  <a:cubicBezTo>
                    <a:pt x="846" y="1868"/>
                    <a:pt x="937" y="1851"/>
                    <a:pt x="1020" y="1818"/>
                  </a:cubicBezTo>
                  <a:cubicBezTo>
                    <a:pt x="1020" y="2510"/>
                    <a:pt x="1020" y="2510"/>
                    <a:pt x="1020" y="2510"/>
                  </a:cubicBezTo>
                  <a:cubicBezTo>
                    <a:pt x="482" y="2510"/>
                    <a:pt x="482" y="2510"/>
                    <a:pt x="482" y="2510"/>
                  </a:cubicBezTo>
                  <a:cubicBezTo>
                    <a:pt x="482" y="2169"/>
                    <a:pt x="482" y="2169"/>
                    <a:pt x="482" y="2169"/>
                  </a:cubicBezTo>
                  <a:cubicBezTo>
                    <a:pt x="482" y="2146"/>
                    <a:pt x="463" y="2127"/>
                    <a:pt x="439" y="2127"/>
                  </a:cubicBezTo>
                  <a:cubicBezTo>
                    <a:pt x="416" y="2127"/>
                    <a:pt x="397" y="2146"/>
                    <a:pt x="397" y="2169"/>
                  </a:cubicBezTo>
                  <a:cubicBezTo>
                    <a:pt x="397" y="2728"/>
                    <a:pt x="397" y="2728"/>
                    <a:pt x="397" y="2728"/>
                  </a:cubicBezTo>
                  <a:cubicBezTo>
                    <a:pt x="397" y="2827"/>
                    <a:pt x="477" y="2907"/>
                    <a:pt x="576" y="2907"/>
                  </a:cubicBezTo>
                  <a:cubicBezTo>
                    <a:pt x="927" y="2907"/>
                    <a:pt x="927" y="2907"/>
                    <a:pt x="927" y="2907"/>
                  </a:cubicBezTo>
                  <a:cubicBezTo>
                    <a:pt x="1025" y="2907"/>
                    <a:pt x="1106" y="2827"/>
                    <a:pt x="1106" y="2728"/>
                  </a:cubicBezTo>
                  <a:cubicBezTo>
                    <a:pt x="1106" y="1779"/>
                    <a:pt x="1106" y="1779"/>
                    <a:pt x="1106" y="1779"/>
                  </a:cubicBezTo>
                  <a:cubicBezTo>
                    <a:pt x="1341" y="1652"/>
                    <a:pt x="1502" y="1403"/>
                    <a:pt x="1502" y="1118"/>
                  </a:cubicBezTo>
                  <a:cubicBezTo>
                    <a:pt x="1502" y="1042"/>
                    <a:pt x="1502" y="1042"/>
                    <a:pt x="1502" y="1042"/>
                  </a:cubicBezTo>
                  <a:cubicBezTo>
                    <a:pt x="1576" y="1042"/>
                    <a:pt x="1576" y="1042"/>
                    <a:pt x="1576" y="1042"/>
                  </a:cubicBezTo>
                  <a:cubicBezTo>
                    <a:pt x="1643" y="1042"/>
                    <a:pt x="1698" y="987"/>
                    <a:pt x="1698" y="920"/>
                  </a:cubicBezTo>
                  <a:cubicBezTo>
                    <a:pt x="1698" y="374"/>
                    <a:pt x="1698" y="374"/>
                    <a:pt x="1698" y="374"/>
                  </a:cubicBezTo>
                  <a:cubicBezTo>
                    <a:pt x="1698" y="307"/>
                    <a:pt x="1643" y="252"/>
                    <a:pt x="1576" y="252"/>
                  </a:cubicBezTo>
                  <a:close/>
                  <a:moveTo>
                    <a:pt x="927" y="2822"/>
                  </a:moveTo>
                  <a:cubicBezTo>
                    <a:pt x="576" y="2822"/>
                    <a:pt x="576" y="2822"/>
                    <a:pt x="576" y="2822"/>
                  </a:cubicBezTo>
                  <a:cubicBezTo>
                    <a:pt x="524" y="2822"/>
                    <a:pt x="482" y="2780"/>
                    <a:pt x="482" y="2728"/>
                  </a:cubicBezTo>
                  <a:cubicBezTo>
                    <a:pt x="482" y="2595"/>
                    <a:pt x="482" y="2595"/>
                    <a:pt x="482" y="2595"/>
                  </a:cubicBezTo>
                  <a:cubicBezTo>
                    <a:pt x="1020" y="2595"/>
                    <a:pt x="1020" y="2595"/>
                    <a:pt x="1020" y="2595"/>
                  </a:cubicBezTo>
                  <a:cubicBezTo>
                    <a:pt x="1020" y="2728"/>
                    <a:pt x="1020" y="2728"/>
                    <a:pt x="1020" y="2728"/>
                  </a:cubicBezTo>
                  <a:cubicBezTo>
                    <a:pt x="1020" y="2780"/>
                    <a:pt x="978" y="2822"/>
                    <a:pt x="927" y="2822"/>
                  </a:cubicBezTo>
                  <a:close/>
                  <a:moveTo>
                    <a:pt x="1613" y="920"/>
                  </a:moveTo>
                  <a:cubicBezTo>
                    <a:pt x="1613" y="940"/>
                    <a:pt x="1596" y="957"/>
                    <a:pt x="1576" y="957"/>
                  </a:cubicBezTo>
                  <a:cubicBezTo>
                    <a:pt x="1502" y="957"/>
                    <a:pt x="1502" y="957"/>
                    <a:pt x="1502" y="957"/>
                  </a:cubicBezTo>
                  <a:cubicBezTo>
                    <a:pt x="1502" y="338"/>
                    <a:pt x="1502" y="338"/>
                    <a:pt x="1502" y="338"/>
                  </a:cubicBezTo>
                  <a:cubicBezTo>
                    <a:pt x="1576" y="338"/>
                    <a:pt x="1576" y="338"/>
                    <a:pt x="1576" y="338"/>
                  </a:cubicBezTo>
                  <a:cubicBezTo>
                    <a:pt x="1596" y="338"/>
                    <a:pt x="1613" y="354"/>
                    <a:pt x="1613" y="374"/>
                  </a:cubicBezTo>
                  <a:lnTo>
                    <a:pt x="1613" y="920"/>
                  </a:lnTo>
                  <a:close/>
                  <a:moveTo>
                    <a:pt x="1613" y="920"/>
                  </a:moveTo>
                  <a:cubicBezTo>
                    <a:pt x="1613" y="920"/>
                    <a:pt x="1613" y="920"/>
                    <a:pt x="1613" y="9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09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50"/>
          <p:cNvSpPr/>
          <p:nvPr/>
        </p:nvSpPr>
        <p:spPr>
          <a:xfrm>
            <a:off x="3839250" y="1002000"/>
            <a:ext cx="1465500" cy="1310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00" name="Google Shape;1200;p50"/>
          <p:cNvSpPr txBox="1">
            <a:spLocks noGrp="1"/>
          </p:cNvSpPr>
          <p:nvPr>
            <p:ph type="title"/>
          </p:nvPr>
        </p:nvSpPr>
        <p:spPr>
          <a:xfrm>
            <a:off x="993900" y="2571750"/>
            <a:ext cx="715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Detection</a:t>
            </a:r>
            <a:endParaRPr dirty="0"/>
          </a:p>
        </p:txBody>
      </p:sp>
      <p:sp>
        <p:nvSpPr>
          <p:cNvPr id="1201" name="Google Shape;1201;p50"/>
          <p:cNvSpPr txBox="1">
            <a:spLocks noGrp="1"/>
          </p:cNvSpPr>
          <p:nvPr>
            <p:ph type="title" idx="2"/>
          </p:nvPr>
        </p:nvSpPr>
        <p:spPr>
          <a:xfrm>
            <a:off x="4005750" y="1236300"/>
            <a:ext cx="113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02" name="Google Shape;1202;p50"/>
          <p:cNvSpPr txBox="1">
            <a:spLocks noGrp="1"/>
          </p:cNvSpPr>
          <p:nvPr>
            <p:ph type="subTitle" idx="1"/>
          </p:nvPr>
        </p:nvSpPr>
        <p:spPr>
          <a:xfrm>
            <a:off x="1885950" y="3559050"/>
            <a:ext cx="53721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is the CubeSat </a:t>
            </a:r>
            <a:r>
              <a:rPr lang="en" dirty="0">
                <a:solidFill>
                  <a:schemeClr val="bg2"/>
                </a:solidFill>
              </a:rPr>
              <a:t>oriented</a:t>
            </a:r>
            <a:r>
              <a:rPr lang="en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2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Two vectors:</a:t>
            </a:r>
            <a:endParaRPr dirty="0"/>
          </a:p>
        </p:txBody>
      </p:sp>
      <p:sp>
        <p:nvSpPr>
          <p:cNvPr id="1214" name="Google Shape;1214;p52"/>
          <p:cNvSpPr txBox="1">
            <a:spLocks noGrp="1"/>
          </p:cNvSpPr>
          <p:nvPr>
            <p:ph type="subTitle" idx="1"/>
          </p:nvPr>
        </p:nvSpPr>
        <p:spPr>
          <a:xfrm>
            <a:off x="1290775" y="2786624"/>
            <a:ext cx="29076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 Vector</a:t>
            </a:r>
            <a:endParaRPr dirty="0"/>
          </a:p>
        </p:txBody>
      </p:sp>
      <p:sp>
        <p:nvSpPr>
          <p:cNvPr id="1215" name="Google Shape;1215;p52"/>
          <p:cNvSpPr txBox="1">
            <a:spLocks noGrp="1"/>
          </p:cNvSpPr>
          <p:nvPr>
            <p:ph type="subTitle" idx="2"/>
          </p:nvPr>
        </p:nvSpPr>
        <p:spPr>
          <a:xfrm>
            <a:off x="4945650" y="2786624"/>
            <a:ext cx="29076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Geomagnetic Vector</a:t>
            </a:r>
            <a:endParaRPr dirty="0"/>
          </a:p>
        </p:txBody>
      </p:sp>
      <p:sp>
        <p:nvSpPr>
          <p:cNvPr id="1216" name="Google Shape;1216;p52"/>
          <p:cNvSpPr txBox="1">
            <a:spLocks noGrp="1"/>
          </p:cNvSpPr>
          <p:nvPr>
            <p:ph type="subTitle" idx="3"/>
          </p:nvPr>
        </p:nvSpPr>
        <p:spPr>
          <a:xfrm>
            <a:off x="1290775" y="3196625"/>
            <a:ext cx="2907600" cy="518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vector poionting to the sun</a:t>
            </a:r>
            <a:endParaRPr dirty="0"/>
          </a:p>
        </p:txBody>
      </p:sp>
      <p:sp>
        <p:nvSpPr>
          <p:cNvPr id="1217" name="Google Shape;1217;p52"/>
          <p:cNvSpPr txBox="1">
            <a:spLocks noGrp="1"/>
          </p:cNvSpPr>
          <p:nvPr>
            <p:ph type="subTitle" idx="4"/>
          </p:nvPr>
        </p:nvSpPr>
        <p:spPr>
          <a:xfrm>
            <a:off x="4945650" y="3196625"/>
            <a:ext cx="2907600" cy="470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vector of geo-magnetic f</a:t>
            </a:r>
            <a:r>
              <a:rPr lang="en-US" dirty="0" err="1"/>
              <a:t>ie</a:t>
            </a:r>
            <a:r>
              <a:rPr lang="en" dirty="0"/>
              <a:t>ld.</a:t>
            </a:r>
            <a:endParaRPr dirty="0"/>
          </a:p>
        </p:txBody>
      </p:sp>
      <p:sp>
        <p:nvSpPr>
          <p:cNvPr id="1218" name="Google Shape;1218;p52"/>
          <p:cNvSpPr/>
          <p:nvPr/>
        </p:nvSpPr>
        <p:spPr>
          <a:xfrm>
            <a:off x="2269825" y="1710725"/>
            <a:ext cx="949500" cy="849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19" name="Google Shape;1219;p52"/>
          <p:cNvSpPr/>
          <p:nvPr/>
        </p:nvSpPr>
        <p:spPr>
          <a:xfrm>
            <a:off x="5924689" y="1710725"/>
            <a:ext cx="949500" cy="849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220" name="Google Shape;1220;p52"/>
          <p:cNvGrpSpPr/>
          <p:nvPr/>
        </p:nvGrpSpPr>
        <p:grpSpPr>
          <a:xfrm>
            <a:off x="6193819" y="1896833"/>
            <a:ext cx="411263" cy="476774"/>
            <a:chOff x="9499600" y="2081213"/>
            <a:chExt cx="538161" cy="623886"/>
          </a:xfrm>
        </p:grpSpPr>
        <p:sp>
          <p:nvSpPr>
            <p:cNvPr id="1221" name="Google Shape;1221;p52"/>
            <p:cNvSpPr/>
            <p:nvPr/>
          </p:nvSpPr>
          <p:spPr>
            <a:xfrm>
              <a:off x="9602788" y="2081213"/>
              <a:ext cx="239713" cy="412749"/>
            </a:xfrm>
            <a:custGeom>
              <a:avLst/>
              <a:gdLst/>
              <a:ahLst/>
              <a:cxnLst/>
              <a:rect l="l" t="t" r="r" b="b"/>
              <a:pathLst>
                <a:path w="1118" h="1922" extrusionOk="0">
                  <a:moveTo>
                    <a:pt x="42" y="1922"/>
                  </a:moveTo>
                  <a:cubicBezTo>
                    <a:pt x="66" y="1922"/>
                    <a:pt x="85" y="1903"/>
                    <a:pt x="85" y="1879"/>
                  </a:cubicBezTo>
                  <a:cubicBezTo>
                    <a:pt x="85" y="156"/>
                    <a:pt x="85" y="156"/>
                    <a:pt x="85" y="156"/>
                  </a:cubicBezTo>
                  <a:cubicBezTo>
                    <a:pt x="85" y="117"/>
                    <a:pt x="117" y="85"/>
                    <a:pt x="156" y="85"/>
                  </a:cubicBezTo>
                  <a:cubicBezTo>
                    <a:pt x="1075" y="85"/>
                    <a:pt x="1075" y="85"/>
                    <a:pt x="1075" y="85"/>
                  </a:cubicBezTo>
                  <a:cubicBezTo>
                    <a:pt x="1099" y="85"/>
                    <a:pt x="1118" y="66"/>
                    <a:pt x="1118" y="43"/>
                  </a:cubicBezTo>
                  <a:cubicBezTo>
                    <a:pt x="1118" y="19"/>
                    <a:pt x="1099" y="0"/>
                    <a:pt x="1075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70" y="0"/>
                    <a:pt x="0" y="70"/>
                    <a:pt x="0" y="156"/>
                  </a:cubicBezTo>
                  <a:cubicBezTo>
                    <a:pt x="0" y="1879"/>
                    <a:pt x="0" y="1879"/>
                    <a:pt x="0" y="1879"/>
                  </a:cubicBezTo>
                  <a:cubicBezTo>
                    <a:pt x="0" y="1903"/>
                    <a:pt x="19" y="1922"/>
                    <a:pt x="42" y="1922"/>
                  </a:cubicBezTo>
                  <a:close/>
                  <a:moveTo>
                    <a:pt x="42" y="1922"/>
                  </a:moveTo>
                  <a:cubicBezTo>
                    <a:pt x="42" y="1922"/>
                    <a:pt x="42" y="1922"/>
                    <a:pt x="42" y="192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9655175" y="2133601"/>
              <a:ext cx="228600" cy="146050"/>
            </a:xfrm>
            <a:custGeom>
              <a:avLst/>
              <a:gdLst/>
              <a:ahLst/>
              <a:cxnLst/>
              <a:rect l="l" t="t" r="r" b="b"/>
              <a:pathLst>
                <a:path w="1064" h="682" extrusionOk="0">
                  <a:moveTo>
                    <a:pt x="1064" y="100"/>
                  </a:moveTo>
                  <a:cubicBezTo>
                    <a:pt x="1064" y="45"/>
                    <a:pt x="1019" y="0"/>
                    <a:pt x="96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4" y="0"/>
                    <a:pt x="0" y="45"/>
                    <a:pt x="0" y="100"/>
                  </a:cubicBezTo>
                  <a:cubicBezTo>
                    <a:pt x="0" y="583"/>
                    <a:pt x="0" y="583"/>
                    <a:pt x="0" y="583"/>
                  </a:cubicBezTo>
                  <a:cubicBezTo>
                    <a:pt x="0" y="638"/>
                    <a:pt x="44" y="682"/>
                    <a:pt x="99" y="682"/>
                  </a:cubicBezTo>
                  <a:cubicBezTo>
                    <a:pt x="964" y="682"/>
                    <a:pt x="964" y="682"/>
                    <a:pt x="964" y="682"/>
                  </a:cubicBezTo>
                  <a:cubicBezTo>
                    <a:pt x="1019" y="682"/>
                    <a:pt x="1064" y="638"/>
                    <a:pt x="1064" y="583"/>
                  </a:cubicBezTo>
                  <a:lnTo>
                    <a:pt x="1064" y="100"/>
                  </a:lnTo>
                  <a:close/>
                  <a:moveTo>
                    <a:pt x="99" y="86"/>
                  </a:moveTo>
                  <a:cubicBezTo>
                    <a:pt x="964" y="86"/>
                    <a:pt x="964" y="86"/>
                    <a:pt x="964" y="86"/>
                  </a:cubicBezTo>
                  <a:cubicBezTo>
                    <a:pt x="972" y="86"/>
                    <a:pt x="978" y="92"/>
                    <a:pt x="978" y="100"/>
                  </a:cubicBezTo>
                  <a:cubicBezTo>
                    <a:pt x="978" y="424"/>
                    <a:pt x="978" y="424"/>
                    <a:pt x="978" y="424"/>
                  </a:cubicBezTo>
                  <a:cubicBezTo>
                    <a:pt x="85" y="424"/>
                    <a:pt x="85" y="424"/>
                    <a:pt x="85" y="42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5" y="92"/>
                    <a:pt x="91" y="86"/>
                    <a:pt x="99" y="86"/>
                  </a:cubicBezTo>
                  <a:close/>
                  <a:moveTo>
                    <a:pt x="964" y="597"/>
                  </a:moveTo>
                  <a:cubicBezTo>
                    <a:pt x="99" y="597"/>
                    <a:pt x="99" y="597"/>
                    <a:pt x="99" y="597"/>
                  </a:cubicBezTo>
                  <a:cubicBezTo>
                    <a:pt x="91" y="597"/>
                    <a:pt x="85" y="591"/>
                    <a:pt x="85" y="583"/>
                  </a:cubicBezTo>
                  <a:cubicBezTo>
                    <a:pt x="85" y="509"/>
                    <a:pt x="85" y="509"/>
                    <a:pt x="85" y="509"/>
                  </a:cubicBezTo>
                  <a:cubicBezTo>
                    <a:pt x="978" y="509"/>
                    <a:pt x="978" y="509"/>
                    <a:pt x="978" y="509"/>
                  </a:cubicBezTo>
                  <a:cubicBezTo>
                    <a:pt x="978" y="583"/>
                    <a:pt x="978" y="583"/>
                    <a:pt x="978" y="583"/>
                  </a:cubicBezTo>
                  <a:cubicBezTo>
                    <a:pt x="978" y="591"/>
                    <a:pt x="972" y="597"/>
                    <a:pt x="964" y="597"/>
                  </a:cubicBezTo>
                  <a:close/>
                  <a:moveTo>
                    <a:pt x="964" y="597"/>
                  </a:moveTo>
                  <a:cubicBezTo>
                    <a:pt x="964" y="597"/>
                    <a:pt x="964" y="597"/>
                    <a:pt x="964" y="59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9812338" y="2192338"/>
              <a:ext cx="39688" cy="19050"/>
            </a:xfrm>
            <a:custGeom>
              <a:avLst/>
              <a:gdLst/>
              <a:ahLst/>
              <a:cxnLst/>
              <a:rect l="l" t="t" r="r" b="b"/>
              <a:pathLst>
                <a:path w="184" h="85" extrusionOk="0">
                  <a:moveTo>
                    <a:pt x="43" y="85"/>
                  </a:moveTo>
                  <a:cubicBezTo>
                    <a:pt x="141" y="85"/>
                    <a:pt x="141" y="85"/>
                    <a:pt x="141" y="85"/>
                  </a:cubicBezTo>
                  <a:cubicBezTo>
                    <a:pt x="165" y="85"/>
                    <a:pt x="184" y="66"/>
                    <a:pt x="184" y="42"/>
                  </a:cubicBezTo>
                  <a:cubicBezTo>
                    <a:pt x="184" y="19"/>
                    <a:pt x="165" y="0"/>
                    <a:pt x="1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lose/>
                  <a:moveTo>
                    <a:pt x="43" y="85"/>
                  </a:moveTo>
                  <a:cubicBezTo>
                    <a:pt x="43" y="85"/>
                    <a:pt x="43" y="85"/>
                    <a:pt x="43" y="8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9674225" y="2298701"/>
              <a:ext cx="188913" cy="188913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882" y="441"/>
                  </a:moveTo>
                  <a:cubicBezTo>
                    <a:pt x="882" y="198"/>
                    <a:pt x="684" y="0"/>
                    <a:pt x="441" y="0"/>
                  </a:cubicBezTo>
                  <a:cubicBezTo>
                    <a:pt x="197" y="0"/>
                    <a:pt x="0" y="198"/>
                    <a:pt x="0" y="441"/>
                  </a:cubicBezTo>
                  <a:cubicBezTo>
                    <a:pt x="0" y="684"/>
                    <a:pt x="197" y="882"/>
                    <a:pt x="441" y="882"/>
                  </a:cubicBezTo>
                  <a:cubicBezTo>
                    <a:pt x="684" y="882"/>
                    <a:pt x="882" y="684"/>
                    <a:pt x="882" y="441"/>
                  </a:cubicBezTo>
                  <a:close/>
                  <a:moveTo>
                    <a:pt x="441" y="797"/>
                  </a:moveTo>
                  <a:cubicBezTo>
                    <a:pt x="244" y="797"/>
                    <a:pt x="85" y="637"/>
                    <a:pt x="85" y="441"/>
                  </a:cubicBezTo>
                  <a:cubicBezTo>
                    <a:pt x="85" y="244"/>
                    <a:pt x="244" y="85"/>
                    <a:pt x="441" y="85"/>
                  </a:cubicBezTo>
                  <a:cubicBezTo>
                    <a:pt x="637" y="85"/>
                    <a:pt x="797" y="244"/>
                    <a:pt x="797" y="441"/>
                  </a:cubicBezTo>
                  <a:cubicBezTo>
                    <a:pt x="797" y="637"/>
                    <a:pt x="637" y="797"/>
                    <a:pt x="441" y="797"/>
                  </a:cubicBezTo>
                  <a:close/>
                  <a:moveTo>
                    <a:pt x="441" y="797"/>
                  </a:moveTo>
                  <a:cubicBezTo>
                    <a:pt x="441" y="797"/>
                    <a:pt x="441" y="797"/>
                    <a:pt x="441" y="79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9729788" y="2506663"/>
              <a:ext cx="77788" cy="19050"/>
            </a:xfrm>
            <a:custGeom>
              <a:avLst/>
              <a:gdLst/>
              <a:ahLst/>
              <a:cxnLst/>
              <a:rect l="l" t="t" r="r" b="b"/>
              <a:pathLst>
                <a:path w="359" h="85" extrusionOk="0"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317" y="85"/>
                    <a:pt x="317" y="85"/>
                    <a:pt x="317" y="85"/>
                  </a:cubicBezTo>
                  <a:cubicBezTo>
                    <a:pt x="340" y="85"/>
                    <a:pt x="359" y="66"/>
                    <a:pt x="359" y="42"/>
                  </a:cubicBezTo>
                  <a:cubicBezTo>
                    <a:pt x="359" y="19"/>
                    <a:pt x="340" y="0"/>
                    <a:pt x="317" y="0"/>
                  </a:cubicBezTo>
                  <a:lnTo>
                    <a:pt x="43" y="0"/>
                  </a:lnTo>
                  <a:close/>
                  <a:moveTo>
                    <a:pt x="43" y="0"/>
                  </a:move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9499600" y="2081213"/>
              <a:ext cx="538161" cy="623886"/>
            </a:xfrm>
            <a:custGeom>
              <a:avLst/>
              <a:gdLst/>
              <a:ahLst/>
              <a:cxnLst/>
              <a:rect l="l" t="t" r="r" b="b"/>
              <a:pathLst>
                <a:path w="2502" h="2907" extrusionOk="0">
                  <a:moveTo>
                    <a:pt x="2425" y="1133"/>
                  </a:moveTo>
                  <a:cubicBezTo>
                    <a:pt x="2403" y="1133"/>
                    <a:pt x="2403" y="1133"/>
                    <a:pt x="2403" y="1133"/>
                  </a:cubicBezTo>
                  <a:cubicBezTo>
                    <a:pt x="2403" y="1082"/>
                    <a:pt x="2403" y="1082"/>
                    <a:pt x="2403" y="1082"/>
                  </a:cubicBezTo>
                  <a:cubicBezTo>
                    <a:pt x="2403" y="1059"/>
                    <a:pt x="2384" y="1040"/>
                    <a:pt x="2361" y="1040"/>
                  </a:cubicBezTo>
                  <a:cubicBezTo>
                    <a:pt x="2337" y="1040"/>
                    <a:pt x="2318" y="1059"/>
                    <a:pt x="2318" y="1082"/>
                  </a:cubicBezTo>
                  <a:cubicBezTo>
                    <a:pt x="2318" y="1133"/>
                    <a:pt x="2318" y="1133"/>
                    <a:pt x="2318" y="1133"/>
                  </a:cubicBezTo>
                  <a:cubicBezTo>
                    <a:pt x="2296" y="1133"/>
                    <a:pt x="2296" y="1133"/>
                    <a:pt x="2296" y="1133"/>
                  </a:cubicBezTo>
                  <a:cubicBezTo>
                    <a:pt x="2254" y="1133"/>
                    <a:pt x="2219" y="1167"/>
                    <a:pt x="2219" y="1210"/>
                  </a:cubicBezTo>
                  <a:cubicBezTo>
                    <a:pt x="2219" y="1469"/>
                    <a:pt x="2219" y="1469"/>
                    <a:pt x="2219" y="1469"/>
                  </a:cubicBezTo>
                  <a:cubicBezTo>
                    <a:pt x="2219" y="1529"/>
                    <a:pt x="2262" y="1578"/>
                    <a:pt x="2318" y="1589"/>
                  </a:cubicBezTo>
                  <a:cubicBezTo>
                    <a:pt x="2318" y="2511"/>
                    <a:pt x="2318" y="2511"/>
                    <a:pt x="2318" y="2511"/>
                  </a:cubicBezTo>
                  <a:cubicBezTo>
                    <a:pt x="2318" y="2594"/>
                    <a:pt x="2286" y="2672"/>
                    <a:pt x="2227" y="2731"/>
                  </a:cubicBezTo>
                  <a:cubicBezTo>
                    <a:pt x="2168" y="2790"/>
                    <a:pt x="2090" y="2822"/>
                    <a:pt x="2007" y="2822"/>
                  </a:cubicBezTo>
                  <a:cubicBezTo>
                    <a:pt x="1836" y="2822"/>
                    <a:pt x="1696" y="2682"/>
                    <a:pt x="1696" y="2511"/>
                  </a:cubicBezTo>
                  <a:cubicBezTo>
                    <a:pt x="1696" y="2326"/>
                    <a:pt x="1696" y="2326"/>
                    <a:pt x="1696" y="2326"/>
                  </a:cubicBezTo>
                  <a:cubicBezTo>
                    <a:pt x="1872" y="2326"/>
                    <a:pt x="1872" y="2326"/>
                    <a:pt x="1872" y="2326"/>
                  </a:cubicBezTo>
                  <a:cubicBezTo>
                    <a:pt x="1958" y="2326"/>
                    <a:pt x="2028" y="2256"/>
                    <a:pt x="2028" y="2170"/>
                  </a:cubicBezTo>
                  <a:cubicBezTo>
                    <a:pt x="2028" y="156"/>
                    <a:pt x="2028" y="156"/>
                    <a:pt x="2028" y="156"/>
                  </a:cubicBezTo>
                  <a:cubicBezTo>
                    <a:pt x="2028" y="70"/>
                    <a:pt x="1958" y="0"/>
                    <a:pt x="1872" y="0"/>
                  </a:cubicBezTo>
                  <a:cubicBezTo>
                    <a:pt x="1750" y="0"/>
                    <a:pt x="1750" y="0"/>
                    <a:pt x="1750" y="0"/>
                  </a:cubicBezTo>
                  <a:cubicBezTo>
                    <a:pt x="1726" y="0"/>
                    <a:pt x="1707" y="19"/>
                    <a:pt x="1707" y="43"/>
                  </a:cubicBezTo>
                  <a:cubicBezTo>
                    <a:pt x="1707" y="66"/>
                    <a:pt x="1726" y="85"/>
                    <a:pt x="1750" y="85"/>
                  </a:cubicBezTo>
                  <a:cubicBezTo>
                    <a:pt x="1872" y="85"/>
                    <a:pt x="1872" y="85"/>
                    <a:pt x="1872" y="85"/>
                  </a:cubicBezTo>
                  <a:cubicBezTo>
                    <a:pt x="1911" y="85"/>
                    <a:pt x="1943" y="117"/>
                    <a:pt x="1943" y="156"/>
                  </a:cubicBezTo>
                  <a:cubicBezTo>
                    <a:pt x="1943" y="2170"/>
                    <a:pt x="1943" y="2170"/>
                    <a:pt x="1943" y="2170"/>
                  </a:cubicBezTo>
                  <a:cubicBezTo>
                    <a:pt x="1943" y="2209"/>
                    <a:pt x="1911" y="2241"/>
                    <a:pt x="1872" y="2241"/>
                  </a:cubicBezTo>
                  <a:cubicBezTo>
                    <a:pt x="1696" y="2241"/>
                    <a:pt x="1696" y="2241"/>
                    <a:pt x="1696" y="2241"/>
                  </a:cubicBezTo>
                  <a:cubicBezTo>
                    <a:pt x="1696" y="2150"/>
                    <a:pt x="1696" y="2150"/>
                    <a:pt x="1696" y="2150"/>
                  </a:cubicBezTo>
                  <a:cubicBezTo>
                    <a:pt x="1747" y="2132"/>
                    <a:pt x="1784" y="2084"/>
                    <a:pt x="1784" y="2027"/>
                  </a:cubicBezTo>
                  <a:cubicBezTo>
                    <a:pt x="1784" y="1956"/>
                    <a:pt x="1726" y="1898"/>
                    <a:pt x="1654" y="1898"/>
                  </a:cubicBezTo>
                  <a:cubicBezTo>
                    <a:pt x="1583" y="1898"/>
                    <a:pt x="1525" y="1956"/>
                    <a:pt x="1525" y="2027"/>
                  </a:cubicBezTo>
                  <a:cubicBezTo>
                    <a:pt x="1525" y="2083"/>
                    <a:pt x="1561" y="2131"/>
                    <a:pt x="1611" y="2149"/>
                  </a:cubicBezTo>
                  <a:cubicBezTo>
                    <a:pt x="1611" y="2241"/>
                    <a:pt x="1611" y="2241"/>
                    <a:pt x="1611" y="2241"/>
                  </a:cubicBezTo>
                  <a:cubicBezTo>
                    <a:pt x="892" y="2241"/>
                    <a:pt x="892" y="2241"/>
                    <a:pt x="892" y="2241"/>
                  </a:cubicBezTo>
                  <a:cubicBezTo>
                    <a:pt x="892" y="2149"/>
                    <a:pt x="892" y="2149"/>
                    <a:pt x="892" y="2149"/>
                  </a:cubicBezTo>
                  <a:cubicBezTo>
                    <a:pt x="942" y="2132"/>
                    <a:pt x="978" y="2084"/>
                    <a:pt x="978" y="2027"/>
                  </a:cubicBezTo>
                  <a:cubicBezTo>
                    <a:pt x="978" y="1956"/>
                    <a:pt x="920" y="1898"/>
                    <a:pt x="849" y="1898"/>
                  </a:cubicBezTo>
                  <a:cubicBezTo>
                    <a:pt x="778" y="1898"/>
                    <a:pt x="720" y="1956"/>
                    <a:pt x="720" y="2027"/>
                  </a:cubicBezTo>
                  <a:cubicBezTo>
                    <a:pt x="720" y="2084"/>
                    <a:pt x="756" y="2132"/>
                    <a:pt x="807" y="2149"/>
                  </a:cubicBezTo>
                  <a:cubicBezTo>
                    <a:pt x="807" y="2241"/>
                    <a:pt x="807" y="2241"/>
                    <a:pt x="807" y="2241"/>
                  </a:cubicBezTo>
                  <a:cubicBezTo>
                    <a:pt x="632" y="2241"/>
                    <a:pt x="632" y="2241"/>
                    <a:pt x="632" y="2241"/>
                  </a:cubicBezTo>
                  <a:cubicBezTo>
                    <a:pt x="593" y="2241"/>
                    <a:pt x="561" y="2209"/>
                    <a:pt x="561" y="2170"/>
                  </a:cubicBezTo>
                  <a:cubicBezTo>
                    <a:pt x="561" y="2078"/>
                    <a:pt x="561" y="2078"/>
                    <a:pt x="561" y="2078"/>
                  </a:cubicBezTo>
                  <a:cubicBezTo>
                    <a:pt x="561" y="2054"/>
                    <a:pt x="542" y="2035"/>
                    <a:pt x="518" y="2035"/>
                  </a:cubicBezTo>
                  <a:cubicBezTo>
                    <a:pt x="495" y="2035"/>
                    <a:pt x="476" y="2054"/>
                    <a:pt x="476" y="2078"/>
                  </a:cubicBezTo>
                  <a:cubicBezTo>
                    <a:pt x="476" y="2170"/>
                    <a:pt x="476" y="2170"/>
                    <a:pt x="476" y="2170"/>
                  </a:cubicBezTo>
                  <a:cubicBezTo>
                    <a:pt x="476" y="2256"/>
                    <a:pt x="546" y="2326"/>
                    <a:pt x="632" y="2326"/>
                  </a:cubicBezTo>
                  <a:cubicBezTo>
                    <a:pt x="807" y="2326"/>
                    <a:pt x="807" y="2326"/>
                    <a:pt x="807" y="2326"/>
                  </a:cubicBezTo>
                  <a:cubicBezTo>
                    <a:pt x="807" y="2511"/>
                    <a:pt x="807" y="2511"/>
                    <a:pt x="807" y="2511"/>
                  </a:cubicBezTo>
                  <a:cubicBezTo>
                    <a:pt x="807" y="2682"/>
                    <a:pt x="667" y="2822"/>
                    <a:pt x="496" y="2822"/>
                  </a:cubicBezTo>
                  <a:cubicBezTo>
                    <a:pt x="412" y="2822"/>
                    <a:pt x="334" y="2790"/>
                    <a:pt x="276" y="2731"/>
                  </a:cubicBezTo>
                  <a:cubicBezTo>
                    <a:pt x="217" y="2672"/>
                    <a:pt x="184" y="2594"/>
                    <a:pt x="184" y="2511"/>
                  </a:cubicBezTo>
                  <a:cubicBezTo>
                    <a:pt x="184" y="1589"/>
                    <a:pt x="184" y="1589"/>
                    <a:pt x="184" y="1589"/>
                  </a:cubicBezTo>
                  <a:cubicBezTo>
                    <a:pt x="241" y="1578"/>
                    <a:pt x="283" y="1529"/>
                    <a:pt x="283" y="1469"/>
                  </a:cubicBezTo>
                  <a:cubicBezTo>
                    <a:pt x="283" y="1210"/>
                    <a:pt x="283" y="1210"/>
                    <a:pt x="283" y="1210"/>
                  </a:cubicBezTo>
                  <a:cubicBezTo>
                    <a:pt x="283" y="1167"/>
                    <a:pt x="249" y="1133"/>
                    <a:pt x="207" y="1133"/>
                  </a:cubicBezTo>
                  <a:cubicBezTo>
                    <a:pt x="184" y="1133"/>
                    <a:pt x="184" y="1133"/>
                    <a:pt x="184" y="1133"/>
                  </a:cubicBezTo>
                  <a:cubicBezTo>
                    <a:pt x="184" y="1082"/>
                    <a:pt x="184" y="1082"/>
                    <a:pt x="184" y="1082"/>
                  </a:cubicBezTo>
                  <a:cubicBezTo>
                    <a:pt x="184" y="1059"/>
                    <a:pt x="165" y="1040"/>
                    <a:pt x="142" y="1040"/>
                  </a:cubicBezTo>
                  <a:cubicBezTo>
                    <a:pt x="118" y="1040"/>
                    <a:pt x="99" y="1059"/>
                    <a:pt x="99" y="1082"/>
                  </a:cubicBezTo>
                  <a:cubicBezTo>
                    <a:pt x="99" y="1133"/>
                    <a:pt x="99" y="1133"/>
                    <a:pt x="99" y="1133"/>
                  </a:cubicBezTo>
                  <a:cubicBezTo>
                    <a:pt x="77" y="1133"/>
                    <a:pt x="77" y="1133"/>
                    <a:pt x="77" y="1133"/>
                  </a:cubicBezTo>
                  <a:cubicBezTo>
                    <a:pt x="35" y="1133"/>
                    <a:pt x="0" y="1167"/>
                    <a:pt x="0" y="1210"/>
                  </a:cubicBezTo>
                  <a:cubicBezTo>
                    <a:pt x="0" y="1469"/>
                    <a:pt x="0" y="1469"/>
                    <a:pt x="0" y="1469"/>
                  </a:cubicBezTo>
                  <a:cubicBezTo>
                    <a:pt x="0" y="1529"/>
                    <a:pt x="43" y="1578"/>
                    <a:pt x="99" y="1589"/>
                  </a:cubicBezTo>
                  <a:cubicBezTo>
                    <a:pt x="99" y="2511"/>
                    <a:pt x="99" y="2511"/>
                    <a:pt x="99" y="2511"/>
                  </a:cubicBezTo>
                  <a:cubicBezTo>
                    <a:pt x="99" y="2617"/>
                    <a:pt x="141" y="2716"/>
                    <a:pt x="215" y="2791"/>
                  </a:cubicBezTo>
                  <a:cubicBezTo>
                    <a:pt x="290" y="2866"/>
                    <a:pt x="390" y="2907"/>
                    <a:pt x="496" y="2907"/>
                  </a:cubicBezTo>
                  <a:cubicBezTo>
                    <a:pt x="714" y="2907"/>
                    <a:pt x="892" y="2729"/>
                    <a:pt x="892" y="2511"/>
                  </a:cubicBezTo>
                  <a:cubicBezTo>
                    <a:pt x="892" y="2326"/>
                    <a:pt x="892" y="2326"/>
                    <a:pt x="892" y="2326"/>
                  </a:cubicBezTo>
                  <a:cubicBezTo>
                    <a:pt x="1611" y="2326"/>
                    <a:pt x="1611" y="2326"/>
                    <a:pt x="1611" y="2326"/>
                  </a:cubicBezTo>
                  <a:cubicBezTo>
                    <a:pt x="1611" y="2511"/>
                    <a:pt x="1611" y="2511"/>
                    <a:pt x="1611" y="2511"/>
                  </a:cubicBezTo>
                  <a:cubicBezTo>
                    <a:pt x="1611" y="2729"/>
                    <a:pt x="1789" y="2907"/>
                    <a:pt x="2007" y="2907"/>
                  </a:cubicBezTo>
                  <a:cubicBezTo>
                    <a:pt x="2113" y="2907"/>
                    <a:pt x="2212" y="2866"/>
                    <a:pt x="2287" y="2791"/>
                  </a:cubicBezTo>
                  <a:cubicBezTo>
                    <a:pt x="2362" y="2716"/>
                    <a:pt x="2403" y="2617"/>
                    <a:pt x="2403" y="2511"/>
                  </a:cubicBezTo>
                  <a:cubicBezTo>
                    <a:pt x="2403" y="1589"/>
                    <a:pt x="2403" y="1589"/>
                    <a:pt x="2403" y="1589"/>
                  </a:cubicBezTo>
                  <a:cubicBezTo>
                    <a:pt x="2459" y="1578"/>
                    <a:pt x="2502" y="1529"/>
                    <a:pt x="2502" y="1469"/>
                  </a:cubicBezTo>
                  <a:cubicBezTo>
                    <a:pt x="2502" y="1210"/>
                    <a:pt x="2502" y="1210"/>
                    <a:pt x="2502" y="1210"/>
                  </a:cubicBezTo>
                  <a:cubicBezTo>
                    <a:pt x="2502" y="1167"/>
                    <a:pt x="2468" y="1133"/>
                    <a:pt x="2425" y="1133"/>
                  </a:cubicBezTo>
                  <a:close/>
                  <a:moveTo>
                    <a:pt x="1654" y="1983"/>
                  </a:moveTo>
                  <a:cubicBezTo>
                    <a:pt x="1679" y="1983"/>
                    <a:pt x="1698" y="2003"/>
                    <a:pt x="1698" y="2027"/>
                  </a:cubicBezTo>
                  <a:cubicBezTo>
                    <a:pt x="1698" y="2052"/>
                    <a:pt x="1679" y="2071"/>
                    <a:pt x="1654" y="2071"/>
                  </a:cubicBezTo>
                  <a:cubicBezTo>
                    <a:pt x="1630" y="2071"/>
                    <a:pt x="1610" y="2052"/>
                    <a:pt x="1610" y="2027"/>
                  </a:cubicBezTo>
                  <a:cubicBezTo>
                    <a:pt x="1610" y="2003"/>
                    <a:pt x="1630" y="1983"/>
                    <a:pt x="1654" y="1983"/>
                  </a:cubicBezTo>
                  <a:close/>
                  <a:moveTo>
                    <a:pt x="849" y="1983"/>
                  </a:moveTo>
                  <a:cubicBezTo>
                    <a:pt x="873" y="1983"/>
                    <a:pt x="893" y="2003"/>
                    <a:pt x="893" y="2027"/>
                  </a:cubicBezTo>
                  <a:cubicBezTo>
                    <a:pt x="893" y="2052"/>
                    <a:pt x="873" y="2071"/>
                    <a:pt x="849" y="2071"/>
                  </a:cubicBezTo>
                  <a:cubicBezTo>
                    <a:pt x="825" y="2071"/>
                    <a:pt x="805" y="2052"/>
                    <a:pt x="805" y="2027"/>
                  </a:cubicBezTo>
                  <a:cubicBezTo>
                    <a:pt x="805" y="2003"/>
                    <a:pt x="825" y="1983"/>
                    <a:pt x="849" y="1983"/>
                  </a:cubicBezTo>
                  <a:close/>
                  <a:moveTo>
                    <a:pt x="86" y="1469"/>
                  </a:moveTo>
                  <a:cubicBezTo>
                    <a:pt x="86" y="1218"/>
                    <a:pt x="86" y="1218"/>
                    <a:pt x="86" y="1218"/>
                  </a:cubicBezTo>
                  <a:cubicBezTo>
                    <a:pt x="198" y="1218"/>
                    <a:pt x="198" y="1218"/>
                    <a:pt x="198" y="1218"/>
                  </a:cubicBezTo>
                  <a:cubicBezTo>
                    <a:pt x="198" y="1469"/>
                    <a:pt x="198" y="1469"/>
                    <a:pt x="198" y="1469"/>
                  </a:cubicBezTo>
                  <a:cubicBezTo>
                    <a:pt x="198" y="1490"/>
                    <a:pt x="182" y="1506"/>
                    <a:pt x="161" y="1506"/>
                  </a:cubicBezTo>
                  <a:cubicBezTo>
                    <a:pt x="123" y="1506"/>
                    <a:pt x="123" y="1506"/>
                    <a:pt x="123" y="1506"/>
                  </a:cubicBezTo>
                  <a:cubicBezTo>
                    <a:pt x="102" y="1506"/>
                    <a:pt x="86" y="1490"/>
                    <a:pt x="86" y="1469"/>
                  </a:cubicBezTo>
                  <a:close/>
                  <a:moveTo>
                    <a:pt x="2417" y="1469"/>
                  </a:moveTo>
                  <a:cubicBezTo>
                    <a:pt x="2417" y="1490"/>
                    <a:pt x="2400" y="1506"/>
                    <a:pt x="2380" y="1506"/>
                  </a:cubicBezTo>
                  <a:cubicBezTo>
                    <a:pt x="2341" y="1506"/>
                    <a:pt x="2341" y="1506"/>
                    <a:pt x="2341" y="1506"/>
                  </a:cubicBezTo>
                  <a:cubicBezTo>
                    <a:pt x="2321" y="1506"/>
                    <a:pt x="2304" y="1490"/>
                    <a:pt x="2304" y="1469"/>
                  </a:cubicBezTo>
                  <a:cubicBezTo>
                    <a:pt x="2304" y="1218"/>
                    <a:pt x="2304" y="1218"/>
                    <a:pt x="2304" y="1218"/>
                  </a:cubicBezTo>
                  <a:cubicBezTo>
                    <a:pt x="2417" y="1218"/>
                    <a:pt x="2417" y="1218"/>
                    <a:pt x="2417" y="1218"/>
                  </a:cubicBezTo>
                  <a:lnTo>
                    <a:pt x="2417" y="1469"/>
                  </a:lnTo>
                  <a:close/>
                  <a:moveTo>
                    <a:pt x="2417" y="1469"/>
                  </a:moveTo>
                  <a:cubicBezTo>
                    <a:pt x="2417" y="1469"/>
                    <a:pt x="2417" y="1469"/>
                    <a:pt x="2417" y="146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9655175" y="2298701"/>
              <a:ext cx="39688" cy="39688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86" y="42"/>
                  </a:moveTo>
                  <a:cubicBezTo>
                    <a:pt x="186" y="19"/>
                    <a:pt x="167" y="0"/>
                    <a:pt x="14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7"/>
                    <a:pt x="19" y="186"/>
                    <a:pt x="42" y="186"/>
                  </a:cubicBezTo>
                  <a:cubicBezTo>
                    <a:pt x="66" y="186"/>
                    <a:pt x="85" y="167"/>
                    <a:pt x="85" y="143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144" y="85"/>
                    <a:pt x="144" y="85"/>
                    <a:pt x="144" y="85"/>
                  </a:cubicBezTo>
                  <a:cubicBezTo>
                    <a:pt x="167" y="85"/>
                    <a:pt x="186" y="66"/>
                    <a:pt x="186" y="42"/>
                  </a:cubicBezTo>
                  <a:close/>
                  <a:moveTo>
                    <a:pt x="186" y="42"/>
                  </a:moveTo>
                  <a:cubicBezTo>
                    <a:pt x="186" y="42"/>
                    <a:pt x="186" y="42"/>
                    <a:pt x="186" y="4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9842500" y="2298701"/>
              <a:ext cx="41275" cy="39688"/>
            </a:xfrm>
            <a:custGeom>
              <a:avLst/>
              <a:gdLst/>
              <a:ahLst/>
              <a:cxnLst/>
              <a:rect l="l" t="t" r="r" b="b"/>
              <a:pathLst>
                <a:path w="187" h="186" extrusionOk="0">
                  <a:moveTo>
                    <a:pt x="144" y="186"/>
                  </a:moveTo>
                  <a:cubicBezTo>
                    <a:pt x="168" y="186"/>
                    <a:pt x="187" y="167"/>
                    <a:pt x="187" y="143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7" y="29"/>
                    <a:pt x="157" y="0"/>
                    <a:pt x="12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1" y="143"/>
                    <a:pt x="101" y="143"/>
                    <a:pt x="101" y="143"/>
                  </a:cubicBezTo>
                  <a:cubicBezTo>
                    <a:pt x="101" y="167"/>
                    <a:pt x="120" y="186"/>
                    <a:pt x="144" y="186"/>
                  </a:cubicBezTo>
                  <a:close/>
                  <a:moveTo>
                    <a:pt x="144" y="186"/>
                  </a:moveTo>
                  <a:cubicBezTo>
                    <a:pt x="144" y="186"/>
                    <a:pt x="144" y="186"/>
                    <a:pt x="144" y="18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9720263" y="2343151"/>
              <a:ext cx="96838" cy="96838"/>
            </a:xfrm>
            <a:custGeom>
              <a:avLst/>
              <a:gdLst/>
              <a:ahLst/>
              <a:cxnLst/>
              <a:rect l="l" t="t" r="r" b="b"/>
              <a:pathLst>
                <a:path w="445" h="453" extrusionOk="0">
                  <a:moveTo>
                    <a:pt x="373" y="34"/>
                  </a:moveTo>
                  <a:cubicBezTo>
                    <a:pt x="339" y="0"/>
                    <a:pt x="283" y="0"/>
                    <a:pt x="249" y="34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10" y="274"/>
                    <a:pt x="0" y="296"/>
                    <a:pt x="0" y="319"/>
                  </a:cubicBezTo>
                  <a:cubicBezTo>
                    <a:pt x="0" y="343"/>
                    <a:pt x="10" y="365"/>
                    <a:pt x="26" y="381"/>
                  </a:cubicBezTo>
                  <a:cubicBezTo>
                    <a:pt x="72" y="427"/>
                    <a:pt x="72" y="427"/>
                    <a:pt x="72" y="427"/>
                  </a:cubicBezTo>
                  <a:cubicBezTo>
                    <a:pt x="89" y="445"/>
                    <a:pt x="112" y="453"/>
                    <a:pt x="134" y="453"/>
                  </a:cubicBezTo>
                  <a:cubicBezTo>
                    <a:pt x="157" y="453"/>
                    <a:pt x="179" y="445"/>
                    <a:pt x="197" y="427"/>
                  </a:cubicBezTo>
                  <a:cubicBezTo>
                    <a:pt x="419" y="205"/>
                    <a:pt x="419" y="205"/>
                    <a:pt x="419" y="205"/>
                  </a:cubicBezTo>
                  <a:cubicBezTo>
                    <a:pt x="436" y="188"/>
                    <a:pt x="445" y="166"/>
                    <a:pt x="445" y="142"/>
                  </a:cubicBezTo>
                  <a:cubicBezTo>
                    <a:pt x="445" y="119"/>
                    <a:pt x="436" y="97"/>
                    <a:pt x="419" y="80"/>
                  </a:cubicBezTo>
                  <a:lnTo>
                    <a:pt x="373" y="34"/>
                  </a:lnTo>
                  <a:close/>
                  <a:moveTo>
                    <a:pt x="359" y="144"/>
                  </a:moveTo>
                  <a:cubicBezTo>
                    <a:pt x="136" y="367"/>
                    <a:pt x="136" y="367"/>
                    <a:pt x="136" y="367"/>
                  </a:cubicBezTo>
                  <a:cubicBezTo>
                    <a:pt x="135" y="368"/>
                    <a:pt x="133" y="368"/>
                    <a:pt x="132" y="367"/>
                  </a:cubicBezTo>
                  <a:cubicBezTo>
                    <a:pt x="86" y="321"/>
                    <a:pt x="86" y="321"/>
                    <a:pt x="86" y="321"/>
                  </a:cubicBezTo>
                  <a:cubicBezTo>
                    <a:pt x="86" y="321"/>
                    <a:pt x="86" y="320"/>
                    <a:pt x="86" y="319"/>
                  </a:cubicBezTo>
                  <a:cubicBezTo>
                    <a:pt x="86" y="318"/>
                    <a:pt x="86" y="317"/>
                    <a:pt x="86" y="317"/>
                  </a:cubicBezTo>
                  <a:cubicBezTo>
                    <a:pt x="309" y="94"/>
                    <a:pt x="309" y="94"/>
                    <a:pt x="309" y="94"/>
                  </a:cubicBezTo>
                  <a:cubicBezTo>
                    <a:pt x="310" y="93"/>
                    <a:pt x="312" y="93"/>
                    <a:pt x="313" y="94"/>
                  </a:cubicBezTo>
                  <a:cubicBezTo>
                    <a:pt x="359" y="140"/>
                    <a:pt x="359" y="140"/>
                    <a:pt x="359" y="140"/>
                  </a:cubicBezTo>
                  <a:cubicBezTo>
                    <a:pt x="359" y="141"/>
                    <a:pt x="360" y="141"/>
                    <a:pt x="360" y="142"/>
                  </a:cubicBezTo>
                  <a:cubicBezTo>
                    <a:pt x="360" y="144"/>
                    <a:pt x="359" y="144"/>
                    <a:pt x="359" y="144"/>
                  </a:cubicBezTo>
                  <a:close/>
                  <a:moveTo>
                    <a:pt x="359" y="144"/>
                  </a:moveTo>
                  <a:cubicBezTo>
                    <a:pt x="359" y="144"/>
                    <a:pt x="359" y="144"/>
                    <a:pt x="359" y="14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52"/>
          <p:cNvGrpSpPr/>
          <p:nvPr/>
        </p:nvGrpSpPr>
        <p:grpSpPr>
          <a:xfrm>
            <a:off x="2605061" y="1896833"/>
            <a:ext cx="279029" cy="476774"/>
            <a:chOff x="7497763" y="2081213"/>
            <a:chExt cx="365125" cy="623886"/>
          </a:xfrm>
        </p:grpSpPr>
        <p:sp>
          <p:nvSpPr>
            <p:cNvPr id="1231" name="Google Shape;1231;p52"/>
            <p:cNvSpPr/>
            <p:nvPr/>
          </p:nvSpPr>
          <p:spPr>
            <a:xfrm>
              <a:off x="7589838" y="2290763"/>
              <a:ext cx="139701" cy="139700"/>
            </a:xfrm>
            <a:custGeom>
              <a:avLst/>
              <a:gdLst/>
              <a:ahLst/>
              <a:cxnLst/>
              <a:rect l="l" t="t" r="r" b="b"/>
              <a:pathLst>
                <a:path w="648" h="649" extrusionOk="0">
                  <a:moveTo>
                    <a:pt x="0" y="325"/>
                  </a:moveTo>
                  <a:cubicBezTo>
                    <a:pt x="0" y="503"/>
                    <a:pt x="145" y="649"/>
                    <a:pt x="324" y="649"/>
                  </a:cubicBezTo>
                  <a:cubicBezTo>
                    <a:pt x="503" y="649"/>
                    <a:pt x="648" y="503"/>
                    <a:pt x="648" y="325"/>
                  </a:cubicBezTo>
                  <a:cubicBezTo>
                    <a:pt x="648" y="146"/>
                    <a:pt x="503" y="0"/>
                    <a:pt x="324" y="0"/>
                  </a:cubicBezTo>
                  <a:cubicBezTo>
                    <a:pt x="145" y="0"/>
                    <a:pt x="0" y="146"/>
                    <a:pt x="0" y="325"/>
                  </a:cubicBezTo>
                  <a:close/>
                  <a:moveTo>
                    <a:pt x="523" y="192"/>
                  </a:moveTo>
                  <a:cubicBezTo>
                    <a:pt x="307" y="286"/>
                    <a:pt x="307" y="286"/>
                    <a:pt x="307" y="286"/>
                  </a:cubicBezTo>
                  <a:cubicBezTo>
                    <a:pt x="286" y="295"/>
                    <a:pt x="276" y="320"/>
                    <a:pt x="285" y="342"/>
                  </a:cubicBezTo>
                  <a:cubicBezTo>
                    <a:pt x="292" y="358"/>
                    <a:pt x="308" y="367"/>
                    <a:pt x="324" y="367"/>
                  </a:cubicBezTo>
                  <a:cubicBezTo>
                    <a:pt x="330" y="367"/>
                    <a:pt x="336" y="366"/>
                    <a:pt x="341" y="364"/>
                  </a:cubicBezTo>
                  <a:cubicBezTo>
                    <a:pt x="557" y="270"/>
                    <a:pt x="557" y="270"/>
                    <a:pt x="557" y="270"/>
                  </a:cubicBezTo>
                  <a:cubicBezTo>
                    <a:pt x="561" y="287"/>
                    <a:pt x="563" y="306"/>
                    <a:pt x="563" y="325"/>
                  </a:cubicBezTo>
                  <a:cubicBezTo>
                    <a:pt x="563" y="456"/>
                    <a:pt x="456" y="564"/>
                    <a:pt x="324" y="564"/>
                  </a:cubicBezTo>
                  <a:cubicBezTo>
                    <a:pt x="192" y="564"/>
                    <a:pt x="85" y="456"/>
                    <a:pt x="85" y="325"/>
                  </a:cubicBezTo>
                  <a:cubicBezTo>
                    <a:pt x="85" y="193"/>
                    <a:pt x="192" y="86"/>
                    <a:pt x="324" y="86"/>
                  </a:cubicBezTo>
                  <a:cubicBezTo>
                    <a:pt x="407" y="86"/>
                    <a:pt x="480" y="128"/>
                    <a:pt x="523" y="192"/>
                  </a:cubicBezTo>
                  <a:close/>
                  <a:moveTo>
                    <a:pt x="523" y="192"/>
                  </a:moveTo>
                  <a:cubicBezTo>
                    <a:pt x="523" y="192"/>
                    <a:pt x="523" y="192"/>
                    <a:pt x="523" y="19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7548563" y="2132013"/>
              <a:ext cx="220662" cy="141288"/>
            </a:xfrm>
            <a:custGeom>
              <a:avLst/>
              <a:gdLst/>
              <a:ahLst/>
              <a:cxnLst/>
              <a:rect l="l" t="t" r="r" b="b"/>
              <a:pathLst>
                <a:path w="1024" h="656" extrusionOk="0">
                  <a:moveTo>
                    <a:pt x="1024" y="99"/>
                  </a:moveTo>
                  <a:cubicBezTo>
                    <a:pt x="1024" y="44"/>
                    <a:pt x="980" y="0"/>
                    <a:pt x="925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4" y="0"/>
                    <a:pt x="0" y="44"/>
                    <a:pt x="0" y="99"/>
                  </a:cubicBezTo>
                  <a:cubicBezTo>
                    <a:pt x="0" y="557"/>
                    <a:pt x="0" y="557"/>
                    <a:pt x="0" y="557"/>
                  </a:cubicBezTo>
                  <a:cubicBezTo>
                    <a:pt x="0" y="612"/>
                    <a:pt x="44" y="656"/>
                    <a:pt x="99" y="656"/>
                  </a:cubicBezTo>
                  <a:cubicBezTo>
                    <a:pt x="925" y="656"/>
                    <a:pt x="925" y="656"/>
                    <a:pt x="925" y="656"/>
                  </a:cubicBezTo>
                  <a:cubicBezTo>
                    <a:pt x="980" y="656"/>
                    <a:pt x="1024" y="612"/>
                    <a:pt x="1024" y="557"/>
                  </a:cubicBezTo>
                  <a:lnTo>
                    <a:pt x="1024" y="99"/>
                  </a:lnTo>
                  <a:close/>
                  <a:moveTo>
                    <a:pt x="939" y="99"/>
                  </a:moveTo>
                  <a:cubicBezTo>
                    <a:pt x="939" y="294"/>
                    <a:pt x="939" y="294"/>
                    <a:pt x="939" y="294"/>
                  </a:cubicBezTo>
                  <a:cubicBezTo>
                    <a:pt x="911" y="291"/>
                    <a:pt x="884" y="284"/>
                    <a:pt x="858" y="274"/>
                  </a:cubicBezTo>
                  <a:cubicBezTo>
                    <a:pt x="820" y="259"/>
                    <a:pt x="794" y="238"/>
                    <a:pt x="769" y="219"/>
                  </a:cubicBezTo>
                  <a:cubicBezTo>
                    <a:pt x="737" y="194"/>
                    <a:pt x="704" y="167"/>
                    <a:pt x="653" y="159"/>
                  </a:cubicBezTo>
                  <a:cubicBezTo>
                    <a:pt x="603" y="150"/>
                    <a:pt x="549" y="160"/>
                    <a:pt x="494" y="189"/>
                  </a:cubicBezTo>
                  <a:cubicBezTo>
                    <a:pt x="486" y="150"/>
                    <a:pt x="474" y="115"/>
                    <a:pt x="462" y="85"/>
                  </a:cubicBezTo>
                  <a:cubicBezTo>
                    <a:pt x="925" y="85"/>
                    <a:pt x="925" y="85"/>
                    <a:pt x="925" y="85"/>
                  </a:cubicBezTo>
                  <a:cubicBezTo>
                    <a:pt x="933" y="85"/>
                    <a:pt x="939" y="91"/>
                    <a:pt x="939" y="99"/>
                  </a:cubicBezTo>
                  <a:close/>
                  <a:moveTo>
                    <a:pt x="85" y="557"/>
                  </a:moveTo>
                  <a:cubicBezTo>
                    <a:pt x="85" y="99"/>
                    <a:pt x="85" y="99"/>
                    <a:pt x="85" y="99"/>
                  </a:cubicBezTo>
                  <a:cubicBezTo>
                    <a:pt x="85" y="91"/>
                    <a:pt x="91" y="85"/>
                    <a:pt x="99" y="85"/>
                  </a:cubicBezTo>
                  <a:cubicBezTo>
                    <a:pt x="368" y="85"/>
                    <a:pt x="368" y="85"/>
                    <a:pt x="368" y="85"/>
                  </a:cubicBezTo>
                  <a:cubicBezTo>
                    <a:pt x="398" y="144"/>
                    <a:pt x="427" y="231"/>
                    <a:pt x="420" y="335"/>
                  </a:cubicBezTo>
                  <a:cubicBezTo>
                    <a:pt x="415" y="419"/>
                    <a:pt x="388" y="499"/>
                    <a:pt x="340" y="571"/>
                  </a:cubicBezTo>
                  <a:cubicBezTo>
                    <a:pt x="99" y="571"/>
                    <a:pt x="99" y="571"/>
                    <a:pt x="99" y="571"/>
                  </a:cubicBezTo>
                  <a:cubicBezTo>
                    <a:pt x="91" y="571"/>
                    <a:pt x="85" y="565"/>
                    <a:pt x="85" y="557"/>
                  </a:cubicBezTo>
                  <a:close/>
                  <a:moveTo>
                    <a:pt x="925" y="571"/>
                  </a:moveTo>
                  <a:cubicBezTo>
                    <a:pt x="439" y="571"/>
                    <a:pt x="439" y="571"/>
                    <a:pt x="439" y="571"/>
                  </a:cubicBezTo>
                  <a:cubicBezTo>
                    <a:pt x="478" y="499"/>
                    <a:pt x="500" y="422"/>
                    <a:pt x="505" y="341"/>
                  </a:cubicBezTo>
                  <a:cubicBezTo>
                    <a:pt x="506" y="320"/>
                    <a:pt x="506" y="300"/>
                    <a:pt x="505" y="280"/>
                  </a:cubicBezTo>
                  <a:cubicBezTo>
                    <a:pt x="555" y="248"/>
                    <a:pt x="599" y="236"/>
                    <a:pt x="638" y="242"/>
                  </a:cubicBezTo>
                  <a:cubicBezTo>
                    <a:pt x="669" y="248"/>
                    <a:pt x="689" y="264"/>
                    <a:pt x="717" y="286"/>
                  </a:cubicBezTo>
                  <a:cubicBezTo>
                    <a:pt x="743" y="307"/>
                    <a:pt x="777" y="333"/>
                    <a:pt x="827" y="353"/>
                  </a:cubicBezTo>
                  <a:cubicBezTo>
                    <a:pt x="862" y="367"/>
                    <a:pt x="900" y="376"/>
                    <a:pt x="939" y="379"/>
                  </a:cubicBezTo>
                  <a:cubicBezTo>
                    <a:pt x="939" y="557"/>
                    <a:pt x="939" y="557"/>
                    <a:pt x="939" y="557"/>
                  </a:cubicBezTo>
                  <a:cubicBezTo>
                    <a:pt x="939" y="565"/>
                    <a:pt x="933" y="571"/>
                    <a:pt x="925" y="571"/>
                  </a:cubicBezTo>
                  <a:close/>
                  <a:moveTo>
                    <a:pt x="925" y="571"/>
                  </a:moveTo>
                  <a:cubicBezTo>
                    <a:pt x="925" y="571"/>
                    <a:pt x="925" y="571"/>
                    <a:pt x="925" y="57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7548563" y="2290763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65" y="0"/>
                  </a:moveTo>
                  <a:cubicBezTo>
                    <a:pt x="29" y="0"/>
                    <a:pt x="0" y="30"/>
                    <a:pt x="0" y="6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68"/>
                    <a:pt x="19" y="187"/>
                    <a:pt x="42" y="187"/>
                  </a:cubicBezTo>
                  <a:cubicBezTo>
                    <a:pt x="66" y="187"/>
                    <a:pt x="85" y="168"/>
                    <a:pt x="85" y="144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167" y="86"/>
                    <a:pt x="186" y="67"/>
                    <a:pt x="186" y="43"/>
                  </a:cubicBezTo>
                  <a:cubicBezTo>
                    <a:pt x="186" y="20"/>
                    <a:pt x="167" y="0"/>
                    <a:pt x="144" y="0"/>
                  </a:cubicBezTo>
                  <a:lnTo>
                    <a:pt x="65" y="0"/>
                  </a:lnTo>
                  <a:close/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7729538" y="2290763"/>
              <a:ext cx="39688" cy="41275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144" y="187"/>
                  </a:moveTo>
                  <a:cubicBezTo>
                    <a:pt x="167" y="187"/>
                    <a:pt x="186" y="168"/>
                    <a:pt x="186" y="144"/>
                  </a:cubicBezTo>
                  <a:cubicBezTo>
                    <a:pt x="186" y="66"/>
                    <a:pt x="186" y="66"/>
                    <a:pt x="186" y="66"/>
                  </a:cubicBezTo>
                  <a:cubicBezTo>
                    <a:pt x="186" y="30"/>
                    <a:pt x="157" y="0"/>
                    <a:pt x="12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67"/>
                    <a:pt x="19" y="86"/>
                    <a:pt x="43" y="86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1" y="144"/>
                    <a:pt x="101" y="144"/>
                    <a:pt x="101" y="144"/>
                  </a:cubicBezTo>
                  <a:cubicBezTo>
                    <a:pt x="101" y="168"/>
                    <a:pt x="120" y="187"/>
                    <a:pt x="144" y="187"/>
                  </a:cubicBezTo>
                  <a:close/>
                  <a:moveTo>
                    <a:pt x="144" y="187"/>
                  </a:moveTo>
                  <a:cubicBezTo>
                    <a:pt x="144" y="187"/>
                    <a:pt x="144" y="187"/>
                    <a:pt x="144" y="18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7497763" y="2081213"/>
              <a:ext cx="365125" cy="623886"/>
            </a:xfrm>
            <a:custGeom>
              <a:avLst/>
              <a:gdLst/>
              <a:ahLst/>
              <a:cxnLst/>
              <a:rect l="l" t="t" r="r" b="b"/>
              <a:pathLst>
                <a:path w="1698" h="2907" extrusionOk="0">
                  <a:moveTo>
                    <a:pt x="1576" y="252"/>
                  </a:moveTo>
                  <a:cubicBezTo>
                    <a:pt x="1502" y="252"/>
                    <a:pt x="1502" y="252"/>
                    <a:pt x="1502" y="252"/>
                  </a:cubicBezTo>
                  <a:cubicBezTo>
                    <a:pt x="1502" y="168"/>
                    <a:pt x="1502" y="168"/>
                    <a:pt x="1502" y="168"/>
                  </a:cubicBezTo>
                  <a:cubicBezTo>
                    <a:pt x="1502" y="75"/>
                    <a:pt x="1427" y="0"/>
                    <a:pt x="1334" y="0"/>
                  </a:cubicBezTo>
                  <a:cubicBezTo>
                    <a:pt x="1270" y="0"/>
                    <a:pt x="1270" y="0"/>
                    <a:pt x="1270" y="0"/>
                  </a:cubicBezTo>
                  <a:cubicBezTo>
                    <a:pt x="1246" y="0"/>
                    <a:pt x="1227" y="19"/>
                    <a:pt x="1227" y="43"/>
                  </a:cubicBezTo>
                  <a:cubicBezTo>
                    <a:pt x="1227" y="66"/>
                    <a:pt x="1246" y="85"/>
                    <a:pt x="1270" y="85"/>
                  </a:cubicBezTo>
                  <a:cubicBezTo>
                    <a:pt x="1334" y="85"/>
                    <a:pt x="1334" y="85"/>
                    <a:pt x="1334" y="85"/>
                  </a:cubicBezTo>
                  <a:cubicBezTo>
                    <a:pt x="1380" y="85"/>
                    <a:pt x="1417" y="122"/>
                    <a:pt x="1417" y="168"/>
                  </a:cubicBezTo>
                  <a:cubicBezTo>
                    <a:pt x="1417" y="1118"/>
                    <a:pt x="1417" y="1118"/>
                    <a:pt x="1417" y="1118"/>
                  </a:cubicBezTo>
                  <a:cubicBezTo>
                    <a:pt x="1417" y="1485"/>
                    <a:pt x="1118" y="1783"/>
                    <a:pt x="751" y="1783"/>
                  </a:cubicBezTo>
                  <a:cubicBezTo>
                    <a:pt x="573" y="1783"/>
                    <a:pt x="406" y="1714"/>
                    <a:pt x="280" y="1588"/>
                  </a:cubicBezTo>
                  <a:cubicBezTo>
                    <a:pt x="155" y="1462"/>
                    <a:pt x="86" y="1295"/>
                    <a:pt x="86" y="1118"/>
                  </a:cubicBezTo>
                  <a:cubicBezTo>
                    <a:pt x="86" y="168"/>
                    <a:pt x="86" y="168"/>
                    <a:pt x="86" y="168"/>
                  </a:cubicBezTo>
                  <a:cubicBezTo>
                    <a:pt x="86" y="122"/>
                    <a:pt x="123" y="85"/>
                    <a:pt x="168" y="85"/>
                  </a:cubicBezTo>
                  <a:cubicBezTo>
                    <a:pt x="1071" y="85"/>
                    <a:pt x="1071" y="85"/>
                    <a:pt x="1071" y="85"/>
                  </a:cubicBezTo>
                  <a:cubicBezTo>
                    <a:pt x="1094" y="85"/>
                    <a:pt x="1114" y="66"/>
                    <a:pt x="1114" y="43"/>
                  </a:cubicBezTo>
                  <a:cubicBezTo>
                    <a:pt x="1114" y="19"/>
                    <a:pt x="1094" y="0"/>
                    <a:pt x="1071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76" y="0"/>
                    <a:pt x="0" y="75"/>
                    <a:pt x="0" y="168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318"/>
                    <a:pt x="78" y="1507"/>
                    <a:pt x="220" y="1648"/>
                  </a:cubicBezTo>
                  <a:cubicBezTo>
                    <a:pt x="273" y="1701"/>
                    <a:pt x="333" y="1745"/>
                    <a:pt x="397" y="1780"/>
                  </a:cubicBezTo>
                  <a:cubicBezTo>
                    <a:pt x="397" y="1970"/>
                    <a:pt x="397" y="1970"/>
                    <a:pt x="397" y="1970"/>
                  </a:cubicBezTo>
                  <a:cubicBezTo>
                    <a:pt x="397" y="1994"/>
                    <a:pt x="416" y="2013"/>
                    <a:pt x="439" y="2013"/>
                  </a:cubicBezTo>
                  <a:cubicBezTo>
                    <a:pt x="463" y="2013"/>
                    <a:pt x="482" y="1994"/>
                    <a:pt x="482" y="1970"/>
                  </a:cubicBezTo>
                  <a:cubicBezTo>
                    <a:pt x="482" y="1819"/>
                    <a:pt x="482" y="1819"/>
                    <a:pt x="482" y="1819"/>
                  </a:cubicBezTo>
                  <a:cubicBezTo>
                    <a:pt x="567" y="1851"/>
                    <a:pt x="658" y="1868"/>
                    <a:pt x="751" y="1868"/>
                  </a:cubicBezTo>
                  <a:cubicBezTo>
                    <a:pt x="846" y="1868"/>
                    <a:pt x="937" y="1851"/>
                    <a:pt x="1020" y="1818"/>
                  </a:cubicBezTo>
                  <a:cubicBezTo>
                    <a:pt x="1020" y="2510"/>
                    <a:pt x="1020" y="2510"/>
                    <a:pt x="1020" y="2510"/>
                  </a:cubicBezTo>
                  <a:cubicBezTo>
                    <a:pt x="482" y="2510"/>
                    <a:pt x="482" y="2510"/>
                    <a:pt x="482" y="2510"/>
                  </a:cubicBezTo>
                  <a:cubicBezTo>
                    <a:pt x="482" y="2169"/>
                    <a:pt x="482" y="2169"/>
                    <a:pt x="482" y="2169"/>
                  </a:cubicBezTo>
                  <a:cubicBezTo>
                    <a:pt x="482" y="2146"/>
                    <a:pt x="463" y="2127"/>
                    <a:pt x="439" y="2127"/>
                  </a:cubicBezTo>
                  <a:cubicBezTo>
                    <a:pt x="416" y="2127"/>
                    <a:pt x="397" y="2146"/>
                    <a:pt x="397" y="2169"/>
                  </a:cubicBezTo>
                  <a:cubicBezTo>
                    <a:pt x="397" y="2728"/>
                    <a:pt x="397" y="2728"/>
                    <a:pt x="397" y="2728"/>
                  </a:cubicBezTo>
                  <a:cubicBezTo>
                    <a:pt x="397" y="2827"/>
                    <a:pt x="477" y="2907"/>
                    <a:pt x="576" y="2907"/>
                  </a:cubicBezTo>
                  <a:cubicBezTo>
                    <a:pt x="927" y="2907"/>
                    <a:pt x="927" y="2907"/>
                    <a:pt x="927" y="2907"/>
                  </a:cubicBezTo>
                  <a:cubicBezTo>
                    <a:pt x="1025" y="2907"/>
                    <a:pt x="1106" y="2827"/>
                    <a:pt x="1106" y="2728"/>
                  </a:cubicBezTo>
                  <a:cubicBezTo>
                    <a:pt x="1106" y="1779"/>
                    <a:pt x="1106" y="1779"/>
                    <a:pt x="1106" y="1779"/>
                  </a:cubicBezTo>
                  <a:cubicBezTo>
                    <a:pt x="1341" y="1652"/>
                    <a:pt x="1502" y="1403"/>
                    <a:pt x="1502" y="1118"/>
                  </a:cubicBezTo>
                  <a:cubicBezTo>
                    <a:pt x="1502" y="1042"/>
                    <a:pt x="1502" y="1042"/>
                    <a:pt x="1502" y="1042"/>
                  </a:cubicBezTo>
                  <a:cubicBezTo>
                    <a:pt x="1576" y="1042"/>
                    <a:pt x="1576" y="1042"/>
                    <a:pt x="1576" y="1042"/>
                  </a:cubicBezTo>
                  <a:cubicBezTo>
                    <a:pt x="1643" y="1042"/>
                    <a:pt x="1698" y="987"/>
                    <a:pt x="1698" y="920"/>
                  </a:cubicBezTo>
                  <a:cubicBezTo>
                    <a:pt x="1698" y="374"/>
                    <a:pt x="1698" y="374"/>
                    <a:pt x="1698" y="374"/>
                  </a:cubicBezTo>
                  <a:cubicBezTo>
                    <a:pt x="1698" y="307"/>
                    <a:pt x="1643" y="252"/>
                    <a:pt x="1576" y="252"/>
                  </a:cubicBezTo>
                  <a:close/>
                  <a:moveTo>
                    <a:pt x="927" y="2822"/>
                  </a:moveTo>
                  <a:cubicBezTo>
                    <a:pt x="576" y="2822"/>
                    <a:pt x="576" y="2822"/>
                    <a:pt x="576" y="2822"/>
                  </a:cubicBezTo>
                  <a:cubicBezTo>
                    <a:pt x="524" y="2822"/>
                    <a:pt x="482" y="2780"/>
                    <a:pt x="482" y="2728"/>
                  </a:cubicBezTo>
                  <a:cubicBezTo>
                    <a:pt x="482" y="2595"/>
                    <a:pt x="482" y="2595"/>
                    <a:pt x="482" y="2595"/>
                  </a:cubicBezTo>
                  <a:cubicBezTo>
                    <a:pt x="1020" y="2595"/>
                    <a:pt x="1020" y="2595"/>
                    <a:pt x="1020" y="2595"/>
                  </a:cubicBezTo>
                  <a:cubicBezTo>
                    <a:pt x="1020" y="2728"/>
                    <a:pt x="1020" y="2728"/>
                    <a:pt x="1020" y="2728"/>
                  </a:cubicBezTo>
                  <a:cubicBezTo>
                    <a:pt x="1020" y="2780"/>
                    <a:pt x="978" y="2822"/>
                    <a:pt x="927" y="2822"/>
                  </a:cubicBezTo>
                  <a:close/>
                  <a:moveTo>
                    <a:pt x="1613" y="920"/>
                  </a:moveTo>
                  <a:cubicBezTo>
                    <a:pt x="1613" y="940"/>
                    <a:pt x="1596" y="957"/>
                    <a:pt x="1576" y="957"/>
                  </a:cubicBezTo>
                  <a:cubicBezTo>
                    <a:pt x="1502" y="957"/>
                    <a:pt x="1502" y="957"/>
                    <a:pt x="1502" y="957"/>
                  </a:cubicBezTo>
                  <a:cubicBezTo>
                    <a:pt x="1502" y="338"/>
                    <a:pt x="1502" y="338"/>
                    <a:pt x="1502" y="338"/>
                  </a:cubicBezTo>
                  <a:cubicBezTo>
                    <a:pt x="1576" y="338"/>
                    <a:pt x="1576" y="338"/>
                    <a:pt x="1576" y="338"/>
                  </a:cubicBezTo>
                  <a:cubicBezTo>
                    <a:pt x="1596" y="338"/>
                    <a:pt x="1613" y="354"/>
                    <a:pt x="1613" y="374"/>
                  </a:cubicBezTo>
                  <a:lnTo>
                    <a:pt x="1613" y="920"/>
                  </a:lnTo>
                  <a:close/>
                  <a:moveTo>
                    <a:pt x="1613" y="920"/>
                  </a:moveTo>
                  <a:cubicBezTo>
                    <a:pt x="1613" y="920"/>
                    <a:pt x="1613" y="920"/>
                    <a:pt x="1613" y="9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2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Two Frames of referance:</a:t>
            </a:r>
            <a:endParaRPr dirty="0"/>
          </a:p>
        </p:txBody>
      </p:sp>
      <p:sp>
        <p:nvSpPr>
          <p:cNvPr id="1214" name="Google Shape;1214;p52"/>
          <p:cNvSpPr txBox="1">
            <a:spLocks noGrp="1"/>
          </p:cNvSpPr>
          <p:nvPr>
            <p:ph type="subTitle" idx="1"/>
          </p:nvPr>
        </p:nvSpPr>
        <p:spPr>
          <a:xfrm>
            <a:off x="1290775" y="2786624"/>
            <a:ext cx="29076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 Frame</a:t>
            </a:r>
            <a:endParaRPr dirty="0"/>
          </a:p>
        </p:txBody>
      </p:sp>
      <p:sp>
        <p:nvSpPr>
          <p:cNvPr id="1215" name="Google Shape;1215;p52"/>
          <p:cNvSpPr txBox="1">
            <a:spLocks noGrp="1"/>
          </p:cNvSpPr>
          <p:nvPr>
            <p:ph type="subTitle" idx="2"/>
          </p:nvPr>
        </p:nvSpPr>
        <p:spPr>
          <a:xfrm>
            <a:off x="4945650" y="2786624"/>
            <a:ext cx="29076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Frame</a:t>
            </a:r>
            <a:endParaRPr dirty="0"/>
          </a:p>
        </p:txBody>
      </p:sp>
      <p:sp>
        <p:nvSpPr>
          <p:cNvPr id="1216" name="Google Shape;1216;p52"/>
          <p:cNvSpPr txBox="1">
            <a:spLocks noGrp="1"/>
          </p:cNvSpPr>
          <p:nvPr>
            <p:ph type="subTitle" idx="3"/>
          </p:nvPr>
        </p:nvSpPr>
        <p:spPr>
          <a:xfrm>
            <a:off x="1290775" y="3196625"/>
            <a:ext cx="2907600" cy="962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Any frame that is fixed to the CubeSat.</a:t>
            </a:r>
            <a:endParaRPr dirty="0"/>
          </a:p>
        </p:txBody>
      </p:sp>
      <p:sp>
        <p:nvSpPr>
          <p:cNvPr id="1217" name="Google Shape;1217;p52"/>
          <p:cNvSpPr txBox="1">
            <a:spLocks noGrp="1"/>
          </p:cNvSpPr>
          <p:nvPr>
            <p:ph type="subTitle" idx="4"/>
          </p:nvPr>
        </p:nvSpPr>
        <p:spPr>
          <a:xfrm>
            <a:off x="4945650" y="3196625"/>
            <a:ext cx="2907600" cy="962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Any frame that fixed to the earth or the stars.</a:t>
            </a:r>
            <a:endParaRPr dirty="0"/>
          </a:p>
        </p:txBody>
      </p:sp>
      <p:sp>
        <p:nvSpPr>
          <p:cNvPr id="1218" name="Google Shape;1218;p52"/>
          <p:cNvSpPr/>
          <p:nvPr/>
        </p:nvSpPr>
        <p:spPr>
          <a:xfrm>
            <a:off x="2269825" y="1710725"/>
            <a:ext cx="949500" cy="849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19" name="Google Shape;1219;p52"/>
          <p:cNvSpPr/>
          <p:nvPr/>
        </p:nvSpPr>
        <p:spPr>
          <a:xfrm>
            <a:off x="5924689" y="1710725"/>
            <a:ext cx="949500" cy="849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220" name="Google Shape;1220;p52"/>
          <p:cNvGrpSpPr/>
          <p:nvPr/>
        </p:nvGrpSpPr>
        <p:grpSpPr>
          <a:xfrm>
            <a:off x="6193819" y="1896833"/>
            <a:ext cx="411263" cy="476774"/>
            <a:chOff x="9499600" y="2081213"/>
            <a:chExt cx="538161" cy="623886"/>
          </a:xfrm>
        </p:grpSpPr>
        <p:sp>
          <p:nvSpPr>
            <p:cNvPr id="1221" name="Google Shape;1221;p52"/>
            <p:cNvSpPr/>
            <p:nvPr/>
          </p:nvSpPr>
          <p:spPr>
            <a:xfrm>
              <a:off x="9602788" y="2081213"/>
              <a:ext cx="239713" cy="412749"/>
            </a:xfrm>
            <a:custGeom>
              <a:avLst/>
              <a:gdLst/>
              <a:ahLst/>
              <a:cxnLst/>
              <a:rect l="l" t="t" r="r" b="b"/>
              <a:pathLst>
                <a:path w="1118" h="1922" extrusionOk="0">
                  <a:moveTo>
                    <a:pt x="42" y="1922"/>
                  </a:moveTo>
                  <a:cubicBezTo>
                    <a:pt x="66" y="1922"/>
                    <a:pt x="85" y="1903"/>
                    <a:pt x="85" y="1879"/>
                  </a:cubicBezTo>
                  <a:cubicBezTo>
                    <a:pt x="85" y="156"/>
                    <a:pt x="85" y="156"/>
                    <a:pt x="85" y="156"/>
                  </a:cubicBezTo>
                  <a:cubicBezTo>
                    <a:pt x="85" y="117"/>
                    <a:pt x="117" y="85"/>
                    <a:pt x="156" y="85"/>
                  </a:cubicBezTo>
                  <a:cubicBezTo>
                    <a:pt x="1075" y="85"/>
                    <a:pt x="1075" y="85"/>
                    <a:pt x="1075" y="85"/>
                  </a:cubicBezTo>
                  <a:cubicBezTo>
                    <a:pt x="1099" y="85"/>
                    <a:pt x="1118" y="66"/>
                    <a:pt x="1118" y="43"/>
                  </a:cubicBezTo>
                  <a:cubicBezTo>
                    <a:pt x="1118" y="19"/>
                    <a:pt x="1099" y="0"/>
                    <a:pt x="1075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70" y="0"/>
                    <a:pt x="0" y="70"/>
                    <a:pt x="0" y="156"/>
                  </a:cubicBezTo>
                  <a:cubicBezTo>
                    <a:pt x="0" y="1879"/>
                    <a:pt x="0" y="1879"/>
                    <a:pt x="0" y="1879"/>
                  </a:cubicBezTo>
                  <a:cubicBezTo>
                    <a:pt x="0" y="1903"/>
                    <a:pt x="19" y="1922"/>
                    <a:pt x="42" y="1922"/>
                  </a:cubicBezTo>
                  <a:close/>
                  <a:moveTo>
                    <a:pt x="42" y="1922"/>
                  </a:moveTo>
                  <a:cubicBezTo>
                    <a:pt x="42" y="1922"/>
                    <a:pt x="42" y="1922"/>
                    <a:pt x="42" y="192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9655175" y="2133601"/>
              <a:ext cx="228600" cy="146050"/>
            </a:xfrm>
            <a:custGeom>
              <a:avLst/>
              <a:gdLst/>
              <a:ahLst/>
              <a:cxnLst/>
              <a:rect l="l" t="t" r="r" b="b"/>
              <a:pathLst>
                <a:path w="1064" h="682" extrusionOk="0">
                  <a:moveTo>
                    <a:pt x="1064" y="100"/>
                  </a:moveTo>
                  <a:cubicBezTo>
                    <a:pt x="1064" y="45"/>
                    <a:pt x="1019" y="0"/>
                    <a:pt x="96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4" y="0"/>
                    <a:pt x="0" y="45"/>
                    <a:pt x="0" y="100"/>
                  </a:cubicBezTo>
                  <a:cubicBezTo>
                    <a:pt x="0" y="583"/>
                    <a:pt x="0" y="583"/>
                    <a:pt x="0" y="583"/>
                  </a:cubicBezTo>
                  <a:cubicBezTo>
                    <a:pt x="0" y="638"/>
                    <a:pt x="44" y="682"/>
                    <a:pt x="99" y="682"/>
                  </a:cubicBezTo>
                  <a:cubicBezTo>
                    <a:pt x="964" y="682"/>
                    <a:pt x="964" y="682"/>
                    <a:pt x="964" y="682"/>
                  </a:cubicBezTo>
                  <a:cubicBezTo>
                    <a:pt x="1019" y="682"/>
                    <a:pt x="1064" y="638"/>
                    <a:pt x="1064" y="583"/>
                  </a:cubicBezTo>
                  <a:lnTo>
                    <a:pt x="1064" y="100"/>
                  </a:lnTo>
                  <a:close/>
                  <a:moveTo>
                    <a:pt x="99" y="86"/>
                  </a:moveTo>
                  <a:cubicBezTo>
                    <a:pt x="964" y="86"/>
                    <a:pt x="964" y="86"/>
                    <a:pt x="964" y="86"/>
                  </a:cubicBezTo>
                  <a:cubicBezTo>
                    <a:pt x="972" y="86"/>
                    <a:pt x="978" y="92"/>
                    <a:pt x="978" y="100"/>
                  </a:cubicBezTo>
                  <a:cubicBezTo>
                    <a:pt x="978" y="424"/>
                    <a:pt x="978" y="424"/>
                    <a:pt x="978" y="424"/>
                  </a:cubicBezTo>
                  <a:cubicBezTo>
                    <a:pt x="85" y="424"/>
                    <a:pt x="85" y="424"/>
                    <a:pt x="85" y="42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5" y="92"/>
                    <a:pt x="91" y="86"/>
                    <a:pt x="99" y="86"/>
                  </a:cubicBezTo>
                  <a:close/>
                  <a:moveTo>
                    <a:pt x="964" y="597"/>
                  </a:moveTo>
                  <a:cubicBezTo>
                    <a:pt x="99" y="597"/>
                    <a:pt x="99" y="597"/>
                    <a:pt x="99" y="597"/>
                  </a:cubicBezTo>
                  <a:cubicBezTo>
                    <a:pt x="91" y="597"/>
                    <a:pt x="85" y="591"/>
                    <a:pt x="85" y="583"/>
                  </a:cubicBezTo>
                  <a:cubicBezTo>
                    <a:pt x="85" y="509"/>
                    <a:pt x="85" y="509"/>
                    <a:pt x="85" y="509"/>
                  </a:cubicBezTo>
                  <a:cubicBezTo>
                    <a:pt x="978" y="509"/>
                    <a:pt x="978" y="509"/>
                    <a:pt x="978" y="509"/>
                  </a:cubicBezTo>
                  <a:cubicBezTo>
                    <a:pt x="978" y="583"/>
                    <a:pt x="978" y="583"/>
                    <a:pt x="978" y="583"/>
                  </a:cubicBezTo>
                  <a:cubicBezTo>
                    <a:pt x="978" y="591"/>
                    <a:pt x="972" y="597"/>
                    <a:pt x="964" y="597"/>
                  </a:cubicBezTo>
                  <a:close/>
                  <a:moveTo>
                    <a:pt x="964" y="597"/>
                  </a:moveTo>
                  <a:cubicBezTo>
                    <a:pt x="964" y="597"/>
                    <a:pt x="964" y="597"/>
                    <a:pt x="964" y="59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9812338" y="2192338"/>
              <a:ext cx="39688" cy="19050"/>
            </a:xfrm>
            <a:custGeom>
              <a:avLst/>
              <a:gdLst/>
              <a:ahLst/>
              <a:cxnLst/>
              <a:rect l="l" t="t" r="r" b="b"/>
              <a:pathLst>
                <a:path w="184" h="85" extrusionOk="0">
                  <a:moveTo>
                    <a:pt x="43" y="85"/>
                  </a:moveTo>
                  <a:cubicBezTo>
                    <a:pt x="141" y="85"/>
                    <a:pt x="141" y="85"/>
                    <a:pt x="141" y="85"/>
                  </a:cubicBezTo>
                  <a:cubicBezTo>
                    <a:pt x="165" y="85"/>
                    <a:pt x="184" y="66"/>
                    <a:pt x="184" y="42"/>
                  </a:cubicBezTo>
                  <a:cubicBezTo>
                    <a:pt x="184" y="19"/>
                    <a:pt x="165" y="0"/>
                    <a:pt x="1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lose/>
                  <a:moveTo>
                    <a:pt x="43" y="85"/>
                  </a:moveTo>
                  <a:cubicBezTo>
                    <a:pt x="43" y="85"/>
                    <a:pt x="43" y="85"/>
                    <a:pt x="43" y="8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9674225" y="2298701"/>
              <a:ext cx="188913" cy="188913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882" y="441"/>
                  </a:moveTo>
                  <a:cubicBezTo>
                    <a:pt x="882" y="198"/>
                    <a:pt x="684" y="0"/>
                    <a:pt x="441" y="0"/>
                  </a:cubicBezTo>
                  <a:cubicBezTo>
                    <a:pt x="197" y="0"/>
                    <a:pt x="0" y="198"/>
                    <a:pt x="0" y="441"/>
                  </a:cubicBezTo>
                  <a:cubicBezTo>
                    <a:pt x="0" y="684"/>
                    <a:pt x="197" y="882"/>
                    <a:pt x="441" y="882"/>
                  </a:cubicBezTo>
                  <a:cubicBezTo>
                    <a:pt x="684" y="882"/>
                    <a:pt x="882" y="684"/>
                    <a:pt x="882" y="441"/>
                  </a:cubicBezTo>
                  <a:close/>
                  <a:moveTo>
                    <a:pt x="441" y="797"/>
                  </a:moveTo>
                  <a:cubicBezTo>
                    <a:pt x="244" y="797"/>
                    <a:pt x="85" y="637"/>
                    <a:pt x="85" y="441"/>
                  </a:cubicBezTo>
                  <a:cubicBezTo>
                    <a:pt x="85" y="244"/>
                    <a:pt x="244" y="85"/>
                    <a:pt x="441" y="85"/>
                  </a:cubicBezTo>
                  <a:cubicBezTo>
                    <a:pt x="637" y="85"/>
                    <a:pt x="797" y="244"/>
                    <a:pt x="797" y="441"/>
                  </a:cubicBezTo>
                  <a:cubicBezTo>
                    <a:pt x="797" y="637"/>
                    <a:pt x="637" y="797"/>
                    <a:pt x="441" y="797"/>
                  </a:cubicBezTo>
                  <a:close/>
                  <a:moveTo>
                    <a:pt x="441" y="797"/>
                  </a:moveTo>
                  <a:cubicBezTo>
                    <a:pt x="441" y="797"/>
                    <a:pt x="441" y="797"/>
                    <a:pt x="441" y="79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9729788" y="2506663"/>
              <a:ext cx="77788" cy="19050"/>
            </a:xfrm>
            <a:custGeom>
              <a:avLst/>
              <a:gdLst/>
              <a:ahLst/>
              <a:cxnLst/>
              <a:rect l="l" t="t" r="r" b="b"/>
              <a:pathLst>
                <a:path w="359" h="85" extrusionOk="0"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317" y="85"/>
                    <a:pt x="317" y="85"/>
                    <a:pt x="317" y="85"/>
                  </a:cubicBezTo>
                  <a:cubicBezTo>
                    <a:pt x="340" y="85"/>
                    <a:pt x="359" y="66"/>
                    <a:pt x="359" y="42"/>
                  </a:cubicBezTo>
                  <a:cubicBezTo>
                    <a:pt x="359" y="19"/>
                    <a:pt x="340" y="0"/>
                    <a:pt x="317" y="0"/>
                  </a:cubicBezTo>
                  <a:lnTo>
                    <a:pt x="43" y="0"/>
                  </a:lnTo>
                  <a:close/>
                  <a:moveTo>
                    <a:pt x="43" y="0"/>
                  </a:move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9499600" y="2081213"/>
              <a:ext cx="538161" cy="623886"/>
            </a:xfrm>
            <a:custGeom>
              <a:avLst/>
              <a:gdLst/>
              <a:ahLst/>
              <a:cxnLst/>
              <a:rect l="l" t="t" r="r" b="b"/>
              <a:pathLst>
                <a:path w="2502" h="2907" extrusionOk="0">
                  <a:moveTo>
                    <a:pt x="2425" y="1133"/>
                  </a:moveTo>
                  <a:cubicBezTo>
                    <a:pt x="2403" y="1133"/>
                    <a:pt x="2403" y="1133"/>
                    <a:pt x="2403" y="1133"/>
                  </a:cubicBezTo>
                  <a:cubicBezTo>
                    <a:pt x="2403" y="1082"/>
                    <a:pt x="2403" y="1082"/>
                    <a:pt x="2403" y="1082"/>
                  </a:cubicBezTo>
                  <a:cubicBezTo>
                    <a:pt x="2403" y="1059"/>
                    <a:pt x="2384" y="1040"/>
                    <a:pt x="2361" y="1040"/>
                  </a:cubicBezTo>
                  <a:cubicBezTo>
                    <a:pt x="2337" y="1040"/>
                    <a:pt x="2318" y="1059"/>
                    <a:pt x="2318" y="1082"/>
                  </a:cubicBezTo>
                  <a:cubicBezTo>
                    <a:pt x="2318" y="1133"/>
                    <a:pt x="2318" y="1133"/>
                    <a:pt x="2318" y="1133"/>
                  </a:cubicBezTo>
                  <a:cubicBezTo>
                    <a:pt x="2296" y="1133"/>
                    <a:pt x="2296" y="1133"/>
                    <a:pt x="2296" y="1133"/>
                  </a:cubicBezTo>
                  <a:cubicBezTo>
                    <a:pt x="2254" y="1133"/>
                    <a:pt x="2219" y="1167"/>
                    <a:pt x="2219" y="1210"/>
                  </a:cubicBezTo>
                  <a:cubicBezTo>
                    <a:pt x="2219" y="1469"/>
                    <a:pt x="2219" y="1469"/>
                    <a:pt x="2219" y="1469"/>
                  </a:cubicBezTo>
                  <a:cubicBezTo>
                    <a:pt x="2219" y="1529"/>
                    <a:pt x="2262" y="1578"/>
                    <a:pt x="2318" y="1589"/>
                  </a:cubicBezTo>
                  <a:cubicBezTo>
                    <a:pt x="2318" y="2511"/>
                    <a:pt x="2318" y="2511"/>
                    <a:pt x="2318" y="2511"/>
                  </a:cubicBezTo>
                  <a:cubicBezTo>
                    <a:pt x="2318" y="2594"/>
                    <a:pt x="2286" y="2672"/>
                    <a:pt x="2227" y="2731"/>
                  </a:cubicBezTo>
                  <a:cubicBezTo>
                    <a:pt x="2168" y="2790"/>
                    <a:pt x="2090" y="2822"/>
                    <a:pt x="2007" y="2822"/>
                  </a:cubicBezTo>
                  <a:cubicBezTo>
                    <a:pt x="1836" y="2822"/>
                    <a:pt x="1696" y="2682"/>
                    <a:pt x="1696" y="2511"/>
                  </a:cubicBezTo>
                  <a:cubicBezTo>
                    <a:pt x="1696" y="2326"/>
                    <a:pt x="1696" y="2326"/>
                    <a:pt x="1696" y="2326"/>
                  </a:cubicBezTo>
                  <a:cubicBezTo>
                    <a:pt x="1872" y="2326"/>
                    <a:pt x="1872" y="2326"/>
                    <a:pt x="1872" y="2326"/>
                  </a:cubicBezTo>
                  <a:cubicBezTo>
                    <a:pt x="1958" y="2326"/>
                    <a:pt x="2028" y="2256"/>
                    <a:pt x="2028" y="2170"/>
                  </a:cubicBezTo>
                  <a:cubicBezTo>
                    <a:pt x="2028" y="156"/>
                    <a:pt x="2028" y="156"/>
                    <a:pt x="2028" y="156"/>
                  </a:cubicBezTo>
                  <a:cubicBezTo>
                    <a:pt x="2028" y="70"/>
                    <a:pt x="1958" y="0"/>
                    <a:pt x="1872" y="0"/>
                  </a:cubicBezTo>
                  <a:cubicBezTo>
                    <a:pt x="1750" y="0"/>
                    <a:pt x="1750" y="0"/>
                    <a:pt x="1750" y="0"/>
                  </a:cubicBezTo>
                  <a:cubicBezTo>
                    <a:pt x="1726" y="0"/>
                    <a:pt x="1707" y="19"/>
                    <a:pt x="1707" y="43"/>
                  </a:cubicBezTo>
                  <a:cubicBezTo>
                    <a:pt x="1707" y="66"/>
                    <a:pt x="1726" y="85"/>
                    <a:pt x="1750" y="85"/>
                  </a:cubicBezTo>
                  <a:cubicBezTo>
                    <a:pt x="1872" y="85"/>
                    <a:pt x="1872" y="85"/>
                    <a:pt x="1872" y="85"/>
                  </a:cubicBezTo>
                  <a:cubicBezTo>
                    <a:pt x="1911" y="85"/>
                    <a:pt x="1943" y="117"/>
                    <a:pt x="1943" y="156"/>
                  </a:cubicBezTo>
                  <a:cubicBezTo>
                    <a:pt x="1943" y="2170"/>
                    <a:pt x="1943" y="2170"/>
                    <a:pt x="1943" y="2170"/>
                  </a:cubicBezTo>
                  <a:cubicBezTo>
                    <a:pt x="1943" y="2209"/>
                    <a:pt x="1911" y="2241"/>
                    <a:pt x="1872" y="2241"/>
                  </a:cubicBezTo>
                  <a:cubicBezTo>
                    <a:pt x="1696" y="2241"/>
                    <a:pt x="1696" y="2241"/>
                    <a:pt x="1696" y="2241"/>
                  </a:cubicBezTo>
                  <a:cubicBezTo>
                    <a:pt x="1696" y="2150"/>
                    <a:pt x="1696" y="2150"/>
                    <a:pt x="1696" y="2150"/>
                  </a:cubicBezTo>
                  <a:cubicBezTo>
                    <a:pt x="1747" y="2132"/>
                    <a:pt x="1784" y="2084"/>
                    <a:pt x="1784" y="2027"/>
                  </a:cubicBezTo>
                  <a:cubicBezTo>
                    <a:pt x="1784" y="1956"/>
                    <a:pt x="1726" y="1898"/>
                    <a:pt x="1654" y="1898"/>
                  </a:cubicBezTo>
                  <a:cubicBezTo>
                    <a:pt x="1583" y="1898"/>
                    <a:pt x="1525" y="1956"/>
                    <a:pt x="1525" y="2027"/>
                  </a:cubicBezTo>
                  <a:cubicBezTo>
                    <a:pt x="1525" y="2083"/>
                    <a:pt x="1561" y="2131"/>
                    <a:pt x="1611" y="2149"/>
                  </a:cubicBezTo>
                  <a:cubicBezTo>
                    <a:pt x="1611" y="2241"/>
                    <a:pt x="1611" y="2241"/>
                    <a:pt x="1611" y="2241"/>
                  </a:cubicBezTo>
                  <a:cubicBezTo>
                    <a:pt x="892" y="2241"/>
                    <a:pt x="892" y="2241"/>
                    <a:pt x="892" y="2241"/>
                  </a:cubicBezTo>
                  <a:cubicBezTo>
                    <a:pt x="892" y="2149"/>
                    <a:pt x="892" y="2149"/>
                    <a:pt x="892" y="2149"/>
                  </a:cubicBezTo>
                  <a:cubicBezTo>
                    <a:pt x="942" y="2132"/>
                    <a:pt x="978" y="2084"/>
                    <a:pt x="978" y="2027"/>
                  </a:cubicBezTo>
                  <a:cubicBezTo>
                    <a:pt x="978" y="1956"/>
                    <a:pt x="920" y="1898"/>
                    <a:pt x="849" y="1898"/>
                  </a:cubicBezTo>
                  <a:cubicBezTo>
                    <a:pt x="778" y="1898"/>
                    <a:pt x="720" y="1956"/>
                    <a:pt x="720" y="2027"/>
                  </a:cubicBezTo>
                  <a:cubicBezTo>
                    <a:pt x="720" y="2084"/>
                    <a:pt x="756" y="2132"/>
                    <a:pt x="807" y="2149"/>
                  </a:cubicBezTo>
                  <a:cubicBezTo>
                    <a:pt x="807" y="2241"/>
                    <a:pt x="807" y="2241"/>
                    <a:pt x="807" y="2241"/>
                  </a:cubicBezTo>
                  <a:cubicBezTo>
                    <a:pt x="632" y="2241"/>
                    <a:pt x="632" y="2241"/>
                    <a:pt x="632" y="2241"/>
                  </a:cubicBezTo>
                  <a:cubicBezTo>
                    <a:pt x="593" y="2241"/>
                    <a:pt x="561" y="2209"/>
                    <a:pt x="561" y="2170"/>
                  </a:cubicBezTo>
                  <a:cubicBezTo>
                    <a:pt x="561" y="2078"/>
                    <a:pt x="561" y="2078"/>
                    <a:pt x="561" y="2078"/>
                  </a:cubicBezTo>
                  <a:cubicBezTo>
                    <a:pt x="561" y="2054"/>
                    <a:pt x="542" y="2035"/>
                    <a:pt x="518" y="2035"/>
                  </a:cubicBezTo>
                  <a:cubicBezTo>
                    <a:pt x="495" y="2035"/>
                    <a:pt x="476" y="2054"/>
                    <a:pt x="476" y="2078"/>
                  </a:cubicBezTo>
                  <a:cubicBezTo>
                    <a:pt x="476" y="2170"/>
                    <a:pt x="476" y="2170"/>
                    <a:pt x="476" y="2170"/>
                  </a:cubicBezTo>
                  <a:cubicBezTo>
                    <a:pt x="476" y="2256"/>
                    <a:pt x="546" y="2326"/>
                    <a:pt x="632" y="2326"/>
                  </a:cubicBezTo>
                  <a:cubicBezTo>
                    <a:pt x="807" y="2326"/>
                    <a:pt x="807" y="2326"/>
                    <a:pt x="807" y="2326"/>
                  </a:cubicBezTo>
                  <a:cubicBezTo>
                    <a:pt x="807" y="2511"/>
                    <a:pt x="807" y="2511"/>
                    <a:pt x="807" y="2511"/>
                  </a:cubicBezTo>
                  <a:cubicBezTo>
                    <a:pt x="807" y="2682"/>
                    <a:pt x="667" y="2822"/>
                    <a:pt x="496" y="2822"/>
                  </a:cubicBezTo>
                  <a:cubicBezTo>
                    <a:pt x="412" y="2822"/>
                    <a:pt x="334" y="2790"/>
                    <a:pt x="276" y="2731"/>
                  </a:cubicBezTo>
                  <a:cubicBezTo>
                    <a:pt x="217" y="2672"/>
                    <a:pt x="184" y="2594"/>
                    <a:pt x="184" y="2511"/>
                  </a:cubicBezTo>
                  <a:cubicBezTo>
                    <a:pt x="184" y="1589"/>
                    <a:pt x="184" y="1589"/>
                    <a:pt x="184" y="1589"/>
                  </a:cubicBezTo>
                  <a:cubicBezTo>
                    <a:pt x="241" y="1578"/>
                    <a:pt x="283" y="1529"/>
                    <a:pt x="283" y="1469"/>
                  </a:cubicBezTo>
                  <a:cubicBezTo>
                    <a:pt x="283" y="1210"/>
                    <a:pt x="283" y="1210"/>
                    <a:pt x="283" y="1210"/>
                  </a:cubicBezTo>
                  <a:cubicBezTo>
                    <a:pt x="283" y="1167"/>
                    <a:pt x="249" y="1133"/>
                    <a:pt x="207" y="1133"/>
                  </a:cubicBezTo>
                  <a:cubicBezTo>
                    <a:pt x="184" y="1133"/>
                    <a:pt x="184" y="1133"/>
                    <a:pt x="184" y="1133"/>
                  </a:cubicBezTo>
                  <a:cubicBezTo>
                    <a:pt x="184" y="1082"/>
                    <a:pt x="184" y="1082"/>
                    <a:pt x="184" y="1082"/>
                  </a:cubicBezTo>
                  <a:cubicBezTo>
                    <a:pt x="184" y="1059"/>
                    <a:pt x="165" y="1040"/>
                    <a:pt x="142" y="1040"/>
                  </a:cubicBezTo>
                  <a:cubicBezTo>
                    <a:pt x="118" y="1040"/>
                    <a:pt x="99" y="1059"/>
                    <a:pt x="99" y="1082"/>
                  </a:cubicBezTo>
                  <a:cubicBezTo>
                    <a:pt x="99" y="1133"/>
                    <a:pt x="99" y="1133"/>
                    <a:pt x="99" y="1133"/>
                  </a:cubicBezTo>
                  <a:cubicBezTo>
                    <a:pt x="77" y="1133"/>
                    <a:pt x="77" y="1133"/>
                    <a:pt x="77" y="1133"/>
                  </a:cubicBezTo>
                  <a:cubicBezTo>
                    <a:pt x="35" y="1133"/>
                    <a:pt x="0" y="1167"/>
                    <a:pt x="0" y="1210"/>
                  </a:cubicBezTo>
                  <a:cubicBezTo>
                    <a:pt x="0" y="1469"/>
                    <a:pt x="0" y="1469"/>
                    <a:pt x="0" y="1469"/>
                  </a:cubicBezTo>
                  <a:cubicBezTo>
                    <a:pt x="0" y="1529"/>
                    <a:pt x="43" y="1578"/>
                    <a:pt x="99" y="1589"/>
                  </a:cubicBezTo>
                  <a:cubicBezTo>
                    <a:pt x="99" y="2511"/>
                    <a:pt x="99" y="2511"/>
                    <a:pt x="99" y="2511"/>
                  </a:cubicBezTo>
                  <a:cubicBezTo>
                    <a:pt x="99" y="2617"/>
                    <a:pt x="141" y="2716"/>
                    <a:pt x="215" y="2791"/>
                  </a:cubicBezTo>
                  <a:cubicBezTo>
                    <a:pt x="290" y="2866"/>
                    <a:pt x="390" y="2907"/>
                    <a:pt x="496" y="2907"/>
                  </a:cubicBezTo>
                  <a:cubicBezTo>
                    <a:pt x="714" y="2907"/>
                    <a:pt x="892" y="2729"/>
                    <a:pt x="892" y="2511"/>
                  </a:cubicBezTo>
                  <a:cubicBezTo>
                    <a:pt x="892" y="2326"/>
                    <a:pt x="892" y="2326"/>
                    <a:pt x="892" y="2326"/>
                  </a:cubicBezTo>
                  <a:cubicBezTo>
                    <a:pt x="1611" y="2326"/>
                    <a:pt x="1611" y="2326"/>
                    <a:pt x="1611" y="2326"/>
                  </a:cubicBezTo>
                  <a:cubicBezTo>
                    <a:pt x="1611" y="2511"/>
                    <a:pt x="1611" y="2511"/>
                    <a:pt x="1611" y="2511"/>
                  </a:cubicBezTo>
                  <a:cubicBezTo>
                    <a:pt x="1611" y="2729"/>
                    <a:pt x="1789" y="2907"/>
                    <a:pt x="2007" y="2907"/>
                  </a:cubicBezTo>
                  <a:cubicBezTo>
                    <a:pt x="2113" y="2907"/>
                    <a:pt x="2212" y="2866"/>
                    <a:pt x="2287" y="2791"/>
                  </a:cubicBezTo>
                  <a:cubicBezTo>
                    <a:pt x="2362" y="2716"/>
                    <a:pt x="2403" y="2617"/>
                    <a:pt x="2403" y="2511"/>
                  </a:cubicBezTo>
                  <a:cubicBezTo>
                    <a:pt x="2403" y="1589"/>
                    <a:pt x="2403" y="1589"/>
                    <a:pt x="2403" y="1589"/>
                  </a:cubicBezTo>
                  <a:cubicBezTo>
                    <a:pt x="2459" y="1578"/>
                    <a:pt x="2502" y="1529"/>
                    <a:pt x="2502" y="1469"/>
                  </a:cubicBezTo>
                  <a:cubicBezTo>
                    <a:pt x="2502" y="1210"/>
                    <a:pt x="2502" y="1210"/>
                    <a:pt x="2502" y="1210"/>
                  </a:cubicBezTo>
                  <a:cubicBezTo>
                    <a:pt x="2502" y="1167"/>
                    <a:pt x="2468" y="1133"/>
                    <a:pt x="2425" y="1133"/>
                  </a:cubicBezTo>
                  <a:close/>
                  <a:moveTo>
                    <a:pt x="1654" y="1983"/>
                  </a:moveTo>
                  <a:cubicBezTo>
                    <a:pt x="1679" y="1983"/>
                    <a:pt x="1698" y="2003"/>
                    <a:pt x="1698" y="2027"/>
                  </a:cubicBezTo>
                  <a:cubicBezTo>
                    <a:pt x="1698" y="2052"/>
                    <a:pt x="1679" y="2071"/>
                    <a:pt x="1654" y="2071"/>
                  </a:cubicBezTo>
                  <a:cubicBezTo>
                    <a:pt x="1630" y="2071"/>
                    <a:pt x="1610" y="2052"/>
                    <a:pt x="1610" y="2027"/>
                  </a:cubicBezTo>
                  <a:cubicBezTo>
                    <a:pt x="1610" y="2003"/>
                    <a:pt x="1630" y="1983"/>
                    <a:pt x="1654" y="1983"/>
                  </a:cubicBezTo>
                  <a:close/>
                  <a:moveTo>
                    <a:pt x="849" y="1983"/>
                  </a:moveTo>
                  <a:cubicBezTo>
                    <a:pt x="873" y="1983"/>
                    <a:pt x="893" y="2003"/>
                    <a:pt x="893" y="2027"/>
                  </a:cubicBezTo>
                  <a:cubicBezTo>
                    <a:pt x="893" y="2052"/>
                    <a:pt x="873" y="2071"/>
                    <a:pt x="849" y="2071"/>
                  </a:cubicBezTo>
                  <a:cubicBezTo>
                    <a:pt x="825" y="2071"/>
                    <a:pt x="805" y="2052"/>
                    <a:pt x="805" y="2027"/>
                  </a:cubicBezTo>
                  <a:cubicBezTo>
                    <a:pt x="805" y="2003"/>
                    <a:pt x="825" y="1983"/>
                    <a:pt x="849" y="1983"/>
                  </a:cubicBezTo>
                  <a:close/>
                  <a:moveTo>
                    <a:pt x="86" y="1469"/>
                  </a:moveTo>
                  <a:cubicBezTo>
                    <a:pt x="86" y="1218"/>
                    <a:pt x="86" y="1218"/>
                    <a:pt x="86" y="1218"/>
                  </a:cubicBezTo>
                  <a:cubicBezTo>
                    <a:pt x="198" y="1218"/>
                    <a:pt x="198" y="1218"/>
                    <a:pt x="198" y="1218"/>
                  </a:cubicBezTo>
                  <a:cubicBezTo>
                    <a:pt x="198" y="1469"/>
                    <a:pt x="198" y="1469"/>
                    <a:pt x="198" y="1469"/>
                  </a:cubicBezTo>
                  <a:cubicBezTo>
                    <a:pt x="198" y="1490"/>
                    <a:pt x="182" y="1506"/>
                    <a:pt x="161" y="1506"/>
                  </a:cubicBezTo>
                  <a:cubicBezTo>
                    <a:pt x="123" y="1506"/>
                    <a:pt x="123" y="1506"/>
                    <a:pt x="123" y="1506"/>
                  </a:cubicBezTo>
                  <a:cubicBezTo>
                    <a:pt x="102" y="1506"/>
                    <a:pt x="86" y="1490"/>
                    <a:pt x="86" y="1469"/>
                  </a:cubicBezTo>
                  <a:close/>
                  <a:moveTo>
                    <a:pt x="2417" y="1469"/>
                  </a:moveTo>
                  <a:cubicBezTo>
                    <a:pt x="2417" y="1490"/>
                    <a:pt x="2400" y="1506"/>
                    <a:pt x="2380" y="1506"/>
                  </a:cubicBezTo>
                  <a:cubicBezTo>
                    <a:pt x="2341" y="1506"/>
                    <a:pt x="2341" y="1506"/>
                    <a:pt x="2341" y="1506"/>
                  </a:cubicBezTo>
                  <a:cubicBezTo>
                    <a:pt x="2321" y="1506"/>
                    <a:pt x="2304" y="1490"/>
                    <a:pt x="2304" y="1469"/>
                  </a:cubicBezTo>
                  <a:cubicBezTo>
                    <a:pt x="2304" y="1218"/>
                    <a:pt x="2304" y="1218"/>
                    <a:pt x="2304" y="1218"/>
                  </a:cubicBezTo>
                  <a:cubicBezTo>
                    <a:pt x="2417" y="1218"/>
                    <a:pt x="2417" y="1218"/>
                    <a:pt x="2417" y="1218"/>
                  </a:cubicBezTo>
                  <a:lnTo>
                    <a:pt x="2417" y="1469"/>
                  </a:lnTo>
                  <a:close/>
                  <a:moveTo>
                    <a:pt x="2417" y="1469"/>
                  </a:moveTo>
                  <a:cubicBezTo>
                    <a:pt x="2417" y="1469"/>
                    <a:pt x="2417" y="1469"/>
                    <a:pt x="2417" y="146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9655175" y="2298701"/>
              <a:ext cx="39688" cy="39688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86" y="42"/>
                  </a:moveTo>
                  <a:cubicBezTo>
                    <a:pt x="186" y="19"/>
                    <a:pt x="167" y="0"/>
                    <a:pt x="14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7"/>
                    <a:pt x="19" y="186"/>
                    <a:pt x="42" y="186"/>
                  </a:cubicBezTo>
                  <a:cubicBezTo>
                    <a:pt x="66" y="186"/>
                    <a:pt x="85" y="167"/>
                    <a:pt x="85" y="143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144" y="85"/>
                    <a:pt x="144" y="85"/>
                    <a:pt x="144" y="85"/>
                  </a:cubicBezTo>
                  <a:cubicBezTo>
                    <a:pt x="167" y="85"/>
                    <a:pt x="186" y="66"/>
                    <a:pt x="186" y="42"/>
                  </a:cubicBezTo>
                  <a:close/>
                  <a:moveTo>
                    <a:pt x="186" y="42"/>
                  </a:moveTo>
                  <a:cubicBezTo>
                    <a:pt x="186" y="42"/>
                    <a:pt x="186" y="42"/>
                    <a:pt x="186" y="4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9842500" y="2298701"/>
              <a:ext cx="41275" cy="39688"/>
            </a:xfrm>
            <a:custGeom>
              <a:avLst/>
              <a:gdLst/>
              <a:ahLst/>
              <a:cxnLst/>
              <a:rect l="l" t="t" r="r" b="b"/>
              <a:pathLst>
                <a:path w="187" h="186" extrusionOk="0">
                  <a:moveTo>
                    <a:pt x="144" y="186"/>
                  </a:moveTo>
                  <a:cubicBezTo>
                    <a:pt x="168" y="186"/>
                    <a:pt x="187" y="167"/>
                    <a:pt x="187" y="143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7" y="29"/>
                    <a:pt x="157" y="0"/>
                    <a:pt x="12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1" y="143"/>
                    <a:pt x="101" y="143"/>
                    <a:pt x="101" y="143"/>
                  </a:cubicBezTo>
                  <a:cubicBezTo>
                    <a:pt x="101" y="167"/>
                    <a:pt x="120" y="186"/>
                    <a:pt x="144" y="186"/>
                  </a:cubicBezTo>
                  <a:close/>
                  <a:moveTo>
                    <a:pt x="144" y="186"/>
                  </a:moveTo>
                  <a:cubicBezTo>
                    <a:pt x="144" y="186"/>
                    <a:pt x="144" y="186"/>
                    <a:pt x="144" y="18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9720263" y="2343151"/>
              <a:ext cx="96838" cy="96838"/>
            </a:xfrm>
            <a:custGeom>
              <a:avLst/>
              <a:gdLst/>
              <a:ahLst/>
              <a:cxnLst/>
              <a:rect l="l" t="t" r="r" b="b"/>
              <a:pathLst>
                <a:path w="445" h="453" extrusionOk="0">
                  <a:moveTo>
                    <a:pt x="373" y="34"/>
                  </a:moveTo>
                  <a:cubicBezTo>
                    <a:pt x="339" y="0"/>
                    <a:pt x="283" y="0"/>
                    <a:pt x="249" y="34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10" y="274"/>
                    <a:pt x="0" y="296"/>
                    <a:pt x="0" y="319"/>
                  </a:cubicBezTo>
                  <a:cubicBezTo>
                    <a:pt x="0" y="343"/>
                    <a:pt x="10" y="365"/>
                    <a:pt x="26" y="381"/>
                  </a:cubicBezTo>
                  <a:cubicBezTo>
                    <a:pt x="72" y="427"/>
                    <a:pt x="72" y="427"/>
                    <a:pt x="72" y="427"/>
                  </a:cubicBezTo>
                  <a:cubicBezTo>
                    <a:pt x="89" y="445"/>
                    <a:pt x="112" y="453"/>
                    <a:pt x="134" y="453"/>
                  </a:cubicBezTo>
                  <a:cubicBezTo>
                    <a:pt x="157" y="453"/>
                    <a:pt x="179" y="445"/>
                    <a:pt x="197" y="427"/>
                  </a:cubicBezTo>
                  <a:cubicBezTo>
                    <a:pt x="419" y="205"/>
                    <a:pt x="419" y="205"/>
                    <a:pt x="419" y="205"/>
                  </a:cubicBezTo>
                  <a:cubicBezTo>
                    <a:pt x="436" y="188"/>
                    <a:pt x="445" y="166"/>
                    <a:pt x="445" y="142"/>
                  </a:cubicBezTo>
                  <a:cubicBezTo>
                    <a:pt x="445" y="119"/>
                    <a:pt x="436" y="97"/>
                    <a:pt x="419" y="80"/>
                  </a:cubicBezTo>
                  <a:lnTo>
                    <a:pt x="373" y="34"/>
                  </a:lnTo>
                  <a:close/>
                  <a:moveTo>
                    <a:pt x="359" y="144"/>
                  </a:moveTo>
                  <a:cubicBezTo>
                    <a:pt x="136" y="367"/>
                    <a:pt x="136" y="367"/>
                    <a:pt x="136" y="367"/>
                  </a:cubicBezTo>
                  <a:cubicBezTo>
                    <a:pt x="135" y="368"/>
                    <a:pt x="133" y="368"/>
                    <a:pt x="132" y="367"/>
                  </a:cubicBezTo>
                  <a:cubicBezTo>
                    <a:pt x="86" y="321"/>
                    <a:pt x="86" y="321"/>
                    <a:pt x="86" y="321"/>
                  </a:cubicBezTo>
                  <a:cubicBezTo>
                    <a:pt x="86" y="321"/>
                    <a:pt x="86" y="320"/>
                    <a:pt x="86" y="319"/>
                  </a:cubicBezTo>
                  <a:cubicBezTo>
                    <a:pt x="86" y="318"/>
                    <a:pt x="86" y="317"/>
                    <a:pt x="86" y="317"/>
                  </a:cubicBezTo>
                  <a:cubicBezTo>
                    <a:pt x="309" y="94"/>
                    <a:pt x="309" y="94"/>
                    <a:pt x="309" y="94"/>
                  </a:cubicBezTo>
                  <a:cubicBezTo>
                    <a:pt x="310" y="93"/>
                    <a:pt x="312" y="93"/>
                    <a:pt x="313" y="94"/>
                  </a:cubicBezTo>
                  <a:cubicBezTo>
                    <a:pt x="359" y="140"/>
                    <a:pt x="359" y="140"/>
                    <a:pt x="359" y="140"/>
                  </a:cubicBezTo>
                  <a:cubicBezTo>
                    <a:pt x="359" y="141"/>
                    <a:pt x="360" y="141"/>
                    <a:pt x="360" y="142"/>
                  </a:cubicBezTo>
                  <a:cubicBezTo>
                    <a:pt x="360" y="144"/>
                    <a:pt x="359" y="144"/>
                    <a:pt x="359" y="144"/>
                  </a:cubicBezTo>
                  <a:close/>
                  <a:moveTo>
                    <a:pt x="359" y="144"/>
                  </a:moveTo>
                  <a:cubicBezTo>
                    <a:pt x="359" y="144"/>
                    <a:pt x="359" y="144"/>
                    <a:pt x="359" y="14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52"/>
          <p:cNvGrpSpPr/>
          <p:nvPr/>
        </p:nvGrpSpPr>
        <p:grpSpPr>
          <a:xfrm>
            <a:off x="2605061" y="1896833"/>
            <a:ext cx="279029" cy="476774"/>
            <a:chOff x="7497763" y="2081213"/>
            <a:chExt cx="365125" cy="623886"/>
          </a:xfrm>
        </p:grpSpPr>
        <p:sp>
          <p:nvSpPr>
            <p:cNvPr id="1231" name="Google Shape;1231;p52"/>
            <p:cNvSpPr/>
            <p:nvPr/>
          </p:nvSpPr>
          <p:spPr>
            <a:xfrm>
              <a:off x="7589838" y="2290763"/>
              <a:ext cx="139701" cy="139700"/>
            </a:xfrm>
            <a:custGeom>
              <a:avLst/>
              <a:gdLst/>
              <a:ahLst/>
              <a:cxnLst/>
              <a:rect l="l" t="t" r="r" b="b"/>
              <a:pathLst>
                <a:path w="648" h="649" extrusionOk="0">
                  <a:moveTo>
                    <a:pt x="0" y="325"/>
                  </a:moveTo>
                  <a:cubicBezTo>
                    <a:pt x="0" y="503"/>
                    <a:pt x="145" y="649"/>
                    <a:pt x="324" y="649"/>
                  </a:cubicBezTo>
                  <a:cubicBezTo>
                    <a:pt x="503" y="649"/>
                    <a:pt x="648" y="503"/>
                    <a:pt x="648" y="325"/>
                  </a:cubicBezTo>
                  <a:cubicBezTo>
                    <a:pt x="648" y="146"/>
                    <a:pt x="503" y="0"/>
                    <a:pt x="324" y="0"/>
                  </a:cubicBezTo>
                  <a:cubicBezTo>
                    <a:pt x="145" y="0"/>
                    <a:pt x="0" y="146"/>
                    <a:pt x="0" y="325"/>
                  </a:cubicBezTo>
                  <a:close/>
                  <a:moveTo>
                    <a:pt x="523" y="192"/>
                  </a:moveTo>
                  <a:cubicBezTo>
                    <a:pt x="307" y="286"/>
                    <a:pt x="307" y="286"/>
                    <a:pt x="307" y="286"/>
                  </a:cubicBezTo>
                  <a:cubicBezTo>
                    <a:pt x="286" y="295"/>
                    <a:pt x="276" y="320"/>
                    <a:pt x="285" y="342"/>
                  </a:cubicBezTo>
                  <a:cubicBezTo>
                    <a:pt x="292" y="358"/>
                    <a:pt x="308" y="367"/>
                    <a:pt x="324" y="367"/>
                  </a:cubicBezTo>
                  <a:cubicBezTo>
                    <a:pt x="330" y="367"/>
                    <a:pt x="336" y="366"/>
                    <a:pt x="341" y="364"/>
                  </a:cubicBezTo>
                  <a:cubicBezTo>
                    <a:pt x="557" y="270"/>
                    <a:pt x="557" y="270"/>
                    <a:pt x="557" y="270"/>
                  </a:cubicBezTo>
                  <a:cubicBezTo>
                    <a:pt x="561" y="287"/>
                    <a:pt x="563" y="306"/>
                    <a:pt x="563" y="325"/>
                  </a:cubicBezTo>
                  <a:cubicBezTo>
                    <a:pt x="563" y="456"/>
                    <a:pt x="456" y="564"/>
                    <a:pt x="324" y="564"/>
                  </a:cubicBezTo>
                  <a:cubicBezTo>
                    <a:pt x="192" y="564"/>
                    <a:pt x="85" y="456"/>
                    <a:pt x="85" y="325"/>
                  </a:cubicBezTo>
                  <a:cubicBezTo>
                    <a:pt x="85" y="193"/>
                    <a:pt x="192" y="86"/>
                    <a:pt x="324" y="86"/>
                  </a:cubicBezTo>
                  <a:cubicBezTo>
                    <a:pt x="407" y="86"/>
                    <a:pt x="480" y="128"/>
                    <a:pt x="523" y="192"/>
                  </a:cubicBezTo>
                  <a:close/>
                  <a:moveTo>
                    <a:pt x="523" y="192"/>
                  </a:moveTo>
                  <a:cubicBezTo>
                    <a:pt x="523" y="192"/>
                    <a:pt x="523" y="192"/>
                    <a:pt x="523" y="19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7548563" y="2132013"/>
              <a:ext cx="220662" cy="141288"/>
            </a:xfrm>
            <a:custGeom>
              <a:avLst/>
              <a:gdLst/>
              <a:ahLst/>
              <a:cxnLst/>
              <a:rect l="l" t="t" r="r" b="b"/>
              <a:pathLst>
                <a:path w="1024" h="656" extrusionOk="0">
                  <a:moveTo>
                    <a:pt x="1024" y="99"/>
                  </a:moveTo>
                  <a:cubicBezTo>
                    <a:pt x="1024" y="44"/>
                    <a:pt x="980" y="0"/>
                    <a:pt x="925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4" y="0"/>
                    <a:pt x="0" y="44"/>
                    <a:pt x="0" y="99"/>
                  </a:cubicBezTo>
                  <a:cubicBezTo>
                    <a:pt x="0" y="557"/>
                    <a:pt x="0" y="557"/>
                    <a:pt x="0" y="557"/>
                  </a:cubicBezTo>
                  <a:cubicBezTo>
                    <a:pt x="0" y="612"/>
                    <a:pt x="44" y="656"/>
                    <a:pt x="99" y="656"/>
                  </a:cubicBezTo>
                  <a:cubicBezTo>
                    <a:pt x="925" y="656"/>
                    <a:pt x="925" y="656"/>
                    <a:pt x="925" y="656"/>
                  </a:cubicBezTo>
                  <a:cubicBezTo>
                    <a:pt x="980" y="656"/>
                    <a:pt x="1024" y="612"/>
                    <a:pt x="1024" y="557"/>
                  </a:cubicBezTo>
                  <a:lnTo>
                    <a:pt x="1024" y="99"/>
                  </a:lnTo>
                  <a:close/>
                  <a:moveTo>
                    <a:pt x="939" y="99"/>
                  </a:moveTo>
                  <a:cubicBezTo>
                    <a:pt x="939" y="294"/>
                    <a:pt x="939" y="294"/>
                    <a:pt x="939" y="294"/>
                  </a:cubicBezTo>
                  <a:cubicBezTo>
                    <a:pt x="911" y="291"/>
                    <a:pt x="884" y="284"/>
                    <a:pt x="858" y="274"/>
                  </a:cubicBezTo>
                  <a:cubicBezTo>
                    <a:pt x="820" y="259"/>
                    <a:pt x="794" y="238"/>
                    <a:pt x="769" y="219"/>
                  </a:cubicBezTo>
                  <a:cubicBezTo>
                    <a:pt x="737" y="194"/>
                    <a:pt x="704" y="167"/>
                    <a:pt x="653" y="159"/>
                  </a:cubicBezTo>
                  <a:cubicBezTo>
                    <a:pt x="603" y="150"/>
                    <a:pt x="549" y="160"/>
                    <a:pt x="494" y="189"/>
                  </a:cubicBezTo>
                  <a:cubicBezTo>
                    <a:pt x="486" y="150"/>
                    <a:pt x="474" y="115"/>
                    <a:pt x="462" y="85"/>
                  </a:cubicBezTo>
                  <a:cubicBezTo>
                    <a:pt x="925" y="85"/>
                    <a:pt x="925" y="85"/>
                    <a:pt x="925" y="85"/>
                  </a:cubicBezTo>
                  <a:cubicBezTo>
                    <a:pt x="933" y="85"/>
                    <a:pt x="939" y="91"/>
                    <a:pt x="939" y="99"/>
                  </a:cubicBezTo>
                  <a:close/>
                  <a:moveTo>
                    <a:pt x="85" y="557"/>
                  </a:moveTo>
                  <a:cubicBezTo>
                    <a:pt x="85" y="99"/>
                    <a:pt x="85" y="99"/>
                    <a:pt x="85" y="99"/>
                  </a:cubicBezTo>
                  <a:cubicBezTo>
                    <a:pt x="85" y="91"/>
                    <a:pt x="91" y="85"/>
                    <a:pt x="99" y="85"/>
                  </a:cubicBezTo>
                  <a:cubicBezTo>
                    <a:pt x="368" y="85"/>
                    <a:pt x="368" y="85"/>
                    <a:pt x="368" y="85"/>
                  </a:cubicBezTo>
                  <a:cubicBezTo>
                    <a:pt x="398" y="144"/>
                    <a:pt x="427" y="231"/>
                    <a:pt x="420" y="335"/>
                  </a:cubicBezTo>
                  <a:cubicBezTo>
                    <a:pt x="415" y="419"/>
                    <a:pt x="388" y="499"/>
                    <a:pt x="340" y="571"/>
                  </a:cubicBezTo>
                  <a:cubicBezTo>
                    <a:pt x="99" y="571"/>
                    <a:pt x="99" y="571"/>
                    <a:pt x="99" y="571"/>
                  </a:cubicBezTo>
                  <a:cubicBezTo>
                    <a:pt x="91" y="571"/>
                    <a:pt x="85" y="565"/>
                    <a:pt x="85" y="557"/>
                  </a:cubicBezTo>
                  <a:close/>
                  <a:moveTo>
                    <a:pt x="925" y="571"/>
                  </a:moveTo>
                  <a:cubicBezTo>
                    <a:pt x="439" y="571"/>
                    <a:pt x="439" y="571"/>
                    <a:pt x="439" y="571"/>
                  </a:cubicBezTo>
                  <a:cubicBezTo>
                    <a:pt x="478" y="499"/>
                    <a:pt x="500" y="422"/>
                    <a:pt x="505" y="341"/>
                  </a:cubicBezTo>
                  <a:cubicBezTo>
                    <a:pt x="506" y="320"/>
                    <a:pt x="506" y="300"/>
                    <a:pt x="505" y="280"/>
                  </a:cubicBezTo>
                  <a:cubicBezTo>
                    <a:pt x="555" y="248"/>
                    <a:pt x="599" y="236"/>
                    <a:pt x="638" y="242"/>
                  </a:cubicBezTo>
                  <a:cubicBezTo>
                    <a:pt x="669" y="248"/>
                    <a:pt x="689" y="264"/>
                    <a:pt x="717" y="286"/>
                  </a:cubicBezTo>
                  <a:cubicBezTo>
                    <a:pt x="743" y="307"/>
                    <a:pt x="777" y="333"/>
                    <a:pt x="827" y="353"/>
                  </a:cubicBezTo>
                  <a:cubicBezTo>
                    <a:pt x="862" y="367"/>
                    <a:pt x="900" y="376"/>
                    <a:pt x="939" y="379"/>
                  </a:cubicBezTo>
                  <a:cubicBezTo>
                    <a:pt x="939" y="557"/>
                    <a:pt x="939" y="557"/>
                    <a:pt x="939" y="557"/>
                  </a:cubicBezTo>
                  <a:cubicBezTo>
                    <a:pt x="939" y="565"/>
                    <a:pt x="933" y="571"/>
                    <a:pt x="925" y="571"/>
                  </a:cubicBezTo>
                  <a:close/>
                  <a:moveTo>
                    <a:pt x="925" y="571"/>
                  </a:moveTo>
                  <a:cubicBezTo>
                    <a:pt x="925" y="571"/>
                    <a:pt x="925" y="571"/>
                    <a:pt x="925" y="57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7548563" y="2290763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65" y="0"/>
                  </a:moveTo>
                  <a:cubicBezTo>
                    <a:pt x="29" y="0"/>
                    <a:pt x="0" y="30"/>
                    <a:pt x="0" y="6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68"/>
                    <a:pt x="19" y="187"/>
                    <a:pt x="42" y="187"/>
                  </a:cubicBezTo>
                  <a:cubicBezTo>
                    <a:pt x="66" y="187"/>
                    <a:pt x="85" y="168"/>
                    <a:pt x="85" y="144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167" y="86"/>
                    <a:pt x="186" y="67"/>
                    <a:pt x="186" y="43"/>
                  </a:cubicBezTo>
                  <a:cubicBezTo>
                    <a:pt x="186" y="20"/>
                    <a:pt x="167" y="0"/>
                    <a:pt x="144" y="0"/>
                  </a:cubicBezTo>
                  <a:lnTo>
                    <a:pt x="65" y="0"/>
                  </a:lnTo>
                  <a:close/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7729538" y="2290763"/>
              <a:ext cx="39688" cy="41275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144" y="187"/>
                  </a:moveTo>
                  <a:cubicBezTo>
                    <a:pt x="167" y="187"/>
                    <a:pt x="186" y="168"/>
                    <a:pt x="186" y="144"/>
                  </a:cubicBezTo>
                  <a:cubicBezTo>
                    <a:pt x="186" y="66"/>
                    <a:pt x="186" y="66"/>
                    <a:pt x="186" y="66"/>
                  </a:cubicBezTo>
                  <a:cubicBezTo>
                    <a:pt x="186" y="30"/>
                    <a:pt x="157" y="0"/>
                    <a:pt x="12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67"/>
                    <a:pt x="19" y="86"/>
                    <a:pt x="43" y="86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1" y="144"/>
                    <a:pt x="101" y="144"/>
                    <a:pt x="101" y="144"/>
                  </a:cubicBezTo>
                  <a:cubicBezTo>
                    <a:pt x="101" y="168"/>
                    <a:pt x="120" y="187"/>
                    <a:pt x="144" y="187"/>
                  </a:cubicBezTo>
                  <a:close/>
                  <a:moveTo>
                    <a:pt x="144" y="187"/>
                  </a:moveTo>
                  <a:cubicBezTo>
                    <a:pt x="144" y="187"/>
                    <a:pt x="144" y="187"/>
                    <a:pt x="144" y="18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7497763" y="2081213"/>
              <a:ext cx="365125" cy="623886"/>
            </a:xfrm>
            <a:custGeom>
              <a:avLst/>
              <a:gdLst/>
              <a:ahLst/>
              <a:cxnLst/>
              <a:rect l="l" t="t" r="r" b="b"/>
              <a:pathLst>
                <a:path w="1698" h="2907" extrusionOk="0">
                  <a:moveTo>
                    <a:pt x="1576" y="252"/>
                  </a:moveTo>
                  <a:cubicBezTo>
                    <a:pt x="1502" y="252"/>
                    <a:pt x="1502" y="252"/>
                    <a:pt x="1502" y="252"/>
                  </a:cubicBezTo>
                  <a:cubicBezTo>
                    <a:pt x="1502" y="168"/>
                    <a:pt x="1502" y="168"/>
                    <a:pt x="1502" y="168"/>
                  </a:cubicBezTo>
                  <a:cubicBezTo>
                    <a:pt x="1502" y="75"/>
                    <a:pt x="1427" y="0"/>
                    <a:pt x="1334" y="0"/>
                  </a:cubicBezTo>
                  <a:cubicBezTo>
                    <a:pt x="1270" y="0"/>
                    <a:pt x="1270" y="0"/>
                    <a:pt x="1270" y="0"/>
                  </a:cubicBezTo>
                  <a:cubicBezTo>
                    <a:pt x="1246" y="0"/>
                    <a:pt x="1227" y="19"/>
                    <a:pt x="1227" y="43"/>
                  </a:cubicBezTo>
                  <a:cubicBezTo>
                    <a:pt x="1227" y="66"/>
                    <a:pt x="1246" y="85"/>
                    <a:pt x="1270" y="85"/>
                  </a:cubicBezTo>
                  <a:cubicBezTo>
                    <a:pt x="1334" y="85"/>
                    <a:pt x="1334" y="85"/>
                    <a:pt x="1334" y="85"/>
                  </a:cubicBezTo>
                  <a:cubicBezTo>
                    <a:pt x="1380" y="85"/>
                    <a:pt x="1417" y="122"/>
                    <a:pt x="1417" y="168"/>
                  </a:cubicBezTo>
                  <a:cubicBezTo>
                    <a:pt x="1417" y="1118"/>
                    <a:pt x="1417" y="1118"/>
                    <a:pt x="1417" y="1118"/>
                  </a:cubicBezTo>
                  <a:cubicBezTo>
                    <a:pt x="1417" y="1485"/>
                    <a:pt x="1118" y="1783"/>
                    <a:pt x="751" y="1783"/>
                  </a:cubicBezTo>
                  <a:cubicBezTo>
                    <a:pt x="573" y="1783"/>
                    <a:pt x="406" y="1714"/>
                    <a:pt x="280" y="1588"/>
                  </a:cubicBezTo>
                  <a:cubicBezTo>
                    <a:pt x="155" y="1462"/>
                    <a:pt x="86" y="1295"/>
                    <a:pt x="86" y="1118"/>
                  </a:cubicBezTo>
                  <a:cubicBezTo>
                    <a:pt x="86" y="168"/>
                    <a:pt x="86" y="168"/>
                    <a:pt x="86" y="168"/>
                  </a:cubicBezTo>
                  <a:cubicBezTo>
                    <a:pt x="86" y="122"/>
                    <a:pt x="123" y="85"/>
                    <a:pt x="168" y="85"/>
                  </a:cubicBezTo>
                  <a:cubicBezTo>
                    <a:pt x="1071" y="85"/>
                    <a:pt x="1071" y="85"/>
                    <a:pt x="1071" y="85"/>
                  </a:cubicBezTo>
                  <a:cubicBezTo>
                    <a:pt x="1094" y="85"/>
                    <a:pt x="1114" y="66"/>
                    <a:pt x="1114" y="43"/>
                  </a:cubicBezTo>
                  <a:cubicBezTo>
                    <a:pt x="1114" y="19"/>
                    <a:pt x="1094" y="0"/>
                    <a:pt x="1071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76" y="0"/>
                    <a:pt x="0" y="75"/>
                    <a:pt x="0" y="168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318"/>
                    <a:pt x="78" y="1507"/>
                    <a:pt x="220" y="1648"/>
                  </a:cubicBezTo>
                  <a:cubicBezTo>
                    <a:pt x="273" y="1701"/>
                    <a:pt x="333" y="1745"/>
                    <a:pt x="397" y="1780"/>
                  </a:cubicBezTo>
                  <a:cubicBezTo>
                    <a:pt x="397" y="1970"/>
                    <a:pt x="397" y="1970"/>
                    <a:pt x="397" y="1970"/>
                  </a:cubicBezTo>
                  <a:cubicBezTo>
                    <a:pt x="397" y="1994"/>
                    <a:pt x="416" y="2013"/>
                    <a:pt x="439" y="2013"/>
                  </a:cubicBezTo>
                  <a:cubicBezTo>
                    <a:pt x="463" y="2013"/>
                    <a:pt x="482" y="1994"/>
                    <a:pt x="482" y="1970"/>
                  </a:cubicBezTo>
                  <a:cubicBezTo>
                    <a:pt x="482" y="1819"/>
                    <a:pt x="482" y="1819"/>
                    <a:pt x="482" y="1819"/>
                  </a:cubicBezTo>
                  <a:cubicBezTo>
                    <a:pt x="567" y="1851"/>
                    <a:pt x="658" y="1868"/>
                    <a:pt x="751" y="1868"/>
                  </a:cubicBezTo>
                  <a:cubicBezTo>
                    <a:pt x="846" y="1868"/>
                    <a:pt x="937" y="1851"/>
                    <a:pt x="1020" y="1818"/>
                  </a:cubicBezTo>
                  <a:cubicBezTo>
                    <a:pt x="1020" y="2510"/>
                    <a:pt x="1020" y="2510"/>
                    <a:pt x="1020" y="2510"/>
                  </a:cubicBezTo>
                  <a:cubicBezTo>
                    <a:pt x="482" y="2510"/>
                    <a:pt x="482" y="2510"/>
                    <a:pt x="482" y="2510"/>
                  </a:cubicBezTo>
                  <a:cubicBezTo>
                    <a:pt x="482" y="2169"/>
                    <a:pt x="482" y="2169"/>
                    <a:pt x="482" y="2169"/>
                  </a:cubicBezTo>
                  <a:cubicBezTo>
                    <a:pt x="482" y="2146"/>
                    <a:pt x="463" y="2127"/>
                    <a:pt x="439" y="2127"/>
                  </a:cubicBezTo>
                  <a:cubicBezTo>
                    <a:pt x="416" y="2127"/>
                    <a:pt x="397" y="2146"/>
                    <a:pt x="397" y="2169"/>
                  </a:cubicBezTo>
                  <a:cubicBezTo>
                    <a:pt x="397" y="2728"/>
                    <a:pt x="397" y="2728"/>
                    <a:pt x="397" y="2728"/>
                  </a:cubicBezTo>
                  <a:cubicBezTo>
                    <a:pt x="397" y="2827"/>
                    <a:pt x="477" y="2907"/>
                    <a:pt x="576" y="2907"/>
                  </a:cubicBezTo>
                  <a:cubicBezTo>
                    <a:pt x="927" y="2907"/>
                    <a:pt x="927" y="2907"/>
                    <a:pt x="927" y="2907"/>
                  </a:cubicBezTo>
                  <a:cubicBezTo>
                    <a:pt x="1025" y="2907"/>
                    <a:pt x="1106" y="2827"/>
                    <a:pt x="1106" y="2728"/>
                  </a:cubicBezTo>
                  <a:cubicBezTo>
                    <a:pt x="1106" y="1779"/>
                    <a:pt x="1106" y="1779"/>
                    <a:pt x="1106" y="1779"/>
                  </a:cubicBezTo>
                  <a:cubicBezTo>
                    <a:pt x="1341" y="1652"/>
                    <a:pt x="1502" y="1403"/>
                    <a:pt x="1502" y="1118"/>
                  </a:cubicBezTo>
                  <a:cubicBezTo>
                    <a:pt x="1502" y="1042"/>
                    <a:pt x="1502" y="1042"/>
                    <a:pt x="1502" y="1042"/>
                  </a:cubicBezTo>
                  <a:cubicBezTo>
                    <a:pt x="1576" y="1042"/>
                    <a:pt x="1576" y="1042"/>
                    <a:pt x="1576" y="1042"/>
                  </a:cubicBezTo>
                  <a:cubicBezTo>
                    <a:pt x="1643" y="1042"/>
                    <a:pt x="1698" y="987"/>
                    <a:pt x="1698" y="920"/>
                  </a:cubicBezTo>
                  <a:cubicBezTo>
                    <a:pt x="1698" y="374"/>
                    <a:pt x="1698" y="374"/>
                    <a:pt x="1698" y="374"/>
                  </a:cubicBezTo>
                  <a:cubicBezTo>
                    <a:pt x="1698" y="307"/>
                    <a:pt x="1643" y="252"/>
                    <a:pt x="1576" y="252"/>
                  </a:cubicBezTo>
                  <a:close/>
                  <a:moveTo>
                    <a:pt x="927" y="2822"/>
                  </a:moveTo>
                  <a:cubicBezTo>
                    <a:pt x="576" y="2822"/>
                    <a:pt x="576" y="2822"/>
                    <a:pt x="576" y="2822"/>
                  </a:cubicBezTo>
                  <a:cubicBezTo>
                    <a:pt x="524" y="2822"/>
                    <a:pt x="482" y="2780"/>
                    <a:pt x="482" y="2728"/>
                  </a:cubicBezTo>
                  <a:cubicBezTo>
                    <a:pt x="482" y="2595"/>
                    <a:pt x="482" y="2595"/>
                    <a:pt x="482" y="2595"/>
                  </a:cubicBezTo>
                  <a:cubicBezTo>
                    <a:pt x="1020" y="2595"/>
                    <a:pt x="1020" y="2595"/>
                    <a:pt x="1020" y="2595"/>
                  </a:cubicBezTo>
                  <a:cubicBezTo>
                    <a:pt x="1020" y="2728"/>
                    <a:pt x="1020" y="2728"/>
                    <a:pt x="1020" y="2728"/>
                  </a:cubicBezTo>
                  <a:cubicBezTo>
                    <a:pt x="1020" y="2780"/>
                    <a:pt x="978" y="2822"/>
                    <a:pt x="927" y="2822"/>
                  </a:cubicBezTo>
                  <a:close/>
                  <a:moveTo>
                    <a:pt x="1613" y="920"/>
                  </a:moveTo>
                  <a:cubicBezTo>
                    <a:pt x="1613" y="940"/>
                    <a:pt x="1596" y="957"/>
                    <a:pt x="1576" y="957"/>
                  </a:cubicBezTo>
                  <a:cubicBezTo>
                    <a:pt x="1502" y="957"/>
                    <a:pt x="1502" y="957"/>
                    <a:pt x="1502" y="957"/>
                  </a:cubicBezTo>
                  <a:cubicBezTo>
                    <a:pt x="1502" y="338"/>
                    <a:pt x="1502" y="338"/>
                    <a:pt x="1502" y="338"/>
                  </a:cubicBezTo>
                  <a:cubicBezTo>
                    <a:pt x="1576" y="338"/>
                    <a:pt x="1576" y="338"/>
                    <a:pt x="1576" y="338"/>
                  </a:cubicBezTo>
                  <a:cubicBezTo>
                    <a:pt x="1596" y="338"/>
                    <a:pt x="1613" y="354"/>
                    <a:pt x="1613" y="374"/>
                  </a:cubicBezTo>
                  <a:lnTo>
                    <a:pt x="1613" y="920"/>
                  </a:lnTo>
                  <a:close/>
                  <a:moveTo>
                    <a:pt x="1613" y="920"/>
                  </a:moveTo>
                  <a:cubicBezTo>
                    <a:pt x="1613" y="920"/>
                    <a:pt x="1613" y="920"/>
                    <a:pt x="1613" y="9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27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51"/>
          <p:cNvSpPr txBox="1">
            <a:spLocks noGrp="1"/>
          </p:cNvSpPr>
          <p:nvPr>
            <p:ph type="title"/>
          </p:nvPr>
        </p:nvSpPr>
        <p:spPr>
          <a:xfrm>
            <a:off x="827466" y="1943250"/>
            <a:ext cx="3325147" cy="125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Rotation Matrix</a:t>
            </a:r>
            <a:endParaRPr dirty="0"/>
          </a:p>
        </p:txBody>
      </p:sp>
      <p:sp>
        <p:nvSpPr>
          <p:cNvPr id="1208" name="Google Shape;1208;p51"/>
          <p:cNvSpPr txBox="1">
            <a:spLocks noGrp="1"/>
          </p:cNvSpPr>
          <p:nvPr>
            <p:ph type="body" idx="1"/>
          </p:nvPr>
        </p:nvSpPr>
        <p:spPr>
          <a:xfrm>
            <a:off x="4400145" y="1500431"/>
            <a:ext cx="3852000" cy="25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-GB" sz="1600" dirty="0"/>
              <a:t>defines how one frame is oriented with respect to another frame.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-GB" sz="1600" dirty="0"/>
              <a:t>translates one vector from one frame to the other.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-GB" sz="1600" dirty="0"/>
              <a:t>To find it, we need two pairs of vectors.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/>
              <a:t>T</a:t>
            </a:r>
            <a:r>
              <a:rPr lang="en" sz="1600" dirty="0"/>
              <a:t>he rotation matrix is the output of the detecion phase.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49"/>
          <p:cNvSpPr txBox="1">
            <a:spLocks noGrp="1"/>
          </p:cNvSpPr>
          <p:nvPr>
            <p:ph type="subTitle" idx="1"/>
          </p:nvPr>
        </p:nvSpPr>
        <p:spPr>
          <a:xfrm>
            <a:off x="1634700" y="2921238"/>
            <a:ext cx="5874600" cy="548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Our way to </a:t>
            </a:r>
            <a:r>
              <a:rPr lang="en" dirty="0">
                <a:solidFill>
                  <a:schemeClr val="bg2"/>
                </a:solidFill>
              </a:rPr>
              <a:t>global vectors!</a:t>
            </a:r>
            <a:endParaRPr dirty="0"/>
          </a:p>
        </p:txBody>
      </p:sp>
      <p:sp>
        <p:nvSpPr>
          <p:cNvPr id="1194" name="Google Shape;1194;p49"/>
          <p:cNvSpPr txBox="1">
            <a:spLocks noGrp="1"/>
          </p:cNvSpPr>
          <p:nvPr>
            <p:ph type="title"/>
          </p:nvPr>
        </p:nvSpPr>
        <p:spPr>
          <a:xfrm>
            <a:off x="1634700" y="1482138"/>
            <a:ext cx="5874600" cy="14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Models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41646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51"/>
          <p:cNvSpPr txBox="1">
            <a:spLocks noGrp="1"/>
          </p:cNvSpPr>
          <p:nvPr>
            <p:ph type="title"/>
          </p:nvPr>
        </p:nvSpPr>
        <p:spPr>
          <a:xfrm>
            <a:off x="827466" y="1943250"/>
            <a:ext cx="3325147" cy="125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 Vector </a:t>
            </a:r>
            <a:r>
              <a:rPr lang="en" dirty="0">
                <a:solidFill>
                  <a:schemeClr val="bg2"/>
                </a:solidFill>
              </a:rPr>
              <a:t>Model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08" name="Google Shape;1208;p51"/>
          <p:cNvSpPr txBox="1">
            <a:spLocks noGrp="1"/>
          </p:cNvSpPr>
          <p:nvPr>
            <p:ph type="body" idx="1"/>
          </p:nvPr>
        </p:nvSpPr>
        <p:spPr>
          <a:xfrm>
            <a:off x="4400145" y="1500431"/>
            <a:ext cx="3852000" cy="25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-GB" sz="1600" dirty="0"/>
              <a:t>We can mathematically model the relative motion between sun and earth.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-GB" sz="1600" dirty="0"/>
              <a:t>If we know </a:t>
            </a:r>
            <a:r>
              <a:rPr lang="en-GB" sz="1600" dirty="0">
                <a:solidFill>
                  <a:schemeClr val="bg2"/>
                </a:solidFill>
              </a:rPr>
              <a:t>time and date, </a:t>
            </a:r>
            <a:r>
              <a:rPr lang="en-GB" sz="1600" dirty="0"/>
              <a:t>we can calculate the sun vector in earth’s frame..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/>
              <a:t>So, we give the time, it gives the global sun vector.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87709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51"/>
          <p:cNvSpPr txBox="1">
            <a:spLocks noGrp="1"/>
          </p:cNvSpPr>
          <p:nvPr>
            <p:ph type="title"/>
          </p:nvPr>
        </p:nvSpPr>
        <p:spPr>
          <a:xfrm>
            <a:off x="827466" y="1943250"/>
            <a:ext cx="3325147" cy="125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Geomagnetic Vector </a:t>
            </a:r>
            <a:r>
              <a:rPr lang="en" dirty="0">
                <a:solidFill>
                  <a:schemeClr val="bg2"/>
                </a:solidFill>
              </a:rPr>
              <a:t>Model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08" name="Google Shape;1208;p51"/>
          <p:cNvSpPr txBox="1">
            <a:spLocks noGrp="1"/>
          </p:cNvSpPr>
          <p:nvPr>
            <p:ph type="body" idx="1"/>
          </p:nvPr>
        </p:nvSpPr>
        <p:spPr>
          <a:xfrm>
            <a:off x="4400145" y="1500431"/>
            <a:ext cx="3852000" cy="25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-GB" sz="1600" dirty="0"/>
              <a:t>We can mathematically model the geomagnetic field.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-GB" sz="1600" dirty="0"/>
              <a:t>If we know </a:t>
            </a:r>
            <a:r>
              <a:rPr lang="en-GB" sz="1600" dirty="0">
                <a:solidFill>
                  <a:schemeClr val="bg2"/>
                </a:solidFill>
              </a:rPr>
              <a:t>time and position, </a:t>
            </a:r>
            <a:r>
              <a:rPr lang="en-GB" sz="1600" dirty="0"/>
              <a:t>we can calculate the geomagnetic vector in earth’s frame..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/>
              <a:t>So, we give the time and position, it gives the global sun vector.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78836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49"/>
          <p:cNvSpPr txBox="1">
            <a:spLocks noGrp="1"/>
          </p:cNvSpPr>
          <p:nvPr>
            <p:ph type="subTitle" idx="1"/>
          </p:nvPr>
        </p:nvSpPr>
        <p:spPr>
          <a:xfrm>
            <a:off x="1634700" y="2921238"/>
            <a:ext cx="5874600" cy="548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" dirty="0">
                <a:solidFill>
                  <a:schemeClr val="tx1"/>
                </a:solidFill>
              </a:rPr>
              <a:t>airy tale of t</a:t>
            </a: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" dirty="0">
                <a:solidFill>
                  <a:schemeClr val="tx1"/>
                </a:solidFill>
              </a:rPr>
              <a:t>e good </a:t>
            </a:r>
            <a:r>
              <a:rPr lang="en" dirty="0">
                <a:solidFill>
                  <a:schemeClr val="bg2"/>
                </a:solidFill>
              </a:rPr>
              <a:t>TLE and SGP!</a:t>
            </a:r>
            <a:endParaRPr dirty="0"/>
          </a:p>
        </p:txBody>
      </p:sp>
      <p:sp>
        <p:nvSpPr>
          <p:cNvPr id="1194" name="Google Shape;1194;p49"/>
          <p:cNvSpPr txBox="1">
            <a:spLocks noGrp="1"/>
          </p:cNvSpPr>
          <p:nvPr>
            <p:ph type="title"/>
          </p:nvPr>
        </p:nvSpPr>
        <p:spPr>
          <a:xfrm>
            <a:off x="1634700" y="1482138"/>
            <a:ext cx="5874600" cy="14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Position?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2030965622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Major for College: Civil Engineering by Slidesgo">
  <a:themeElements>
    <a:clrScheme name="Simple Light">
      <a:dk1>
        <a:srgbClr val="FFFFFF"/>
      </a:dk1>
      <a:lt1>
        <a:srgbClr val="1B1B21"/>
      </a:lt1>
      <a:dk2>
        <a:srgbClr val="FFBD33"/>
      </a:dk2>
      <a:lt2>
        <a:srgbClr val="60BBF5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On-screen Show (16:9)</PresentationFormat>
  <Paragraphs>43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Allerta Stencil</vt:lpstr>
      <vt:lpstr>Assistant</vt:lpstr>
      <vt:lpstr>Arial</vt:lpstr>
      <vt:lpstr>Roboto Condensed</vt:lpstr>
      <vt:lpstr>Calibri</vt:lpstr>
      <vt:lpstr>Engineering Major for College: Civil Engineering by Slidesgo</vt:lpstr>
      <vt:lpstr>How?</vt:lpstr>
      <vt:lpstr>Detection</vt:lpstr>
      <vt:lpstr>Two vectors:</vt:lpstr>
      <vt:lpstr>Two Frames of referance:</vt:lpstr>
      <vt:lpstr>Rotation Matrix</vt:lpstr>
      <vt:lpstr>Models</vt:lpstr>
      <vt:lpstr>Sun Vector Model</vt:lpstr>
      <vt:lpstr>Geomagnetic Vector Model</vt:lpstr>
      <vt:lpstr>Position?</vt:lpstr>
      <vt:lpstr>—Me and Newton</vt:lpstr>
      <vt:lpstr>TLE Frame</vt:lpstr>
      <vt:lpstr>Control</vt:lpstr>
      <vt:lpstr>Actuators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How?</dc:title>
  <cp:lastModifiedBy>Mohamed Said</cp:lastModifiedBy>
  <cp:revision>1</cp:revision>
  <dcterms:modified xsi:type="dcterms:W3CDTF">2022-07-05T00:26:07Z</dcterms:modified>
</cp:coreProperties>
</file>