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4"/>
  </p:notesMasterIdLst>
  <p:sldIdLst>
    <p:sldId id="259" r:id="rId2"/>
    <p:sldId id="258" r:id="rId3"/>
    <p:sldId id="263" r:id="rId4"/>
    <p:sldId id="265" r:id="rId5"/>
    <p:sldId id="312" r:id="rId6"/>
    <p:sldId id="264" r:id="rId7"/>
    <p:sldId id="279" r:id="rId8"/>
    <p:sldId id="313" r:id="rId9"/>
    <p:sldId id="260" r:id="rId10"/>
    <p:sldId id="314" r:id="rId11"/>
    <p:sldId id="315" r:id="rId12"/>
    <p:sldId id="316" r:id="rId13"/>
  </p:sldIdLst>
  <p:sldSz cx="9144000" cy="5143500" type="screen16x9"/>
  <p:notesSz cx="6858000" cy="9144000"/>
  <p:embeddedFontLst>
    <p:embeddedFont>
      <p:font typeface="Allerta Stencil" panose="020B0604020202020204" charset="0"/>
      <p:regular r:id="rId15"/>
    </p:embeddedFont>
    <p:embeddedFont>
      <p:font typeface="Assistant" pitchFamily="2" charset="-79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oboto Condensed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1816B0-8A24-4662-82DF-6A935D0CE255}">
  <a:tblStyle styleId="{731816B0-8A24-4662-82DF-6A935D0CE2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1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126849b0a2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126849b0a2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25e9861825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25e9861825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682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25e9861825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25e9861825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667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25e9861825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25e9861825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760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125e986182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125e986182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125e9861825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125e9861825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125e9861825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125e9861825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126849b0a2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126849b0a2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8025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125e9861825_1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125e9861825_1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125f300dddb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125f300dddb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126849b0a2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126849b0a2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466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25e9861825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25e9861825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l="1019" t="8581" r="921" b="8581"/>
          <a:stretch/>
        </p:blipFill>
        <p:spPr>
          <a:xfrm rot="10800000" flipH="1">
            <a:off x="0" y="-1"/>
            <a:ext cx="91354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993900" y="2571750"/>
            <a:ext cx="715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4005750" y="1190275"/>
            <a:ext cx="113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885950" y="3559050"/>
            <a:ext cx="5372100" cy="4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>
            <a:off x="-934341" y="-227898"/>
            <a:ext cx="10633141" cy="6978231"/>
            <a:chOff x="-934341" y="-227898"/>
            <a:chExt cx="10633141" cy="6978231"/>
          </a:xfrm>
        </p:grpSpPr>
        <p:grpSp>
          <p:nvGrpSpPr>
            <p:cNvPr id="27" name="Google Shape;27;p3"/>
            <p:cNvGrpSpPr/>
            <p:nvPr/>
          </p:nvGrpSpPr>
          <p:grpSpPr>
            <a:xfrm>
              <a:off x="467179" y="4603505"/>
              <a:ext cx="1631475" cy="2146829"/>
              <a:chOff x="987425" y="941388"/>
              <a:chExt cx="1517651" cy="1997050"/>
            </a:xfrm>
          </p:grpSpPr>
          <p:sp>
            <p:nvSpPr>
              <p:cNvPr id="28" name="Google Shape;28;p3"/>
              <p:cNvSpPr/>
              <p:nvPr/>
            </p:nvSpPr>
            <p:spPr>
              <a:xfrm>
                <a:off x="987425" y="974725"/>
                <a:ext cx="1484315" cy="1933574"/>
              </a:xfrm>
              <a:custGeom>
                <a:avLst/>
                <a:gdLst/>
                <a:ahLst/>
                <a:cxnLst/>
                <a:rect l="l" t="t" r="r" b="b"/>
                <a:pathLst>
                  <a:path w="3642" h="4742" extrusionOk="0">
                    <a:moveTo>
                      <a:pt x="318" y="4742"/>
                    </a:moveTo>
                    <a:lnTo>
                      <a:pt x="318" y="3319"/>
                    </a:lnTo>
                    <a:lnTo>
                      <a:pt x="0" y="3000"/>
                    </a:lnTo>
                    <a:lnTo>
                      <a:pt x="0" y="2138"/>
                    </a:lnTo>
                    <a:lnTo>
                      <a:pt x="1068" y="1059"/>
                    </a:lnTo>
                    <a:lnTo>
                      <a:pt x="1828" y="1059"/>
                    </a:lnTo>
                    <a:lnTo>
                      <a:pt x="2275" y="1506"/>
                    </a:lnTo>
                    <a:lnTo>
                      <a:pt x="2893" y="1506"/>
                    </a:lnTo>
                    <a:lnTo>
                      <a:pt x="3193" y="1206"/>
                    </a:lnTo>
                    <a:lnTo>
                      <a:pt x="3193" y="449"/>
                    </a:lnTo>
                    <a:lnTo>
                      <a:pt x="3642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1087438" y="2878138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2439988" y="941388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132" y="131"/>
                    </a:moveTo>
                    <a:cubicBezTo>
                      <a:pt x="160" y="103"/>
                      <a:pt x="160" y="57"/>
                      <a:pt x="132" y="28"/>
                    </a:cubicBezTo>
                    <a:cubicBezTo>
                      <a:pt x="103" y="0"/>
                      <a:pt x="57" y="0"/>
                      <a:pt x="29" y="28"/>
                    </a:cubicBezTo>
                    <a:cubicBezTo>
                      <a:pt x="0" y="57"/>
                      <a:pt x="0" y="103"/>
                      <a:pt x="29" y="131"/>
                    </a:cubicBezTo>
                    <a:cubicBezTo>
                      <a:pt x="57" y="160"/>
                      <a:pt x="103" y="160"/>
                      <a:pt x="13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31;p3"/>
            <p:cNvGrpSpPr/>
            <p:nvPr/>
          </p:nvGrpSpPr>
          <p:grpSpPr>
            <a:xfrm rot="10800000">
              <a:off x="7659717" y="4401551"/>
              <a:ext cx="1017112" cy="1274803"/>
              <a:chOff x="3406775" y="1971675"/>
              <a:chExt cx="946151" cy="1185863"/>
            </a:xfrm>
          </p:grpSpPr>
          <p:sp>
            <p:nvSpPr>
              <p:cNvPr id="32" name="Google Shape;32;p3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2754" extrusionOk="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" name="Google Shape;35;p3"/>
            <p:cNvGrpSpPr/>
            <p:nvPr/>
          </p:nvGrpSpPr>
          <p:grpSpPr>
            <a:xfrm rot="-5400000">
              <a:off x="8552842" y="1934351"/>
              <a:ext cx="1017112" cy="1274803"/>
              <a:chOff x="3406775" y="1971675"/>
              <a:chExt cx="946151" cy="1185863"/>
            </a:xfrm>
          </p:grpSpPr>
          <p:sp>
            <p:nvSpPr>
              <p:cNvPr id="36" name="Google Shape;36;p3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2754" extrusionOk="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" name="Google Shape;39;p3"/>
            <p:cNvGrpSpPr/>
            <p:nvPr/>
          </p:nvGrpSpPr>
          <p:grpSpPr>
            <a:xfrm>
              <a:off x="-934341" y="152400"/>
              <a:ext cx="1868687" cy="1646829"/>
              <a:chOff x="2757488" y="141767"/>
              <a:chExt cx="1738314" cy="1531934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2786063" y="171930"/>
                <a:ext cx="1709739" cy="1501771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3683" extrusionOk="0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2757488" y="1441450"/>
                <a:ext cx="58738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46" extrusionOk="0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4337050" y="141767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" name="Google Shape;43;p3"/>
            <p:cNvGrpSpPr/>
            <p:nvPr/>
          </p:nvGrpSpPr>
          <p:grpSpPr>
            <a:xfrm>
              <a:off x="-86047" y="2640401"/>
              <a:ext cx="855055" cy="686105"/>
              <a:chOff x="3524250" y="2062163"/>
              <a:chExt cx="795400" cy="638237"/>
            </a:xfrm>
          </p:grpSpPr>
          <p:sp>
            <p:nvSpPr>
              <p:cNvPr id="44" name="Google Shape;44;p3"/>
              <p:cNvSpPr/>
              <p:nvPr/>
            </p:nvSpPr>
            <p:spPr>
              <a:xfrm>
                <a:off x="3554413" y="2090738"/>
                <a:ext cx="736598" cy="581026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1422" extrusionOk="0">
                    <a:moveTo>
                      <a:pt x="1805" y="1422"/>
                    </a:moveTo>
                    <a:lnTo>
                      <a:pt x="729" y="1422"/>
                    </a:lnTo>
                    <a:lnTo>
                      <a:pt x="0" y="693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4260850" y="2641600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3524250" y="2062163"/>
                <a:ext cx="603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 rot="10800000">
              <a:off x="7347110" y="-227898"/>
              <a:ext cx="2153797" cy="455801"/>
              <a:chOff x="4886735" y="1558927"/>
              <a:chExt cx="2153797" cy="455801"/>
            </a:xfrm>
          </p:grpSpPr>
          <p:sp>
            <p:nvSpPr>
              <p:cNvPr id="48" name="Google Shape;48;p3"/>
              <p:cNvSpPr/>
              <p:nvPr/>
            </p:nvSpPr>
            <p:spPr>
              <a:xfrm>
                <a:off x="4919159" y="1591351"/>
                <a:ext cx="2090506" cy="390797"/>
              </a:xfrm>
              <a:custGeom>
                <a:avLst/>
                <a:gdLst/>
                <a:ahLst/>
                <a:cxnLst/>
                <a:rect l="l" t="t" r="r" b="b"/>
                <a:pathLst>
                  <a:path w="4768" h="893" extrusionOk="0">
                    <a:moveTo>
                      <a:pt x="0" y="893"/>
                    </a:moveTo>
                    <a:lnTo>
                      <a:pt x="1232" y="893"/>
                    </a:lnTo>
                    <a:lnTo>
                      <a:pt x="2125" y="0"/>
                    </a:lnTo>
                    <a:lnTo>
                      <a:pt x="4768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4886735" y="1951428"/>
                <a:ext cx="65100" cy="63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6977232" y="1558927"/>
                <a:ext cx="63300" cy="651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4" name="Google Shape;1104;p42"/>
          <p:cNvPicPr preferRelativeResize="0"/>
          <p:nvPr/>
        </p:nvPicPr>
        <p:blipFill rotWithShape="1">
          <a:blip r:embed="rId2">
            <a:alphaModFix/>
          </a:blip>
          <a:srcRect l="893" t="8578" r="922" b="8933"/>
          <a:stretch/>
        </p:blipFill>
        <p:spPr>
          <a:xfrm rot="10800000">
            <a:off x="0" y="21924"/>
            <a:ext cx="9146425" cy="51215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5" name="Google Shape;1105;p42"/>
          <p:cNvGrpSpPr/>
          <p:nvPr/>
        </p:nvGrpSpPr>
        <p:grpSpPr>
          <a:xfrm>
            <a:off x="-880346" y="-694985"/>
            <a:ext cx="11679105" cy="6895129"/>
            <a:chOff x="-880346" y="-694985"/>
            <a:chExt cx="11679105" cy="6895129"/>
          </a:xfrm>
        </p:grpSpPr>
        <p:grpSp>
          <p:nvGrpSpPr>
            <p:cNvPr id="1106" name="Google Shape;1106;p42"/>
            <p:cNvGrpSpPr/>
            <p:nvPr/>
          </p:nvGrpSpPr>
          <p:grpSpPr>
            <a:xfrm rot="-2700000">
              <a:off x="185733" y="3079512"/>
              <a:ext cx="616865" cy="614808"/>
              <a:chOff x="2588041" y="-11077"/>
              <a:chExt cx="511960" cy="510252"/>
            </a:xfrm>
          </p:grpSpPr>
          <p:cxnSp>
            <p:nvCxnSpPr>
              <p:cNvPr id="1107" name="Google Shape;1107;p42"/>
              <p:cNvCxnSpPr/>
              <p:nvPr/>
            </p:nvCxnSpPr>
            <p:spPr>
              <a:xfrm flipH="1">
                <a:off x="2622263" y="23054"/>
                <a:ext cx="441900" cy="4419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08" name="Google Shape;1108;p42"/>
              <p:cNvSpPr/>
              <p:nvPr/>
            </p:nvSpPr>
            <p:spPr>
              <a:xfrm>
                <a:off x="3030032" y="-11077"/>
                <a:ext cx="69968" cy="6996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28" y="28"/>
                    </a:moveTo>
                    <a:cubicBezTo>
                      <a:pt x="57" y="0"/>
                      <a:pt x="103" y="0"/>
                      <a:pt x="131" y="28"/>
                    </a:cubicBezTo>
                    <a:cubicBezTo>
                      <a:pt x="160" y="57"/>
                      <a:pt x="160" y="103"/>
                      <a:pt x="131" y="131"/>
                    </a:cubicBezTo>
                    <a:cubicBezTo>
                      <a:pt x="103" y="160"/>
                      <a:pt x="57" y="160"/>
                      <a:pt x="28" y="131"/>
                    </a:cubicBezTo>
                    <a:cubicBezTo>
                      <a:pt x="0" y="103"/>
                      <a:pt x="0" y="57"/>
                      <a:pt x="28" y="28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42"/>
              <p:cNvSpPr/>
              <p:nvPr/>
            </p:nvSpPr>
            <p:spPr>
              <a:xfrm>
                <a:off x="2588041" y="429207"/>
                <a:ext cx="69968" cy="6996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29" y="29"/>
                    </a:moveTo>
                    <a:cubicBezTo>
                      <a:pt x="0" y="57"/>
                      <a:pt x="0" y="103"/>
                      <a:pt x="29" y="132"/>
                    </a:cubicBezTo>
                    <a:cubicBezTo>
                      <a:pt x="57" y="160"/>
                      <a:pt x="103" y="160"/>
                      <a:pt x="132" y="132"/>
                    </a:cubicBezTo>
                    <a:cubicBezTo>
                      <a:pt x="160" y="103"/>
                      <a:pt x="160" y="57"/>
                      <a:pt x="132" y="29"/>
                    </a:cubicBezTo>
                    <a:cubicBezTo>
                      <a:pt x="103" y="0"/>
                      <a:pt x="57" y="0"/>
                      <a:pt x="29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0" name="Google Shape;1110;p42"/>
            <p:cNvGrpSpPr/>
            <p:nvPr/>
          </p:nvGrpSpPr>
          <p:grpSpPr>
            <a:xfrm rot="-8100000">
              <a:off x="169518" y="140759"/>
              <a:ext cx="649282" cy="179386"/>
              <a:chOff x="3525838" y="4135438"/>
              <a:chExt cx="649288" cy="179388"/>
            </a:xfrm>
          </p:grpSpPr>
          <p:sp>
            <p:nvSpPr>
              <p:cNvPr id="1111" name="Google Shape;1111;p42"/>
              <p:cNvSpPr/>
              <p:nvPr/>
            </p:nvSpPr>
            <p:spPr>
              <a:xfrm>
                <a:off x="3557588" y="4135438"/>
                <a:ext cx="584199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359" extrusionOk="0">
                    <a:moveTo>
                      <a:pt x="0" y="359"/>
                    </a:moveTo>
                    <a:lnTo>
                      <a:pt x="358" y="0"/>
                    </a:lnTo>
                    <a:lnTo>
                      <a:pt x="1221" y="0"/>
                    </a:lnTo>
                    <a:lnTo>
                      <a:pt x="1432" y="21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42"/>
              <p:cNvSpPr/>
              <p:nvPr/>
            </p:nvSpPr>
            <p:spPr>
              <a:xfrm>
                <a:off x="3525838" y="4249738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131" y="131"/>
                    </a:moveTo>
                    <a:cubicBezTo>
                      <a:pt x="103" y="160"/>
                      <a:pt x="57" y="160"/>
                      <a:pt x="28" y="131"/>
                    </a:cubicBezTo>
                    <a:cubicBezTo>
                      <a:pt x="0" y="103"/>
                      <a:pt x="0" y="57"/>
                      <a:pt x="28" y="28"/>
                    </a:cubicBezTo>
                    <a:cubicBezTo>
                      <a:pt x="57" y="0"/>
                      <a:pt x="103" y="0"/>
                      <a:pt x="131" y="28"/>
                    </a:cubicBezTo>
                    <a:cubicBezTo>
                      <a:pt x="160" y="57"/>
                      <a:pt x="160" y="103"/>
                      <a:pt x="13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42"/>
              <p:cNvSpPr/>
              <p:nvPr/>
            </p:nvSpPr>
            <p:spPr>
              <a:xfrm>
                <a:off x="4110038" y="4189413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28" y="132"/>
                    </a:moveTo>
                    <a:cubicBezTo>
                      <a:pt x="57" y="160"/>
                      <a:pt x="103" y="160"/>
                      <a:pt x="131" y="132"/>
                    </a:cubicBezTo>
                    <a:cubicBezTo>
                      <a:pt x="160" y="103"/>
                      <a:pt x="160" y="57"/>
                      <a:pt x="131" y="29"/>
                    </a:cubicBezTo>
                    <a:cubicBezTo>
                      <a:pt x="103" y="0"/>
                      <a:pt x="57" y="0"/>
                      <a:pt x="28" y="29"/>
                    </a:cubicBezTo>
                    <a:cubicBezTo>
                      <a:pt x="0" y="57"/>
                      <a:pt x="0" y="103"/>
                      <a:pt x="28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4" name="Google Shape;1114;p42"/>
            <p:cNvGrpSpPr/>
            <p:nvPr/>
          </p:nvGrpSpPr>
          <p:grpSpPr>
            <a:xfrm rot="10800000">
              <a:off x="-880346" y="229341"/>
              <a:ext cx="2153797" cy="455895"/>
              <a:chOff x="4630756" y="1700569"/>
              <a:chExt cx="2153797" cy="455895"/>
            </a:xfrm>
          </p:grpSpPr>
          <p:sp>
            <p:nvSpPr>
              <p:cNvPr id="1115" name="Google Shape;1115;p42"/>
              <p:cNvSpPr/>
              <p:nvPr/>
            </p:nvSpPr>
            <p:spPr>
              <a:xfrm>
                <a:off x="4663179" y="1732993"/>
                <a:ext cx="2090506" cy="390797"/>
              </a:xfrm>
              <a:custGeom>
                <a:avLst/>
                <a:gdLst/>
                <a:ahLst/>
                <a:cxnLst/>
                <a:rect l="l" t="t" r="r" b="b"/>
                <a:pathLst>
                  <a:path w="4768" h="893" extrusionOk="0">
                    <a:moveTo>
                      <a:pt x="4768" y="0"/>
                    </a:moveTo>
                    <a:lnTo>
                      <a:pt x="3535" y="0"/>
                    </a:lnTo>
                    <a:lnTo>
                      <a:pt x="2643" y="893"/>
                    </a:lnTo>
                    <a:lnTo>
                      <a:pt x="0" y="893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42"/>
              <p:cNvSpPr/>
              <p:nvPr/>
            </p:nvSpPr>
            <p:spPr>
              <a:xfrm>
                <a:off x="6721253" y="1700569"/>
                <a:ext cx="63300" cy="63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42"/>
              <p:cNvSpPr/>
              <p:nvPr/>
            </p:nvSpPr>
            <p:spPr>
              <a:xfrm>
                <a:off x="4630756" y="2091364"/>
                <a:ext cx="65100" cy="651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8" name="Google Shape;1118;p42"/>
            <p:cNvGrpSpPr/>
            <p:nvPr/>
          </p:nvGrpSpPr>
          <p:grpSpPr>
            <a:xfrm rot="10800000">
              <a:off x="8644962" y="2786126"/>
              <a:ext cx="2153797" cy="455801"/>
              <a:chOff x="4886735" y="1558927"/>
              <a:chExt cx="2153797" cy="455801"/>
            </a:xfrm>
          </p:grpSpPr>
          <p:sp>
            <p:nvSpPr>
              <p:cNvPr id="1119" name="Google Shape;1119;p42"/>
              <p:cNvSpPr/>
              <p:nvPr/>
            </p:nvSpPr>
            <p:spPr>
              <a:xfrm>
                <a:off x="4919159" y="1591351"/>
                <a:ext cx="2090506" cy="390797"/>
              </a:xfrm>
              <a:custGeom>
                <a:avLst/>
                <a:gdLst/>
                <a:ahLst/>
                <a:cxnLst/>
                <a:rect l="l" t="t" r="r" b="b"/>
                <a:pathLst>
                  <a:path w="4768" h="893" extrusionOk="0">
                    <a:moveTo>
                      <a:pt x="0" y="893"/>
                    </a:moveTo>
                    <a:lnTo>
                      <a:pt x="1232" y="893"/>
                    </a:lnTo>
                    <a:lnTo>
                      <a:pt x="2125" y="0"/>
                    </a:lnTo>
                    <a:lnTo>
                      <a:pt x="4768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42"/>
              <p:cNvSpPr/>
              <p:nvPr/>
            </p:nvSpPr>
            <p:spPr>
              <a:xfrm>
                <a:off x="4886735" y="1951428"/>
                <a:ext cx="65100" cy="63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121;p42"/>
              <p:cNvSpPr/>
              <p:nvPr/>
            </p:nvSpPr>
            <p:spPr>
              <a:xfrm>
                <a:off x="6977232" y="1558927"/>
                <a:ext cx="63300" cy="651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2" name="Google Shape;1122;p42"/>
            <p:cNvGrpSpPr/>
            <p:nvPr/>
          </p:nvGrpSpPr>
          <p:grpSpPr>
            <a:xfrm rot="10800000">
              <a:off x="8644952" y="-180100"/>
              <a:ext cx="1017112" cy="1274803"/>
              <a:chOff x="3406775" y="1971675"/>
              <a:chExt cx="946151" cy="1185863"/>
            </a:xfrm>
          </p:grpSpPr>
          <p:sp>
            <p:nvSpPr>
              <p:cNvPr id="1123" name="Google Shape;1123;p42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2754" extrusionOk="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42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42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6" name="Google Shape;1126;p42"/>
            <p:cNvGrpSpPr/>
            <p:nvPr/>
          </p:nvGrpSpPr>
          <p:grpSpPr>
            <a:xfrm rot="10800000">
              <a:off x="8063598" y="49354"/>
              <a:ext cx="855055" cy="686105"/>
              <a:chOff x="3524250" y="2015449"/>
              <a:chExt cx="795400" cy="638237"/>
            </a:xfrm>
          </p:grpSpPr>
          <p:sp>
            <p:nvSpPr>
              <p:cNvPr id="1127" name="Google Shape;1127;p42"/>
              <p:cNvSpPr/>
              <p:nvPr/>
            </p:nvSpPr>
            <p:spPr>
              <a:xfrm>
                <a:off x="3554413" y="2044024"/>
                <a:ext cx="736598" cy="581026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1422" extrusionOk="0">
                    <a:moveTo>
                      <a:pt x="1805" y="1422"/>
                    </a:moveTo>
                    <a:lnTo>
                      <a:pt x="729" y="1422"/>
                    </a:lnTo>
                    <a:lnTo>
                      <a:pt x="0" y="693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42"/>
              <p:cNvSpPr/>
              <p:nvPr/>
            </p:nvSpPr>
            <p:spPr>
              <a:xfrm>
                <a:off x="4260850" y="2594886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42"/>
              <p:cNvSpPr/>
              <p:nvPr/>
            </p:nvSpPr>
            <p:spPr>
              <a:xfrm>
                <a:off x="3524250" y="2015449"/>
                <a:ext cx="603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0" name="Google Shape;1130;p42"/>
            <p:cNvGrpSpPr/>
            <p:nvPr/>
          </p:nvGrpSpPr>
          <p:grpSpPr>
            <a:xfrm rot="-899881">
              <a:off x="7944639" y="-481236"/>
              <a:ext cx="1868723" cy="1646861"/>
              <a:chOff x="2757488" y="0"/>
              <a:chExt cx="1738314" cy="1531934"/>
            </a:xfrm>
          </p:grpSpPr>
          <p:sp>
            <p:nvSpPr>
              <p:cNvPr id="1131" name="Google Shape;1131;p42"/>
              <p:cNvSpPr/>
              <p:nvPr/>
            </p:nvSpPr>
            <p:spPr>
              <a:xfrm>
                <a:off x="2786063" y="30163"/>
                <a:ext cx="1709739" cy="1501771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3683" extrusionOk="0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42"/>
              <p:cNvSpPr/>
              <p:nvPr/>
            </p:nvSpPr>
            <p:spPr>
              <a:xfrm>
                <a:off x="2757488" y="1441450"/>
                <a:ext cx="58738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46" extrusionOk="0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42"/>
              <p:cNvSpPr/>
              <p:nvPr/>
            </p:nvSpPr>
            <p:spPr>
              <a:xfrm>
                <a:off x="4337050" y="0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4" name="Google Shape;1134;p42"/>
            <p:cNvGrpSpPr/>
            <p:nvPr/>
          </p:nvGrpSpPr>
          <p:grpSpPr>
            <a:xfrm rot="9900119">
              <a:off x="105406" y="-149"/>
              <a:ext cx="1868723" cy="1646861"/>
              <a:chOff x="2757488" y="0"/>
              <a:chExt cx="1738314" cy="1531934"/>
            </a:xfrm>
          </p:grpSpPr>
          <p:sp>
            <p:nvSpPr>
              <p:cNvPr id="1135" name="Google Shape;1135;p42"/>
              <p:cNvSpPr/>
              <p:nvPr/>
            </p:nvSpPr>
            <p:spPr>
              <a:xfrm>
                <a:off x="2786063" y="30163"/>
                <a:ext cx="1709739" cy="1501771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3683" extrusionOk="0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42"/>
              <p:cNvSpPr/>
              <p:nvPr/>
            </p:nvSpPr>
            <p:spPr>
              <a:xfrm>
                <a:off x="2757488" y="1441450"/>
                <a:ext cx="58738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46" extrusionOk="0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42"/>
              <p:cNvSpPr/>
              <p:nvPr/>
            </p:nvSpPr>
            <p:spPr>
              <a:xfrm>
                <a:off x="4337050" y="0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8" name="Google Shape;1138;p42"/>
            <p:cNvGrpSpPr/>
            <p:nvPr/>
          </p:nvGrpSpPr>
          <p:grpSpPr>
            <a:xfrm rot="6299881">
              <a:off x="1424035" y="4622272"/>
              <a:ext cx="1017132" cy="1274827"/>
              <a:chOff x="3406775" y="1971675"/>
              <a:chExt cx="946151" cy="1185863"/>
            </a:xfrm>
          </p:grpSpPr>
          <p:sp>
            <p:nvSpPr>
              <p:cNvPr id="1139" name="Google Shape;1139;p42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2754" extrusionOk="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42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42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2" name="Google Shape;1142;p42"/>
            <p:cNvGrpSpPr/>
            <p:nvPr/>
          </p:nvGrpSpPr>
          <p:grpSpPr>
            <a:xfrm rot="-1800044">
              <a:off x="6178920" y="5236437"/>
              <a:ext cx="2153749" cy="455791"/>
              <a:chOff x="4886735" y="1558927"/>
              <a:chExt cx="2153797" cy="455801"/>
            </a:xfrm>
          </p:grpSpPr>
          <p:sp>
            <p:nvSpPr>
              <p:cNvPr id="1143" name="Google Shape;1143;p42"/>
              <p:cNvSpPr/>
              <p:nvPr/>
            </p:nvSpPr>
            <p:spPr>
              <a:xfrm>
                <a:off x="4919159" y="1591351"/>
                <a:ext cx="2090506" cy="390797"/>
              </a:xfrm>
              <a:custGeom>
                <a:avLst/>
                <a:gdLst/>
                <a:ahLst/>
                <a:cxnLst/>
                <a:rect l="l" t="t" r="r" b="b"/>
                <a:pathLst>
                  <a:path w="4768" h="893" extrusionOk="0">
                    <a:moveTo>
                      <a:pt x="0" y="893"/>
                    </a:moveTo>
                    <a:lnTo>
                      <a:pt x="1232" y="893"/>
                    </a:lnTo>
                    <a:lnTo>
                      <a:pt x="2125" y="0"/>
                    </a:lnTo>
                    <a:lnTo>
                      <a:pt x="4768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42"/>
              <p:cNvSpPr/>
              <p:nvPr/>
            </p:nvSpPr>
            <p:spPr>
              <a:xfrm>
                <a:off x="4886735" y="1951428"/>
                <a:ext cx="65100" cy="63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42"/>
              <p:cNvSpPr/>
              <p:nvPr/>
            </p:nvSpPr>
            <p:spPr>
              <a:xfrm>
                <a:off x="6977232" y="1558927"/>
                <a:ext cx="63300" cy="651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9"/>
          <p:cNvPicPr preferRelativeResize="0"/>
          <p:nvPr/>
        </p:nvPicPr>
        <p:blipFill rotWithShape="1">
          <a:blip r:embed="rId2">
            <a:alphaModFix/>
          </a:blip>
          <a:srcRect l="-457" t="8581" r="935" b="8581"/>
          <a:stretch/>
        </p:blipFill>
        <p:spPr>
          <a:xfrm rot="10800000">
            <a:off x="-43200" y="0"/>
            <a:ext cx="9187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1634700" y="1482138"/>
            <a:ext cx="5874600" cy="1439100"/>
          </a:xfrm>
          <a:prstGeom prst="rect">
            <a:avLst/>
          </a:prstGeom>
          <a:effectLst>
            <a:outerShdw blurRad="85725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1634700" y="2921238"/>
            <a:ext cx="58746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66" name="Google Shape;166;p9"/>
          <p:cNvGrpSpPr/>
          <p:nvPr/>
        </p:nvGrpSpPr>
        <p:grpSpPr>
          <a:xfrm>
            <a:off x="-911484" y="-299658"/>
            <a:ext cx="10525867" cy="7049992"/>
            <a:chOff x="-911484" y="-299658"/>
            <a:chExt cx="10525867" cy="7049992"/>
          </a:xfrm>
        </p:grpSpPr>
        <p:grpSp>
          <p:nvGrpSpPr>
            <p:cNvPr id="167" name="Google Shape;167;p9"/>
            <p:cNvGrpSpPr/>
            <p:nvPr/>
          </p:nvGrpSpPr>
          <p:grpSpPr>
            <a:xfrm>
              <a:off x="-911484" y="4603505"/>
              <a:ext cx="1631475" cy="2146829"/>
              <a:chOff x="987425" y="941388"/>
              <a:chExt cx="1517651" cy="1997050"/>
            </a:xfrm>
          </p:grpSpPr>
          <p:sp>
            <p:nvSpPr>
              <p:cNvPr id="168" name="Google Shape;168;p9"/>
              <p:cNvSpPr/>
              <p:nvPr/>
            </p:nvSpPr>
            <p:spPr>
              <a:xfrm>
                <a:off x="987425" y="974725"/>
                <a:ext cx="1484315" cy="1933574"/>
              </a:xfrm>
              <a:custGeom>
                <a:avLst/>
                <a:gdLst/>
                <a:ahLst/>
                <a:cxnLst/>
                <a:rect l="l" t="t" r="r" b="b"/>
                <a:pathLst>
                  <a:path w="3642" h="4742" extrusionOk="0">
                    <a:moveTo>
                      <a:pt x="318" y="4742"/>
                    </a:moveTo>
                    <a:lnTo>
                      <a:pt x="318" y="3319"/>
                    </a:lnTo>
                    <a:lnTo>
                      <a:pt x="0" y="3000"/>
                    </a:lnTo>
                    <a:lnTo>
                      <a:pt x="0" y="2138"/>
                    </a:lnTo>
                    <a:lnTo>
                      <a:pt x="1068" y="1059"/>
                    </a:lnTo>
                    <a:lnTo>
                      <a:pt x="1828" y="1059"/>
                    </a:lnTo>
                    <a:lnTo>
                      <a:pt x="2275" y="1506"/>
                    </a:lnTo>
                    <a:lnTo>
                      <a:pt x="2893" y="1506"/>
                    </a:lnTo>
                    <a:lnTo>
                      <a:pt x="3193" y="1206"/>
                    </a:lnTo>
                    <a:lnTo>
                      <a:pt x="3193" y="449"/>
                    </a:lnTo>
                    <a:lnTo>
                      <a:pt x="3642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9"/>
              <p:cNvSpPr/>
              <p:nvPr/>
            </p:nvSpPr>
            <p:spPr>
              <a:xfrm>
                <a:off x="1087438" y="2878138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9"/>
              <p:cNvSpPr/>
              <p:nvPr/>
            </p:nvSpPr>
            <p:spPr>
              <a:xfrm>
                <a:off x="2439988" y="941388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132" y="131"/>
                    </a:moveTo>
                    <a:cubicBezTo>
                      <a:pt x="160" y="103"/>
                      <a:pt x="160" y="57"/>
                      <a:pt x="132" y="28"/>
                    </a:cubicBezTo>
                    <a:cubicBezTo>
                      <a:pt x="103" y="0"/>
                      <a:pt x="57" y="0"/>
                      <a:pt x="29" y="28"/>
                    </a:cubicBezTo>
                    <a:cubicBezTo>
                      <a:pt x="0" y="57"/>
                      <a:pt x="0" y="103"/>
                      <a:pt x="29" y="131"/>
                    </a:cubicBezTo>
                    <a:cubicBezTo>
                      <a:pt x="57" y="160"/>
                      <a:pt x="103" y="160"/>
                      <a:pt x="13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" name="Google Shape;171;p9"/>
            <p:cNvGrpSpPr/>
            <p:nvPr/>
          </p:nvGrpSpPr>
          <p:grpSpPr>
            <a:xfrm>
              <a:off x="7713284" y="1429625"/>
              <a:ext cx="1901100" cy="1646829"/>
              <a:chOff x="2649767" y="0"/>
              <a:chExt cx="1768465" cy="1531934"/>
            </a:xfrm>
          </p:grpSpPr>
          <p:sp>
            <p:nvSpPr>
              <p:cNvPr id="172" name="Google Shape;172;p9"/>
              <p:cNvSpPr/>
              <p:nvPr/>
            </p:nvSpPr>
            <p:spPr>
              <a:xfrm>
                <a:off x="2708493" y="30163"/>
                <a:ext cx="1709739" cy="1501771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3683" extrusionOk="0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9"/>
              <p:cNvSpPr/>
              <p:nvPr/>
            </p:nvSpPr>
            <p:spPr>
              <a:xfrm>
                <a:off x="4337050" y="0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9"/>
              <p:cNvSpPr/>
              <p:nvPr/>
            </p:nvSpPr>
            <p:spPr>
              <a:xfrm>
                <a:off x="2649767" y="1441450"/>
                <a:ext cx="58738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46" extrusionOk="0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" name="Google Shape;175;p9"/>
            <p:cNvGrpSpPr/>
            <p:nvPr/>
          </p:nvGrpSpPr>
          <p:grpSpPr>
            <a:xfrm>
              <a:off x="4063442" y="4568014"/>
              <a:ext cx="1017112" cy="1274803"/>
              <a:chOff x="3406775" y="1971675"/>
              <a:chExt cx="946151" cy="1185863"/>
            </a:xfrm>
          </p:grpSpPr>
          <p:sp>
            <p:nvSpPr>
              <p:cNvPr id="176" name="Google Shape;176;p9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2754" extrusionOk="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9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9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9" name="Google Shape;179;p9"/>
            <p:cNvGrpSpPr/>
            <p:nvPr/>
          </p:nvGrpSpPr>
          <p:grpSpPr>
            <a:xfrm rot="8100000">
              <a:off x="4144426" y="-97812"/>
              <a:ext cx="855123" cy="686159"/>
              <a:chOff x="3524250" y="2062163"/>
              <a:chExt cx="795400" cy="638237"/>
            </a:xfrm>
          </p:grpSpPr>
          <p:sp>
            <p:nvSpPr>
              <p:cNvPr id="180" name="Google Shape;180;p9"/>
              <p:cNvSpPr/>
              <p:nvPr/>
            </p:nvSpPr>
            <p:spPr>
              <a:xfrm>
                <a:off x="3554413" y="2090738"/>
                <a:ext cx="736598" cy="581026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1422" extrusionOk="0">
                    <a:moveTo>
                      <a:pt x="1805" y="1422"/>
                    </a:moveTo>
                    <a:lnTo>
                      <a:pt x="729" y="1422"/>
                    </a:lnTo>
                    <a:lnTo>
                      <a:pt x="0" y="693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>
                <a:off x="4260850" y="2641600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3524250" y="2062163"/>
                <a:ext cx="603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3" name="Google Shape;183;p9"/>
            <p:cNvGrpSpPr/>
            <p:nvPr/>
          </p:nvGrpSpPr>
          <p:grpSpPr>
            <a:xfrm rot="10800000">
              <a:off x="7224117" y="3966101"/>
              <a:ext cx="1017112" cy="1274803"/>
              <a:chOff x="3406775" y="1971675"/>
              <a:chExt cx="946151" cy="1185863"/>
            </a:xfrm>
          </p:grpSpPr>
          <p:sp>
            <p:nvSpPr>
              <p:cNvPr id="184" name="Google Shape;184;p9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2754" extrusionOk="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9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187;p9"/>
            <p:cNvGrpSpPr/>
            <p:nvPr/>
          </p:nvGrpSpPr>
          <p:grpSpPr>
            <a:xfrm rot="-5400000">
              <a:off x="8370067" y="283701"/>
              <a:ext cx="1017112" cy="1274803"/>
              <a:chOff x="3406775" y="1971675"/>
              <a:chExt cx="946151" cy="1185863"/>
            </a:xfrm>
          </p:grpSpPr>
          <p:sp>
            <p:nvSpPr>
              <p:cNvPr id="188" name="Google Shape;188;p9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2754" extrusionOk="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9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1" name="Google Shape;191;p9"/>
            <p:cNvGrpSpPr/>
            <p:nvPr/>
          </p:nvGrpSpPr>
          <p:grpSpPr>
            <a:xfrm rot="10800000">
              <a:off x="-732416" y="91035"/>
              <a:ext cx="1901100" cy="1614404"/>
              <a:chOff x="2649767" y="-54524"/>
              <a:chExt cx="1768465" cy="1501771"/>
            </a:xfrm>
          </p:grpSpPr>
          <p:sp>
            <p:nvSpPr>
              <p:cNvPr id="192" name="Google Shape;192;p9"/>
              <p:cNvSpPr/>
              <p:nvPr/>
            </p:nvSpPr>
            <p:spPr>
              <a:xfrm>
                <a:off x="2708493" y="-54524"/>
                <a:ext cx="1709739" cy="1501771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3683" extrusionOk="0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9"/>
              <p:cNvSpPr/>
              <p:nvPr/>
            </p:nvSpPr>
            <p:spPr>
              <a:xfrm>
                <a:off x="4337050" y="0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9"/>
              <p:cNvSpPr/>
              <p:nvPr/>
            </p:nvSpPr>
            <p:spPr>
              <a:xfrm>
                <a:off x="2649767" y="1356763"/>
                <a:ext cx="58738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46" extrusionOk="0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" name="Google Shape;195;p9"/>
            <p:cNvGrpSpPr/>
            <p:nvPr/>
          </p:nvGrpSpPr>
          <p:grpSpPr>
            <a:xfrm rot="5400000">
              <a:off x="-505212" y="2414709"/>
              <a:ext cx="1017112" cy="1274803"/>
              <a:chOff x="3406775" y="1971675"/>
              <a:chExt cx="946151" cy="1185863"/>
            </a:xfrm>
          </p:grpSpPr>
          <p:sp>
            <p:nvSpPr>
              <p:cNvPr id="196" name="Google Shape;196;p9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2754" extrusionOk="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13"/>
          <p:cNvPicPr preferRelativeResize="0"/>
          <p:nvPr/>
        </p:nvPicPr>
        <p:blipFill rotWithShape="1">
          <a:blip r:embed="rId2">
            <a:alphaModFix/>
          </a:blip>
          <a:srcRect l="901" t="8581" r="1155" b="8581"/>
          <a:stretch/>
        </p:blipFill>
        <p:spPr>
          <a:xfrm>
            <a:off x="21925" y="-1"/>
            <a:ext cx="9124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3"/>
          <p:cNvSpPr txBox="1">
            <a:spLocks noGrp="1"/>
          </p:cNvSpPr>
          <p:nvPr>
            <p:ph type="title" hasCustomPrompt="1"/>
          </p:nvPr>
        </p:nvSpPr>
        <p:spPr>
          <a:xfrm>
            <a:off x="4370100" y="689257"/>
            <a:ext cx="708600" cy="564600"/>
          </a:xfrm>
          <a:prstGeom prst="rect">
            <a:avLst/>
          </a:prstGeom>
          <a:effectLst>
            <a:outerShdw blurRad="85725" dist="1905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1"/>
          </p:nvPr>
        </p:nvSpPr>
        <p:spPr>
          <a:xfrm>
            <a:off x="5215500" y="904046"/>
            <a:ext cx="3208500" cy="4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2" hasCustomPrompt="1"/>
          </p:nvPr>
        </p:nvSpPr>
        <p:spPr>
          <a:xfrm>
            <a:off x="4370100" y="1756057"/>
            <a:ext cx="708600" cy="564600"/>
          </a:xfrm>
          <a:prstGeom prst="rect">
            <a:avLst/>
          </a:prstGeom>
          <a:effectLst>
            <a:outerShdw blurRad="85725" dist="1905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3"/>
          </p:nvPr>
        </p:nvSpPr>
        <p:spPr>
          <a:xfrm>
            <a:off x="5215500" y="1951693"/>
            <a:ext cx="3208500" cy="4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4" hasCustomPrompt="1"/>
          </p:nvPr>
        </p:nvSpPr>
        <p:spPr>
          <a:xfrm>
            <a:off x="4370100" y="2822857"/>
            <a:ext cx="708600" cy="564600"/>
          </a:xfrm>
          <a:prstGeom prst="rect">
            <a:avLst/>
          </a:prstGeom>
          <a:effectLst>
            <a:outerShdw blurRad="85725" dist="1905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5"/>
          </p:nvPr>
        </p:nvSpPr>
        <p:spPr>
          <a:xfrm>
            <a:off x="5215500" y="3042857"/>
            <a:ext cx="3208500" cy="4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6" hasCustomPrompt="1"/>
          </p:nvPr>
        </p:nvSpPr>
        <p:spPr>
          <a:xfrm>
            <a:off x="4370100" y="3889657"/>
            <a:ext cx="708600" cy="564600"/>
          </a:xfrm>
          <a:prstGeom prst="rect">
            <a:avLst/>
          </a:prstGeom>
          <a:effectLst>
            <a:outerShdw blurRad="85725" dist="1905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7"/>
          </p:nvPr>
        </p:nvSpPr>
        <p:spPr>
          <a:xfrm>
            <a:off x="5215500" y="4104383"/>
            <a:ext cx="3208500" cy="4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8"/>
          </p:nvPr>
        </p:nvSpPr>
        <p:spPr>
          <a:xfrm>
            <a:off x="1126100" y="1929450"/>
            <a:ext cx="2683800" cy="1284600"/>
          </a:xfrm>
          <a:prstGeom prst="rect">
            <a:avLst/>
          </a:prstGeom>
          <a:effectLst>
            <a:outerShdw blurRad="85725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9"/>
          </p:nvPr>
        </p:nvSpPr>
        <p:spPr>
          <a:xfrm>
            <a:off x="5215500" y="562652"/>
            <a:ext cx="3208500" cy="33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000">
                <a:solidFill>
                  <a:schemeClr val="dk2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subTitle" idx="13"/>
          </p:nvPr>
        </p:nvSpPr>
        <p:spPr>
          <a:xfrm>
            <a:off x="5215500" y="1610424"/>
            <a:ext cx="3208500" cy="33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000">
                <a:solidFill>
                  <a:schemeClr val="dk2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14"/>
          </p:nvPr>
        </p:nvSpPr>
        <p:spPr>
          <a:xfrm>
            <a:off x="5215500" y="2701599"/>
            <a:ext cx="3208500" cy="33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000">
                <a:solidFill>
                  <a:schemeClr val="dk2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15"/>
          </p:nvPr>
        </p:nvSpPr>
        <p:spPr>
          <a:xfrm>
            <a:off x="5215500" y="3763124"/>
            <a:ext cx="3208500" cy="33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000">
                <a:solidFill>
                  <a:schemeClr val="dk2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endParaRPr/>
          </a:p>
        </p:txBody>
      </p:sp>
      <p:grpSp>
        <p:nvGrpSpPr>
          <p:cNvPr id="261" name="Google Shape;261;p13"/>
          <p:cNvGrpSpPr/>
          <p:nvPr/>
        </p:nvGrpSpPr>
        <p:grpSpPr>
          <a:xfrm>
            <a:off x="-163407" y="69252"/>
            <a:ext cx="2153797" cy="5004995"/>
            <a:chOff x="-163407" y="69244"/>
            <a:chExt cx="2153797" cy="5004995"/>
          </a:xfrm>
        </p:grpSpPr>
        <p:grpSp>
          <p:nvGrpSpPr>
            <p:cNvPr id="262" name="Google Shape;262;p13"/>
            <p:cNvGrpSpPr/>
            <p:nvPr/>
          </p:nvGrpSpPr>
          <p:grpSpPr>
            <a:xfrm flipH="1">
              <a:off x="-163407" y="69244"/>
              <a:ext cx="2153797" cy="455895"/>
              <a:chOff x="4630756" y="1700569"/>
              <a:chExt cx="2153797" cy="455895"/>
            </a:xfrm>
          </p:grpSpPr>
          <p:sp>
            <p:nvSpPr>
              <p:cNvPr id="263" name="Google Shape;263;p13"/>
              <p:cNvSpPr/>
              <p:nvPr/>
            </p:nvSpPr>
            <p:spPr>
              <a:xfrm rot="10800000" flipH="1">
                <a:off x="4663179" y="1732993"/>
                <a:ext cx="2090506" cy="390797"/>
              </a:xfrm>
              <a:custGeom>
                <a:avLst/>
                <a:gdLst/>
                <a:ahLst/>
                <a:cxnLst/>
                <a:rect l="l" t="t" r="r" b="b"/>
                <a:pathLst>
                  <a:path w="4768" h="893" extrusionOk="0">
                    <a:moveTo>
                      <a:pt x="4768" y="0"/>
                    </a:moveTo>
                    <a:lnTo>
                      <a:pt x="3535" y="0"/>
                    </a:lnTo>
                    <a:lnTo>
                      <a:pt x="2643" y="893"/>
                    </a:lnTo>
                    <a:lnTo>
                      <a:pt x="0" y="893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13"/>
              <p:cNvSpPr/>
              <p:nvPr/>
            </p:nvSpPr>
            <p:spPr>
              <a:xfrm rot="10800000" flipH="1">
                <a:off x="6721253" y="2093164"/>
                <a:ext cx="63300" cy="63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13"/>
              <p:cNvSpPr/>
              <p:nvPr/>
            </p:nvSpPr>
            <p:spPr>
              <a:xfrm rot="10800000" flipH="1">
                <a:off x="4630756" y="1700569"/>
                <a:ext cx="65100" cy="651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6" name="Google Shape;266;p13"/>
            <p:cNvGrpSpPr/>
            <p:nvPr/>
          </p:nvGrpSpPr>
          <p:grpSpPr>
            <a:xfrm flipH="1">
              <a:off x="-163407" y="4618344"/>
              <a:ext cx="2153797" cy="455895"/>
              <a:chOff x="4630756" y="1700569"/>
              <a:chExt cx="2153797" cy="455895"/>
            </a:xfrm>
          </p:grpSpPr>
          <p:sp>
            <p:nvSpPr>
              <p:cNvPr id="267" name="Google Shape;267;p13"/>
              <p:cNvSpPr/>
              <p:nvPr/>
            </p:nvSpPr>
            <p:spPr>
              <a:xfrm>
                <a:off x="4663179" y="1732993"/>
                <a:ext cx="2090506" cy="390797"/>
              </a:xfrm>
              <a:custGeom>
                <a:avLst/>
                <a:gdLst/>
                <a:ahLst/>
                <a:cxnLst/>
                <a:rect l="l" t="t" r="r" b="b"/>
                <a:pathLst>
                  <a:path w="4768" h="893" extrusionOk="0">
                    <a:moveTo>
                      <a:pt x="4768" y="0"/>
                    </a:moveTo>
                    <a:lnTo>
                      <a:pt x="3535" y="0"/>
                    </a:lnTo>
                    <a:lnTo>
                      <a:pt x="2643" y="893"/>
                    </a:lnTo>
                    <a:lnTo>
                      <a:pt x="0" y="893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13"/>
              <p:cNvSpPr/>
              <p:nvPr/>
            </p:nvSpPr>
            <p:spPr>
              <a:xfrm>
                <a:off x="6721253" y="1700569"/>
                <a:ext cx="63300" cy="63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13"/>
              <p:cNvSpPr/>
              <p:nvPr/>
            </p:nvSpPr>
            <p:spPr>
              <a:xfrm>
                <a:off x="4630756" y="2091364"/>
                <a:ext cx="65100" cy="651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_1_1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16"/>
          <p:cNvPicPr preferRelativeResize="0"/>
          <p:nvPr/>
        </p:nvPicPr>
        <p:blipFill rotWithShape="1">
          <a:blip r:embed="rId2">
            <a:alphaModFix/>
          </a:blip>
          <a:srcRect l="893" t="8581" r="922" b="8581"/>
          <a:stretch/>
        </p:blipFill>
        <p:spPr>
          <a:xfrm rot="10800000">
            <a:off x="0" y="0"/>
            <a:ext cx="91464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effectLst>
            <a:outerShdw blurRad="85725" dist="1905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39" name="Google Shape;339;p16"/>
          <p:cNvGrpSpPr/>
          <p:nvPr/>
        </p:nvGrpSpPr>
        <p:grpSpPr>
          <a:xfrm>
            <a:off x="-379545" y="-48610"/>
            <a:ext cx="9990345" cy="6862904"/>
            <a:chOff x="-379545" y="-48610"/>
            <a:chExt cx="9990345" cy="6862904"/>
          </a:xfrm>
        </p:grpSpPr>
        <p:grpSp>
          <p:nvGrpSpPr>
            <p:cNvPr id="340" name="Google Shape;340;p16"/>
            <p:cNvGrpSpPr/>
            <p:nvPr/>
          </p:nvGrpSpPr>
          <p:grpSpPr>
            <a:xfrm rot="9900119">
              <a:off x="95181" y="4953684"/>
              <a:ext cx="1868723" cy="1646861"/>
              <a:chOff x="2757488" y="0"/>
              <a:chExt cx="1738314" cy="1531934"/>
            </a:xfrm>
          </p:grpSpPr>
          <p:sp>
            <p:nvSpPr>
              <p:cNvPr id="341" name="Google Shape;341;p16"/>
              <p:cNvSpPr/>
              <p:nvPr/>
            </p:nvSpPr>
            <p:spPr>
              <a:xfrm>
                <a:off x="2786063" y="30163"/>
                <a:ext cx="1709739" cy="1501771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3683" extrusionOk="0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16"/>
              <p:cNvSpPr/>
              <p:nvPr/>
            </p:nvSpPr>
            <p:spPr>
              <a:xfrm>
                <a:off x="2757488" y="1441450"/>
                <a:ext cx="58738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46" extrusionOk="0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16"/>
              <p:cNvSpPr/>
              <p:nvPr/>
            </p:nvSpPr>
            <p:spPr>
              <a:xfrm>
                <a:off x="4337050" y="0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4" name="Google Shape;344;p16"/>
            <p:cNvGrpSpPr/>
            <p:nvPr/>
          </p:nvGrpSpPr>
          <p:grpSpPr>
            <a:xfrm rot="8999956">
              <a:off x="-409876" y="459305"/>
              <a:ext cx="2153749" cy="455791"/>
              <a:chOff x="4886735" y="1558927"/>
              <a:chExt cx="2153797" cy="455801"/>
            </a:xfrm>
          </p:grpSpPr>
          <p:sp>
            <p:nvSpPr>
              <p:cNvPr id="345" name="Google Shape;345;p16"/>
              <p:cNvSpPr/>
              <p:nvPr/>
            </p:nvSpPr>
            <p:spPr>
              <a:xfrm>
                <a:off x="4919159" y="1591351"/>
                <a:ext cx="2090506" cy="390797"/>
              </a:xfrm>
              <a:custGeom>
                <a:avLst/>
                <a:gdLst/>
                <a:ahLst/>
                <a:cxnLst/>
                <a:rect l="l" t="t" r="r" b="b"/>
                <a:pathLst>
                  <a:path w="4768" h="893" extrusionOk="0">
                    <a:moveTo>
                      <a:pt x="0" y="893"/>
                    </a:moveTo>
                    <a:lnTo>
                      <a:pt x="1232" y="893"/>
                    </a:lnTo>
                    <a:lnTo>
                      <a:pt x="2125" y="0"/>
                    </a:lnTo>
                    <a:lnTo>
                      <a:pt x="4768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16"/>
              <p:cNvSpPr/>
              <p:nvPr/>
            </p:nvSpPr>
            <p:spPr>
              <a:xfrm>
                <a:off x="4886735" y="1951428"/>
                <a:ext cx="65100" cy="63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16"/>
              <p:cNvSpPr/>
              <p:nvPr/>
            </p:nvSpPr>
            <p:spPr>
              <a:xfrm>
                <a:off x="6977232" y="1558927"/>
                <a:ext cx="63300" cy="651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8" name="Google Shape;348;p16"/>
            <p:cNvGrpSpPr/>
            <p:nvPr/>
          </p:nvGrpSpPr>
          <p:grpSpPr>
            <a:xfrm rot="-899881">
              <a:off x="7560814" y="3052809"/>
              <a:ext cx="1868723" cy="1646861"/>
              <a:chOff x="2757488" y="0"/>
              <a:chExt cx="1738314" cy="1531934"/>
            </a:xfrm>
          </p:grpSpPr>
          <p:sp>
            <p:nvSpPr>
              <p:cNvPr id="349" name="Google Shape;349;p16"/>
              <p:cNvSpPr/>
              <p:nvPr/>
            </p:nvSpPr>
            <p:spPr>
              <a:xfrm>
                <a:off x="2786063" y="30163"/>
                <a:ext cx="1709739" cy="1501771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3683" extrusionOk="0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16"/>
              <p:cNvSpPr/>
              <p:nvPr/>
            </p:nvSpPr>
            <p:spPr>
              <a:xfrm>
                <a:off x="2757488" y="1441450"/>
                <a:ext cx="58738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46" extrusionOk="0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16"/>
              <p:cNvSpPr/>
              <p:nvPr/>
            </p:nvSpPr>
            <p:spPr>
              <a:xfrm>
                <a:off x="4337050" y="0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2" name="Google Shape;352;p16"/>
            <p:cNvGrpSpPr/>
            <p:nvPr/>
          </p:nvGrpSpPr>
          <p:grpSpPr>
            <a:xfrm rot="-2700000">
              <a:off x="4063391" y="4228527"/>
              <a:ext cx="1017193" cy="1274904"/>
              <a:chOff x="3406775" y="1971675"/>
              <a:chExt cx="946151" cy="1185863"/>
            </a:xfrm>
          </p:grpSpPr>
          <p:sp>
            <p:nvSpPr>
              <p:cNvPr id="353" name="Google Shape;353;p16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2754" extrusionOk="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16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16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6" name="Google Shape;356;p16"/>
            <p:cNvGrpSpPr/>
            <p:nvPr/>
          </p:nvGrpSpPr>
          <p:grpSpPr>
            <a:xfrm rot="-8100000">
              <a:off x="127756" y="954550"/>
              <a:ext cx="649282" cy="179386"/>
              <a:chOff x="3525838" y="4135438"/>
              <a:chExt cx="649288" cy="179388"/>
            </a:xfrm>
          </p:grpSpPr>
          <p:sp>
            <p:nvSpPr>
              <p:cNvPr id="357" name="Google Shape;357;p16"/>
              <p:cNvSpPr/>
              <p:nvPr/>
            </p:nvSpPr>
            <p:spPr>
              <a:xfrm>
                <a:off x="3557588" y="4135438"/>
                <a:ext cx="584199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359" extrusionOk="0">
                    <a:moveTo>
                      <a:pt x="0" y="359"/>
                    </a:moveTo>
                    <a:lnTo>
                      <a:pt x="358" y="0"/>
                    </a:lnTo>
                    <a:lnTo>
                      <a:pt x="1221" y="0"/>
                    </a:lnTo>
                    <a:lnTo>
                      <a:pt x="1432" y="21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16"/>
              <p:cNvSpPr/>
              <p:nvPr/>
            </p:nvSpPr>
            <p:spPr>
              <a:xfrm>
                <a:off x="3525838" y="4249738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131" y="131"/>
                    </a:moveTo>
                    <a:cubicBezTo>
                      <a:pt x="103" y="160"/>
                      <a:pt x="57" y="160"/>
                      <a:pt x="28" y="131"/>
                    </a:cubicBezTo>
                    <a:cubicBezTo>
                      <a:pt x="0" y="103"/>
                      <a:pt x="0" y="57"/>
                      <a:pt x="28" y="28"/>
                    </a:cubicBezTo>
                    <a:cubicBezTo>
                      <a:pt x="57" y="0"/>
                      <a:pt x="103" y="0"/>
                      <a:pt x="131" y="28"/>
                    </a:cubicBezTo>
                    <a:cubicBezTo>
                      <a:pt x="160" y="57"/>
                      <a:pt x="160" y="103"/>
                      <a:pt x="13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16"/>
              <p:cNvSpPr/>
              <p:nvPr/>
            </p:nvSpPr>
            <p:spPr>
              <a:xfrm>
                <a:off x="4110038" y="4189413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28" y="132"/>
                    </a:moveTo>
                    <a:cubicBezTo>
                      <a:pt x="57" y="160"/>
                      <a:pt x="103" y="160"/>
                      <a:pt x="131" y="132"/>
                    </a:cubicBezTo>
                    <a:cubicBezTo>
                      <a:pt x="160" y="103"/>
                      <a:pt x="160" y="57"/>
                      <a:pt x="131" y="29"/>
                    </a:cubicBezTo>
                    <a:cubicBezTo>
                      <a:pt x="103" y="0"/>
                      <a:pt x="57" y="0"/>
                      <a:pt x="28" y="29"/>
                    </a:cubicBezTo>
                    <a:cubicBezTo>
                      <a:pt x="0" y="57"/>
                      <a:pt x="0" y="103"/>
                      <a:pt x="28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0" name="Google Shape;360;p16"/>
            <p:cNvGrpSpPr/>
            <p:nvPr/>
          </p:nvGrpSpPr>
          <p:grpSpPr>
            <a:xfrm rot="5400000">
              <a:off x="8474350" y="-47579"/>
              <a:ext cx="616860" cy="614803"/>
              <a:chOff x="2588041" y="-11077"/>
              <a:chExt cx="511960" cy="510252"/>
            </a:xfrm>
          </p:grpSpPr>
          <p:cxnSp>
            <p:nvCxnSpPr>
              <p:cNvPr id="361" name="Google Shape;361;p16"/>
              <p:cNvCxnSpPr/>
              <p:nvPr/>
            </p:nvCxnSpPr>
            <p:spPr>
              <a:xfrm flipH="1">
                <a:off x="2622263" y="23054"/>
                <a:ext cx="441900" cy="4419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2" name="Google Shape;362;p16"/>
              <p:cNvSpPr/>
              <p:nvPr/>
            </p:nvSpPr>
            <p:spPr>
              <a:xfrm>
                <a:off x="3030032" y="-11077"/>
                <a:ext cx="69968" cy="6996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28" y="28"/>
                    </a:moveTo>
                    <a:cubicBezTo>
                      <a:pt x="57" y="0"/>
                      <a:pt x="103" y="0"/>
                      <a:pt x="131" y="28"/>
                    </a:cubicBezTo>
                    <a:cubicBezTo>
                      <a:pt x="160" y="57"/>
                      <a:pt x="160" y="103"/>
                      <a:pt x="131" y="131"/>
                    </a:cubicBezTo>
                    <a:cubicBezTo>
                      <a:pt x="103" y="160"/>
                      <a:pt x="57" y="160"/>
                      <a:pt x="28" y="131"/>
                    </a:cubicBezTo>
                    <a:cubicBezTo>
                      <a:pt x="0" y="103"/>
                      <a:pt x="0" y="57"/>
                      <a:pt x="28" y="28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16"/>
              <p:cNvSpPr/>
              <p:nvPr/>
            </p:nvSpPr>
            <p:spPr>
              <a:xfrm>
                <a:off x="2588041" y="429207"/>
                <a:ext cx="69968" cy="6996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29" y="29"/>
                    </a:moveTo>
                    <a:cubicBezTo>
                      <a:pt x="0" y="57"/>
                      <a:pt x="0" y="103"/>
                      <a:pt x="29" y="132"/>
                    </a:cubicBezTo>
                    <a:cubicBezTo>
                      <a:pt x="57" y="160"/>
                      <a:pt x="103" y="160"/>
                      <a:pt x="132" y="132"/>
                    </a:cubicBezTo>
                    <a:cubicBezTo>
                      <a:pt x="160" y="103"/>
                      <a:pt x="160" y="57"/>
                      <a:pt x="132" y="29"/>
                    </a:cubicBezTo>
                    <a:cubicBezTo>
                      <a:pt x="103" y="0"/>
                      <a:pt x="57" y="0"/>
                      <a:pt x="29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2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" name="Google Shape;638;p27"/>
          <p:cNvPicPr preferRelativeResize="0"/>
          <p:nvPr/>
        </p:nvPicPr>
        <p:blipFill rotWithShape="1">
          <a:blip r:embed="rId2">
            <a:alphaModFix/>
          </a:blip>
          <a:srcRect l="902" t="8579" r="1039" b="8761"/>
          <a:stretch/>
        </p:blipFill>
        <p:spPr>
          <a:xfrm>
            <a:off x="10975" y="10973"/>
            <a:ext cx="9135450" cy="5132527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27"/>
          <p:cNvSpPr txBox="1">
            <a:spLocks noGrp="1"/>
          </p:cNvSpPr>
          <p:nvPr>
            <p:ph type="subTitle" idx="1"/>
          </p:nvPr>
        </p:nvSpPr>
        <p:spPr>
          <a:xfrm>
            <a:off x="720000" y="3075925"/>
            <a:ext cx="3852000" cy="9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27"/>
          <p:cNvSpPr txBox="1">
            <a:spLocks noGrp="1"/>
          </p:cNvSpPr>
          <p:nvPr>
            <p:ph type="title"/>
          </p:nvPr>
        </p:nvSpPr>
        <p:spPr>
          <a:xfrm>
            <a:off x="720000" y="1133675"/>
            <a:ext cx="4372200" cy="1602600"/>
          </a:xfrm>
          <a:prstGeom prst="rect">
            <a:avLst/>
          </a:prstGeom>
          <a:effectLst>
            <a:outerShdw blurRad="85725" dist="19050" algn="bl" rotWithShape="0">
              <a:schemeClr val="lt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641" name="Google Shape;641;p27"/>
          <p:cNvGrpSpPr/>
          <p:nvPr/>
        </p:nvGrpSpPr>
        <p:grpSpPr>
          <a:xfrm>
            <a:off x="-487922" y="34909"/>
            <a:ext cx="10288243" cy="5641433"/>
            <a:chOff x="-487922" y="34909"/>
            <a:chExt cx="10288243" cy="5641433"/>
          </a:xfrm>
        </p:grpSpPr>
        <p:grpSp>
          <p:nvGrpSpPr>
            <p:cNvPr id="642" name="Google Shape;642;p27"/>
            <p:cNvGrpSpPr/>
            <p:nvPr/>
          </p:nvGrpSpPr>
          <p:grpSpPr>
            <a:xfrm rot="-2700000">
              <a:off x="636876" y="4501638"/>
              <a:ext cx="616865" cy="614808"/>
              <a:chOff x="2588041" y="-11077"/>
              <a:chExt cx="511960" cy="510252"/>
            </a:xfrm>
          </p:grpSpPr>
          <p:cxnSp>
            <p:nvCxnSpPr>
              <p:cNvPr id="643" name="Google Shape;643;p27"/>
              <p:cNvCxnSpPr/>
              <p:nvPr/>
            </p:nvCxnSpPr>
            <p:spPr>
              <a:xfrm flipH="1">
                <a:off x="2622263" y="23054"/>
                <a:ext cx="441900" cy="4419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44" name="Google Shape;644;p27"/>
              <p:cNvSpPr/>
              <p:nvPr/>
            </p:nvSpPr>
            <p:spPr>
              <a:xfrm>
                <a:off x="3030032" y="-11077"/>
                <a:ext cx="69968" cy="6996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28" y="28"/>
                    </a:moveTo>
                    <a:cubicBezTo>
                      <a:pt x="57" y="0"/>
                      <a:pt x="103" y="0"/>
                      <a:pt x="131" y="28"/>
                    </a:cubicBezTo>
                    <a:cubicBezTo>
                      <a:pt x="160" y="57"/>
                      <a:pt x="160" y="103"/>
                      <a:pt x="131" y="131"/>
                    </a:cubicBezTo>
                    <a:cubicBezTo>
                      <a:pt x="103" y="160"/>
                      <a:pt x="57" y="160"/>
                      <a:pt x="28" y="131"/>
                    </a:cubicBezTo>
                    <a:cubicBezTo>
                      <a:pt x="0" y="103"/>
                      <a:pt x="0" y="57"/>
                      <a:pt x="28" y="28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27"/>
              <p:cNvSpPr/>
              <p:nvPr/>
            </p:nvSpPr>
            <p:spPr>
              <a:xfrm>
                <a:off x="2588041" y="429207"/>
                <a:ext cx="69968" cy="6996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29" y="29"/>
                    </a:moveTo>
                    <a:cubicBezTo>
                      <a:pt x="0" y="57"/>
                      <a:pt x="0" y="103"/>
                      <a:pt x="29" y="132"/>
                    </a:cubicBezTo>
                    <a:cubicBezTo>
                      <a:pt x="57" y="160"/>
                      <a:pt x="103" y="160"/>
                      <a:pt x="132" y="132"/>
                    </a:cubicBezTo>
                    <a:cubicBezTo>
                      <a:pt x="160" y="103"/>
                      <a:pt x="160" y="57"/>
                      <a:pt x="132" y="29"/>
                    </a:cubicBezTo>
                    <a:cubicBezTo>
                      <a:pt x="103" y="0"/>
                      <a:pt x="57" y="0"/>
                      <a:pt x="29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6" name="Google Shape;646;p27"/>
            <p:cNvGrpSpPr/>
            <p:nvPr/>
          </p:nvGrpSpPr>
          <p:grpSpPr>
            <a:xfrm>
              <a:off x="-487922" y="4029513"/>
              <a:ext cx="1868687" cy="1646829"/>
              <a:chOff x="2757488" y="0"/>
              <a:chExt cx="1738314" cy="1531934"/>
            </a:xfrm>
          </p:grpSpPr>
          <p:sp>
            <p:nvSpPr>
              <p:cNvPr id="647" name="Google Shape;647;p27"/>
              <p:cNvSpPr/>
              <p:nvPr/>
            </p:nvSpPr>
            <p:spPr>
              <a:xfrm>
                <a:off x="2786063" y="30163"/>
                <a:ext cx="1709739" cy="1501771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3683" extrusionOk="0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27"/>
              <p:cNvSpPr/>
              <p:nvPr/>
            </p:nvSpPr>
            <p:spPr>
              <a:xfrm>
                <a:off x="2757488" y="1441450"/>
                <a:ext cx="58738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46" extrusionOk="0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27"/>
              <p:cNvSpPr/>
              <p:nvPr/>
            </p:nvSpPr>
            <p:spPr>
              <a:xfrm>
                <a:off x="4337050" y="0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0" name="Google Shape;650;p27"/>
            <p:cNvGrpSpPr/>
            <p:nvPr/>
          </p:nvGrpSpPr>
          <p:grpSpPr>
            <a:xfrm rot="-5400000">
              <a:off x="7998786" y="2498786"/>
              <a:ext cx="1868687" cy="1734383"/>
              <a:chOff x="2757488" y="-111604"/>
              <a:chExt cx="1738314" cy="1613379"/>
            </a:xfrm>
          </p:grpSpPr>
          <p:sp>
            <p:nvSpPr>
              <p:cNvPr id="651" name="Google Shape;651;p27"/>
              <p:cNvSpPr/>
              <p:nvPr/>
            </p:nvSpPr>
            <p:spPr>
              <a:xfrm>
                <a:off x="2786063" y="-111604"/>
                <a:ext cx="1709739" cy="1501771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3683" extrusionOk="0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oval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27"/>
              <p:cNvSpPr/>
              <p:nvPr/>
            </p:nvSpPr>
            <p:spPr>
              <a:xfrm>
                <a:off x="2757488" y="1441450"/>
                <a:ext cx="58738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46" extrusionOk="0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3" name="Google Shape;653;p27"/>
            <p:cNvGrpSpPr/>
            <p:nvPr/>
          </p:nvGrpSpPr>
          <p:grpSpPr>
            <a:xfrm>
              <a:off x="8454723" y="2123589"/>
              <a:ext cx="986394" cy="1242377"/>
              <a:chOff x="3435350" y="2001838"/>
              <a:chExt cx="917576" cy="1155700"/>
            </a:xfrm>
          </p:grpSpPr>
          <p:sp>
            <p:nvSpPr>
              <p:cNvPr id="654" name="Google Shape;654;p27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2754" extrusionOk="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27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6" name="Google Shape;656;p27"/>
            <p:cNvGrpSpPr/>
            <p:nvPr/>
          </p:nvGrpSpPr>
          <p:grpSpPr>
            <a:xfrm rot="5400000">
              <a:off x="-62133" y="-93936"/>
              <a:ext cx="1017112" cy="1274803"/>
              <a:chOff x="3406775" y="1971675"/>
              <a:chExt cx="946151" cy="1185863"/>
            </a:xfrm>
          </p:grpSpPr>
          <p:sp>
            <p:nvSpPr>
              <p:cNvPr id="657" name="Google Shape;657;p27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2754" extrusionOk="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27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27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6" name="Google Shape;836;p34"/>
          <p:cNvPicPr preferRelativeResize="0"/>
          <p:nvPr/>
        </p:nvPicPr>
        <p:blipFill rotWithShape="1">
          <a:blip r:embed="rId2">
            <a:alphaModFix/>
          </a:blip>
          <a:srcRect l="1019" t="8581" r="921" b="8581"/>
          <a:stretch/>
        </p:blipFill>
        <p:spPr>
          <a:xfrm rot="10800000">
            <a:off x="0" y="-1"/>
            <a:ext cx="91354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34"/>
          <p:cNvSpPr txBox="1">
            <a:spLocks noGrp="1"/>
          </p:cNvSpPr>
          <p:nvPr>
            <p:ph type="subTitle" idx="1"/>
          </p:nvPr>
        </p:nvSpPr>
        <p:spPr>
          <a:xfrm>
            <a:off x="720000" y="2783138"/>
            <a:ext cx="2336400" cy="43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000">
                <a:solidFill>
                  <a:schemeClr val="dk2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400"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400"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400"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400"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400"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400"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400"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400"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endParaRPr/>
          </a:p>
        </p:txBody>
      </p:sp>
      <p:sp>
        <p:nvSpPr>
          <p:cNvPr id="838" name="Google Shape;838;p34"/>
          <p:cNvSpPr txBox="1">
            <a:spLocks noGrp="1"/>
          </p:cNvSpPr>
          <p:nvPr>
            <p:ph type="subTitle" idx="2"/>
          </p:nvPr>
        </p:nvSpPr>
        <p:spPr>
          <a:xfrm>
            <a:off x="720000" y="3247975"/>
            <a:ext cx="2336400" cy="6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9" name="Google Shape;839;p34"/>
          <p:cNvSpPr txBox="1">
            <a:spLocks noGrp="1"/>
          </p:cNvSpPr>
          <p:nvPr>
            <p:ph type="subTitle" idx="3"/>
          </p:nvPr>
        </p:nvSpPr>
        <p:spPr>
          <a:xfrm>
            <a:off x="3403800" y="3247975"/>
            <a:ext cx="2336400" cy="6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0" name="Google Shape;840;p34"/>
          <p:cNvSpPr txBox="1">
            <a:spLocks noGrp="1"/>
          </p:cNvSpPr>
          <p:nvPr>
            <p:ph type="subTitle" idx="4"/>
          </p:nvPr>
        </p:nvSpPr>
        <p:spPr>
          <a:xfrm>
            <a:off x="6087600" y="3247975"/>
            <a:ext cx="2336400" cy="6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1" name="Google Shape;841;p34"/>
          <p:cNvSpPr txBox="1">
            <a:spLocks noGrp="1"/>
          </p:cNvSpPr>
          <p:nvPr>
            <p:ph type="title"/>
          </p:nvPr>
        </p:nvSpPr>
        <p:spPr>
          <a:xfrm>
            <a:off x="720000" y="550400"/>
            <a:ext cx="7704000" cy="572700"/>
          </a:xfrm>
          <a:prstGeom prst="rect">
            <a:avLst/>
          </a:prstGeom>
          <a:effectLst>
            <a:outerShdw blurRad="85725" dist="1905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34"/>
          <p:cNvSpPr txBox="1">
            <a:spLocks noGrp="1"/>
          </p:cNvSpPr>
          <p:nvPr>
            <p:ph type="subTitle" idx="5"/>
          </p:nvPr>
        </p:nvSpPr>
        <p:spPr>
          <a:xfrm>
            <a:off x="3403800" y="2783138"/>
            <a:ext cx="2336400" cy="43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000">
                <a:solidFill>
                  <a:schemeClr val="dk2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400"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400"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400"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400"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400"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400"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400"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400"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endParaRPr/>
          </a:p>
        </p:txBody>
      </p:sp>
      <p:sp>
        <p:nvSpPr>
          <p:cNvPr id="843" name="Google Shape;843;p34"/>
          <p:cNvSpPr txBox="1">
            <a:spLocks noGrp="1"/>
          </p:cNvSpPr>
          <p:nvPr>
            <p:ph type="subTitle" idx="6"/>
          </p:nvPr>
        </p:nvSpPr>
        <p:spPr>
          <a:xfrm>
            <a:off x="6087600" y="2783138"/>
            <a:ext cx="2336400" cy="43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000">
                <a:solidFill>
                  <a:schemeClr val="dk2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400"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400"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400"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400"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400"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400"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400"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400"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endParaRPr/>
          </a:p>
        </p:txBody>
      </p:sp>
      <p:grpSp>
        <p:nvGrpSpPr>
          <p:cNvPr id="844" name="Google Shape;844;p34"/>
          <p:cNvGrpSpPr/>
          <p:nvPr/>
        </p:nvGrpSpPr>
        <p:grpSpPr>
          <a:xfrm>
            <a:off x="-1076902" y="-195858"/>
            <a:ext cx="10320670" cy="6081984"/>
            <a:chOff x="-1076902" y="-195858"/>
            <a:chExt cx="10320670" cy="6081984"/>
          </a:xfrm>
        </p:grpSpPr>
        <p:grpSp>
          <p:nvGrpSpPr>
            <p:cNvPr id="845" name="Google Shape;845;p34"/>
            <p:cNvGrpSpPr/>
            <p:nvPr/>
          </p:nvGrpSpPr>
          <p:grpSpPr>
            <a:xfrm rot="-9900040">
              <a:off x="539535" y="105137"/>
              <a:ext cx="649269" cy="179383"/>
              <a:chOff x="3525838" y="4135438"/>
              <a:chExt cx="649288" cy="179388"/>
            </a:xfrm>
          </p:grpSpPr>
          <p:sp>
            <p:nvSpPr>
              <p:cNvPr id="846" name="Google Shape;846;p34"/>
              <p:cNvSpPr/>
              <p:nvPr/>
            </p:nvSpPr>
            <p:spPr>
              <a:xfrm>
                <a:off x="3557588" y="4135438"/>
                <a:ext cx="584199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359" extrusionOk="0">
                    <a:moveTo>
                      <a:pt x="0" y="359"/>
                    </a:moveTo>
                    <a:lnTo>
                      <a:pt x="358" y="0"/>
                    </a:lnTo>
                    <a:lnTo>
                      <a:pt x="1221" y="0"/>
                    </a:lnTo>
                    <a:lnTo>
                      <a:pt x="1432" y="21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34"/>
              <p:cNvSpPr/>
              <p:nvPr/>
            </p:nvSpPr>
            <p:spPr>
              <a:xfrm>
                <a:off x="3525838" y="4249738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131" y="131"/>
                    </a:moveTo>
                    <a:cubicBezTo>
                      <a:pt x="103" y="160"/>
                      <a:pt x="57" y="160"/>
                      <a:pt x="28" y="131"/>
                    </a:cubicBezTo>
                    <a:cubicBezTo>
                      <a:pt x="0" y="103"/>
                      <a:pt x="0" y="57"/>
                      <a:pt x="28" y="28"/>
                    </a:cubicBezTo>
                    <a:cubicBezTo>
                      <a:pt x="57" y="0"/>
                      <a:pt x="103" y="0"/>
                      <a:pt x="131" y="28"/>
                    </a:cubicBezTo>
                    <a:cubicBezTo>
                      <a:pt x="160" y="57"/>
                      <a:pt x="160" y="103"/>
                      <a:pt x="13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34"/>
              <p:cNvSpPr/>
              <p:nvPr/>
            </p:nvSpPr>
            <p:spPr>
              <a:xfrm>
                <a:off x="4110038" y="4189413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28" y="132"/>
                    </a:moveTo>
                    <a:cubicBezTo>
                      <a:pt x="57" y="160"/>
                      <a:pt x="103" y="160"/>
                      <a:pt x="131" y="132"/>
                    </a:cubicBezTo>
                    <a:cubicBezTo>
                      <a:pt x="160" y="103"/>
                      <a:pt x="160" y="57"/>
                      <a:pt x="131" y="29"/>
                    </a:cubicBezTo>
                    <a:cubicBezTo>
                      <a:pt x="103" y="0"/>
                      <a:pt x="57" y="0"/>
                      <a:pt x="28" y="29"/>
                    </a:cubicBezTo>
                    <a:cubicBezTo>
                      <a:pt x="0" y="57"/>
                      <a:pt x="0" y="103"/>
                      <a:pt x="28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9" name="Google Shape;849;p34"/>
            <p:cNvGrpSpPr/>
            <p:nvPr/>
          </p:nvGrpSpPr>
          <p:grpSpPr>
            <a:xfrm rot="8999956">
              <a:off x="-356871" y="312051"/>
              <a:ext cx="2153749" cy="455885"/>
              <a:chOff x="4630756" y="1700569"/>
              <a:chExt cx="2153797" cy="455895"/>
            </a:xfrm>
          </p:grpSpPr>
          <p:sp>
            <p:nvSpPr>
              <p:cNvPr id="850" name="Google Shape;850;p34"/>
              <p:cNvSpPr/>
              <p:nvPr/>
            </p:nvSpPr>
            <p:spPr>
              <a:xfrm>
                <a:off x="4663179" y="1732993"/>
                <a:ext cx="2090506" cy="390797"/>
              </a:xfrm>
              <a:custGeom>
                <a:avLst/>
                <a:gdLst/>
                <a:ahLst/>
                <a:cxnLst/>
                <a:rect l="l" t="t" r="r" b="b"/>
                <a:pathLst>
                  <a:path w="4768" h="893" extrusionOk="0">
                    <a:moveTo>
                      <a:pt x="4768" y="0"/>
                    </a:moveTo>
                    <a:lnTo>
                      <a:pt x="3535" y="0"/>
                    </a:lnTo>
                    <a:lnTo>
                      <a:pt x="2643" y="893"/>
                    </a:lnTo>
                    <a:lnTo>
                      <a:pt x="0" y="893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34"/>
              <p:cNvSpPr/>
              <p:nvPr/>
            </p:nvSpPr>
            <p:spPr>
              <a:xfrm>
                <a:off x="6721253" y="1700569"/>
                <a:ext cx="63300" cy="63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34"/>
              <p:cNvSpPr/>
              <p:nvPr/>
            </p:nvSpPr>
            <p:spPr>
              <a:xfrm>
                <a:off x="4630756" y="2091364"/>
                <a:ext cx="65100" cy="651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3" name="Google Shape;853;p34"/>
            <p:cNvGrpSpPr/>
            <p:nvPr/>
          </p:nvGrpSpPr>
          <p:grpSpPr>
            <a:xfrm>
              <a:off x="8226655" y="-97411"/>
              <a:ext cx="1017112" cy="1274803"/>
              <a:chOff x="3406775" y="1971675"/>
              <a:chExt cx="946151" cy="1185863"/>
            </a:xfrm>
          </p:grpSpPr>
          <p:sp>
            <p:nvSpPr>
              <p:cNvPr id="854" name="Google Shape;854;p34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2754" extrusionOk="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34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34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7" name="Google Shape;857;p34"/>
            <p:cNvGrpSpPr/>
            <p:nvPr/>
          </p:nvGrpSpPr>
          <p:grpSpPr>
            <a:xfrm>
              <a:off x="-1076902" y="4915602"/>
              <a:ext cx="2153797" cy="455801"/>
              <a:chOff x="4886735" y="1558927"/>
              <a:chExt cx="2153797" cy="455801"/>
            </a:xfrm>
          </p:grpSpPr>
          <p:sp>
            <p:nvSpPr>
              <p:cNvPr id="858" name="Google Shape;858;p34"/>
              <p:cNvSpPr/>
              <p:nvPr/>
            </p:nvSpPr>
            <p:spPr>
              <a:xfrm>
                <a:off x="4919159" y="1591351"/>
                <a:ext cx="2090506" cy="390797"/>
              </a:xfrm>
              <a:custGeom>
                <a:avLst/>
                <a:gdLst/>
                <a:ahLst/>
                <a:cxnLst/>
                <a:rect l="l" t="t" r="r" b="b"/>
                <a:pathLst>
                  <a:path w="4768" h="893" extrusionOk="0">
                    <a:moveTo>
                      <a:pt x="0" y="893"/>
                    </a:moveTo>
                    <a:lnTo>
                      <a:pt x="1232" y="893"/>
                    </a:lnTo>
                    <a:lnTo>
                      <a:pt x="2125" y="0"/>
                    </a:lnTo>
                    <a:lnTo>
                      <a:pt x="4768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34"/>
              <p:cNvSpPr/>
              <p:nvPr/>
            </p:nvSpPr>
            <p:spPr>
              <a:xfrm>
                <a:off x="4886735" y="1951428"/>
                <a:ext cx="65100" cy="63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34"/>
              <p:cNvSpPr/>
              <p:nvPr/>
            </p:nvSpPr>
            <p:spPr>
              <a:xfrm>
                <a:off x="6977232" y="1558927"/>
                <a:ext cx="63300" cy="651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1" name="Google Shape;861;p34"/>
            <p:cNvGrpSpPr/>
            <p:nvPr/>
          </p:nvGrpSpPr>
          <p:grpSpPr>
            <a:xfrm rot="-4500119">
              <a:off x="7867820" y="4592516"/>
              <a:ext cx="1017132" cy="1274827"/>
              <a:chOff x="3406775" y="1971675"/>
              <a:chExt cx="946151" cy="1185863"/>
            </a:xfrm>
          </p:grpSpPr>
          <p:sp>
            <p:nvSpPr>
              <p:cNvPr id="862" name="Google Shape;862;p34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2754" extrusionOk="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34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34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5" name="Google Shape;865;p34"/>
            <p:cNvGrpSpPr/>
            <p:nvPr/>
          </p:nvGrpSpPr>
          <p:grpSpPr>
            <a:xfrm rot="-4500119">
              <a:off x="8231472" y="4276857"/>
              <a:ext cx="855072" cy="686118"/>
              <a:chOff x="3524250" y="2062163"/>
              <a:chExt cx="795400" cy="638237"/>
            </a:xfrm>
          </p:grpSpPr>
          <p:sp>
            <p:nvSpPr>
              <p:cNvPr id="866" name="Google Shape;866;p34"/>
              <p:cNvSpPr/>
              <p:nvPr/>
            </p:nvSpPr>
            <p:spPr>
              <a:xfrm>
                <a:off x="3554413" y="2090738"/>
                <a:ext cx="736598" cy="581026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1422" extrusionOk="0">
                    <a:moveTo>
                      <a:pt x="1805" y="1422"/>
                    </a:moveTo>
                    <a:lnTo>
                      <a:pt x="729" y="1422"/>
                    </a:lnTo>
                    <a:lnTo>
                      <a:pt x="0" y="693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34"/>
              <p:cNvSpPr/>
              <p:nvPr/>
            </p:nvSpPr>
            <p:spPr>
              <a:xfrm>
                <a:off x="4260850" y="2641600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34"/>
              <p:cNvSpPr/>
              <p:nvPr/>
            </p:nvSpPr>
            <p:spPr>
              <a:xfrm>
                <a:off x="3524250" y="2062163"/>
                <a:ext cx="603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9" name="Google Shape;869;p34"/>
            <p:cNvGrpSpPr/>
            <p:nvPr/>
          </p:nvGrpSpPr>
          <p:grpSpPr>
            <a:xfrm rot="2700000">
              <a:off x="4263571" y="4296086"/>
              <a:ext cx="616865" cy="614808"/>
              <a:chOff x="2588041" y="-11077"/>
              <a:chExt cx="511960" cy="510252"/>
            </a:xfrm>
          </p:grpSpPr>
          <p:cxnSp>
            <p:nvCxnSpPr>
              <p:cNvPr id="870" name="Google Shape;870;p34"/>
              <p:cNvCxnSpPr/>
              <p:nvPr/>
            </p:nvCxnSpPr>
            <p:spPr>
              <a:xfrm flipH="1">
                <a:off x="2622263" y="23054"/>
                <a:ext cx="441900" cy="4419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71" name="Google Shape;871;p34"/>
              <p:cNvSpPr/>
              <p:nvPr/>
            </p:nvSpPr>
            <p:spPr>
              <a:xfrm>
                <a:off x="3030032" y="-11077"/>
                <a:ext cx="69968" cy="6996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28" y="28"/>
                    </a:moveTo>
                    <a:cubicBezTo>
                      <a:pt x="57" y="0"/>
                      <a:pt x="103" y="0"/>
                      <a:pt x="131" y="28"/>
                    </a:cubicBezTo>
                    <a:cubicBezTo>
                      <a:pt x="160" y="57"/>
                      <a:pt x="160" y="103"/>
                      <a:pt x="131" y="131"/>
                    </a:cubicBezTo>
                    <a:cubicBezTo>
                      <a:pt x="103" y="160"/>
                      <a:pt x="57" y="160"/>
                      <a:pt x="28" y="131"/>
                    </a:cubicBezTo>
                    <a:cubicBezTo>
                      <a:pt x="0" y="103"/>
                      <a:pt x="0" y="57"/>
                      <a:pt x="28" y="28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34"/>
              <p:cNvSpPr/>
              <p:nvPr/>
            </p:nvSpPr>
            <p:spPr>
              <a:xfrm>
                <a:off x="2588041" y="429207"/>
                <a:ext cx="69968" cy="6996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29" y="29"/>
                    </a:moveTo>
                    <a:cubicBezTo>
                      <a:pt x="0" y="57"/>
                      <a:pt x="0" y="103"/>
                      <a:pt x="29" y="132"/>
                    </a:cubicBezTo>
                    <a:cubicBezTo>
                      <a:pt x="57" y="160"/>
                      <a:pt x="103" y="160"/>
                      <a:pt x="132" y="132"/>
                    </a:cubicBezTo>
                    <a:cubicBezTo>
                      <a:pt x="160" y="103"/>
                      <a:pt x="160" y="57"/>
                      <a:pt x="132" y="29"/>
                    </a:cubicBezTo>
                    <a:cubicBezTo>
                      <a:pt x="103" y="0"/>
                      <a:pt x="57" y="0"/>
                      <a:pt x="29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7" name="Google Shape;907;p36"/>
          <p:cNvPicPr preferRelativeResize="0"/>
          <p:nvPr/>
        </p:nvPicPr>
        <p:blipFill rotWithShape="1">
          <a:blip r:embed="rId2">
            <a:alphaModFix/>
          </a:blip>
          <a:srcRect l="1010" t="8761" r="921" b="8579"/>
          <a:stretch/>
        </p:blipFill>
        <p:spPr>
          <a:xfrm rot="10799998">
            <a:off x="2" y="-3"/>
            <a:ext cx="9135475" cy="5132527"/>
          </a:xfrm>
          <a:prstGeom prst="rect">
            <a:avLst/>
          </a:prstGeom>
          <a:noFill/>
          <a:ln>
            <a:noFill/>
          </a:ln>
        </p:spPr>
      </p:pic>
      <p:sp>
        <p:nvSpPr>
          <p:cNvPr id="908" name="Google Shape;908;p36"/>
          <p:cNvSpPr txBox="1">
            <a:spLocks noGrp="1"/>
          </p:cNvSpPr>
          <p:nvPr>
            <p:ph type="subTitle" idx="1"/>
          </p:nvPr>
        </p:nvSpPr>
        <p:spPr>
          <a:xfrm>
            <a:off x="1796369" y="1678525"/>
            <a:ext cx="2487300" cy="42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000">
                <a:solidFill>
                  <a:schemeClr val="dk2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09" name="Google Shape;909;p36"/>
          <p:cNvSpPr txBox="1">
            <a:spLocks noGrp="1"/>
          </p:cNvSpPr>
          <p:nvPr>
            <p:ph type="subTitle" idx="2"/>
          </p:nvPr>
        </p:nvSpPr>
        <p:spPr>
          <a:xfrm>
            <a:off x="1796368" y="2118029"/>
            <a:ext cx="2487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0" name="Google Shape;910;p36"/>
          <p:cNvSpPr txBox="1">
            <a:spLocks noGrp="1"/>
          </p:cNvSpPr>
          <p:nvPr>
            <p:ph type="subTitle" idx="3"/>
          </p:nvPr>
        </p:nvSpPr>
        <p:spPr>
          <a:xfrm>
            <a:off x="5648376" y="2118029"/>
            <a:ext cx="2484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1" name="Google Shape;911;p36"/>
          <p:cNvSpPr txBox="1">
            <a:spLocks noGrp="1"/>
          </p:cNvSpPr>
          <p:nvPr>
            <p:ph type="subTitle" idx="4"/>
          </p:nvPr>
        </p:nvSpPr>
        <p:spPr>
          <a:xfrm>
            <a:off x="1796368" y="3695025"/>
            <a:ext cx="2487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2" name="Google Shape;912;p36"/>
          <p:cNvSpPr txBox="1">
            <a:spLocks noGrp="1"/>
          </p:cNvSpPr>
          <p:nvPr>
            <p:ph type="subTitle" idx="5"/>
          </p:nvPr>
        </p:nvSpPr>
        <p:spPr>
          <a:xfrm>
            <a:off x="5648376" y="3695025"/>
            <a:ext cx="2484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3" name="Google Shape;913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effectLst>
            <a:outerShdw blurRad="85725" dist="1905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14" name="Google Shape;914;p36"/>
          <p:cNvSpPr txBox="1">
            <a:spLocks noGrp="1"/>
          </p:cNvSpPr>
          <p:nvPr>
            <p:ph type="subTitle" idx="6"/>
          </p:nvPr>
        </p:nvSpPr>
        <p:spPr>
          <a:xfrm>
            <a:off x="1796369" y="3259350"/>
            <a:ext cx="2487300" cy="47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000">
                <a:solidFill>
                  <a:schemeClr val="dk2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15" name="Google Shape;915;p36"/>
          <p:cNvSpPr txBox="1">
            <a:spLocks noGrp="1"/>
          </p:cNvSpPr>
          <p:nvPr>
            <p:ph type="subTitle" idx="7"/>
          </p:nvPr>
        </p:nvSpPr>
        <p:spPr>
          <a:xfrm>
            <a:off x="5648432" y="1678525"/>
            <a:ext cx="2484000" cy="42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000">
                <a:solidFill>
                  <a:schemeClr val="dk2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16" name="Google Shape;916;p36"/>
          <p:cNvSpPr txBox="1">
            <a:spLocks noGrp="1"/>
          </p:cNvSpPr>
          <p:nvPr>
            <p:ph type="subTitle" idx="8"/>
          </p:nvPr>
        </p:nvSpPr>
        <p:spPr>
          <a:xfrm>
            <a:off x="5648432" y="3259350"/>
            <a:ext cx="2484000" cy="47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000">
                <a:solidFill>
                  <a:schemeClr val="dk2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grpSp>
        <p:nvGrpSpPr>
          <p:cNvPr id="917" name="Google Shape;917;p36"/>
          <p:cNvGrpSpPr/>
          <p:nvPr/>
        </p:nvGrpSpPr>
        <p:grpSpPr>
          <a:xfrm>
            <a:off x="-1021341" y="-1014117"/>
            <a:ext cx="10502332" cy="6311677"/>
            <a:chOff x="-1021341" y="-1014117"/>
            <a:chExt cx="10502332" cy="6311677"/>
          </a:xfrm>
        </p:grpSpPr>
        <p:grpSp>
          <p:nvGrpSpPr>
            <p:cNvPr id="918" name="Google Shape;918;p36"/>
            <p:cNvGrpSpPr/>
            <p:nvPr/>
          </p:nvGrpSpPr>
          <p:grpSpPr>
            <a:xfrm rot="-5400000">
              <a:off x="-112677" y="3182856"/>
              <a:ext cx="1517651" cy="1997050"/>
              <a:chOff x="987425" y="941388"/>
              <a:chExt cx="1517651" cy="1997050"/>
            </a:xfrm>
          </p:grpSpPr>
          <p:sp>
            <p:nvSpPr>
              <p:cNvPr id="919" name="Google Shape;919;p36"/>
              <p:cNvSpPr/>
              <p:nvPr/>
            </p:nvSpPr>
            <p:spPr>
              <a:xfrm>
                <a:off x="987425" y="974725"/>
                <a:ext cx="1484315" cy="1933574"/>
              </a:xfrm>
              <a:custGeom>
                <a:avLst/>
                <a:gdLst/>
                <a:ahLst/>
                <a:cxnLst/>
                <a:rect l="l" t="t" r="r" b="b"/>
                <a:pathLst>
                  <a:path w="3642" h="4742" extrusionOk="0">
                    <a:moveTo>
                      <a:pt x="318" y="4742"/>
                    </a:moveTo>
                    <a:lnTo>
                      <a:pt x="318" y="3319"/>
                    </a:lnTo>
                    <a:lnTo>
                      <a:pt x="0" y="3000"/>
                    </a:lnTo>
                    <a:lnTo>
                      <a:pt x="0" y="2138"/>
                    </a:lnTo>
                    <a:lnTo>
                      <a:pt x="1068" y="1059"/>
                    </a:lnTo>
                    <a:lnTo>
                      <a:pt x="1828" y="1059"/>
                    </a:lnTo>
                    <a:lnTo>
                      <a:pt x="2275" y="1506"/>
                    </a:lnTo>
                    <a:lnTo>
                      <a:pt x="2893" y="1506"/>
                    </a:lnTo>
                    <a:lnTo>
                      <a:pt x="3193" y="1206"/>
                    </a:lnTo>
                    <a:lnTo>
                      <a:pt x="3193" y="449"/>
                    </a:lnTo>
                    <a:lnTo>
                      <a:pt x="3642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36"/>
              <p:cNvSpPr/>
              <p:nvPr/>
            </p:nvSpPr>
            <p:spPr>
              <a:xfrm>
                <a:off x="1087438" y="2878138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36"/>
              <p:cNvSpPr/>
              <p:nvPr/>
            </p:nvSpPr>
            <p:spPr>
              <a:xfrm>
                <a:off x="2439988" y="941388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132" y="131"/>
                    </a:moveTo>
                    <a:cubicBezTo>
                      <a:pt x="160" y="103"/>
                      <a:pt x="160" y="57"/>
                      <a:pt x="132" y="28"/>
                    </a:cubicBezTo>
                    <a:cubicBezTo>
                      <a:pt x="103" y="0"/>
                      <a:pt x="57" y="0"/>
                      <a:pt x="29" y="28"/>
                    </a:cubicBezTo>
                    <a:cubicBezTo>
                      <a:pt x="0" y="57"/>
                      <a:pt x="0" y="103"/>
                      <a:pt x="29" y="131"/>
                    </a:cubicBezTo>
                    <a:cubicBezTo>
                      <a:pt x="57" y="160"/>
                      <a:pt x="103" y="160"/>
                      <a:pt x="13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2" name="Google Shape;922;p36"/>
            <p:cNvGrpSpPr/>
            <p:nvPr/>
          </p:nvGrpSpPr>
          <p:grpSpPr>
            <a:xfrm rot="8100000">
              <a:off x="7581541" y="4914889"/>
              <a:ext cx="649282" cy="179386"/>
              <a:chOff x="3525838" y="4135438"/>
              <a:chExt cx="649288" cy="179388"/>
            </a:xfrm>
          </p:grpSpPr>
          <p:sp>
            <p:nvSpPr>
              <p:cNvPr id="923" name="Google Shape;923;p36"/>
              <p:cNvSpPr/>
              <p:nvPr/>
            </p:nvSpPr>
            <p:spPr>
              <a:xfrm>
                <a:off x="3557588" y="4135438"/>
                <a:ext cx="584199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359" extrusionOk="0">
                    <a:moveTo>
                      <a:pt x="0" y="359"/>
                    </a:moveTo>
                    <a:lnTo>
                      <a:pt x="358" y="0"/>
                    </a:lnTo>
                    <a:lnTo>
                      <a:pt x="1221" y="0"/>
                    </a:lnTo>
                    <a:lnTo>
                      <a:pt x="1432" y="21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36"/>
              <p:cNvSpPr/>
              <p:nvPr/>
            </p:nvSpPr>
            <p:spPr>
              <a:xfrm>
                <a:off x="3525838" y="4249738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131" y="131"/>
                    </a:moveTo>
                    <a:cubicBezTo>
                      <a:pt x="103" y="160"/>
                      <a:pt x="57" y="160"/>
                      <a:pt x="28" y="131"/>
                    </a:cubicBezTo>
                    <a:cubicBezTo>
                      <a:pt x="0" y="103"/>
                      <a:pt x="0" y="57"/>
                      <a:pt x="28" y="28"/>
                    </a:cubicBezTo>
                    <a:cubicBezTo>
                      <a:pt x="57" y="0"/>
                      <a:pt x="103" y="0"/>
                      <a:pt x="131" y="28"/>
                    </a:cubicBezTo>
                    <a:cubicBezTo>
                      <a:pt x="160" y="57"/>
                      <a:pt x="160" y="103"/>
                      <a:pt x="13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36"/>
              <p:cNvSpPr/>
              <p:nvPr/>
            </p:nvSpPr>
            <p:spPr>
              <a:xfrm>
                <a:off x="4110038" y="4189413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28" y="132"/>
                    </a:moveTo>
                    <a:cubicBezTo>
                      <a:pt x="57" y="160"/>
                      <a:pt x="103" y="160"/>
                      <a:pt x="131" y="132"/>
                    </a:cubicBezTo>
                    <a:cubicBezTo>
                      <a:pt x="160" y="103"/>
                      <a:pt x="160" y="57"/>
                      <a:pt x="131" y="29"/>
                    </a:cubicBezTo>
                    <a:cubicBezTo>
                      <a:pt x="103" y="0"/>
                      <a:pt x="57" y="0"/>
                      <a:pt x="28" y="29"/>
                    </a:cubicBezTo>
                    <a:cubicBezTo>
                      <a:pt x="0" y="57"/>
                      <a:pt x="0" y="103"/>
                      <a:pt x="28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6" name="Google Shape;926;p36"/>
            <p:cNvGrpSpPr/>
            <p:nvPr/>
          </p:nvGrpSpPr>
          <p:grpSpPr>
            <a:xfrm rot="8100000">
              <a:off x="7481446" y="-319405"/>
              <a:ext cx="2153776" cy="455891"/>
              <a:chOff x="4481475" y="2497689"/>
              <a:chExt cx="2153797" cy="455895"/>
            </a:xfrm>
          </p:grpSpPr>
          <p:sp>
            <p:nvSpPr>
              <p:cNvPr id="927" name="Google Shape;927;p36"/>
              <p:cNvSpPr/>
              <p:nvPr/>
            </p:nvSpPr>
            <p:spPr>
              <a:xfrm>
                <a:off x="4513899" y="2530113"/>
                <a:ext cx="2090506" cy="390797"/>
              </a:xfrm>
              <a:custGeom>
                <a:avLst/>
                <a:gdLst/>
                <a:ahLst/>
                <a:cxnLst/>
                <a:rect l="l" t="t" r="r" b="b"/>
                <a:pathLst>
                  <a:path w="4768" h="893" extrusionOk="0">
                    <a:moveTo>
                      <a:pt x="4768" y="0"/>
                    </a:moveTo>
                    <a:lnTo>
                      <a:pt x="3535" y="0"/>
                    </a:lnTo>
                    <a:lnTo>
                      <a:pt x="2643" y="893"/>
                    </a:lnTo>
                    <a:lnTo>
                      <a:pt x="0" y="893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36"/>
              <p:cNvSpPr/>
              <p:nvPr/>
            </p:nvSpPr>
            <p:spPr>
              <a:xfrm>
                <a:off x="6571972" y="2497689"/>
                <a:ext cx="63300" cy="63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36"/>
              <p:cNvSpPr/>
              <p:nvPr/>
            </p:nvSpPr>
            <p:spPr>
              <a:xfrm>
                <a:off x="4481475" y="2888484"/>
                <a:ext cx="65100" cy="651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0" name="Google Shape;930;p36"/>
            <p:cNvGrpSpPr/>
            <p:nvPr/>
          </p:nvGrpSpPr>
          <p:grpSpPr>
            <a:xfrm rot="-8100000">
              <a:off x="28523" y="498099"/>
              <a:ext cx="649282" cy="179386"/>
              <a:chOff x="3525838" y="4135438"/>
              <a:chExt cx="649288" cy="179388"/>
            </a:xfrm>
          </p:grpSpPr>
          <p:sp>
            <p:nvSpPr>
              <p:cNvPr id="931" name="Google Shape;931;p36"/>
              <p:cNvSpPr/>
              <p:nvPr/>
            </p:nvSpPr>
            <p:spPr>
              <a:xfrm>
                <a:off x="3557588" y="4135438"/>
                <a:ext cx="584199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359" extrusionOk="0">
                    <a:moveTo>
                      <a:pt x="0" y="359"/>
                    </a:moveTo>
                    <a:lnTo>
                      <a:pt x="358" y="0"/>
                    </a:lnTo>
                    <a:lnTo>
                      <a:pt x="1221" y="0"/>
                    </a:lnTo>
                    <a:lnTo>
                      <a:pt x="1432" y="21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36"/>
              <p:cNvSpPr/>
              <p:nvPr/>
            </p:nvSpPr>
            <p:spPr>
              <a:xfrm>
                <a:off x="3525838" y="4249738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131" y="131"/>
                    </a:moveTo>
                    <a:cubicBezTo>
                      <a:pt x="103" y="160"/>
                      <a:pt x="57" y="160"/>
                      <a:pt x="28" y="131"/>
                    </a:cubicBezTo>
                    <a:cubicBezTo>
                      <a:pt x="0" y="103"/>
                      <a:pt x="0" y="57"/>
                      <a:pt x="28" y="28"/>
                    </a:cubicBezTo>
                    <a:cubicBezTo>
                      <a:pt x="57" y="0"/>
                      <a:pt x="103" y="0"/>
                      <a:pt x="131" y="28"/>
                    </a:cubicBezTo>
                    <a:cubicBezTo>
                      <a:pt x="160" y="57"/>
                      <a:pt x="160" y="103"/>
                      <a:pt x="13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36"/>
              <p:cNvSpPr/>
              <p:nvPr/>
            </p:nvSpPr>
            <p:spPr>
              <a:xfrm>
                <a:off x="4110038" y="4189413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28" y="132"/>
                    </a:moveTo>
                    <a:cubicBezTo>
                      <a:pt x="57" y="160"/>
                      <a:pt x="103" y="160"/>
                      <a:pt x="131" y="132"/>
                    </a:cubicBezTo>
                    <a:cubicBezTo>
                      <a:pt x="160" y="103"/>
                      <a:pt x="160" y="57"/>
                      <a:pt x="131" y="29"/>
                    </a:cubicBezTo>
                    <a:cubicBezTo>
                      <a:pt x="103" y="0"/>
                      <a:pt x="57" y="0"/>
                      <a:pt x="28" y="29"/>
                    </a:cubicBezTo>
                    <a:cubicBezTo>
                      <a:pt x="0" y="57"/>
                      <a:pt x="0" y="103"/>
                      <a:pt x="28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4" name="Google Shape;934;p36"/>
            <p:cNvGrpSpPr/>
            <p:nvPr/>
          </p:nvGrpSpPr>
          <p:grpSpPr>
            <a:xfrm rot="10800000">
              <a:off x="-1021341" y="512243"/>
              <a:ext cx="2153797" cy="455895"/>
              <a:chOff x="4630756" y="1700569"/>
              <a:chExt cx="2153797" cy="455895"/>
            </a:xfrm>
          </p:grpSpPr>
          <p:sp>
            <p:nvSpPr>
              <p:cNvPr id="935" name="Google Shape;935;p36"/>
              <p:cNvSpPr/>
              <p:nvPr/>
            </p:nvSpPr>
            <p:spPr>
              <a:xfrm>
                <a:off x="4663179" y="1732993"/>
                <a:ext cx="2090506" cy="390797"/>
              </a:xfrm>
              <a:custGeom>
                <a:avLst/>
                <a:gdLst/>
                <a:ahLst/>
                <a:cxnLst/>
                <a:rect l="l" t="t" r="r" b="b"/>
                <a:pathLst>
                  <a:path w="4768" h="893" extrusionOk="0">
                    <a:moveTo>
                      <a:pt x="4768" y="0"/>
                    </a:moveTo>
                    <a:lnTo>
                      <a:pt x="3535" y="0"/>
                    </a:lnTo>
                    <a:lnTo>
                      <a:pt x="2643" y="893"/>
                    </a:lnTo>
                    <a:lnTo>
                      <a:pt x="0" y="893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36"/>
              <p:cNvSpPr/>
              <p:nvPr/>
            </p:nvSpPr>
            <p:spPr>
              <a:xfrm>
                <a:off x="6721253" y="1700569"/>
                <a:ext cx="63300" cy="63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36"/>
              <p:cNvSpPr/>
              <p:nvPr/>
            </p:nvSpPr>
            <p:spPr>
              <a:xfrm>
                <a:off x="4630756" y="2091364"/>
                <a:ext cx="65100" cy="651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8" name="Google Shape;938;p36"/>
            <p:cNvGrpSpPr/>
            <p:nvPr/>
          </p:nvGrpSpPr>
          <p:grpSpPr>
            <a:xfrm rot="10800000">
              <a:off x="8046756" y="-125797"/>
              <a:ext cx="1017112" cy="1274803"/>
              <a:chOff x="3406775" y="1971675"/>
              <a:chExt cx="946151" cy="1185863"/>
            </a:xfrm>
          </p:grpSpPr>
          <p:sp>
            <p:nvSpPr>
              <p:cNvPr id="939" name="Google Shape;939;p36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2754" extrusionOk="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36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36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9" name="Google Shape;1069;p41"/>
          <p:cNvPicPr preferRelativeResize="0"/>
          <p:nvPr/>
        </p:nvPicPr>
        <p:blipFill rotWithShape="1">
          <a:blip r:embed="rId2">
            <a:alphaModFix/>
          </a:blip>
          <a:srcRect l="922" t="8581" r="922" b="858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0" name="Google Shape;1070;p41"/>
          <p:cNvGrpSpPr/>
          <p:nvPr/>
        </p:nvGrpSpPr>
        <p:grpSpPr>
          <a:xfrm>
            <a:off x="-880346" y="-366298"/>
            <a:ext cx="11110755" cy="7155496"/>
            <a:chOff x="-880346" y="-213898"/>
            <a:chExt cx="11110755" cy="7155496"/>
          </a:xfrm>
        </p:grpSpPr>
        <p:grpSp>
          <p:nvGrpSpPr>
            <p:cNvPr id="1071" name="Google Shape;1071;p41"/>
            <p:cNvGrpSpPr/>
            <p:nvPr/>
          </p:nvGrpSpPr>
          <p:grpSpPr>
            <a:xfrm rot="-2700000">
              <a:off x="1685409" y="4875369"/>
              <a:ext cx="1868589" cy="1646743"/>
              <a:chOff x="2757488" y="0"/>
              <a:chExt cx="1738314" cy="1531934"/>
            </a:xfrm>
          </p:grpSpPr>
          <p:sp>
            <p:nvSpPr>
              <p:cNvPr id="1072" name="Google Shape;1072;p41"/>
              <p:cNvSpPr/>
              <p:nvPr/>
            </p:nvSpPr>
            <p:spPr>
              <a:xfrm>
                <a:off x="2786063" y="30163"/>
                <a:ext cx="1709739" cy="1501771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3683" extrusionOk="0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41"/>
              <p:cNvSpPr/>
              <p:nvPr/>
            </p:nvSpPr>
            <p:spPr>
              <a:xfrm>
                <a:off x="2757488" y="1441450"/>
                <a:ext cx="58738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46" extrusionOk="0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41"/>
              <p:cNvSpPr/>
              <p:nvPr/>
            </p:nvSpPr>
            <p:spPr>
              <a:xfrm>
                <a:off x="4337050" y="0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5" name="Google Shape;1075;p41"/>
            <p:cNvGrpSpPr/>
            <p:nvPr/>
          </p:nvGrpSpPr>
          <p:grpSpPr>
            <a:xfrm rot="10800000">
              <a:off x="-880346" y="229341"/>
              <a:ext cx="2153797" cy="455895"/>
              <a:chOff x="4630756" y="1700569"/>
              <a:chExt cx="2153797" cy="455895"/>
            </a:xfrm>
          </p:grpSpPr>
          <p:sp>
            <p:nvSpPr>
              <p:cNvPr id="1076" name="Google Shape;1076;p41"/>
              <p:cNvSpPr/>
              <p:nvPr/>
            </p:nvSpPr>
            <p:spPr>
              <a:xfrm>
                <a:off x="4663179" y="1732993"/>
                <a:ext cx="2090506" cy="390797"/>
              </a:xfrm>
              <a:custGeom>
                <a:avLst/>
                <a:gdLst/>
                <a:ahLst/>
                <a:cxnLst/>
                <a:rect l="l" t="t" r="r" b="b"/>
                <a:pathLst>
                  <a:path w="4768" h="893" extrusionOk="0">
                    <a:moveTo>
                      <a:pt x="4768" y="0"/>
                    </a:moveTo>
                    <a:lnTo>
                      <a:pt x="3535" y="0"/>
                    </a:lnTo>
                    <a:lnTo>
                      <a:pt x="2643" y="893"/>
                    </a:lnTo>
                    <a:lnTo>
                      <a:pt x="0" y="893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41"/>
              <p:cNvSpPr/>
              <p:nvPr/>
            </p:nvSpPr>
            <p:spPr>
              <a:xfrm>
                <a:off x="6721253" y="1700569"/>
                <a:ext cx="63300" cy="63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41"/>
              <p:cNvSpPr/>
              <p:nvPr/>
            </p:nvSpPr>
            <p:spPr>
              <a:xfrm>
                <a:off x="4630756" y="2091364"/>
                <a:ext cx="65100" cy="651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9" name="Google Shape;1079;p41"/>
            <p:cNvGrpSpPr/>
            <p:nvPr/>
          </p:nvGrpSpPr>
          <p:grpSpPr>
            <a:xfrm rot="10800000">
              <a:off x="8076612" y="2786126"/>
              <a:ext cx="2153797" cy="455801"/>
              <a:chOff x="4886735" y="1558927"/>
              <a:chExt cx="2153797" cy="455801"/>
            </a:xfrm>
          </p:grpSpPr>
          <p:sp>
            <p:nvSpPr>
              <p:cNvPr id="1080" name="Google Shape;1080;p41"/>
              <p:cNvSpPr/>
              <p:nvPr/>
            </p:nvSpPr>
            <p:spPr>
              <a:xfrm>
                <a:off x="4919159" y="1591351"/>
                <a:ext cx="2090506" cy="390797"/>
              </a:xfrm>
              <a:custGeom>
                <a:avLst/>
                <a:gdLst/>
                <a:ahLst/>
                <a:cxnLst/>
                <a:rect l="l" t="t" r="r" b="b"/>
                <a:pathLst>
                  <a:path w="4768" h="893" extrusionOk="0">
                    <a:moveTo>
                      <a:pt x="0" y="893"/>
                    </a:moveTo>
                    <a:lnTo>
                      <a:pt x="1232" y="893"/>
                    </a:lnTo>
                    <a:lnTo>
                      <a:pt x="2125" y="0"/>
                    </a:lnTo>
                    <a:lnTo>
                      <a:pt x="4768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41"/>
              <p:cNvSpPr/>
              <p:nvPr/>
            </p:nvSpPr>
            <p:spPr>
              <a:xfrm>
                <a:off x="4886735" y="1951428"/>
                <a:ext cx="65100" cy="63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41"/>
              <p:cNvSpPr/>
              <p:nvPr/>
            </p:nvSpPr>
            <p:spPr>
              <a:xfrm>
                <a:off x="6977232" y="1558927"/>
                <a:ext cx="63300" cy="651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3" name="Google Shape;1083;p41"/>
            <p:cNvGrpSpPr/>
            <p:nvPr/>
          </p:nvGrpSpPr>
          <p:grpSpPr>
            <a:xfrm rot="10800000">
              <a:off x="8644952" y="-180100"/>
              <a:ext cx="1017112" cy="1274803"/>
              <a:chOff x="3406775" y="1971675"/>
              <a:chExt cx="946151" cy="1185863"/>
            </a:xfrm>
          </p:grpSpPr>
          <p:sp>
            <p:nvSpPr>
              <p:cNvPr id="1084" name="Google Shape;1084;p41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2754" extrusionOk="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p41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41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7" name="Google Shape;1087;p41"/>
            <p:cNvGrpSpPr/>
            <p:nvPr/>
          </p:nvGrpSpPr>
          <p:grpSpPr>
            <a:xfrm rot="10800000">
              <a:off x="8063598" y="-864"/>
              <a:ext cx="855055" cy="686105"/>
              <a:chOff x="3524250" y="2062163"/>
              <a:chExt cx="795400" cy="638237"/>
            </a:xfrm>
          </p:grpSpPr>
          <p:sp>
            <p:nvSpPr>
              <p:cNvPr id="1088" name="Google Shape;1088;p41"/>
              <p:cNvSpPr/>
              <p:nvPr/>
            </p:nvSpPr>
            <p:spPr>
              <a:xfrm>
                <a:off x="3554413" y="2090738"/>
                <a:ext cx="736598" cy="581026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1422" extrusionOk="0">
                    <a:moveTo>
                      <a:pt x="1805" y="1422"/>
                    </a:moveTo>
                    <a:lnTo>
                      <a:pt x="729" y="1422"/>
                    </a:lnTo>
                    <a:lnTo>
                      <a:pt x="0" y="693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41"/>
              <p:cNvSpPr/>
              <p:nvPr/>
            </p:nvSpPr>
            <p:spPr>
              <a:xfrm>
                <a:off x="4260850" y="2641600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41"/>
              <p:cNvSpPr/>
              <p:nvPr/>
            </p:nvSpPr>
            <p:spPr>
              <a:xfrm>
                <a:off x="3524250" y="2062163"/>
                <a:ext cx="603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1" name="Google Shape;1091;p41"/>
            <p:cNvGrpSpPr/>
            <p:nvPr/>
          </p:nvGrpSpPr>
          <p:grpSpPr>
            <a:xfrm rot="-1800044">
              <a:off x="5643720" y="5236437"/>
              <a:ext cx="2153749" cy="455791"/>
              <a:chOff x="4886735" y="1558927"/>
              <a:chExt cx="2153797" cy="455801"/>
            </a:xfrm>
          </p:grpSpPr>
          <p:sp>
            <p:nvSpPr>
              <p:cNvPr id="1092" name="Google Shape;1092;p41"/>
              <p:cNvSpPr/>
              <p:nvPr/>
            </p:nvSpPr>
            <p:spPr>
              <a:xfrm>
                <a:off x="4919159" y="1591351"/>
                <a:ext cx="2090506" cy="390797"/>
              </a:xfrm>
              <a:custGeom>
                <a:avLst/>
                <a:gdLst/>
                <a:ahLst/>
                <a:cxnLst/>
                <a:rect l="l" t="t" r="r" b="b"/>
                <a:pathLst>
                  <a:path w="4768" h="893" extrusionOk="0">
                    <a:moveTo>
                      <a:pt x="0" y="893"/>
                    </a:moveTo>
                    <a:lnTo>
                      <a:pt x="1232" y="893"/>
                    </a:lnTo>
                    <a:lnTo>
                      <a:pt x="2125" y="0"/>
                    </a:lnTo>
                    <a:lnTo>
                      <a:pt x="4768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41"/>
              <p:cNvSpPr/>
              <p:nvPr/>
            </p:nvSpPr>
            <p:spPr>
              <a:xfrm>
                <a:off x="4886735" y="1951428"/>
                <a:ext cx="65100" cy="63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41"/>
              <p:cNvSpPr/>
              <p:nvPr/>
            </p:nvSpPr>
            <p:spPr>
              <a:xfrm>
                <a:off x="6977232" y="1558927"/>
                <a:ext cx="63300" cy="651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5" name="Google Shape;1095;p41"/>
            <p:cNvGrpSpPr/>
            <p:nvPr/>
          </p:nvGrpSpPr>
          <p:grpSpPr>
            <a:xfrm rot="9900119">
              <a:off x="105406" y="-149"/>
              <a:ext cx="1868723" cy="1646861"/>
              <a:chOff x="2757488" y="0"/>
              <a:chExt cx="1738314" cy="1531934"/>
            </a:xfrm>
          </p:grpSpPr>
          <p:sp>
            <p:nvSpPr>
              <p:cNvPr id="1096" name="Google Shape;1096;p41"/>
              <p:cNvSpPr/>
              <p:nvPr/>
            </p:nvSpPr>
            <p:spPr>
              <a:xfrm>
                <a:off x="2786063" y="30163"/>
                <a:ext cx="1709739" cy="1501771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3683" extrusionOk="0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41"/>
              <p:cNvSpPr/>
              <p:nvPr/>
            </p:nvSpPr>
            <p:spPr>
              <a:xfrm>
                <a:off x="2757488" y="1441450"/>
                <a:ext cx="58738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46" extrusionOk="0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41"/>
              <p:cNvSpPr/>
              <p:nvPr/>
            </p:nvSpPr>
            <p:spPr>
              <a:xfrm>
                <a:off x="4337050" y="0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9" name="Google Shape;1099;p41"/>
            <p:cNvGrpSpPr/>
            <p:nvPr/>
          </p:nvGrpSpPr>
          <p:grpSpPr>
            <a:xfrm rot="6299881">
              <a:off x="-189815" y="4227447"/>
              <a:ext cx="1017132" cy="1274827"/>
              <a:chOff x="3406775" y="1971675"/>
              <a:chExt cx="946151" cy="1185863"/>
            </a:xfrm>
          </p:grpSpPr>
          <p:sp>
            <p:nvSpPr>
              <p:cNvPr id="1100" name="Google Shape;1100;p41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2754" extrusionOk="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41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41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lerta Stencil"/>
              <a:buNone/>
              <a:defRPr sz="28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lerta Stencil"/>
              <a:buNone/>
              <a:defRPr sz="28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lerta Stencil"/>
              <a:buNone/>
              <a:defRPr sz="28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lerta Stencil"/>
              <a:buNone/>
              <a:defRPr sz="28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lerta Stencil"/>
              <a:buNone/>
              <a:defRPr sz="28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lerta Stencil"/>
              <a:buNone/>
              <a:defRPr sz="28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lerta Stencil"/>
              <a:buNone/>
              <a:defRPr sz="28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lerta Stencil"/>
              <a:buNone/>
              <a:defRPr sz="28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lerta Stencil"/>
              <a:buNone/>
              <a:defRPr sz="28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8" r:id="rId3"/>
    <p:sldLayoutId id="2147483659" r:id="rId4"/>
    <p:sldLayoutId id="2147483662" r:id="rId5"/>
    <p:sldLayoutId id="2147483673" r:id="rId6"/>
    <p:sldLayoutId id="2147483680" r:id="rId7"/>
    <p:sldLayoutId id="2147483682" r:id="rId8"/>
    <p:sldLayoutId id="2147483687" r:id="rId9"/>
    <p:sldLayoutId id="214748368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49"/>
          <p:cNvSpPr txBox="1">
            <a:spLocks noGrp="1"/>
          </p:cNvSpPr>
          <p:nvPr>
            <p:ph type="subTitle" idx="1"/>
          </p:nvPr>
        </p:nvSpPr>
        <p:spPr>
          <a:xfrm>
            <a:off x="1634700" y="2921238"/>
            <a:ext cx="58746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What are the </a:t>
            </a:r>
            <a:r>
              <a:rPr lang="en" sz="2800" dirty="0">
                <a:solidFill>
                  <a:srgbClr val="FFBD33"/>
                </a:solidFill>
              </a:rPr>
              <a:t>odds?</a:t>
            </a:r>
            <a:endParaRPr sz="2800" dirty="0">
              <a:solidFill>
                <a:srgbClr val="FFBD33"/>
              </a:solidFill>
            </a:endParaRPr>
          </a:p>
        </p:txBody>
      </p:sp>
      <p:sp>
        <p:nvSpPr>
          <p:cNvPr id="1194" name="Google Shape;1194;p49"/>
          <p:cNvSpPr txBox="1">
            <a:spLocks noGrp="1"/>
          </p:cNvSpPr>
          <p:nvPr>
            <p:ph type="title"/>
          </p:nvPr>
        </p:nvSpPr>
        <p:spPr>
          <a:xfrm>
            <a:off x="1634700" y="1482138"/>
            <a:ext cx="5874600" cy="14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Space!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50"/>
          <p:cNvSpPr/>
          <p:nvPr/>
        </p:nvSpPr>
        <p:spPr>
          <a:xfrm>
            <a:off x="3839250" y="955975"/>
            <a:ext cx="1465500" cy="1310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00" name="Google Shape;1200;p50"/>
          <p:cNvSpPr txBox="1">
            <a:spLocks noGrp="1"/>
          </p:cNvSpPr>
          <p:nvPr>
            <p:ph type="title"/>
          </p:nvPr>
        </p:nvSpPr>
        <p:spPr>
          <a:xfrm>
            <a:off x="993900" y="2613431"/>
            <a:ext cx="715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Dynamic Design</a:t>
            </a:r>
            <a:endParaRPr sz="4800" dirty="0"/>
          </a:p>
        </p:txBody>
      </p:sp>
      <p:sp>
        <p:nvSpPr>
          <p:cNvPr id="1201" name="Google Shape;1201;p50"/>
          <p:cNvSpPr txBox="1">
            <a:spLocks noGrp="1"/>
          </p:cNvSpPr>
          <p:nvPr>
            <p:ph type="title" idx="2"/>
          </p:nvPr>
        </p:nvSpPr>
        <p:spPr>
          <a:xfrm>
            <a:off x="3958866" y="1190275"/>
            <a:ext cx="122626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202" name="Google Shape;1202;p50"/>
          <p:cNvSpPr txBox="1">
            <a:spLocks noGrp="1"/>
          </p:cNvSpPr>
          <p:nvPr>
            <p:ph type="subTitle" idx="1"/>
          </p:nvPr>
        </p:nvSpPr>
        <p:spPr>
          <a:xfrm>
            <a:off x="1885950" y="3559050"/>
            <a:ext cx="5372100" cy="4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efine </a:t>
            </a:r>
            <a:r>
              <a:rPr lang="en" dirty="0">
                <a:solidFill>
                  <a:srgbClr val="FFBD33"/>
                </a:solidFill>
              </a:rPr>
              <a:t>time parameters.</a:t>
            </a:r>
            <a:endParaRPr dirty="0">
              <a:solidFill>
                <a:srgbClr val="FFBD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403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50"/>
          <p:cNvSpPr/>
          <p:nvPr/>
        </p:nvSpPr>
        <p:spPr>
          <a:xfrm>
            <a:off x="3839250" y="955975"/>
            <a:ext cx="1465500" cy="1310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00" name="Google Shape;1200;p50"/>
          <p:cNvSpPr txBox="1">
            <a:spLocks noGrp="1"/>
          </p:cNvSpPr>
          <p:nvPr>
            <p:ph type="title"/>
          </p:nvPr>
        </p:nvSpPr>
        <p:spPr>
          <a:xfrm>
            <a:off x="993900" y="2613431"/>
            <a:ext cx="715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Implementation</a:t>
            </a:r>
            <a:endParaRPr sz="4800" dirty="0"/>
          </a:p>
        </p:txBody>
      </p:sp>
      <p:sp>
        <p:nvSpPr>
          <p:cNvPr id="1201" name="Google Shape;1201;p50"/>
          <p:cNvSpPr txBox="1">
            <a:spLocks noGrp="1"/>
          </p:cNvSpPr>
          <p:nvPr>
            <p:ph type="title" idx="2"/>
          </p:nvPr>
        </p:nvSpPr>
        <p:spPr>
          <a:xfrm>
            <a:off x="3958866" y="1190275"/>
            <a:ext cx="122626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202" name="Google Shape;1202;p50"/>
          <p:cNvSpPr txBox="1">
            <a:spLocks noGrp="1"/>
          </p:cNvSpPr>
          <p:nvPr>
            <p:ph type="subTitle" idx="1"/>
          </p:nvPr>
        </p:nvSpPr>
        <p:spPr>
          <a:xfrm>
            <a:off x="1885950" y="3559050"/>
            <a:ext cx="5372100" cy="4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Write</a:t>
            </a:r>
            <a:r>
              <a:rPr lang="en" dirty="0"/>
              <a:t> </a:t>
            </a:r>
            <a:r>
              <a:rPr lang="en" dirty="0">
                <a:solidFill>
                  <a:srgbClr val="FFBD33"/>
                </a:solidFill>
              </a:rPr>
              <a:t>the code.</a:t>
            </a:r>
            <a:endParaRPr dirty="0">
              <a:solidFill>
                <a:srgbClr val="FFBD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57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50"/>
          <p:cNvSpPr/>
          <p:nvPr/>
        </p:nvSpPr>
        <p:spPr>
          <a:xfrm>
            <a:off x="3839250" y="955975"/>
            <a:ext cx="1465500" cy="1310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00" name="Google Shape;1200;p50"/>
          <p:cNvSpPr txBox="1">
            <a:spLocks noGrp="1"/>
          </p:cNvSpPr>
          <p:nvPr>
            <p:ph type="title"/>
          </p:nvPr>
        </p:nvSpPr>
        <p:spPr>
          <a:xfrm>
            <a:off x="993900" y="2613431"/>
            <a:ext cx="715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Verification</a:t>
            </a:r>
            <a:endParaRPr sz="4800" dirty="0"/>
          </a:p>
        </p:txBody>
      </p:sp>
      <p:sp>
        <p:nvSpPr>
          <p:cNvPr id="1201" name="Google Shape;1201;p50"/>
          <p:cNvSpPr txBox="1">
            <a:spLocks noGrp="1"/>
          </p:cNvSpPr>
          <p:nvPr>
            <p:ph type="title" idx="2"/>
          </p:nvPr>
        </p:nvSpPr>
        <p:spPr>
          <a:xfrm>
            <a:off x="3958866" y="1190275"/>
            <a:ext cx="122626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202" name="Google Shape;1202;p50"/>
          <p:cNvSpPr txBox="1">
            <a:spLocks noGrp="1"/>
          </p:cNvSpPr>
          <p:nvPr>
            <p:ph type="subTitle" idx="1"/>
          </p:nvPr>
        </p:nvSpPr>
        <p:spPr>
          <a:xfrm>
            <a:off x="1885950" y="3559050"/>
            <a:ext cx="5372100" cy="4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does what is</a:t>
            </a:r>
            <a:r>
              <a:rPr lang="en" dirty="0"/>
              <a:t> </a:t>
            </a:r>
            <a:r>
              <a:rPr lang="en" dirty="0">
                <a:solidFill>
                  <a:srgbClr val="FFBD33"/>
                </a:solidFill>
              </a:rPr>
              <a:t>intented </a:t>
            </a:r>
            <a:r>
              <a:rPr lang="en" dirty="0">
                <a:solidFill>
                  <a:schemeClr val="tx1"/>
                </a:solidFill>
              </a:rPr>
              <a:t>to be done.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92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48"/>
          <p:cNvSpPr/>
          <p:nvPr/>
        </p:nvSpPr>
        <p:spPr>
          <a:xfrm>
            <a:off x="4329450" y="618457"/>
            <a:ext cx="789900" cy="706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73" name="Google Shape;1173;p48"/>
          <p:cNvSpPr/>
          <p:nvPr/>
        </p:nvSpPr>
        <p:spPr>
          <a:xfrm>
            <a:off x="4329450" y="1685257"/>
            <a:ext cx="789900" cy="706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74" name="Google Shape;1174;p48"/>
          <p:cNvSpPr/>
          <p:nvPr/>
        </p:nvSpPr>
        <p:spPr>
          <a:xfrm>
            <a:off x="4329450" y="2752057"/>
            <a:ext cx="789900" cy="706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75" name="Google Shape;1175;p48"/>
          <p:cNvSpPr/>
          <p:nvPr/>
        </p:nvSpPr>
        <p:spPr>
          <a:xfrm>
            <a:off x="4329450" y="3818857"/>
            <a:ext cx="789900" cy="706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76" name="Google Shape;1176;p48"/>
          <p:cNvSpPr txBox="1">
            <a:spLocks noGrp="1"/>
          </p:cNvSpPr>
          <p:nvPr>
            <p:ph type="title"/>
          </p:nvPr>
        </p:nvSpPr>
        <p:spPr>
          <a:xfrm>
            <a:off x="4370100" y="689257"/>
            <a:ext cx="7086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77" name="Google Shape;1177;p48"/>
          <p:cNvSpPr txBox="1">
            <a:spLocks noGrp="1"/>
          </p:cNvSpPr>
          <p:nvPr>
            <p:ph type="subTitle" idx="1"/>
          </p:nvPr>
        </p:nvSpPr>
        <p:spPr>
          <a:xfrm>
            <a:off x="5215500" y="904046"/>
            <a:ext cx="3208500" cy="4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One last hug before launch.</a:t>
            </a:r>
            <a:endParaRPr dirty="0"/>
          </a:p>
        </p:txBody>
      </p:sp>
      <p:sp>
        <p:nvSpPr>
          <p:cNvPr id="1178" name="Google Shape;1178;p48"/>
          <p:cNvSpPr txBox="1">
            <a:spLocks noGrp="1"/>
          </p:cNvSpPr>
          <p:nvPr>
            <p:ph type="title" idx="2"/>
          </p:nvPr>
        </p:nvSpPr>
        <p:spPr>
          <a:xfrm>
            <a:off x="4370100" y="1756057"/>
            <a:ext cx="7086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79" name="Google Shape;1179;p48"/>
          <p:cNvSpPr txBox="1">
            <a:spLocks noGrp="1"/>
          </p:cNvSpPr>
          <p:nvPr>
            <p:ph type="subTitle" idx="3"/>
          </p:nvPr>
        </p:nvSpPr>
        <p:spPr>
          <a:xfrm>
            <a:off x="5215500" y="1951693"/>
            <a:ext cx="3208500" cy="4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Space is in the open.</a:t>
            </a:r>
            <a:endParaRPr dirty="0"/>
          </a:p>
        </p:txBody>
      </p:sp>
      <p:sp>
        <p:nvSpPr>
          <p:cNvPr id="1180" name="Google Shape;1180;p48"/>
          <p:cNvSpPr txBox="1">
            <a:spLocks noGrp="1"/>
          </p:cNvSpPr>
          <p:nvPr>
            <p:ph type="title" idx="4"/>
          </p:nvPr>
        </p:nvSpPr>
        <p:spPr>
          <a:xfrm>
            <a:off x="4370100" y="2822857"/>
            <a:ext cx="7086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81" name="Google Shape;1181;p48"/>
          <p:cNvSpPr txBox="1">
            <a:spLocks noGrp="1"/>
          </p:cNvSpPr>
          <p:nvPr>
            <p:ph type="subTitle" idx="5"/>
          </p:nvPr>
        </p:nvSpPr>
        <p:spPr>
          <a:xfrm>
            <a:off x="5215500" y="3042857"/>
            <a:ext cx="3208500" cy="4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Extremely Hot! Extremely Cold!</a:t>
            </a:r>
            <a:endParaRPr dirty="0"/>
          </a:p>
        </p:txBody>
      </p:sp>
      <p:sp>
        <p:nvSpPr>
          <p:cNvPr id="1182" name="Google Shape;1182;p48"/>
          <p:cNvSpPr txBox="1">
            <a:spLocks noGrp="1"/>
          </p:cNvSpPr>
          <p:nvPr>
            <p:ph type="title" idx="6"/>
          </p:nvPr>
        </p:nvSpPr>
        <p:spPr>
          <a:xfrm>
            <a:off x="4370100" y="3889657"/>
            <a:ext cx="7086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183" name="Google Shape;1183;p48"/>
          <p:cNvSpPr txBox="1">
            <a:spLocks noGrp="1"/>
          </p:cNvSpPr>
          <p:nvPr>
            <p:ph type="subTitle" idx="7"/>
          </p:nvPr>
        </p:nvSpPr>
        <p:spPr>
          <a:xfrm>
            <a:off x="5215500" y="4104383"/>
            <a:ext cx="3208500" cy="4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Things we don’t know that we don’t know about.</a:t>
            </a:r>
            <a:endParaRPr dirty="0"/>
          </a:p>
        </p:txBody>
      </p:sp>
      <p:sp>
        <p:nvSpPr>
          <p:cNvPr id="1184" name="Google Shape;1184;p48"/>
          <p:cNvSpPr txBox="1">
            <a:spLocks noGrp="1"/>
          </p:cNvSpPr>
          <p:nvPr>
            <p:ph type="title" idx="8"/>
          </p:nvPr>
        </p:nvSpPr>
        <p:spPr>
          <a:xfrm>
            <a:off x="1126100" y="1929450"/>
            <a:ext cx="2683800" cy="12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Space</a:t>
            </a:r>
            <a:br>
              <a:rPr lang="en" dirty="0"/>
            </a:br>
            <a:r>
              <a:rPr lang="en" dirty="0"/>
              <a:t>Challenges</a:t>
            </a:r>
            <a:endParaRPr dirty="0"/>
          </a:p>
        </p:txBody>
      </p:sp>
      <p:sp>
        <p:nvSpPr>
          <p:cNvPr id="1185" name="Google Shape;1185;p48"/>
          <p:cNvSpPr txBox="1">
            <a:spLocks noGrp="1"/>
          </p:cNvSpPr>
          <p:nvPr>
            <p:ph type="subTitle" idx="9"/>
          </p:nvPr>
        </p:nvSpPr>
        <p:spPr>
          <a:xfrm>
            <a:off x="5215500" y="562652"/>
            <a:ext cx="3208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It’s Far Away</a:t>
            </a:r>
            <a:endParaRPr dirty="0"/>
          </a:p>
        </p:txBody>
      </p:sp>
      <p:sp>
        <p:nvSpPr>
          <p:cNvPr id="1186" name="Google Shape;1186;p48"/>
          <p:cNvSpPr txBox="1">
            <a:spLocks noGrp="1"/>
          </p:cNvSpPr>
          <p:nvPr>
            <p:ph type="subTitle" idx="13"/>
          </p:nvPr>
        </p:nvSpPr>
        <p:spPr>
          <a:xfrm>
            <a:off x="5215500" y="1610424"/>
            <a:ext cx="32085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Intense Radiation</a:t>
            </a:r>
            <a:endParaRPr dirty="0"/>
          </a:p>
        </p:txBody>
      </p:sp>
      <p:sp>
        <p:nvSpPr>
          <p:cNvPr id="1187" name="Google Shape;1187;p48"/>
          <p:cNvSpPr txBox="1">
            <a:spLocks noGrp="1"/>
          </p:cNvSpPr>
          <p:nvPr>
            <p:ph type="subTitle" idx="14"/>
          </p:nvPr>
        </p:nvSpPr>
        <p:spPr>
          <a:xfrm>
            <a:off x="5215500" y="2701599"/>
            <a:ext cx="32085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Temperature</a:t>
            </a:r>
            <a:endParaRPr dirty="0"/>
          </a:p>
        </p:txBody>
      </p:sp>
      <p:sp>
        <p:nvSpPr>
          <p:cNvPr id="1188" name="Google Shape;1188;p48"/>
          <p:cNvSpPr txBox="1">
            <a:spLocks noGrp="1"/>
          </p:cNvSpPr>
          <p:nvPr>
            <p:ph type="subTitle" idx="15"/>
          </p:nvPr>
        </p:nvSpPr>
        <p:spPr>
          <a:xfrm>
            <a:off x="5215500" y="3763124"/>
            <a:ext cx="32085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Unknown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53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need to maintain:</a:t>
            </a:r>
            <a:endParaRPr dirty="0"/>
          </a:p>
        </p:txBody>
      </p:sp>
      <p:sp>
        <p:nvSpPr>
          <p:cNvPr id="1241" name="Google Shape;1241;p53"/>
          <p:cNvSpPr txBox="1">
            <a:spLocks noGrp="1"/>
          </p:cNvSpPr>
          <p:nvPr>
            <p:ph type="subTitle" idx="1"/>
          </p:nvPr>
        </p:nvSpPr>
        <p:spPr>
          <a:xfrm>
            <a:off x="720000" y="2783138"/>
            <a:ext cx="2336400" cy="4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Reliability </a:t>
            </a:r>
            <a:endParaRPr dirty="0"/>
          </a:p>
        </p:txBody>
      </p:sp>
      <p:sp>
        <p:nvSpPr>
          <p:cNvPr id="1242" name="Google Shape;1242;p53"/>
          <p:cNvSpPr txBox="1">
            <a:spLocks noGrp="1"/>
          </p:cNvSpPr>
          <p:nvPr>
            <p:ph type="subTitle" idx="5"/>
          </p:nvPr>
        </p:nvSpPr>
        <p:spPr>
          <a:xfrm>
            <a:off x="3403800" y="2783138"/>
            <a:ext cx="2336400" cy="4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Recovery</a:t>
            </a:r>
            <a:endParaRPr dirty="0"/>
          </a:p>
        </p:txBody>
      </p:sp>
      <p:sp>
        <p:nvSpPr>
          <p:cNvPr id="1243" name="Google Shape;1243;p53"/>
          <p:cNvSpPr txBox="1">
            <a:spLocks noGrp="1"/>
          </p:cNvSpPr>
          <p:nvPr>
            <p:ph type="subTitle" idx="6"/>
          </p:nvPr>
        </p:nvSpPr>
        <p:spPr>
          <a:xfrm>
            <a:off x="6087600" y="2783138"/>
            <a:ext cx="2336400" cy="4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Self-Care</a:t>
            </a:r>
            <a:endParaRPr dirty="0"/>
          </a:p>
        </p:txBody>
      </p:sp>
      <p:sp>
        <p:nvSpPr>
          <p:cNvPr id="1244" name="Google Shape;1244;p53"/>
          <p:cNvSpPr txBox="1">
            <a:spLocks noGrp="1"/>
          </p:cNvSpPr>
          <p:nvPr>
            <p:ph type="subTitle" idx="2"/>
          </p:nvPr>
        </p:nvSpPr>
        <p:spPr>
          <a:xfrm>
            <a:off x="720000" y="3247975"/>
            <a:ext cx="2336400" cy="6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Make sure it doesn’t break.</a:t>
            </a:r>
            <a:endParaRPr dirty="0"/>
          </a:p>
        </p:txBody>
      </p:sp>
      <p:sp>
        <p:nvSpPr>
          <p:cNvPr id="1245" name="Google Shape;1245;p53"/>
          <p:cNvSpPr txBox="1">
            <a:spLocks noGrp="1"/>
          </p:cNvSpPr>
          <p:nvPr>
            <p:ph type="subTitle" idx="3"/>
          </p:nvPr>
        </p:nvSpPr>
        <p:spPr>
          <a:xfrm>
            <a:off x="3403800" y="3247975"/>
            <a:ext cx="2336400" cy="6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it’s breaks, make sure it recovers.</a:t>
            </a:r>
            <a:endParaRPr dirty="0"/>
          </a:p>
        </p:txBody>
      </p:sp>
      <p:sp>
        <p:nvSpPr>
          <p:cNvPr id="1246" name="Google Shape;1246;p53"/>
          <p:cNvSpPr txBox="1">
            <a:spLocks noGrp="1"/>
          </p:cNvSpPr>
          <p:nvPr>
            <p:ph type="subTitle" idx="4"/>
          </p:nvPr>
        </p:nvSpPr>
        <p:spPr>
          <a:xfrm>
            <a:off x="6087600" y="3247975"/>
            <a:ext cx="2336400" cy="6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Always check the system for alternations.</a:t>
            </a:r>
            <a:endParaRPr dirty="0"/>
          </a:p>
        </p:txBody>
      </p:sp>
      <p:sp>
        <p:nvSpPr>
          <p:cNvPr id="1247" name="Google Shape;1247;p53"/>
          <p:cNvSpPr/>
          <p:nvPr/>
        </p:nvSpPr>
        <p:spPr>
          <a:xfrm>
            <a:off x="1413450" y="1695344"/>
            <a:ext cx="949500" cy="849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48" name="Google Shape;1248;p53"/>
          <p:cNvSpPr/>
          <p:nvPr/>
        </p:nvSpPr>
        <p:spPr>
          <a:xfrm>
            <a:off x="4097250" y="1695344"/>
            <a:ext cx="949500" cy="849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49" name="Google Shape;1249;p53"/>
          <p:cNvSpPr/>
          <p:nvPr/>
        </p:nvSpPr>
        <p:spPr>
          <a:xfrm>
            <a:off x="6781050" y="1695344"/>
            <a:ext cx="949500" cy="849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1250" name="Google Shape;1250;p53"/>
          <p:cNvGrpSpPr/>
          <p:nvPr/>
        </p:nvGrpSpPr>
        <p:grpSpPr>
          <a:xfrm>
            <a:off x="7017413" y="1924523"/>
            <a:ext cx="476774" cy="390642"/>
            <a:chOff x="8432800" y="2136776"/>
            <a:chExt cx="623886" cy="511177"/>
          </a:xfrm>
        </p:grpSpPr>
        <p:sp>
          <p:nvSpPr>
            <p:cNvPr id="1251" name="Google Shape;1251;p53"/>
            <p:cNvSpPr/>
            <p:nvPr/>
          </p:nvSpPr>
          <p:spPr>
            <a:xfrm>
              <a:off x="8807450" y="2303463"/>
              <a:ext cx="196849" cy="74613"/>
            </a:xfrm>
            <a:custGeom>
              <a:avLst/>
              <a:gdLst/>
              <a:ahLst/>
              <a:cxnLst/>
              <a:rect l="l" t="t" r="r" b="b"/>
              <a:pathLst>
                <a:path w="922" h="346" extrusionOk="0">
                  <a:moveTo>
                    <a:pt x="922" y="88"/>
                  </a:moveTo>
                  <a:cubicBezTo>
                    <a:pt x="922" y="40"/>
                    <a:pt x="883" y="0"/>
                    <a:pt x="83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39" y="0"/>
                    <a:pt x="0" y="40"/>
                    <a:pt x="0" y="88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306"/>
                    <a:pt x="39" y="346"/>
                    <a:pt x="88" y="346"/>
                  </a:cubicBezTo>
                  <a:cubicBezTo>
                    <a:pt x="834" y="346"/>
                    <a:pt x="834" y="346"/>
                    <a:pt x="834" y="346"/>
                  </a:cubicBezTo>
                  <a:cubicBezTo>
                    <a:pt x="883" y="346"/>
                    <a:pt x="922" y="306"/>
                    <a:pt x="922" y="257"/>
                  </a:cubicBezTo>
                  <a:lnTo>
                    <a:pt x="922" y="88"/>
                  </a:lnTo>
                  <a:close/>
                  <a:moveTo>
                    <a:pt x="837" y="257"/>
                  </a:moveTo>
                  <a:cubicBezTo>
                    <a:pt x="837" y="259"/>
                    <a:pt x="836" y="260"/>
                    <a:pt x="834" y="260"/>
                  </a:cubicBezTo>
                  <a:cubicBezTo>
                    <a:pt x="88" y="260"/>
                    <a:pt x="88" y="260"/>
                    <a:pt x="88" y="260"/>
                  </a:cubicBezTo>
                  <a:cubicBezTo>
                    <a:pt x="86" y="260"/>
                    <a:pt x="85" y="259"/>
                    <a:pt x="85" y="257"/>
                  </a:cubicBezTo>
                  <a:cubicBezTo>
                    <a:pt x="85" y="88"/>
                    <a:pt x="85" y="88"/>
                    <a:pt x="85" y="88"/>
                  </a:cubicBezTo>
                  <a:cubicBezTo>
                    <a:pt x="85" y="87"/>
                    <a:pt x="86" y="85"/>
                    <a:pt x="88" y="85"/>
                  </a:cubicBezTo>
                  <a:cubicBezTo>
                    <a:pt x="834" y="85"/>
                    <a:pt x="834" y="85"/>
                    <a:pt x="834" y="85"/>
                  </a:cubicBezTo>
                  <a:cubicBezTo>
                    <a:pt x="836" y="85"/>
                    <a:pt x="837" y="87"/>
                    <a:pt x="837" y="88"/>
                  </a:cubicBezTo>
                  <a:lnTo>
                    <a:pt x="837" y="257"/>
                  </a:lnTo>
                  <a:close/>
                  <a:moveTo>
                    <a:pt x="837" y="257"/>
                  </a:moveTo>
                  <a:cubicBezTo>
                    <a:pt x="837" y="257"/>
                    <a:pt x="837" y="257"/>
                    <a:pt x="837" y="25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53"/>
            <p:cNvSpPr/>
            <p:nvPr/>
          </p:nvSpPr>
          <p:spPr>
            <a:xfrm>
              <a:off x="8483600" y="2311401"/>
              <a:ext cx="279402" cy="280989"/>
            </a:xfrm>
            <a:custGeom>
              <a:avLst/>
              <a:gdLst/>
              <a:ahLst/>
              <a:cxnLst/>
              <a:rect l="l" t="t" r="r" b="b"/>
              <a:pathLst>
                <a:path w="1304" h="1304" extrusionOk="0">
                  <a:moveTo>
                    <a:pt x="1239" y="807"/>
                  </a:moveTo>
                  <a:cubicBezTo>
                    <a:pt x="1275" y="807"/>
                    <a:pt x="1304" y="777"/>
                    <a:pt x="1304" y="741"/>
                  </a:cubicBezTo>
                  <a:cubicBezTo>
                    <a:pt x="1304" y="562"/>
                    <a:pt x="1304" y="562"/>
                    <a:pt x="1304" y="562"/>
                  </a:cubicBezTo>
                  <a:cubicBezTo>
                    <a:pt x="1304" y="526"/>
                    <a:pt x="1275" y="497"/>
                    <a:pt x="1239" y="497"/>
                  </a:cubicBezTo>
                  <a:cubicBezTo>
                    <a:pt x="1155" y="497"/>
                    <a:pt x="1155" y="497"/>
                    <a:pt x="1155" y="497"/>
                  </a:cubicBezTo>
                  <a:cubicBezTo>
                    <a:pt x="1145" y="466"/>
                    <a:pt x="1132" y="435"/>
                    <a:pt x="1117" y="406"/>
                  </a:cubicBezTo>
                  <a:cubicBezTo>
                    <a:pt x="1176" y="347"/>
                    <a:pt x="1176" y="347"/>
                    <a:pt x="1176" y="347"/>
                  </a:cubicBezTo>
                  <a:cubicBezTo>
                    <a:pt x="1202" y="321"/>
                    <a:pt x="1202" y="280"/>
                    <a:pt x="1176" y="254"/>
                  </a:cubicBezTo>
                  <a:cubicBezTo>
                    <a:pt x="1050" y="128"/>
                    <a:pt x="1050" y="128"/>
                    <a:pt x="1050" y="128"/>
                  </a:cubicBezTo>
                  <a:cubicBezTo>
                    <a:pt x="1024" y="102"/>
                    <a:pt x="983" y="102"/>
                    <a:pt x="957" y="128"/>
                  </a:cubicBezTo>
                  <a:cubicBezTo>
                    <a:pt x="898" y="187"/>
                    <a:pt x="898" y="187"/>
                    <a:pt x="898" y="187"/>
                  </a:cubicBezTo>
                  <a:cubicBezTo>
                    <a:pt x="869" y="172"/>
                    <a:pt x="838" y="159"/>
                    <a:pt x="807" y="149"/>
                  </a:cubicBezTo>
                  <a:cubicBezTo>
                    <a:pt x="807" y="65"/>
                    <a:pt x="807" y="65"/>
                    <a:pt x="807" y="65"/>
                  </a:cubicBezTo>
                  <a:cubicBezTo>
                    <a:pt x="807" y="29"/>
                    <a:pt x="778" y="0"/>
                    <a:pt x="742" y="0"/>
                  </a:cubicBezTo>
                  <a:cubicBezTo>
                    <a:pt x="563" y="0"/>
                    <a:pt x="563" y="0"/>
                    <a:pt x="563" y="0"/>
                  </a:cubicBezTo>
                  <a:cubicBezTo>
                    <a:pt x="527" y="0"/>
                    <a:pt x="497" y="29"/>
                    <a:pt x="497" y="65"/>
                  </a:cubicBezTo>
                  <a:cubicBezTo>
                    <a:pt x="497" y="149"/>
                    <a:pt x="497" y="149"/>
                    <a:pt x="497" y="149"/>
                  </a:cubicBezTo>
                  <a:cubicBezTo>
                    <a:pt x="466" y="159"/>
                    <a:pt x="435" y="172"/>
                    <a:pt x="406" y="187"/>
                  </a:cubicBezTo>
                  <a:cubicBezTo>
                    <a:pt x="347" y="128"/>
                    <a:pt x="347" y="128"/>
                    <a:pt x="347" y="128"/>
                  </a:cubicBezTo>
                  <a:cubicBezTo>
                    <a:pt x="321" y="102"/>
                    <a:pt x="280" y="102"/>
                    <a:pt x="255" y="128"/>
                  </a:cubicBezTo>
                  <a:cubicBezTo>
                    <a:pt x="128" y="254"/>
                    <a:pt x="128" y="254"/>
                    <a:pt x="128" y="254"/>
                  </a:cubicBezTo>
                  <a:cubicBezTo>
                    <a:pt x="103" y="280"/>
                    <a:pt x="103" y="321"/>
                    <a:pt x="128" y="347"/>
                  </a:cubicBezTo>
                  <a:cubicBezTo>
                    <a:pt x="187" y="406"/>
                    <a:pt x="187" y="406"/>
                    <a:pt x="187" y="406"/>
                  </a:cubicBezTo>
                  <a:cubicBezTo>
                    <a:pt x="172" y="435"/>
                    <a:pt x="159" y="466"/>
                    <a:pt x="150" y="497"/>
                  </a:cubicBezTo>
                  <a:cubicBezTo>
                    <a:pt x="66" y="497"/>
                    <a:pt x="66" y="497"/>
                    <a:pt x="66" y="497"/>
                  </a:cubicBezTo>
                  <a:cubicBezTo>
                    <a:pt x="30" y="497"/>
                    <a:pt x="0" y="526"/>
                    <a:pt x="0" y="562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0" y="777"/>
                    <a:pt x="30" y="807"/>
                    <a:pt x="66" y="807"/>
                  </a:cubicBezTo>
                  <a:cubicBezTo>
                    <a:pt x="150" y="807"/>
                    <a:pt x="150" y="807"/>
                    <a:pt x="150" y="807"/>
                  </a:cubicBezTo>
                  <a:cubicBezTo>
                    <a:pt x="159" y="838"/>
                    <a:pt x="172" y="869"/>
                    <a:pt x="187" y="898"/>
                  </a:cubicBezTo>
                  <a:cubicBezTo>
                    <a:pt x="128" y="957"/>
                    <a:pt x="128" y="957"/>
                    <a:pt x="128" y="957"/>
                  </a:cubicBezTo>
                  <a:cubicBezTo>
                    <a:pt x="103" y="983"/>
                    <a:pt x="103" y="1024"/>
                    <a:pt x="128" y="1049"/>
                  </a:cubicBezTo>
                  <a:cubicBezTo>
                    <a:pt x="255" y="1176"/>
                    <a:pt x="255" y="1176"/>
                    <a:pt x="255" y="1176"/>
                  </a:cubicBezTo>
                  <a:cubicBezTo>
                    <a:pt x="280" y="1201"/>
                    <a:pt x="321" y="1201"/>
                    <a:pt x="347" y="1176"/>
                  </a:cubicBezTo>
                  <a:cubicBezTo>
                    <a:pt x="406" y="1117"/>
                    <a:pt x="406" y="1117"/>
                    <a:pt x="406" y="1117"/>
                  </a:cubicBezTo>
                  <a:cubicBezTo>
                    <a:pt x="435" y="1132"/>
                    <a:pt x="466" y="1145"/>
                    <a:pt x="497" y="1154"/>
                  </a:cubicBezTo>
                  <a:cubicBezTo>
                    <a:pt x="497" y="1238"/>
                    <a:pt x="497" y="1238"/>
                    <a:pt x="497" y="1238"/>
                  </a:cubicBezTo>
                  <a:cubicBezTo>
                    <a:pt x="497" y="1274"/>
                    <a:pt x="527" y="1304"/>
                    <a:pt x="563" y="1304"/>
                  </a:cubicBezTo>
                  <a:cubicBezTo>
                    <a:pt x="742" y="1304"/>
                    <a:pt x="742" y="1304"/>
                    <a:pt x="742" y="1304"/>
                  </a:cubicBezTo>
                  <a:cubicBezTo>
                    <a:pt x="778" y="1304"/>
                    <a:pt x="807" y="1274"/>
                    <a:pt x="807" y="1238"/>
                  </a:cubicBezTo>
                  <a:cubicBezTo>
                    <a:pt x="807" y="1154"/>
                    <a:pt x="807" y="1154"/>
                    <a:pt x="807" y="1154"/>
                  </a:cubicBezTo>
                  <a:cubicBezTo>
                    <a:pt x="838" y="1145"/>
                    <a:pt x="869" y="1132"/>
                    <a:pt x="898" y="1117"/>
                  </a:cubicBezTo>
                  <a:cubicBezTo>
                    <a:pt x="957" y="1176"/>
                    <a:pt x="957" y="1176"/>
                    <a:pt x="957" y="1176"/>
                  </a:cubicBezTo>
                  <a:cubicBezTo>
                    <a:pt x="983" y="1201"/>
                    <a:pt x="1024" y="1201"/>
                    <a:pt x="1050" y="1176"/>
                  </a:cubicBezTo>
                  <a:cubicBezTo>
                    <a:pt x="1176" y="1049"/>
                    <a:pt x="1176" y="1049"/>
                    <a:pt x="1176" y="1049"/>
                  </a:cubicBezTo>
                  <a:cubicBezTo>
                    <a:pt x="1202" y="1024"/>
                    <a:pt x="1202" y="983"/>
                    <a:pt x="1176" y="957"/>
                  </a:cubicBezTo>
                  <a:cubicBezTo>
                    <a:pt x="1117" y="898"/>
                    <a:pt x="1117" y="898"/>
                    <a:pt x="1117" y="898"/>
                  </a:cubicBezTo>
                  <a:cubicBezTo>
                    <a:pt x="1132" y="869"/>
                    <a:pt x="1145" y="838"/>
                    <a:pt x="1155" y="807"/>
                  </a:cubicBezTo>
                  <a:lnTo>
                    <a:pt x="1239" y="807"/>
                  </a:lnTo>
                  <a:close/>
                  <a:moveTo>
                    <a:pt x="1077" y="769"/>
                  </a:moveTo>
                  <a:cubicBezTo>
                    <a:pt x="1067" y="804"/>
                    <a:pt x="1053" y="838"/>
                    <a:pt x="1035" y="869"/>
                  </a:cubicBezTo>
                  <a:cubicBezTo>
                    <a:pt x="1021" y="895"/>
                    <a:pt x="1025" y="927"/>
                    <a:pt x="1046" y="947"/>
                  </a:cubicBezTo>
                  <a:cubicBezTo>
                    <a:pt x="1102" y="1003"/>
                    <a:pt x="1102" y="1003"/>
                    <a:pt x="1102" y="1003"/>
                  </a:cubicBezTo>
                  <a:cubicBezTo>
                    <a:pt x="1004" y="1102"/>
                    <a:pt x="1004" y="1102"/>
                    <a:pt x="1004" y="1102"/>
                  </a:cubicBezTo>
                  <a:cubicBezTo>
                    <a:pt x="948" y="1046"/>
                    <a:pt x="948" y="1046"/>
                    <a:pt x="948" y="1046"/>
                  </a:cubicBezTo>
                  <a:cubicBezTo>
                    <a:pt x="927" y="1025"/>
                    <a:pt x="895" y="1021"/>
                    <a:pt x="869" y="1035"/>
                  </a:cubicBezTo>
                  <a:cubicBezTo>
                    <a:pt x="838" y="1053"/>
                    <a:pt x="804" y="1067"/>
                    <a:pt x="770" y="1077"/>
                  </a:cubicBezTo>
                  <a:cubicBezTo>
                    <a:pt x="741" y="1084"/>
                    <a:pt x="722" y="1110"/>
                    <a:pt x="722" y="1139"/>
                  </a:cubicBezTo>
                  <a:cubicBezTo>
                    <a:pt x="722" y="1218"/>
                    <a:pt x="722" y="1218"/>
                    <a:pt x="722" y="1218"/>
                  </a:cubicBezTo>
                  <a:cubicBezTo>
                    <a:pt x="583" y="1218"/>
                    <a:pt x="583" y="1218"/>
                    <a:pt x="583" y="1218"/>
                  </a:cubicBezTo>
                  <a:cubicBezTo>
                    <a:pt x="583" y="1139"/>
                    <a:pt x="583" y="1139"/>
                    <a:pt x="583" y="1139"/>
                  </a:cubicBezTo>
                  <a:cubicBezTo>
                    <a:pt x="583" y="1110"/>
                    <a:pt x="563" y="1084"/>
                    <a:pt x="535" y="1077"/>
                  </a:cubicBezTo>
                  <a:cubicBezTo>
                    <a:pt x="500" y="1067"/>
                    <a:pt x="466" y="1053"/>
                    <a:pt x="435" y="1035"/>
                  </a:cubicBezTo>
                  <a:cubicBezTo>
                    <a:pt x="409" y="1021"/>
                    <a:pt x="377" y="1025"/>
                    <a:pt x="357" y="1046"/>
                  </a:cubicBezTo>
                  <a:cubicBezTo>
                    <a:pt x="301" y="1102"/>
                    <a:pt x="301" y="1102"/>
                    <a:pt x="301" y="1102"/>
                  </a:cubicBezTo>
                  <a:cubicBezTo>
                    <a:pt x="202" y="1003"/>
                    <a:pt x="202" y="1003"/>
                    <a:pt x="202" y="1003"/>
                  </a:cubicBezTo>
                  <a:cubicBezTo>
                    <a:pt x="258" y="947"/>
                    <a:pt x="258" y="947"/>
                    <a:pt x="258" y="947"/>
                  </a:cubicBezTo>
                  <a:cubicBezTo>
                    <a:pt x="279" y="927"/>
                    <a:pt x="283" y="895"/>
                    <a:pt x="269" y="869"/>
                  </a:cubicBezTo>
                  <a:cubicBezTo>
                    <a:pt x="251" y="838"/>
                    <a:pt x="237" y="804"/>
                    <a:pt x="227" y="769"/>
                  </a:cubicBezTo>
                  <a:cubicBezTo>
                    <a:pt x="220" y="741"/>
                    <a:pt x="194" y="721"/>
                    <a:pt x="165" y="721"/>
                  </a:cubicBezTo>
                  <a:cubicBezTo>
                    <a:pt x="86" y="721"/>
                    <a:pt x="86" y="721"/>
                    <a:pt x="86" y="721"/>
                  </a:cubicBezTo>
                  <a:cubicBezTo>
                    <a:pt x="86" y="582"/>
                    <a:pt x="86" y="582"/>
                    <a:pt x="86" y="582"/>
                  </a:cubicBezTo>
                  <a:cubicBezTo>
                    <a:pt x="165" y="582"/>
                    <a:pt x="165" y="582"/>
                    <a:pt x="165" y="582"/>
                  </a:cubicBezTo>
                  <a:cubicBezTo>
                    <a:pt x="194" y="582"/>
                    <a:pt x="220" y="563"/>
                    <a:pt x="227" y="534"/>
                  </a:cubicBezTo>
                  <a:cubicBezTo>
                    <a:pt x="237" y="500"/>
                    <a:pt x="251" y="466"/>
                    <a:pt x="269" y="435"/>
                  </a:cubicBezTo>
                  <a:cubicBezTo>
                    <a:pt x="283" y="409"/>
                    <a:pt x="279" y="377"/>
                    <a:pt x="258" y="356"/>
                  </a:cubicBezTo>
                  <a:cubicBezTo>
                    <a:pt x="202" y="300"/>
                    <a:pt x="202" y="300"/>
                    <a:pt x="202" y="300"/>
                  </a:cubicBezTo>
                  <a:cubicBezTo>
                    <a:pt x="301" y="202"/>
                    <a:pt x="301" y="202"/>
                    <a:pt x="301" y="202"/>
                  </a:cubicBezTo>
                  <a:cubicBezTo>
                    <a:pt x="357" y="258"/>
                    <a:pt x="357" y="258"/>
                    <a:pt x="357" y="258"/>
                  </a:cubicBezTo>
                  <a:cubicBezTo>
                    <a:pt x="377" y="279"/>
                    <a:pt x="409" y="283"/>
                    <a:pt x="435" y="268"/>
                  </a:cubicBezTo>
                  <a:cubicBezTo>
                    <a:pt x="466" y="251"/>
                    <a:pt x="500" y="237"/>
                    <a:pt x="535" y="227"/>
                  </a:cubicBezTo>
                  <a:cubicBezTo>
                    <a:pt x="563" y="219"/>
                    <a:pt x="583" y="194"/>
                    <a:pt x="583" y="164"/>
                  </a:cubicBezTo>
                  <a:cubicBezTo>
                    <a:pt x="583" y="85"/>
                    <a:pt x="583" y="85"/>
                    <a:pt x="583" y="85"/>
                  </a:cubicBezTo>
                  <a:cubicBezTo>
                    <a:pt x="722" y="85"/>
                    <a:pt x="722" y="85"/>
                    <a:pt x="722" y="85"/>
                  </a:cubicBezTo>
                  <a:cubicBezTo>
                    <a:pt x="722" y="164"/>
                    <a:pt x="722" y="164"/>
                    <a:pt x="722" y="164"/>
                  </a:cubicBezTo>
                  <a:cubicBezTo>
                    <a:pt x="722" y="194"/>
                    <a:pt x="741" y="219"/>
                    <a:pt x="770" y="227"/>
                  </a:cubicBezTo>
                  <a:cubicBezTo>
                    <a:pt x="804" y="237"/>
                    <a:pt x="838" y="251"/>
                    <a:pt x="869" y="268"/>
                  </a:cubicBezTo>
                  <a:cubicBezTo>
                    <a:pt x="895" y="283"/>
                    <a:pt x="927" y="279"/>
                    <a:pt x="948" y="258"/>
                  </a:cubicBezTo>
                  <a:cubicBezTo>
                    <a:pt x="1004" y="202"/>
                    <a:pt x="1004" y="202"/>
                    <a:pt x="1004" y="202"/>
                  </a:cubicBezTo>
                  <a:cubicBezTo>
                    <a:pt x="1102" y="300"/>
                    <a:pt x="1102" y="300"/>
                    <a:pt x="1102" y="300"/>
                  </a:cubicBezTo>
                  <a:cubicBezTo>
                    <a:pt x="1046" y="356"/>
                    <a:pt x="1046" y="356"/>
                    <a:pt x="1046" y="356"/>
                  </a:cubicBezTo>
                  <a:cubicBezTo>
                    <a:pt x="1025" y="377"/>
                    <a:pt x="1021" y="409"/>
                    <a:pt x="1035" y="435"/>
                  </a:cubicBezTo>
                  <a:cubicBezTo>
                    <a:pt x="1053" y="466"/>
                    <a:pt x="1067" y="500"/>
                    <a:pt x="1077" y="534"/>
                  </a:cubicBezTo>
                  <a:cubicBezTo>
                    <a:pt x="1085" y="563"/>
                    <a:pt x="1110" y="582"/>
                    <a:pt x="1140" y="582"/>
                  </a:cubicBezTo>
                  <a:cubicBezTo>
                    <a:pt x="1219" y="582"/>
                    <a:pt x="1219" y="582"/>
                    <a:pt x="1219" y="582"/>
                  </a:cubicBezTo>
                  <a:cubicBezTo>
                    <a:pt x="1219" y="721"/>
                    <a:pt x="1219" y="721"/>
                    <a:pt x="1219" y="721"/>
                  </a:cubicBezTo>
                  <a:cubicBezTo>
                    <a:pt x="1140" y="721"/>
                    <a:pt x="1140" y="721"/>
                    <a:pt x="1140" y="721"/>
                  </a:cubicBezTo>
                  <a:cubicBezTo>
                    <a:pt x="1110" y="721"/>
                    <a:pt x="1085" y="741"/>
                    <a:pt x="1077" y="769"/>
                  </a:cubicBezTo>
                  <a:close/>
                  <a:moveTo>
                    <a:pt x="1077" y="769"/>
                  </a:moveTo>
                  <a:cubicBezTo>
                    <a:pt x="1077" y="769"/>
                    <a:pt x="1077" y="769"/>
                    <a:pt x="1077" y="76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53"/>
            <p:cNvSpPr/>
            <p:nvPr/>
          </p:nvSpPr>
          <p:spPr>
            <a:xfrm>
              <a:off x="8559800" y="2389188"/>
              <a:ext cx="127001" cy="125413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6"/>
                    <a:pt x="132" y="588"/>
                    <a:pt x="294" y="588"/>
                  </a:cubicBezTo>
                  <a:cubicBezTo>
                    <a:pt x="456" y="588"/>
                    <a:pt x="588" y="456"/>
                    <a:pt x="588" y="294"/>
                  </a:cubicBezTo>
                  <a:cubicBezTo>
                    <a:pt x="588" y="132"/>
                    <a:pt x="456" y="0"/>
                    <a:pt x="294" y="0"/>
                  </a:cubicBezTo>
                  <a:close/>
                  <a:moveTo>
                    <a:pt x="294" y="503"/>
                  </a:moveTo>
                  <a:cubicBezTo>
                    <a:pt x="179" y="503"/>
                    <a:pt x="85" y="409"/>
                    <a:pt x="85" y="294"/>
                  </a:cubicBezTo>
                  <a:cubicBezTo>
                    <a:pt x="85" y="179"/>
                    <a:pt x="179" y="85"/>
                    <a:pt x="294" y="85"/>
                  </a:cubicBezTo>
                  <a:cubicBezTo>
                    <a:pt x="409" y="85"/>
                    <a:pt x="503" y="179"/>
                    <a:pt x="503" y="294"/>
                  </a:cubicBezTo>
                  <a:cubicBezTo>
                    <a:pt x="503" y="409"/>
                    <a:pt x="409" y="503"/>
                    <a:pt x="294" y="503"/>
                  </a:cubicBezTo>
                  <a:close/>
                  <a:moveTo>
                    <a:pt x="294" y="503"/>
                  </a:moveTo>
                  <a:cubicBezTo>
                    <a:pt x="294" y="503"/>
                    <a:pt x="294" y="503"/>
                    <a:pt x="294" y="50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53"/>
            <p:cNvSpPr/>
            <p:nvPr/>
          </p:nvSpPr>
          <p:spPr>
            <a:xfrm>
              <a:off x="8432800" y="2136776"/>
              <a:ext cx="623886" cy="511177"/>
            </a:xfrm>
            <a:custGeom>
              <a:avLst/>
              <a:gdLst/>
              <a:ahLst/>
              <a:cxnLst/>
              <a:rect l="l" t="t" r="r" b="b"/>
              <a:pathLst>
                <a:path w="2907" h="2382" extrusionOk="0">
                  <a:moveTo>
                    <a:pt x="2751" y="548"/>
                  </a:moveTo>
                  <a:cubicBezTo>
                    <a:pt x="2736" y="548"/>
                    <a:pt x="2736" y="548"/>
                    <a:pt x="2736" y="548"/>
                  </a:cubicBezTo>
                  <a:cubicBezTo>
                    <a:pt x="2736" y="548"/>
                    <a:pt x="2736" y="372"/>
                    <a:pt x="2736" y="372"/>
                  </a:cubicBezTo>
                  <a:cubicBezTo>
                    <a:pt x="2735" y="361"/>
                    <a:pt x="2731" y="351"/>
                    <a:pt x="2723" y="343"/>
                  </a:cubicBezTo>
                  <a:cubicBezTo>
                    <a:pt x="2393" y="12"/>
                    <a:pt x="2393" y="12"/>
                    <a:pt x="2393" y="12"/>
                  </a:cubicBezTo>
                  <a:cubicBezTo>
                    <a:pt x="2385" y="4"/>
                    <a:pt x="2374" y="0"/>
                    <a:pt x="2364" y="0"/>
                  </a:cubicBezTo>
                  <a:cubicBezTo>
                    <a:pt x="2363" y="0"/>
                    <a:pt x="621" y="0"/>
                    <a:pt x="621" y="0"/>
                  </a:cubicBezTo>
                  <a:cubicBezTo>
                    <a:pt x="597" y="0"/>
                    <a:pt x="578" y="19"/>
                    <a:pt x="578" y="42"/>
                  </a:cubicBezTo>
                  <a:cubicBezTo>
                    <a:pt x="578" y="66"/>
                    <a:pt x="597" y="85"/>
                    <a:pt x="621" y="85"/>
                  </a:cubicBezTo>
                  <a:cubicBezTo>
                    <a:pt x="2320" y="85"/>
                    <a:pt x="2320" y="85"/>
                    <a:pt x="2320" y="85"/>
                  </a:cubicBezTo>
                  <a:cubicBezTo>
                    <a:pt x="2320" y="316"/>
                    <a:pt x="2320" y="316"/>
                    <a:pt x="2320" y="316"/>
                  </a:cubicBezTo>
                  <a:cubicBezTo>
                    <a:pt x="2320" y="371"/>
                    <a:pt x="2365" y="415"/>
                    <a:pt x="2419" y="415"/>
                  </a:cubicBezTo>
                  <a:cubicBezTo>
                    <a:pt x="2651" y="415"/>
                    <a:pt x="2651" y="415"/>
                    <a:pt x="2651" y="415"/>
                  </a:cubicBezTo>
                  <a:cubicBezTo>
                    <a:pt x="2651" y="548"/>
                    <a:pt x="2651" y="548"/>
                    <a:pt x="2651" y="548"/>
                  </a:cubicBezTo>
                  <a:cubicBezTo>
                    <a:pt x="859" y="548"/>
                    <a:pt x="859" y="548"/>
                    <a:pt x="859" y="548"/>
                  </a:cubicBezTo>
                  <a:cubicBezTo>
                    <a:pt x="845" y="548"/>
                    <a:pt x="832" y="540"/>
                    <a:pt x="826" y="528"/>
                  </a:cubicBezTo>
                  <a:cubicBezTo>
                    <a:pt x="767" y="415"/>
                    <a:pt x="767" y="415"/>
                    <a:pt x="767" y="415"/>
                  </a:cubicBezTo>
                  <a:cubicBezTo>
                    <a:pt x="746" y="374"/>
                    <a:pt x="704" y="349"/>
                    <a:pt x="659" y="349"/>
                  </a:cubicBezTo>
                  <a:cubicBezTo>
                    <a:pt x="256" y="349"/>
                    <a:pt x="256" y="349"/>
                    <a:pt x="256" y="349"/>
                  </a:cubicBezTo>
                  <a:cubicBezTo>
                    <a:pt x="256" y="139"/>
                    <a:pt x="256" y="139"/>
                    <a:pt x="256" y="139"/>
                  </a:cubicBezTo>
                  <a:cubicBezTo>
                    <a:pt x="256" y="109"/>
                    <a:pt x="281" y="85"/>
                    <a:pt x="310" y="85"/>
                  </a:cubicBezTo>
                  <a:cubicBezTo>
                    <a:pt x="422" y="85"/>
                    <a:pt x="422" y="85"/>
                    <a:pt x="422" y="85"/>
                  </a:cubicBezTo>
                  <a:cubicBezTo>
                    <a:pt x="446" y="85"/>
                    <a:pt x="465" y="66"/>
                    <a:pt x="465" y="42"/>
                  </a:cubicBezTo>
                  <a:cubicBezTo>
                    <a:pt x="465" y="19"/>
                    <a:pt x="446" y="0"/>
                    <a:pt x="422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34" y="0"/>
                    <a:pt x="171" y="62"/>
                    <a:pt x="171" y="139"/>
                  </a:cubicBezTo>
                  <a:cubicBezTo>
                    <a:pt x="171" y="349"/>
                    <a:pt x="171" y="349"/>
                    <a:pt x="171" y="349"/>
                  </a:cubicBezTo>
                  <a:cubicBezTo>
                    <a:pt x="156" y="349"/>
                    <a:pt x="156" y="349"/>
                    <a:pt x="156" y="349"/>
                  </a:cubicBezTo>
                  <a:cubicBezTo>
                    <a:pt x="70" y="349"/>
                    <a:pt x="0" y="419"/>
                    <a:pt x="0" y="505"/>
                  </a:cubicBezTo>
                  <a:cubicBezTo>
                    <a:pt x="0" y="2226"/>
                    <a:pt x="0" y="2226"/>
                    <a:pt x="0" y="2226"/>
                  </a:cubicBezTo>
                  <a:cubicBezTo>
                    <a:pt x="0" y="2312"/>
                    <a:pt x="70" y="2382"/>
                    <a:pt x="156" y="2382"/>
                  </a:cubicBezTo>
                  <a:cubicBezTo>
                    <a:pt x="2428" y="2382"/>
                    <a:pt x="2428" y="2382"/>
                    <a:pt x="2428" y="2382"/>
                  </a:cubicBezTo>
                  <a:cubicBezTo>
                    <a:pt x="2452" y="2382"/>
                    <a:pt x="2471" y="2363"/>
                    <a:pt x="2471" y="2339"/>
                  </a:cubicBezTo>
                  <a:cubicBezTo>
                    <a:pt x="2471" y="2316"/>
                    <a:pt x="2452" y="2297"/>
                    <a:pt x="2428" y="2297"/>
                  </a:cubicBezTo>
                  <a:cubicBezTo>
                    <a:pt x="156" y="2297"/>
                    <a:pt x="156" y="2297"/>
                    <a:pt x="156" y="2297"/>
                  </a:cubicBezTo>
                  <a:cubicBezTo>
                    <a:pt x="117" y="2297"/>
                    <a:pt x="85" y="2265"/>
                    <a:pt x="85" y="2226"/>
                  </a:cubicBezTo>
                  <a:cubicBezTo>
                    <a:pt x="85" y="505"/>
                    <a:pt x="85" y="505"/>
                    <a:pt x="85" y="505"/>
                  </a:cubicBezTo>
                  <a:cubicBezTo>
                    <a:pt x="85" y="466"/>
                    <a:pt x="117" y="434"/>
                    <a:pt x="156" y="434"/>
                  </a:cubicBezTo>
                  <a:cubicBezTo>
                    <a:pt x="659" y="434"/>
                    <a:pt x="659" y="434"/>
                    <a:pt x="659" y="434"/>
                  </a:cubicBezTo>
                  <a:cubicBezTo>
                    <a:pt x="672" y="434"/>
                    <a:pt x="685" y="442"/>
                    <a:pt x="691" y="454"/>
                  </a:cubicBezTo>
                  <a:cubicBezTo>
                    <a:pt x="750" y="568"/>
                    <a:pt x="750" y="568"/>
                    <a:pt x="750" y="568"/>
                  </a:cubicBezTo>
                  <a:cubicBezTo>
                    <a:pt x="772" y="608"/>
                    <a:pt x="813" y="633"/>
                    <a:pt x="859" y="633"/>
                  </a:cubicBezTo>
                  <a:cubicBezTo>
                    <a:pt x="2751" y="633"/>
                    <a:pt x="2751" y="633"/>
                    <a:pt x="2751" y="633"/>
                  </a:cubicBezTo>
                  <a:cubicBezTo>
                    <a:pt x="2790" y="633"/>
                    <a:pt x="2822" y="665"/>
                    <a:pt x="2822" y="704"/>
                  </a:cubicBezTo>
                  <a:cubicBezTo>
                    <a:pt x="2822" y="2226"/>
                    <a:pt x="2822" y="2226"/>
                    <a:pt x="2822" y="2226"/>
                  </a:cubicBezTo>
                  <a:cubicBezTo>
                    <a:pt x="2822" y="2265"/>
                    <a:pt x="2790" y="2297"/>
                    <a:pt x="2751" y="2297"/>
                  </a:cubicBezTo>
                  <a:cubicBezTo>
                    <a:pt x="2627" y="2297"/>
                    <a:pt x="2627" y="2297"/>
                    <a:pt x="2627" y="2297"/>
                  </a:cubicBezTo>
                  <a:cubicBezTo>
                    <a:pt x="2604" y="2297"/>
                    <a:pt x="2585" y="2316"/>
                    <a:pt x="2585" y="2339"/>
                  </a:cubicBezTo>
                  <a:cubicBezTo>
                    <a:pt x="2585" y="2363"/>
                    <a:pt x="2604" y="2382"/>
                    <a:pt x="2627" y="2382"/>
                  </a:cubicBezTo>
                  <a:cubicBezTo>
                    <a:pt x="2751" y="2382"/>
                    <a:pt x="2751" y="2382"/>
                    <a:pt x="2751" y="2382"/>
                  </a:cubicBezTo>
                  <a:cubicBezTo>
                    <a:pt x="2837" y="2382"/>
                    <a:pt x="2907" y="2312"/>
                    <a:pt x="2907" y="2226"/>
                  </a:cubicBezTo>
                  <a:cubicBezTo>
                    <a:pt x="2907" y="704"/>
                    <a:pt x="2907" y="704"/>
                    <a:pt x="2907" y="704"/>
                  </a:cubicBezTo>
                  <a:cubicBezTo>
                    <a:pt x="2907" y="618"/>
                    <a:pt x="2837" y="548"/>
                    <a:pt x="2751" y="548"/>
                  </a:cubicBezTo>
                  <a:close/>
                  <a:moveTo>
                    <a:pt x="2419" y="330"/>
                  </a:moveTo>
                  <a:cubicBezTo>
                    <a:pt x="2412" y="330"/>
                    <a:pt x="2405" y="324"/>
                    <a:pt x="2405" y="316"/>
                  </a:cubicBezTo>
                  <a:cubicBezTo>
                    <a:pt x="2405" y="145"/>
                    <a:pt x="2405" y="145"/>
                    <a:pt x="2405" y="145"/>
                  </a:cubicBezTo>
                  <a:cubicBezTo>
                    <a:pt x="2590" y="330"/>
                    <a:pt x="2590" y="330"/>
                    <a:pt x="2590" y="330"/>
                  </a:cubicBezTo>
                  <a:lnTo>
                    <a:pt x="2419" y="330"/>
                  </a:lnTo>
                  <a:close/>
                  <a:moveTo>
                    <a:pt x="2419" y="330"/>
                  </a:moveTo>
                  <a:cubicBezTo>
                    <a:pt x="2419" y="330"/>
                    <a:pt x="2419" y="330"/>
                    <a:pt x="2419" y="33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53"/>
            <p:cNvSpPr/>
            <p:nvPr/>
          </p:nvSpPr>
          <p:spPr>
            <a:xfrm>
              <a:off x="8807450" y="2573338"/>
              <a:ext cx="196849" cy="19050"/>
            </a:xfrm>
            <a:custGeom>
              <a:avLst/>
              <a:gdLst/>
              <a:ahLst/>
              <a:cxnLst/>
              <a:rect l="l" t="t" r="r" b="b"/>
              <a:pathLst>
                <a:path w="922" h="86" extrusionOk="0">
                  <a:moveTo>
                    <a:pt x="42" y="86"/>
                  </a:moveTo>
                  <a:cubicBezTo>
                    <a:pt x="880" y="86"/>
                    <a:pt x="880" y="86"/>
                    <a:pt x="880" y="86"/>
                  </a:cubicBezTo>
                  <a:cubicBezTo>
                    <a:pt x="903" y="86"/>
                    <a:pt x="922" y="66"/>
                    <a:pt x="922" y="43"/>
                  </a:cubicBezTo>
                  <a:cubicBezTo>
                    <a:pt x="922" y="19"/>
                    <a:pt x="903" y="0"/>
                    <a:pt x="88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3"/>
                  </a:cubicBezTo>
                  <a:cubicBezTo>
                    <a:pt x="0" y="66"/>
                    <a:pt x="19" y="86"/>
                    <a:pt x="42" y="86"/>
                  </a:cubicBezTo>
                  <a:close/>
                  <a:moveTo>
                    <a:pt x="42" y="86"/>
                  </a:moveTo>
                  <a:cubicBezTo>
                    <a:pt x="42" y="86"/>
                    <a:pt x="42" y="86"/>
                    <a:pt x="42" y="8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53"/>
            <p:cNvSpPr/>
            <p:nvPr/>
          </p:nvSpPr>
          <p:spPr>
            <a:xfrm>
              <a:off x="8839200" y="2541588"/>
              <a:ext cx="165100" cy="19050"/>
            </a:xfrm>
            <a:custGeom>
              <a:avLst/>
              <a:gdLst/>
              <a:ahLst/>
              <a:cxnLst/>
              <a:rect l="l" t="t" r="r" b="b"/>
              <a:pathLst>
                <a:path w="774" h="85" extrusionOk="0">
                  <a:moveTo>
                    <a:pt x="732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66"/>
                    <a:pt x="19" y="85"/>
                    <a:pt x="42" y="85"/>
                  </a:cubicBezTo>
                  <a:cubicBezTo>
                    <a:pt x="732" y="85"/>
                    <a:pt x="732" y="85"/>
                    <a:pt x="732" y="85"/>
                  </a:cubicBezTo>
                  <a:cubicBezTo>
                    <a:pt x="755" y="85"/>
                    <a:pt x="774" y="66"/>
                    <a:pt x="774" y="42"/>
                  </a:cubicBezTo>
                  <a:cubicBezTo>
                    <a:pt x="774" y="19"/>
                    <a:pt x="755" y="0"/>
                    <a:pt x="732" y="0"/>
                  </a:cubicBezTo>
                  <a:close/>
                  <a:moveTo>
                    <a:pt x="732" y="0"/>
                  </a:moveTo>
                  <a:cubicBezTo>
                    <a:pt x="732" y="0"/>
                    <a:pt x="732" y="0"/>
                    <a:pt x="732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53"/>
            <p:cNvSpPr/>
            <p:nvPr/>
          </p:nvSpPr>
          <p:spPr>
            <a:xfrm>
              <a:off x="8866188" y="2509838"/>
              <a:ext cx="138112" cy="17463"/>
            </a:xfrm>
            <a:custGeom>
              <a:avLst/>
              <a:gdLst/>
              <a:ahLst/>
              <a:cxnLst/>
              <a:rect l="l" t="t" r="r" b="b"/>
              <a:pathLst>
                <a:path w="644" h="85" extrusionOk="0">
                  <a:moveTo>
                    <a:pt x="602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3"/>
                  </a:cubicBezTo>
                  <a:cubicBezTo>
                    <a:pt x="0" y="66"/>
                    <a:pt x="19" y="85"/>
                    <a:pt x="42" y="85"/>
                  </a:cubicBezTo>
                  <a:cubicBezTo>
                    <a:pt x="602" y="85"/>
                    <a:pt x="602" y="85"/>
                    <a:pt x="602" y="85"/>
                  </a:cubicBezTo>
                  <a:cubicBezTo>
                    <a:pt x="625" y="85"/>
                    <a:pt x="644" y="66"/>
                    <a:pt x="644" y="43"/>
                  </a:cubicBezTo>
                  <a:cubicBezTo>
                    <a:pt x="644" y="19"/>
                    <a:pt x="625" y="0"/>
                    <a:pt x="602" y="0"/>
                  </a:cubicBezTo>
                  <a:close/>
                  <a:moveTo>
                    <a:pt x="602" y="0"/>
                  </a:moveTo>
                  <a:cubicBezTo>
                    <a:pt x="602" y="0"/>
                    <a:pt x="602" y="0"/>
                    <a:pt x="602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8" name="Google Shape;1258;p53"/>
          <p:cNvGrpSpPr/>
          <p:nvPr/>
        </p:nvGrpSpPr>
        <p:grpSpPr>
          <a:xfrm>
            <a:off x="4333613" y="1901473"/>
            <a:ext cx="476774" cy="436741"/>
            <a:chOff x="6327775" y="2106613"/>
            <a:chExt cx="623886" cy="571501"/>
          </a:xfrm>
        </p:grpSpPr>
        <p:sp>
          <p:nvSpPr>
            <p:cNvPr id="1259" name="Google Shape;1259;p53"/>
            <p:cNvSpPr/>
            <p:nvPr/>
          </p:nvSpPr>
          <p:spPr>
            <a:xfrm>
              <a:off x="6327775" y="2106613"/>
              <a:ext cx="623886" cy="571501"/>
            </a:xfrm>
            <a:custGeom>
              <a:avLst/>
              <a:gdLst/>
              <a:ahLst/>
              <a:cxnLst/>
              <a:rect l="l" t="t" r="r" b="b"/>
              <a:pathLst>
                <a:path w="2907" h="2664" extrusionOk="0">
                  <a:moveTo>
                    <a:pt x="2728" y="0"/>
                  </a:moveTo>
                  <a:cubicBezTo>
                    <a:pt x="463" y="0"/>
                    <a:pt x="463" y="0"/>
                    <a:pt x="463" y="0"/>
                  </a:cubicBezTo>
                  <a:cubicBezTo>
                    <a:pt x="440" y="0"/>
                    <a:pt x="421" y="19"/>
                    <a:pt x="421" y="42"/>
                  </a:cubicBezTo>
                  <a:cubicBezTo>
                    <a:pt x="421" y="66"/>
                    <a:pt x="440" y="85"/>
                    <a:pt x="463" y="85"/>
                  </a:cubicBezTo>
                  <a:cubicBezTo>
                    <a:pt x="2728" y="85"/>
                    <a:pt x="2728" y="85"/>
                    <a:pt x="2728" y="85"/>
                  </a:cubicBezTo>
                  <a:cubicBezTo>
                    <a:pt x="2780" y="85"/>
                    <a:pt x="2822" y="127"/>
                    <a:pt x="2822" y="179"/>
                  </a:cubicBezTo>
                  <a:cubicBezTo>
                    <a:pt x="2822" y="1630"/>
                    <a:pt x="2822" y="1630"/>
                    <a:pt x="2822" y="1630"/>
                  </a:cubicBezTo>
                  <a:cubicBezTo>
                    <a:pt x="85" y="1630"/>
                    <a:pt x="85" y="1630"/>
                    <a:pt x="85" y="1630"/>
                  </a:cubicBezTo>
                  <a:cubicBezTo>
                    <a:pt x="85" y="179"/>
                    <a:pt x="85" y="179"/>
                    <a:pt x="85" y="179"/>
                  </a:cubicBezTo>
                  <a:cubicBezTo>
                    <a:pt x="85" y="127"/>
                    <a:pt x="127" y="85"/>
                    <a:pt x="179" y="85"/>
                  </a:cubicBezTo>
                  <a:cubicBezTo>
                    <a:pt x="265" y="85"/>
                    <a:pt x="265" y="85"/>
                    <a:pt x="265" y="85"/>
                  </a:cubicBezTo>
                  <a:cubicBezTo>
                    <a:pt x="288" y="85"/>
                    <a:pt x="307" y="66"/>
                    <a:pt x="307" y="42"/>
                  </a:cubicBezTo>
                  <a:cubicBezTo>
                    <a:pt x="307" y="19"/>
                    <a:pt x="288" y="0"/>
                    <a:pt x="265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80" y="0"/>
                    <a:pt x="0" y="80"/>
                    <a:pt x="0" y="179"/>
                  </a:cubicBezTo>
                  <a:cubicBezTo>
                    <a:pt x="0" y="1879"/>
                    <a:pt x="0" y="1879"/>
                    <a:pt x="0" y="1879"/>
                  </a:cubicBezTo>
                  <a:cubicBezTo>
                    <a:pt x="0" y="1978"/>
                    <a:pt x="80" y="2058"/>
                    <a:pt x="179" y="2058"/>
                  </a:cubicBezTo>
                  <a:cubicBezTo>
                    <a:pt x="1002" y="2058"/>
                    <a:pt x="1002" y="2058"/>
                    <a:pt x="1002" y="2058"/>
                  </a:cubicBezTo>
                  <a:cubicBezTo>
                    <a:pt x="932" y="2307"/>
                    <a:pt x="932" y="2307"/>
                    <a:pt x="932" y="2307"/>
                  </a:cubicBezTo>
                  <a:cubicBezTo>
                    <a:pt x="824" y="2307"/>
                    <a:pt x="824" y="2307"/>
                    <a:pt x="824" y="2307"/>
                  </a:cubicBezTo>
                  <a:cubicBezTo>
                    <a:pt x="750" y="2307"/>
                    <a:pt x="690" y="2367"/>
                    <a:pt x="690" y="2441"/>
                  </a:cubicBezTo>
                  <a:cubicBezTo>
                    <a:pt x="690" y="2530"/>
                    <a:pt x="690" y="2530"/>
                    <a:pt x="690" y="2530"/>
                  </a:cubicBezTo>
                  <a:cubicBezTo>
                    <a:pt x="690" y="2604"/>
                    <a:pt x="750" y="2664"/>
                    <a:pt x="824" y="2664"/>
                  </a:cubicBezTo>
                  <a:cubicBezTo>
                    <a:pt x="2083" y="2664"/>
                    <a:pt x="2083" y="2664"/>
                    <a:pt x="2083" y="2664"/>
                  </a:cubicBezTo>
                  <a:cubicBezTo>
                    <a:pt x="2156" y="2664"/>
                    <a:pt x="2216" y="2604"/>
                    <a:pt x="2216" y="2530"/>
                  </a:cubicBezTo>
                  <a:cubicBezTo>
                    <a:pt x="2216" y="2441"/>
                    <a:pt x="2216" y="2441"/>
                    <a:pt x="2216" y="2441"/>
                  </a:cubicBezTo>
                  <a:cubicBezTo>
                    <a:pt x="2216" y="2367"/>
                    <a:pt x="2156" y="2307"/>
                    <a:pt x="2083" y="2307"/>
                  </a:cubicBezTo>
                  <a:cubicBezTo>
                    <a:pt x="1974" y="2307"/>
                    <a:pt x="1974" y="2307"/>
                    <a:pt x="1974" y="2307"/>
                  </a:cubicBezTo>
                  <a:cubicBezTo>
                    <a:pt x="1905" y="2058"/>
                    <a:pt x="1905" y="2058"/>
                    <a:pt x="1905" y="2058"/>
                  </a:cubicBezTo>
                  <a:cubicBezTo>
                    <a:pt x="2451" y="2058"/>
                    <a:pt x="2451" y="2058"/>
                    <a:pt x="2451" y="2058"/>
                  </a:cubicBezTo>
                  <a:cubicBezTo>
                    <a:pt x="2474" y="2058"/>
                    <a:pt x="2494" y="2039"/>
                    <a:pt x="2494" y="2015"/>
                  </a:cubicBezTo>
                  <a:cubicBezTo>
                    <a:pt x="2494" y="1992"/>
                    <a:pt x="2474" y="1973"/>
                    <a:pt x="2451" y="1973"/>
                  </a:cubicBezTo>
                  <a:cubicBezTo>
                    <a:pt x="179" y="1973"/>
                    <a:pt x="179" y="1973"/>
                    <a:pt x="179" y="1973"/>
                  </a:cubicBezTo>
                  <a:cubicBezTo>
                    <a:pt x="127" y="1973"/>
                    <a:pt x="85" y="1931"/>
                    <a:pt x="85" y="1879"/>
                  </a:cubicBezTo>
                  <a:cubicBezTo>
                    <a:pt x="85" y="1716"/>
                    <a:pt x="85" y="1716"/>
                    <a:pt x="85" y="1716"/>
                  </a:cubicBezTo>
                  <a:cubicBezTo>
                    <a:pt x="1114" y="1716"/>
                    <a:pt x="1114" y="1716"/>
                    <a:pt x="1114" y="1716"/>
                  </a:cubicBezTo>
                  <a:cubicBezTo>
                    <a:pt x="1134" y="1802"/>
                    <a:pt x="1134" y="1802"/>
                    <a:pt x="1134" y="1802"/>
                  </a:cubicBezTo>
                  <a:cubicBezTo>
                    <a:pt x="1146" y="1853"/>
                    <a:pt x="1190" y="1888"/>
                    <a:pt x="1242" y="1888"/>
                  </a:cubicBezTo>
                  <a:cubicBezTo>
                    <a:pt x="1665" y="1888"/>
                    <a:pt x="1665" y="1888"/>
                    <a:pt x="1665" y="1888"/>
                  </a:cubicBezTo>
                  <a:cubicBezTo>
                    <a:pt x="1717" y="1888"/>
                    <a:pt x="1761" y="1853"/>
                    <a:pt x="1773" y="1802"/>
                  </a:cubicBezTo>
                  <a:cubicBezTo>
                    <a:pt x="1793" y="1716"/>
                    <a:pt x="1793" y="1716"/>
                    <a:pt x="1793" y="1716"/>
                  </a:cubicBezTo>
                  <a:cubicBezTo>
                    <a:pt x="2822" y="1716"/>
                    <a:pt x="2822" y="1716"/>
                    <a:pt x="2822" y="1716"/>
                  </a:cubicBezTo>
                  <a:cubicBezTo>
                    <a:pt x="2822" y="1879"/>
                    <a:pt x="2822" y="1879"/>
                    <a:pt x="2822" y="1879"/>
                  </a:cubicBezTo>
                  <a:cubicBezTo>
                    <a:pt x="2822" y="1931"/>
                    <a:pt x="2780" y="1973"/>
                    <a:pt x="2728" y="1973"/>
                  </a:cubicBezTo>
                  <a:cubicBezTo>
                    <a:pt x="2650" y="1973"/>
                    <a:pt x="2650" y="1973"/>
                    <a:pt x="2650" y="1973"/>
                  </a:cubicBezTo>
                  <a:cubicBezTo>
                    <a:pt x="2626" y="1973"/>
                    <a:pt x="2607" y="1992"/>
                    <a:pt x="2607" y="2015"/>
                  </a:cubicBezTo>
                  <a:cubicBezTo>
                    <a:pt x="2607" y="2039"/>
                    <a:pt x="2626" y="2058"/>
                    <a:pt x="2650" y="2058"/>
                  </a:cubicBezTo>
                  <a:cubicBezTo>
                    <a:pt x="2728" y="2058"/>
                    <a:pt x="2728" y="2058"/>
                    <a:pt x="2728" y="2058"/>
                  </a:cubicBezTo>
                  <a:cubicBezTo>
                    <a:pt x="2827" y="2058"/>
                    <a:pt x="2907" y="1978"/>
                    <a:pt x="2907" y="1879"/>
                  </a:cubicBezTo>
                  <a:cubicBezTo>
                    <a:pt x="2907" y="179"/>
                    <a:pt x="2907" y="179"/>
                    <a:pt x="2907" y="179"/>
                  </a:cubicBezTo>
                  <a:cubicBezTo>
                    <a:pt x="2907" y="80"/>
                    <a:pt x="2827" y="0"/>
                    <a:pt x="2728" y="0"/>
                  </a:cubicBezTo>
                  <a:close/>
                  <a:moveTo>
                    <a:pt x="2131" y="2441"/>
                  </a:moveTo>
                  <a:cubicBezTo>
                    <a:pt x="2131" y="2530"/>
                    <a:pt x="2131" y="2530"/>
                    <a:pt x="2131" y="2530"/>
                  </a:cubicBezTo>
                  <a:cubicBezTo>
                    <a:pt x="2131" y="2557"/>
                    <a:pt x="2109" y="2579"/>
                    <a:pt x="2083" y="2579"/>
                  </a:cubicBezTo>
                  <a:cubicBezTo>
                    <a:pt x="824" y="2579"/>
                    <a:pt x="824" y="2579"/>
                    <a:pt x="824" y="2579"/>
                  </a:cubicBezTo>
                  <a:cubicBezTo>
                    <a:pt x="797" y="2579"/>
                    <a:pt x="776" y="2557"/>
                    <a:pt x="776" y="2530"/>
                  </a:cubicBezTo>
                  <a:cubicBezTo>
                    <a:pt x="776" y="2441"/>
                    <a:pt x="776" y="2441"/>
                    <a:pt x="776" y="2441"/>
                  </a:cubicBezTo>
                  <a:cubicBezTo>
                    <a:pt x="776" y="2414"/>
                    <a:pt x="797" y="2393"/>
                    <a:pt x="824" y="2393"/>
                  </a:cubicBezTo>
                  <a:cubicBezTo>
                    <a:pt x="2083" y="2393"/>
                    <a:pt x="2083" y="2393"/>
                    <a:pt x="2083" y="2393"/>
                  </a:cubicBezTo>
                  <a:cubicBezTo>
                    <a:pt x="2109" y="2393"/>
                    <a:pt x="2131" y="2414"/>
                    <a:pt x="2131" y="2441"/>
                  </a:cubicBezTo>
                  <a:close/>
                  <a:moveTo>
                    <a:pt x="1886" y="2307"/>
                  </a:moveTo>
                  <a:cubicBezTo>
                    <a:pt x="1021" y="2307"/>
                    <a:pt x="1021" y="2307"/>
                    <a:pt x="1021" y="2307"/>
                  </a:cubicBezTo>
                  <a:cubicBezTo>
                    <a:pt x="1090" y="2058"/>
                    <a:pt x="1090" y="2058"/>
                    <a:pt x="1090" y="2058"/>
                  </a:cubicBezTo>
                  <a:cubicBezTo>
                    <a:pt x="1817" y="2058"/>
                    <a:pt x="1817" y="2058"/>
                    <a:pt x="1817" y="2058"/>
                  </a:cubicBezTo>
                  <a:lnTo>
                    <a:pt x="1886" y="2307"/>
                  </a:lnTo>
                  <a:close/>
                  <a:moveTo>
                    <a:pt x="1690" y="1783"/>
                  </a:moveTo>
                  <a:cubicBezTo>
                    <a:pt x="1687" y="1794"/>
                    <a:pt x="1677" y="1803"/>
                    <a:pt x="1665" y="1803"/>
                  </a:cubicBezTo>
                  <a:cubicBezTo>
                    <a:pt x="1242" y="1803"/>
                    <a:pt x="1242" y="1803"/>
                    <a:pt x="1242" y="1803"/>
                  </a:cubicBezTo>
                  <a:cubicBezTo>
                    <a:pt x="1230" y="1803"/>
                    <a:pt x="1220" y="1794"/>
                    <a:pt x="1217" y="1783"/>
                  </a:cubicBezTo>
                  <a:cubicBezTo>
                    <a:pt x="1201" y="1716"/>
                    <a:pt x="1201" y="1716"/>
                    <a:pt x="1201" y="1716"/>
                  </a:cubicBezTo>
                  <a:cubicBezTo>
                    <a:pt x="1706" y="1716"/>
                    <a:pt x="1706" y="1716"/>
                    <a:pt x="1706" y="1716"/>
                  </a:cubicBezTo>
                  <a:lnTo>
                    <a:pt x="1690" y="1783"/>
                  </a:lnTo>
                  <a:close/>
                  <a:moveTo>
                    <a:pt x="1690" y="1783"/>
                  </a:moveTo>
                  <a:cubicBezTo>
                    <a:pt x="1690" y="1783"/>
                    <a:pt x="1690" y="1783"/>
                    <a:pt x="1690" y="178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53"/>
            <p:cNvSpPr/>
            <p:nvPr/>
          </p:nvSpPr>
          <p:spPr>
            <a:xfrm>
              <a:off x="6383338" y="2185988"/>
              <a:ext cx="293687" cy="177801"/>
            </a:xfrm>
            <a:custGeom>
              <a:avLst/>
              <a:gdLst/>
              <a:ahLst/>
              <a:cxnLst/>
              <a:rect l="l" t="t" r="r" b="b"/>
              <a:pathLst>
                <a:path w="1366" h="826" extrusionOk="0">
                  <a:moveTo>
                    <a:pt x="3" y="514"/>
                  </a:moveTo>
                  <a:cubicBezTo>
                    <a:pt x="0" y="562"/>
                    <a:pt x="36" y="604"/>
                    <a:pt x="84" y="608"/>
                  </a:cubicBezTo>
                  <a:cubicBezTo>
                    <a:pt x="430" y="634"/>
                    <a:pt x="772" y="706"/>
                    <a:pt x="1100" y="821"/>
                  </a:cubicBezTo>
                  <a:cubicBezTo>
                    <a:pt x="1109" y="824"/>
                    <a:pt x="1119" y="826"/>
                    <a:pt x="1128" y="826"/>
                  </a:cubicBezTo>
                  <a:cubicBezTo>
                    <a:pt x="1164" y="826"/>
                    <a:pt x="1198" y="803"/>
                    <a:pt x="1211" y="768"/>
                  </a:cubicBezTo>
                  <a:cubicBezTo>
                    <a:pt x="1358" y="363"/>
                    <a:pt x="1358" y="363"/>
                    <a:pt x="1358" y="363"/>
                  </a:cubicBezTo>
                  <a:cubicBezTo>
                    <a:pt x="1366" y="340"/>
                    <a:pt x="1365" y="316"/>
                    <a:pt x="1355" y="295"/>
                  </a:cubicBezTo>
                  <a:cubicBezTo>
                    <a:pt x="1345" y="274"/>
                    <a:pt x="1327" y="257"/>
                    <a:pt x="1305" y="250"/>
                  </a:cubicBezTo>
                  <a:cubicBezTo>
                    <a:pt x="924" y="116"/>
                    <a:pt x="528" y="33"/>
                    <a:pt x="126" y="2"/>
                  </a:cubicBezTo>
                  <a:cubicBezTo>
                    <a:pt x="102" y="0"/>
                    <a:pt x="79" y="8"/>
                    <a:pt x="61" y="24"/>
                  </a:cubicBezTo>
                  <a:cubicBezTo>
                    <a:pt x="44" y="39"/>
                    <a:pt x="33" y="61"/>
                    <a:pt x="31" y="84"/>
                  </a:cubicBezTo>
                  <a:lnTo>
                    <a:pt x="3" y="514"/>
                  </a:lnTo>
                  <a:close/>
                  <a:moveTo>
                    <a:pt x="116" y="90"/>
                  </a:moveTo>
                  <a:cubicBezTo>
                    <a:pt x="116" y="89"/>
                    <a:pt x="116" y="89"/>
                    <a:pt x="117" y="88"/>
                  </a:cubicBezTo>
                  <a:cubicBezTo>
                    <a:pt x="118" y="87"/>
                    <a:pt x="119" y="87"/>
                    <a:pt x="119" y="87"/>
                  </a:cubicBezTo>
                  <a:cubicBezTo>
                    <a:pt x="119" y="87"/>
                    <a:pt x="119" y="87"/>
                    <a:pt x="119" y="87"/>
                  </a:cubicBezTo>
                  <a:cubicBezTo>
                    <a:pt x="308" y="101"/>
                    <a:pt x="496" y="128"/>
                    <a:pt x="681" y="165"/>
                  </a:cubicBezTo>
                  <a:cubicBezTo>
                    <a:pt x="627" y="262"/>
                    <a:pt x="627" y="262"/>
                    <a:pt x="627" y="262"/>
                  </a:cubicBezTo>
                  <a:cubicBezTo>
                    <a:pt x="612" y="288"/>
                    <a:pt x="614" y="319"/>
                    <a:pt x="631" y="343"/>
                  </a:cubicBezTo>
                  <a:cubicBezTo>
                    <a:pt x="727" y="482"/>
                    <a:pt x="727" y="482"/>
                    <a:pt x="727" y="482"/>
                  </a:cubicBezTo>
                  <a:cubicBezTo>
                    <a:pt x="735" y="494"/>
                    <a:pt x="748" y="501"/>
                    <a:pt x="762" y="501"/>
                  </a:cubicBezTo>
                  <a:cubicBezTo>
                    <a:pt x="770" y="501"/>
                    <a:pt x="779" y="498"/>
                    <a:pt x="786" y="493"/>
                  </a:cubicBezTo>
                  <a:cubicBezTo>
                    <a:pt x="805" y="480"/>
                    <a:pt x="810" y="453"/>
                    <a:pt x="797" y="434"/>
                  </a:cubicBezTo>
                  <a:cubicBezTo>
                    <a:pt x="704" y="299"/>
                    <a:pt x="704" y="299"/>
                    <a:pt x="704" y="299"/>
                  </a:cubicBezTo>
                  <a:cubicBezTo>
                    <a:pt x="768" y="184"/>
                    <a:pt x="768" y="184"/>
                    <a:pt x="768" y="184"/>
                  </a:cubicBezTo>
                  <a:cubicBezTo>
                    <a:pt x="940" y="223"/>
                    <a:pt x="1110" y="271"/>
                    <a:pt x="1276" y="330"/>
                  </a:cubicBezTo>
                  <a:cubicBezTo>
                    <a:pt x="1277" y="330"/>
                    <a:pt x="1278" y="330"/>
                    <a:pt x="1278" y="331"/>
                  </a:cubicBezTo>
                  <a:cubicBezTo>
                    <a:pt x="1279" y="332"/>
                    <a:pt x="1278" y="333"/>
                    <a:pt x="1278" y="334"/>
                  </a:cubicBezTo>
                  <a:cubicBezTo>
                    <a:pt x="1131" y="739"/>
                    <a:pt x="1131" y="739"/>
                    <a:pt x="1131" y="739"/>
                  </a:cubicBezTo>
                  <a:cubicBezTo>
                    <a:pt x="1131" y="740"/>
                    <a:pt x="1129" y="741"/>
                    <a:pt x="1128" y="740"/>
                  </a:cubicBezTo>
                  <a:cubicBezTo>
                    <a:pt x="946" y="677"/>
                    <a:pt x="761" y="626"/>
                    <a:pt x="572" y="589"/>
                  </a:cubicBezTo>
                  <a:cubicBezTo>
                    <a:pt x="598" y="545"/>
                    <a:pt x="598" y="545"/>
                    <a:pt x="598" y="545"/>
                  </a:cubicBezTo>
                  <a:cubicBezTo>
                    <a:pt x="610" y="525"/>
                    <a:pt x="604" y="499"/>
                    <a:pt x="584" y="487"/>
                  </a:cubicBezTo>
                  <a:cubicBezTo>
                    <a:pt x="564" y="475"/>
                    <a:pt x="537" y="481"/>
                    <a:pt x="525" y="501"/>
                  </a:cubicBezTo>
                  <a:cubicBezTo>
                    <a:pt x="483" y="572"/>
                    <a:pt x="483" y="572"/>
                    <a:pt x="483" y="572"/>
                  </a:cubicBezTo>
                  <a:cubicBezTo>
                    <a:pt x="353" y="549"/>
                    <a:pt x="222" y="533"/>
                    <a:pt x="91" y="523"/>
                  </a:cubicBezTo>
                  <a:cubicBezTo>
                    <a:pt x="89" y="523"/>
                    <a:pt x="88" y="521"/>
                    <a:pt x="88" y="520"/>
                  </a:cubicBezTo>
                  <a:lnTo>
                    <a:pt x="116" y="90"/>
                  </a:lnTo>
                  <a:close/>
                  <a:moveTo>
                    <a:pt x="116" y="90"/>
                  </a:moveTo>
                  <a:cubicBezTo>
                    <a:pt x="116" y="90"/>
                    <a:pt x="116" y="90"/>
                    <a:pt x="116" y="9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53"/>
            <p:cNvSpPr/>
            <p:nvPr/>
          </p:nvSpPr>
          <p:spPr>
            <a:xfrm>
              <a:off x="6602413" y="2165351"/>
              <a:ext cx="55563" cy="36513"/>
            </a:xfrm>
            <a:custGeom>
              <a:avLst/>
              <a:gdLst/>
              <a:ahLst/>
              <a:cxnLst/>
              <a:rect l="l" t="t" r="r" b="b"/>
              <a:pathLst>
                <a:path w="265" h="173" extrusionOk="0">
                  <a:moveTo>
                    <a:pt x="132" y="173"/>
                  </a:moveTo>
                  <a:cubicBezTo>
                    <a:pt x="147" y="173"/>
                    <a:pt x="161" y="167"/>
                    <a:pt x="171" y="156"/>
                  </a:cubicBezTo>
                  <a:cubicBezTo>
                    <a:pt x="248" y="77"/>
                    <a:pt x="248" y="77"/>
                    <a:pt x="248" y="77"/>
                  </a:cubicBezTo>
                  <a:cubicBezTo>
                    <a:pt x="265" y="60"/>
                    <a:pt x="264" y="33"/>
                    <a:pt x="248" y="16"/>
                  </a:cubicBezTo>
                  <a:cubicBezTo>
                    <a:pt x="231" y="0"/>
                    <a:pt x="204" y="0"/>
                    <a:pt x="187" y="17"/>
                  </a:cubicBezTo>
                  <a:cubicBezTo>
                    <a:pt x="132" y="74"/>
                    <a:pt x="132" y="74"/>
                    <a:pt x="132" y="74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61" y="0"/>
                    <a:pt x="34" y="0"/>
                    <a:pt x="17" y="16"/>
                  </a:cubicBezTo>
                  <a:cubicBezTo>
                    <a:pt x="0" y="33"/>
                    <a:pt x="0" y="60"/>
                    <a:pt x="16" y="77"/>
                  </a:cubicBezTo>
                  <a:cubicBezTo>
                    <a:pt x="94" y="156"/>
                    <a:pt x="94" y="156"/>
                    <a:pt x="94" y="156"/>
                  </a:cubicBezTo>
                  <a:cubicBezTo>
                    <a:pt x="104" y="167"/>
                    <a:pt x="118" y="173"/>
                    <a:pt x="132" y="173"/>
                  </a:cubicBezTo>
                  <a:close/>
                  <a:moveTo>
                    <a:pt x="132" y="173"/>
                  </a:moveTo>
                  <a:cubicBezTo>
                    <a:pt x="132" y="173"/>
                    <a:pt x="132" y="173"/>
                    <a:pt x="132" y="17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53"/>
            <p:cNvSpPr/>
            <p:nvPr/>
          </p:nvSpPr>
          <p:spPr>
            <a:xfrm>
              <a:off x="6537325" y="2144713"/>
              <a:ext cx="57150" cy="36513"/>
            </a:xfrm>
            <a:custGeom>
              <a:avLst/>
              <a:gdLst/>
              <a:ahLst/>
              <a:cxnLst/>
              <a:rect l="l" t="t" r="r" b="b"/>
              <a:pathLst>
                <a:path w="265" h="173" extrusionOk="0">
                  <a:moveTo>
                    <a:pt x="132" y="173"/>
                  </a:moveTo>
                  <a:cubicBezTo>
                    <a:pt x="147" y="173"/>
                    <a:pt x="161" y="167"/>
                    <a:pt x="171" y="156"/>
                  </a:cubicBezTo>
                  <a:cubicBezTo>
                    <a:pt x="248" y="77"/>
                    <a:pt x="248" y="77"/>
                    <a:pt x="248" y="77"/>
                  </a:cubicBezTo>
                  <a:cubicBezTo>
                    <a:pt x="265" y="60"/>
                    <a:pt x="264" y="33"/>
                    <a:pt x="248" y="17"/>
                  </a:cubicBezTo>
                  <a:cubicBezTo>
                    <a:pt x="231" y="0"/>
                    <a:pt x="204" y="1"/>
                    <a:pt x="187" y="17"/>
                  </a:cubicBezTo>
                  <a:cubicBezTo>
                    <a:pt x="132" y="74"/>
                    <a:pt x="132" y="74"/>
                    <a:pt x="132" y="74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61" y="1"/>
                    <a:pt x="34" y="0"/>
                    <a:pt x="17" y="17"/>
                  </a:cubicBezTo>
                  <a:cubicBezTo>
                    <a:pt x="0" y="33"/>
                    <a:pt x="0" y="60"/>
                    <a:pt x="16" y="77"/>
                  </a:cubicBezTo>
                  <a:cubicBezTo>
                    <a:pt x="94" y="156"/>
                    <a:pt x="94" y="156"/>
                    <a:pt x="94" y="156"/>
                  </a:cubicBezTo>
                  <a:cubicBezTo>
                    <a:pt x="104" y="167"/>
                    <a:pt x="118" y="173"/>
                    <a:pt x="132" y="173"/>
                  </a:cubicBezTo>
                  <a:close/>
                  <a:moveTo>
                    <a:pt x="132" y="173"/>
                  </a:moveTo>
                  <a:cubicBezTo>
                    <a:pt x="132" y="173"/>
                    <a:pt x="132" y="173"/>
                    <a:pt x="132" y="17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53"/>
            <p:cNvSpPr/>
            <p:nvPr/>
          </p:nvSpPr>
          <p:spPr>
            <a:xfrm>
              <a:off x="6710363" y="2144713"/>
              <a:ext cx="184150" cy="58738"/>
            </a:xfrm>
            <a:custGeom>
              <a:avLst/>
              <a:gdLst/>
              <a:ahLst/>
              <a:cxnLst/>
              <a:rect l="l" t="t" r="r" b="b"/>
              <a:pathLst>
                <a:path w="859" h="278" extrusionOk="0">
                  <a:moveTo>
                    <a:pt x="43" y="182"/>
                  </a:moveTo>
                  <a:cubicBezTo>
                    <a:pt x="416" y="182"/>
                    <a:pt x="416" y="182"/>
                    <a:pt x="416" y="182"/>
                  </a:cubicBezTo>
                  <a:cubicBezTo>
                    <a:pt x="434" y="237"/>
                    <a:pt x="487" y="278"/>
                    <a:pt x="548" y="278"/>
                  </a:cubicBezTo>
                  <a:cubicBezTo>
                    <a:pt x="610" y="278"/>
                    <a:pt x="662" y="237"/>
                    <a:pt x="680" y="182"/>
                  </a:cubicBezTo>
                  <a:cubicBezTo>
                    <a:pt x="816" y="182"/>
                    <a:pt x="816" y="182"/>
                    <a:pt x="816" y="182"/>
                  </a:cubicBezTo>
                  <a:cubicBezTo>
                    <a:pt x="840" y="182"/>
                    <a:pt x="859" y="162"/>
                    <a:pt x="859" y="139"/>
                  </a:cubicBezTo>
                  <a:cubicBezTo>
                    <a:pt x="859" y="115"/>
                    <a:pt x="840" y="96"/>
                    <a:pt x="816" y="96"/>
                  </a:cubicBezTo>
                  <a:cubicBezTo>
                    <a:pt x="680" y="96"/>
                    <a:pt x="680" y="96"/>
                    <a:pt x="680" y="96"/>
                  </a:cubicBezTo>
                  <a:cubicBezTo>
                    <a:pt x="662" y="41"/>
                    <a:pt x="610" y="0"/>
                    <a:pt x="548" y="0"/>
                  </a:cubicBezTo>
                  <a:cubicBezTo>
                    <a:pt x="487" y="0"/>
                    <a:pt x="434" y="41"/>
                    <a:pt x="416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20" y="96"/>
                    <a:pt x="0" y="115"/>
                    <a:pt x="0" y="139"/>
                  </a:cubicBezTo>
                  <a:cubicBezTo>
                    <a:pt x="0" y="162"/>
                    <a:pt x="20" y="182"/>
                    <a:pt x="43" y="182"/>
                  </a:cubicBezTo>
                  <a:close/>
                  <a:moveTo>
                    <a:pt x="548" y="85"/>
                  </a:moveTo>
                  <a:cubicBezTo>
                    <a:pt x="578" y="85"/>
                    <a:pt x="602" y="109"/>
                    <a:pt x="602" y="139"/>
                  </a:cubicBezTo>
                  <a:cubicBezTo>
                    <a:pt x="602" y="168"/>
                    <a:pt x="578" y="192"/>
                    <a:pt x="548" y="192"/>
                  </a:cubicBezTo>
                  <a:cubicBezTo>
                    <a:pt x="519" y="192"/>
                    <a:pt x="495" y="168"/>
                    <a:pt x="495" y="139"/>
                  </a:cubicBezTo>
                  <a:cubicBezTo>
                    <a:pt x="495" y="109"/>
                    <a:pt x="519" y="85"/>
                    <a:pt x="548" y="85"/>
                  </a:cubicBezTo>
                  <a:close/>
                  <a:moveTo>
                    <a:pt x="548" y="85"/>
                  </a:moveTo>
                  <a:cubicBezTo>
                    <a:pt x="548" y="85"/>
                    <a:pt x="548" y="85"/>
                    <a:pt x="548" y="8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53"/>
            <p:cNvSpPr/>
            <p:nvPr/>
          </p:nvSpPr>
          <p:spPr>
            <a:xfrm>
              <a:off x="6710363" y="2222501"/>
              <a:ext cx="184150" cy="58738"/>
            </a:xfrm>
            <a:custGeom>
              <a:avLst/>
              <a:gdLst/>
              <a:ahLst/>
              <a:cxnLst/>
              <a:rect l="l" t="t" r="r" b="b"/>
              <a:pathLst>
                <a:path w="859" h="277" extrusionOk="0">
                  <a:moveTo>
                    <a:pt x="43" y="181"/>
                  </a:moveTo>
                  <a:cubicBezTo>
                    <a:pt x="114" y="181"/>
                    <a:pt x="114" y="181"/>
                    <a:pt x="114" y="181"/>
                  </a:cubicBezTo>
                  <a:cubicBezTo>
                    <a:pt x="132" y="237"/>
                    <a:pt x="184" y="277"/>
                    <a:pt x="246" y="277"/>
                  </a:cubicBezTo>
                  <a:cubicBezTo>
                    <a:pt x="308" y="277"/>
                    <a:pt x="360" y="237"/>
                    <a:pt x="378" y="181"/>
                  </a:cubicBezTo>
                  <a:cubicBezTo>
                    <a:pt x="816" y="181"/>
                    <a:pt x="816" y="181"/>
                    <a:pt x="816" y="181"/>
                  </a:cubicBezTo>
                  <a:cubicBezTo>
                    <a:pt x="840" y="181"/>
                    <a:pt x="859" y="162"/>
                    <a:pt x="859" y="138"/>
                  </a:cubicBezTo>
                  <a:cubicBezTo>
                    <a:pt x="859" y="115"/>
                    <a:pt x="840" y="96"/>
                    <a:pt x="816" y="96"/>
                  </a:cubicBezTo>
                  <a:cubicBezTo>
                    <a:pt x="378" y="96"/>
                    <a:pt x="378" y="96"/>
                    <a:pt x="378" y="96"/>
                  </a:cubicBezTo>
                  <a:cubicBezTo>
                    <a:pt x="360" y="40"/>
                    <a:pt x="308" y="0"/>
                    <a:pt x="246" y="0"/>
                  </a:cubicBezTo>
                  <a:cubicBezTo>
                    <a:pt x="184" y="0"/>
                    <a:pt x="132" y="40"/>
                    <a:pt x="114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20" y="96"/>
                    <a:pt x="0" y="115"/>
                    <a:pt x="0" y="138"/>
                  </a:cubicBezTo>
                  <a:cubicBezTo>
                    <a:pt x="0" y="162"/>
                    <a:pt x="20" y="181"/>
                    <a:pt x="43" y="181"/>
                  </a:cubicBezTo>
                  <a:close/>
                  <a:moveTo>
                    <a:pt x="246" y="85"/>
                  </a:moveTo>
                  <a:cubicBezTo>
                    <a:pt x="275" y="85"/>
                    <a:pt x="299" y="109"/>
                    <a:pt x="299" y="138"/>
                  </a:cubicBezTo>
                  <a:cubicBezTo>
                    <a:pt x="299" y="168"/>
                    <a:pt x="275" y="192"/>
                    <a:pt x="246" y="192"/>
                  </a:cubicBezTo>
                  <a:cubicBezTo>
                    <a:pt x="216" y="192"/>
                    <a:pt x="192" y="168"/>
                    <a:pt x="192" y="138"/>
                  </a:cubicBezTo>
                  <a:cubicBezTo>
                    <a:pt x="192" y="109"/>
                    <a:pt x="216" y="85"/>
                    <a:pt x="246" y="85"/>
                  </a:cubicBezTo>
                  <a:close/>
                  <a:moveTo>
                    <a:pt x="246" y="85"/>
                  </a:moveTo>
                  <a:cubicBezTo>
                    <a:pt x="246" y="85"/>
                    <a:pt x="246" y="85"/>
                    <a:pt x="246" y="8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53"/>
            <p:cNvSpPr/>
            <p:nvPr/>
          </p:nvSpPr>
          <p:spPr>
            <a:xfrm>
              <a:off x="6710363" y="2300288"/>
              <a:ext cx="184150" cy="58738"/>
            </a:xfrm>
            <a:custGeom>
              <a:avLst/>
              <a:gdLst/>
              <a:ahLst/>
              <a:cxnLst/>
              <a:rect l="l" t="t" r="r" b="b"/>
              <a:pathLst>
                <a:path w="859" h="278" extrusionOk="0">
                  <a:moveTo>
                    <a:pt x="43" y="181"/>
                  </a:moveTo>
                  <a:cubicBezTo>
                    <a:pt x="298" y="181"/>
                    <a:pt x="298" y="181"/>
                    <a:pt x="298" y="181"/>
                  </a:cubicBezTo>
                  <a:cubicBezTo>
                    <a:pt x="316" y="237"/>
                    <a:pt x="368" y="278"/>
                    <a:pt x="430" y="278"/>
                  </a:cubicBezTo>
                  <a:cubicBezTo>
                    <a:pt x="491" y="278"/>
                    <a:pt x="544" y="237"/>
                    <a:pt x="562" y="181"/>
                  </a:cubicBezTo>
                  <a:cubicBezTo>
                    <a:pt x="816" y="181"/>
                    <a:pt x="816" y="181"/>
                    <a:pt x="816" y="181"/>
                  </a:cubicBezTo>
                  <a:cubicBezTo>
                    <a:pt x="840" y="181"/>
                    <a:pt x="859" y="162"/>
                    <a:pt x="859" y="139"/>
                  </a:cubicBezTo>
                  <a:cubicBezTo>
                    <a:pt x="859" y="115"/>
                    <a:pt x="840" y="96"/>
                    <a:pt x="816" y="96"/>
                  </a:cubicBezTo>
                  <a:cubicBezTo>
                    <a:pt x="562" y="96"/>
                    <a:pt x="562" y="96"/>
                    <a:pt x="562" y="96"/>
                  </a:cubicBezTo>
                  <a:cubicBezTo>
                    <a:pt x="544" y="41"/>
                    <a:pt x="491" y="0"/>
                    <a:pt x="430" y="0"/>
                  </a:cubicBezTo>
                  <a:cubicBezTo>
                    <a:pt x="368" y="0"/>
                    <a:pt x="316" y="41"/>
                    <a:pt x="298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20" y="96"/>
                    <a:pt x="0" y="115"/>
                    <a:pt x="0" y="139"/>
                  </a:cubicBezTo>
                  <a:cubicBezTo>
                    <a:pt x="0" y="162"/>
                    <a:pt x="20" y="181"/>
                    <a:pt x="43" y="181"/>
                  </a:cubicBezTo>
                  <a:close/>
                  <a:moveTo>
                    <a:pt x="430" y="85"/>
                  </a:moveTo>
                  <a:cubicBezTo>
                    <a:pt x="459" y="85"/>
                    <a:pt x="483" y="109"/>
                    <a:pt x="483" y="139"/>
                  </a:cubicBezTo>
                  <a:cubicBezTo>
                    <a:pt x="483" y="168"/>
                    <a:pt x="459" y="192"/>
                    <a:pt x="430" y="192"/>
                  </a:cubicBezTo>
                  <a:cubicBezTo>
                    <a:pt x="400" y="192"/>
                    <a:pt x="376" y="168"/>
                    <a:pt x="376" y="139"/>
                  </a:cubicBezTo>
                  <a:cubicBezTo>
                    <a:pt x="376" y="109"/>
                    <a:pt x="400" y="85"/>
                    <a:pt x="430" y="85"/>
                  </a:cubicBezTo>
                  <a:close/>
                  <a:moveTo>
                    <a:pt x="430" y="85"/>
                  </a:moveTo>
                  <a:cubicBezTo>
                    <a:pt x="430" y="85"/>
                    <a:pt x="430" y="85"/>
                    <a:pt x="430" y="8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53"/>
            <p:cNvSpPr/>
            <p:nvPr/>
          </p:nvSpPr>
          <p:spPr>
            <a:xfrm>
              <a:off x="6710363" y="2378076"/>
              <a:ext cx="184150" cy="58738"/>
            </a:xfrm>
            <a:custGeom>
              <a:avLst/>
              <a:gdLst/>
              <a:ahLst/>
              <a:cxnLst/>
              <a:rect l="l" t="t" r="r" b="b"/>
              <a:pathLst>
                <a:path w="859" h="277" extrusionOk="0">
                  <a:moveTo>
                    <a:pt x="43" y="181"/>
                  </a:moveTo>
                  <a:cubicBezTo>
                    <a:pt x="490" y="181"/>
                    <a:pt x="490" y="181"/>
                    <a:pt x="490" y="181"/>
                  </a:cubicBezTo>
                  <a:cubicBezTo>
                    <a:pt x="508" y="237"/>
                    <a:pt x="561" y="277"/>
                    <a:pt x="622" y="277"/>
                  </a:cubicBezTo>
                  <a:cubicBezTo>
                    <a:pt x="684" y="277"/>
                    <a:pt x="736" y="237"/>
                    <a:pt x="754" y="181"/>
                  </a:cubicBezTo>
                  <a:cubicBezTo>
                    <a:pt x="816" y="181"/>
                    <a:pt x="816" y="181"/>
                    <a:pt x="816" y="181"/>
                  </a:cubicBezTo>
                  <a:cubicBezTo>
                    <a:pt x="840" y="181"/>
                    <a:pt x="859" y="162"/>
                    <a:pt x="859" y="138"/>
                  </a:cubicBezTo>
                  <a:cubicBezTo>
                    <a:pt x="859" y="115"/>
                    <a:pt x="840" y="96"/>
                    <a:pt x="816" y="96"/>
                  </a:cubicBezTo>
                  <a:cubicBezTo>
                    <a:pt x="754" y="96"/>
                    <a:pt x="754" y="96"/>
                    <a:pt x="754" y="96"/>
                  </a:cubicBezTo>
                  <a:cubicBezTo>
                    <a:pt x="736" y="40"/>
                    <a:pt x="684" y="0"/>
                    <a:pt x="622" y="0"/>
                  </a:cubicBezTo>
                  <a:cubicBezTo>
                    <a:pt x="561" y="0"/>
                    <a:pt x="508" y="40"/>
                    <a:pt x="49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20" y="96"/>
                    <a:pt x="0" y="115"/>
                    <a:pt x="0" y="138"/>
                  </a:cubicBezTo>
                  <a:cubicBezTo>
                    <a:pt x="0" y="162"/>
                    <a:pt x="20" y="181"/>
                    <a:pt x="43" y="181"/>
                  </a:cubicBezTo>
                  <a:close/>
                  <a:moveTo>
                    <a:pt x="622" y="85"/>
                  </a:moveTo>
                  <a:cubicBezTo>
                    <a:pt x="652" y="85"/>
                    <a:pt x="676" y="109"/>
                    <a:pt x="676" y="138"/>
                  </a:cubicBezTo>
                  <a:cubicBezTo>
                    <a:pt x="676" y="168"/>
                    <a:pt x="652" y="192"/>
                    <a:pt x="622" y="192"/>
                  </a:cubicBezTo>
                  <a:cubicBezTo>
                    <a:pt x="593" y="192"/>
                    <a:pt x="569" y="168"/>
                    <a:pt x="569" y="138"/>
                  </a:cubicBezTo>
                  <a:cubicBezTo>
                    <a:pt x="569" y="109"/>
                    <a:pt x="593" y="85"/>
                    <a:pt x="622" y="85"/>
                  </a:cubicBezTo>
                  <a:close/>
                  <a:moveTo>
                    <a:pt x="622" y="85"/>
                  </a:moveTo>
                  <a:cubicBezTo>
                    <a:pt x="622" y="85"/>
                    <a:pt x="622" y="85"/>
                    <a:pt x="622" y="8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53"/>
            <p:cNvSpPr/>
            <p:nvPr/>
          </p:nvSpPr>
          <p:spPr>
            <a:xfrm>
              <a:off x="6383338" y="2379663"/>
              <a:ext cx="255587" cy="55563"/>
            </a:xfrm>
            <a:custGeom>
              <a:avLst/>
              <a:gdLst/>
              <a:ahLst/>
              <a:cxnLst/>
              <a:rect l="l" t="t" r="r" b="b"/>
              <a:pathLst>
                <a:path w="1189" h="259" extrusionOk="0">
                  <a:moveTo>
                    <a:pt x="1146" y="259"/>
                  </a:moveTo>
                  <a:cubicBezTo>
                    <a:pt x="1170" y="259"/>
                    <a:pt x="1189" y="240"/>
                    <a:pt x="1189" y="216"/>
                  </a:cubicBezTo>
                  <a:cubicBezTo>
                    <a:pt x="1189" y="43"/>
                    <a:pt x="1189" y="43"/>
                    <a:pt x="1189" y="43"/>
                  </a:cubicBezTo>
                  <a:cubicBezTo>
                    <a:pt x="1189" y="19"/>
                    <a:pt x="1170" y="0"/>
                    <a:pt x="1146" y="0"/>
                  </a:cubicBezTo>
                  <a:cubicBezTo>
                    <a:pt x="1123" y="0"/>
                    <a:pt x="1104" y="19"/>
                    <a:pt x="1104" y="43"/>
                  </a:cubicBezTo>
                  <a:cubicBezTo>
                    <a:pt x="1104" y="87"/>
                    <a:pt x="1104" y="87"/>
                    <a:pt x="1104" y="87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85" y="43"/>
                    <a:pt x="85" y="43"/>
                    <a:pt x="85" y="43"/>
                  </a:cubicBezTo>
                  <a:cubicBezTo>
                    <a:pt x="85" y="19"/>
                    <a:pt x="66" y="0"/>
                    <a:pt x="43" y="0"/>
                  </a:cubicBezTo>
                  <a:cubicBezTo>
                    <a:pt x="19" y="0"/>
                    <a:pt x="0" y="19"/>
                    <a:pt x="0" y="43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40"/>
                    <a:pt x="19" y="259"/>
                    <a:pt x="43" y="259"/>
                  </a:cubicBezTo>
                  <a:cubicBezTo>
                    <a:pt x="66" y="259"/>
                    <a:pt x="85" y="240"/>
                    <a:pt x="85" y="216"/>
                  </a:cubicBezTo>
                  <a:cubicBezTo>
                    <a:pt x="85" y="172"/>
                    <a:pt x="85" y="172"/>
                    <a:pt x="85" y="172"/>
                  </a:cubicBezTo>
                  <a:cubicBezTo>
                    <a:pt x="1104" y="172"/>
                    <a:pt x="1104" y="172"/>
                    <a:pt x="1104" y="172"/>
                  </a:cubicBezTo>
                  <a:cubicBezTo>
                    <a:pt x="1104" y="216"/>
                    <a:pt x="1104" y="216"/>
                    <a:pt x="1104" y="216"/>
                  </a:cubicBezTo>
                  <a:cubicBezTo>
                    <a:pt x="1104" y="240"/>
                    <a:pt x="1123" y="259"/>
                    <a:pt x="1146" y="259"/>
                  </a:cubicBezTo>
                  <a:close/>
                  <a:moveTo>
                    <a:pt x="1146" y="259"/>
                  </a:moveTo>
                  <a:cubicBezTo>
                    <a:pt x="1146" y="259"/>
                    <a:pt x="1146" y="259"/>
                    <a:pt x="1146" y="25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53"/>
            <p:cNvSpPr/>
            <p:nvPr/>
          </p:nvSpPr>
          <p:spPr>
            <a:xfrm>
              <a:off x="6416675" y="2341563"/>
              <a:ext cx="57150" cy="36513"/>
            </a:xfrm>
            <a:custGeom>
              <a:avLst/>
              <a:gdLst/>
              <a:ahLst/>
              <a:cxnLst/>
              <a:rect l="l" t="t" r="r" b="b"/>
              <a:pathLst>
                <a:path w="265" h="172" extrusionOk="0">
                  <a:moveTo>
                    <a:pt x="133" y="172"/>
                  </a:moveTo>
                  <a:cubicBezTo>
                    <a:pt x="147" y="172"/>
                    <a:pt x="161" y="166"/>
                    <a:pt x="171" y="156"/>
                  </a:cubicBezTo>
                  <a:cubicBezTo>
                    <a:pt x="249" y="76"/>
                    <a:pt x="249" y="76"/>
                    <a:pt x="249" y="76"/>
                  </a:cubicBezTo>
                  <a:cubicBezTo>
                    <a:pt x="265" y="60"/>
                    <a:pt x="265" y="33"/>
                    <a:pt x="248" y="16"/>
                  </a:cubicBezTo>
                  <a:cubicBezTo>
                    <a:pt x="231" y="0"/>
                    <a:pt x="204" y="0"/>
                    <a:pt x="188" y="17"/>
                  </a:cubicBezTo>
                  <a:cubicBezTo>
                    <a:pt x="133" y="74"/>
                    <a:pt x="133" y="74"/>
                    <a:pt x="133" y="74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61" y="0"/>
                    <a:pt x="34" y="0"/>
                    <a:pt x="17" y="16"/>
                  </a:cubicBezTo>
                  <a:cubicBezTo>
                    <a:pt x="0" y="33"/>
                    <a:pt x="0" y="60"/>
                    <a:pt x="17" y="76"/>
                  </a:cubicBezTo>
                  <a:cubicBezTo>
                    <a:pt x="94" y="156"/>
                    <a:pt x="94" y="156"/>
                    <a:pt x="94" y="156"/>
                  </a:cubicBezTo>
                  <a:cubicBezTo>
                    <a:pt x="104" y="166"/>
                    <a:pt x="118" y="172"/>
                    <a:pt x="133" y="172"/>
                  </a:cubicBezTo>
                  <a:close/>
                  <a:moveTo>
                    <a:pt x="133" y="172"/>
                  </a:moveTo>
                  <a:cubicBezTo>
                    <a:pt x="133" y="172"/>
                    <a:pt x="133" y="172"/>
                    <a:pt x="133" y="17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9" name="Google Shape;1269;p53"/>
          <p:cNvGrpSpPr/>
          <p:nvPr/>
        </p:nvGrpSpPr>
        <p:grpSpPr>
          <a:xfrm>
            <a:off x="1649205" y="1881456"/>
            <a:ext cx="477990" cy="476775"/>
            <a:chOff x="3182938" y="2081213"/>
            <a:chExt cx="625478" cy="623887"/>
          </a:xfrm>
        </p:grpSpPr>
        <p:sp>
          <p:nvSpPr>
            <p:cNvPr id="1270" name="Google Shape;1270;p53"/>
            <p:cNvSpPr/>
            <p:nvPr/>
          </p:nvSpPr>
          <p:spPr>
            <a:xfrm>
              <a:off x="3182938" y="2487613"/>
              <a:ext cx="534986" cy="217487"/>
            </a:xfrm>
            <a:custGeom>
              <a:avLst/>
              <a:gdLst/>
              <a:ahLst/>
              <a:cxnLst/>
              <a:rect l="l" t="t" r="r" b="b"/>
              <a:pathLst>
                <a:path w="2489" h="1009" extrusionOk="0">
                  <a:moveTo>
                    <a:pt x="2447" y="924"/>
                  </a:moveTo>
                  <a:cubicBezTo>
                    <a:pt x="1781" y="924"/>
                    <a:pt x="1781" y="924"/>
                    <a:pt x="1781" y="924"/>
                  </a:cubicBezTo>
                  <a:cubicBezTo>
                    <a:pt x="1781" y="774"/>
                    <a:pt x="1781" y="774"/>
                    <a:pt x="1781" y="774"/>
                  </a:cubicBezTo>
                  <a:cubicBezTo>
                    <a:pt x="1781" y="713"/>
                    <a:pt x="1732" y="664"/>
                    <a:pt x="1671" y="664"/>
                  </a:cubicBezTo>
                  <a:cubicBezTo>
                    <a:pt x="1237" y="664"/>
                    <a:pt x="1237" y="664"/>
                    <a:pt x="1237" y="664"/>
                  </a:cubicBezTo>
                  <a:cubicBezTo>
                    <a:pt x="1176" y="664"/>
                    <a:pt x="1126" y="713"/>
                    <a:pt x="1126" y="774"/>
                  </a:cubicBezTo>
                  <a:cubicBezTo>
                    <a:pt x="1126" y="924"/>
                    <a:pt x="1126" y="924"/>
                    <a:pt x="1126" y="924"/>
                  </a:cubicBezTo>
                  <a:cubicBezTo>
                    <a:pt x="145" y="924"/>
                    <a:pt x="145" y="924"/>
                    <a:pt x="145" y="924"/>
                  </a:cubicBezTo>
                  <a:cubicBezTo>
                    <a:pt x="112" y="924"/>
                    <a:pt x="85" y="897"/>
                    <a:pt x="85" y="864"/>
                  </a:cubicBezTo>
                  <a:cubicBezTo>
                    <a:pt x="85" y="145"/>
                    <a:pt x="85" y="145"/>
                    <a:pt x="85" y="145"/>
                  </a:cubicBezTo>
                  <a:cubicBezTo>
                    <a:pt x="85" y="112"/>
                    <a:pt x="112" y="86"/>
                    <a:pt x="145" y="86"/>
                  </a:cubicBezTo>
                  <a:cubicBezTo>
                    <a:pt x="230" y="86"/>
                    <a:pt x="230" y="86"/>
                    <a:pt x="230" y="86"/>
                  </a:cubicBezTo>
                  <a:cubicBezTo>
                    <a:pt x="254" y="86"/>
                    <a:pt x="273" y="67"/>
                    <a:pt x="273" y="43"/>
                  </a:cubicBezTo>
                  <a:cubicBezTo>
                    <a:pt x="273" y="20"/>
                    <a:pt x="254" y="0"/>
                    <a:pt x="230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65" y="0"/>
                    <a:pt x="0" y="65"/>
                    <a:pt x="0" y="145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0" y="944"/>
                    <a:pt x="65" y="1009"/>
                    <a:pt x="145" y="1009"/>
                  </a:cubicBezTo>
                  <a:cubicBezTo>
                    <a:pt x="2447" y="1009"/>
                    <a:pt x="2447" y="1009"/>
                    <a:pt x="2447" y="1009"/>
                  </a:cubicBezTo>
                  <a:cubicBezTo>
                    <a:pt x="2470" y="1009"/>
                    <a:pt x="2489" y="990"/>
                    <a:pt x="2489" y="967"/>
                  </a:cubicBezTo>
                  <a:cubicBezTo>
                    <a:pt x="2489" y="943"/>
                    <a:pt x="2470" y="924"/>
                    <a:pt x="2447" y="924"/>
                  </a:cubicBezTo>
                  <a:close/>
                  <a:moveTo>
                    <a:pt x="1211" y="774"/>
                  </a:moveTo>
                  <a:cubicBezTo>
                    <a:pt x="1211" y="760"/>
                    <a:pt x="1223" y="749"/>
                    <a:pt x="1237" y="749"/>
                  </a:cubicBezTo>
                  <a:cubicBezTo>
                    <a:pt x="1671" y="749"/>
                    <a:pt x="1671" y="749"/>
                    <a:pt x="1671" y="749"/>
                  </a:cubicBezTo>
                  <a:cubicBezTo>
                    <a:pt x="1685" y="749"/>
                    <a:pt x="1696" y="760"/>
                    <a:pt x="1696" y="774"/>
                  </a:cubicBezTo>
                  <a:cubicBezTo>
                    <a:pt x="1696" y="924"/>
                    <a:pt x="1696" y="924"/>
                    <a:pt x="1696" y="924"/>
                  </a:cubicBezTo>
                  <a:cubicBezTo>
                    <a:pt x="1211" y="924"/>
                    <a:pt x="1211" y="924"/>
                    <a:pt x="1211" y="924"/>
                  </a:cubicBezTo>
                  <a:lnTo>
                    <a:pt x="1211" y="774"/>
                  </a:lnTo>
                  <a:close/>
                  <a:moveTo>
                    <a:pt x="1211" y="774"/>
                  </a:moveTo>
                  <a:cubicBezTo>
                    <a:pt x="1211" y="774"/>
                    <a:pt x="1211" y="774"/>
                    <a:pt x="1211" y="77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53"/>
            <p:cNvSpPr/>
            <p:nvPr/>
          </p:nvSpPr>
          <p:spPr>
            <a:xfrm>
              <a:off x="3267075" y="2487613"/>
              <a:ext cx="541341" cy="217487"/>
            </a:xfrm>
            <a:custGeom>
              <a:avLst/>
              <a:gdLst/>
              <a:ahLst/>
              <a:cxnLst/>
              <a:rect l="l" t="t" r="r" b="b"/>
              <a:pathLst>
                <a:path w="2521" h="1009" extrusionOk="0">
                  <a:moveTo>
                    <a:pt x="2376" y="0"/>
                  </a:moveTo>
                  <a:cubicBezTo>
                    <a:pt x="1727" y="0"/>
                    <a:pt x="1727" y="0"/>
                    <a:pt x="1727" y="0"/>
                  </a:cubicBezTo>
                  <a:cubicBezTo>
                    <a:pt x="1677" y="0"/>
                    <a:pt x="1630" y="27"/>
                    <a:pt x="1604" y="70"/>
                  </a:cubicBezTo>
                  <a:cubicBezTo>
                    <a:pt x="1398" y="408"/>
                    <a:pt x="1398" y="408"/>
                    <a:pt x="1398" y="408"/>
                  </a:cubicBezTo>
                  <a:cubicBezTo>
                    <a:pt x="1387" y="426"/>
                    <a:pt x="1368" y="437"/>
                    <a:pt x="1347" y="437"/>
                  </a:cubicBezTo>
                  <a:cubicBezTo>
                    <a:pt x="788" y="437"/>
                    <a:pt x="788" y="437"/>
                    <a:pt x="788" y="437"/>
                  </a:cubicBezTo>
                  <a:cubicBezTo>
                    <a:pt x="768" y="437"/>
                    <a:pt x="748" y="426"/>
                    <a:pt x="737" y="408"/>
                  </a:cubicBezTo>
                  <a:cubicBezTo>
                    <a:pt x="532" y="70"/>
                    <a:pt x="532" y="70"/>
                    <a:pt x="532" y="70"/>
                  </a:cubicBezTo>
                  <a:cubicBezTo>
                    <a:pt x="505" y="27"/>
                    <a:pt x="458" y="0"/>
                    <a:pt x="408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20"/>
                    <a:pt x="0" y="43"/>
                  </a:cubicBezTo>
                  <a:cubicBezTo>
                    <a:pt x="0" y="67"/>
                    <a:pt x="19" y="86"/>
                    <a:pt x="43" y="86"/>
                  </a:cubicBezTo>
                  <a:cubicBezTo>
                    <a:pt x="408" y="86"/>
                    <a:pt x="408" y="86"/>
                    <a:pt x="408" y="86"/>
                  </a:cubicBezTo>
                  <a:cubicBezTo>
                    <a:pt x="428" y="86"/>
                    <a:pt x="448" y="97"/>
                    <a:pt x="459" y="114"/>
                  </a:cubicBezTo>
                  <a:cubicBezTo>
                    <a:pt x="665" y="453"/>
                    <a:pt x="665" y="453"/>
                    <a:pt x="665" y="453"/>
                  </a:cubicBezTo>
                  <a:cubicBezTo>
                    <a:pt x="691" y="496"/>
                    <a:pt x="738" y="522"/>
                    <a:pt x="788" y="522"/>
                  </a:cubicBezTo>
                  <a:cubicBezTo>
                    <a:pt x="1347" y="522"/>
                    <a:pt x="1347" y="522"/>
                    <a:pt x="1347" y="522"/>
                  </a:cubicBezTo>
                  <a:cubicBezTo>
                    <a:pt x="1397" y="522"/>
                    <a:pt x="1445" y="496"/>
                    <a:pt x="1471" y="453"/>
                  </a:cubicBezTo>
                  <a:cubicBezTo>
                    <a:pt x="1676" y="114"/>
                    <a:pt x="1676" y="114"/>
                    <a:pt x="1676" y="114"/>
                  </a:cubicBezTo>
                  <a:cubicBezTo>
                    <a:pt x="1687" y="97"/>
                    <a:pt x="1707" y="86"/>
                    <a:pt x="1727" y="86"/>
                  </a:cubicBezTo>
                  <a:cubicBezTo>
                    <a:pt x="2376" y="86"/>
                    <a:pt x="2376" y="86"/>
                    <a:pt x="2376" y="86"/>
                  </a:cubicBezTo>
                  <a:cubicBezTo>
                    <a:pt x="2409" y="86"/>
                    <a:pt x="2436" y="112"/>
                    <a:pt x="2436" y="145"/>
                  </a:cubicBezTo>
                  <a:cubicBezTo>
                    <a:pt x="2436" y="864"/>
                    <a:pt x="2436" y="864"/>
                    <a:pt x="2436" y="864"/>
                  </a:cubicBezTo>
                  <a:cubicBezTo>
                    <a:pt x="2436" y="897"/>
                    <a:pt x="2409" y="924"/>
                    <a:pt x="2376" y="924"/>
                  </a:cubicBezTo>
                  <a:cubicBezTo>
                    <a:pt x="2259" y="924"/>
                    <a:pt x="2259" y="924"/>
                    <a:pt x="2259" y="924"/>
                  </a:cubicBezTo>
                  <a:cubicBezTo>
                    <a:pt x="2236" y="924"/>
                    <a:pt x="2217" y="943"/>
                    <a:pt x="2217" y="967"/>
                  </a:cubicBezTo>
                  <a:cubicBezTo>
                    <a:pt x="2217" y="990"/>
                    <a:pt x="2236" y="1009"/>
                    <a:pt x="2259" y="1009"/>
                  </a:cubicBezTo>
                  <a:cubicBezTo>
                    <a:pt x="2376" y="1009"/>
                    <a:pt x="2376" y="1009"/>
                    <a:pt x="2376" y="1009"/>
                  </a:cubicBezTo>
                  <a:cubicBezTo>
                    <a:pt x="2456" y="1009"/>
                    <a:pt x="2521" y="944"/>
                    <a:pt x="2521" y="864"/>
                  </a:cubicBezTo>
                  <a:cubicBezTo>
                    <a:pt x="2521" y="145"/>
                    <a:pt x="2521" y="145"/>
                    <a:pt x="2521" y="145"/>
                  </a:cubicBezTo>
                  <a:cubicBezTo>
                    <a:pt x="2521" y="65"/>
                    <a:pt x="2456" y="0"/>
                    <a:pt x="2376" y="0"/>
                  </a:cubicBezTo>
                  <a:close/>
                  <a:moveTo>
                    <a:pt x="2376" y="0"/>
                  </a:moveTo>
                  <a:cubicBezTo>
                    <a:pt x="2376" y="0"/>
                    <a:pt x="2376" y="0"/>
                    <a:pt x="2376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53"/>
            <p:cNvSpPr/>
            <p:nvPr/>
          </p:nvSpPr>
          <p:spPr>
            <a:xfrm>
              <a:off x="3354388" y="2081213"/>
              <a:ext cx="282574" cy="273051"/>
            </a:xfrm>
            <a:custGeom>
              <a:avLst/>
              <a:gdLst/>
              <a:ahLst/>
              <a:cxnLst/>
              <a:rect l="l" t="t" r="r" b="b"/>
              <a:pathLst>
                <a:path w="1313" h="1275" extrusionOk="0">
                  <a:moveTo>
                    <a:pt x="122" y="444"/>
                  </a:moveTo>
                  <a:cubicBezTo>
                    <a:pt x="186" y="444"/>
                    <a:pt x="186" y="444"/>
                    <a:pt x="186" y="444"/>
                  </a:cubicBezTo>
                  <a:cubicBezTo>
                    <a:pt x="245" y="719"/>
                    <a:pt x="245" y="719"/>
                    <a:pt x="245" y="719"/>
                  </a:cubicBezTo>
                  <a:cubicBezTo>
                    <a:pt x="257" y="776"/>
                    <a:pt x="307" y="816"/>
                    <a:pt x="364" y="816"/>
                  </a:cubicBezTo>
                  <a:cubicBezTo>
                    <a:pt x="401" y="816"/>
                    <a:pt x="401" y="816"/>
                    <a:pt x="401" y="816"/>
                  </a:cubicBezTo>
                  <a:cubicBezTo>
                    <a:pt x="401" y="1049"/>
                    <a:pt x="401" y="1049"/>
                    <a:pt x="401" y="1049"/>
                  </a:cubicBezTo>
                  <a:cubicBezTo>
                    <a:pt x="401" y="1075"/>
                    <a:pt x="412" y="1100"/>
                    <a:pt x="433" y="1117"/>
                  </a:cubicBezTo>
                  <a:cubicBezTo>
                    <a:pt x="601" y="1255"/>
                    <a:pt x="601" y="1255"/>
                    <a:pt x="601" y="1255"/>
                  </a:cubicBezTo>
                  <a:cubicBezTo>
                    <a:pt x="617" y="1268"/>
                    <a:pt x="637" y="1275"/>
                    <a:pt x="657" y="1275"/>
                  </a:cubicBezTo>
                  <a:cubicBezTo>
                    <a:pt x="676" y="1275"/>
                    <a:pt x="696" y="1268"/>
                    <a:pt x="712" y="1255"/>
                  </a:cubicBezTo>
                  <a:cubicBezTo>
                    <a:pt x="880" y="1117"/>
                    <a:pt x="880" y="1117"/>
                    <a:pt x="880" y="1117"/>
                  </a:cubicBezTo>
                  <a:cubicBezTo>
                    <a:pt x="901" y="1100"/>
                    <a:pt x="913" y="1075"/>
                    <a:pt x="913" y="1049"/>
                  </a:cubicBezTo>
                  <a:cubicBezTo>
                    <a:pt x="913" y="816"/>
                    <a:pt x="913" y="816"/>
                    <a:pt x="913" y="816"/>
                  </a:cubicBezTo>
                  <a:cubicBezTo>
                    <a:pt x="949" y="816"/>
                    <a:pt x="949" y="816"/>
                    <a:pt x="949" y="816"/>
                  </a:cubicBezTo>
                  <a:cubicBezTo>
                    <a:pt x="1006" y="816"/>
                    <a:pt x="1057" y="776"/>
                    <a:pt x="1069" y="719"/>
                  </a:cubicBezTo>
                  <a:cubicBezTo>
                    <a:pt x="1127" y="444"/>
                    <a:pt x="1127" y="444"/>
                    <a:pt x="1127" y="444"/>
                  </a:cubicBezTo>
                  <a:cubicBezTo>
                    <a:pt x="1191" y="444"/>
                    <a:pt x="1191" y="444"/>
                    <a:pt x="1191" y="444"/>
                  </a:cubicBezTo>
                  <a:cubicBezTo>
                    <a:pt x="1258" y="444"/>
                    <a:pt x="1313" y="389"/>
                    <a:pt x="1313" y="322"/>
                  </a:cubicBezTo>
                  <a:cubicBezTo>
                    <a:pt x="1313" y="122"/>
                    <a:pt x="1313" y="122"/>
                    <a:pt x="1313" y="122"/>
                  </a:cubicBezTo>
                  <a:cubicBezTo>
                    <a:pt x="1313" y="55"/>
                    <a:pt x="1258" y="0"/>
                    <a:pt x="1191" y="0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379" y="0"/>
                    <a:pt x="360" y="19"/>
                    <a:pt x="360" y="43"/>
                  </a:cubicBezTo>
                  <a:cubicBezTo>
                    <a:pt x="360" y="66"/>
                    <a:pt x="379" y="85"/>
                    <a:pt x="402" y="85"/>
                  </a:cubicBezTo>
                  <a:cubicBezTo>
                    <a:pt x="1191" y="85"/>
                    <a:pt x="1191" y="85"/>
                    <a:pt x="1191" y="85"/>
                  </a:cubicBezTo>
                  <a:cubicBezTo>
                    <a:pt x="1211" y="85"/>
                    <a:pt x="1228" y="102"/>
                    <a:pt x="1228" y="122"/>
                  </a:cubicBezTo>
                  <a:cubicBezTo>
                    <a:pt x="1228" y="322"/>
                    <a:pt x="1228" y="322"/>
                    <a:pt x="1228" y="322"/>
                  </a:cubicBezTo>
                  <a:cubicBezTo>
                    <a:pt x="1228" y="342"/>
                    <a:pt x="1211" y="359"/>
                    <a:pt x="1191" y="359"/>
                  </a:cubicBezTo>
                  <a:cubicBezTo>
                    <a:pt x="122" y="359"/>
                    <a:pt x="122" y="359"/>
                    <a:pt x="122" y="359"/>
                  </a:cubicBezTo>
                  <a:cubicBezTo>
                    <a:pt x="102" y="359"/>
                    <a:pt x="85" y="342"/>
                    <a:pt x="85" y="322"/>
                  </a:cubicBezTo>
                  <a:cubicBezTo>
                    <a:pt x="85" y="122"/>
                    <a:pt x="85" y="122"/>
                    <a:pt x="85" y="122"/>
                  </a:cubicBezTo>
                  <a:cubicBezTo>
                    <a:pt x="85" y="102"/>
                    <a:pt x="102" y="85"/>
                    <a:pt x="122" y="85"/>
                  </a:cubicBezTo>
                  <a:cubicBezTo>
                    <a:pt x="204" y="85"/>
                    <a:pt x="204" y="85"/>
                    <a:pt x="204" y="85"/>
                  </a:cubicBezTo>
                  <a:cubicBezTo>
                    <a:pt x="227" y="85"/>
                    <a:pt x="246" y="66"/>
                    <a:pt x="246" y="43"/>
                  </a:cubicBezTo>
                  <a:cubicBezTo>
                    <a:pt x="246" y="19"/>
                    <a:pt x="227" y="0"/>
                    <a:pt x="204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55" y="0"/>
                    <a:pt x="0" y="55"/>
                    <a:pt x="0" y="122"/>
                  </a:cubicBezTo>
                  <a:cubicBezTo>
                    <a:pt x="0" y="322"/>
                    <a:pt x="0" y="322"/>
                    <a:pt x="0" y="322"/>
                  </a:cubicBezTo>
                  <a:cubicBezTo>
                    <a:pt x="0" y="389"/>
                    <a:pt x="55" y="444"/>
                    <a:pt x="122" y="444"/>
                  </a:cubicBezTo>
                  <a:close/>
                  <a:moveTo>
                    <a:pt x="827" y="1049"/>
                  </a:moveTo>
                  <a:cubicBezTo>
                    <a:pt x="827" y="1049"/>
                    <a:pt x="827" y="1050"/>
                    <a:pt x="826" y="1051"/>
                  </a:cubicBezTo>
                  <a:cubicBezTo>
                    <a:pt x="658" y="1189"/>
                    <a:pt x="658" y="1189"/>
                    <a:pt x="658" y="1189"/>
                  </a:cubicBezTo>
                  <a:cubicBezTo>
                    <a:pt x="657" y="1190"/>
                    <a:pt x="656" y="1190"/>
                    <a:pt x="655" y="1189"/>
                  </a:cubicBezTo>
                  <a:cubicBezTo>
                    <a:pt x="487" y="1051"/>
                    <a:pt x="487" y="1051"/>
                    <a:pt x="487" y="1051"/>
                  </a:cubicBezTo>
                  <a:cubicBezTo>
                    <a:pt x="486" y="1050"/>
                    <a:pt x="486" y="1050"/>
                    <a:pt x="486" y="1049"/>
                  </a:cubicBezTo>
                  <a:cubicBezTo>
                    <a:pt x="486" y="816"/>
                    <a:pt x="486" y="816"/>
                    <a:pt x="486" y="816"/>
                  </a:cubicBezTo>
                  <a:cubicBezTo>
                    <a:pt x="827" y="816"/>
                    <a:pt x="827" y="816"/>
                    <a:pt x="827" y="816"/>
                  </a:cubicBezTo>
                  <a:lnTo>
                    <a:pt x="827" y="1049"/>
                  </a:lnTo>
                  <a:close/>
                  <a:moveTo>
                    <a:pt x="985" y="702"/>
                  </a:moveTo>
                  <a:cubicBezTo>
                    <a:pt x="982" y="719"/>
                    <a:pt x="966" y="731"/>
                    <a:pt x="949" y="731"/>
                  </a:cubicBezTo>
                  <a:cubicBezTo>
                    <a:pt x="364" y="731"/>
                    <a:pt x="364" y="731"/>
                    <a:pt x="364" y="731"/>
                  </a:cubicBezTo>
                  <a:cubicBezTo>
                    <a:pt x="347" y="731"/>
                    <a:pt x="332" y="719"/>
                    <a:pt x="328" y="702"/>
                  </a:cubicBezTo>
                  <a:cubicBezTo>
                    <a:pt x="273" y="444"/>
                    <a:pt x="273" y="444"/>
                    <a:pt x="273" y="444"/>
                  </a:cubicBezTo>
                  <a:cubicBezTo>
                    <a:pt x="1040" y="444"/>
                    <a:pt x="1040" y="444"/>
                    <a:pt x="1040" y="444"/>
                  </a:cubicBezTo>
                  <a:lnTo>
                    <a:pt x="985" y="702"/>
                  </a:lnTo>
                  <a:close/>
                  <a:moveTo>
                    <a:pt x="985" y="702"/>
                  </a:moveTo>
                  <a:cubicBezTo>
                    <a:pt x="985" y="702"/>
                    <a:pt x="985" y="702"/>
                    <a:pt x="985" y="70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53"/>
            <p:cNvSpPr/>
            <p:nvPr/>
          </p:nvSpPr>
          <p:spPr>
            <a:xfrm>
              <a:off x="3244850" y="2387600"/>
              <a:ext cx="501647" cy="101599"/>
            </a:xfrm>
            <a:custGeom>
              <a:avLst/>
              <a:gdLst/>
              <a:ahLst/>
              <a:cxnLst/>
              <a:rect l="l" t="t" r="r" b="b"/>
              <a:pathLst>
                <a:path w="2333" h="469" extrusionOk="0">
                  <a:moveTo>
                    <a:pt x="73" y="281"/>
                  </a:moveTo>
                  <a:cubicBezTo>
                    <a:pt x="1146" y="468"/>
                    <a:pt x="1146" y="468"/>
                    <a:pt x="1146" y="468"/>
                  </a:cubicBezTo>
                  <a:cubicBezTo>
                    <a:pt x="1153" y="469"/>
                    <a:pt x="1160" y="469"/>
                    <a:pt x="1167" y="469"/>
                  </a:cubicBezTo>
                  <a:cubicBezTo>
                    <a:pt x="1173" y="469"/>
                    <a:pt x="1180" y="469"/>
                    <a:pt x="1187" y="468"/>
                  </a:cubicBezTo>
                  <a:cubicBezTo>
                    <a:pt x="2260" y="281"/>
                    <a:pt x="2260" y="281"/>
                    <a:pt x="2260" y="281"/>
                  </a:cubicBezTo>
                  <a:cubicBezTo>
                    <a:pt x="2303" y="274"/>
                    <a:pt x="2333" y="237"/>
                    <a:pt x="2333" y="194"/>
                  </a:cubicBezTo>
                  <a:cubicBezTo>
                    <a:pt x="2333" y="91"/>
                    <a:pt x="2333" y="91"/>
                    <a:pt x="2333" y="91"/>
                  </a:cubicBezTo>
                  <a:cubicBezTo>
                    <a:pt x="2333" y="65"/>
                    <a:pt x="2322" y="40"/>
                    <a:pt x="2302" y="24"/>
                  </a:cubicBezTo>
                  <a:cubicBezTo>
                    <a:pt x="2282" y="7"/>
                    <a:pt x="2256" y="0"/>
                    <a:pt x="2230" y="4"/>
                  </a:cubicBezTo>
                  <a:cubicBezTo>
                    <a:pt x="1172" y="188"/>
                    <a:pt x="1172" y="188"/>
                    <a:pt x="1172" y="188"/>
                  </a:cubicBezTo>
                  <a:cubicBezTo>
                    <a:pt x="1169" y="189"/>
                    <a:pt x="1165" y="189"/>
                    <a:pt x="1161" y="188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77" y="0"/>
                    <a:pt x="51" y="7"/>
                    <a:pt x="31" y="24"/>
                  </a:cubicBezTo>
                  <a:cubicBezTo>
                    <a:pt x="11" y="40"/>
                    <a:pt x="0" y="65"/>
                    <a:pt x="0" y="91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237"/>
                    <a:pt x="31" y="274"/>
                    <a:pt x="73" y="281"/>
                  </a:cubicBezTo>
                  <a:close/>
                  <a:moveTo>
                    <a:pt x="85" y="91"/>
                  </a:moveTo>
                  <a:cubicBezTo>
                    <a:pt x="85" y="91"/>
                    <a:pt x="85" y="90"/>
                    <a:pt x="86" y="89"/>
                  </a:cubicBezTo>
                  <a:cubicBezTo>
                    <a:pt x="87" y="88"/>
                    <a:pt x="87" y="88"/>
                    <a:pt x="88" y="88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1146" y="272"/>
                    <a:pt x="1146" y="272"/>
                    <a:pt x="1146" y="272"/>
                  </a:cubicBezTo>
                  <a:cubicBezTo>
                    <a:pt x="1160" y="274"/>
                    <a:pt x="1174" y="274"/>
                    <a:pt x="1187" y="272"/>
                  </a:cubicBezTo>
                  <a:cubicBezTo>
                    <a:pt x="2245" y="88"/>
                    <a:pt x="2245" y="88"/>
                    <a:pt x="2245" y="88"/>
                  </a:cubicBezTo>
                  <a:cubicBezTo>
                    <a:pt x="2245" y="88"/>
                    <a:pt x="2246" y="88"/>
                    <a:pt x="2247" y="89"/>
                  </a:cubicBezTo>
                  <a:cubicBezTo>
                    <a:pt x="2248" y="90"/>
                    <a:pt x="2248" y="91"/>
                    <a:pt x="2248" y="91"/>
                  </a:cubicBezTo>
                  <a:cubicBezTo>
                    <a:pt x="2248" y="194"/>
                    <a:pt x="2248" y="194"/>
                    <a:pt x="2248" y="194"/>
                  </a:cubicBezTo>
                  <a:cubicBezTo>
                    <a:pt x="2248" y="196"/>
                    <a:pt x="2247" y="197"/>
                    <a:pt x="2246" y="197"/>
                  </a:cubicBezTo>
                  <a:cubicBezTo>
                    <a:pt x="1173" y="384"/>
                    <a:pt x="1173" y="384"/>
                    <a:pt x="1173" y="384"/>
                  </a:cubicBezTo>
                  <a:cubicBezTo>
                    <a:pt x="1169" y="384"/>
                    <a:pt x="1165" y="384"/>
                    <a:pt x="1161" y="384"/>
                  </a:cubicBezTo>
                  <a:cubicBezTo>
                    <a:pt x="87" y="197"/>
                    <a:pt x="87" y="197"/>
                    <a:pt x="87" y="197"/>
                  </a:cubicBezTo>
                  <a:cubicBezTo>
                    <a:pt x="86" y="197"/>
                    <a:pt x="85" y="196"/>
                    <a:pt x="85" y="194"/>
                  </a:cubicBezTo>
                  <a:lnTo>
                    <a:pt x="85" y="91"/>
                  </a:lnTo>
                  <a:close/>
                  <a:moveTo>
                    <a:pt x="85" y="91"/>
                  </a:moveTo>
                  <a:cubicBezTo>
                    <a:pt x="85" y="91"/>
                    <a:pt x="85" y="91"/>
                    <a:pt x="85" y="9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53"/>
            <p:cNvSpPr/>
            <p:nvPr/>
          </p:nvSpPr>
          <p:spPr>
            <a:xfrm>
              <a:off x="3232150" y="2528888"/>
              <a:ext cx="134938" cy="134938"/>
            </a:xfrm>
            <a:custGeom>
              <a:avLst/>
              <a:gdLst/>
              <a:ahLst/>
              <a:cxnLst/>
              <a:rect l="l" t="t" r="r" b="b"/>
              <a:pathLst>
                <a:path w="630" h="630" extrusionOk="0">
                  <a:moveTo>
                    <a:pt x="315" y="630"/>
                  </a:moveTo>
                  <a:cubicBezTo>
                    <a:pt x="489" y="630"/>
                    <a:pt x="630" y="489"/>
                    <a:pt x="630" y="315"/>
                  </a:cubicBezTo>
                  <a:cubicBezTo>
                    <a:pt x="630" y="141"/>
                    <a:pt x="489" y="0"/>
                    <a:pt x="315" y="0"/>
                  </a:cubicBezTo>
                  <a:cubicBezTo>
                    <a:pt x="141" y="0"/>
                    <a:pt x="0" y="141"/>
                    <a:pt x="0" y="315"/>
                  </a:cubicBezTo>
                  <a:cubicBezTo>
                    <a:pt x="0" y="489"/>
                    <a:pt x="141" y="630"/>
                    <a:pt x="315" y="630"/>
                  </a:cubicBezTo>
                  <a:close/>
                  <a:moveTo>
                    <a:pt x="315" y="85"/>
                  </a:moveTo>
                  <a:cubicBezTo>
                    <a:pt x="442" y="85"/>
                    <a:pt x="545" y="188"/>
                    <a:pt x="545" y="315"/>
                  </a:cubicBezTo>
                  <a:cubicBezTo>
                    <a:pt x="545" y="442"/>
                    <a:pt x="442" y="545"/>
                    <a:pt x="315" y="545"/>
                  </a:cubicBezTo>
                  <a:cubicBezTo>
                    <a:pt x="188" y="545"/>
                    <a:pt x="85" y="442"/>
                    <a:pt x="85" y="315"/>
                  </a:cubicBezTo>
                  <a:cubicBezTo>
                    <a:pt x="85" y="188"/>
                    <a:pt x="188" y="85"/>
                    <a:pt x="315" y="85"/>
                  </a:cubicBezTo>
                  <a:close/>
                  <a:moveTo>
                    <a:pt x="315" y="85"/>
                  </a:moveTo>
                  <a:cubicBezTo>
                    <a:pt x="315" y="85"/>
                    <a:pt x="315" y="85"/>
                    <a:pt x="315" y="8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53"/>
            <p:cNvSpPr/>
            <p:nvPr/>
          </p:nvSpPr>
          <p:spPr>
            <a:xfrm>
              <a:off x="3624263" y="2528888"/>
              <a:ext cx="134938" cy="134938"/>
            </a:xfrm>
            <a:custGeom>
              <a:avLst/>
              <a:gdLst/>
              <a:ahLst/>
              <a:cxnLst/>
              <a:rect l="l" t="t" r="r" b="b"/>
              <a:pathLst>
                <a:path w="630" h="630" extrusionOk="0">
                  <a:moveTo>
                    <a:pt x="315" y="0"/>
                  </a:moveTo>
                  <a:cubicBezTo>
                    <a:pt x="141" y="0"/>
                    <a:pt x="0" y="141"/>
                    <a:pt x="0" y="315"/>
                  </a:cubicBezTo>
                  <a:cubicBezTo>
                    <a:pt x="0" y="489"/>
                    <a:pt x="141" y="630"/>
                    <a:pt x="315" y="630"/>
                  </a:cubicBezTo>
                  <a:cubicBezTo>
                    <a:pt x="489" y="630"/>
                    <a:pt x="630" y="489"/>
                    <a:pt x="630" y="315"/>
                  </a:cubicBezTo>
                  <a:cubicBezTo>
                    <a:pt x="630" y="141"/>
                    <a:pt x="489" y="0"/>
                    <a:pt x="315" y="0"/>
                  </a:cubicBezTo>
                  <a:close/>
                  <a:moveTo>
                    <a:pt x="315" y="545"/>
                  </a:moveTo>
                  <a:cubicBezTo>
                    <a:pt x="188" y="545"/>
                    <a:pt x="85" y="442"/>
                    <a:pt x="85" y="315"/>
                  </a:cubicBezTo>
                  <a:cubicBezTo>
                    <a:pt x="85" y="188"/>
                    <a:pt x="188" y="85"/>
                    <a:pt x="315" y="85"/>
                  </a:cubicBezTo>
                  <a:cubicBezTo>
                    <a:pt x="442" y="85"/>
                    <a:pt x="545" y="188"/>
                    <a:pt x="545" y="315"/>
                  </a:cubicBezTo>
                  <a:cubicBezTo>
                    <a:pt x="545" y="442"/>
                    <a:pt x="442" y="545"/>
                    <a:pt x="315" y="545"/>
                  </a:cubicBezTo>
                  <a:close/>
                  <a:moveTo>
                    <a:pt x="315" y="545"/>
                  </a:moveTo>
                  <a:cubicBezTo>
                    <a:pt x="315" y="545"/>
                    <a:pt x="315" y="545"/>
                    <a:pt x="315" y="54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55"/>
          <p:cNvSpPr txBox="1">
            <a:spLocks noGrp="1"/>
          </p:cNvSpPr>
          <p:nvPr>
            <p:ph type="subTitle" idx="1"/>
          </p:nvPr>
        </p:nvSpPr>
        <p:spPr>
          <a:xfrm>
            <a:off x="1796369" y="1678525"/>
            <a:ext cx="24873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Robust OS</a:t>
            </a:r>
            <a:endParaRPr dirty="0"/>
          </a:p>
        </p:txBody>
      </p:sp>
      <p:sp>
        <p:nvSpPr>
          <p:cNvPr id="1288" name="Google Shape;1288;p55"/>
          <p:cNvSpPr txBox="1">
            <a:spLocks noGrp="1"/>
          </p:cNvSpPr>
          <p:nvPr>
            <p:ph type="subTitle" idx="2"/>
          </p:nvPr>
        </p:nvSpPr>
        <p:spPr>
          <a:xfrm>
            <a:off x="1796368" y="2118029"/>
            <a:ext cx="2487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Safe, reliable, deterministic and minial.</a:t>
            </a:r>
            <a:endParaRPr dirty="0"/>
          </a:p>
        </p:txBody>
      </p:sp>
      <p:sp>
        <p:nvSpPr>
          <p:cNvPr id="1289" name="Google Shape;1289;p55"/>
          <p:cNvSpPr txBox="1">
            <a:spLocks noGrp="1"/>
          </p:cNvSpPr>
          <p:nvPr>
            <p:ph type="subTitle" idx="3"/>
          </p:nvPr>
        </p:nvSpPr>
        <p:spPr>
          <a:xfrm>
            <a:off x="5648376" y="2118029"/>
            <a:ext cx="248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Assertions, data integrity and register checks.</a:t>
            </a:r>
            <a:endParaRPr dirty="0"/>
          </a:p>
        </p:txBody>
      </p:sp>
      <p:sp>
        <p:nvSpPr>
          <p:cNvPr id="1290" name="Google Shape;1290;p5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 dirty="0"/>
              <a:t>What we need:</a:t>
            </a:r>
            <a:endParaRPr dirty="0"/>
          </a:p>
        </p:txBody>
      </p:sp>
      <p:sp>
        <p:nvSpPr>
          <p:cNvPr id="1291" name="Google Shape;1291;p55"/>
          <p:cNvSpPr txBox="1">
            <a:spLocks noGrp="1"/>
          </p:cNvSpPr>
          <p:nvPr>
            <p:ph type="subTitle" idx="6"/>
          </p:nvPr>
        </p:nvSpPr>
        <p:spPr>
          <a:xfrm>
            <a:off x="1796369" y="3259350"/>
            <a:ext cx="2487300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Fail Safely</a:t>
            </a:r>
            <a:endParaRPr dirty="0"/>
          </a:p>
        </p:txBody>
      </p:sp>
      <p:sp>
        <p:nvSpPr>
          <p:cNvPr id="1292" name="Google Shape;1292;p55"/>
          <p:cNvSpPr txBox="1">
            <a:spLocks noGrp="1"/>
          </p:cNvSpPr>
          <p:nvPr>
            <p:ph type="subTitle" idx="4"/>
          </p:nvPr>
        </p:nvSpPr>
        <p:spPr>
          <a:xfrm>
            <a:off x="1796368" y="3695025"/>
            <a:ext cx="2487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system can fail safely and restart.</a:t>
            </a:r>
            <a:endParaRPr dirty="0"/>
          </a:p>
        </p:txBody>
      </p:sp>
      <p:sp>
        <p:nvSpPr>
          <p:cNvPr id="1293" name="Google Shape;1293;p55"/>
          <p:cNvSpPr txBox="1">
            <a:spLocks noGrp="1"/>
          </p:cNvSpPr>
          <p:nvPr>
            <p:ph type="subTitle" idx="5"/>
          </p:nvPr>
        </p:nvSpPr>
        <p:spPr>
          <a:xfrm>
            <a:off x="5648376" y="3695025"/>
            <a:ext cx="2484000" cy="6915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Each task executes at the right time for the right period.</a:t>
            </a:r>
            <a:endParaRPr dirty="0"/>
          </a:p>
        </p:txBody>
      </p:sp>
      <p:sp>
        <p:nvSpPr>
          <p:cNvPr id="1294" name="Google Shape;1294;p55"/>
          <p:cNvSpPr txBox="1">
            <a:spLocks noGrp="1"/>
          </p:cNvSpPr>
          <p:nvPr>
            <p:ph type="subTitle" idx="7"/>
          </p:nvPr>
        </p:nvSpPr>
        <p:spPr>
          <a:xfrm>
            <a:off x="5648432" y="1678525"/>
            <a:ext cx="24840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Run-Time Checks</a:t>
            </a:r>
            <a:endParaRPr dirty="0"/>
          </a:p>
        </p:txBody>
      </p:sp>
      <p:sp>
        <p:nvSpPr>
          <p:cNvPr id="1295" name="Google Shape;1295;p55"/>
          <p:cNvSpPr txBox="1">
            <a:spLocks noGrp="1"/>
          </p:cNvSpPr>
          <p:nvPr>
            <p:ph type="subTitle" idx="8"/>
          </p:nvPr>
        </p:nvSpPr>
        <p:spPr>
          <a:xfrm>
            <a:off x="5648431" y="3259350"/>
            <a:ext cx="2601339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Real-Time Monitor</a:t>
            </a:r>
            <a:endParaRPr dirty="0"/>
          </a:p>
        </p:txBody>
      </p:sp>
      <p:sp>
        <p:nvSpPr>
          <p:cNvPr id="1296" name="Google Shape;1296;p55"/>
          <p:cNvSpPr/>
          <p:nvPr/>
        </p:nvSpPr>
        <p:spPr>
          <a:xfrm>
            <a:off x="4648169" y="1720813"/>
            <a:ext cx="949500" cy="849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97" name="Google Shape;1297;p55"/>
          <p:cNvSpPr/>
          <p:nvPr/>
        </p:nvSpPr>
        <p:spPr>
          <a:xfrm>
            <a:off x="4648157" y="3295100"/>
            <a:ext cx="949500" cy="849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98" name="Google Shape;1298;p55"/>
          <p:cNvSpPr/>
          <p:nvPr/>
        </p:nvSpPr>
        <p:spPr>
          <a:xfrm>
            <a:off x="796156" y="1720813"/>
            <a:ext cx="949500" cy="849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99" name="Google Shape;1299;p55"/>
          <p:cNvSpPr/>
          <p:nvPr/>
        </p:nvSpPr>
        <p:spPr>
          <a:xfrm>
            <a:off x="796169" y="3295100"/>
            <a:ext cx="949500" cy="849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1300" name="Google Shape;1300;p55"/>
          <p:cNvGrpSpPr/>
          <p:nvPr/>
        </p:nvGrpSpPr>
        <p:grpSpPr>
          <a:xfrm>
            <a:off x="4891910" y="1905713"/>
            <a:ext cx="496188" cy="479199"/>
            <a:chOff x="5268913" y="2078038"/>
            <a:chExt cx="649291" cy="627060"/>
          </a:xfrm>
        </p:grpSpPr>
        <p:sp>
          <p:nvSpPr>
            <p:cNvPr id="1301" name="Google Shape;1301;p55"/>
            <p:cNvSpPr/>
            <p:nvPr/>
          </p:nvSpPr>
          <p:spPr>
            <a:xfrm>
              <a:off x="5268913" y="2078038"/>
              <a:ext cx="649291" cy="627060"/>
            </a:xfrm>
            <a:custGeom>
              <a:avLst/>
              <a:gdLst/>
              <a:ahLst/>
              <a:cxnLst/>
              <a:rect l="l" t="t" r="r" b="b"/>
              <a:pathLst>
                <a:path w="3024" h="2919" extrusionOk="0">
                  <a:moveTo>
                    <a:pt x="2621" y="315"/>
                  </a:moveTo>
                  <a:cubicBezTo>
                    <a:pt x="2505" y="198"/>
                    <a:pt x="2366" y="113"/>
                    <a:pt x="2210" y="62"/>
                  </a:cubicBezTo>
                  <a:cubicBezTo>
                    <a:pt x="2061" y="14"/>
                    <a:pt x="1900" y="0"/>
                    <a:pt x="1744" y="22"/>
                  </a:cubicBezTo>
                  <a:cubicBezTo>
                    <a:pt x="1721" y="26"/>
                    <a:pt x="1705" y="47"/>
                    <a:pt x="1708" y="71"/>
                  </a:cubicBezTo>
                  <a:cubicBezTo>
                    <a:pt x="1712" y="94"/>
                    <a:pt x="1733" y="110"/>
                    <a:pt x="1756" y="107"/>
                  </a:cubicBezTo>
                  <a:cubicBezTo>
                    <a:pt x="2055" y="64"/>
                    <a:pt x="2348" y="162"/>
                    <a:pt x="2561" y="375"/>
                  </a:cubicBezTo>
                  <a:cubicBezTo>
                    <a:pt x="2931" y="745"/>
                    <a:pt x="2931" y="1346"/>
                    <a:pt x="2561" y="1716"/>
                  </a:cubicBezTo>
                  <a:cubicBezTo>
                    <a:pt x="2191" y="2086"/>
                    <a:pt x="1590" y="2086"/>
                    <a:pt x="1220" y="1716"/>
                  </a:cubicBezTo>
                  <a:cubicBezTo>
                    <a:pt x="1000" y="1496"/>
                    <a:pt x="903" y="1181"/>
                    <a:pt x="957" y="877"/>
                  </a:cubicBezTo>
                  <a:cubicBezTo>
                    <a:pt x="1009" y="917"/>
                    <a:pt x="1071" y="944"/>
                    <a:pt x="1139" y="952"/>
                  </a:cubicBezTo>
                  <a:cubicBezTo>
                    <a:pt x="1123" y="1077"/>
                    <a:pt x="1139" y="1205"/>
                    <a:pt x="1186" y="1323"/>
                  </a:cubicBezTo>
                  <a:cubicBezTo>
                    <a:pt x="1303" y="1621"/>
                    <a:pt x="1589" y="1803"/>
                    <a:pt x="1892" y="1803"/>
                  </a:cubicBezTo>
                  <a:cubicBezTo>
                    <a:pt x="1984" y="1803"/>
                    <a:pt x="2078" y="1786"/>
                    <a:pt x="2168" y="1751"/>
                  </a:cubicBezTo>
                  <a:cubicBezTo>
                    <a:pt x="2557" y="1597"/>
                    <a:pt x="2749" y="1157"/>
                    <a:pt x="2596" y="768"/>
                  </a:cubicBezTo>
                  <a:cubicBezTo>
                    <a:pt x="2442" y="379"/>
                    <a:pt x="2002" y="187"/>
                    <a:pt x="1613" y="341"/>
                  </a:cubicBezTo>
                  <a:cubicBezTo>
                    <a:pt x="1570" y="358"/>
                    <a:pt x="1529" y="378"/>
                    <a:pt x="1490" y="402"/>
                  </a:cubicBezTo>
                  <a:cubicBezTo>
                    <a:pt x="1455" y="346"/>
                    <a:pt x="1405" y="300"/>
                    <a:pt x="1346" y="269"/>
                  </a:cubicBezTo>
                  <a:cubicBezTo>
                    <a:pt x="1415" y="220"/>
                    <a:pt x="1491" y="181"/>
                    <a:pt x="1571" y="153"/>
                  </a:cubicBezTo>
                  <a:cubicBezTo>
                    <a:pt x="1593" y="145"/>
                    <a:pt x="1605" y="120"/>
                    <a:pt x="1597" y="98"/>
                  </a:cubicBezTo>
                  <a:cubicBezTo>
                    <a:pt x="1589" y="76"/>
                    <a:pt x="1565" y="64"/>
                    <a:pt x="1542" y="72"/>
                  </a:cubicBezTo>
                  <a:cubicBezTo>
                    <a:pt x="1436" y="110"/>
                    <a:pt x="1337" y="165"/>
                    <a:pt x="1248" y="236"/>
                  </a:cubicBezTo>
                  <a:cubicBezTo>
                    <a:pt x="1227" y="232"/>
                    <a:pt x="1204" y="229"/>
                    <a:pt x="1181" y="229"/>
                  </a:cubicBezTo>
                  <a:cubicBezTo>
                    <a:pt x="981" y="229"/>
                    <a:pt x="818" y="392"/>
                    <a:pt x="818" y="592"/>
                  </a:cubicBezTo>
                  <a:cubicBezTo>
                    <a:pt x="818" y="671"/>
                    <a:pt x="843" y="743"/>
                    <a:pt x="886" y="803"/>
                  </a:cubicBezTo>
                  <a:cubicBezTo>
                    <a:pt x="846" y="968"/>
                    <a:pt x="848" y="1142"/>
                    <a:pt x="891" y="1307"/>
                  </a:cubicBezTo>
                  <a:cubicBezTo>
                    <a:pt x="919" y="1417"/>
                    <a:pt x="966" y="1521"/>
                    <a:pt x="1028" y="1615"/>
                  </a:cubicBezTo>
                  <a:cubicBezTo>
                    <a:pt x="860" y="1784"/>
                    <a:pt x="860" y="1784"/>
                    <a:pt x="860" y="1784"/>
                  </a:cubicBezTo>
                  <a:cubicBezTo>
                    <a:pt x="823" y="1767"/>
                    <a:pt x="778" y="1773"/>
                    <a:pt x="748" y="1803"/>
                  </a:cubicBezTo>
                  <a:cubicBezTo>
                    <a:pt x="69" y="2482"/>
                    <a:pt x="69" y="2482"/>
                    <a:pt x="69" y="2482"/>
                  </a:cubicBezTo>
                  <a:cubicBezTo>
                    <a:pt x="0" y="2552"/>
                    <a:pt x="0" y="2665"/>
                    <a:pt x="69" y="2735"/>
                  </a:cubicBezTo>
                  <a:cubicBezTo>
                    <a:pt x="201" y="2867"/>
                    <a:pt x="201" y="2867"/>
                    <a:pt x="201" y="2867"/>
                  </a:cubicBezTo>
                  <a:cubicBezTo>
                    <a:pt x="235" y="2901"/>
                    <a:pt x="280" y="2919"/>
                    <a:pt x="328" y="2919"/>
                  </a:cubicBezTo>
                  <a:cubicBezTo>
                    <a:pt x="376" y="2919"/>
                    <a:pt x="421" y="2901"/>
                    <a:pt x="454" y="2867"/>
                  </a:cubicBezTo>
                  <a:cubicBezTo>
                    <a:pt x="662" y="2659"/>
                    <a:pt x="662" y="2659"/>
                    <a:pt x="662" y="2659"/>
                  </a:cubicBezTo>
                  <a:cubicBezTo>
                    <a:pt x="678" y="2643"/>
                    <a:pt x="678" y="2616"/>
                    <a:pt x="662" y="2599"/>
                  </a:cubicBezTo>
                  <a:cubicBezTo>
                    <a:pt x="645" y="2583"/>
                    <a:pt x="618" y="2583"/>
                    <a:pt x="602" y="2599"/>
                  </a:cubicBezTo>
                  <a:cubicBezTo>
                    <a:pt x="527" y="2674"/>
                    <a:pt x="527" y="2674"/>
                    <a:pt x="527" y="2674"/>
                  </a:cubicBezTo>
                  <a:cubicBezTo>
                    <a:pt x="262" y="2409"/>
                    <a:pt x="262" y="2409"/>
                    <a:pt x="262" y="2409"/>
                  </a:cubicBezTo>
                  <a:cubicBezTo>
                    <a:pt x="808" y="1864"/>
                    <a:pt x="808" y="1864"/>
                    <a:pt x="808" y="1864"/>
                  </a:cubicBezTo>
                  <a:cubicBezTo>
                    <a:pt x="814" y="1858"/>
                    <a:pt x="823" y="1858"/>
                    <a:pt x="828" y="1864"/>
                  </a:cubicBezTo>
                  <a:cubicBezTo>
                    <a:pt x="1073" y="2108"/>
                    <a:pt x="1073" y="2108"/>
                    <a:pt x="1073" y="2108"/>
                  </a:cubicBezTo>
                  <a:cubicBezTo>
                    <a:pt x="1078" y="2114"/>
                    <a:pt x="1078" y="2123"/>
                    <a:pt x="1073" y="2128"/>
                  </a:cubicBezTo>
                  <a:cubicBezTo>
                    <a:pt x="742" y="2459"/>
                    <a:pt x="742" y="2459"/>
                    <a:pt x="742" y="2459"/>
                  </a:cubicBezTo>
                  <a:cubicBezTo>
                    <a:pt x="725" y="2475"/>
                    <a:pt x="725" y="2502"/>
                    <a:pt x="742" y="2519"/>
                  </a:cubicBezTo>
                  <a:cubicBezTo>
                    <a:pt x="759" y="2536"/>
                    <a:pt x="786" y="2536"/>
                    <a:pt x="802" y="2519"/>
                  </a:cubicBezTo>
                  <a:cubicBezTo>
                    <a:pt x="1133" y="2188"/>
                    <a:pt x="1133" y="2188"/>
                    <a:pt x="1133" y="2188"/>
                  </a:cubicBezTo>
                  <a:cubicBezTo>
                    <a:pt x="1163" y="2158"/>
                    <a:pt x="1169" y="2113"/>
                    <a:pt x="1153" y="2076"/>
                  </a:cubicBezTo>
                  <a:cubicBezTo>
                    <a:pt x="1321" y="1908"/>
                    <a:pt x="1321" y="1908"/>
                    <a:pt x="1321" y="1908"/>
                  </a:cubicBezTo>
                  <a:cubicBezTo>
                    <a:pt x="1493" y="2022"/>
                    <a:pt x="1692" y="2079"/>
                    <a:pt x="1891" y="2079"/>
                  </a:cubicBezTo>
                  <a:cubicBezTo>
                    <a:pt x="2155" y="2079"/>
                    <a:pt x="2420" y="1978"/>
                    <a:pt x="2621" y="1776"/>
                  </a:cubicBezTo>
                  <a:cubicBezTo>
                    <a:pt x="3024" y="1373"/>
                    <a:pt x="3024" y="718"/>
                    <a:pt x="2621" y="315"/>
                  </a:cubicBezTo>
                  <a:close/>
                  <a:moveTo>
                    <a:pt x="1265" y="1292"/>
                  </a:moveTo>
                  <a:cubicBezTo>
                    <a:pt x="1222" y="1183"/>
                    <a:pt x="1208" y="1067"/>
                    <a:pt x="1225" y="952"/>
                  </a:cubicBezTo>
                  <a:cubicBezTo>
                    <a:pt x="1390" y="932"/>
                    <a:pt x="1521" y="800"/>
                    <a:pt x="1541" y="635"/>
                  </a:cubicBezTo>
                  <a:cubicBezTo>
                    <a:pt x="1947" y="635"/>
                    <a:pt x="1947" y="635"/>
                    <a:pt x="1947" y="635"/>
                  </a:cubicBezTo>
                  <a:cubicBezTo>
                    <a:pt x="1967" y="635"/>
                    <a:pt x="1986" y="645"/>
                    <a:pt x="1997" y="661"/>
                  </a:cubicBezTo>
                  <a:cubicBezTo>
                    <a:pt x="2082" y="790"/>
                    <a:pt x="2082" y="790"/>
                    <a:pt x="2082" y="790"/>
                  </a:cubicBezTo>
                  <a:cubicBezTo>
                    <a:pt x="2081" y="796"/>
                    <a:pt x="2080" y="801"/>
                    <a:pt x="2080" y="807"/>
                  </a:cubicBezTo>
                  <a:cubicBezTo>
                    <a:pt x="2080" y="891"/>
                    <a:pt x="2080" y="891"/>
                    <a:pt x="2080" y="891"/>
                  </a:cubicBezTo>
                  <a:cubicBezTo>
                    <a:pt x="2048" y="901"/>
                    <a:pt x="2017" y="914"/>
                    <a:pt x="1988" y="929"/>
                  </a:cubicBezTo>
                  <a:cubicBezTo>
                    <a:pt x="1929" y="870"/>
                    <a:pt x="1929" y="870"/>
                    <a:pt x="1929" y="870"/>
                  </a:cubicBezTo>
                  <a:cubicBezTo>
                    <a:pt x="1904" y="844"/>
                    <a:pt x="1862" y="844"/>
                    <a:pt x="1837" y="870"/>
                  </a:cubicBezTo>
                  <a:cubicBezTo>
                    <a:pt x="1710" y="996"/>
                    <a:pt x="1710" y="996"/>
                    <a:pt x="1710" y="996"/>
                  </a:cubicBezTo>
                  <a:cubicBezTo>
                    <a:pt x="1698" y="1008"/>
                    <a:pt x="1691" y="1025"/>
                    <a:pt x="1691" y="1042"/>
                  </a:cubicBezTo>
                  <a:cubicBezTo>
                    <a:pt x="1691" y="1060"/>
                    <a:pt x="1698" y="1076"/>
                    <a:pt x="1710" y="1088"/>
                  </a:cubicBezTo>
                  <a:cubicBezTo>
                    <a:pt x="1770" y="1148"/>
                    <a:pt x="1770" y="1148"/>
                    <a:pt x="1770" y="1148"/>
                  </a:cubicBezTo>
                  <a:cubicBezTo>
                    <a:pt x="1754" y="1177"/>
                    <a:pt x="1742" y="1207"/>
                    <a:pt x="1732" y="1239"/>
                  </a:cubicBezTo>
                  <a:cubicBezTo>
                    <a:pt x="1648" y="1239"/>
                    <a:pt x="1648" y="1239"/>
                    <a:pt x="1648" y="1239"/>
                  </a:cubicBezTo>
                  <a:cubicBezTo>
                    <a:pt x="1612" y="1239"/>
                    <a:pt x="1583" y="1268"/>
                    <a:pt x="1583" y="1304"/>
                  </a:cubicBezTo>
                  <a:cubicBezTo>
                    <a:pt x="1583" y="1483"/>
                    <a:pt x="1583" y="1483"/>
                    <a:pt x="1583" y="1483"/>
                  </a:cubicBezTo>
                  <a:cubicBezTo>
                    <a:pt x="1583" y="1519"/>
                    <a:pt x="1612" y="1548"/>
                    <a:pt x="1648" y="1548"/>
                  </a:cubicBezTo>
                  <a:cubicBezTo>
                    <a:pt x="1732" y="1548"/>
                    <a:pt x="1732" y="1548"/>
                    <a:pt x="1732" y="1548"/>
                  </a:cubicBezTo>
                  <a:cubicBezTo>
                    <a:pt x="1742" y="1580"/>
                    <a:pt x="1754" y="1611"/>
                    <a:pt x="1770" y="1640"/>
                  </a:cubicBezTo>
                  <a:cubicBezTo>
                    <a:pt x="1719" y="1695"/>
                    <a:pt x="1719" y="1695"/>
                    <a:pt x="1719" y="1695"/>
                  </a:cubicBezTo>
                  <a:cubicBezTo>
                    <a:pt x="1519" y="1642"/>
                    <a:pt x="1346" y="1499"/>
                    <a:pt x="1265" y="1292"/>
                  </a:cubicBezTo>
                  <a:close/>
                  <a:moveTo>
                    <a:pt x="2258" y="1609"/>
                  </a:moveTo>
                  <a:cubicBezTo>
                    <a:pt x="2250" y="1606"/>
                    <a:pt x="2241" y="1602"/>
                    <a:pt x="2234" y="1602"/>
                  </a:cubicBezTo>
                  <a:cubicBezTo>
                    <a:pt x="2119" y="1602"/>
                    <a:pt x="2026" y="1509"/>
                    <a:pt x="2026" y="1394"/>
                  </a:cubicBezTo>
                  <a:cubicBezTo>
                    <a:pt x="2026" y="1279"/>
                    <a:pt x="2119" y="1185"/>
                    <a:pt x="2234" y="1185"/>
                  </a:cubicBezTo>
                  <a:cubicBezTo>
                    <a:pt x="2349" y="1185"/>
                    <a:pt x="2443" y="1279"/>
                    <a:pt x="2443" y="1394"/>
                  </a:cubicBezTo>
                  <a:cubicBezTo>
                    <a:pt x="2443" y="1402"/>
                    <a:pt x="2446" y="1412"/>
                    <a:pt x="2448" y="1422"/>
                  </a:cubicBezTo>
                  <a:cubicBezTo>
                    <a:pt x="2398" y="1495"/>
                    <a:pt x="2334" y="1559"/>
                    <a:pt x="2258" y="1609"/>
                  </a:cubicBezTo>
                  <a:close/>
                  <a:moveTo>
                    <a:pt x="2513" y="1300"/>
                  </a:moveTo>
                  <a:cubicBezTo>
                    <a:pt x="2474" y="1184"/>
                    <a:pt x="2364" y="1100"/>
                    <a:pt x="2234" y="1100"/>
                  </a:cubicBezTo>
                  <a:cubicBezTo>
                    <a:pt x="2072" y="1100"/>
                    <a:pt x="1941" y="1232"/>
                    <a:pt x="1941" y="1394"/>
                  </a:cubicBezTo>
                  <a:cubicBezTo>
                    <a:pt x="1941" y="1522"/>
                    <a:pt x="2023" y="1631"/>
                    <a:pt x="2138" y="1671"/>
                  </a:cubicBezTo>
                  <a:cubicBezTo>
                    <a:pt x="2137" y="1671"/>
                    <a:pt x="2137" y="1671"/>
                    <a:pt x="2137" y="1671"/>
                  </a:cubicBezTo>
                  <a:cubicBezTo>
                    <a:pt x="2032" y="1713"/>
                    <a:pt x="1923" y="1726"/>
                    <a:pt x="1818" y="1714"/>
                  </a:cubicBezTo>
                  <a:cubicBezTo>
                    <a:pt x="1841" y="1689"/>
                    <a:pt x="1841" y="1689"/>
                    <a:pt x="1841" y="1689"/>
                  </a:cubicBezTo>
                  <a:cubicBezTo>
                    <a:pt x="1861" y="1668"/>
                    <a:pt x="1865" y="1636"/>
                    <a:pt x="1851" y="1611"/>
                  </a:cubicBezTo>
                  <a:cubicBezTo>
                    <a:pt x="1833" y="1580"/>
                    <a:pt x="1819" y="1546"/>
                    <a:pt x="1810" y="1511"/>
                  </a:cubicBezTo>
                  <a:cubicBezTo>
                    <a:pt x="1802" y="1483"/>
                    <a:pt x="1776" y="1463"/>
                    <a:pt x="1747" y="1463"/>
                  </a:cubicBezTo>
                  <a:cubicBezTo>
                    <a:pt x="1668" y="1463"/>
                    <a:pt x="1668" y="1463"/>
                    <a:pt x="1668" y="1463"/>
                  </a:cubicBezTo>
                  <a:cubicBezTo>
                    <a:pt x="1668" y="1324"/>
                    <a:pt x="1668" y="1324"/>
                    <a:pt x="1668" y="1324"/>
                  </a:cubicBezTo>
                  <a:cubicBezTo>
                    <a:pt x="1747" y="1324"/>
                    <a:pt x="1747" y="1324"/>
                    <a:pt x="1747" y="1324"/>
                  </a:cubicBezTo>
                  <a:cubicBezTo>
                    <a:pt x="1776" y="1324"/>
                    <a:pt x="1802" y="1304"/>
                    <a:pt x="1810" y="1276"/>
                  </a:cubicBezTo>
                  <a:cubicBezTo>
                    <a:pt x="1819" y="1242"/>
                    <a:pt x="1833" y="1208"/>
                    <a:pt x="1851" y="1176"/>
                  </a:cubicBezTo>
                  <a:cubicBezTo>
                    <a:pt x="1866" y="1151"/>
                    <a:pt x="1861" y="1119"/>
                    <a:pt x="1840" y="1098"/>
                  </a:cubicBezTo>
                  <a:cubicBezTo>
                    <a:pt x="1785" y="1042"/>
                    <a:pt x="1785" y="1042"/>
                    <a:pt x="1785" y="1042"/>
                  </a:cubicBezTo>
                  <a:cubicBezTo>
                    <a:pt x="1883" y="944"/>
                    <a:pt x="1883" y="944"/>
                    <a:pt x="1883" y="944"/>
                  </a:cubicBezTo>
                  <a:cubicBezTo>
                    <a:pt x="1939" y="1000"/>
                    <a:pt x="1939" y="1000"/>
                    <a:pt x="1939" y="1000"/>
                  </a:cubicBezTo>
                  <a:cubicBezTo>
                    <a:pt x="1960" y="1020"/>
                    <a:pt x="1992" y="1025"/>
                    <a:pt x="2017" y="1010"/>
                  </a:cubicBezTo>
                  <a:cubicBezTo>
                    <a:pt x="2048" y="993"/>
                    <a:pt x="2082" y="979"/>
                    <a:pt x="2117" y="969"/>
                  </a:cubicBezTo>
                  <a:cubicBezTo>
                    <a:pt x="2145" y="961"/>
                    <a:pt x="2165" y="935"/>
                    <a:pt x="2165" y="906"/>
                  </a:cubicBezTo>
                  <a:cubicBezTo>
                    <a:pt x="2165" y="827"/>
                    <a:pt x="2165" y="827"/>
                    <a:pt x="2165" y="827"/>
                  </a:cubicBezTo>
                  <a:cubicBezTo>
                    <a:pt x="2304" y="827"/>
                    <a:pt x="2304" y="827"/>
                    <a:pt x="2304" y="827"/>
                  </a:cubicBezTo>
                  <a:cubicBezTo>
                    <a:pt x="2304" y="906"/>
                    <a:pt x="2304" y="906"/>
                    <a:pt x="2304" y="906"/>
                  </a:cubicBezTo>
                  <a:cubicBezTo>
                    <a:pt x="2304" y="935"/>
                    <a:pt x="2324" y="961"/>
                    <a:pt x="2352" y="969"/>
                  </a:cubicBezTo>
                  <a:cubicBezTo>
                    <a:pt x="2387" y="979"/>
                    <a:pt x="2421" y="993"/>
                    <a:pt x="2452" y="1010"/>
                  </a:cubicBezTo>
                  <a:cubicBezTo>
                    <a:pt x="2477" y="1025"/>
                    <a:pt x="2509" y="1020"/>
                    <a:pt x="2530" y="999"/>
                  </a:cubicBezTo>
                  <a:cubicBezTo>
                    <a:pt x="2559" y="970"/>
                    <a:pt x="2559" y="970"/>
                    <a:pt x="2559" y="970"/>
                  </a:cubicBezTo>
                  <a:cubicBezTo>
                    <a:pt x="2572" y="1084"/>
                    <a:pt x="2555" y="1197"/>
                    <a:pt x="2513" y="1300"/>
                  </a:cubicBezTo>
                  <a:close/>
                  <a:moveTo>
                    <a:pt x="1644" y="420"/>
                  </a:moveTo>
                  <a:cubicBezTo>
                    <a:pt x="1989" y="284"/>
                    <a:pt x="2380" y="454"/>
                    <a:pt x="2516" y="799"/>
                  </a:cubicBezTo>
                  <a:cubicBezTo>
                    <a:pt x="2525" y="822"/>
                    <a:pt x="2533" y="845"/>
                    <a:pt x="2539" y="868"/>
                  </a:cubicBezTo>
                  <a:cubicBezTo>
                    <a:pt x="2480" y="929"/>
                    <a:pt x="2480" y="929"/>
                    <a:pt x="2480" y="929"/>
                  </a:cubicBezTo>
                  <a:cubicBezTo>
                    <a:pt x="2451" y="913"/>
                    <a:pt x="2421" y="901"/>
                    <a:pt x="2389" y="891"/>
                  </a:cubicBezTo>
                  <a:cubicBezTo>
                    <a:pt x="2389" y="807"/>
                    <a:pt x="2389" y="807"/>
                    <a:pt x="2389" y="807"/>
                  </a:cubicBezTo>
                  <a:cubicBezTo>
                    <a:pt x="2389" y="771"/>
                    <a:pt x="2360" y="742"/>
                    <a:pt x="2324" y="742"/>
                  </a:cubicBezTo>
                  <a:cubicBezTo>
                    <a:pt x="2152" y="742"/>
                    <a:pt x="2152" y="742"/>
                    <a:pt x="2152" y="742"/>
                  </a:cubicBezTo>
                  <a:cubicBezTo>
                    <a:pt x="2068" y="614"/>
                    <a:pt x="2068" y="614"/>
                    <a:pt x="2068" y="614"/>
                  </a:cubicBezTo>
                  <a:cubicBezTo>
                    <a:pt x="2041" y="574"/>
                    <a:pt x="1996" y="549"/>
                    <a:pt x="1947" y="549"/>
                  </a:cubicBezTo>
                  <a:cubicBezTo>
                    <a:pt x="1541" y="549"/>
                    <a:pt x="1541" y="549"/>
                    <a:pt x="1541" y="549"/>
                  </a:cubicBezTo>
                  <a:cubicBezTo>
                    <a:pt x="1538" y="526"/>
                    <a:pt x="1533" y="503"/>
                    <a:pt x="1526" y="480"/>
                  </a:cubicBezTo>
                  <a:cubicBezTo>
                    <a:pt x="1563" y="457"/>
                    <a:pt x="1603" y="436"/>
                    <a:pt x="1644" y="420"/>
                  </a:cubicBezTo>
                  <a:close/>
                  <a:moveTo>
                    <a:pt x="1181" y="314"/>
                  </a:moveTo>
                  <a:cubicBezTo>
                    <a:pt x="1334" y="314"/>
                    <a:pt x="1458" y="439"/>
                    <a:pt x="1458" y="592"/>
                  </a:cubicBezTo>
                  <a:cubicBezTo>
                    <a:pt x="1458" y="745"/>
                    <a:pt x="1334" y="869"/>
                    <a:pt x="1181" y="869"/>
                  </a:cubicBezTo>
                  <a:cubicBezTo>
                    <a:pt x="1028" y="869"/>
                    <a:pt x="903" y="745"/>
                    <a:pt x="903" y="592"/>
                  </a:cubicBezTo>
                  <a:cubicBezTo>
                    <a:pt x="903" y="439"/>
                    <a:pt x="1028" y="314"/>
                    <a:pt x="1181" y="314"/>
                  </a:cubicBezTo>
                  <a:close/>
                  <a:moveTo>
                    <a:pt x="467" y="2734"/>
                  </a:moveTo>
                  <a:cubicBezTo>
                    <a:pt x="394" y="2807"/>
                    <a:pt x="394" y="2807"/>
                    <a:pt x="394" y="2807"/>
                  </a:cubicBezTo>
                  <a:cubicBezTo>
                    <a:pt x="376" y="2824"/>
                    <a:pt x="353" y="2834"/>
                    <a:pt x="328" y="2834"/>
                  </a:cubicBezTo>
                  <a:cubicBezTo>
                    <a:pt x="303" y="2834"/>
                    <a:pt x="279" y="2824"/>
                    <a:pt x="262" y="2807"/>
                  </a:cubicBezTo>
                  <a:cubicBezTo>
                    <a:pt x="130" y="2675"/>
                    <a:pt x="130" y="2675"/>
                    <a:pt x="130" y="2675"/>
                  </a:cubicBezTo>
                  <a:cubicBezTo>
                    <a:pt x="93" y="2638"/>
                    <a:pt x="93" y="2579"/>
                    <a:pt x="130" y="2542"/>
                  </a:cubicBezTo>
                  <a:cubicBezTo>
                    <a:pt x="202" y="2469"/>
                    <a:pt x="202" y="2469"/>
                    <a:pt x="202" y="2469"/>
                  </a:cubicBezTo>
                  <a:lnTo>
                    <a:pt x="467" y="2734"/>
                  </a:lnTo>
                  <a:close/>
                  <a:moveTo>
                    <a:pt x="1097" y="2012"/>
                  </a:moveTo>
                  <a:cubicBezTo>
                    <a:pt x="924" y="1839"/>
                    <a:pt x="924" y="1839"/>
                    <a:pt x="924" y="1839"/>
                  </a:cubicBezTo>
                  <a:cubicBezTo>
                    <a:pt x="1079" y="1685"/>
                    <a:pt x="1079" y="1685"/>
                    <a:pt x="1079" y="1685"/>
                  </a:cubicBezTo>
                  <a:cubicBezTo>
                    <a:pt x="1104" y="1717"/>
                    <a:pt x="1131" y="1747"/>
                    <a:pt x="1160" y="1776"/>
                  </a:cubicBezTo>
                  <a:cubicBezTo>
                    <a:pt x="1189" y="1805"/>
                    <a:pt x="1220" y="1832"/>
                    <a:pt x="1251" y="1857"/>
                  </a:cubicBezTo>
                  <a:lnTo>
                    <a:pt x="1097" y="2012"/>
                  </a:lnTo>
                  <a:close/>
                  <a:moveTo>
                    <a:pt x="1097" y="2012"/>
                  </a:moveTo>
                  <a:cubicBezTo>
                    <a:pt x="1097" y="2012"/>
                    <a:pt x="1097" y="2012"/>
                    <a:pt x="1097" y="201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55"/>
            <p:cNvSpPr/>
            <p:nvPr/>
          </p:nvSpPr>
          <p:spPr>
            <a:xfrm>
              <a:off x="5491163" y="2174875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282" h="282" extrusionOk="0">
                  <a:moveTo>
                    <a:pt x="42" y="184"/>
                  </a:moveTo>
                  <a:cubicBezTo>
                    <a:pt x="98" y="184"/>
                    <a:pt x="98" y="184"/>
                    <a:pt x="98" y="184"/>
                  </a:cubicBezTo>
                  <a:cubicBezTo>
                    <a:pt x="98" y="239"/>
                    <a:pt x="98" y="239"/>
                    <a:pt x="98" y="239"/>
                  </a:cubicBezTo>
                  <a:cubicBezTo>
                    <a:pt x="98" y="263"/>
                    <a:pt x="117" y="282"/>
                    <a:pt x="141" y="282"/>
                  </a:cubicBezTo>
                  <a:cubicBezTo>
                    <a:pt x="164" y="282"/>
                    <a:pt x="183" y="263"/>
                    <a:pt x="183" y="239"/>
                  </a:cubicBezTo>
                  <a:cubicBezTo>
                    <a:pt x="183" y="184"/>
                    <a:pt x="183" y="184"/>
                    <a:pt x="183" y="184"/>
                  </a:cubicBezTo>
                  <a:cubicBezTo>
                    <a:pt x="239" y="184"/>
                    <a:pt x="239" y="184"/>
                    <a:pt x="239" y="184"/>
                  </a:cubicBezTo>
                  <a:cubicBezTo>
                    <a:pt x="263" y="184"/>
                    <a:pt x="282" y="164"/>
                    <a:pt x="282" y="141"/>
                  </a:cubicBezTo>
                  <a:cubicBezTo>
                    <a:pt x="282" y="117"/>
                    <a:pt x="263" y="98"/>
                    <a:pt x="239" y="98"/>
                  </a:cubicBezTo>
                  <a:cubicBezTo>
                    <a:pt x="183" y="98"/>
                    <a:pt x="183" y="98"/>
                    <a:pt x="183" y="98"/>
                  </a:cubicBezTo>
                  <a:cubicBezTo>
                    <a:pt x="183" y="43"/>
                    <a:pt x="183" y="43"/>
                    <a:pt x="183" y="43"/>
                  </a:cubicBezTo>
                  <a:cubicBezTo>
                    <a:pt x="183" y="19"/>
                    <a:pt x="164" y="0"/>
                    <a:pt x="141" y="0"/>
                  </a:cubicBezTo>
                  <a:cubicBezTo>
                    <a:pt x="117" y="0"/>
                    <a:pt x="98" y="19"/>
                    <a:pt x="98" y="43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42" y="98"/>
                    <a:pt x="42" y="98"/>
                    <a:pt x="42" y="98"/>
                  </a:cubicBezTo>
                  <a:cubicBezTo>
                    <a:pt x="19" y="98"/>
                    <a:pt x="0" y="117"/>
                    <a:pt x="0" y="141"/>
                  </a:cubicBezTo>
                  <a:cubicBezTo>
                    <a:pt x="0" y="164"/>
                    <a:pt x="19" y="184"/>
                    <a:pt x="42" y="184"/>
                  </a:cubicBezTo>
                  <a:close/>
                  <a:moveTo>
                    <a:pt x="42" y="184"/>
                  </a:moveTo>
                  <a:cubicBezTo>
                    <a:pt x="42" y="184"/>
                    <a:pt x="42" y="184"/>
                    <a:pt x="42" y="18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3" name="Google Shape;1303;p55"/>
          <p:cNvGrpSpPr/>
          <p:nvPr/>
        </p:nvGrpSpPr>
        <p:grpSpPr>
          <a:xfrm>
            <a:off x="4958528" y="3481213"/>
            <a:ext cx="328768" cy="476774"/>
            <a:chOff x="4273550" y="2081213"/>
            <a:chExt cx="430212" cy="623886"/>
          </a:xfrm>
        </p:grpSpPr>
        <p:sp>
          <p:nvSpPr>
            <p:cNvPr id="1304" name="Google Shape;1304;p55"/>
            <p:cNvSpPr/>
            <p:nvPr/>
          </p:nvSpPr>
          <p:spPr>
            <a:xfrm>
              <a:off x="4273550" y="2081213"/>
              <a:ext cx="231775" cy="322264"/>
            </a:xfrm>
            <a:custGeom>
              <a:avLst/>
              <a:gdLst/>
              <a:ahLst/>
              <a:cxnLst/>
              <a:rect l="l" t="t" r="r" b="b"/>
              <a:pathLst>
                <a:path w="1079" h="1500" extrusionOk="0">
                  <a:moveTo>
                    <a:pt x="474" y="1500"/>
                  </a:moveTo>
                  <a:cubicBezTo>
                    <a:pt x="497" y="1500"/>
                    <a:pt x="516" y="1481"/>
                    <a:pt x="516" y="1457"/>
                  </a:cubicBezTo>
                  <a:cubicBezTo>
                    <a:pt x="516" y="1434"/>
                    <a:pt x="497" y="1415"/>
                    <a:pt x="474" y="1415"/>
                  </a:cubicBezTo>
                  <a:cubicBezTo>
                    <a:pt x="405" y="1415"/>
                    <a:pt x="405" y="1415"/>
                    <a:pt x="405" y="1415"/>
                  </a:cubicBezTo>
                  <a:cubicBezTo>
                    <a:pt x="381" y="1415"/>
                    <a:pt x="359" y="1400"/>
                    <a:pt x="350" y="1377"/>
                  </a:cubicBezTo>
                  <a:cubicBezTo>
                    <a:pt x="95" y="747"/>
                    <a:pt x="95" y="747"/>
                    <a:pt x="95" y="747"/>
                  </a:cubicBezTo>
                  <a:cubicBezTo>
                    <a:pt x="89" y="730"/>
                    <a:pt x="90" y="711"/>
                    <a:pt x="99" y="695"/>
                  </a:cubicBezTo>
                  <a:cubicBezTo>
                    <a:pt x="277" y="378"/>
                    <a:pt x="277" y="378"/>
                    <a:pt x="277" y="378"/>
                  </a:cubicBezTo>
                  <a:cubicBezTo>
                    <a:pt x="288" y="359"/>
                    <a:pt x="308" y="347"/>
                    <a:pt x="329" y="347"/>
                  </a:cubicBezTo>
                  <a:cubicBezTo>
                    <a:pt x="1037" y="347"/>
                    <a:pt x="1037" y="347"/>
                    <a:pt x="1037" y="347"/>
                  </a:cubicBezTo>
                  <a:cubicBezTo>
                    <a:pt x="1060" y="347"/>
                    <a:pt x="1079" y="328"/>
                    <a:pt x="1079" y="305"/>
                  </a:cubicBezTo>
                  <a:cubicBezTo>
                    <a:pt x="1079" y="281"/>
                    <a:pt x="1060" y="262"/>
                    <a:pt x="1037" y="262"/>
                  </a:cubicBezTo>
                  <a:cubicBezTo>
                    <a:pt x="724" y="262"/>
                    <a:pt x="724" y="262"/>
                    <a:pt x="724" y="262"/>
                  </a:cubicBezTo>
                  <a:cubicBezTo>
                    <a:pt x="724" y="111"/>
                    <a:pt x="724" y="111"/>
                    <a:pt x="724" y="111"/>
                  </a:cubicBezTo>
                  <a:cubicBezTo>
                    <a:pt x="724" y="50"/>
                    <a:pt x="674" y="0"/>
                    <a:pt x="613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472" y="0"/>
                    <a:pt x="422" y="50"/>
                    <a:pt x="422" y="111"/>
                  </a:cubicBezTo>
                  <a:cubicBezTo>
                    <a:pt x="422" y="262"/>
                    <a:pt x="422" y="262"/>
                    <a:pt x="422" y="262"/>
                  </a:cubicBezTo>
                  <a:cubicBezTo>
                    <a:pt x="329" y="262"/>
                    <a:pt x="329" y="262"/>
                    <a:pt x="329" y="262"/>
                  </a:cubicBezTo>
                  <a:cubicBezTo>
                    <a:pt x="277" y="262"/>
                    <a:pt x="228" y="290"/>
                    <a:pt x="203" y="336"/>
                  </a:cubicBezTo>
                  <a:cubicBezTo>
                    <a:pt x="24" y="654"/>
                    <a:pt x="24" y="654"/>
                    <a:pt x="24" y="654"/>
                  </a:cubicBezTo>
                  <a:cubicBezTo>
                    <a:pt x="3" y="692"/>
                    <a:pt x="0" y="738"/>
                    <a:pt x="16" y="779"/>
                  </a:cubicBezTo>
                  <a:cubicBezTo>
                    <a:pt x="271" y="1409"/>
                    <a:pt x="271" y="1409"/>
                    <a:pt x="271" y="1409"/>
                  </a:cubicBezTo>
                  <a:cubicBezTo>
                    <a:pt x="293" y="1464"/>
                    <a:pt x="346" y="1500"/>
                    <a:pt x="405" y="1500"/>
                  </a:cubicBezTo>
                  <a:lnTo>
                    <a:pt x="474" y="1500"/>
                  </a:lnTo>
                  <a:close/>
                  <a:moveTo>
                    <a:pt x="507" y="111"/>
                  </a:moveTo>
                  <a:cubicBezTo>
                    <a:pt x="507" y="97"/>
                    <a:pt x="519" y="85"/>
                    <a:pt x="533" y="85"/>
                  </a:cubicBezTo>
                  <a:cubicBezTo>
                    <a:pt x="613" y="85"/>
                    <a:pt x="613" y="85"/>
                    <a:pt x="613" y="85"/>
                  </a:cubicBezTo>
                  <a:cubicBezTo>
                    <a:pt x="627" y="85"/>
                    <a:pt x="639" y="97"/>
                    <a:pt x="639" y="111"/>
                  </a:cubicBezTo>
                  <a:cubicBezTo>
                    <a:pt x="639" y="262"/>
                    <a:pt x="639" y="262"/>
                    <a:pt x="639" y="262"/>
                  </a:cubicBezTo>
                  <a:cubicBezTo>
                    <a:pt x="507" y="262"/>
                    <a:pt x="507" y="262"/>
                    <a:pt x="507" y="262"/>
                  </a:cubicBezTo>
                  <a:lnTo>
                    <a:pt x="507" y="111"/>
                  </a:lnTo>
                  <a:close/>
                  <a:moveTo>
                    <a:pt x="507" y="111"/>
                  </a:moveTo>
                  <a:cubicBezTo>
                    <a:pt x="507" y="111"/>
                    <a:pt x="507" y="111"/>
                    <a:pt x="507" y="11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55"/>
            <p:cNvSpPr/>
            <p:nvPr/>
          </p:nvSpPr>
          <p:spPr>
            <a:xfrm>
              <a:off x="4351338" y="2081213"/>
              <a:ext cx="352424" cy="623886"/>
            </a:xfrm>
            <a:custGeom>
              <a:avLst/>
              <a:gdLst/>
              <a:ahLst/>
              <a:cxnLst/>
              <a:rect l="l" t="t" r="r" b="b"/>
              <a:pathLst>
                <a:path w="1640" h="2907" extrusionOk="0">
                  <a:moveTo>
                    <a:pt x="1615" y="654"/>
                  </a:moveTo>
                  <a:cubicBezTo>
                    <a:pt x="1437" y="336"/>
                    <a:pt x="1437" y="336"/>
                    <a:pt x="1437" y="336"/>
                  </a:cubicBezTo>
                  <a:cubicBezTo>
                    <a:pt x="1411" y="290"/>
                    <a:pt x="1363" y="262"/>
                    <a:pt x="1311" y="262"/>
                  </a:cubicBezTo>
                  <a:cubicBezTo>
                    <a:pt x="1218" y="262"/>
                    <a:pt x="1218" y="262"/>
                    <a:pt x="1218" y="262"/>
                  </a:cubicBezTo>
                  <a:cubicBezTo>
                    <a:pt x="1218" y="111"/>
                    <a:pt x="1218" y="111"/>
                    <a:pt x="1218" y="111"/>
                  </a:cubicBezTo>
                  <a:cubicBezTo>
                    <a:pt x="1218" y="50"/>
                    <a:pt x="1168" y="0"/>
                    <a:pt x="1107" y="0"/>
                  </a:cubicBezTo>
                  <a:cubicBezTo>
                    <a:pt x="1027" y="0"/>
                    <a:pt x="1027" y="0"/>
                    <a:pt x="1027" y="0"/>
                  </a:cubicBezTo>
                  <a:cubicBezTo>
                    <a:pt x="966" y="0"/>
                    <a:pt x="916" y="50"/>
                    <a:pt x="916" y="111"/>
                  </a:cubicBezTo>
                  <a:cubicBezTo>
                    <a:pt x="916" y="262"/>
                    <a:pt x="916" y="262"/>
                    <a:pt x="916" y="262"/>
                  </a:cubicBezTo>
                  <a:cubicBezTo>
                    <a:pt x="873" y="262"/>
                    <a:pt x="873" y="262"/>
                    <a:pt x="873" y="262"/>
                  </a:cubicBezTo>
                  <a:cubicBezTo>
                    <a:pt x="849" y="262"/>
                    <a:pt x="830" y="281"/>
                    <a:pt x="830" y="305"/>
                  </a:cubicBezTo>
                  <a:cubicBezTo>
                    <a:pt x="830" y="328"/>
                    <a:pt x="849" y="347"/>
                    <a:pt x="873" y="347"/>
                  </a:cubicBezTo>
                  <a:cubicBezTo>
                    <a:pt x="1311" y="347"/>
                    <a:pt x="1311" y="347"/>
                    <a:pt x="1311" y="347"/>
                  </a:cubicBezTo>
                  <a:cubicBezTo>
                    <a:pt x="1332" y="347"/>
                    <a:pt x="1352" y="359"/>
                    <a:pt x="1363" y="378"/>
                  </a:cubicBezTo>
                  <a:cubicBezTo>
                    <a:pt x="1541" y="695"/>
                    <a:pt x="1541" y="695"/>
                    <a:pt x="1541" y="695"/>
                  </a:cubicBezTo>
                  <a:cubicBezTo>
                    <a:pt x="1550" y="711"/>
                    <a:pt x="1551" y="730"/>
                    <a:pt x="1544" y="747"/>
                  </a:cubicBezTo>
                  <a:cubicBezTo>
                    <a:pt x="1290" y="1377"/>
                    <a:pt x="1290" y="1377"/>
                    <a:pt x="1290" y="1377"/>
                  </a:cubicBezTo>
                  <a:cubicBezTo>
                    <a:pt x="1281" y="1400"/>
                    <a:pt x="1259" y="1415"/>
                    <a:pt x="1235" y="1415"/>
                  </a:cubicBezTo>
                  <a:cubicBezTo>
                    <a:pt x="309" y="1415"/>
                    <a:pt x="309" y="1415"/>
                    <a:pt x="309" y="1415"/>
                  </a:cubicBezTo>
                  <a:cubicBezTo>
                    <a:pt x="286" y="1415"/>
                    <a:pt x="267" y="1434"/>
                    <a:pt x="267" y="1457"/>
                  </a:cubicBezTo>
                  <a:cubicBezTo>
                    <a:pt x="267" y="1481"/>
                    <a:pt x="286" y="1500"/>
                    <a:pt x="309" y="1500"/>
                  </a:cubicBezTo>
                  <a:cubicBezTo>
                    <a:pt x="522" y="1500"/>
                    <a:pt x="522" y="1500"/>
                    <a:pt x="522" y="1500"/>
                  </a:cubicBezTo>
                  <a:cubicBezTo>
                    <a:pt x="522" y="1642"/>
                    <a:pt x="522" y="1642"/>
                    <a:pt x="522" y="1642"/>
                  </a:cubicBezTo>
                  <a:cubicBezTo>
                    <a:pt x="222" y="1698"/>
                    <a:pt x="0" y="1962"/>
                    <a:pt x="0" y="2269"/>
                  </a:cubicBezTo>
                  <a:cubicBezTo>
                    <a:pt x="0" y="2439"/>
                    <a:pt x="67" y="2599"/>
                    <a:pt x="188" y="2720"/>
                  </a:cubicBezTo>
                  <a:cubicBezTo>
                    <a:pt x="309" y="2841"/>
                    <a:pt x="469" y="2907"/>
                    <a:pt x="638" y="2907"/>
                  </a:cubicBezTo>
                  <a:cubicBezTo>
                    <a:pt x="808" y="2907"/>
                    <a:pt x="968" y="2841"/>
                    <a:pt x="1089" y="2720"/>
                  </a:cubicBezTo>
                  <a:cubicBezTo>
                    <a:pt x="1188" y="2620"/>
                    <a:pt x="1251" y="2496"/>
                    <a:pt x="1270" y="2359"/>
                  </a:cubicBezTo>
                  <a:cubicBezTo>
                    <a:pt x="1271" y="2354"/>
                    <a:pt x="1271" y="2348"/>
                    <a:pt x="1271" y="2343"/>
                  </a:cubicBezTo>
                  <a:cubicBezTo>
                    <a:pt x="1271" y="2279"/>
                    <a:pt x="1219" y="2227"/>
                    <a:pt x="1155" y="2227"/>
                  </a:cubicBezTo>
                  <a:cubicBezTo>
                    <a:pt x="1096" y="2227"/>
                    <a:pt x="1048" y="2269"/>
                    <a:pt x="1039" y="2327"/>
                  </a:cubicBezTo>
                  <a:cubicBezTo>
                    <a:pt x="1011" y="2525"/>
                    <a:pt x="839" y="2674"/>
                    <a:pt x="638" y="2674"/>
                  </a:cubicBezTo>
                  <a:cubicBezTo>
                    <a:pt x="415" y="2674"/>
                    <a:pt x="233" y="2493"/>
                    <a:pt x="233" y="2269"/>
                  </a:cubicBezTo>
                  <a:cubicBezTo>
                    <a:pt x="233" y="2048"/>
                    <a:pt x="413" y="1866"/>
                    <a:pt x="634" y="1864"/>
                  </a:cubicBezTo>
                  <a:cubicBezTo>
                    <a:pt x="701" y="1863"/>
                    <a:pt x="755" y="1808"/>
                    <a:pt x="755" y="1742"/>
                  </a:cubicBezTo>
                  <a:cubicBezTo>
                    <a:pt x="755" y="1500"/>
                    <a:pt x="755" y="1500"/>
                    <a:pt x="755" y="1500"/>
                  </a:cubicBezTo>
                  <a:cubicBezTo>
                    <a:pt x="1235" y="1500"/>
                    <a:pt x="1235" y="1500"/>
                    <a:pt x="1235" y="1500"/>
                  </a:cubicBezTo>
                  <a:cubicBezTo>
                    <a:pt x="1294" y="1500"/>
                    <a:pt x="1347" y="1464"/>
                    <a:pt x="1369" y="1409"/>
                  </a:cubicBezTo>
                  <a:cubicBezTo>
                    <a:pt x="1623" y="779"/>
                    <a:pt x="1623" y="779"/>
                    <a:pt x="1623" y="779"/>
                  </a:cubicBezTo>
                  <a:cubicBezTo>
                    <a:pt x="1640" y="738"/>
                    <a:pt x="1637" y="692"/>
                    <a:pt x="1615" y="654"/>
                  </a:cubicBezTo>
                  <a:close/>
                  <a:moveTo>
                    <a:pt x="1001" y="111"/>
                  </a:moveTo>
                  <a:cubicBezTo>
                    <a:pt x="1001" y="97"/>
                    <a:pt x="1013" y="85"/>
                    <a:pt x="1027" y="85"/>
                  </a:cubicBezTo>
                  <a:cubicBezTo>
                    <a:pt x="1107" y="85"/>
                    <a:pt x="1107" y="85"/>
                    <a:pt x="1107" y="85"/>
                  </a:cubicBezTo>
                  <a:cubicBezTo>
                    <a:pt x="1121" y="85"/>
                    <a:pt x="1132" y="97"/>
                    <a:pt x="1132" y="111"/>
                  </a:cubicBezTo>
                  <a:cubicBezTo>
                    <a:pt x="1132" y="262"/>
                    <a:pt x="1132" y="262"/>
                    <a:pt x="1132" y="262"/>
                  </a:cubicBezTo>
                  <a:cubicBezTo>
                    <a:pt x="1001" y="262"/>
                    <a:pt x="1001" y="262"/>
                    <a:pt x="1001" y="262"/>
                  </a:cubicBezTo>
                  <a:lnTo>
                    <a:pt x="1001" y="111"/>
                  </a:lnTo>
                  <a:close/>
                  <a:moveTo>
                    <a:pt x="670" y="1742"/>
                  </a:moveTo>
                  <a:cubicBezTo>
                    <a:pt x="670" y="1762"/>
                    <a:pt x="653" y="1779"/>
                    <a:pt x="633" y="1779"/>
                  </a:cubicBezTo>
                  <a:cubicBezTo>
                    <a:pt x="366" y="1782"/>
                    <a:pt x="148" y="2002"/>
                    <a:pt x="148" y="2269"/>
                  </a:cubicBezTo>
                  <a:cubicBezTo>
                    <a:pt x="148" y="2540"/>
                    <a:pt x="368" y="2760"/>
                    <a:pt x="638" y="2760"/>
                  </a:cubicBezTo>
                  <a:cubicBezTo>
                    <a:pt x="881" y="2760"/>
                    <a:pt x="1089" y="2579"/>
                    <a:pt x="1124" y="2339"/>
                  </a:cubicBezTo>
                  <a:cubicBezTo>
                    <a:pt x="1126" y="2323"/>
                    <a:pt x="1139" y="2312"/>
                    <a:pt x="1155" y="2312"/>
                  </a:cubicBezTo>
                  <a:cubicBezTo>
                    <a:pt x="1172" y="2312"/>
                    <a:pt x="1186" y="2326"/>
                    <a:pt x="1186" y="2343"/>
                  </a:cubicBezTo>
                  <a:cubicBezTo>
                    <a:pt x="1186" y="2344"/>
                    <a:pt x="1186" y="2346"/>
                    <a:pt x="1186" y="2347"/>
                  </a:cubicBezTo>
                  <a:cubicBezTo>
                    <a:pt x="1169" y="2465"/>
                    <a:pt x="1115" y="2573"/>
                    <a:pt x="1029" y="2659"/>
                  </a:cubicBezTo>
                  <a:cubicBezTo>
                    <a:pt x="924" y="2764"/>
                    <a:pt x="785" y="2822"/>
                    <a:pt x="638" y="2822"/>
                  </a:cubicBezTo>
                  <a:cubicBezTo>
                    <a:pt x="492" y="2822"/>
                    <a:pt x="353" y="2764"/>
                    <a:pt x="248" y="2659"/>
                  </a:cubicBezTo>
                  <a:cubicBezTo>
                    <a:pt x="143" y="2555"/>
                    <a:pt x="86" y="2416"/>
                    <a:pt x="86" y="2269"/>
                  </a:cubicBezTo>
                  <a:cubicBezTo>
                    <a:pt x="86" y="1993"/>
                    <a:pt x="292" y="1758"/>
                    <a:pt x="565" y="1721"/>
                  </a:cubicBezTo>
                  <a:cubicBezTo>
                    <a:pt x="589" y="1718"/>
                    <a:pt x="607" y="1698"/>
                    <a:pt x="607" y="1673"/>
                  </a:cubicBezTo>
                  <a:cubicBezTo>
                    <a:pt x="607" y="1500"/>
                    <a:pt x="607" y="1500"/>
                    <a:pt x="607" y="1500"/>
                  </a:cubicBezTo>
                  <a:cubicBezTo>
                    <a:pt x="670" y="1500"/>
                    <a:pt x="670" y="1500"/>
                    <a:pt x="670" y="1500"/>
                  </a:cubicBezTo>
                  <a:lnTo>
                    <a:pt x="670" y="1742"/>
                  </a:lnTo>
                  <a:close/>
                  <a:moveTo>
                    <a:pt x="670" y="1742"/>
                  </a:moveTo>
                  <a:cubicBezTo>
                    <a:pt x="670" y="1742"/>
                    <a:pt x="670" y="1742"/>
                    <a:pt x="670" y="174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55"/>
            <p:cNvSpPr/>
            <p:nvPr/>
          </p:nvSpPr>
          <p:spPr>
            <a:xfrm>
              <a:off x="4325938" y="2185988"/>
              <a:ext cx="325438" cy="168276"/>
            </a:xfrm>
            <a:custGeom>
              <a:avLst/>
              <a:gdLst/>
              <a:ahLst/>
              <a:cxnLst/>
              <a:rect l="l" t="t" r="r" b="b"/>
              <a:pathLst>
                <a:path w="1509" h="784" extrusionOk="0">
                  <a:moveTo>
                    <a:pt x="107" y="42"/>
                  </a:moveTo>
                  <a:cubicBezTo>
                    <a:pt x="14" y="207"/>
                    <a:pt x="14" y="207"/>
                    <a:pt x="14" y="207"/>
                  </a:cubicBezTo>
                  <a:cubicBezTo>
                    <a:pt x="2" y="229"/>
                    <a:pt x="0" y="255"/>
                    <a:pt x="10" y="278"/>
                  </a:cubicBezTo>
                  <a:cubicBezTo>
                    <a:pt x="193" y="732"/>
                    <a:pt x="193" y="732"/>
                    <a:pt x="193" y="732"/>
                  </a:cubicBezTo>
                  <a:cubicBezTo>
                    <a:pt x="206" y="764"/>
                    <a:pt x="236" y="784"/>
                    <a:pt x="269" y="784"/>
                  </a:cubicBezTo>
                  <a:cubicBezTo>
                    <a:pt x="1239" y="784"/>
                    <a:pt x="1239" y="784"/>
                    <a:pt x="1239" y="784"/>
                  </a:cubicBezTo>
                  <a:cubicBezTo>
                    <a:pt x="1273" y="784"/>
                    <a:pt x="1303" y="764"/>
                    <a:pt x="1316" y="732"/>
                  </a:cubicBezTo>
                  <a:cubicBezTo>
                    <a:pt x="1499" y="278"/>
                    <a:pt x="1499" y="278"/>
                    <a:pt x="1499" y="278"/>
                  </a:cubicBezTo>
                  <a:cubicBezTo>
                    <a:pt x="1509" y="255"/>
                    <a:pt x="1507" y="229"/>
                    <a:pt x="1495" y="207"/>
                  </a:cubicBezTo>
                  <a:cubicBezTo>
                    <a:pt x="1402" y="42"/>
                    <a:pt x="1402" y="42"/>
                    <a:pt x="1402" y="42"/>
                  </a:cubicBezTo>
                  <a:cubicBezTo>
                    <a:pt x="1388" y="16"/>
                    <a:pt x="1360" y="0"/>
                    <a:pt x="1330" y="0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49" y="0"/>
                    <a:pt x="121" y="16"/>
                    <a:pt x="107" y="42"/>
                  </a:cubicBezTo>
                  <a:close/>
                  <a:moveTo>
                    <a:pt x="1329" y="85"/>
                  </a:moveTo>
                  <a:cubicBezTo>
                    <a:pt x="1420" y="247"/>
                    <a:pt x="1420" y="247"/>
                    <a:pt x="1420" y="247"/>
                  </a:cubicBezTo>
                  <a:cubicBezTo>
                    <a:pt x="1238" y="699"/>
                    <a:pt x="1238" y="699"/>
                    <a:pt x="1238" y="699"/>
                  </a:cubicBezTo>
                  <a:cubicBezTo>
                    <a:pt x="271" y="699"/>
                    <a:pt x="271" y="699"/>
                    <a:pt x="271" y="699"/>
                  </a:cubicBezTo>
                  <a:cubicBezTo>
                    <a:pt x="89" y="247"/>
                    <a:pt x="89" y="247"/>
                    <a:pt x="89" y="247"/>
                  </a:cubicBezTo>
                  <a:cubicBezTo>
                    <a:pt x="180" y="85"/>
                    <a:pt x="180" y="85"/>
                    <a:pt x="180" y="85"/>
                  </a:cubicBezTo>
                  <a:lnTo>
                    <a:pt x="1329" y="85"/>
                  </a:lnTo>
                  <a:close/>
                  <a:moveTo>
                    <a:pt x="1329" y="85"/>
                  </a:moveTo>
                  <a:cubicBezTo>
                    <a:pt x="1329" y="85"/>
                    <a:pt x="1329" y="85"/>
                    <a:pt x="1329" y="8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55"/>
            <p:cNvSpPr/>
            <p:nvPr/>
          </p:nvSpPr>
          <p:spPr>
            <a:xfrm>
              <a:off x="4413250" y="2236788"/>
              <a:ext cx="150814" cy="66675"/>
            </a:xfrm>
            <a:custGeom>
              <a:avLst/>
              <a:gdLst/>
              <a:ahLst/>
              <a:cxnLst/>
              <a:rect l="l" t="t" r="r" b="b"/>
              <a:pathLst>
                <a:path w="705" h="308" extrusionOk="0">
                  <a:moveTo>
                    <a:pt x="111" y="308"/>
                  </a:moveTo>
                  <a:cubicBezTo>
                    <a:pt x="594" y="308"/>
                    <a:pt x="594" y="308"/>
                    <a:pt x="594" y="308"/>
                  </a:cubicBezTo>
                  <a:cubicBezTo>
                    <a:pt x="655" y="308"/>
                    <a:pt x="705" y="258"/>
                    <a:pt x="705" y="197"/>
                  </a:cubicBezTo>
                  <a:cubicBezTo>
                    <a:pt x="705" y="111"/>
                    <a:pt x="705" y="111"/>
                    <a:pt x="705" y="111"/>
                  </a:cubicBezTo>
                  <a:cubicBezTo>
                    <a:pt x="705" y="50"/>
                    <a:pt x="655" y="0"/>
                    <a:pt x="594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50" y="0"/>
                    <a:pt x="0" y="50"/>
                    <a:pt x="0" y="111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258"/>
                    <a:pt x="50" y="308"/>
                    <a:pt x="111" y="308"/>
                  </a:cubicBezTo>
                  <a:close/>
                  <a:moveTo>
                    <a:pt x="85" y="111"/>
                  </a:moveTo>
                  <a:cubicBezTo>
                    <a:pt x="85" y="97"/>
                    <a:pt x="97" y="85"/>
                    <a:pt x="111" y="85"/>
                  </a:cubicBezTo>
                  <a:cubicBezTo>
                    <a:pt x="594" y="85"/>
                    <a:pt x="594" y="85"/>
                    <a:pt x="594" y="85"/>
                  </a:cubicBezTo>
                  <a:cubicBezTo>
                    <a:pt x="608" y="85"/>
                    <a:pt x="620" y="97"/>
                    <a:pt x="620" y="111"/>
                  </a:cubicBezTo>
                  <a:cubicBezTo>
                    <a:pt x="620" y="197"/>
                    <a:pt x="620" y="197"/>
                    <a:pt x="620" y="197"/>
                  </a:cubicBezTo>
                  <a:cubicBezTo>
                    <a:pt x="620" y="211"/>
                    <a:pt x="608" y="222"/>
                    <a:pt x="594" y="222"/>
                  </a:cubicBezTo>
                  <a:cubicBezTo>
                    <a:pt x="111" y="222"/>
                    <a:pt x="111" y="222"/>
                    <a:pt x="111" y="222"/>
                  </a:cubicBezTo>
                  <a:cubicBezTo>
                    <a:pt x="97" y="222"/>
                    <a:pt x="85" y="211"/>
                    <a:pt x="85" y="197"/>
                  </a:cubicBezTo>
                  <a:lnTo>
                    <a:pt x="85" y="111"/>
                  </a:lnTo>
                  <a:close/>
                  <a:moveTo>
                    <a:pt x="85" y="111"/>
                  </a:moveTo>
                  <a:cubicBezTo>
                    <a:pt x="85" y="111"/>
                    <a:pt x="85" y="111"/>
                    <a:pt x="85" y="11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8" name="Google Shape;1308;p55"/>
          <p:cNvGrpSpPr/>
          <p:nvPr/>
        </p:nvGrpSpPr>
        <p:grpSpPr>
          <a:xfrm>
            <a:off x="1031919" y="3484245"/>
            <a:ext cx="477990" cy="470710"/>
            <a:chOff x="2111375" y="2084388"/>
            <a:chExt cx="625477" cy="615952"/>
          </a:xfrm>
        </p:grpSpPr>
        <p:sp>
          <p:nvSpPr>
            <p:cNvPr id="1309" name="Google Shape;1309;p55"/>
            <p:cNvSpPr/>
            <p:nvPr/>
          </p:nvSpPr>
          <p:spPr>
            <a:xfrm>
              <a:off x="2111375" y="2084388"/>
              <a:ext cx="625477" cy="615952"/>
            </a:xfrm>
            <a:custGeom>
              <a:avLst/>
              <a:gdLst/>
              <a:ahLst/>
              <a:cxnLst/>
              <a:rect l="l" t="t" r="r" b="b"/>
              <a:pathLst>
                <a:path w="2907" h="2871" extrusionOk="0">
                  <a:moveTo>
                    <a:pt x="2813" y="1287"/>
                  </a:moveTo>
                  <a:cubicBezTo>
                    <a:pt x="2773" y="254"/>
                    <a:pt x="2773" y="254"/>
                    <a:pt x="2773" y="254"/>
                  </a:cubicBezTo>
                  <a:cubicBezTo>
                    <a:pt x="2771" y="200"/>
                    <a:pt x="2728" y="158"/>
                    <a:pt x="2674" y="158"/>
                  </a:cubicBezTo>
                  <a:cubicBezTo>
                    <a:pt x="2620" y="158"/>
                    <a:pt x="2620" y="158"/>
                    <a:pt x="2620" y="158"/>
                  </a:cubicBezTo>
                  <a:cubicBezTo>
                    <a:pt x="2565" y="158"/>
                    <a:pt x="2520" y="203"/>
                    <a:pt x="2520" y="258"/>
                  </a:cubicBezTo>
                  <a:cubicBezTo>
                    <a:pt x="2520" y="397"/>
                    <a:pt x="2520" y="397"/>
                    <a:pt x="2520" y="397"/>
                  </a:cubicBezTo>
                  <a:cubicBezTo>
                    <a:pt x="2344" y="397"/>
                    <a:pt x="2344" y="397"/>
                    <a:pt x="2344" y="397"/>
                  </a:cubicBezTo>
                  <a:cubicBezTo>
                    <a:pt x="2358" y="294"/>
                    <a:pt x="2327" y="190"/>
                    <a:pt x="2258" y="111"/>
                  </a:cubicBezTo>
                  <a:cubicBezTo>
                    <a:pt x="2242" y="93"/>
                    <a:pt x="2218" y="85"/>
                    <a:pt x="2194" y="90"/>
                  </a:cubicBezTo>
                  <a:cubicBezTo>
                    <a:pt x="2171" y="96"/>
                    <a:pt x="2152" y="114"/>
                    <a:pt x="2146" y="137"/>
                  </a:cubicBezTo>
                  <a:cubicBezTo>
                    <a:pt x="2094" y="332"/>
                    <a:pt x="2094" y="332"/>
                    <a:pt x="2094" y="332"/>
                  </a:cubicBezTo>
                  <a:cubicBezTo>
                    <a:pt x="1985" y="361"/>
                    <a:pt x="1985" y="361"/>
                    <a:pt x="1985" y="361"/>
                  </a:cubicBezTo>
                  <a:cubicBezTo>
                    <a:pt x="1906" y="282"/>
                    <a:pt x="1906" y="282"/>
                    <a:pt x="1906" y="282"/>
                  </a:cubicBezTo>
                  <a:cubicBezTo>
                    <a:pt x="1958" y="87"/>
                    <a:pt x="1958" y="87"/>
                    <a:pt x="1958" y="87"/>
                  </a:cubicBezTo>
                  <a:cubicBezTo>
                    <a:pt x="1964" y="63"/>
                    <a:pt x="1957" y="38"/>
                    <a:pt x="1939" y="22"/>
                  </a:cubicBezTo>
                  <a:cubicBezTo>
                    <a:pt x="1922" y="6"/>
                    <a:pt x="1897" y="0"/>
                    <a:pt x="1874" y="8"/>
                  </a:cubicBezTo>
                  <a:cubicBezTo>
                    <a:pt x="1760" y="46"/>
                    <a:pt x="1673" y="139"/>
                    <a:pt x="1642" y="255"/>
                  </a:cubicBezTo>
                  <a:cubicBezTo>
                    <a:pt x="1629" y="302"/>
                    <a:pt x="1627" y="350"/>
                    <a:pt x="1634" y="397"/>
                  </a:cubicBezTo>
                  <a:cubicBezTo>
                    <a:pt x="989" y="397"/>
                    <a:pt x="989" y="397"/>
                    <a:pt x="989" y="397"/>
                  </a:cubicBezTo>
                  <a:cubicBezTo>
                    <a:pt x="955" y="270"/>
                    <a:pt x="955" y="270"/>
                    <a:pt x="955" y="270"/>
                  </a:cubicBezTo>
                  <a:cubicBezTo>
                    <a:pt x="944" y="229"/>
                    <a:pt x="902" y="205"/>
                    <a:pt x="861" y="216"/>
                  </a:cubicBezTo>
                  <a:cubicBezTo>
                    <a:pt x="616" y="281"/>
                    <a:pt x="616" y="281"/>
                    <a:pt x="616" y="281"/>
                  </a:cubicBezTo>
                  <a:cubicBezTo>
                    <a:pt x="576" y="292"/>
                    <a:pt x="551" y="334"/>
                    <a:pt x="562" y="375"/>
                  </a:cubicBezTo>
                  <a:cubicBezTo>
                    <a:pt x="568" y="397"/>
                    <a:pt x="568" y="397"/>
                    <a:pt x="568" y="397"/>
                  </a:cubicBezTo>
                  <a:cubicBezTo>
                    <a:pt x="387" y="397"/>
                    <a:pt x="387" y="397"/>
                    <a:pt x="387" y="397"/>
                  </a:cubicBezTo>
                  <a:cubicBezTo>
                    <a:pt x="387" y="258"/>
                    <a:pt x="387" y="258"/>
                    <a:pt x="387" y="258"/>
                  </a:cubicBezTo>
                  <a:cubicBezTo>
                    <a:pt x="387" y="203"/>
                    <a:pt x="342" y="158"/>
                    <a:pt x="287" y="158"/>
                  </a:cubicBezTo>
                  <a:cubicBezTo>
                    <a:pt x="233" y="158"/>
                    <a:pt x="233" y="158"/>
                    <a:pt x="233" y="158"/>
                  </a:cubicBezTo>
                  <a:cubicBezTo>
                    <a:pt x="179" y="158"/>
                    <a:pt x="136" y="200"/>
                    <a:pt x="134" y="254"/>
                  </a:cubicBezTo>
                  <a:cubicBezTo>
                    <a:pt x="94" y="1287"/>
                    <a:pt x="94" y="1287"/>
                    <a:pt x="94" y="1287"/>
                  </a:cubicBezTo>
                  <a:cubicBezTo>
                    <a:pt x="40" y="1300"/>
                    <a:pt x="0" y="1348"/>
                    <a:pt x="0" y="1406"/>
                  </a:cubicBezTo>
                  <a:cubicBezTo>
                    <a:pt x="0" y="1527"/>
                    <a:pt x="0" y="1527"/>
                    <a:pt x="0" y="1527"/>
                  </a:cubicBezTo>
                  <a:cubicBezTo>
                    <a:pt x="0" y="1586"/>
                    <a:pt x="43" y="1636"/>
                    <a:pt x="100" y="1647"/>
                  </a:cubicBezTo>
                  <a:cubicBezTo>
                    <a:pt x="100" y="2681"/>
                    <a:pt x="100" y="2681"/>
                    <a:pt x="100" y="2681"/>
                  </a:cubicBezTo>
                  <a:cubicBezTo>
                    <a:pt x="100" y="2786"/>
                    <a:pt x="185" y="2871"/>
                    <a:pt x="290" y="2871"/>
                  </a:cubicBezTo>
                  <a:cubicBezTo>
                    <a:pt x="2267" y="2871"/>
                    <a:pt x="2267" y="2871"/>
                    <a:pt x="2267" y="2871"/>
                  </a:cubicBezTo>
                  <a:cubicBezTo>
                    <a:pt x="2291" y="2871"/>
                    <a:pt x="2310" y="2852"/>
                    <a:pt x="2310" y="2828"/>
                  </a:cubicBezTo>
                  <a:cubicBezTo>
                    <a:pt x="2310" y="2805"/>
                    <a:pt x="2291" y="2786"/>
                    <a:pt x="2267" y="2786"/>
                  </a:cubicBezTo>
                  <a:cubicBezTo>
                    <a:pt x="290" y="2786"/>
                    <a:pt x="290" y="2786"/>
                    <a:pt x="290" y="2786"/>
                  </a:cubicBezTo>
                  <a:cubicBezTo>
                    <a:pt x="232" y="2786"/>
                    <a:pt x="185" y="2739"/>
                    <a:pt x="185" y="2681"/>
                  </a:cubicBezTo>
                  <a:cubicBezTo>
                    <a:pt x="185" y="2590"/>
                    <a:pt x="185" y="2590"/>
                    <a:pt x="185" y="2590"/>
                  </a:cubicBezTo>
                  <a:cubicBezTo>
                    <a:pt x="2722" y="2590"/>
                    <a:pt x="2722" y="2590"/>
                    <a:pt x="2722" y="2590"/>
                  </a:cubicBezTo>
                  <a:cubicBezTo>
                    <a:pt x="2722" y="2681"/>
                    <a:pt x="2722" y="2681"/>
                    <a:pt x="2722" y="2681"/>
                  </a:cubicBezTo>
                  <a:cubicBezTo>
                    <a:pt x="2722" y="2739"/>
                    <a:pt x="2675" y="2786"/>
                    <a:pt x="2617" y="2786"/>
                  </a:cubicBezTo>
                  <a:cubicBezTo>
                    <a:pt x="2466" y="2786"/>
                    <a:pt x="2466" y="2786"/>
                    <a:pt x="2466" y="2786"/>
                  </a:cubicBezTo>
                  <a:cubicBezTo>
                    <a:pt x="2443" y="2786"/>
                    <a:pt x="2423" y="2805"/>
                    <a:pt x="2423" y="2828"/>
                  </a:cubicBezTo>
                  <a:cubicBezTo>
                    <a:pt x="2423" y="2852"/>
                    <a:pt x="2443" y="2871"/>
                    <a:pt x="2466" y="2871"/>
                  </a:cubicBezTo>
                  <a:cubicBezTo>
                    <a:pt x="2617" y="2871"/>
                    <a:pt x="2617" y="2871"/>
                    <a:pt x="2617" y="2871"/>
                  </a:cubicBezTo>
                  <a:cubicBezTo>
                    <a:pt x="2722" y="2871"/>
                    <a:pt x="2807" y="2786"/>
                    <a:pt x="2807" y="2681"/>
                  </a:cubicBezTo>
                  <a:cubicBezTo>
                    <a:pt x="2807" y="1647"/>
                    <a:pt x="2807" y="1647"/>
                    <a:pt x="2807" y="1647"/>
                  </a:cubicBezTo>
                  <a:cubicBezTo>
                    <a:pt x="2864" y="1636"/>
                    <a:pt x="2907" y="1586"/>
                    <a:pt x="2907" y="1527"/>
                  </a:cubicBezTo>
                  <a:cubicBezTo>
                    <a:pt x="2907" y="1406"/>
                    <a:pt x="2907" y="1406"/>
                    <a:pt x="2907" y="1406"/>
                  </a:cubicBezTo>
                  <a:cubicBezTo>
                    <a:pt x="2907" y="1348"/>
                    <a:pt x="2867" y="1300"/>
                    <a:pt x="2813" y="1287"/>
                  </a:cubicBezTo>
                  <a:close/>
                  <a:moveTo>
                    <a:pt x="2620" y="244"/>
                  </a:moveTo>
                  <a:cubicBezTo>
                    <a:pt x="2674" y="244"/>
                    <a:pt x="2674" y="244"/>
                    <a:pt x="2674" y="244"/>
                  </a:cubicBezTo>
                  <a:cubicBezTo>
                    <a:pt x="2682" y="244"/>
                    <a:pt x="2688" y="250"/>
                    <a:pt x="2688" y="257"/>
                  </a:cubicBezTo>
                  <a:cubicBezTo>
                    <a:pt x="2728" y="1284"/>
                    <a:pt x="2728" y="1284"/>
                    <a:pt x="2728" y="1284"/>
                  </a:cubicBezTo>
                  <a:cubicBezTo>
                    <a:pt x="2606" y="1284"/>
                    <a:pt x="2606" y="1284"/>
                    <a:pt x="2606" y="1284"/>
                  </a:cubicBezTo>
                  <a:cubicBezTo>
                    <a:pt x="2606" y="258"/>
                    <a:pt x="2606" y="258"/>
                    <a:pt x="2606" y="258"/>
                  </a:cubicBezTo>
                  <a:cubicBezTo>
                    <a:pt x="2606" y="250"/>
                    <a:pt x="2612" y="244"/>
                    <a:pt x="2620" y="244"/>
                  </a:cubicBezTo>
                  <a:close/>
                  <a:moveTo>
                    <a:pt x="2144" y="671"/>
                  </a:moveTo>
                  <a:cubicBezTo>
                    <a:pt x="2520" y="671"/>
                    <a:pt x="2520" y="671"/>
                    <a:pt x="2520" y="671"/>
                  </a:cubicBezTo>
                  <a:cubicBezTo>
                    <a:pt x="2520" y="1284"/>
                    <a:pt x="2520" y="1284"/>
                    <a:pt x="2520" y="1284"/>
                  </a:cubicBezTo>
                  <a:cubicBezTo>
                    <a:pt x="1896" y="1284"/>
                    <a:pt x="1896" y="1284"/>
                    <a:pt x="1896" y="1284"/>
                  </a:cubicBezTo>
                  <a:cubicBezTo>
                    <a:pt x="2051" y="703"/>
                    <a:pt x="2051" y="703"/>
                    <a:pt x="2051" y="703"/>
                  </a:cubicBezTo>
                  <a:cubicBezTo>
                    <a:pt x="2052" y="702"/>
                    <a:pt x="2053" y="701"/>
                    <a:pt x="2054" y="701"/>
                  </a:cubicBezTo>
                  <a:cubicBezTo>
                    <a:pt x="2085" y="695"/>
                    <a:pt x="2115" y="685"/>
                    <a:pt x="2144" y="671"/>
                  </a:cubicBezTo>
                  <a:close/>
                  <a:moveTo>
                    <a:pt x="2520" y="586"/>
                  </a:moveTo>
                  <a:cubicBezTo>
                    <a:pt x="2256" y="586"/>
                    <a:pt x="2256" y="586"/>
                    <a:pt x="2256" y="586"/>
                  </a:cubicBezTo>
                  <a:cubicBezTo>
                    <a:pt x="2284" y="556"/>
                    <a:pt x="2306" y="521"/>
                    <a:pt x="2321" y="482"/>
                  </a:cubicBezTo>
                  <a:cubicBezTo>
                    <a:pt x="2520" y="482"/>
                    <a:pt x="2520" y="482"/>
                    <a:pt x="2520" y="482"/>
                  </a:cubicBezTo>
                  <a:lnTo>
                    <a:pt x="2520" y="586"/>
                  </a:lnTo>
                  <a:close/>
                  <a:moveTo>
                    <a:pt x="1724" y="277"/>
                  </a:moveTo>
                  <a:cubicBezTo>
                    <a:pt x="1745" y="201"/>
                    <a:pt x="1796" y="138"/>
                    <a:pt x="1865" y="104"/>
                  </a:cubicBezTo>
                  <a:cubicBezTo>
                    <a:pt x="1820" y="271"/>
                    <a:pt x="1820" y="271"/>
                    <a:pt x="1820" y="271"/>
                  </a:cubicBezTo>
                  <a:cubicBezTo>
                    <a:pt x="1814" y="293"/>
                    <a:pt x="1821" y="317"/>
                    <a:pt x="1837" y="334"/>
                  </a:cubicBezTo>
                  <a:cubicBezTo>
                    <a:pt x="1933" y="429"/>
                    <a:pt x="1933" y="429"/>
                    <a:pt x="1933" y="429"/>
                  </a:cubicBezTo>
                  <a:cubicBezTo>
                    <a:pt x="1950" y="446"/>
                    <a:pt x="1974" y="452"/>
                    <a:pt x="1996" y="446"/>
                  </a:cubicBezTo>
                  <a:cubicBezTo>
                    <a:pt x="2127" y="411"/>
                    <a:pt x="2127" y="411"/>
                    <a:pt x="2127" y="411"/>
                  </a:cubicBezTo>
                  <a:cubicBezTo>
                    <a:pt x="2149" y="405"/>
                    <a:pt x="2167" y="388"/>
                    <a:pt x="2173" y="365"/>
                  </a:cubicBezTo>
                  <a:cubicBezTo>
                    <a:pt x="2218" y="198"/>
                    <a:pt x="2218" y="198"/>
                    <a:pt x="2218" y="198"/>
                  </a:cubicBezTo>
                  <a:cubicBezTo>
                    <a:pt x="2260" y="263"/>
                    <a:pt x="2273" y="343"/>
                    <a:pt x="2253" y="419"/>
                  </a:cubicBezTo>
                  <a:cubicBezTo>
                    <a:pt x="2226" y="520"/>
                    <a:pt x="2142" y="598"/>
                    <a:pt x="2038" y="617"/>
                  </a:cubicBezTo>
                  <a:cubicBezTo>
                    <a:pt x="2005" y="623"/>
                    <a:pt x="1978" y="648"/>
                    <a:pt x="1969" y="681"/>
                  </a:cubicBezTo>
                  <a:cubicBezTo>
                    <a:pt x="1808" y="1284"/>
                    <a:pt x="1808" y="1284"/>
                    <a:pt x="1808" y="1284"/>
                  </a:cubicBezTo>
                  <a:cubicBezTo>
                    <a:pt x="1668" y="1284"/>
                    <a:pt x="1668" y="1284"/>
                    <a:pt x="1668" y="1284"/>
                  </a:cubicBezTo>
                  <a:cubicBezTo>
                    <a:pt x="1839" y="646"/>
                    <a:pt x="1839" y="646"/>
                    <a:pt x="1839" y="646"/>
                  </a:cubicBezTo>
                  <a:cubicBezTo>
                    <a:pt x="1848" y="613"/>
                    <a:pt x="1837" y="578"/>
                    <a:pt x="1811" y="556"/>
                  </a:cubicBezTo>
                  <a:cubicBezTo>
                    <a:pt x="1731" y="488"/>
                    <a:pt x="1697" y="378"/>
                    <a:pt x="1724" y="277"/>
                  </a:cubicBezTo>
                  <a:close/>
                  <a:moveTo>
                    <a:pt x="1159" y="1284"/>
                  </a:moveTo>
                  <a:cubicBezTo>
                    <a:pt x="995" y="671"/>
                    <a:pt x="995" y="671"/>
                    <a:pt x="995" y="671"/>
                  </a:cubicBezTo>
                  <a:cubicBezTo>
                    <a:pt x="1744" y="671"/>
                    <a:pt x="1744" y="671"/>
                    <a:pt x="1744" y="671"/>
                  </a:cubicBezTo>
                  <a:cubicBezTo>
                    <a:pt x="1580" y="1284"/>
                    <a:pt x="1580" y="1284"/>
                    <a:pt x="1580" y="1284"/>
                  </a:cubicBezTo>
                  <a:lnTo>
                    <a:pt x="1159" y="1284"/>
                  </a:lnTo>
                  <a:close/>
                  <a:moveTo>
                    <a:pt x="1656" y="482"/>
                  </a:moveTo>
                  <a:cubicBezTo>
                    <a:pt x="1672" y="520"/>
                    <a:pt x="1693" y="555"/>
                    <a:pt x="1720" y="586"/>
                  </a:cubicBezTo>
                  <a:cubicBezTo>
                    <a:pt x="1020" y="586"/>
                    <a:pt x="1020" y="586"/>
                    <a:pt x="1020" y="586"/>
                  </a:cubicBezTo>
                  <a:cubicBezTo>
                    <a:pt x="1023" y="580"/>
                    <a:pt x="1023" y="580"/>
                    <a:pt x="1023" y="580"/>
                  </a:cubicBezTo>
                  <a:cubicBezTo>
                    <a:pt x="1029" y="564"/>
                    <a:pt x="1029" y="548"/>
                    <a:pt x="1025" y="532"/>
                  </a:cubicBezTo>
                  <a:cubicBezTo>
                    <a:pt x="1012" y="482"/>
                    <a:pt x="1012" y="482"/>
                    <a:pt x="1012" y="482"/>
                  </a:cubicBezTo>
                  <a:cubicBezTo>
                    <a:pt x="1656" y="482"/>
                    <a:pt x="1656" y="482"/>
                    <a:pt x="1656" y="482"/>
                  </a:cubicBezTo>
                  <a:close/>
                  <a:moveTo>
                    <a:pt x="875" y="300"/>
                  </a:moveTo>
                  <a:cubicBezTo>
                    <a:pt x="942" y="552"/>
                    <a:pt x="942" y="552"/>
                    <a:pt x="942" y="552"/>
                  </a:cubicBezTo>
                  <a:cubicBezTo>
                    <a:pt x="912" y="631"/>
                    <a:pt x="912" y="631"/>
                    <a:pt x="912" y="631"/>
                  </a:cubicBezTo>
                  <a:cubicBezTo>
                    <a:pt x="906" y="646"/>
                    <a:pt x="905" y="663"/>
                    <a:pt x="909" y="678"/>
                  </a:cubicBezTo>
                  <a:cubicBezTo>
                    <a:pt x="1071" y="1284"/>
                    <a:pt x="1071" y="1284"/>
                    <a:pt x="1071" y="1284"/>
                  </a:cubicBezTo>
                  <a:cubicBezTo>
                    <a:pt x="961" y="1284"/>
                    <a:pt x="961" y="1284"/>
                    <a:pt x="961" y="1284"/>
                  </a:cubicBezTo>
                  <a:cubicBezTo>
                    <a:pt x="806" y="706"/>
                    <a:pt x="806" y="706"/>
                    <a:pt x="806" y="706"/>
                  </a:cubicBezTo>
                  <a:cubicBezTo>
                    <a:pt x="802" y="690"/>
                    <a:pt x="793" y="676"/>
                    <a:pt x="780" y="666"/>
                  </a:cubicBezTo>
                  <a:cubicBezTo>
                    <a:pt x="714" y="613"/>
                    <a:pt x="714" y="613"/>
                    <a:pt x="714" y="613"/>
                  </a:cubicBezTo>
                  <a:cubicBezTo>
                    <a:pt x="647" y="361"/>
                    <a:pt x="647" y="361"/>
                    <a:pt x="647" y="361"/>
                  </a:cubicBezTo>
                  <a:lnTo>
                    <a:pt x="875" y="300"/>
                  </a:lnTo>
                  <a:close/>
                  <a:moveTo>
                    <a:pt x="387" y="671"/>
                  </a:moveTo>
                  <a:cubicBezTo>
                    <a:pt x="652" y="671"/>
                    <a:pt x="652" y="671"/>
                    <a:pt x="652" y="671"/>
                  </a:cubicBezTo>
                  <a:cubicBezTo>
                    <a:pt x="654" y="673"/>
                    <a:pt x="656" y="675"/>
                    <a:pt x="659" y="677"/>
                  </a:cubicBezTo>
                  <a:cubicBezTo>
                    <a:pt x="725" y="731"/>
                    <a:pt x="725" y="731"/>
                    <a:pt x="725" y="731"/>
                  </a:cubicBezTo>
                  <a:cubicBezTo>
                    <a:pt x="873" y="1284"/>
                    <a:pt x="873" y="1284"/>
                    <a:pt x="873" y="1284"/>
                  </a:cubicBezTo>
                  <a:cubicBezTo>
                    <a:pt x="387" y="1284"/>
                    <a:pt x="387" y="1284"/>
                    <a:pt x="387" y="1284"/>
                  </a:cubicBezTo>
                  <a:lnTo>
                    <a:pt x="387" y="671"/>
                  </a:lnTo>
                  <a:close/>
                  <a:moveTo>
                    <a:pt x="591" y="482"/>
                  </a:moveTo>
                  <a:cubicBezTo>
                    <a:pt x="619" y="586"/>
                    <a:pt x="619" y="586"/>
                    <a:pt x="619" y="586"/>
                  </a:cubicBezTo>
                  <a:cubicBezTo>
                    <a:pt x="387" y="586"/>
                    <a:pt x="387" y="586"/>
                    <a:pt x="387" y="586"/>
                  </a:cubicBezTo>
                  <a:cubicBezTo>
                    <a:pt x="387" y="482"/>
                    <a:pt x="387" y="482"/>
                    <a:pt x="387" y="482"/>
                  </a:cubicBezTo>
                  <a:lnTo>
                    <a:pt x="591" y="482"/>
                  </a:lnTo>
                  <a:close/>
                  <a:moveTo>
                    <a:pt x="233" y="244"/>
                  </a:moveTo>
                  <a:cubicBezTo>
                    <a:pt x="287" y="244"/>
                    <a:pt x="287" y="244"/>
                    <a:pt x="287" y="244"/>
                  </a:cubicBezTo>
                  <a:cubicBezTo>
                    <a:pt x="295" y="244"/>
                    <a:pt x="302" y="250"/>
                    <a:pt x="302" y="258"/>
                  </a:cubicBezTo>
                  <a:cubicBezTo>
                    <a:pt x="302" y="1284"/>
                    <a:pt x="302" y="1284"/>
                    <a:pt x="302" y="1284"/>
                  </a:cubicBezTo>
                  <a:cubicBezTo>
                    <a:pt x="179" y="1284"/>
                    <a:pt x="179" y="1284"/>
                    <a:pt x="179" y="1284"/>
                  </a:cubicBezTo>
                  <a:cubicBezTo>
                    <a:pt x="219" y="257"/>
                    <a:pt x="219" y="257"/>
                    <a:pt x="219" y="257"/>
                  </a:cubicBezTo>
                  <a:cubicBezTo>
                    <a:pt x="219" y="250"/>
                    <a:pt x="225" y="244"/>
                    <a:pt x="233" y="244"/>
                  </a:cubicBezTo>
                  <a:close/>
                  <a:moveTo>
                    <a:pt x="2822" y="1527"/>
                  </a:moveTo>
                  <a:cubicBezTo>
                    <a:pt x="2822" y="1547"/>
                    <a:pt x="2805" y="1564"/>
                    <a:pt x="2785" y="1564"/>
                  </a:cubicBezTo>
                  <a:cubicBezTo>
                    <a:pt x="490" y="1564"/>
                    <a:pt x="490" y="1564"/>
                    <a:pt x="490" y="1564"/>
                  </a:cubicBezTo>
                  <a:cubicBezTo>
                    <a:pt x="467" y="1564"/>
                    <a:pt x="448" y="1583"/>
                    <a:pt x="448" y="1606"/>
                  </a:cubicBezTo>
                  <a:cubicBezTo>
                    <a:pt x="448" y="1630"/>
                    <a:pt x="467" y="1649"/>
                    <a:pt x="490" y="1649"/>
                  </a:cubicBezTo>
                  <a:cubicBezTo>
                    <a:pt x="2722" y="1649"/>
                    <a:pt x="2722" y="1649"/>
                    <a:pt x="2722" y="1649"/>
                  </a:cubicBezTo>
                  <a:cubicBezTo>
                    <a:pt x="2722" y="2505"/>
                    <a:pt x="2722" y="2505"/>
                    <a:pt x="2722" y="2505"/>
                  </a:cubicBezTo>
                  <a:cubicBezTo>
                    <a:pt x="185" y="2505"/>
                    <a:pt x="185" y="2505"/>
                    <a:pt x="185" y="2505"/>
                  </a:cubicBezTo>
                  <a:cubicBezTo>
                    <a:pt x="185" y="1649"/>
                    <a:pt x="185" y="1649"/>
                    <a:pt x="185" y="1649"/>
                  </a:cubicBezTo>
                  <a:cubicBezTo>
                    <a:pt x="291" y="1649"/>
                    <a:pt x="291" y="1649"/>
                    <a:pt x="291" y="1649"/>
                  </a:cubicBezTo>
                  <a:cubicBezTo>
                    <a:pt x="315" y="1649"/>
                    <a:pt x="334" y="1630"/>
                    <a:pt x="334" y="1606"/>
                  </a:cubicBezTo>
                  <a:cubicBezTo>
                    <a:pt x="334" y="1583"/>
                    <a:pt x="315" y="1564"/>
                    <a:pt x="291" y="1564"/>
                  </a:cubicBezTo>
                  <a:cubicBezTo>
                    <a:pt x="122" y="1564"/>
                    <a:pt x="122" y="1564"/>
                    <a:pt x="122" y="1564"/>
                  </a:cubicBezTo>
                  <a:cubicBezTo>
                    <a:pt x="102" y="1564"/>
                    <a:pt x="85" y="1547"/>
                    <a:pt x="85" y="1527"/>
                  </a:cubicBezTo>
                  <a:cubicBezTo>
                    <a:pt x="85" y="1406"/>
                    <a:pt x="85" y="1406"/>
                    <a:pt x="85" y="1406"/>
                  </a:cubicBezTo>
                  <a:cubicBezTo>
                    <a:pt x="85" y="1385"/>
                    <a:pt x="102" y="1369"/>
                    <a:pt x="122" y="1369"/>
                  </a:cubicBezTo>
                  <a:cubicBezTo>
                    <a:pt x="2785" y="1369"/>
                    <a:pt x="2785" y="1369"/>
                    <a:pt x="2785" y="1369"/>
                  </a:cubicBezTo>
                  <a:cubicBezTo>
                    <a:pt x="2805" y="1369"/>
                    <a:pt x="2822" y="1385"/>
                    <a:pt x="2822" y="1406"/>
                  </a:cubicBezTo>
                  <a:lnTo>
                    <a:pt x="2822" y="1527"/>
                  </a:lnTo>
                  <a:close/>
                  <a:moveTo>
                    <a:pt x="2822" y="1527"/>
                  </a:moveTo>
                  <a:cubicBezTo>
                    <a:pt x="2822" y="1527"/>
                    <a:pt x="2822" y="1527"/>
                    <a:pt x="2822" y="152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55"/>
            <p:cNvSpPr/>
            <p:nvPr/>
          </p:nvSpPr>
          <p:spPr>
            <a:xfrm>
              <a:off x="2286000" y="2474913"/>
              <a:ext cx="276224" cy="111125"/>
            </a:xfrm>
            <a:custGeom>
              <a:avLst/>
              <a:gdLst/>
              <a:ahLst/>
              <a:cxnLst/>
              <a:rect l="l" t="t" r="r" b="b"/>
              <a:pathLst>
                <a:path w="1288" h="517" extrusionOk="0">
                  <a:moveTo>
                    <a:pt x="127" y="517"/>
                  </a:moveTo>
                  <a:cubicBezTo>
                    <a:pt x="1160" y="517"/>
                    <a:pt x="1160" y="517"/>
                    <a:pt x="1160" y="517"/>
                  </a:cubicBezTo>
                  <a:cubicBezTo>
                    <a:pt x="1230" y="517"/>
                    <a:pt x="1288" y="459"/>
                    <a:pt x="1288" y="389"/>
                  </a:cubicBezTo>
                  <a:cubicBezTo>
                    <a:pt x="1288" y="128"/>
                    <a:pt x="1288" y="128"/>
                    <a:pt x="1288" y="128"/>
                  </a:cubicBezTo>
                  <a:cubicBezTo>
                    <a:pt x="1288" y="58"/>
                    <a:pt x="1230" y="0"/>
                    <a:pt x="1160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8"/>
                    <a:pt x="0" y="128"/>
                  </a:cubicBezTo>
                  <a:cubicBezTo>
                    <a:pt x="0" y="389"/>
                    <a:pt x="0" y="389"/>
                    <a:pt x="0" y="389"/>
                  </a:cubicBezTo>
                  <a:cubicBezTo>
                    <a:pt x="0" y="459"/>
                    <a:pt x="57" y="517"/>
                    <a:pt x="127" y="517"/>
                  </a:cubicBezTo>
                  <a:close/>
                  <a:moveTo>
                    <a:pt x="85" y="128"/>
                  </a:moveTo>
                  <a:cubicBezTo>
                    <a:pt x="85" y="105"/>
                    <a:pt x="104" y="86"/>
                    <a:pt x="127" y="86"/>
                  </a:cubicBezTo>
                  <a:cubicBezTo>
                    <a:pt x="1160" y="86"/>
                    <a:pt x="1160" y="86"/>
                    <a:pt x="1160" y="86"/>
                  </a:cubicBezTo>
                  <a:cubicBezTo>
                    <a:pt x="1183" y="86"/>
                    <a:pt x="1202" y="105"/>
                    <a:pt x="1202" y="128"/>
                  </a:cubicBezTo>
                  <a:cubicBezTo>
                    <a:pt x="1202" y="389"/>
                    <a:pt x="1202" y="389"/>
                    <a:pt x="1202" y="389"/>
                  </a:cubicBezTo>
                  <a:cubicBezTo>
                    <a:pt x="1202" y="412"/>
                    <a:pt x="1183" y="432"/>
                    <a:pt x="1160" y="432"/>
                  </a:cubicBezTo>
                  <a:cubicBezTo>
                    <a:pt x="127" y="432"/>
                    <a:pt x="127" y="432"/>
                    <a:pt x="127" y="432"/>
                  </a:cubicBezTo>
                  <a:cubicBezTo>
                    <a:pt x="104" y="432"/>
                    <a:pt x="85" y="412"/>
                    <a:pt x="85" y="389"/>
                  </a:cubicBezTo>
                  <a:lnTo>
                    <a:pt x="85" y="128"/>
                  </a:lnTo>
                  <a:close/>
                  <a:moveTo>
                    <a:pt x="85" y="128"/>
                  </a:moveTo>
                  <a:cubicBezTo>
                    <a:pt x="85" y="128"/>
                    <a:pt x="85" y="128"/>
                    <a:pt x="85" y="1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1" name="Google Shape;1311;p55"/>
          <p:cNvGrpSpPr/>
          <p:nvPr/>
        </p:nvGrpSpPr>
        <p:grpSpPr>
          <a:xfrm>
            <a:off x="1028902" y="1903892"/>
            <a:ext cx="484054" cy="482841"/>
            <a:chOff x="1058863" y="2073275"/>
            <a:chExt cx="633413" cy="631826"/>
          </a:xfrm>
        </p:grpSpPr>
        <p:sp>
          <p:nvSpPr>
            <p:cNvPr id="1312" name="Google Shape;1312;p55"/>
            <p:cNvSpPr/>
            <p:nvPr/>
          </p:nvSpPr>
          <p:spPr>
            <a:xfrm>
              <a:off x="1058863" y="2443163"/>
              <a:ext cx="298451" cy="261938"/>
            </a:xfrm>
            <a:custGeom>
              <a:avLst/>
              <a:gdLst/>
              <a:ahLst/>
              <a:cxnLst/>
              <a:rect l="l" t="t" r="r" b="b"/>
              <a:pathLst>
                <a:path w="1389" h="1221" extrusionOk="0">
                  <a:moveTo>
                    <a:pt x="1076" y="50"/>
                  </a:moveTo>
                  <a:cubicBezTo>
                    <a:pt x="1058" y="19"/>
                    <a:pt x="1025" y="0"/>
                    <a:pt x="990" y="0"/>
                  </a:cubicBezTo>
                  <a:cubicBezTo>
                    <a:pt x="399" y="0"/>
                    <a:pt x="399" y="0"/>
                    <a:pt x="399" y="0"/>
                  </a:cubicBezTo>
                  <a:cubicBezTo>
                    <a:pt x="364" y="0"/>
                    <a:pt x="331" y="19"/>
                    <a:pt x="313" y="50"/>
                  </a:cubicBezTo>
                  <a:cubicBezTo>
                    <a:pt x="18" y="561"/>
                    <a:pt x="18" y="561"/>
                    <a:pt x="18" y="561"/>
                  </a:cubicBezTo>
                  <a:cubicBezTo>
                    <a:pt x="0" y="592"/>
                    <a:pt x="0" y="630"/>
                    <a:pt x="18" y="660"/>
                  </a:cubicBezTo>
                  <a:cubicBezTo>
                    <a:pt x="313" y="1171"/>
                    <a:pt x="313" y="1171"/>
                    <a:pt x="313" y="1171"/>
                  </a:cubicBezTo>
                  <a:cubicBezTo>
                    <a:pt x="331" y="1202"/>
                    <a:pt x="364" y="1221"/>
                    <a:pt x="399" y="1221"/>
                  </a:cubicBezTo>
                  <a:cubicBezTo>
                    <a:pt x="481" y="1221"/>
                    <a:pt x="481" y="1221"/>
                    <a:pt x="481" y="1221"/>
                  </a:cubicBezTo>
                  <a:cubicBezTo>
                    <a:pt x="505" y="1221"/>
                    <a:pt x="524" y="1202"/>
                    <a:pt x="524" y="1179"/>
                  </a:cubicBezTo>
                  <a:cubicBezTo>
                    <a:pt x="524" y="1155"/>
                    <a:pt x="505" y="1136"/>
                    <a:pt x="481" y="1136"/>
                  </a:cubicBezTo>
                  <a:cubicBezTo>
                    <a:pt x="399" y="1136"/>
                    <a:pt x="399" y="1136"/>
                    <a:pt x="399" y="1136"/>
                  </a:cubicBezTo>
                  <a:cubicBezTo>
                    <a:pt x="394" y="1136"/>
                    <a:pt x="390" y="1133"/>
                    <a:pt x="387" y="1129"/>
                  </a:cubicBezTo>
                  <a:cubicBezTo>
                    <a:pt x="92" y="618"/>
                    <a:pt x="92" y="618"/>
                    <a:pt x="92" y="618"/>
                  </a:cubicBezTo>
                  <a:cubicBezTo>
                    <a:pt x="89" y="613"/>
                    <a:pt x="89" y="608"/>
                    <a:pt x="92" y="603"/>
                  </a:cubicBezTo>
                  <a:cubicBezTo>
                    <a:pt x="387" y="92"/>
                    <a:pt x="387" y="92"/>
                    <a:pt x="387" y="92"/>
                  </a:cubicBezTo>
                  <a:cubicBezTo>
                    <a:pt x="390" y="88"/>
                    <a:pt x="394" y="85"/>
                    <a:pt x="399" y="85"/>
                  </a:cubicBezTo>
                  <a:cubicBezTo>
                    <a:pt x="990" y="85"/>
                    <a:pt x="990" y="85"/>
                    <a:pt x="990" y="85"/>
                  </a:cubicBezTo>
                  <a:cubicBezTo>
                    <a:pt x="995" y="85"/>
                    <a:pt x="999" y="88"/>
                    <a:pt x="1002" y="92"/>
                  </a:cubicBezTo>
                  <a:cubicBezTo>
                    <a:pt x="1297" y="603"/>
                    <a:pt x="1297" y="603"/>
                    <a:pt x="1297" y="603"/>
                  </a:cubicBezTo>
                  <a:cubicBezTo>
                    <a:pt x="1300" y="608"/>
                    <a:pt x="1300" y="613"/>
                    <a:pt x="1297" y="618"/>
                  </a:cubicBezTo>
                  <a:cubicBezTo>
                    <a:pt x="1002" y="1129"/>
                    <a:pt x="1002" y="1129"/>
                    <a:pt x="1002" y="1129"/>
                  </a:cubicBezTo>
                  <a:cubicBezTo>
                    <a:pt x="999" y="1133"/>
                    <a:pt x="995" y="1136"/>
                    <a:pt x="990" y="1136"/>
                  </a:cubicBezTo>
                  <a:cubicBezTo>
                    <a:pt x="680" y="1136"/>
                    <a:pt x="680" y="1136"/>
                    <a:pt x="680" y="1136"/>
                  </a:cubicBezTo>
                  <a:cubicBezTo>
                    <a:pt x="657" y="1136"/>
                    <a:pt x="638" y="1155"/>
                    <a:pt x="638" y="1179"/>
                  </a:cubicBezTo>
                  <a:cubicBezTo>
                    <a:pt x="638" y="1202"/>
                    <a:pt x="657" y="1221"/>
                    <a:pt x="680" y="1221"/>
                  </a:cubicBezTo>
                  <a:cubicBezTo>
                    <a:pt x="990" y="1221"/>
                    <a:pt x="990" y="1221"/>
                    <a:pt x="990" y="1221"/>
                  </a:cubicBezTo>
                  <a:cubicBezTo>
                    <a:pt x="1025" y="1221"/>
                    <a:pt x="1058" y="1202"/>
                    <a:pt x="1076" y="1172"/>
                  </a:cubicBezTo>
                  <a:cubicBezTo>
                    <a:pt x="1371" y="660"/>
                    <a:pt x="1371" y="660"/>
                    <a:pt x="1371" y="660"/>
                  </a:cubicBezTo>
                  <a:cubicBezTo>
                    <a:pt x="1389" y="630"/>
                    <a:pt x="1389" y="592"/>
                    <a:pt x="1371" y="561"/>
                  </a:cubicBezTo>
                  <a:lnTo>
                    <a:pt x="1076" y="50"/>
                  </a:lnTo>
                  <a:close/>
                  <a:moveTo>
                    <a:pt x="1076" y="50"/>
                  </a:moveTo>
                  <a:cubicBezTo>
                    <a:pt x="1076" y="50"/>
                    <a:pt x="1076" y="50"/>
                    <a:pt x="1076" y="5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55"/>
            <p:cNvSpPr/>
            <p:nvPr/>
          </p:nvSpPr>
          <p:spPr>
            <a:xfrm>
              <a:off x="1141413" y="2506663"/>
              <a:ext cx="133350" cy="134938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625" y="313"/>
                  </a:moveTo>
                  <a:cubicBezTo>
                    <a:pt x="625" y="140"/>
                    <a:pt x="485" y="0"/>
                    <a:pt x="313" y="0"/>
                  </a:cubicBez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lose/>
                  <a:moveTo>
                    <a:pt x="85" y="313"/>
                  </a:moveTo>
                  <a:cubicBezTo>
                    <a:pt x="85" y="187"/>
                    <a:pt x="187" y="85"/>
                    <a:pt x="313" y="85"/>
                  </a:cubicBezTo>
                  <a:cubicBezTo>
                    <a:pt x="438" y="85"/>
                    <a:pt x="540" y="187"/>
                    <a:pt x="540" y="313"/>
                  </a:cubicBezTo>
                  <a:cubicBezTo>
                    <a:pt x="540" y="438"/>
                    <a:pt x="438" y="540"/>
                    <a:pt x="313" y="540"/>
                  </a:cubicBezTo>
                  <a:cubicBezTo>
                    <a:pt x="187" y="540"/>
                    <a:pt x="85" y="438"/>
                    <a:pt x="85" y="313"/>
                  </a:cubicBezTo>
                  <a:close/>
                  <a:moveTo>
                    <a:pt x="85" y="313"/>
                  </a:moveTo>
                  <a:cubicBezTo>
                    <a:pt x="85" y="313"/>
                    <a:pt x="85" y="313"/>
                    <a:pt x="85" y="31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55"/>
            <p:cNvSpPr/>
            <p:nvPr/>
          </p:nvSpPr>
          <p:spPr>
            <a:xfrm>
              <a:off x="1309688" y="2073275"/>
              <a:ext cx="382588" cy="382589"/>
            </a:xfrm>
            <a:custGeom>
              <a:avLst/>
              <a:gdLst/>
              <a:ahLst/>
              <a:cxnLst/>
              <a:rect l="l" t="t" r="r" b="b"/>
              <a:pathLst>
                <a:path w="1784" h="1780" extrusionOk="0">
                  <a:moveTo>
                    <a:pt x="1640" y="509"/>
                  </a:moveTo>
                  <a:cubicBezTo>
                    <a:pt x="1586" y="455"/>
                    <a:pt x="1586" y="455"/>
                    <a:pt x="1586" y="455"/>
                  </a:cubicBezTo>
                  <a:cubicBezTo>
                    <a:pt x="1560" y="428"/>
                    <a:pt x="1516" y="428"/>
                    <a:pt x="1489" y="455"/>
                  </a:cubicBezTo>
                  <a:cubicBezTo>
                    <a:pt x="1414" y="531"/>
                    <a:pt x="1414" y="531"/>
                    <a:pt x="1414" y="531"/>
                  </a:cubicBezTo>
                  <a:cubicBezTo>
                    <a:pt x="1253" y="370"/>
                    <a:pt x="1253" y="370"/>
                    <a:pt x="1253" y="370"/>
                  </a:cubicBezTo>
                  <a:cubicBezTo>
                    <a:pt x="1329" y="295"/>
                    <a:pt x="1329" y="295"/>
                    <a:pt x="1329" y="295"/>
                  </a:cubicBezTo>
                  <a:cubicBezTo>
                    <a:pt x="1356" y="268"/>
                    <a:pt x="1356" y="224"/>
                    <a:pt x="1329" y="198"/>
                  </a:cubicBezTo>
                  <a:cubicBezTo>
                    <a:pt x="1275" y="144"/>
                    <a:pt x="1275" y="144"/>
                    <a:pt x="1275" y="144"/>
                  </a:cubicBezTo>
                  <a:cubicBezTo>
                    <a:pt x="1132" y="0"/>
                    <a:pt x="898" y="0"/>
                    <a:pt x="754" y="144"/>
                  </a:cubicBezTo>
                  <a:cubicBezTo>
                    <a:pt x="655" y="243"/>
                    <a:pt x="655" y="243"/>
                    <a:pt x="655" y="243"/>
                  </a:cubicBezTo>
                  <a:cubicBezTo>
                    <a:pt x="608" y="290"/>
                    <a:pt x="608" y="367"/>
                    <a:pt x="655" y="414"/>
                  </a:cubicBezTo>
                  <a:cubicBezTo>
                    <a:pt x="794" y="553"/>
                    <a:pt x="794" y="553"/>
                    <a:pt x="794" y="553"/>
                  </a:cubicBezTo>
                  <a:cubicBezTo>
                    <a:pt x="690" y="656"/>
                    <a:pt x="690" y="656"/>
                    <a:pt x="690" y="656"/>
                  </a:cubicBezTo>
                  <a:cubicBezTo>
                    <a:pt x="651" y="594"/>
                    <a:pt x="651" y="594"/>
                    <a:pt x="651" y="594"/>
                  </a:cubicBezTo>
                  <a:cubicBezTo>
                    <a:pt x="638" y="575"/>
                    <a:pt x="612" y="569"/>
                    <a:pt x="592" y="582"/>
                  </a:cubicBezTo>
                  <a:cubicBezTo>
                    <a:pt x="572" y="594"/>
                    <a:pt x="566" y="621"/>
                    <a:pt x="579" y="640"/>
                  </a:cubicBezTo>
                  <a:cubicBezTo>
                    <a:pt x="629" y="718"/>
                    <a:pt x="629" y="718"/>
                    <a:pt x="629" y="718"/>
                  </a:cubicBezTo>
                  <a:cubicBezTo>
                    <a:pt x="549" y="798"/>
                    <a:pt x="549" y="798"/>
                    <a:pt x="549" y="798"/>
                  </a:cubicBezTo>
                  <a:cubicBezTo>
                    <a:pt x="509" y="736"/>
                    <a:pt x="509" y="736"/>
                    <a:pt x="509" y="736"/>
                  </a:cubicBezTo>
                  <a:cubicBezTo>
                    <a:pt x="496" y="716"/>
                    <a:pt x="470" y="711"/>
                    <a:pt x="450" y="723"/>
                  </a:cubicBezTo>
                  <a:cubicBezTo>
                    <a:pt x="430" y="736"/>
                    <a:pt x="425" y="762"/>
                    <a:pt x="437" y="782"/>
                  </a:cubicBezTo>
                  <a:cubicBezTo>
                    <a:pt x="487" y="859"/>
                    <a:pt x="487" y="859"/>
                    <a:pt x="487" y="859"/>
                  </a:cubicBezTo>
                  <a:cubicBezTo>
                    <a:pt x="407" y="940"/>
                    <a:pt x="407" y="940"/>
                    <a:pt x="407" y="940"/>
                  </a:cubicBezTo>
                  <a:cubicBezTo>
                    <a:pt x="367" y="878"/>
                    <a:pt x="367" y="878"/>
                    <a:pt x="367" y="878"/>
                  </a:cubicBezTo>
                  <a:cubicBezTo>
                    <a:pt x="355" y="858"/>
                    <a:pt x="328" y="852"/>
                    <a:pt x="308" y="865"/>
                  </a:cubicBezTo>
                  <a:cubicBezTo>
                    <a:pt x="289" y="878"/>
                    <a:pt x="283" y="904"/>
                    <a:pt x="296" y="924"/>
                  </a:cubicBezTo>
                  <a:cubicBezTo>
                    <a:pt x="345" y="1001"/>
                    <a:pt x="345" y="1001"/>
                    <a:pt x="345" y="1001"/>
                  </a:cubicBezTo>
                  <a:cubicBezTo>
                    <a:pt x="265" y="1081"/>
                    <a:pt x="265" y="1081"/>
                    <a:pt x="265" y="1081"/>
                  </a:cubicBezTo>
                  <a:cubicBezTo>
                    <a:pt x="225" y="1020"/>
                    <a:pt x="225" y="1020"/>
                    <a:pt x="225" y="1020"/>
                  </a:cubicBezTo>
                  <a:cubicBezTo>
                    <a:pt x="213" y="1000"/>
                    <a:pt x="186" y="994"/>
                    <a:pt x="167" y="1007"/>
                  </a:cubicBezTo>
                  <a:cubicBezTo>
                    <a:pt x="147" y="1020"/>
                    <a:pt x="141" y="1046"/>
                    <a:pt x="154" y="1066"/>
                  </a:cubicBezTo>
                  <a:cubicBezTo>
                    <a:pt x="203" y="1143"/>
                    <a:pt x="203" y="1143"/>
                    <a:pt x="203" y="1143"/>
                  </a:cubicBezTo>
                  <a:cubicBezTo>
                    <a:pt x="88" y="1258"/>
                    <a:pt x="88" y="1258"/>
                    <a:pt x="88" y="1258"/>
                  </a:cubicBezTo>
                  <a:cubicBezTo>
                    <a:pt x="72" y="1274"/>
                    <a:pt x="61" y="1296"/>
                    <a:pt x="58" y="1318"/>
                  </a:cubicBezTo>
                  <a:cubicBezTo>
                    <a:pt x="6" y="1655"/>
                    <a:pt x="6" y="1655"/>
                    <a:pt x="6" y="1655"/>
                  </a:cubicBezTo>
                  <a:cubicBezTo>
                    <a:pt x="0" y="1690"/>
                    <a:pt x="11" y="1724"/>
                    <a:pt x="36" y="1748"/>
                  </a:cubicBezTo>
                  <a:cubicBezTo>
                    <a:pt x="56" y="1769"/>
                    <a:pt x="83" y="1780"/>
                    <a:pt x="112" y="1780"/>
                  </a:cubicBezTo>
                  <a:cubicBezTo>
                    <a:pt x="117" y="1780"/>
                    <a:pt x="123" y="1779"/>
                    <a:pt x="129" y="1778"/>
                  </a:cubicBezTo>
                  <a:cubicBezTo>
                    <a:pt x="466" y="1726"/>
                    <a:pt x="466" y="1726"/>
                    <a:pt x="466" y="1726"/>
                  </a:cubicBezTo>
                  <a:cubicBezTo>
                    <a:pt x="488" y="1723"/>
                    <a:pt x="510" y="1712"/>
                    <a:pt x="526" y="1696"/>
                  </a:cubicBezTo>
                  <a:cubicBezTo>
                    <a:pt x="546" y="1676"/>
                    <a:pt x="546" y="1676"/>
                    <a:pt x="546" y="1676"/>
                  </a:cubicBezTo>
                  <a:cubicBezTo>
                    <a:pt x="585" y="1737"/>
                    <a:pt x="585" y="1737"/>
                    <a:pt x="585" y="1737"/>
                  </a:cubicBezTo>
                  <a:cubicBezTo>
                    <a:pt x="594" y="1750"/>
                    <a:pt x="607" y="1757"/>
                    <a:pt x="621" y="1757"/>
                  </a:cubicBezTo>
                  <a:cubicBezTo>
                    <a:pt x="629" y="1757"/>
                    <a:pt x="637" y="1755"/>
                    <a:pt x="644" y="1750"/>
                  </a:cubicBezTo>
                  <a:cubicBezTo>
                    <a:pt x="664" y="1737"/>
                    <a:pt x="670" y="1711"/>
                    <a:pt x="657" y="1691"/>
                  </a:cubicBezTo>
                  <a:cubicBezTo>
                    <a:pt x="608" y="1614"/>
                    <a:pt x="608" y="1614"/>
                    <a:pt x="608" y="1614"/>
                  </a:cubicBezTo>
                  <a:cubicBezTo>
                    <a:pt x="688" y="1534"/>
                    <a:pt x="688" y="1534"/>
                    <a:pt x="688" y="1534"/>
                  </a:cubicBezTo>
                  <a:cubicBezTo>
                    <a:pt x="727" y="1595"/>
                    <a:pt x="727" y="1595"/>
                    <a:pt x="727" y="1595"/>
                  </a:cubicBezTo>
                  <a:cubicBezTo>
                    <a:pt x="735" y="1608"/>
                    <a:pt x="749" y="1615"/>
                    <a:pt x="763" y="1615"/>
                  </a:cubicBezTo>
                  <a:cubicBezTo>
                    <a:pt x="771" y="1615"/>
                    <a:pt x="779" y="1613"/>
                    <a:pt x="786" y="1608"/>
                  </a:cubicBezTo>
                  <a:cubicBezTo>
                    <a:pt x="806" y="1596"/>
                    <a:pt x="812" y="1569"/>
                    <a:pt x="799" y="1549"/>
                  </a:cubicBezTo>
                  <a:cubicBezTo>
                    <a:pt x="749" y="1472"/>
                    <a:pt x="749" y="1472"/>
                    <a:pt x="749" y="1472"/>
                  </a:cubicBezTo>
                  <a:cubicBezTo>
                    <a:pt x="829" y="1392"/>
                    <a:pt x="829" y="1392"/>
                    <a:pt x="829" y="1392"/>
                  </a:cubicBezTo>
                  <a:cubicBezTo>
                    <a:pt x="869" y="1454"/>
                    <a:pt x="869" y="1454"/>
                    <a:pt x="869" y="1454"/>
                  </a:cubicBezTo>
                  <a:cubicBezTo>
                    <a:pt x="877" y="1466"/>
                    <a:pt x="891" y="1473"/>
                    <a:pt x="905" y="1473"/>
                  </a:cubicBezTo>
                  <a:cubicBezTo>
                    <a:pt x="913" y="1473"/>
                    <a:pt x="921" y="1471"/>
                    <a:pt x="928" y="1466"/>
                  </a:cubicBezTo>
                  <a:cubicBezTo>
                    <a:pt x="948" y="1454"/>
                    <a:pt x="953" y="1427"/>
                    <a:pt x="941" y="1408"/>
                  </a:cubicBezTo>
                  <a:cubicBezTo>
                    <a:pt x="891" y="1330"/>
                    <a:pt x="891" y="1330"/>
                    <a:pt x="891" y="1330"/>
                  </a:cubicBezTo>
                  <a:cubicBezTo>
                    <a:pt x="971" y="1250"/>
                    <a:pt x="971" y="1250"/>
                    <a:pt x="971" y="1250"/>
                  </a:cubicBezTo>
                  <a:cubicBezTo>
                    <a:pt x="1011" y="1312"/>
                    <a:pt x="1011" y="1312"/>
                    <a:pt x="1011" y="1312"/>
                  </a:cubicBezTo>
                  <a:cubicBezTo>
                    <a:pt x="1019" y="1325"/>
                    <a:pt x="1033" y="1331"/>
                    <a:pt x="1047" y="1331"/>
                  </a:cubicBezTo>
                  <a:cubicBezTo>
                    <a:pt x="1055" y="1331"/>
                    <a:pt x="1063" y="1329"/>
                    <a:pt x="1070" y="1325"/>
                  </a:cubicBezTo>
                  <a:cubicBezTo>
                    <a:pt x="1089" y="1312"/>
                    <a:pt x="1095" y="1286"/>
                    <a:pt x="1083" y="1266"/>
                  </a:cubicBezTo>
                  <a:cubicBezTo>
                    <a:pt x="1033" y="1189"/>
                    <a:pt x="1033" y="1189"/>
                    <a:pt x="1033" y="1189"/>
                  </a:cubicBezTo>
                  <a:cubicBezTo>
                    <a:pt x="1231" y="990"/>
                    <a:pt x="1231" y="990"/>
                    <a:pt x="1231" y="990"/>
                  </a:cubicBezTo>
                  <a:cubicBezTo>
                    <a:pt x="1370" y="1129"/>
                    <a:pt x="1370" y="1129"/>
                    <a:pt x="1370" y="1129"/>
                  </a:cubicBezTo>
                  <a:cubicBezTo>
                    <a:pt x="1394" y="1153"/>
                    <a:pt x="1424" y="1164"/>
                    <a:pt x="1455" y="1164"/>
                  </a:cubicBezTo>
                  <a:cubicBezTo>
                    <a:pt x="1486" y="1164"/>
                    <a:pt x="1517" y="1153"/>
                    <a:pt x="1541" y="1129"/>
                  </a:cubicBezTo>
                  <a:cubicBezTo>
                    <a:pt x="1640" y="1030"/>
                    <a:pt x="1640" y="1030"/>
                    <a:pt x="1640" y="1030"/>
                  </a:cubicBezTo>
                  <a:cubicBezTo>
                    <a:pt x="1784" y="886"/>
                    <a:pt x="1784" y="652"/>
                    <a:pt x="1640" y="509"/>
                  </a:cubicBezTo>
                  <a:close/>
                  <a:moveTo>
                    <a:pt x="465" y="1636"/>
                  </a:moveTo>
                  <a:cubicBezTo>
                    <a:pt x="462" y="1639"/>
                    <a:pt x="458" y="1641"/>
                    <a:pt x="453" y="1642"/>
                  </a:cubicBezTo>
                  <a:cubicBezTo>
                    <a:pt x="116" y="1694"/>
                    <a:pt x="116" y="1694"/>
                    <a:pt x="116" y="1694"/>
                  </a:cubicBezTo>
                  <a:cubicBezTo>
                    <a:pt x="106" y="1696"/>
                    <a:pt x="99" y="1691"/>
                    <a:pt x="96" y="1688"/>
                  </a:cubicBezTo>
                  <a:cubicBezTo>
                    <a:pt x="93" y="1685"/>
                    <a:pt x="88" y="1678"/>
                    <a:pt x="90" y="1668"/>
                  </a:cubicBezTo>
                  <a:cubicBezTo>
                    <a:pt x="142" y="1331"/>
                    <a:pt x="142" y="1331"/>
                    <a:pt x="142" y="1331"/>
                  </a:cubicBezTo>
                  <a:cubicBezTo>
                    <a:pt x="143" y="1326"/>
                    <a:pt x="145" y="1322"/>
                    <a:pt x="148" y="1319"/>
                  </a:cubicBezTo>
                  <a:cubicBezTo>
                    <a:pt x="251" y="1216"/>
                    <a:pt x="251" y="1216"/>
                    <a:pt x="251" y="1216"/>
                  </a:cubicBezTo>
                  <a:cubicBezTo>
                    <a:pt x="499" y="1602"/>
                    <a:pt x="499" y="1602"/>
                    <a:pt x="499" y="1602"/>
                  </a:cubicBezTo>
                  <a:lnTo>
                    <a:pt x="465" y="1636"/>
                  </a:lnTo>
                  <a:close/>
                  <a:moveTo>
                    <a:pt x="560" y="1541"/>
                  </a:moveTo>
                  <a:cubicBezTo>
                    <a:pt x="312" y="1155"/>
                    <a:pt x="312" y="1155"/>
                    <a:pt x="312" y="1155"/>
                  </a:cubicBezTo>
                  <a:cubicBezTo>
                    <a:pt x="392" y="1074"/>
                    <a:pt x="392" y="1074"/>
                    <a:pt x="392" y="1074"/>
                  </a:cubicBezTo>
                  <a:cubicBezTo>
                    <a:pt x="641" y="1461"/>
                    <a:pt x="641" y="1461"/>
                    <a:pt x="641" y="1461"/>
                  </a:cubicBezTo>
                  <a:lnTo>
                    <a:pt x="560" y="1541"/>
                  </a:lnTo>
                  <a:close/>
                  <a:moveTo>
                    <a:pt x="702" y="1399"/>
                  </a:moveTo>
                  <a:cubicBezTo>
                    <a:pt x="454" y="1013"/>
                    <a:pt x="454" y="1013"/>
                    <a:pt x="454" y="1013"/>
                  </a:cubicBezTo>
                  <a:cubicBezTo>
                    <a:pt x="534" y="933"/>
                    <a:pt x="534" y="933"/>
                    <a:pt x="534" y="933"/>
                  </a:cubicBezTo>
                  <a:cubicBezTo>
                    <a:pt x="782" y="1319"/>
                    <a:pt x="782" y="1319"/>
                    <a:pt x="782" y="1319"/>
                  </a:cubicBezTo>
                  <a:lnTo>
                    <a:pt x="702" y="1399"/>
                  </a:lnTo>
                  <a:close/>
                  <a:moveTo>
                    <a:pt x="844" y="1257"/>
                  </a:moveTo>
                  <a:cubicBezTo>
                    <a:pt x="596" y="871"/>
                    <a:pt x="596" y="871"/>
                    <a:pt x="596" y="871"/>
                  </a:cubicBezTo>
                  <a:cubicBezTo>
                    <a:pt x="676" y="791"/>
                    <a:pt x="676" y="791"/>
                    <a:pt x="676" y="791"/>
                  </a:cubicBezTo>
                  <a:cubicBezTo>
                    <a:pt x="924" y="1177"/>
                    <a:pt x="924" y="1177"/>
                    <a:pt x="924" y="1177"/>
                  </a:cubicBezTo>
                  <a:lnTo>
                    <a:pt x="844" y="1257"/>
                  </a:lnTo>
                  <a:close/>
                  <a:moveTo>
                    <a:pt x="1580" y="969"/>
                  </a:moveTo>
                  <a:cubicBezTo>
                    <a:pt x="1481" y="1069"/>
                    <a:pt x="1481" y="1069"/>
                    <a:pt x="1481" y="1069"/>
                  </a:cubicBezTo>
                  <a:cubicBezTo>
                    <a:pt x="1467" y="1083"/>
                    <a:pt x="1444" y="1083"/>
                    <a:pt x="1430" y="1069"/>
                  </a:cubicBezTo>
                  <a:cubicBezTo>
                    <a:pt x="1110" y="749"/>
                    <a:pt x="1110" y="749"/>
                    <a:pt x="1110" y="749"/>
                  </a:cubicBezTo>
                  <a:cubicBezTo>
                    <a:pt x="1093" y="732"/>
                    <a:pt x="1066" y="732"/>
                    <a:pt x="1050" y="749"/>
                  </a:cubicBezTo>
                  <a:cubicBezTo>
                    <a:pt x="1033" y="765"/>
                    <a:pt x="1033" y="792"/>
                    <a:pt x="1050" y="809"/>
                  </a:cubicBezTo>
                  <a:cubicBezTo>
                    <a:pt x="1171" y="930"/>
                    <a:pt x="1171" y="930"/>
                    <a:pt x="1171" y="930"/>
                  </a:cubicBezTo>
                  <a:cubicBezTo>
                    <a:pt x="986" y="1115"/>
                    <a:pt x="986" y="1115"/>
                    <a:pt x="986" y="1115"/>
                  </a:cubicBezTo>
                  <a:cubicBezTo>
                    <a:pt x="738" y="729"/>
                    <a:pt x="738" y="729"/>
                    <a:pt x="738" y="729"/>
                  </a:cubicBezTo>
                  <a:cubicBezTo>
                    <a:pt x="854" y="613"/>
                    <a:pt x="854" y="613"/>
                    <a:pt x="854" y="613"/>
                  </a:cubicBezTo>
                  <a:cubicBezTo>
                    <a:pt x="909" y="668"/>
                    <a:pt x="909" y="668"/>
                    <a:pt x="909" y="668"/>
                  </a:cubicBezTo>
                  <a:cubicBezTo>
                    <a:pt x="926" y="685"/>
                    <a:pt x="953" y="685"/>
                    <a:pt x="970" y="668"/>
                  </a:cubicBezTo>
                  <a:cubicBezTo>
                    <a:pt x="986" y="652"/>
                    <a:pt x="986" y="625"/>
                    <a:pt x="970" y="608"/>
                  </a:cubicBezTo>
                  <a:cubicBezTo>
                    <a:pt x="715" y="354"/>
                    <a:pt x="715" y="354"/>
                    <a:pt x="715" y="354"/>
                  </a:cubicBezTo>
                  <a:cubicBezTo>
                    <a:pt x="701" y="340"/>
                    <a:pt x="701" y="317"/>
                    <a:pt x="715" y="303"/>
                  </a:cubicBezTo>
                  <a:cubicBezTo>
                    <a:pt x="815" y="204"/>
                    <a:pt x="815" y="204"/>
                    <a:pt x="815" y="204"/>
                  </a:cubicBezTo>
                  <a:cubicBezTo>
                    <a:pt x="925" y="94"/>
                    <a:pt x="1105" y="94"/>
                    <a:pt x="1215" y="204"/>
                  </a:cubicBezTo>
                  <a:cubicBezTo>
                    <a:pt x="1257" y="246"/>
                    <a:pt x="1257" y="246"/>
                    <a:pt x="1257" y="246"/>
                  </a:cubicBezTo>
                  <a:cubicBezTo>
                    <a:pt x="1181" y="322"/>
                    <a:pt x="1181" y="322"/>
                    <a:pt x="1181" y="322"/>
                  </a:cubicBezTo>
                  <a:cubicBezTo>
                    <a:pt x="1155" y="348"/>
                    <a:pt x="1155" y="392"/>
                    <a:pt x="1181" y="419"/>
                  </a:cubicBezTo>
                  <a:cubicBezTo>
                    <a:pt x="1365" y="603"/>
                    <a:pt x="1365" y="603"/>
                    <a:pt x="1365" y="603"/>
                  </a:cubicBezTo>
                  <a:cubicBezTo>
                    <a:pt x="1392" y="629"/>
                    <a:pt x="1436" y="629"/>
                    <a:pt x="1462" y="603"/>
                  </a:cubicBezTo>
                  <a:cubicBezTo>
                    <a:pt x="1538" y="527"/>
                    <a:pt x="1538" y="527"/>
                    <a:pt x="1538" y="527"/>
                  </a:cubicBezTo>
                  <a:cubicBezTo>
                    <a:pt x="1580" y="569"/>
                    <a:pt x="1580" y="569"/>
                    <a:pt x="1580" y="569"/>
                  </a:cubicBezTo>
                  <a:cubicBezTo>
                    <a:pt x="1690" y="679"/>
                    <a:pt x="1690" y="859"/>
                    <a:pt x="1580" y="969"/>
                  </a:cubicBezTo>
                  <a:close/>
                  <a:moveTo>
                    <a:pt x="1580" y="969"/>
                  </a:moveTo>
                  <a:cubicBezTo>
                    <a:pt x="1580" y="969"/>
                    <a:pt x="1580" y="969"/>
                    <a:pt x="1580" y="96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49"/>
          <p:cNvSpPr txBox="1">
            <a:spLocks noGrp="1"/>
          </p:cNvSpPr>
          <p:nvPr>
            <p:ph type="subTitle" idx="1"/>
          </p:nvPr>
        </p:nvSpPr>
        <p:spPr>
          <a:xfrm>
            <a:off x="1634700" y="2921238"/>
            <a:ext cx="58746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The exact right </a:t>
            </a:r>
            <a:r>
              <a:rPr lang="en" sz="2800" dirty="0">
                <a:solidFill>
                  <a:srgbClr val="FFBD33"/>
                </a:solidFill>
              </a:rPr>
              <a:t>solution </a:t>
            </a:r>
            <a:r>
              <a:rPr lang="en" sz="2800" dirty="0"/>
              <a:t>for the job.</a:t>
            </a:r>
            <a:endParaRPr sz="2800" dirty="0"/>
          </a:p>
        </p:txBody>
      </p:sp>
      <p:sp>
        <p:nvSpPr>
          <p:cNvPr id="1194" name="Google Shape;1194;p49"/>
          <p:cNvSpPr txBox="1">
            <a:spLocks noGrp="1"/>
          </p:cNvSpPr>
          <p:nvPr>
            <p:ph type="title"/>
          </p:nvPr>
        </p:nvSpPr>
        <p:spPr>
          <a:xfrm>
            <a:off x="1128092" y="1482138"/>
            <a:ext cx="6887815" cy="14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TTRD-19A!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569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54"/>
          <p:cNvSpPr txBox="1">
            <a:spLocks noGrp="1"/>
          </p:cNvSpPr>
          <p:nvPr>
            <p:ph type="subTitle" idx="1"/>
          </p:nvPr>
        </p:nvSpPr>
        <p:spPr>
          <a:xfrm>
            <a:off x="720000" y="2911200"/>
            <a:ext cx="3852000" cy="9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Prof. Pont designed and explained the TTRD-19A platform in his infamous book </a:t>
            </a:r>
            <a:r>
              <a:rPr lang="en" dirty="0">
                <a:solidFill>
                  <a:srgbClr val="FFBD33"/>
                </a:solidFill>
              </a:rPr>
              <a:t>“Engineering of Reliable Embedded Systems”</a:t>
            </a:r>
            <a:r>
              <a:rPr lang="en" dirty="0"/>
              <a:t>.</a:t>
            </a:r>
            <a:endParaRPr dirty="0"/>
          </a:p>
        </p:txBody>
      </p:sp>
      <p:sp>
        <p:nvSpPr>
          <p:cNvPr id="1281" name="Google Shape;1281;p54"/>
          <p:cNvSpPr txBox="1">
            <a:spLocks noGrp="1"/>
          </p:cNvSpPr>
          <p:nvPr>
            <p:ph type="title"/>
          </p:nvPr>
        </p:nvSpPr>
        <p:spPr>
          <a:xfrm>
            <a:off x="720000" y="1133675"/>
            <a:ext cx="4372200" cy="16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Prof.</a:t>
            </a:r>
            <a:br>
              <a:rPr lang="en-US" dirty="0"/>
            </a:br>
            <a:r>
              <a:rPr lang="en-US" dirty="0" err="1"/>
              <a:t>Micheal</a:t>
            </a:r>
            <a:r>
              <a:rPr lang="en-US" dirty="0"/>
              <a:t> J. Pont</a:t>
            </a:r>
            <a:br>
              <a:rPr lang="en-US" dirty="0"/>
            </a:br>
            <a:r>
              <a:rPr lang="en-US" dirty="0" err="1"/>
              <a:t>SafeTTy</a:t>
            </a:r>
            <a:r>
              <a:rPr lang="en-US" dirty="0"/>
              <a:t>, UK.</a:t>
            </a:r>
            <a:endParaRPr dirty="0"/>
          </a:p>
        </p:txBody>
      </p:sp>
      <p:pic>
        <p:nvPicPr>
          <p:cNvPr id="1282" name="Google Shape;1282;p54"/>
          <p:cNvPicPr preferRelativeResize="0"/>
          <p:nvPr/>
        </p:nvPicPr>
        <p:blipFill rotWithShape="1">
          <a:blip r:embed="rId3">
            <a:alphaModFix/>
          </a:blip>
          <a:srcRect l="27724" t="893" r="5179" b="884"/>
          <a:stretch/>
        </p:blipFill>
        <p:spPr>
          <a:xfrm>
            <a:off x="5092350" y="1298400"/>
            <a:ext cx="3092625" cy="2546700"/>
          </a:xfrm>
          <a:prstGeom prst="flowChartPreparation">
            <a:avLst/>
          </a:prstGeom>
          <a:noFill/>
          <a:ln>
            <a:noFill/>
          </a:ln>
          <a:effectLst>
            <a:outerShdw blurRad="85725" algn="bl" rotWithShape="0">
              <a:schemeClr val="lt2"/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6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TTRD-19A Features:</a:t>
            </a:r>
            <a:endParaRPr dirty="0"/>
          </a:p>
        </p:txBody>
      </p:sp>
      <p:sp>
        <p:nvSpPr>
          <p:cNvPr id="1581" name="Google Shape;1581;p69"/>
          <p:cNvSpPr/>
          <p:nvPr/>
        </p:nvSpPr>
        <p:spPr>
          <a:xfrm>
            <a:off x="3725099" y="1984975"/>
            <a:ext cx="1693800" cy="1514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82" name="Google Shape;1582;p69"/>
          <p:cNvSpPr txBox="1"/>
          <p:nvPr/>
        </p:nvSpPr>
        <p:spPr>
          <a:xfrm>
            <a:off x="720000" y="3881875"/>
            <a:ext cx="198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E</a:t>
            </a:r>
            <a:r>
              <a:rPr lang="en" sz="15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very task must run for the right duration.</a:t>
            </a:r>
            <a:endParaRPr sz="1500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83" name="Google Shape;1583;p69"/>
          <p:cNvSpPr txBox="1"/>
          <p:nvPr/>
        </p:nvSpPr>
        <p:spPr>
          <a:xfrm>
            <a:off x="720000" y="3557875"/>
            <a:ext cx="198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Allerta Stencil"/>
                <a:ea typeface="Allerta Stencil"/>
                <a:cs typeface="Allerta Stencil"/>
                <a:sym typeface="Allerta Stencil"/>
              </a:rPr>
              <a:t>MoniTTor</a:t>
            </a:r>
            <a:endParaRPr sz="2000" dirty="0">
              <a:solidFill>
                <a:schemeClr val="dk1"/>
              </a:solidFill>
              <a:latin typeface="Allerta Stencil"/>
              <a:ea typeface="Allerta Stencil"/>
              <a:cs typeface="Allerta Stencil"/>
              <a:sym typeface="Allerta Stencil"/>
            </a:endParaRPr>
          </a:p>
        </p:txBody>
      </p:sp>
      <p:sp>
        <p:nvSpPr>
          <p:cNvPr id="1584" name="Google Shape;1584;p69"/>
          <p:cNvSpPr txBox="1"/>
          <p:nvPr/>
        </p:nvSpPr>
        <p:spPr>
          <a:xfrm>
            <a:off x="720000" y="2807425"/>
            <a:ext cx="198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Startup checks + Normal + fail_safe</a:t>
            </a:r>
            <a:endParaRPr sz="1500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85" name="Google Shape;1585;p69"/>
          <p:cNvSpPr txBox="1"/>
          <p:nvPr/>
        </p:nvSpPr>
        <p:spPr>
          <a:xfrm>
            <a:off x="719999" y="2483425"/>
            <a:ext cx="235964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Allerta Stencil"/>
                <a:ea typeface="Allerta Stencil"/>
                <a:cs typeface="Allerta Stencil"/>
                <a:sym typeface="Allerta Stencil"/>
              </a:rPr>
              <a:t>Operation Modes</a:t>
            </a:r>
            <a:endParaRPr sz="2000" dirty="0">
              <a:solidFill>
                <a:schemeClr val="dk1"/>
              </a:solidFill>
              <a:latin typeface="Allerta Stencil"/>
              <a:ea typeface="Allerta Stencil"/>
              <a:cs typeface="Allerta Stencil"/>
              <a:sym typeface="Allerta Stencil"/>
            </a:endParaRPr>
          </a:p>
        </p:txBody>
      </p:sp>
      <p:sp>
        <p:nvSpPr>
          <p:cNvPr id="1586" name="Google Shape;1586;p69"/>
          <p:cNvSpPr txBox="1"/>
          <p:nvPr/>
        </p:nvSpPr>
        <p:spPr>
          <a:xfrm>
            <a:off x="6439200" y="3881875"/>
            <a:ext cx="198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R</a:t>
            </a:r>
            <a:r>
              <a:rPr lang="en" sz="15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egisters are always verified.</a:t>
            </a:r>
            <a:endParaRPr sz="1500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87" name="Google Shape;1587;p69"/>
          <p:cNvSpPr txBox="1"/>
          <p:nvPr/>
        </p:nvSpPr>
        <p:spPr>
          <a:xfrm>
            <a:off x="6219265" y="3557875"/>
            <a:ext cx="220476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Allerta Stencil"/>
                <a:ea typeface="Allerta Stencil"/>
                <a:cs typeface="Allerta Stencil"/>
                <a:sym typeface="Allerta Stencil"/>
              </a:rPr>
              <a:t>Register check</a:t>
            </a:r>
            <a:endParaRPr sz="2000" dirty="0">
              <a:solidFill>
                <a:schemeClr val="dk1"/>
              </a:solidFill>
              <a:latin typeface="Allerta Stencil"/>
              <a:ea typeface="Allerta Stencil"/>
              <a:cs typeface="Allerta Stencil"/>
              <a:sym typeface="Allerta Stencil"/>
            </a:endParaRPr>
          </a:p>
        </p:txBody>
      </p:sp>
      <p:sp>
        <p:nvSpPr>
          <p:cNvPr id="1588" name="Google Shape;1588;p69"/>
          <p:cNvSpPr txBox="1"/>
          <p:nvPr/>
        </p:nvSpPr>
        <p:spPr>
          <a:xfrm>
            <a:off x="6439200" y="2807425"/>
            <a:ext cx="198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5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ata is always checked.</a:t>
            </a:r>
            <a:endParaRPr sz="1500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89" name="Google Shape;1589;p69"/>
          <p:cNvSpPr txBox="1"/>
          <p:nvPr/>
        </p:nvSpPr>
        <p:spPr>
          <a:xfrm>
            <a:off x="6439200" y="2483425"/>
            <a:ext cx="198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Allerta Stencil"/>
                <a:ea typeface="Allerta Stencil"/>
                <a:cs typeface="Allerta Stencil"/>
                <a:sym typeface="Allerta Stencil"/>
              </a:rPr>
              <a:t>Data integrity</a:t>
            </a:r>
            <a:endParaRPr sz="2000" dirty="0">
              <a:solidFill>
                <a:schemeClr val="dk1"/>
              </a:solidFill>
              <a:latin typeface="Allerta Stencil"/>
              <a:ea typeface="Allerta Stencil"/>
              <a:cs typeface="Allerta Stencil"/>
              <a:sym typeface="Allerta Stencil"/>
            </a:endParaRPr>
          </a:p>
        </p:txBody>
      </p:sp>
      <p:sp>
        <p:nvSpPr>
          <p:cNvPr id="1590" name="Google Shape;1590;p69"/>
          <p:cNvSpPr txBox="1"/>
          <p:nvPr/>
        </p:nvSpPr>
        <p:spPr>
          <a:xfrm>
            <a:off x="719999" y="1732975"/>
            <a:ext cx="20684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Time-triggered schedular + dispatcher.</a:t>
            </a:r>
            <a:endParaRPr sz="1500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91" name="Google Shape;1591;p69"/>
          <p:cNvSpPr txBox="1"/>
          <p:nvPr/>
        </p:nvSpPr>
        <p:spPr>
          <a:xfrm>
            <a:off x="720000" y="1408975"/>
            <a:ext cx="198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Allerta Stencil"/>
                <a:ea typeface="Allerta Stencil"/>
                <a:cs typeface="Allerta Stencil"/>
                <a:sym typeface="Allerta Stencil"/>
              </a:rPr>
              <a:t>OS Core</a:t>
            </a:r>
            <a:endParaRPr sz="2000" dirty="0">
              <a:solidFill>
                <a:schemeClr val="dk1"/>
              </a:solidFill>
              <a:latin typeface="Allerta Stencil"/>
              <a:ea typeface="Allerta Stencil"/>
              <a:cs typeface="Allerta Stencil"/>
              <a:sym typeface="Allerta Stencil"/>
            </a:endParaRPr>
          </a:p>
        </p:txBody>
      </p:sp>
      <p:sp>
        <p:nvSpPr>
          <p:cNvPr id="1592" name="Google Shape;1592;p69"/>
          <p:cNvSpPr txBox="1"/>
          <p:nvPr/>
        </p:nvSpPr>
        <p:spPr>
          <a:xfrm>
            <a:off x="6439200" y="1732975"/>
            <a:ext cx="198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Task must run in the right sequence.</a:t>
            </a:r>
            <a:endParaRPr sz="1500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93" name="Google Shape;1593;p69"/>
          <p:cNvSpPr txBox="1"/>
          <p:nvPr/>
        </p:nvSpPr>
        <p:spPr>
          <a:xfrm>
            <a:off x="6439200" y="1408975"/>
            <a:ext cx="198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Allerta Stencil"/>
                <a:ea typeface="Allerta Stencil"/>
                <a:cs typeface="Allerta Stencil"/>
                <a:sym typeface="Allerta Stencil"/>
              </a:rPr>
              <a:t>PredicTTor</a:t>
            </a:r>
            <a:endParaRPr sz="2000" dirty="0">
              <a:solidFill>
                <a:schemeClr val="dk1"/>
              </a:solidFill>
              <a:latin typeface="Allerta Stencil"/>
              <a:ea typeface="Allerta Stencil"/>
              <a:cs typeface="Allerta Stencil"/>
              <a:sym typeface="Allerta Stencil"/>
            </a:endParaRPr>
          </a:p>
        </p:txBody>
      </p:sp>
      <p:cxnSp>
        <p:nvCxnSpPr>
          <p:cNvPr id="1594" name="Google Shape;1594;p69"/>
          <p:cNvCxnSpPr>
            <a:cxnSpLocks/>
            <a:stCxn id="1581" idx="3"/>
            <a:endCxn id="1585" idx="3"/>
          </p:cNvCxnSpPr>
          <p:nvPr/>
        </p:nvCxnSpPr>
        <p:spPr>
          <a:xfrm rot="10800000">
            <a:off x="3079649" y="2683525"/>
            <a:ext cx="645451" cy="586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  <a:effectLst>
            <a:outerShdw blurRad="85725" algn="bl" rotWithShape="0">
              <a:schemeClr val="lt2"/>
            </a:outerShdw>
          </a:effectLst>
        </p:spPr>
      </p:cxnSp>
      <p:cxnSp>
        <p:nvCxnSpPr>
          <p:cNvPr id="1595" name="Google Shape;1595;p69"/>
          <p:cNvCxnSpPr>
            <a:stCxn id="1581" idx="0"/>
            <a:endCxn id="1589" idx="1"/>
          </p:cNvCxnSpPr>
          <p:nvPr/>
        </p:nvCxnSpPr>
        <p:spPr>
          <a:xfrm rot="10800000" flipH="1">
            <a:off x="5418899" y="2683675"/>
            <a:ext cx="1020300" cy="58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  <a:effectLst>
            <a:outerShdw blurRad="85725" algn="bl" rotWithShape="0">
              <a:schemeClr val="lt2"/>
            </a:outerShdw>
          </a:effectLst>
        </p:spPr>
      </p:cxnSp>
      <p:cxnSp>
        <p:nvCxnSpPr>
          <p:cNvPr id="1596" name="Google Shape;1596;p69"/>
          <p:cNvCxnSpPr>
            <a:cxnSpLocks/>
            <a:stCxn id="1581" idx="1"/>
            <a:endCxn id="1587" idx="1"/>
          </p:cNvCxnSpPr>
          <p:nvPr/>
        </p:nvCxnSpPr>
        <p:spPr>
          <a:xfrm rot="16200000" flipH="1">
            <a:off x="5500482" y="3039192"/>
            <a:ext cx="258600" cy="1178966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  <a:effectLst>
            <a:outerShdw blurRad="85725" algn="bl" rotWithShape="0">
              <a:schemeClr val="lt2"/>
            </a:outerShdw>
          </a:effectLst>
        </p:spPr>
      </p:cxnSp>
      <p:cxnSp>
        <p:nvCxnSpPr>
          <p:cNvPr id="1597" name="Google Shape;1597;p69"/>
          <p:cNvCxnSpPr>
            <a:stCxn id="1581" idx="2"/>
            <a:endCxn id="1583" idx="3"/>
          </p:cNvCxnSpPr>
          <p:nvPr/>
        </p:nvCxnSpPr>
        <p:spPr>
          <a:xfrm rot="5400000">
            <a:off x="3274949" y="2929225"/>
            <a:ext cx="258600" cy="1398900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  <a:effectLst>
            <a:outerShdw blurRad="85725" algn="bl" rotWithShape="0">
              <a:schemeClr val="lt2"/>
            </a:outerShdw>
          </a:effectLst>
        </p:spPr>
      </p:cxnSp>
      <p:cxnSp>
        <p:nvCxnSpPr>
          <p:cNvPr id="1598" name="Google Shape;1598;p69"/>
          <p:cNvCxnSpPr>
            <a:stCxn id="1581" idx="4"/>
            <a:endCxn id="1591" idx="3"/>
          </p:cNvCxnSpPr>
          <p:nvPr/>
        </p:nvCxnSpPr>
        <p:spPr>
          <a:xfrm rot="5400000" flipH="1">
            <a:off x="3216299" y="1097575"/>
            <a:ext cx="375900" cy="1398900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  <a:effectLst>
            <a:outerShdw blurRad="85725" algn="bl" rotWithShape="0">
              <a:schemeClr val="lt2"/>
            </a:outerShdw>
          </a:effectLst>
        </p:spPr>
      </p:cxnSp>
      <p:cxnSp>
        <p:nvCxnSpPr>
          <p:cNvPr id="1599" name="Google Shape;1599;p69"/>
          <p:cNvCxnSpPr>
            <a:stCxn id="1581" idx="5"/>
            <a:endCxn id="1593" idx="1"/>
          </p:cNvCxnSpPr>
          <p:nvPr/>
        </p:nvCxnSpPr>
        <p:spPr>
          <a:xfrm rot="-5400000">
            <a:off x="5551799" y="1097575"/>
            <a:ext cx="375900" cy="1398900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  <a:effectLst>
            <a:outerShdw blurRad="85725" algn="bl" rotWithShape="0">
              <a:schemeClr val="lt2"/>
            </a:outerShdw>
          </a:effectLst>
        </p:spPr>
      </p:cxnSp>
      <p:grpSp>
        <p:nvGrpSpPr>
          <p:cNvPr id="1600" name="Google Shape;1600;p69"/>
          <p:cNvGrpSpPr/>
          <p:nvPr/>
        </p:nvGrpSpPr>
        <p:grpSpPr>
          <a:xfrm>
            <a:off x="4139275" y="2279092"/>
            <a:ext cx="865454" cy="867659"/>
            <a:chOff x="6327775" y="4065588"/>
            <a:chExt cx="623886" cy="625475"/>
          </a:xfrm>
        </p:grpSpPr>
        <p:sp>
          <p:nvSpPr>
            <p:cNvPr id="1601" name="Google Shape;1601;p69"/>
            <p:cNvSpPr/>
            <p:nvPr/>
          </p:nvSpPr>
          <p:spPr>
            <a:xfrm>
              <a:off x="6575425" y="4200526"/>
              <a:ext cx="127000" cy="127001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587" y="294"/>
                  </a:moveTo>
                  <a:cubicBezTo>
                    <a:pt x="587" y="132"/>
                    <a:pt x="455" y="0"/>
                    <a:pt x="293" y="0"/>
                  </a:cubicBezTo>
                  <a:cubicBezTo>
                    <a:pt x="131" y="0"/>
                    <a:pt x="0" y="132"/>
                    <a:pt x="0" y="294"/>
                  </a:cubicBezTo>
                  <a:cubicBezTo>
                    <a:pt x="0" y="456"/>
                    <a:pt x="131" y="588"/>
                    <a:pt x="293" y="588"/>
                  </a:cubicBezTo>
                  <a:cubicBezTo>
                    <a:pt x="455" y="588"/>
                    <a:pt x="587" y="456"/>
                    <a:pt x="587" y="294"/>
                  </a:cubicBezTo>
                  <a:close/>
                  <a:moveTo>
                    <a:pt x="85" y="294"/>
                  </a:moveTo>
                  <a:cubicBezTo>
                    <a:pt x="85" y="179"/>
                    <a:pt x="178" y="86"/>
                    <a:pt x="293" y="86"/>
                  </a:cubicBezTo>
                  <a:cubicBezTo>
                    <a:pt x="408" y="86"/>
                    <a:pt x="502" y="179"/>
                    <a:pt x="502" y="294"/>
                  </a:cubicBezTo>
                  <a:cubicBezTo>
                    <a:pt x="502" y="409"/>
                    <a:pt x="408" y="503"/>
                    <a:pt x="293" y="503"/>
                  </a:cubicBezTo>
                  <a:cubicBezTo>
                    <a:pt x="178" y="503"/>
                    <a:pt x="85" y="409"/>
                    <a:pt x="85" y="294"/>
                  </a:cubicBezTo>
                  <a:close/>
                  <a:moveTo>
                    <a:pt x="85" y="294"/>
                  </a:moveTo>
                  <a:cubicBezTo>
                    <a:pt x="85" y="294"/>
                    <a:pt x="85" y="294"/>
                    <a:pt x="85" y="29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69"/>
            <p:cNvSpPr/>
            <p:nvPr/>
          </p:nvSpPr>
          <p:spPr>
            <a:xfrm>
              <a:off x="6327775" y="4065588"/>
              <a:ext cx="623886" cy="625475"/>
            </a:xfrm>
            <a:custGeom>
              <a:avLst/>
              <a:gdLst/>
              <a:ahLst/>
              <a:cxnLst/>
              <a:rect l="l" t="t" r="r" b="b"/>
              <a:pathLst>
                <a:path w="2907" h="2910" extrusionOk="0">
                  <a:moveTo>
                    <a:pt x="2563" y="964"/>
                  </a:moveTo>
                  <a:cubicBezTo>
                    <a:pt x="2582" y="1039"/>
                    <a:pt x="2651" y="1096"/>
                    <a:pt x="2732" y="1096"/>
                  </a:cubicBezTo>
                  <a:cubicBezTo>
                    <a:pt x="2829" y="1096"/>
                    <a:pt x="2907" y="1017"/>
                    <a:pt x="2907" y="921"/>
                  </a:cubicBezTo>
                  <a:cubicBezTo>
                    <a:pt x="2907" y="825"/>
                    <a:pt x="2829" y="747"/>
                    <a:pt x="2732" y="747"/>
                  </a:cubicBezTo>
                  <a:cubicBezTo>
                    <a:pt x="2651" y="747"/>
                    <a:pt x="2582" y="803"/>
                    <a:pt x="2563" y="879"/>
                  </a:cubicBezTo>
                  <a:cubicBezTo>
                    <a:pt x="2367" y="879"/>
                    <a:pt x="2367" y="879"/>
                    <a:pt x="2367" y="879"/>
                  </a:cubicBezTo>
                  <a:cubicBezTo>
                    <a:pt x="2365" y="827"/>
                    <a:pt x="2358" y="775"/>
                    <a:pt x="2347" y="725"/>
                  </a:cubicBezTo>
                  <a:cubicBezTo>
                    <a:pt x="2418" y="725"/>
                    <a:pt x="2418" y="725"/>
                    <a:pt x="2418" y="725"/>
                  </a:cubicBezTo>
                  <a:cubicBezTo>
                    <a:pt x="2442" y="725"/>
                    <a:pt x="2465" y="717"/>
                    <a:pt x="2483" y="701"/>
                  </a:cubicBezTo>
                  <a:cubicBezTo>
                    <a:pt x="2570" y="625"/>
                    <a:pt x="2570" y="625"/>
                    <a:pt x="2570" y="625"/>
                  </a:cubicBezTo>
                  <a:cubicBezTo>
                    <a:pt x="2593" y="639"/>
                    <a:pt x="2620" y="647"/>
                    <a:pt x="2649" y="647"/>
                  </a:cubicBezTo>
                  <a:cubicBezTo>
                    <a:pt x="2730" y="647"/>
                    <a:pt x="2796" y="581"/>
                    <a:pt x="2796" y="500"/>
                  </a:cubicBezTo>
                  <a:cubicBezTo>
                    <a:pt x="2796" y="418"/>
                    <a:pt x="2730" y="352"/>
                    <a:pt x="2649" y="352"/>
                  </a:cubicBezTo>
                  <a:cubicBezTo>
                    <a:pt x="2567" y="352"/>
                    <a:pt x="2501" y="418"/>
                    <a:pt x="2501" y="500"/>
                  </a:cubicBezTo>
                  <a:cubicBezTo>
                    <a:pt x="2501" y="521"/>
                    <a:pt x="2506" y="542"/>
                    <a:pt x="2514" y="561"/>
                  </a:cubicBezTo>
                  <a:cubicBezTo>
                    <a:pt x="2427" y="637"/>
                    <a:pt x="2427" y="637"/>
                    <a:pt x="2427" y="637"/>
                  </a:cubicBezTo>
                  <a:cubicBezTo>
                    <a:pt x="2425" y="639"/>
                    <a:pt x="2421" y="640"/>
                    <a:pt x="2418" y="640"/>
                  </a:cubicBezTo>
                  <a:cubicBezTo>
                    <a:pt x="2325" y="640"/>
                    <a:pt x="2325" y="640"/>
                    <a:pt x="2325" y="640"/>
                  </a:cubicBezTo>
                  <a:cubicBezTo>
                    <a:pt x="2287" y="521"/>
                    <a:pt x="2224" y="409"/>
                    <a:pt x="2140" y="314"/>
                  </a:cubicBezTo>
                  <a:cubicBezTo>
                    <a:pt x="2124" y="296"/>
                    <a:pt x="2097" y="294"/>
                    <a:pt x="2080" y="310"/>
                  </a:cubicBezTo>
                  <a:cubicBezTo>
                    <a:pt x="2062" y="326"/>
                    <a:pt x="2060" y="352"/>
                    <a:pt x="2076" y="370"/>
                  </a:cubicBezTo>
                  <a:cubicBezTo>
                    <a:pt x="2209" y="521"/>
                    <a:pt x="2283" y="716"/>
                    <a:pt x="2283" y="918"/>
                  </a:cubicBezTo>
                  <a:cubicBezTo>
                    <a:pt x="2283" y="1134"/>
                    <a:pt x="2200" y="1339"/>
                    <a:pt x="2049" y="1495"/>
                  </a:cubicBezTo>
                  <a:cubicBezTo>
                    <a:pt x="1966" y="1581"/>
                    <a:pt x="1920" y="1695"/>
                    <a:pt x="1920" y="1816"/>
                  </a:cubicBezTo>
                  <a:cubicBezTo>
                    <a:pt x="1920" y="1953"/>
                    <a:pt x="1920" y="1953"/>
                    <a:pt x="1920" y="1953"/>
                  </a:cubicBezTo>
                  <a:cubicBezTo>
                    <a:pt x="1609" y="1953"/>
                    <a:pt x="1609" y="1953"/>
                    <a:pt x="1609" y="1953"/>
                  </a:cubicBezTo>
                  <a:cubicBezTo>
                    <a:pt x="1608" y="1424"/>
                    <a:pt x="1608" y="1424"/>
                    <a:pt x="1608" y="1424"/>
                  </a:cubicBezTo>
                  <a:cubicBezTo>
                    <a:pt x="1640" y="1414"/>
                    <a:pt x="1670" y="1401"/>
                    <a:pt x="1699" y="1386"/>
                  </a:cubicBezTo>
                  <a:cubicBezTo>
                    <a:pt x="1759" y="1445"/>
                    <a:pt x="1759" y="1445"/>
                    <a:pt x="1759" y="1445"/>
                  </a:cubicBezTo>
                  <a:cubicBezTo>
                    <a:pt x="1784" y="1471"/>
                    <a:pt x="1825" y="1471"/>
                    <a:pt x="1851" y="1445"/>
                  </a:cubicBezTo>
                  <a:cubicBezTo>
                    <a:pt x="1977" y="1319"/>
                    <a:pt x="1977" y="1319"/>
                    <a:pt x="1977" y="1319"/>
                  </a:cubicBezTo>
                  <a:cubicBezTo>
                    <a:pt x="1990" y="1306"/>
                    <a:pt x="1997" y="1290"/>
                    <a:pt x="1997" y="1273"/>
                  </a:cubicBezTo>
                  <a:cubicBezTo>
                    <a:pt x="1997" y="1255"/>
                    <a:pt x="1990" y="1239"/>
                    <a:pt x="1977" y="1226"/>
                  </a:cubicBezTo>
                  <a:cubicBezTo>
                    <a:pt x="1918" y="1167"/>
                    <a:pt x="1918" y="1167"/>
                    <a:pt x="1918" y="1167"/>
                  </a:cubicBezTo>
                  <a:cubicBezTo>
                    <a:pt x="1934" y="1138"/>
                    <a:pt x="1946" y="1107"/>
                    <a:pt x="1956" y="1076"/>
                  </a:cubicBezTo>
                  <a:cubicBezTo>
                    <a:pt x="2040" y="1076"/>
                    <a:pt x="2040" y="1076"/>
                    <a:pt x="2040" y="1076"/>
                  </a:cubicBezTo>
                  <a:cubicBezTo>
                    <a:pt x="2076" y="1076"/>
                    <a:pt x="2105" y="1047"/>
                    <a:pt x="2105" y="1011"/>
                  </a:cubicBezTo>
                  <a:cubicBezTo>
                    <a:pt x="2105" y="832"/>
                    <a:pt x="2105" y="832"/>
                    <a:pt x="2105" y="832"/>
                  </a:cubicBezTo>
                  <a:cubicBezTo>
                    <a:pt x="2105" y="796"/>
                    <a:pt x="2076" y="766"/>
                    <a:pt x="2040" y="766"/>
                  </a:cubicBezTo>
                  <a:cubicBezTo>
                    <a:pt x="1956" y="766"/>
                    <a:pt x="1956" y="766"/>
                    <a:pt x="1956" y="766"/>
                  </a:cubicBezTo>
                  <a:cubicBezTo>
                    <a:pt x="1946" y="735"/>
                    <a:pt x="1934" y="704"/>
                    <a:pt x="1918" y="675"/>
                  </a:cubicBezTo>
                  <a:cubicBezTo>
                    <a:pt x="1977" y="616"/>
                    <a:pt x="1977" y="616"/>
                    <a:pt x="1977" y="616"/>
                  </a:cubicBezTo>
                  <a:cubicBezTo>
                    <a:pt x="1990" y="604"/>
                    <a:pt x="1997" y="587"/>
                    <a:pt x="1997" y="570"/>
                  </a:cubicBezTo>
                  <a:cubicBezTo>
                    <a:pt x="1997" y="552"/>
                    <a:pt x="1990" y="536"/>
                    <a:pt x="1977" y="524"/>
                  </a:cubicBezTo>
                  <a:cubicBezTo>
                    <a:pt x="1851" y="397"/>
                    <a:pt x="1851" y="397"/>
                    <a:pt x="1851" y="397"/>
                  </a:cubicBezTo>
                  <a:cubicBezTo>
                    <a:pt x="1825" y="372"/>
                    <a:pt x="1784" y="372"/>
                    <a:pt x="1759" y="397"/>
                  </a:cubicBezTo>
                  <a:cubicBezTo>
                    <a:pt x="1699" y="456"/>
                    <a:pt x="1699" y="456"/>
                    <a:pt x="1699" y="456"/>
                  </a:cubicBezTo>
                  <a:cubicBezTo>
                    <a:pt x="1670" y="441"/>
                    <a:pt x="1640" y="428"/>
                    <a:pt x="1608" y="419"/>
                  </a:cubicBezTo>
                  <a:cubicBezTo>
                    <a:pt x="1608" y="335"/>
                    <a:pt x="1608" y="335"/>
                    <a:pt x="1608" y="335"/>
                  </a:cubicBezTo>
                  <a:cubicBezTo>
                    <a:pt x="1608" y="299"/>
                    <a:pt x="1579" y="269"/>
                    <a:pt x="1543" y="269"/>
                  </a:cubicBezTo>
                  <a:cubicBezTo>
                    <a:pt x="1364" y="269"/>
                    <a:pt x="1364" y="269"/>
                    <a:pt x="1364" y="269"/>
                  </a:cubicBezTo>
                  <a:cubicBezTo>
                    <a:pt x="1328" y="269"/>
                    <a:pt x="1299" y="299"/>
                    <a:pt x="1299" y="335"/>
                  </a:cubicBezTo>
                  <a:cubicBezTo>
                    <a:pt x="1299" y="419"/>
                    <a:pt x="1299" y="419"/>
                    <a:pt x="1299" y="419"/>
                  </a:cubicBezTo>
                  <a:cubicBezTo>
                    <a:pt x="1267" y="428"/>
                    <a:pt x="1237" y="441"/>
                    <a:pt x="1207" y="456"/>
                  </a:cubicBezTo>
                  <a:cubicBezTo>
                    <a:pt x="1148" y="397"/>
                    <a:pt x="1148" y="397"/>
                    <a:pt x="1148" y="397"/>
                  </a:cubicBezTo>
                  <a:cubicBezTo>
                    <a:pt x="1123" y="372"/>
                    <a:pt x="1081" y="372"/>
                    <a:pt x="1056" y="397"/>
                  </a:cubicBezTo>
                  <a:cubicBezTo>
                    <a:pt x="929" y="524"/>
                    <a:pt x="929" y="524"/>
                    <a:pt x="929" y="524"/>
                  </a:cubicBezTo>
                  <a:cubicBezTo>
                    <a:pt x="917" y="536"/>
                    <a:pt x="910" y="552"/>
                    <a:pt x="910" y="570"/>
                  </a:cubicBezTo>
                  <a:cubicBezTo>
                    <a:pt x="910" y="587"/>
                    <a:pt x="917" y="604"/>
                    <a:pt x="929" y="616"/>
                  </a:cubicBezTo>
                  <a:cubicBezTo>
                    <a:pt x="989" y="675"/>
                    <a:pt x="989" y="675"/>
                    <a:pt x="989" y="675"/>
                  </a:cubicBezTo>
                  <a:cubicBezTo>
                    <a:pt x="973" y="704"/>
                    <a:pt x="961" y="735"/>
                    <a:pt x="951" y="766"/>
                  </a:cubicBezTo>
                  <a:cubicBezTo>
                    <a:pt x="867" y="766"/>
                    <a:pt x="867" y="766"/>
                    <a:pt x="867" y="766"/>
                  </a:cubicBezTo>
                  <a:cubicBezTo>
                    <a:pt x="831" y="766"/>
                    <a:pt x="802" y="796"/>
                    <a:pt x="802" y="832"/>
                  </a:cubicBezTo>
                  <a:cubicBezTo>
                    <a:pt x="802" y="1011"/>
                    <a:pt x="802" y="1011"/>
                    <a:pt x="802" y="1011"/>
                  </a:cubicBezTo>
                  <a:cubicBezTo>
                    <a:pt x="802" y="1047"/>
                    <a:pt x="831" y="1076"/>
                    <a:pt x="867" y="1076"/>
                  </a:cubicBezTo>
                  <a:cubicBezTo>
                    <a:pt x="951" y="1076"/>
                    <a:pt x="951" y="1076"/>
                    <a:pt x="951" y="1076"/>
                  </a:cubicBezTo>
                  <a:cubicBezTo>
                    <a:pt x="961" y="1107"/>
                    <a:pt x="973" y="1138"/>
                    <a:pt x="989" y="1167"/>
                  </a:cubicBezTo>
                  <a:cubicBezTo>
                    <a:pt x="929" y="1226"/>
                    <a:pt x="929" y="1226"/>
                    <a:pt x="929" y="1226"/>
                  </a:cubicBezTo>
                  <a:cubicBezTo>
                    <a:pt x="917" y="1239"/>
                    <a:pt x="910" y="1255"/>
                    <a:pt x="910" y="1273"/>
                  </a:cubicBezTo>
                  <a:cubicBezTo>
                    <a:pt x="910" y="1290"/>
                    <a:pt x="917" y="1306"/>
                    <a:pt x="929" y="1319"/>
                  </a:cubicBezTo>
                  <a:cubicBezTo>
                    <a:pt x="1056" y="1445"/>
                    <a:pt x="1056" y="1445"/>
                    <a:pt x="1056" y="1445"/>
                  </a:cubicBezTo>
                  <a:cubicBezTo>
                    <a:pt x="1081" y="1471"/>
                    <a:pt x="1123" y="1471"/>
                    <a:pt x="1148" y="1445"/>
                  </a:cubicBezTo>
                  <a:cubicBezTo>
                    <a:pt x="1207" y="1386"/>
                    <a:pt x="1207" y="1386"/>
                    <a:pt x="1207" y="1386"/>
                  </a:cubicBezTo>
                  <a:cubicBezTo>
                    <a:pt x="1237" y="1401"/>
                    <a:pt x="1267" y="1414"/>
                    <a:pt x="1299" y="1424"/>
                  </a:cubicBezTo>
                  <a:cubicBezTo>
                    <a:pt x="1299" y="1953"/>
                    <a:pt x="1299" y="1953"/>
                    <a:pt x="1299" y="1953"/>
                  </a:cubicBezTo>
                  <a:cubicBezTo>
                    <a:pt x="987" y="1953"/>
                    <a:pt x="987" y="1953"/>
                    <a:pt x="987" y="1953"/>
                  </a:cubicBezTo>
                  <a:cubicBezTo>
                    <a:pt x="987" y="1816"/>
                    <a:pt x="987" y="1816"/>
                    <a:pt x="987" y="1816"/>
                  </a:cubicBezTo>
                  <a:cubicBezTo>
                    <a:pt x="987" y="1694"/>
                    <a:pt x="941" y="1580"/>
                    <a:pt x="858" y="1495"/>
                  </a:cubicBezTo>
                  <a:cubicBezTo>
                    <a:pt x="703" y="1336"/>
                    <a:pt x="620" y="1125"/>
                    <a:pt x="624" y="902"/>
                  </a:cubicBezTo>
                  <a:cubicBezTo>
                    <a:pt x="633" y="451"/>
                    <a:pt x="1004" y="89"/>
                    <a:pt x="1454" y="89"/>
                  </a:cubicBezTo>
                  <a:cubicBezTo>
                    <a:pt x="1457" y="89"/>
                    <a:pt x="1461" y="89"/>
                    <a:pt x="1465" y="89"/>
                  </a:cubicBezTo>
                  <a:cubicBezTo>
                    <a:pt x="1635" y="91"/>
                    <a:pt x="1798" y="144"/>
                    <a:pt x="1936" y="243"/>
                  </a:cubicBezTo>
                  <a:cubicBezTo>
                    <a:pt x="1955" y="257"/>
                    <a:pt x="1981" y="253"/>
                    <a:pt x="1995" y="233"/>
                  </a:cubicBezTo>
                  <a:cubicBezTo>
                    <a:pt x="2009" y="214"/>
                    <a:pt x="2004" y="188"/>
                    <a:pt x="1985" y="174"/>
                  </a:cubicBezTo>
                  <a:cubicBezTo>
                    <a:pt x="1833" y="65"/>
                    <a:pt x="1654" y="6"/>
                    <a:pt x="1466" y="4"/>
                  </a:cubicBezTo>
                  <a:cubicBezTo>
                    <a:pt x="1222" y="0"/>
                    <a:pt x="991" y="91"/>
                    <a:pt x="817" y="260"/>
                  </a:cubicBezTo>
                  <a:cubicBezTo>
                    <a:pt x="706" y="367"/>
                    <a:pt x="626" y="497"/>
                    <a:pt x="581" y="640"/>
                  </a:cubicBezTo>
                  <a:cubicBezTo>
                    <a:pt x="489" y="640"/>
                    <a:pt x="489" y="640"/>
                    <a:pt x="489" y="640"/>
                  </a:cubicBezTo>
                  <a:cubicBezTo>
                    <a:pt x="485" y="640"/>
                    <a:pt x="482" y="639"/>
                    <a:pt x="480" y="637"/>
                  </a:cubicBezTo>
                  <a:cubicBezTo>
                    <a:pt x="392" y="560"/>
                    <a:pt x="392" y="560"/>
                    <a:pt x="392" y="560"/>
                  </a:cubicBezTo>
                  <a:cubicBezTo>
                    <a:pt x="401" y="542"/>
                    <a:pt x="406" y="521"/>
                    <a:pt x="406" y="500"/>
                  </a:cubicBezTo>
                  <a:cubicBezTo>
                    <a:pt x="406" y="418"/>
                    <a:pt x="339" y="352"/>
                    <a:pt x="258" y="352"/>
                  </a:cubicBezTo>
                  <a:cubicBezTo>
                    <a:pt x="177" y="352"/>
                    <a:pt x="110" y="418"/>
                    <a:pt x="110" y="500"/>
                  </a:cubicBezTo>
                  <a:cubicBezTo>
                    <a:pt x="110" y="581"/>
                    <a:pt x="177" y="647"/>
                    <a:pt x="258" y="647"/>
                  </a:cubicBezTo>
                  <a:cubicBezTo>
                    <a:pt x="287" y="647"/>
                    <a:pt x="314" y="639"/>
                    <a:pt x="336" y="625"/>
                  </a:cubicBezTo>
                  <a:cubicBezTo>
                    <a:pt x="424" y="701"/>
                    <a:pt x="424" y="701"/>
                    <a:pt x="424" y="701"/>
                  </a:cubicBezTo>
                  <a:cubicBezTo>
                    <a:pt x="442" y="717"/>
                    <a:pt x="465" y="725"/>
                    <a:pt x="489" y="725"/>
                  </a:cubicBezTo>
                  <a:cubicBezTo>
                    <a:pt x="559" y="725"/>
                    <a:pt x="559" y="725"/>
                    <a:pt x="559" y="725"/>
                  </a:cubicBezTo>
                  <a:cubicBezTo>
                    <a:pt x="548" y="775"/>
                    <a:pt x="542" y="827"/>
                    <a:pt x="540" y="879"/>
                  </a:cubicBezTo>
                  <a:cubicBezTo>
                    <a:pt x="343" y="879"/>
                    <a:pt x="343" y="879"/>
                    <a:pt x="343" y="879"/>
                  </a:cubicBezTo>
                  <a:cubicBezTo>
                    <a:pt x="324" y="803"/>
                    <a:pt x="256" y="747"/>
                    <a:pt x="174" y="747"/>
                  </a:cubicBezTo>
                  <a:cubicBezTo>
                    <a:pt x="78" y="747"/>
                    <a:pt x="0" y="825"/>
                    <a:pt x="0" y="921"/>
                  </a:cubicBezTo>
                  <a:cubicBezTo>
                    <a:pt x="0" y="1017"/>
                    <a:pt x="78" y="1096"/>
                    <a:pt x="174" y="1096"/>
                  </a:cubicBezTo>
                  <a:cubicBezTo>
                    <a:pt x="256" y="1096"/>
                    <a:pt x="324" y="1039"/>
                    <a:pt x="343" y="964"/>
                  </a:cubicBezTo>
                  <a:cubicBezTo>
                    <a:pt x="540" y="964"/>
                    <a:pt x="540" y="964"/>
                    <a:pt x="540" y="964"/>
                  </a:cubicBezTo>
                  <a:cubicBezTo>
                    <a:pt x="543" y="1016"/>
                    <a:pt x="550" y="1067"/>
                    <a:pt x="561" y="1117"/>
                  </a:cubicBezTo>
                  <a:cubicBezTo>
                    <a:pt x="489" y="1117"/>
                    <a:pt x="489" y="1117"/>
                    <a:pt x="489" y="1117"/>
                  </a:cubicBezTo>
                  <a:cubicBezTo>
                    <a:pt x="465" y="1117"/>
                    <a:pt x="442" y="1126"/>
                    <a:pt x="423" y="1142"/>
                  </a:cubicBezTo>
                  <a:cubicBezTo>
                    <a:pt x="336" y="1218"/>
                    <a:pt x="336" y="1218"/>
                    <a:pt x="336" y="1218"/>
                  </a:cubicBezTo>
                  <a:cubicBezTo>
                    <a:pt x="314" y="1203"/>
                    <a:pt x="287" y="1195"/>
                    <a:pt x="258" y="1195"/>
                  </a:cubicBezTo>
                  <a:cubicBezTo>
                    <a:pt x="177" y="1195"/>
                    <a:pt x="110" y="1261"/>
                    <a:pt x="110" y="1343"/>
                  </a:cubicBezTo>
                  <a:cubicBezTo>
                    <a:pt x="110" y="1424"/>
                    <a:pt x="177" y="1490"/>
                    <a:pt x="258" y="1490"/>
                  </a:cubicBezTo>
                  <a:cubicBezTo>
                    <a:pt x="339" y="1490"/>
                    <a:pt x="406" y="1424"/>
                    <a:pt x="406" y="1343"/>
                  </a:cubicBezTo>
                  <a:cubicBezTo>
                    <a:pt x="406" y="1321"/>
                    <a:pt x="401" y="1300"/>
                    <a:pt x="392" y="1282"/>
                  </a:cubicBezTo>
                  <a:cubicBezTo>
                    <a:pt x="480" y="1206"/>
                    <a:pt x="480" y="1206"/>
                    <a:pt x="480" y="1206"/>
                  </a:cubicBezTo>
                  <a:cubicBezTo>
                    <a:pt x="482" y="1203"/>
                    <a:pt x="485" y="1202"/>
                    <a:pt x="489" y="1202"/>
                  </a:cubicBezTo>
                  <a:cubicBezTo>
                    <a:pt x="584" y="1202"/>
                    <a:pt x="584" y="1202"/>
                    <a:pt x="584" y="1202"/>
                  </a:cubicBezTo>
                  <a:cubicBezTo>
                    <a:pt x="626" y="1333"/>
                    <a:pt x="699" y="1453"/>
                    <a:pt x="797" y="1555"/>
                  </a:cubicBezTo>
                  <a:cubicBezTo>
                    <a:pt x="864" y="1624"/>
                    <a:pt x="901" y="1717"/>
                    <a:pt x="901" y="1816"/>
                  </a:cubicBezTo>
                  <a:cubicBezTo>
                    <a:pt x="901" y="1957"/>
                    <a:pt x="901" y="1957"/>
                    <a:pt x="901" y="1957"/>
                  </a:cubicBezTo>
                  <a:cubicBezTo>
                    <a:pt x="843" y="1971"/>
                    <a:pt x="799" y="2024"/>
                    <a:pt x="799" y="2086"/>
                  </a:cubicBezTo>
                  <a:cubicBezTo>
                    <a:pt x="799" y="2183"/>
                    <a:pt x="799" y="2183"/>
                    <a:pt x="799" y="2183"/>
                  </a:cubicBezTo>
                  <a:cubicBezTo>
                    <a:pt x="799" y="2241"/>
                    <a:pt x="837" y="2291"/>
                    <a:pt x="889" y="2309"/>
                  </a:cubicBezTo>
                  <a:cubicBezTo>
                    <a:pt x="889" y="2430"/>
                    <a:pt x="889" y="2430"/>
                    <a:pt x="889" y="2430"/>
                  </a:cubicBezTo>
                  <a:cubicBezTo>
                    <a:pt x="837" y="2430"/>
                    <a:pt x="837" y="2430"/>
                    <a:pt x="837" y="2430"/>
                  </a:cubicBezTo>
                  <a:cubicBezTo>
                    <a:pt x="814" y="2430"/>
                    <a:pt x="795" y="2449"/>
                    <a:pt x="795" y="2473"/>
                  </a:cubicBezTo>
                  <a:cubicBezTo>
                    <a:pt x="795" y="2496"/>
                    <a:pt x="814" y="2515"/>
                    <a:pt x="837" y="2515"/>
                  </a:cubicBezTo>
                  <a:cubicBezTo>
                    <a:pt x="889" y="2515"/>
                    <a:pt x="889" y="2515"/>
                    <a:pt x="889" y="2515"/>
                  </a:cubicBezTo>
                  <a:cubicBezTo>
                    <a:pt x="889" y="2558"/>
                    <a:pt x="889" y="2558"/>
                    <a:pt x="889" y="2558"/>
                  </a:cubicBezTo>
                  <a:cubicBezTo>
                    <a:pt x="889" y="2656"/>
                    <a:pt x="969" y="2737"/>
                    <a:pt x="1068" y="2737"/>
                  </a:cubicBezTo>
                  <a:cubicBezTo>
                    <a:pt x="1086" y="2737"/>
                    <a:pt x="1086" y="2737"/>
                    <a:pt x="1086" y="2737"/>
                  </a:cubicBezTo>
                  <a:cubicBezTo>
                    <a:pt x="1086" y="2800"/>
                    <a:pt x="1086" y="2800"/>
                    <a:pt x="1086" y="2800"/>
                  </a:cubicBezTo>
                  <a:cubicBezTo>
                    <a:pt x="1086" y="2861"/>
                    <a:pt x="1136" y="2910"/>
                    <a:pt x="1197" y="2910"/>
                  </a:cubicBezTo>
                  <a:cubicBezTo>
                    <a:pt x="1710" y="2910"/>
                    <a:pt x="1710" y="2910"/>
                    <a:pt x="1710" y="2910"/>
                  </a:cubicBezTo>
                  <a:cubicBezTo>
                    <a:pt x="1771" y="2910"/>
                    <a:pt x="1821" y="2861"/>
                    <a:pt x="1821" y="2800"/>
                  </a:cubicBezTo>
                  <a:cubicBezTo>
                    <a:pt x="1821" y="2737"/>
                    <a:pt x="1821" y="2737"/>
                    <a:pt x="1821" y="2737"/>
                  </a:cubicBezTo>
                  <a:cubicBezTo>
                    <a:pt x="1839" y="2737"/>
                    <a:pt x="1839" y="2737"/>
                    <a:pt x="1839" y="2737"/>
                  </a:cubicBezTo>
                  <a:cubicBezTo>
                    <a:pt x="1938" y="2737"/>
                    <a:pt x="2018" y="2656"/>
                    <a:pt x="2018" y="2558"/>
                  </a:cubicBezTo>
                  <a:cubicBezTo>
                    <a:pt x="2018" y="2515"/>
                    <a:pt x="2018" y="2515"/>
                    <a:pt x="2018" y="2515"/>
                  </a:cubicBezTo>
                  <a:cubicBezTo>
                    <a:pt x="2069" y="2515"/>
                    <a:pt x="2069" y="2515"/>
                    <a:pt x="2069" y="2515"/>
                  </a:cubicBezTo>
                  <a:cubicBezTo>
                    <a:pt x="2093" y="2515"/>
                    <a:pt x="2112" y="2496"/>
                    <a:pt x="2112" y="2473"/>
                  </a:cubicBezTo>
                  <a:cubicBezTo>
                    <a:pt x="2112" y="2449"/>
                    <a:pt x="2093" y="2430"/>
                    <a:pt x="2069" y="2430"/>
                  </a:cubicBezTo>
                  <a:cubicBezTo>
                    <a:pt x="2018" y="2430"/>
                    <a:pt x="2018" y="2430"/>
                    <a:pt x="2018" y="2430"/>
                  </a:cubicBezTo>
                  <a:cubicBezTo>
                    <a:pt x="2018" y="2309"/>
                    <a:pt x="2018" y="2309"/>
                    <a:pt x="2018" y="2309"/>
                  </a:cubicBezTo>
                  <a:cubicBezTo>
                    <a:pt x="2070" y="2291"/>
                    <a:pt x="2108" y="2241"/>
                    <a:pt x="2108" y="2183"/>
                  </a:cubicBezTo>
                  <a:cubicBezTo>
                    <a:pt x="2108" y="2086"/>
                    <a:pt x="2108" y="2086"/>
                    <a:pt x="2108" y="2086"/>
                  </a:cubicBezTo>
                  <a:cubicBezTo>
                    <a:pt x="2108" y="2024"/>
                    <a:pt x="2064" y="1971"/>
                    <a:pt x="2005" y="1957"/>
                  </a:cubicBezTo>
                  <a:cubicBezTo>
                    <a:pt x="2005" y="1816"/>
                    <a:pt x="2005" y="1816"/>
                    <a:pt x="2005" y="1816"/>
                  </a:cubicBezTo>
                  <a:cubicBezTo>
                    <a:pt x="2005" y="1717"/>
                    <a:pt x="2043" y="1624"/>
                    <a:pt x="2110" y="1554"/>
                  </a:cubicBezTo>
                  <a:cubicBezTo>
                    <a:pt x="2208" y="1453"/>
                    <a:pt x="2280" y="1333"/>
                    <a:pt x="2323" y="1202"/>
                  </a:cubicBezTo>
                  <a:cubicBezTo>
                    <a:pt x="2418" y="1202"/>
                    <a:pt x="2418" y="1202"/>
                    <a:pt x="2418" y="1202"/>
                  </a:cubicBezTo>
                  <a:cubicBezTo>
                    <a:pt x="2421" y="1202"/>
                    <a:pt x="2425" y="1203"/>
                    <a:pt x="2427" y="1206"/>
                  </a:cubicBezTo>
                  <a:cubicBezTo>
                    <a:pt x="2514" y="1282"/>
                    <a:pt x="2514" y="1282"/>
                    <a:pt x="2514" y="1282"/>
                  </a:cubicBezTo>
                  <a:cubicBezTo>
                    <a:pt x="2506" y="1300"/>
                    <a:pt x="2501" y="1321"/>
                    <a:pt x="2501" y="1343"/>
                  </a:cubicBezTo>
                  <a:cubicBezTo>
                    <a:pt x="2501" y="1424"/>
                    <a:pt x="2567" y="1490"/>
                    <a:pt x="2649" y="1490"/>
                  </a:cubicBezTo>
                  <a:cubicBezTo>
                    <a:pt x="2730" y="1490"/>
                    <a:pt x="2796" y="1424"/>
                    <a:pt x="2796" y="1343"/>
                  </a:cubicBezTo>
                  <a:cubicBezTo>
                    <a:pt x="2796" y="1261"/>
                    <a:pt x="2730" y="1195"/>
                    <a:pt x="2649" y="1195"/>
                  </a:cubicBezTo>
                  <a:cubicBezTo>
                    <a:pt x="2620" y="1195"/>
                    <a:pt x="2593" y="1203"/>
                    <a:pt x="2570" y="1218"/>
                  </a:cubicBezTo>
                  <a:cubicBezTo>
                    <a:pt x="2483" y="1142"/>
                    <a:pt x="2483" y="1142"/>
                    <a:pt x="2483" y="1142"/>
                  </a:cubicBezTo>
                  <a:cubicBezTo>
                    <a:pt x="2465" y="1126"/>
                    <a:pt x="2442" y="1117"/>
                    <a:pt x="2418" y="1117"/>
                  </a:cubicBezTo>
                  <a:cubicBezTo>
                    <a:pt x="2346" y="1117"/>
                    <a:pt x="2346" y="1117"/>
                    <a:pt x="2346" y="1117"/>
                  </a:cubicBezTo>
                  <a:cubicBezTo>
                    <a:pt x="2357" y="1067"/>
                    <a:pt x="2364" y="1016"/>
                    <a:pt x="2367" y="964"/>
                  </a:cubicBezTo>
                  <a:lnTo>
                    <a:pt x="2563" y="964"/>
                  </a:lnTo>
                  <a:close/>
                  <a:moveTo>
                    <a:pt x="2649" y="437"/>
                  </a:moveTo>
                  <a:cubicBezTo>
                    <a:pt x="2683" y="437"/>
                    <a:pt x="2711" y="465"/>
                    <a:pt x="2711" y="500"/>
                  </a:cubicBezTo>
                  <a:cubicBezTo>
                    <a:pt x="2711" y="534"/>
                    <a:pt x="2683" y="562"/>
                    <a:pt x="2649" y="562"/>
                  </a:cubicBezTo>
                  <a:cubicBezTo>
                    <a:pt x="2614" y="562"/>
                    <a:pt x="2586" y="534"/>
                    <a:pt x="2586" y="500"/>
                  </a:cubicBezTo>
                  <a:cubicBezTo>
                    <a:pt x="2586" y="465"/>
                    <a:pt x="2614" y="437"/>
                    <a:pt x="2649" y="437"/>
                  </a:cubicBezTo>
                  <a:close/>
                  <a:moveTo>
                    <a:pt x="258" y="562"/>
                  </a:moveTo>
                  <a:cubicBezTo>
                    <a:pt x="224" y="562"/>
                    <a:pt x="196" y="534"/>
                    <a:pt x="196" y="500"/>
                  </a:cubicBezTo>
                  <a:cubicBezTo>
                    <a:pt x="196" y="465"/>
                    <a:pt x="224" y="437"/>
                    <a:pt x="258" y="437"/>
                  </a:cubicBezTo>
                  <a:cubicBezTo>
                    <a:pt x="292" y="437"/>
                    <a:pt x="320" y="465"/>
                    <a:pt x="320" y="500"/>
                  </a:cubicBezTo>
                  <a:cubicBezTo>
                    <a:pt x="320" y="534"/>
                    <a:pt x="292" y="562"/>
                    <a:pt x="258" y="562"/>
                  </a:cubicBezTo>
                  <a:close/>
                  <a:moveTo>
                    <a:pt x="258" y="1405"/>
                  </a:moveTo>
                  <a:cubicBezTo>
                    <a:pt x="224" y="1405"/>
                    <a:pt x="196" y="1377"/>
                    <a:pt x="196" y="1343"/>
                  </a:cubicBezTo>
                  <a:cubicBezTo>
                    <a:pt x="196" y="1308"/>
                    <a:pt x="224" y="1280"/>
                    <a:pt x="258" y="1280"/>
                  </a:cubicBezTo>
                  <a:cubicBezTo>
                    <a:pt x="292" y="1280"/>
                    <a:pt x="320" y="1308"/>
                    <a:pt x="320" y="1343"/>
                  </a:cubicBezTo>
                  <a:cubicBezTo>
                    <a:pt x="320" y="1377"/>
                    <a:pt x="292" y="1405"/>
                    <a:pt x="258" y="1405"/>
                  </a:cubicBezTo>
                  <a:close/>
                  <a:moveTo>
                    <a:pt x="174" y="1010"/>
                  </a:moveTo>
                  <a:cubicBezTo>
                    <a:pt x="125" y="1010"/>
                    <a:pt x="85" y="970"/>
                    <a:pt x="85" y="921"/>
                  </a:cubicBezTo>
                  <a:cubicBezTo>
                    <a:pt x="85" y="872"/>
                    <a:pt x="125" y="832"/>
                    <a:pt x="174" y="832"/>
                  </a:cubicBezTo>
                  <a:cubicBezTo>
                    <a:pt x="224" y="832"/>
                    <a:pt x="264" y="872"/>
                    <a:pt x="264" y="921"/>
                  </a:cubicBezTo>
                  <a:cubicBezTo>
                    <a:pt x="264" y="970"/>
                    <a:pt x="224" y="1010"/>
                    <a:pt x="174" y="1010"/>
                  </a:cubicBezTo>
                  <a:close/>
                  <a:moveTo>
                    <a:pt x="1236" y="1305"/>
                  </a:moveTo>
                  <a:cubicBezTo>
                    <a:pt x="1211" y="1290"/>
                    <a:pt x="1178" y="1294"/>
                    <a:pt x="1158" y="1315"/>
                  </a:cubicBezTo>
                  <a:cubicBezTo>
                    <a:pt x="1102" y="1371"/>
                    <a:pt x="1102" y="1371"/>
                    <a:pt x="1102" y="1371"/>
                  </a:cubicBezTo>
                  <a:cubicBezTo>
                    <a:pt x="1004" y="1273"/>
                    <a:pt x="1004" y="1273"/>
                    <a:pt x="1004" y="1273"/>
                  </a:cubicBezTo>
                  <a:cubicBezTo>
                    <a:pt x="1059" y="1217"/>
                    <a:pt x="1059" y="1217"/>
                    <a:pt x="1059" y="1217"/>
                  </a:cubicBezTo>
                  <a:cubicBezTo>
                    <a:pt x="1080" y="1196"/>
                    <a:pt x="1084" y="1164"/>
                    <a:pt x="1070" y="1138"/>
                  </a:cubicBezTo>
                  <a:cubicBezTo>
                    <a:pt x="1052" y="1107"/>
                    <a:pt x="1038" y="1073"/>
                    <a:pt x="1029" y="1039"/>
                  </a:cubicBezTo>
                  <a:cubicBezTo>
                    <a:pt x="1021" y="1010"/>
                    <a:pt x="995" y="991"/>
                    <a:pt x="966" y="991"/>
                  </a:cubicBezTo>
                  <a:cubicBezTo>
                    <a:pt x="887" y="991"/>
                    <a:pt x="887" y="991"/>
                    <a:pt x="887" y="991"/>
                  </a:cubicBezTo>
                  <a:cubicBezTo>
                    <a:pt x="887" y="852"/>
                    <a:pt x="887" y="852"/>
                    <a:pt x="887" y="852"/>
                  </a:cubicBezTo>
                  <a:cubicBezTo>
                    <a:pt x="966" y="852"/>
                    <a:pt x="966" y="852"/>
                    <a:pt x="966" y="852"/>
                  </a:cubicBezTo>
                  <a:cubicBezTo>
                    <a:pt x="995" y="852"/>
                    <a:pt x="1021" y="832"/>
                    <a:pt x="1029" y="804"/>
                  </a:cubicBezTo>
                  <a:cubicBezTo>
                    <a:pt x="1038" y="769"/>
                    <a:pt x="1052" y="735"/>
                    <a:pt x="1070" y="704"/>
                  </a:cubicBezTo>
                  <a:cubicBezTo>
                    <a:pt x="1084" y="678"/>
                    <a:pt x="1080" y="646"/>
                    <a:pt x="1059" y="626"/>
                  </a:cubicBezTo>
                  <a:cubicBezTo>
                    <a:pt x="1004" y="570"/>
                    <a:pt x="1004" y="570"/>
                    <a:pt x="1004" y="570"/>
                  </a:cubicBezTo>
                  <a:cubicBezTo>
                    <a:pt x="1102" y="471"/>
                    <a:pt x="1102" y="471"/>
                    <a:pt x="1102" y="471"/>
                  </a:cubicBezTo>
                  <a:cubicBezTo>
                    <a:pt x="1158" y="527"/>
                    <a:pt x="1158" y="527"/>
                    <a:pt x="1158" y="527"/>
                  </a:cubicBezTo>
                  <a:cubicBezTo>
                    <a:pt x="1178" y="548"/>
                    <a:pt x="1211" y="552"/>
                    <a:pt x="1236" y="538"/>
                  </a:cubicBezTo>
                  <a:cubicBezTo>
                    <a:pt x="1267" y="520"/>
                    <a:pt x="1301" y="506"/>
                    <a:pt x="1336" y="496"/>
                  </a:cubicBezTo>
                  <a:cubicBezTo>
                    <a:pt x="1364" y="489"/>
                    <a:pt x="1384" y="463"/>
                    <a:pt x="1384" y="434"/>
                  </a:cubicBezTo>
                  <a:cubicBezTo>
                    <a:pt x="1384" y="355"/>
                    <a:pt x="1384" y="355"/>
                    <a:pt x="1384" y="355"/>
                  </a:cubicBezTo>
                  <a:cubicBezTo>
                    <a:pt x="1523" y="355"/>
                    <a:pt x="1523" y="355"/>
                    <a:pt x="1523" y="355"/>
                  </a:cubicBezTo>
                  <a:cubicBezTo>
                    <a:pt x="1523" y="434"/>
                    <a:pt x="1523" y="434"/>
                    <a:pt x="1523" y="434"/>
                  </a:cubicBezTo>
                  <a:cubicBezTo>
                    <a:pt x="1523" y="463"/>
                    <a:pt x="1543" y="489"/>
                    <a:pt x="1571" y="496"/>
                  </a:cubicBezTo>
                  <a:cubicBezTo>
                    <a:pt x="1606" y="506"/>
                    <a:pt x="1639" y="520"/>
                    <a:pt x="1671" y="538"/>
                  </a:cubicBezTo>
                  <a:cubicBezTo>
                    <a:pt x="1696" y="552"/>
                    <a:pt x="1728" y="548"/>
                    <a:pt x="1749" y="527"/>
                  </a:cubicBezTo>
                  <a:cubicBezTo>
                    <a:pt x="1805" y="471"/>
                    <a:pt x="1805" y="471"/>
                    <a:pt x="1805" y="471"/>
                  </a:cubicBezTo>
                  <a:cubicBezTo>
                    <a:pt x="1903" y="570"/>
                    <a:pt x="1903" y="570"/>
                    <a:pt x="1903" y="570"/>
                  </a:cubicBezTo>
                  <a:cubicBezTo>
                    <a:pt x="1847" y="626"/>
                    <a:pt x="1847" y="626"/>
                    <a:pt x="1847" y="626"/>
                  </a:cubicBezTo>
                  <a:cubicBezTo>
                    <a:pt x="1827" y="646"/>
                    <a:pt x="1822" y="678"/>
                    <a:pt x="1837" y="704"/>
                  </a:cubicBezTo>
                  <a:cubicBezTo>
                    <a:pt x="1855" y="735"/>
                    <a:pt x="1868" y="769"/>
                    <a:pt x="1878" y="804"/>
                  </a:cubicBezTo>
                  <a:cubicBezTo>
                    <a:pt x="1886" y="832"/>
                    <a:pt x="1912" y="852"/>
                    <a:pt x="1941" y="852"/>
                  </a:cubicBezTo>
                  <a:cubicBezTo>
                    <a:pt x="2020" y="852"/>
                    <a:pt x="2020" y="852"/>
                    <a:pt x="2020" y="852"/>
                  </a:cubicBezTo>
                  <a:cubicBezTo>
                    <a:pt x="2020" y="991"/>
                    <a:pt x="2020" y="991"/>
                    <a:pt x="2020" y="991"/>
                  </a:cubicBezTo>
                  <a:cubicBezTo>
                    <a:pt x="1941" y="991"/>
                    <a:pt x="1941" y="991"/>
                    <a:pt x="1941" y="991"/>
                  </a:cubicBezTo>
                  <a:cubicBezTo>
                    <a:pt x="1912" y="991"/>
                    <a:pt x="1886" y="1010"/>
                    <a:pt x="1878" y="1039"/>
                  </a:cubicBezTo>
                  <a:cubicBezTo>
                    <a:pt x="1868" y="1073"/>
                    <a:pt x="1855" y="1107"/>
                    <a:pt x="1837" y="1138"/>
                  </a:cubicBezTo>
                  <a:cubicBezTo>
                    <a:pt x="1822" y="1164"/>
                    <a:pt x="1827" y="1196"/>
                    <a:pt x="1847" y="1217"/>
                  </a:cubicBezTo>
                  <a:cubicBezTo>
                    <a:pt x="1903" y="1273"/>
                    <a:pt x="1903" y="1273"/>
                    <a:pt x="1903" y="1273"/>
                  </a:cubicBezTo>
                  <a:cubicBezTo>
                    <a:pt x="1805" y="1371"/>
                    <a:pt x="1805" y="1371"/>
                    <a:pt x="1805" y="1371"/>
                  </a:cubicBezTo>
                  <a:cubicBezTo>
                    <a:pt x="1749" y="1315"/>
                    <a:pt x="1749" y="1315"/>
                    <a:pt x="1749" y="1315"/>
                  </a:cubicBezTo>
                  <a:cubicBezTo>
                    <a:pt x="1728" y="1294"/>
                    <a:pt x="1696" y="1290"/>
                    <a:pt x="1671" y="1305"/>
                  </a:cubicBezTo>
                  <a:cubicBezTo>
                    <a:pt x="1639" y="1322"/>
                    <a:pt x="1606" y="1336"/>
                    <a:pt x="1571" y="1346"/>
                  </a:cubicBezTo>
                  <a:cubicBezTo>
                    <a:pt x="1543" y="1354"/>
                    <a:pt x="1523" y="1379"/>
                    <a:pt x="1523" y="1409"/>
                  </a:cubicBezTo>
                  <a:cubicBezTo>
                    <a:pt x="1523" y="1488"/>
                    <a:pt x="1523" y="1488"/>
                    <a:pt x="1523" y="1488"/>
                  </a:cubicBezTo>
                  <a:cubicBezTo>
                    <a:pt x="1384" y="1488"/>
                    <a:pt x="1384" y="1488"/>
                    <a:pt x="1384" y="1488"/>
                  </a:cubicBezTo>
                  <a:cubicBezTo>
                    <a:pt x="1384" y="1409"/>
                    <a:pt x="1384" y="1409"/>
                    <a:pt x="1384" y="1409"/>
                  </a:cubicBezTo>
                  <a:cubicBezTo>
                    <a:pt x="1384" y="1379"/>
                    <a:pt x="1364" y="1354"/>
                    <a:pt x="1336" y="1346"/>
                  </a:cubicBezTo>
                  <a:cubicBezTo>
                    <a:pt x="1301" y="1336"/>
                    <a:pt x="1267" y="1322"/>
                    <a:pt x="1236" y="1305"/>
                  </a:cubicBezTo>
                  <a:close/>
                  <a:moveTo>
                    <a:pt x="1384" y="1573"/>
                  </a:moveTo>
                  <a:cubicBezTo>
                    <a:pt x="1523" y="1573"/>
                    <a:pt x="1523" y="1573"/>
                    <a:pt x="1523" y="1573"/>
                  </a:cubicBezTo>
                  <a:cubicBezTo>
                    <a:pt x="1523" y="1953"/>
                    <a:pt x="1523" y="1953"/>
                    <a:pt x="1523" y="1953"/>
                  </a:cubicBezTo>
                  <a:cubicBezTo>
                    <a:pt x="1384" y="1953"/>
                    <a:pt x="1384" y="1953"/>
                    <a:pt x="1384" y="1953"/>
                  </a:cubicBezTo>
                  <a:lnTo>
                    <a:pt x="1384" y="1573"/>
                  </a:lnTo>
                  <a:close/>
                  <a:moveTo>
                    <a:pt x="1736" y="2800"/>
                  </a:moveTo>
                  <a:cubicBezTo>
                    <a:pt x="1736" y="2814"/>
                    <a:pt x="1724" y="2825"/>
                    <a:pt x="1710" y="2825"/>
                  </a:cubicBezTo>
                  <a:cubicBezTo>
                    <a:pt x="1197" y="2825"/>
                    <a:pt x="1197" y="2825"/>
                    <a:pt x="1197" y="2825"/>
                  </a:cubicBezTo>
                  <a:cubicBezTo>
                    <a:pt x="1183" y="2825"/>
                    <a:pt x="1171" y="2814"/>
                    <a:pt x="1171" y="2800"/>
                  </a:cubicBezTo>
                  <a:cubicBezTo>
                    <a:pt x="1171" y="2737"/>
                    <a:pt x="1171" y="2737"/>
                    <a:pt x="1171" y="2737"/>
                  </a:cubicBezTo>
                  <a:cubicBezTo>
                    <a:pt x="1736" y="2737"/>
                    <a:pt x="1736" y="2737"/>
                    <a:pt x="1736" y="2737"/>
                  </a:cubicBezTo>
                  <a:lnTo>
                    <a:pt x="1736" y="2800"/>
                  </a:lnTo>
                  <a:close/>
                  <a:moveTo>
                    <a:pt x="1933" y="2558"/>
                  </a:moveTo>
                  <a:cubicBezTo>
                    <a:pt x="1933" y="2609"/>
                    <a:pt x="1891" y="2651"/>
                    <a:pt x="1839" y="2651"/>
                  </a:cubicBezTo>
                  <a:cubicBezTo>
                    <a:pt x="1068" y="2651"/>
                    <a:pt x="1068" y="2651"/>
                    <a:pt x="1068" y="2651"/>
                  </a:cubicBezTo>
                  <a:cubicBezTo>
                    <a:pt x="1016" y="2651"/>
                    <a:pt x="974" y="2609"/>
                    <a:pt x="974" y="2558"/>
                  </a:cubicBezTo>
                  <a:cubicBezTo>
                    <a:pt x="974" y="2515"/>
                    <a:pt x="974" y="2515"/>
                    <a:pt x="974" y="2515"/>
                  </a:cubicBezTo>
                  <a:cubicBezTo>
                    <a:pt x="1933" y="2515"/>
                    <a:pt x="1933" y="2515"/>
                    <a:pt x="1933" y="2515"/>
                  </a:cubicBezTo>
                  <a:lnTo>
                    <a:pt x="1933" y="2558"/>
                  </a:lnTo>
                  <a:close/>
                  <a:moveTo>
                    <a:pt x="2022" y="2086"/>
                  </a:moveTo>
                  <a:cubicBezTo>
                    <a:pt x="2022" y="2183"/>
                    <a:pt x="2022" y="2183"/>
                    <a:pt x="2022" y="2183"/>
                  </a:cubicBezTo>
                  <a:cubicBezTo>
                    <a:pt x="2022" y="2210"/>
                    <a:pt x="2001" y="2231"/>
                    <a:pt x="1974" y="2231"/>
                  </a:cubicBezTo>
                  <a:cubicBezTo>
                    <a:pt x="1263" y="2231"/>
                    <a:pt x="1263" y="2231"/>
                    <a:pt x="1263" y="2231"/>
                  </a:cubicBezTo>
                  <a:cubicBezTo>
                    <a:pt x="1239" y="2231"/>
                    <a:pt x="1220" y="2250"/>
                    <a:pt x="1220" y="2274"/>
                  </a:cubicBezTo>
                  <a:cubicBezTo>
                    <a:pt x="1220" y="2297"/>
                    <a:pt x="1239" y="2316"/>
                    <a:pt x="1263" y="2316"/>
                  </a:cubicBezTo>
                  <a:cubicBezTo>
                    <a:pt x="1933" y="2316"/>
                    <a:pt x="1933" y="2316"/>
                    <a:pt x="1933" y="2316"/>
                  </a:cubicBezTo>
                  <a:cubicBezTo>
                    <a:pt x="1933" y="2430"/>
                    <a:pt x="1933" y="2430"/>
                    <a:pt x="1933" y="2430"/>
                  </a:cubicBezTo>
                  <a:cubicBezTo>
                    <a:pt x="974" y="2430"/>
                    <a:pt x="974" y="2430"/>
                    <a:pt x="974" y="2430"/>
                  </a:cubicBezTo>
                  <a:cubicBezTo>
                    <a:pt x="974" y="2316"/>
                    <a:pt x="974" y="2316"/>
                    <a:pt x="974" y="2316"/>
                  </a:cubicBezTo>
                  <a:cubicBezTo>
                    <a:pt x="1064" y="2316"/>
                    <a:pt x="1064" y="2316"/>
                    <a:pt x="1064" y="2316"/>
                  </a:cubicBezTo>
                  <a:cubicBezTo>
                    <a:pt x="1088" y="2316"/>
                    <a:pt x="1107" y="2297"/>
                    <a:pt x="1107" y="2274"/>
                  </a:cubicBezTo>
                  <a:cubicBezTo>
                    <a:pt x="1107" y="2250"/>
                    <a:pt x="1088" y="2231"/>
                    <a:pt x="1064" y="2231"/>
                  </a:cubicBezTo>
                  <a:cubicBezTo>
                    <a:pt x="933" y="2231"/>
                    <a:pt x="933" y="2231"/>
                    <a:pt x="933" y="2231"/>
                  </a:cubicBezTo>
                  <a:cubicBezTo>
                    <a:pt x="906" y="2231"/>
                    <a:pt x="884" y="2210"/>
                    <a:pt x="884" y="2183"/>
                  </a:cubicBezTo>
                  <a:cubicBezTo>
                    <a:pt x="884" y="2086"/>
                    <a:pt x="884" y="2086"/>
                    <a:pt x="884" y="2086"/>
                  </a:cubicBezTo>
                  <a:cubicBezTo>
                    <a:pt x="884" y="2060"/>
                    <a:pt x="906" y="2038"/>
                    <a:pt x="933" y="2038"/>
                  </a:cubicBezTo>
                  <a:cubicBezTo>
                    <a:pt x="1974" y="2038"/>
                    <a:pt x="1974" y="2038"/>
                    <a:pt x="1974" y="2038"/>
                  </a:cubicBezTo>
                  <a:cubicBezTo>
                    <a:pt x="2001" y="2038"/>
                    <a:pt x="2022" y="2060"/>
                    <a:pt x="2022" y="2086"/>
                  </a:cubicBezTo>
                  <a:close/>
                  <a:moveTo>
                    <a:pt x="2711" y="1343"/>
                  </a:moveTo>
                  <a:cubicBezTo>
                    <a:pt x="2711" y="1377"/>
                    <a:pt x="2683" y="1405"/>
                    <a:pt x="2649" y="1405"/>
                  </a:cubicBezTo>
                  <a:cubicBezTo>
                    <a:pt x="2614" y="1405"/>
                    <a:pt x="2586" y="1377"/>
                    <a:pt x="2586" y="1343"/>
                  </a:cubicBezTo>
                  <a:cubicBezTo>
                    <a:pt x="2586" y="1308"/>
                    <a:pt x="2614" y="1280"/>
                    <a:pt x="2649" y="1280"/>
                  </a:cubicBezTo>
                  <a:cubicBezTo>
                    <a:pt x="2683" y="1280"/>
                    <a:pt x="2711" y="1308"/>
                    <a:pt x="2711" y="1343"/>
                  </a:cubicBezTo>
                  <a:close/>
                  <a:moveTo>
                    <a:pt x="2732" y="832"/>
                  </a:moveTo>
                  <a:cubicBezTo>
                    <a:pt x="2782" y="832"/>
                    <a:pt x="2822" y="872"/>
                    <a:pt x="2822" y="921"/>
                  </a:cubicBezTo>
                  <a:cubicBezTo>
                    <a:pt x="2822" y="970"/>
                    <a:pt x="2782" y="1010"/>
                    <a:pt x="2732" y="1010"/>
                  </a:cubicBezTo>
                  <a:cubicBezTo>
                    <a:pt x="2683" y="1010"/>
                    <a:pt x="2643" y="970"/>
                    <a:pt x="2643" y="921"/>
                  </a:cubicBezTo>
                  <a:cubicBezTo>
                    <a:pt x="2643" y="872"/>
                    <a:pt x="2683" y="832"/>
                    <a:pt x="2732" y="832"/>
                  </a:cubicBezTo>
                  <a:close/>
                  <a:moveTo>
                    <a:pt x="2732" y="832"/>
                  </a:moveTo>
                  <a:cubicBezTo>
                    <a:pt x="2732" y="832"/>
                    <a:pt x="2732" y="832"/>
                    <a:pt x="2732" y="83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49"/>
          <p:cNvSpPr txBox="1">
            <a:spLocks noGrp="1"/>
          </p:cNvSpPr>
          <p:nvPr>
            <p:ph type="subTitle" idx="1"/>
          </p:nvPr>
        </p:nvSpPr>
        <p:spPr>
          <a:xfrm>
            <a:off x="1257741" y="2786768"/>
            <a:ext cx="6628518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What are the </a:t>
            </a:r>
            <a:r>
              <a:rPr lang="en" sz="2800" dirty="0">
                <a:solidFill>
                  <a:srgbClr val="FFBD33"/>
                </a:solidFill>
              </a:rPr>
              <a:t>steps </a:t>
            </a:r>
            <a:r>
              <a:rPr lang="en" sz="2800" dirty="0"/>
              <a:t>to develop our solution?</a:t>
            </a:r>
            <a:endParaRPr sz="2800" dirty="0"/>
          </a:p>
        </p:txBody>
      </p:sp>
      <p:sp>
        <p:nvSpPr>
          <p:cNvPr id="1194" name="Google Shape;1194;p49"/>
          <p:cNvSpPr txBox="1">
            <a:spLocks noGrp="1"/>
          </p:cNvSpPr>
          <p:nvPr>
            <p:ph type="title"/>
          </p:nvPr>
        </p:nvSpPr>
        <p:spPr>
          <a:xfrm>
            <a:off x="1419106" y="1502712"/>
            <a:ext cx="6305788" cy="14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Development!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4075354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50"/>
          <p:cNvSpPr/>
          <p:nvPr/>
        </p:nvSpPr>
        <p:spPr>
          <a:xfrm>
            <a:off x="3839250" y="955975"/>
            <a:ext cx="1465500" cy="1310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00" name="Google Shape;1200;p50"/>
          <p:cNvSpPr txBox="1">
            <a:spLocks noGrp="1"/>
          </p:cNvSpPr>
          <p:nvPr>
            <p:ph type="title"/>
          </p:nvPr>
        </p:nvSpPr>
        <p:spPr>
          <a:xfrm>
            <a:off x="993900" y="2613431"/>
            <a:ext cx="715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Static Design</a:t>
            </a:r>
            <a:endParaRPr sz="4800" dirty="0"/>
          </a:p>
        </p:txBody>
      </p:sp>
      <p:sp>
        <p:nvSpPr>
          <p:cNvPr id="1201" name="Google Shape;1201;p50"/>
          <p:cNvSpPr txBox="1">
            <a:spLocks noGrp="1"/>
          </p:cNvSpPr>
          <p:nvPr>
            <p:ph type="title" idx="2"/>
          </p:nvPr>
        </p:nvSpPr>
        <p:spPr>
          <a:xfrm>
            <a:off x="4005750" y="1190275"/>
            <a:ext cx="113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202" name="Google Shape;1202;p50"/>
          <p:cNvSpPr txBox="1">
            <a:spLocks noGrp="1"/>
          </p:cNvSpPr>
          <p:nvPr>
            <p:ph type="subTitle" idx="1"/>
          </p:nvPr>
        </p:nvSpPr>
        <p:spPr>
          <a:xfrm>
            <a:off x="1885950" y="3559050"/>
            <a:ext cx="5372100" cy="4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efine the </a:t>
            </a:r>
            <a:r>
              <a:rPr lang="en" dirty="0">
                <a:solidFill>
                  <a:srgbClr val="FFBD33"/>
                </a:solidFill>
              </a:rPr>
              <a:t>bulding blocks.</a:t>
            </a:r>
            <a:endParaRPr dirty="0">
              <a:solidFill>
                <a:srgbClr val="FFBD3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ngineering Major for College: Civil Engineering by Slidesgo">
  <a:themeElements>
    <a:clrScheme name="Simple Light">
      <a:dk1>
        <a:srgbClr val="FFFFFF"/>
      </a:dk1>
      <a:lt1>
        <a:srgbClr val="1B1B21"/>
      </a:lt1>
      <a:dk2>
        <a:srgbClr val="FFBD33"/>
      </a:dk2>
      <a:lt2>
        <a:srgbClr val="60BBF5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Office PowerPoint</Application>
  <PresentationFormat>On-screen Show (16:9)</PresentationFormat>
  <Paragraphs>62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Allerta Stencil</vt:lpstr>
      <vt:lpstr>Assistant</vt:lpstr>
      <vt:lpstr>Arial</vt:lpstr>
      <vt:lpstr>Roboto Condensed</vt:lpstr>
      <vt:lpstr>Calibri</vt:lpstr>
      <vt:lpstr>Engineering Major for College: Civil Engineering by Slidesgo</vt:lpstr>
      <vt:lpstr>Space!</vt:lpstr>
      <vt:lpstr>01</vt:lpstr>
      <vt:lpstr>We need to maintain:</vt:lpstr>
      <vt:lpstr>What we need:</vt:lpstr>
      <vt:lpstr>TTRD-19A!</vt:lpstr>
      <vt:lpstr>Prof. Micheal J. Pont SafeTTy, UK.</vt:lpstr>
      <vt:lpstr>TTRD-19A Features:</vt:lpstr>
      <vt:lpstr>Development!</vt:lpstr>
      <vt:lpstr>Static Design</vt:lpstr>
      <vt:lpstr>Dynamic Design</vt:lpstr>
      <vt:lpstr>Implementation</vt:lpstr>
      <vt:lpstr>Verification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Space!</dc:title>
  <cp:lastModifiedBy>Mohamed Said</cp:lastModifiedBy>
  <cp:revision>1</cp:revision>
  <dcterms:modified xsi:type="dcterms:W3CDTF">2022-07-04T23:32:38Z</dcterms:modified>
</cp:coreProperties>
</file>