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ssistant"/>
      <p:regular r:id="rId19"/>
      <p:bold r:id="rId20"/>
    </p:embeddedFont>
    <p:embeddedFont>
      <p:font typeface="Roboto Condensed"/>
      <p:regular r:id="rId21"/>
      <p:bold r:id="rId22"/>
      <p:italic r:id="rId23"/>
      <p:boldItalic r:id="rId24"/>
    </p:embeddedFont>
    <p:embeddedFont>
      <p:font typeface="Allerta Stencil"/>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ssistant-bold.fntdata"/><Relationship Id="rId22" Type="http://schemas.openxmlformats.org/officeDocument/2006/relationships/font" Target="fonts/RobotoCondensed-bold.fntdata"/><Relationship Id="rId21" Type="http://schemas.openxmlformats.org/officeDocument/2006/relationships/font" Target="fonts/RobotoCondensed-regular.fntdata"/><Relationship Id="rId24" Type="http://schemas.openxmlformats.org/officeDocument/2006/relationships/font" Target="fonts/RobotoCondensed-boldItalic.fntdata"/><Relationship Id="rId23"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llertaStenci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ssistan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8" name="Google Shape;11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4" name="Google Shape;1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13b39cca16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1" name="Google Shape;1221;g13b39cca162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3b39cca16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8" name="Google Shape;1228;g13b39cca162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3b39cca16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5" name="Google Shape;1235;g13b39cca162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2" name="Google Shape;124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5" name="Google Shape;1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3b39cca16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8" name="Google Shape;1178;g13b39cca162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3b39cca1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3b39cca1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13b39cca162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13b39cca162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6" name="Google Shape;11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3b39cca16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2" name="Google Shape;1202;g13b39cca162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3b39cca16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g13b39cca162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8572" l="1018" r="921" t="8672"/>
          <a:stretch/>
        </p:blipFill>
        <p:spPr>
          <a:xfrm>
            <a:off x="0" y="0"/>
            <a:ext cx="9135475" cy="5138025"/>
          </a:xfrm>
          <a:prstGeom prst="rect">
            <a:avLst/>
          </a:prstGeom>
          <a:noFill/>
          <a:ln>
            <a:noFill/>
          </a:ln>
        </p:spPr>
      </p:pic>
      <p:sp>
        <p:nvSpPr>
          <p:cNvPr id="10" name="Google Shape;10;p2"/>
          <p:cNvSpPr txBox="1"/>
          <p:nvPr>
            <p:ph type="ctrTitle"/>
          </p:nvPr>
        </p:nvSpPr>
        <p:spPr>
          <a:xfrm>
            <a:off x="720000" y="1599625"/>
            <a:ext cx="7704000" cy="141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1756050" y="3147588"/>
            <a:ext cx="5631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356890" y="122952"/>
            <a:ext cx="9857793" cy="4897599"/>
            <a:chOff x="-356890" y="122952"/>
            <a:chExt cx="9857793" cy="4897599"/>
          </a:xfrm>
        </p:grpSpPr>
        <p:grpSp>
          <p:nvGrpSpPr>
            <p:cNvPr id="13" name="Google Shape;13;p2"/>
            <p:cNvGrpSpPr/>
            <p:nvPr/>
          </p:nvGrpSpPr>
          <p:grpSpPr>
            <a:xfrm>
              <a:off x="7347106" y="4564656"/>
              <a:ext cx="2153797" cy="455895"/>
              <a:chOff x="4630756" y="1700569"/>
              <a:chExt cx="2153797" cy="455895"/>
            </a:xfrm>
          </p:grpSpPr>
          <p:sp>
            <p:nvSpPr>
              <p:cNvPr id="14" name="Google Shape;14;p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 name="Google Shape;17;p2"/>
            <p:cNvGrpSpPr/>
            <p:nvPr/>
          </p:nvGrpSpPr>
          <p:grpSpPr>
            <a:xfrm>
              <a:off x="-356890" y="122952"/>
              <a:ext cx="2153797" cy="455801"/>
              <a:chOff x="4886735" y="1558927"/>
              <a:chExt cx="2153797" cy="455801"/>
            </a:xfrm>
          </p:grpSpPr>
          <p:sp>
            <p:nvSpPr>
              <p:cNvPr id="18" name="Google Shape;18;p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63" name="Shape 263"/>
        <p:cNvGrpSpPr/>
        <p:nvPr/>
      </p:nvGrpSpPr>
      <p:grpSpPr>
        <a:xfrm>
          <a:off x="0" y="0"/>
          <a:ext cx="0" cy="0"/>
          <a:chOff x="0" y="0"/>
          <a:chExt cx="0" cy="0"/>
        </a:xfrm>
      </p:grpSpPr>
      <p:pic>
        <p:nvPicPr>
          <p:cNvPr id="264" name="Google Shape;264;p11"/>
          <p:cNvPicPr preferRelativeResize="0"/>
          <p:nvPr/>
        </p:nvPicPr>
        <p:blipFill rotWithShape="1">
          <a:blip r:embed="rId2">
            <a:alphaModFix/>
          </a:blip>
          <a:srcRect b="8579" l="1010" r="920" t="8761"/>
          <a:stretch/>
        </p:blipFill>
        <p:spPr>
          <a:xfrm rot="10799998">
            <a:off x="2" y="-3"/>
            <a:ext cx="9135475" cy="5132527"/>
          </a:xfrm>
          <a:prstGeom prst="rect">
            <a:avLst/>
          </a:prstGeom>
          <a:noFill/>
          <a:ln>
            <a:noFill/>
          </a:ln>
        </p:spPr>
      </p:pic>
      <p:sp>
        <p:nvSpPr>
          <p:cNvPr id="265" name="Google Shape;265;p11"/>
          <p:cNvSpPr txBox="1"/>
          <p:nvPr>
            <p:ph idx="1" type="subTitle"/>
          </p:nvPr>
        </p:nvSpPr>
        <p:spPr>
          <a:xfrm>
            <a:off x="1796369" y="1678525"/>
            <a:ext cx="2487300" cy="42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266" name="Google Shape;266;p11"/>
          <p:cNvSpPr txBox="1"/>
          <p:nvPr>
            <p:ph idx="2" type="subTitle"/>
          </p:nvPr>
        </p:nvSpPr>
        <p:spPr>
          <a:xfrm>
            <a:off x="1796368" y="2118029"/>
            <a:ext cx="2487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7" name="Google Shape;267;p11"/>
          <p:cNvSpPr txBox="1"/>
          <p:nvPr>
            <p:ph idx="3" type="subTitle"/>
          </p:nvPr>
        </p:nvSpPr>
        <p:spPr>
          <a:xfrm>
            <a:off x="5648376" y="2118029"/>
            <a:ext cx="248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8" name="Google Shape;268;p11"/>
          <p:cNvSpPr txBox="1"/>
          <p:nvPr>
            <p:ph idx="4" type="subTitle"/>
          </p:nvPr>
        </p:nvSpPr>
        <p:spPr>
          <a:xfrm>
            <a:off x="1796368" y="3695025"/>
            <a:ext cx="2487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9" name="Google Shape;269;p11"/>
          <p:cNvSpPr txBox="1"/>
          <p:nvPr>
            <p:ph idx="5" type="subTitle"/>
          </p:nvPr>
        </p:nvSpPr>
        <p:spPr>
          <a:xfrm>
            <a:off x="5648376" y="3695025"/>
            <a:ext cx="2484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0" name="Google Shape;270;p11"/>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1" name="Google Shape;271;p11"/>
          <p:cNvSpPr txBox="1"/>
          <p:nvPr>
            <p:ph idx="6" type="subTitle"/>
          </p:nvPr>
        </p:nvSpPr>
        <p:spPr>
          <a:xfrm>
            <a:off x="1796369" y="3259350"/>
            <a:ext cx="2487300" cy="47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272" name="Google Shape;272;p11"/>
          <p:cNvSpPr txBox="1"/>
          <p:nvPr>
            <p:ph idx="7" type="subTitle"/>
          </p:nvPr>
        </p:nvSpPr>
        <p:spPr>
          <a:xfrm>
            <a:off x="5648432" y="1678525"/>
            <a:ext cx="2484000" cy="42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273" name="Google Shape;273;p11"/>
          <p:cNvSpPr txBox="1"/>
          <p:nvPr>
            <p:ph idx="8" type="subTitle"/>
          </p:nvPr>
        </p:nvSpPr>
        <p:spPr>
          <a:xfrm>
            <a:off x="5648432" y="3259350"/>
            <a:ext cx="2484000" cy="47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274" name="Google Shape;274;p11"/>
          <p:cNvGrpSpPr/>
          <p:nvPr/>
        </p:nvGrpSpPr>
        <p:grpSpPr>
          <a:xfrm>
            <a:off x="-1021341" y="-1014116"/>
            <a:ext cx="10502332" cy="6311676"/>
            <a:chOff x="-1021341" y="-1014116"/>
            <a:chExt cx="10502332" cy="6311676"/>
          </a:xfrm>
        </p:grpSpPr>
        <p:grpSp>
          <p:nvGrpSpPr>
            <p:cNvPr id="275" name="Google Shape;275;p11"/>
            <p:cNvGrpSpPr/>
            <p:nvPr/>
          </p:nvGrpSpPr>
          <p:grpSpPr>
            <a:xfrm rot="-5400000">
              <a:off x="-112677" y="3182856"/>
              <a:ext cx="1517651" cy="1997050"/>
              <a:chOff x="987425" y="941388"/>
              <a:chExt cx="1517651" cy="1997050"/>
            </a:xfrm>
          </p:grpSpPr>
          <p:sp>
            <p:nvSpPr>
              <p:cNvPr id="276" name="Google Shape;276;p11"/>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11"/>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11"/>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9" name="Google Shape;279;p11"/>
            <p:cNvGrpSpPr/>
            <p:nvPr/>
          </p:nvGrpSpPr>
          <p:grpSpPr>
            <a:xfrm rot="8100000">
              <a:off x="7581541" y="4914889"/>
              <a:ext cx="649282" cy="179386"/>
              <a:chOff x="3525838" y="4135438"/>
              <a:chExt cx="649288" cy="179388"/>
            </a:xfrm>
          </p:grpSpPr>
          <p:sp>
            <p:nvSpPr>
              <p:cNvPr id="280" name="Google Shape;280;p11"/>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11"/>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1"/>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3" name="Google Shape;283;p11"/>
            <p:cNvGrpSpPr/>
            <p:nvPr/>
          </p:nvGrpSpPr>
          <p:grpSpPr>
            <a:xfrm rot="8100000">
              <a:off x="7481446" y="-319405"/>
              <a:ext cx="2153776" cy="455891"/>
              <a:chOff x="4481475" y="2497689"/>
              <a:chExt cx="2153797" cy="455895"/>
            </a:xfrm>
          </p:grpSpPr>
          <p:sp>
            <p:nvSpPr>
              <p:cNvPr id="284" name="Google Shape;284;p11"/>
              <p:cNvSpPr/>
              <p:nvPr/>
            </p:nvSpPr>
            <p:spPr>
              <a:xfrm>
                <a:off x="4513899" y="253011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11"/>
              <p:cNvSpPr/>
              <p:nvPr/>
            </p:nvSpPr>
            <p:spPr>
              <a:xfrm>
                <a:off x="6571972" y="249768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11"/>
              <p:cNvSpPr/>
              <p:nvPr/>
            </p:nvSpPr>
            <p:spPr>
              <a:xfrm>
                <a:off x="4481475" y="288848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7" name="Google Shape;287;p11"/>
            <p:cNvGrpSpPr/>
            <p:nvPr/>
          </p:nvGrpSpPr>
          <p:grpSpPr>
            <a:xfrm rot="-8100000">
              <a:off x="28523" y="498099"/>
              <a:ext cx="649282" cy="179386"/>
              <a:chOff x="3525838" y="4135438"/>
              <a:chExt cx="649288" cy="179388"/>
            </a:xfrm>
          </p:grpSpPr>
          <p:sp>
            <p:nvSpPr>
              <p:cNvPr id="288" name="Google Shape;288;p11"/>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11"/>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11"/>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91" name="Google Shape;291;p11"/>
            <p:cNvGrpSpPr/>
            <p:nvPr/>
          </p:nvGrpSpPr>
          <p:grpSpPr>
            <a:xfrm rot="10800000">
              <a:off x="-1021341" y="512243"/>
              <a:ext cx="2153797" cy="455895"/>
              <a:chOff x="4630756" y="1700569"/>
              <a:chExt cx="2153797" cy="455895"/>
            </a:xfrm>
          </p:grpSpPr>
          <p:sp>
            <p:nvSpPr>
              <p:cNvPr id="292" name="Google Shape;292;p1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1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1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95" name="Google Shape;295;p11"/>
            <p:cNvGrpSpPr/>
            <p:nvPr/>
          </p:nvGrpSpPr>
          <p:grpSpPr>
            <a:xfrm rot="10800000">
              <a:off x="8046756" y="-125797"/>
              <a:ext cx="1017112" cy="1274803"/>
              <a:chOff x="3406775" y="1971675"/>
              <a:chExt cx="946151" cy="1185863"/>
            </a:xfrm>
          </p:grpSpPr>
          <p:sp>
            <p:nvSpPr>
              <p:cNvPr id="296" name="Google Shape;296;p1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1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1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99" name="Shape 299"/>
        <p:cNvGrpSpPr/>
        <p:nvPr/>
      </p:nvGrpSpPr>
      <p:grpSpPr>
        <a:xfrm>
          <a:off x="0" y="0"/>
          <a:ext cx="0" cy="0"/>
          <a:chOff x="0" y="0"/>
          <a:chExt cx="0" cy="0"/>
        </a:xfrm>
      </p:grpSpPr>
      <p:pic>
        <p:nvPicPr>
          <p:cNvPr id="300" name="Google Shape;300;p12"/>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301" name="Google Shape;301;p12"/>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2" name="Google Shape;302;p12"/>
          <p:cNvSpPr txBox="1"/>
          <p:nvPr>
            <p:ph idx="1" type="subTitle"/>
          </p:nvPr>
        </p:nvSpPr>
        <p:spPr>
          <a:xfrm>
            <a:off x="719997" y="2372375"/>
            <a:ext cx="2333400" cy="38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3" name="Google Shape;303;p12"/>
          <p:cNvSpPr txBox="1"/>
          <p:nvPr>
            <p:ph idx="2" type="subTitle"/>
          </p:nvPr>
        </p:nvSpPr>
        <p:spPr>
          <a:xfrm>
            <a:off x="3405300" y="2372363"/>
            <a:ext cx="2333400" cy="38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12"/>
          <p:cNvSpPr txBox="1"/>
          <p:nvPr>
            <p:ph idx="3" type="subTitle"/>
          </p:nvPr>
        </p:nvSpPr>
        <p:spPr>
          <a:xfrm>
            <a:off x="6093049" y="2372363"/>
            <a:ext cx="2333400" cy="38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12"/>
          <p:cNvSpPr txBox="1"/>
          <p:nvPr>
            <p:ph idx="4" type="subTitle"/>
          </p:nvPr>
        </p:nvSpPr>
        <p:spPr>
          <a:xfrm>
            <a:off x="719997" y="4198274"/>
            <a:ext cx="2333400" cy="38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6" name="Google Shape;306;p12"/>
          <p:cNvSpPr txBox="1"/>
          <p:nvPr>
            <p:ph idx="5" type="subTitle"/>
          </p:nvPr>
        </p:nvSpPr>
        <p:spPr>
          <a:xfrm>
            <a:off x="3405300" y="4198274"/>
            <a:ext cx="2333400" cy="38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12"/>
          <p:cNvSpPr txBox="1"/>
          <p:nvPr>
            <p:ph idx="6" type="subTitle"/>
          </p:nvPr>
        </p:nvSpPr>
        <p:spPr>
          <a:xfrm>
            <a:off x="6093049" y="4198274"/>
            <a:ext cx="2333400" cy="38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8" name="Google Shape;308;p12"/>
          <p:cNvSpPr txBox="1"/>
          <p:nvPr>
            <p:ph idx="7" type="subTitle"/>
          </p:nvPr>
        </p:nvSpPr>
        <p:spPr>
          <a:xfrm>
            <a:off x="719997" y="2051101"/>
            <a:ext cx="2333400" cy="31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309" name="Google Shape;309;p12"/>
          <p:cNvSpPr txBox="1"/>
          <p:nvPr>
            <p:ph idx="8" type="subTitle"/>
          </p:nvPr>
        </p:nvSpPr>
        <p:spPr>
          <a:xfrm>
            <a:off x="3405300" y="2051101"/>
            <a:ext cx="2333400" cy="31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310" name="Google Shape;310;p12"/>
          <p:cNvSpPr txBox="1"/>
          <p:nvPr>
            <p:ph idx="9" type="subTitle"/>
          </p:nvPr>
        </p:nvSpPr>
        <p:spPr>
          <a:xfrm>
            <a:off x="6093049" y="2051101"/>
            <a:ext cx="2333400" cy="31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311" name="Google Shape;311;p12"/>
          <p:cNvSpPr txBox="1"/>
          <p:nvPr>
            <p:ph idx="13" type="subTitle"/>
          </p:nvPr>
        </p:nvSpPr>
        <p:spPr>
          <a:xfrm>
            <a:off x="719997" y="3880879"/>
            <a:ext cx="2333400" cy="31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312" name="Google Shape;312;p12"/>
          <p:cNvSpPr txBox="1"/>
          <p:nvPr>
            <p:ph idx="14" type="subTitle"/>
          </p:nvPr>
        </p:nvSpPr>
        <p:spPr>
          <a:xfrm>
            <a:off x="3405300" y="3880878"/>
            <a:ext cx="2333400" cy="31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313" name="Google Shape;313;p12"/>
          <p:cNvSpPr txBox="1"/>
          <p:nvPr>
            <p:ph idx="15" type="subTitle"/>
          </p:nvPr>
        </p:nvSpPr>
        <p:spPr>
          <a:xfrm>
            <a:off x="6093049" y="3880878"/>
            <a:ext cx="2333400" cy="31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17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314" name="Google Shape;314;p12"/>
          <p:cNvGrpSpPr/>
          <p:nvPr/>
        </p:nvGrpSpPr>
        <p:grpSpPr>
          <a:xfrm rot="-899881">
            <a:off x="7944639" y="-738524"/>
            <a:ext cx="1868723" cy="1646861"/>
            <a:chOff x="2757488" y="0"/>
            <a:chExt cx="1738314" cy="1531934"/>
          </a:xfrm>
        </p:grpSpPr>
        <p:sp>
          <p:nvSpPr>
            <p:cNvPr id="315" name="Google Shape;315;p1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1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1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18" name="Google Shape;318;p12"/>
          <p:cNvGrpSpPr/>
          <p:nvPr/>
        </p:nvGrpSpPr>
        <p:grpSpPr>
          <a:xfrm rot="-1800044">
            <a:off x="7020570" y="5236437"/>
            <a:ext cx="2153749" cy="455791"/>
            <a:chOff x="4886735" y="1558927"/>
            <a:chExt cx="2153797" cy="455801"/>
          </a:xfrm>
        </p:grpSpPr>
        <p:sp>
          <p:nvSpPr>
            <p:cNvPr id="319" name="Google Shape;319;p1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1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1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2" name="Google Shape;322;p12"/>
          <p:cNvGrpSpPr/>
          <p:nvPr/>
        </p:nvGrpSpPr>
        <p:grpSpPr>
          <a:xfrm rot="9900119">
            <a:off x="105406" y="-149"/>
            <a:ext cx="1868723" cy="1646861"/>
            <a:chOff x="2757488" y="0"/>
            <a:chExt cx="1738314" cy="1531934"/>
          </a:xfrm>
        </p:grpSpPr>
        <p:sp>
          <p:nvSpPr>
            <p:cNvPr id="323" name="Google Shape;323;p1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1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1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6" name="Google Shape;326;p12"/>
          <p:cNvGrpSpPr/>
          <p:nvPr/>
        </p:nvGrpSpPr>
        <p:grpSpPr>
          <a:xfrm rot="6299881">
            <a:off x="-385515" y="4622272"/>
            <a:ext cx="1017132" cy="1274827"/>
            <a:chOff x="3406775" y="1971675"/>
            <a:chExt cx="946151" cy="1185863"/>
          </a:xfrm>
        </p:grpSpPr>
        <p:sp>
          <p:nvSpPr>
            <p:cNvPr id="327" name="Google Shape;327;p1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1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1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30" name="Google Shape;330;p12"/>
          <p:cNvGrpSpPr/>
          <p:nvPr/>
        </p:nvGrpSpPr>
        <p:grpSpPr>
          <a:xfrm rot="2700000">
            <a:off x="8392331" y="5017597"/>
            <a:ext cx="649282" cy="179386"/>
            <a:chOff x="3525838" y="4135438"/>
            <a:chExt cx="649288" cy="179388"/>
          </a:xfrm>
        </p:grpSpPr>
        <p:sp>
          <p:nvSpPr>
            <p:cNvPr id="331" name="Google Shape;331;p1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1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1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4" name="Shape 334"/>
        <p:cNvGrpSpPr/>
        <p:nvPr/>
      </p:nvGrpSpPr>
      <p:grpSpPr>
        <a:xfrm>
          <a:off x="0" y="0"/>
          <a:ext cx="0" cy="0"/>
          <a:chOff x="0" y="0"/>
          <a:chExt cx="0" cy="0"/>
        </a:xfrm>
      </p:grpSpPr>
      <p:pic>
        <p:nvPicPr>
          <p:cNvPr id="335" name="Google Shape;335;p13"/>
          <p:cNvPicPr preferRelativeResize="0"/>
          <p:nvPr/>
        </p:nvPicPr>
        <p:blipFill rotWithShape="1">
          <a:blip r:embed="rId2">
            <a:alphaModFix/>
          </a:blip>
          <a:srcRect b="9806" l="903" r="922" t="7355"/>
          <a:stretch/>
        </p:blipFill>
        <p:spPr>
          <a:xfrm rot="10800000">
            <a:off x="0" y="0"/>
            <a:ext cx="9146425" cy="5143500"/>
          </a:xfrm>
          <a:prstGeom prst="rect">
            <a:avLst/>
          </a:prstGeom>
          <a:noFill/>
          <a:ln>
            <a:noFill/>
          </a:ln>
        </p:spPr>
      </p:pic>
      <p:sp>
        <p:nvSpPr>
          <p:cNvPr id="336" name="Google Shape;336;p13"/>
          <p:cNvSpPr txBox="1"/>
          <p:nvPr>
            <p:ph type="title"/>
          </p:nvPr>
        </p:nvSpPr>
        <p:spPr>
          <a:xfrm>
            <a:off x="1388100" y="1298850"/>
            <a:ext cx="6367800" cy="2545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37" name="Google Shape;337;p13"/>
          <p:cNvGrpSpPr/>
          <p:nvPr/>
        </p:nvGrpSpPr>
        <p:grpSpPr>
          <a:xfrm>
            <a:off x="4" y="13"/>
            <a:ext cx="9534874" cy="5037055"/>
            <a:chOff x="4" y="13"/>
            <a:chExt cx="9534874" cy="5037055"/>
          </a:xfrm>
        </p:grpSpPr>
        <p:grpSp>
          <p:nvGrpSpPr>
            <p:cNvPr id="338" name="Google Shape;338;p13"/>
            <p:cNvGrpSpPr/>
            <p:nvPr/>
          </p:nvGrpSpPr>
          <p:grpSpPr>
            <a:xfrm rot="8100000">
              <a:off x="127034" y="559909"/>
              <a:ext cx="616864" cy="614808"/>
              <a:chOff x="2588041" y="-11077"/>
              <a:chExt cx="511959" cy="510252"/>
            </a:xfrm>
          </p:grpSpPr>
          <p:cxnSp>
            <p:nvCxnSpPr>
              <p:cNvPr id="339" name="Google Shape;339;p13"/>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340" name="Google Shape;340;p13"/>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13"/>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42" name="Google Shape;342;p13"/>
            <p:cNvGrpSpPr/>
            <p:nvPr/>
          </p:nvGrpSpPr>
          <p:grpSpPr>
            <a:xfrm rot="10800000">
              <a:off x="142584" y="13"/>
              <a:ext cx="1868687" cy="1646829"/>
              <a:chOff x="2757488" y="0"/>
              <a:chExt cx="1738314" cy="1531934"/>
            </a:xfrm>
          </p:grpSpPr>
          <p:sp>
            <p:nvSpPr>
              <p:cNvPr id="343" name="Google Shape;343;p1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1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1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46" name="Google Shape;346;p13"/>
            <p:cNvGrpSpPr/>
            <p:nvPr/>
          </p:nvGrpSpPr>
          <p:grpSpPr>
            <a:xfrm rot="2700000">
              <a:off x="7737031" y="4654397"/>
              <a:ext cx="649282" cy="179386"/>
              <a:chOff x="3525838" y="4135438"/>
              <a:chExt cx="649288" cy="179388"/>
            </a:xfrm>
          </p:grpSpPr>
          <p:sp>
            <p:nvSpPr>
              <p:cNvPr id="347" name="Google Shape;347;p1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1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1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50" name="Google Shape;350;p13"/>
            <p:cNvGrpSpPr/>
            <p:nvPr/>
          </p:nvGrpSpPr>
          <p:grpSpPr>
            <a:xfrm>
              <a:off x="7381081" y="4451106"/>
              <a:ext cx="2153797" cy="455895"/>
              <a:chOff x="4630756" y="1700569"/>
              <a:chExt cx="2153797" cy="455895"/>
            </a:xfrm>
          </p:grpSpPr>
          <p:sp>
            <p:nvSpPr>
              <p:cNvPr id="351" name="Google Shape;351;p1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1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1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54" name="Shape 354"/>
        <p:cNvGrpSpPr/>
        <p:nvPr/>
      </p:nvGrpSpPr>
      <p:grpSpPr>
        <a:xfrm>
          <a:off x="0" y="0"/>
          <a:ext cx="0" cy="0"/>
          <a:chOff x="0" y="0"/>
          <a:chExt cx="0" cy="0"/>
        </a:xfrm>
      </p:grpSpPr>
      <p:pic>
        <p:nvPicPr>
          <p:cNvPr id="355" name="Google Shape;355;p14"/>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356" name="Google Shape;356;p14"/>
          <p:cNvSpPr txBox="1"/>
          <p:nvPr>
            <p:ph type="title"/>
          </p:nvPr>
        </p:nvSpPr>
        <p:spPr>
          <a:xfrm>
            <a:off x="4291600" y="3092825"/>
            <a:ext cx="3312300" cy="6063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7" name="Google Shape;357;p14"/>
          <p:cNvSpPr txBox="1"/>
          <p:nvPr>
            <p:ph idx="1" type="subTitle"/>
          </p:nvPr>
        </p:nvSpPr>
        <p:spPr>
          <a:xfrm>
            <a:off x="1458125" y="1352525"/>
            <a:ext cx="6227700" cy="1740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358" name="Google Shape;358;p14"/>
          <p:cNvGrpSpPr/>
          <p:nvPr/>
        </p:nvGrpSpPr>
        <p:grpSpPr>
          <a:xfrm>
            <a:off x="-427522" y="-603137"/>
            <a:ext cx="10187295" cy="5933965"/>
            <a:chOff x="-427522" y="-603137"/>
            <a:chExt cx="10187295" cy="5933965"/>
          </a:xfrm>
        </p:grpSpPr>
        <p:grpSp>
          <p:nvGrpSpPr>
            <p:cNvPr id="359" name="Google Shape;359;p14"/>
            <p:cNvGrpSpPr/>
            <p:nvPr/>
          </p:nvGrpSpPr>
          <p:grpSpPr>
            <a:xfrm rot="-2700000">
              <a:off x="8637016" y="4371926"/>
              <a:ext cx="649282" cy="179386"/>
              <a:chOff x="3525838" y="4135438"/>
              <a:chExt cx="649288" cy="179388"/>
            </a:xfrm>
          </p:grpSpPr>
          <p:sp>
            <p:nvSpPr>
              <p:cNvPr id="360" name="Google Shape;360;p1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1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1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63" name="Google Shape;363;p14"/>
            <p:cNvGrpSpPr/>
            <p:nvPr/>
          </p:nvGrpSpPr>
          <p:grpSpPr>
            <a:xfrm rot="-5400000">
              <a:off x="7657922" y="3936065"/>
              <a:ext cx="2153797" cy="455895"/>
              <a:chOff x="4630756" y="1700569"/>
              <a:chExt cx="2153797" cy="455895"/>
            </a:xfrm>
          </p:grpSpPr>
          <p:sp>
            <p:nvSpPr>
              <p:cNvPr id="364" name="Google Shape;364;p1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1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1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67" name="Google Shape;367;p14"/>
            <p:cNvGrpSpPr/>
            <p:nvPr/>
          </p:nvGrpSpPr>
          <p:grpSpPr>
            <a:xfrm rot="10800000">
              <a:off x="719992" y="3966089"/>
              <a:ext cx="1017112" cy="1274803"/>
              <a:chOff x="3406775" y="1971675"/>
              <a:chExt cx="946151" cy="1185863"/>
            </a:xfrm>
          </p:grpSpPr>
          <p:sp>
            <p:nvSpPr>
              <p:cNvPr id="368" name="Google Shape;368;p1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1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1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1" name="Google Shape;371;p14"/>
            <p:cNvGrpSpPr/>
            <p:nvPr/>
          </p:nvGrpSpPr>
          <p:grpSpPr>
            <a:xfrm rot="10800000">
              <a:off x="-6365" y="4875027"/>
              <a:ext cx="2153797" cy="455801"/>
              <a:chOff x="4886735" y="1558927"/>
              <a:chExt cx="2153797" cy="455801"/>
            </a:xfrm>
          </p:grpSpPr>
          <p:sp>
            <p:nvSpPr>
              <p:cNvPr id="372" name="Google Shape;372;p1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1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1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5" name="Google Shape;375;p14"/>
            <p:cNvGrpSpPr/>
            <p:nvPr/>
          </p:nvGrpSpPr>
          <p:grpSpPr>
            <a:xfrm>
              <a:off x="136184" y="-603137"/>
              <a:ext cx="1868687" cy="1646829"/>
              <a:chOff x="2757488" y="0"/>
              <a:chExt cx="1738314" cy="1531934"/>
            </a:xfrm>
          </p:grpSpPr>
          <p:sp>
            <p:nvSpPr>
              <p:cNvPr id="376" name="Google Shape;376;p14"/>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14"/>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14"/>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9" name="Google Shape;379;p14"/>
            <p:cNvGrpSpPr/>
            <p:nvPr/>
          </p:nvGrpSpPr>
          <p:grpSpPr>
            <a:xfrm>
              <a:off x="-427522" y="2616301"/>
              <a:ext cx="855055" cy="686105"/>
              <a:chOff x="3524250" y="2062163"/>
              <a:chExt cx="795400" cy="638237"/>
            </a:xfrm>
          </p:grpSpPr>
          <p:sp>
            <p:nvSpPr>
              <p:cNvPr id="380" name="Google Shape;380;p1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1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1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83" name="Google Shape;383;p14"/>
            <p:cNvGrpSpPr/>
            <p:nvPr/>
          </p:nvGrpSpPr>
          <p:grpSpPr>
            <a:xfrm rot="2700000">
              <a:off x="7608317" y="-91360"/>
              <a:ext cx="1631389" cy="2146716"/>
              <a:chOff x="987425" y="941388"/>
              <a:chExt cx="1517651" cy="1997050"/>
            </a:xfrm>
          </p:grpSpPr>
          <p:sp>
            <p:nvSpPr>
              <p:cNvPr id="384" name="Google Shape;384;p14"/>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14"/>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14"/>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7" name="Shape 387"/>
        <p:cNvGrpSpPr/>
        <p:nvPr/>
      </p:nvGrpSpPr>
      <p:grpSpPr>
        <a:xfrm>
          <a:off x="0" y="0"/>
          <a:ext cx="0" cy="0"/>
          <a:chOff x="0" y="0"/>
          <a:chExt cx="0" cy="0"/>
        </a:xfrm>
      </p:grpSpPr>
      <p:sp>
        <p:nvSpPr>
          <p:cNvPr id="388" name="Google Shape;388;p15"/>
          <p:cNvSpPr txBox="1"/>
          <p:nvPr>
            <p:ph idx="1" type="body"/>
          </p:nvPr>
        </p:nvSpPr>
        <p:spPr>
          <a:xfrm>
            <a:off x="836550" y="607900"/>
            <a:ext cx="7470900" cy="7377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500">
                <a:latin typeface="Allerta Stencil"/>
                <a:ea typeface="Allerta Stencil"/>
                <a:cs typeface="Allerta Stencil"/>
                <a:sym typeface="Allerta Stencil"/>
              </a:defRPr>
            </a:lvl1pPr>
          </a:lstStyle>
          <a:p/>
        </p:txBody>
      </p:sp>
      <p:grpSp>
        <p:nvGrpSpPr>
          <p:cNvPr id="389" name="Google Shape;389;p15"/>
          <p:cNvGrpSpPr/>
          <p:nvPr/>
        </p:nvGrpSpPr>
        <p:grpSpPr>
          <a:xfrm rot="5400000">
            <a:off x="-271130" y="335732"/>
            <a:ext cx="2153797" cy="455895"/>
            <a:chOff x="4630756" y="1700569"/>
            <a:chExt cx="2153797" cy="455895"/>
          </a:xfrm>
        </p:grpSpPr>
        <p:sp>
          <p:nvSpPr>
            <p:cNvPr id="390" name="Google Shape;390;p15"/>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15"/>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15"/>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93" name="Google Shape;393;p15"/>
          <p:cNvGrpSpPr/>
          <p:nvPr/>
        </p:nvGrpSpPr>
        <p:grpSpPr>
          <a:xfrm flipH="1" rot="-5400000">
            <a:off x="7261345" y="335732"/>
            <a:ext cx="2153797" cy="455895"/>
            <a:chOff x="4630756" y="1700569"/>
            <a:chExt cx="2153797" cy="455895"/>
          </a:xfrm>
        </p:grpSpPr>
        <p:sp>
          <p:nvSpPr>
            <p:cNvPr id="394" name="Google Shape;394;p15"/>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15"/>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15"/>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7" name="Shape 397"/>
        <p:cNvGrpSpPr/>
        <p:nvPr/>
      </p:nvGrpSpPr>
      <p:grpSpPr>
        <a:xfrm>
          <a:off x="0" y="0"/>
          <a:ext cx="0" cy="0"/>
          <a:chOff x="0" y="0"/>
          <a:chExt cx="0" cy="0"/>
        </a:xfrm>
      </p:grpSpPr>
      <p:pic>
        <p:nvPicPr>
          <p:cNvPr id="398" name="Google Shape;398;p16"/>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399" name="Google Shape;399;p16"/>
          <p:cNvSpPr txBox="1"/>
          <p:nvPr>
            <p:ph hasCustomPrompt="1" type="title"/>
          </p:nvPr>
        </p:nvSpPr>
        <p:spPr>
          <a:xfrm>
            <a:off x="720000" y="1321650"/>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00" name="Google Shape;400;p16"/>
          <p:cNvSpPr txBox="1"/>
          <p:nvPr>
            <p:ph idx="1" type="body"/>
          </p:nvPr>
        </p:nvSpPr>
        <p:spPr>
          <a:xfrm>
            <a:off x="2197175" y="3208950"/>
            <a:ext cx="4749600" cy="536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grpSp>
        <p:nvGrpSpPr>
          <p:cNvPr id="401" name="Google Shape;401;p16"/>
          <p:cNvGrpSpPr/>
          <p:nvPr/>
        </p:nvGrpSpPr>
        <p:grpSpPr>
          <a:xfrm rot="-2700000">
            <a:off x="105533" y="4132337"/>
            <a:ext cx="616864" cy="614808"/>
            <a:chOff x="2588041" y="-11077"/>
            <a:chExt cx="511959" cy="510252"/>
          </a:xfrm>
        </p:grpSpPr>
        <p:cxnSp>
          <p:nvCxnSpPr>
            <p:cNvPr id="402" name="Google Shape;402;p16"/>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403" name="Google Shape;403;p16"/>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16"/>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05" name="Google Shape;405;p16"/>
          <p:cNvGrpSpPr/>
          <p:nvPr/>
        </p:nvGrpSpPr>
        <p:grpSpPr>
          <a:xfrm>
            <a:off x="-1019265" y="3660212"/>
            <a:ext cx="1868687" cy="1646829"/>
            <a:chOff x="2757488" y="0"/>
            <a:chExt cx="1738314" cy="1531934"/>
          </a:xfrm>
        </p:grpSpPr>
        <p:sp>
          <p:nvSpPr>
            <p:cNvPr id="406" name="Google Shape;406;p1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1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1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09" name="Google Shape;409;p16"/>
          <p:cNvGrpSpPr/>
          <p:nvPr/>
        </p:nvGrpSpPr>
        <p:grpSpPr>
          <a:xfrm rot="-8100000">
            <a:off x="169518" y="278609"/>
            <a:ext cx="649282" cy="179386"/>
            <a:chOff x="3525838" y="4135438"/>
            <a:chExt cx="649288" cy="179388"/>
          </a:xfrm>
        </p:grpSpPr>
        <p:sp>
          <p:nvSpPr>
            <p:cNvPr id="410" name="Google Shape;410;p1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1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1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13" name="Google Shape;413;p16"/>
          <p:cNvGrpSpPr/>
          <p:nvPr/>
        </p:nvGrpSpPr>
        <p:grpSpPr>
          <a:xfrm rot="10800000">
            <a:off x="-880346" y="229341"/>
            <a:ext cx="2153797" cy="455895"/>
            <a:chOff x="4630756" y="1700569"/>
            <a:chExt cx="2153797" cy="455895"/>
          </a:xfrm>
        </p:grpSpPr>
        <p:sp>
          <p:nvSpPr>
            <p:cNvPr id="414" name="Google Shape;414;p1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1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1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17" name="Google Shape;417;p16"/>
          <p:cNvGrpSpPr/>
          <p:nvPr/>
        </p:nvGrpSpPr>
        <p:grpSpPr>
          <a:xfrm rot="10800000">
            <a:off x="8076600" y="4539538"/>
            <a:ext cx="2153797" cy="455801"/>
            <a:chOff x="4886735" y="1558927"/>
            <a:chExt cx="2153797" cy="455801"/>
          </a:xfrm>
        </p:grpSpPr>
        <p:sp>
          <p:nvSpPr>
            <p:cNvPr id="418" name="Google Shape;418;p16"/>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16"/>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16"/>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1" name="Google Shape;421;p16"/>
          <p:cNvGrpSpPr/>
          <p:nvPr/>
        </p:nvGrpSpPr>
        <p:grpSpPr>
          <a:xfrm rot="10800000">
            <a:off x="8644952" y="-180100"/>
            <a:ext cx="1017112" cy="1274803"/>
            <a:chOff x="3406775" y="1971675"/>
            <a:chExt cx="946151" cy="1185863"/>
          </a:xfrm>
        </p:grpSpPr>
        <p:sp>
          <p:nvSpPr>
            <p:cNvPr id="422" name="Google Shape;422;p1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1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1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5" name="Google Shape;425;p16"/>
          <p:cNvGrpSpPr/>
          <p:nvPr/>
        </p:nvGrpSpPr>
        <p:grpSpPr>
          <a:xfrm rot="10800000">
            <a:off x="8063598" y="75336"/>
            <a:ext cx="855055" cy="686105"/>
            <a:chOff x="3524250" y="1991279"/>
            <a:chExt cx="795400" cy="638237"/>
          </a:xfrm>
        </p:grpSpPr>
        <p:sp>
          <p:nvSpPr>
            <p:cNvPr id="426" name="Google Shape;426;p16"/>
            <p:cNvSpPr/>
            <p:nvPr/>
          </p:nvSpPr>
          <p:spPr>
            <a:xfrm>
              <a:off x="3554413" y="2019854"/>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16"/>
            <p:cNvSpPr/>
            <p:nvPr/>
          </p:nvSpPr>
          <p:spPr>
            <a:xfrm>
              <a:off x="4260850" y="2570716"/>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16"/>
            <p:cNvSpPr/>
            <p:nvPr/>
          </p:nvSpPr>
          <p:spPr>
            <a:xfrm>
              <a:off x="3524250" y="1991279"/>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9" name="Google Shape;429;p16"/>
          <p:cNvGrpSpPr/>
          <p:nvPr/>
        </p:nvGrpSpPr>
        <p:grpSpPr>
          <a:xfrm rot="-900094">
            <a:off x="8115699" y="4731415"/>
            <a:ext cx="616893" cy="614837"/>
            <a:chOff x="2588041" y="-11077"/>
            <a:chExt cx="511959" cy="510252"/>
          </a:xfrm>
        </p:grpSpPr>
        <p:cxnSp>
          <p:nvCxnSpPr>
            <p:cNvPr id="430" name="Google Shape;430;p16"/>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431" name="Google Shape;431;p16"/>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16"/>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33" name="Shape 433"/>
        <p:cNvGrpSpPr/>
        <p:nvPr/>
      </p:nvGrpSpPr>
      <p:grpSpPr>
        <a:xfrm>
          <a:off x="0" y="0"/>
          <a:ext cx="0" cy="0"/>
          <a:chOff x="0" y="0"/>
          <a:chExt cx="0" cy="0"/>
        </a:xfrm>
      </p:grpSpPr>
      <p:pic>
        <p:nvPicPr>
          <p:cNvPr id="434" name="Google Shape;434;p17"/>
          <p:cNvPicPr preferRelativeResize="0"/>
          <p:nvPr/>
        </p:nvPicPr>
        <p:blipFill rotWithShape="1">
          <a:blip r:embed="rId2">
            <a:alphaModFix/>
          </a:blip>
          <a:srcRect b="8581" l="776" r="923" t="8581"/>
          <a:stretch/>
        </p:blipFill>
        <p:spPr>
          <a:xfrm rot="10800000">
            <a:off x="0" y="-1"/>
            <a:ext cx="9157400" cy="5143500"/>
          </a:xfrm>
          <a:prstGeom prst="rect">
            <a:avLst/>
          </a:prstGeom>
          <a:noFill/>
          <a:ln>
            <a:noFill/>
          </a:ln>
        </p:spPr>
      </p:pic>
      <p:sp>
        <p:nvSpPr>
          <p:cNvPr id="435" name="Google Shape;435;p17"/>
          <p:cNvSpPr txBox="1"/>
          <p:nvPr>
            <p:ph type="title"/>
          </p:nvPr>
        </p:nvSpPr>
        <p:spPr>
          <a:xfrm>
            <a:off x="1284000" y="540000"/>
            <a:ext cx="65760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36" name="Google Shape;436;p17"/>
          <p:cNvSpPr txBox="1"/>
          <p:nvPr>
            <p:ph idx="1" type="subTitle"/>
          </p:nvPr>
        </p:nvSpPr>
        <p:spPr>
          <a:xfrm>
            <a:off x="1284000" y="1246025"/>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7" name="Google Shape;437;p17"/>
          <p:cNvSpPr txBox="1"/>
          <p:nvPr>
            <p:ph idx="2" type="title"/>
          </p:nvPr>
        </p:nvSpPr>
        <p:spPr>
          <a:xfrm>
            <a:off x="1284000" y="1996144"/>
            <a:ext cx="65760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solidFill>
                  <a:schemeClr val="dk2"/>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38" name="Google Shape;438;p17"/>
          <p:cNvSpPr txBox="1"/>
          <p:nvPr>
            <p:ph idx="3" type="subTitle"/>
          </p:nvPr>
        </p:nvSpPr>
        <p:spPr>
          <a:xfrm>
            <a:off x="1284000" y="2702169"/>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9" name="Google Shape;439;p17"/>
          <p:cNvSpPr txBox="1"/>
          <p:nvPr>
            <p:ph idx="4" type="title"/>
          </p:nvPr>
        </p:nvSpPr>
        <p:spPr>
          <a:xfrm>
            <a:off x="1284000" y="3452288"/>
            <a:ext cx="65760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440" name="Google Shape;440;p17"/>
          <p:cNvSpPr txBox="1"/>
          <p:nvPr>
            <p:ph idx="5" type="subTitle"/>
          </p:nvPr>
        </p:nvSpPr>
        <p:spPr>
          <a:xfrm>
            <a:off x="1284000" y="4158313"/>
            <a:ext cx="6576000" cy="44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41" name="Google Shape;441;p17"/>
          <p:cNvGrpSpPr/>
          <p:nvPr/>
        </p:nvGrpSpPr>
        <p:grpSpPr>
          <a:xfrm>
            <a:off x="134844" y="-220831"/>
            <a:ext cx="8874295" cy="5585170"/>
            <a:chOff x="134844" y="-220831"/>
            <a:chExt cx="8874295" cy="5585170"/>
          </a:xfrm>
        </p:grpSpPr>
        <p:grpSp>
          <p:nvGrpSpPr>
            <p:cNvPr id="442" name="Google Shape;442;p17"/>
            <p:cNvGrpSpPr/>
            <p:nvPr/>
          </p:nvGrpSpPr>
          <p:grpSpPr>
            <a:xfrm flipH="1" rot="5400000">
              <a:off x="7704293" y="2343794"/>
              <a:ext cx="2153797" cy="455895"/>
              <a:chOff x="4630756" y="1700569"/>
              <a:chExt cx="2153797" cy="455895"/>
            </a:xfrm>
          </p:grpSpPr>
          <p:sp>
            <p:nvSpPr>
              <p:cNvPr id="443" name="Google Shape;443;p1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1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1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46" name="Google Shape;446;p17"/>
            <p:cNvGrpSpPr/>
            <p:nvPr/>
          </p:nvGrpSpPr>
          <p:grpSpPr>
            <a:xfrm flipH="1" rot="5400000">
              <a:off x="-714107" y="2343794"/>
              <a:ext cx="2153797" cy="455895"/>
              <a:chOff x="4630756" y="1700569"/>
              <a:chExt cx="2153797" cy="455895"/>
            </a:xfrm>
          </p:grpSpPr>
          <p:sp>
            <p:nvSpPr>
              <p:cNvPr id="447" name="Google Shape;447;p1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1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1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50" name="Google Shape;450;p17"/>
            <p:cNvGrpSpPr/>
            <p:nvPr/>
          </p:nvGrpSpPr>
          <p:grpSpPr>
            <a:xfrm flipH="1" rot="10800000">
              <a:off x="3495093" y="4908444"/>
              <a:ext cx="2153797" cy="455895"/>
              <a:chOff x="4630756" y="1700569"/>
              <a:chExt cx="2153797" cy="455895"/>
            </a:xfrm>
          </p:grpSpPr>
          <p:sp>
            <p:nvSpPr>
              <p:cNvPr id="451" name="Google Shape;451;p1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1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1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54" name="Google Shape;454;p17"/>
            <p:cNvGrpSpPr/>
            <p:nvPr/>
          </p:nvGrpSpPr>
          <p:grpSpPr>
            <a:xfrm flipH="1" rot="10800000">
              <a:off x="3495093" y="-220831"/>
              <a:ext cx="2153797" cy="455895"/>
              <a:chOff x="4630756" y="1700569"/>
              <a:chExt cx="2153797" cy="455895"/>
            </a:xfrm>
          </p:grpSpPr>
          <p:sp>
            <p:nvSpPr>
              <p:cNvPr id="455" name="Google Shape;455;p1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1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1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58" name="Shape 458"/>
        <p:cNvGrpSpPr/>
        <p:nvPr/>
      </p:nvGrpSpPr>
      <p:grpSpPr>
        <a:xfrm>
          <a:off x="0" y="0"/>
          <a:ext cx="0" cy="0"/>
          <a:chOff x="0" y="0"/>
          <a:chExt cx="0" cy="0"/>
        </a:xfrm>
      </p:grpSpPr>
      <p:pic>
        <p:nvPicPr>
          <p:cNvPr id="459" name="Google Shape;459;p18"/>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460" name="Google Shape;460;p18"/>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1" name="Google Shape;461;p18"/>
          <p:cNvSpPr txBox="1"/>
          <p:nvPr>
            <p:ph idx="1" type="subTitle"/>
          </p:nvPr>
        </p:nvSpPr>
        <p:spPr>
          <a:xfrm>
            <a:off x="655050" y="3284938"/>
            <a:ext cx="2375700" cy="41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462" name="Google Shape;462;p18"/>
          <p:cNvSpPr txBox="1"/>
          <p:nvPr>
            <p:ph idx="2" type="subTitle"/>
          </p:nvPr>
        </p:nvSpPr>
        <p:spPr>
          <a:xfrm>
            <a:off x="655038" y="3664799"/>
            <a:ext cx="2375700" cy="93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3" name="Google Shape;463;p18"/>
          <p:cNvSpPr txBox="1"/>
          <p:nvPr>
            <p:ph idx="3" type="subTitle"/>
          </p:nvPr>
        </p:nvSpPr>
        <p:spPr>
          <a:xfrm>
            <a:off x="3384151" y="3664799"/>
            <a:ext cx="2375700" cy="93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4" name="Google Shape;464;p18"/>
          <p:cNvSpPr txBox="1"/>
          <p:nvPr>
            <p:ph idx="4" type="subTitle"/>
          </p:nvPr>
        </p:nvSpPr>
        <p:spPr>
          <a:xfrm>
            <a:off x="6113265" y="3664799"/>
            <a:ext cx="2375700" cy="93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5" name="Google Shape;465;p18"/>
          <p:cNvSpPr txBox="1"/>
          <p:nvPr>
            <p:ph idx="5" type="subTitle"/>
          </p:nvPr>
        </p:nvSpPr>
        <p:spPr>
          <a:xfrm>
            <a:off x="3384163" y="3284938"/>
            <a:ext cx="2375700" cy="41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466" name="Google Shape;466;p18"/>
          <p:cNvSpPr txBox="1"/>
          <p:nvPr>
            <p:ph idx="6" type="subTitle"/>
          </p:nvPr>
        </p:nvSpPr>
        <p:spPr>
          <a:xfrm>
            <a:off x="6113276" y="3284938"/>
            <a:ext cx="2375700" cy="41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467" name="Google Shape;467;p18"/>
          <p:cNvGrpSpPr/>
          <p:nvPr/>
        </p:nvGrpSpPr>
        <p:grpSpPr>
          <a:xfrm>
            <a:off x="-911484" y="-452765"/>
            <a:ext cx="10810325" cy="7203099"/>
            <a:chOff x="-911484" y="-452765"/>
            <a:chExt cx="10810325" cy="7203099"/>
          </a:xfrm>
        </p:grpSpPr>
        <p:grpSp>
          <p:nvGrpSpPr>
            <p:cNvPr id="468" name="Google Shape;468;p18"/>
            <p:cNvGrpSpPr/>
            <p:nvPr/>
          </p:nvGrpSpPr>
          <p:grpSpPr>
            <a:xfrm>
              <a:off x="-911484" y="4603505"/>
              <a:ext cx="1631475" cy="2146829"/>
              <a:chOff x="987425" y="941388"/>
              <a:chExt cx="1517651" cy="1997050"/>
            </a:xfrm>
          </p:grpSpPr>
          <p:sp>
            <p:nvSpPr>
              <p:cNvPr id="469" name="Google Shape;469;p18"/>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18"/>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18"/>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72" name="Google Shape;472;p18"/>
            <p:cNvGrpSpPr/>
            <p:nvPr/>
          </p:nvGrpSpPr>
          <p:grpSpPr>
            <a:xfrm rot="1799964">
              <a:off x="7713347" y="3780065"/>
              <a:ext cx="1901134" cy="1646859"/>
              <a:chOff x="2649767" y="0"/>
              <a:chExt cx="1768465" cy="1531934"/>
            </a:xfrm>
          </p:grpSpPr>
          <p:sp>
            <p:nvSpPr>
              <p:cNvPr id="473" name="Google Shape;473;p18"/>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1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18"/>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76" name="Google Shape;476;p18"/>
            <p:cNvGrpSpPr/>
            <p:nvPr/>
          </p:nvGrpSpPr>
          <p:grpSpPr>
            <a:xfrm rot="10800000">
              <a:off x="4023937" y="-452765"/>
              <a:ext cx="855135" cy="686169"/>
              <a:chOff x="3524250" y="2062163"/>
              <a:chExt cx="795400" cy="638237"/>
            </a:xfrm>
          </p:grpSpPr>
          <p:sp>
            <p:nvSpPr>
              <p:cNvPr id="477" name="Google Shape;477;p18"/>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18"/>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18"/>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80" name="Google Shape;480;p18"/>
            <p:cNvGrpSpPr/>
            <p:nvPr/>
          </p:nvGrpSpPr>
          <p:grpSpPr>
            <a:xfrm rot="-5400000">
              <a:off x="8370067" y="661351"/>
              <a:ext cx="1017112" cy="1274803"/>
              <a:chOff x="3406775" y="1971675"/>
              <a:chExt cx="946151" cy="1185863"/>
            </a:xfrm>
          </p:grpSpPr>
          <p:sp>
            <p:nvSpPr>
              <p:cNvPr id="481" name="Google Shape;481;p18"/>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18"/>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18"/>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84" name="Google Shape;484;p18"/>
            <p:cNvGrpSpPr/>
            <p:nvPr/>
          </p:nvGrpSpPr>
          <p:grpSpPr>
            <a:xfrm rot="10800000">
              <a:off x="-732416" y="-4"/>
              <a:ext cx="1901100" cy="1646829"/>
              <a:chOff x="2649767" y="0"/>
              <a:chExt cx="1768465" cy="1531934"/>
            </a:xfrm>
          </p:grpSpPr>
          <p:sp>
            <p:nvSpPr>
              <p:cNvPr id="485" name="Google Shape;485;p18"/>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1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18"/>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488" name="Google Shape;488;p18"/>
          <p:cNvSpPr txBox="1"/>
          <p:nvPr>
            <p:ph idx="7" type="title"/>
          </p:nvPr>
        </p:nvSpPr>
        <p:spPr>
          <a:xfrm>
            <a:off x="1276650" y="2727650"/>
            <a:ext cx="1132500" cy="6174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89" name="Google Shape;489;p18"/>
          <p:cNvSpPr txBox="1"/>
          <p:nvPr>
            <p:ph idx="8" type="title"/>
          </p:nvPr>
        </p:nvSpPr>
        <p:spPr>
          <a:xfrm>
            <a:off x="4005750" y="2727650"/>
            <a:ext cx="1132500" cy="6174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90" name="Google Shape;490;p18"/>
          <p:cNvSpPr txBox="1"/>
          <p:nvPr>
            <p:ph idx="9" type="title"/>
          </p:nvPr>
        </p:nvSpPr>
        <p:spPr>
          <a:xfrm>
            <a:off x="6734900" y="2727650"/>
            <a:ext cx="1132500" cy="6174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491" name="Shape 491"/>
        <p:cNvGrpSpPr/>
        <p:nvPr/>
      </p:nvGrpSpPr>
      <p:grpSpPr>
        <a:xfrm>
          <a:off x="0" y="0"/>
          <a:ext cx="0" cy="0"/>
          <a:chOff x="0" y="0"/>
          <a:chExt cx="0" cy="0"/>
        </a:xfrm>
      </p:grpSpPr>
      <p:pic>
        <p:nvPicPr>
          <p:cNvPr id="492" name="Google Shape;492;p19"/>
          <p:cNvPicPr preferRelativeResize="0"/>
          <p:nvPr/>
        </p:nvPicPr>
        <p:blipFill rotWithShape="1">
          <a:blip r:embed="rId2">
            <a:alphaModFix/>
          </a:blip>
          <a:srcRect b="8581" l="1016" r="1154" t="8581"/>
          <a:stretch/>
        </p:blipFill>
        <p:spPr>
          <a:xfrm rot="10800000">
            <a:off x="21925" y="-1"/>
            <a:ext cx="9113550" cy="5143500"/>
          </a:xfrm>
          <a:prstGeom prst="rect">
            <a:avLst/>
          </a:prstGeom>
          <a:noFill/>
          <a:ln>
            <a:noFill/>
          </a:ln>
        </p:spPr>
      </p:pic>
      <p:sp>
        <p:nvSpPr>
          <p:cNvPr id="493" name="Google Shape;493;p19"/>
          <p:cNvSpPr txBox="1"/>
          <p:nvPr>
            <p:ph idx="1" type="subTitle"/>
          </p:nvPr>
        </p:nvSpPr>
        <p:spPr>
          <a:xfrm>
            <a:off x="720000" y="2357250"/>
            <a:ext cx="3561600" cy="124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4" name="Google Shape;494;p19"/>
          <p:cNvSpPr txBox="1"/>
          <p:nvPr>
            <p:ph type="title"/>
          </p:nvPr>
        </p:nvSpPr>
        <p:spPr>
          <a:xfrm>
            <a:off x="720000" y="1538250"/>
            <a:ext cx="3561600" cy="8190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495" name="Google Shape;495;p19"/>
          <p:cNvGrpSpPr/>
          <p:nvPr/>
        </p:nvGrpSpPr>
        <p:grpSpPr>
          <a:xfrm>
            <a:off x="-472692" y="-1073410"/>
            <a:ext cx="10171492" cy="7179483"/>
            <a:chOff x="-472692" y="-1073410"/>
            <a:chExt cx="10171492" cy="7179483"/>
          </a:xfrm>
        </p:grpSpPr>
        <p:grpSp>
          <p:nvGrpSpPr>
            <p:cNvPr id="496" name="Google Shape;496;p19"/>
            <p:cNvGrpSpPr/>
            <p:nvPr/>
          </p:nvGrpSpPr>
          <p:grpSpPr>
            <a:xfrm rot="10800000">
              <a:off x="6665805" y="-1073410"/>
              <a:ext cx="1631475" cy="2146829"/>
              <a:chOff x="987425" y="941388"/>
              <a:chExt cx="1517651" cy="1997050"/>
            </a:xfrm>
          </p:grpSpPr>
          <p:sp>
            <p:nvSpPr>
              <p:cNvPr id="497" name="Google Shape;497;p19"/>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19"/>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19"/>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00" name="Google Shape;500;p19"/>
            <p:cNvGrpSpPr/>
            <p:nvPr/>
          </p:nvGrpSpPr>
          <p:grpSpPr>
            <a:xfrm>
              <a:off x="-215008" y="-271343"/>
              <a:ext cx="1017112" cy="1274803"/>
              <a:chOff x="3125252" y="932210"/>
              <a:chExt cx="946151" cy="1185863"/>
            </a:xfrm>
          </p:grpSpPr>
          <p:sp>
            <p:nvSpPr>
              <p:cNvPr id="501" name="Google Shape;501;p19"/>
              <p:cNvSpPr/>
              <p:nvPr/>
            </p:nvSpPr>
            <p:spPr>
              <a:xfrm>
                <a:off x="3153827" y="962373"/>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19"/>
              <p:cNvSpPr/>
              <p:nvPr/>
            </p:nvSpPr>
            <p:spPr>
              <a:xfrm>
                <a:off x="4006315" y="2052985"/>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19"/>
              <p:cNvSpPr/>
              <p:nvPr/>
            </p:nvSpPr>
            <p:spPr>
              <a:xfrm>
                <a:off x="3125252" y="93221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04" name="Google Shape;504;p19"/>
            <p:cNvGrpSpPr/>
            <p:nvPr/>
          </p:nvGrpSpPr>
          <p:grpSpPr>
            <a:xfrm rot="5400000">
              <a:off x="-343846" y="3904620"/>
              <a:ext cx="1017112" cy="1274803"/>
              <a:chOff x="3956856" y="1542233"/>
              <a:chExt cx="946151" cy="1185863"/>
            </a:xfrm>
          </p:grpSpPr>
          <p:sp>
            <p:nvSpPr>
              <p:cNvPr id="505" name="Google Shape;505;p19"/>
              <p:cNvSpPr/>
              <p:nvPr/>
            </p:nvSpPr>
            <p:spPr>
              <a:xfrm>
                <a:off x="3985431" y="1572396"/>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19"/>
              <p:cNvSpPr/>
              <p:nvPr/>
            </p:nvSpPr>
            <p:spPr>
              <a:xfrm>
                <a:off x="4837919" y="2663008"/>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19"/>
              <p:cNvSpPr/>
              <p:nvPr/>
            </p:nvSpPr>
            <p:spPr>
              <a:xfrm>
                <a:off x="3956856" y="1542233"/>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08" name="Google Shape;508;p19"/>
            <p:cNvGrpSpPr/>
            <p:nvPr/>
          </p:nvGrpSpPr>
          <p:grpSpPr>
            <a:xfrm rot="10800000">
              <a:off x="7830113" y="4459244"/>
              <a:ext cx="1868687" cy="1646829"/>
              <a:chOff x="2757488" y="0"/>
              <a:chExt cx="1738314" cy="1531934"/>
            </a:xfrm>
          </p:grpSpPr>
          <p:sp>
            <p:nvSpPr>
              <p:cNvPr id="509" name="Google Shape;509;p19"/>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19"/>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1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12" name="Google Shape;512;p19"/>
            <p:cNvGrpSpPr/>
            <p:nvPr/>
          </p:nvGrpSpPr>
          <p:grpSpPr>
            <a:xfrm rot="-2700000">
              <a:off x="4144235" y="4603585"/>
              <a:ext cx="855010" cy="686069"/>
              <a:chOff x="3524250" y="2062163"/>
              <a:chExt cx="795400" cy="638237"/>
            </a:xfrm>
          </p:grpSpPr>
          <p:sp>
            <p:nvSpPr>
              <p:cNvPr id="513" name="Google Shape;513;p19"/>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19"/>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19"/>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516" name="Shape 516"/>
        <p:cNvGrpSpPr/>
        <p:nvPr/>
      </p:nvGrpSpPr>
      <p:grpSpPr>
        <a:xfrm>
          <a:off x="0" y="0"/>
          <a:ext cx="0" cy="0"/>
          <a:chOff x="0" y="0"/>
          <a:chExt cx="0" cy="0"/>
        </a:xfrm>
      </p:grpSpPr>
      <p:pic>
        <p:nvPicPr>
          <p:cNvPr id="517" name="Google Shape;517;p20"/>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518" name="Google Shape;518;p20"/>
          <p:cNvSpPr txBox="1"/>
          <p:nvPr>
            <p:ph idx="1" type="subTitle"/>
          </p:nvPr>
        </p:nvSpPr>
        <p:spPr>
          <a:xfrm>
            <a:off x="4572000" y="2892450"/>
            <a:ext cx="3852000" cy="879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9" name="Google Shape;519;p20"/>
          <p:cNvSpPr txBox="1"/>
          <p:nvPr>
            <p:ph type="title"/>
          </p:nvPr>
        </p:nvSpPr>
        <p:spPr>
          <a:xfrm>
            <a:off x="4572000" y="2012850"/>
            <a:ext cx="3852000" cy="8796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520" name="Google Shape;520;p20"/>
          <p:cNvGrpSpPr/>
          <p:nvPr/>
        </p:nvGrpSpPr>
        <p:grpSpPr>
          <a:xfrm>
            <a:off x="-9" y="-115159"/>
            <a:ext cx="9793887" cy="5486562"/>
            <a:chOff x="-9" y="-115159"/>
            <a:chExt cx="9793887" cy="5486562"/>
          </a:xfrm>
        </p:grpSpPr>
        <p:grpSp>
          <p:nvGrpSpPr>
            <p:cNvPr id="521" name="Google Shape;521;p20"/>
            <p:cNvGrpSpPr/>
            <p:nvPr/>
          </p:nvGrpSpPr>
          <p:grpSpPr>
            <a:xfrm rot="10800000">
              <a:off x="8162403" y="2605626"/>
              <a:ext cx="1631475" cy="2146829"/>
              <a:chOff x="987425" y="941388"/>
              <a:chExt cx="1517651" cy="1997050"/>
            </a:xfrm>
          </p:grpSpPr>
          <p:sp>
            <p:nvSpPr>
              <p:cNvPr id="522" name="Google Shape;522;p20"/>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20"/>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20"/>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25" name="Google Shape;525;p20"/>
            <p:cNvGrpSpPr/>
            <p:nvPr/>
          </p:nvGrpSpPr>
          <p:grpSpPr>
            <a:xfrm rot="-5400000">
              <a:off x="8647914" y="717993"/>
              <a:ext cx="1017112" cy="1274803"/>
              <a:chOff x="3406775" y="1971675"/>
              <a:chExt cx="946151" cy="1185863"/>
            </a:xfrm>
          </p:grpSpPr>
          <p:sp>
            <p:nvSpPr>
              <p:cNvPr id="526" name="Google Shape;526;p2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2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2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29" name="Google Shape;529;p20"/>
            <p:cNvGrpSpPr/>
            <p:nvPr/>
          </p:nvGrpSpPr>
          <p:grpSpPr>
            <a:xfrm rot="10800000">
              <a:off x="4144962" y="228594"/>
              <a:ext cx="2153797" cy="455801"/>
              <a:chOff x="4886735" y="1330327"/>
              <a:chExt cx="2153797" cy="455801"/>
            </a:xfrm>
          </p:grpSpPr>
          <p:sp>
            <p:nvSpPr>
              <p:cNvPr id="530" name="Google Shape;530;p20"/>
              <p:cNvSpPr/>
              <p:nvPr/>
            </p:nvSpPr>
            <p:spPr>
              <a:xfrm>
                <a:off x="4919159" y="13627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20"/>
              <p:cNvSpPr/>
              <p:nvPr/>
            </p:nvSpPr>
            <p:spPr>
              <a:xfrm>
                <a:off x="4886735" y="17228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20"/>
              <p:cNvSpPr/>
              <p:nvPr/>
            </p:nvSpPr>
            <p:spPr>
              <a:xfrm>
                <a:off x="6977232" y="13303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33" name="Google Shape;533;p20"/>
            <p:cNvGrpSpPr/>
            <p:nvPr/>
          </p:nvGrpSpPr>
          <p:grpSpPr>
            <a:xfrm rot="-8100000">
              <a:off x="752256" y="4928152"/>
              <a:ext cx="649282" cy="179386"/>
              <a:chOff x="3525838" y="4135438"/>
              <a:chExt cx="649288" cy="179388"/>
            </a:xfrm>
          </p:grpSpPr>
          <p:sp>
            <p:nvSpPr>
              <p:cNvPr id="534" name="Google Shape;534;p20"/>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20"/>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20"/>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37" name="Google Shape;537;p20"/>
            <p:cNvGrpSpPr/>
            <p:nvPr/>
          </p:nvGrpSpPr>
          <p:grpSpPr>
            <a:xfrm rot="10800000">
              <a:off x="-9" y="4915508"/>
              <a:ext cx="2153797" cy="455895"/>
              <a:chOff x="4630756" y="1700569"/>
              <a:chExt cx="2153797" cy="455895"/>
            </a:xfrm>
          </p:grpSpPr>
          <p:sp>
            <p:nvSpPr>
              <p:cNvPr id="538" name="Google Shape;538;p2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2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2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41" name="Google Shape;541;p20"/>
            <p:cNvGrpSpPr/>
            <p:nvPr/>
          </p:nvGrpSpPr>
          <p:grpSpPr>
            <a:xfrm rot="-2700000">
              <a:off x="132083" y="2436805"/>
              <a:ext cx="616864" cy="614808"/>
              <a:chOff x="2258735" y="-428690"/>
              <a:chExt cx="511959" cy="510252"/>
            </a:xfrm>
          </p:grpSpPr>
          <p:cxnSp>
            <p:nvCxnSpPr>
              <p:cNvPr id="542" name="Google Shape;542;p20"/>
              <p:cNvCxnSpPr/>
              <p:nvPr/>
            </p:nvCxnSpPr>
            <p:spPr>
              <a:xfrm flipH="1">
                <a:off x="2292957" y="-394559"/>
                <a:ext cx="441900" cy="441900"/>
              </a:xfrm>
              <a:prstGeom prst="straightConnector1">
                <a:avLst/>
              </a:prstGeom>
              <a:noFill/>
              <a:ln cap="rnd" cmpd="sng" w="9525">
                <a:solidFill>
                  <a:schemeClr val="dk2"/>
                </a:solidFill>
                <a:prstDash val="solid"/>
                <a:round/>
                <a:headEnd len="sm" w="sm" type="none"/>
                <a:tailEnd len="sm" w="sm" type="none"/>
              </a:ln>
            </p:spPr>
          </p:cxnSp>
          <p:sp>
            <p:nvSpPr>
              <p:cNvPr id="543" name="Google Shape;543;p20"/>
              <p:cNvSpPr/>
              <p:nvPr/>
            </p:nvSpPr>
            <p:spPr>
              <a:xfrm>
                <a:off x="2700726" y="-428690"/>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20"/>
              <p:cNvSpPr/>
              <p:nvPr/>
            </p:nvSpPr>
            <p:spPr>
              <a:xfrm>
                <a:off x="2258735" y="11594"/>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45" name="Google Shape;545;p20"/>
            <p:cNvGrpSpPr/>
            <p:nvPr/>
          </p:nvGrpSpPr>
          <p:grpSpPr>
            <a:xfrm rot="10800000">
              <a:off x="649361" y="-115159"/>
              <a:ext cx="855055" cy="686105"/>
              <a:chOff x="3524250" y="2062163"/>
              <a:chExt cx="795400" cy="638237"/>
            </a:xfrm>
          </p:grpSpPr>
          <p:sp>
            <p:nvSpPr>
              <p:cNvPr id="546" name="Google Shape;546;p20"/>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20"/>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20"/>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8581" l="922" r="922" t="8581"/>
          <a:stretch/>
        </p:blipFill>
        <p:spPr>
          <a:xfrm rot="10800000">
            <a:off x="0" y="0"/>
            <a:ext cx="9144000" cy="5143500"/>
          </a:xfrm>
          <a:prstGeom prst="rect">
            <a:avLst/>
          </a:prstGeom>
          <a:noFill/>
          <a:ln>
            <a:noFill/>
          </a:ln>
        </p:spPr>
      </p:pic>
      <p:sp>
        <p:nvSpPr>
          <p:cNvPr id="23" name="Google Shape;23;p3"/>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4" name="Google Shape;24;p3"/>
          <p:cNvGrpSpPr/>
          <p:nvPr/>
        </p:nvGrpSpPr>
        <p:grpSpPr>
          <a:xfrm rot="8100000">
            <a:off x="8488734" y="379797"/>
            <a:ext cx="616864" cy="614808"/>
            <a:chOff x="2588041" y="-11077"/>
            <a:chExt cx="511959" cy="510252"/>
          </a:xfrm>
        </p:grpSpPr>
        <p:cxnSp>
          <p:nvCxnSpPr>
            <p:cNvPr id="25" name="Google Shape;25;p3"/>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26" name="Google Shape;26;p3"/>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3"/>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 name="Google Shape;28;p3"/>
          <p:cNvGrpSpPr/>
          <p:nvPr/>
        </p:nvGrpSpPr>
        <p:grpSpPr>
          <a:xfrm rot="10800000">
            <a:off x="8361709" y="-180100"/>
            <a:ext cx="1868687" cy="1646829"/>
            <a:chOff x="2757488" y="0"/>
            <a:chExt cx="1738314" cy="1531934"/>
          </a:xfrm>
        </p:grpSpPr>
        <p:sp>
          <p:nvSpPr>
            <p:cNvPr id="29" name="Google Shape;29;p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 name="Google Shape;32;p3"/>
          <p:cNvGrpSpPr/>
          <p:nvPr/>
        </p:nvGrpSpPr>
        <p:grpSpPr>
          <a:xfrm rot="2700000">
            <a:off x="8392331" y="4695059"/>
            <a:ext cx="649282" cy="179386"/>
            <a:chOff x="3525838" y="4135438"/>
            <a:chExt cx="649288" cy="179388"/>
          </a:xfrm>
        </p:grpSpPr>
        <p:sp>
          <p:nvSpPr>
            <p:cNvPr id="33" name="Google Shape;33;p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6" name="Google Shape;36;p3"/>
          <p:cNvGrpSpPr/>
          <p:nvPr/>
        </p:nvGrpSpPr>
        <p:grpSpPr>
          <a:xfrm>
            <a:off x="7937681" y="4441706"/>
            <a:ext cx="2153797" cy="455895"/>
            <a:chOff x="4630756" y="1700569"/>
            <a:chExt cx="2153797" cy="455895"/>
          </a:xfrm>
        </p:grpSpPr>
        <p:sp>
          <p:nvSpPr>
            <p:cNvPr id="37" name="Google Shape;37;p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0" name="Google Shape;40;p3"/>
          <p:cNvGrpSpPr/>
          <p:nvPr/>
        </p:nvGrpSpPr>
        <p:grpSpPr>
          <a:xfrm>
            <a:off x="-1019265" y="84202"/>
            <a:ext cx="2153797" cy="455801"/>
            <a:chOff x="4886735" y="1558927"/>
            <a:chExt cx="2153797" cy="455801"/>
          </a:xfrm>
        </p:grpSpPr>
        <p:sp>
          <p:nvSpPr>
            <p:cNvPr id="41" name="Google Shape;41;p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4" name="Google Shape;44;p3"/>
          <p:cNvGrpSpPr/>
          <p:nvPr/>
        </p:nvGrpSpPr>
        <p:grpSpPr>
          <a:xfrm>
            <a:off x="-450933" y="3758064"/>
            <a:ext cx="1017112" cy="1274803"/>
            <a:chOff x="3406775" y="1971675"/>
            <a:chExt cx="946151" cy="1185863"/>
          </a:xfrm>
        </p:grpSpPr>
        <p:sp>
          <p:nvSpPr>
            <p:cNvPr id="45" name="Google Shape;45;p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8" name="Google Shape;48;p3"/>
          <p:cNvGrpSpPr/>
          <p:nvPr/>
        </p:nvGrpSpPr>
        <p:grpSpPr>
          <a:xfrm>
            <a:off x="292478" y="4260451"/>
            <a:ext cx="855055" cy="686105"/>
            <a:chOff x="3524250" y="2062163"/>
            <a:chExt cx="795400" cy="638237"/>
          </a:xfrm>
        </p:grpSpPr>
        <p:sp>
          <p:nvSpPr>
            <p:cNvPr id="49" name="Google Shape;49;p3"/>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3"/>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3"/>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549" name="Shape 549"/>
        <p:cNvGrpSpPr/>
        <p:nvPr/>
      </p:nvGrpSpPr>
      <p:grpSpPr>
        <a:xfrm>
          <a:off x="0" y="0"/>
          <a:ext cx="0" cy="0"/>
          <a:chOff x="0" y="0"/>
          <a:chExt cx="0" cy="0"/>
        </a:xfrm>
      </p:grpSpPr>
      <p:pic>
        <p:nvPicPr>
          <p:cNvPr id="550" name="Google Shape;550;p21"/>
          <p:cNvPicPr preferRelativeResize="0"/>
          <p:nvPr/>
        </p:nvPicPr>
        <p:blipFill rotWithShape="1">
          <a:blip r:embed="rId2">
            <a:alphaModFix/>
          </a:blip>
          <a:srcRect b="8581" l="893" r="922" t="8581"/>
          <a:stretch/>
        </p:blipFill>
        <p:spPr>
          <a:xfrm rot="10800000">
            <a:off x="0" y="-1"/>
            <a:ext cx="9146425" cy="5143500"/>
          </a:xfrm>
          <a:prstGeom prst="rect">
            <a:avLst/>
          </a:prstGeom>
          <a:noFill/>
          <a:ln>
            <a:noFill/>
          </a:ln>
        </p:spPr>
      </p:pic>
      <p:sp>
        <p:nvSpPr>
          <p:cNvPr id="551" name="Google Shape;551;p21"/>
          <p:cNvSpPr txBox="1"/>
          <p:nvPr>
            <p:ph idx="1" type="subTitle"/>
          </p:nvPr>
        </p:nvSpPr>
        <p:spPr>
          <a:xfrm>
            <a:off x="720000" y="2571750"/>
            <a:ext cx="3852000" cy="7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2" name="Google Shape;552;p21"/>
          <p:cNvSpPr txBox="1"/>
          <p:nvPr>
            <p:ph type="title"/>
          </p:nvPr>
        </p:nvSpPr>
        <p:spPr>
          <a:xfrm>
            <a:off x="720000" y="1796250"/>
            <a:ext cx="3852000" cy="7755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553" name="Google Shape;553;p21"/>
          <p:cNvGrpSpPr/>
          <p:nvPr/>
        </p:nvGrpSpPr>
        <p:grpSpPr>
          <a:xfrm>
            <a:off x="3028" y="-376717"/>
            <a:ext cx="9445382" cy="6755143"/>
            <a:chOff x="3028" y="-383842"/>
            <a:chExt cx="9445382" cy="6755143"/>
          </a:xfrm>
        </p:grpSpPr>
        <p:grpSp>
          <p:nvGrpSpPr>
            <p:cNvPr id="554" name="Google Shape;554;p21"/>
            <p:cNvGrpSpPr/>
            <p:nvPr/>
          </p:nvGrpSpPr>
          <p:grpSpPr>
            <a:xfrm rot="-3600036">
              <a:off x="252929" y="4292026"/>
              <a:ext cx="1901134" cy="1674751"/>
              <a:chOff x="2216875" y="1521803"/>
              <a:chExt cx="1768465" cy="1557880"/>
            </a:xfrm>
          </p:grpSpPr>
          <p:sp>
            <p:nvSpPr>
              <p:cNvPr id="555" name="Google Shape;555;p21"/>
              <p:cNvSpPr/>
              <p:nvPr/>
            </p:nvSpPr>
            <p:spPr>
              <a:xfrm>
                <a:off x="2275601" y="1577912"/>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21"/>
              <p:cNvSpPr/>
              <p:nvPr/>
            </p:nvSpPr>
            <p:spPr>
              <a:xfrm>
                <a:off x="3807331" y="1521803"/>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21"/>
              <p:cNvSpPr/>
              <p:nvPr/>
            </p:nvSpPr>
            <p:spPr>
              <a:xfrm>
                <a:off x="2216875" y="2989199"/>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58" name="Google Shape;558;p21"/>
            <p:cNvGrpSpPr/>
            <p:nvPr/>
          </p:nvGrpSpPr>
          <p:grpSpPr>
            <a:xfrm>
              <a:off x="7547310" y="3320774"/>
              <a:ext cx="1901100" cy="1663205"/>
              <a:chOff x="2649767" y="-157000"/>
              <a:chExt cx="1768465" cy="1547167"/>
            </a:xfrm>
          </p:grpSpPr>
          <p:sp>
            <p:nvSpPr>
              <p:cNvPr id="559" name="Google Shape;559;p21"/>
              <p:cNvSpPr/>
              <p:nvPr/>
            </p:nvSpPr>
            <p:spPr>
              <a:xfrm>
                <a:off x="2708493" y="-11160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21"/>
              <p:cNvSpPr/>
              <p:nvPr/>
            </p:nvSpPr>
            <p:spPr>
              <a:xfrm>
                <a:off x="4258445" y="-15700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21"/>
              <p:cNvSpPr/>
              <p:nvPr/>
            </p:nvSpPr>
            <p:spPr>
              <a:xfrm>
                <a:off x="2649767" y="1299683"/>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62" name="Google Shape;562;p21"/>
            <p:cNvGrpSpPr/>
            <p:nvPr/>
          </p:nvGrpSpPr>
          <p:grpSpPr>
            <a:xfrm rot="8100000">
              <a:off x="4063396" y="-210915"/>
              <a:ext cx="1017193" cy="1274904"/>
              <a:chOff x="3406775" y="1971675"/>
              <a:chExt cx="946151" cy="1185863"/>
            </a:xfrm>
          </p:grpSpPr>
          <p:sp>
            <p:nvSpPr>
              <p:cNvPr id="563" name="Google Shape;563;p2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2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2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66" name="Google Shape;566;p21"/>
            <p:cNvGrpSpPr/>
            <p:nvPr/>
          </p:nvGrpSpPr>
          <p:grpSpPr>
            <a:xfrm>
              <a:off x="8431288" y="1072858"/>
              <a:ext cx="1017112" cy="1274803"/>
              <a:chOff x="3406775" y="1971675"/>
              <a:chExt cx="946151" cy="1185863"/>
            </a:xfrm>
          </p:grpSpPr>
          <p:sp>
            <p:nvSpPr>
              <p:cNvPr id="567" name="Google Shape;567;p2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2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2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70" name="Google Shape;570;p21"/>
            <p:cNvGrpSpPr/>
            <p:nvPr/>
          </p:nvGrpSpPr>
          <p:grpSpPr>
            <a:xfrm rot="-2700000">
              <a:off x="143768" y="712579"/>
              <a:ext cx="649282" cy="179386"/>
              <a:chOff x="3855954" y="4175107"/>
              <a:chExt cx="649288" cy="179388"/>
            </a:xfrm>
          </p:grpSpPr>
          <p:sp>
            <p:nvSpPr>
              <p:cNvPr id="571" name="Google Shape;571;p21"/>
              <p:cNvSpPr/>
              <p:nvPr/>
            </p:nvSpPr>
            <p:spPr>
              <a:xfrm>
                <a:off x="3887704" y="4175107"/>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21"/>
              <p:cNvSpPr/>
              <p:nvPr/>
            </p:nvSpPr>
            <p:spPr>
              <a:xfrm>
                <a:off x="3855954" y="4289407"/>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21"/>
              <p:cNvSpPr/>
              <p:nvPr/>
            </p:nvSpPr>
            <p:spPr>
              <a:xfrm>
                <a:off x="4440154" y="4229082"/>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74" name="Shape 574"/>
        <p:cNvGrpSpPr/>
        <p:nvPr/>
      </p:nvGrpSpPr>
      <p:grpSpPr>
        <a:xfrm>
          <a:off x="0" y="0"/>
          <a:ext cx="0" cy="0"/>
          <a:chOff x="0" y="0"/>
          <a:chExt cx="0" cy="0"/>
        </a:xfrm>
      </p:grpSpPr>
      <p:pic>
        <p:nvPicPr>
          <p:cNvPr id="575" name="Google Shape;575;p22"/>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576" name="Google Shape;576;p22"/>
          <p:cNvSpPr txBox="1"/>
          <p:nvPr>
            <p:ph idx="1" type="subTitle"/>
          </p:nvPr>
        </p:nvSpPr>
        <p:spPr>
          <a:xfrm>
            <a:off x="1290775" y="3375275"/>
            <a:ext cx="2907600" cy="44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577" name="Google Shape;577;p22"/>
          <p:cNvSpPr txBox="1"/>
          <p:nvPr>
            <p:ph idx="2" type="subTitle"/>
          </p:nvPr>
        </p:nvSpPr>
        <p:spPr>
          <a:xfrm>
            <a:off x="4945650" y="3375275"/>
            <a:ext cx="2907600" cy="44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578" name="Google Shape;578;p22"/>
          <p:cNvSpPr txBox="1"/>
          <p:nvPr>
            <p:ph idx="3" type="subTitle"/>
          </p:nvPr>
        </p:nvSpPr>
        <p:spPr>
          <a:xfrm>
            <a:off x="1290763" y="3816113"/>
            <a:ext cx="2907600" cy="6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9" name="Google Shape;579;p22"/>
          <p:cNvSpPr txBox="1"/>
          <p:nvPr>
            <p:ph idx="4" type="subTitle"/>
          </p:nvPr>
        </p:nvSpPr>
        <p:spPr>
          <a:xfrm>
            <a:off x="4945638" y="3816113"/>
            <a:ext cx="2907600" cy="6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0" name="Google Shape;580;p22"/>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581" name="Google Shape;581;p22"/>
          <p:cNvGrpSpPr/>
          <p:nvPr/>
        </p:nvGrpSpPr>
        <p:grpSpPr>
          <a:xfrm>
            <a:off x="-540105" y="-195859"/>
            <a:ext cx="9783873" cy="5535210"/>
            <a:chOff x="-540105" y="-195859"/>
            <a:chExt cx="9783873" cy="5535210"/>
          </a:xfrm>
        </p:grpSpPr>
        <p:grpSp>
          <p:nvGrpSpPr>
            <p:cNvPr id="582" name="Google Shape;582;p22"/>
            <p:cNvGrpSpPr/>
            <p:nvPr/>
          </p:nvGrpSpPr>
          <p:grpSpPr>
            <a:xfrm rot="899960">
              <a:off x="7197411" y="4858972"/>
              <a:ext cx="649269" cy="179383"/>
              <a:chOff x="3525838" y="4135438"/>
              <a:chExt cx="649288" cy="179388"/>
            </a:xfrm>
          </p:grpSpPr>
          <p:sp>
            <p:nvSpPr>
              <p:cNvPr id="583" name="Google Shape;583;p2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2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2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86" name="Google Shape;586;p22"/>
            <p:cNvGrpSpPr/>
            <p:nvPr/>
          </p:nvGrpSpPr>
          <p:grpSpPr>
            <a:xfrm rot="-1800044">
              <a:off x="6589337" y="4375556"/>
              <a:ext cx="2153749" cy="455885"/>
              <a:chOff x="4630756" y="1700569"/>
              <a:chExt cx="2153797" cy="455895"/>
            </a:xfrm>
          </p:grpSpPr>
          <p:sp>
            <p:nvSpPr>
              <p:cNvPr id="587" name="Google Shape;587;p2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2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2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90" name="Google Shape;590;p22"/>
            <p:cNvGrpSpPr/>
            <p:nvPr/>
          </p:nvGrpSpPr>
          <p:grpSpPr>
            <a:xfrm rot="10800000">
              <a:off x="366598" y="3867650"/>
              <a:ext cx="1017112" cy="1274803"/>
              <a:chOff x="3406775" y="1971675"/>
              <a:chExt cx="946151" cy="1185863"/>
            </a:xfrm>
          </p:grpSpPr>
          <p:sp>
            <p:nvSpPr>
              <p:cNvPr id="591" name="Google Shape;591;p2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2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2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94" name="Google Shape;594;p22"/>
            <p:cNvGrpSpPr/>
            <p:nvPr/>
          </p:nvGrpSpPr>
          <p:grpSpPr>
            <a:xfrm rot="10800000">
              <a:off x="7089971" y="318863"/>
              <a:ext cx="2153797" cy="455801"/>
              <a:chOff x="4886735" y="1558927"/>
              <a:chExt cx="2153797" cy="455801"/>
            </a:xfrm>
          </p:grpSpPr>
          <p:sp>
            <p:nvSpPr>
              <p:cNvPr id="595" name="Google Shape;595;p2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2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2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98" name="Google Shape;598;p22"/>
            <p:cNvGrpSpPr/>
            <p:nvPr/>
          </p:nvGrpSpPr>
          <p:grpSpPr>
            <a:xfrm rot="6299881">
              <a:off x="-301362" y="-177077"/>
              <a:ext cx="1017132" cy="1274827"/>
              <a:chOff x="3406775" y="1971675"/>
              <a:chExt cx="946151" cy="1185863"/>
            </a:xfrm>
          </p:grpSpPr>
          <p:sp>
            <p:nvSpPr>
              <p:cNvPr id="599" name="Google Shape;599;p2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2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2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02" name="Google Shape;602;p22"/>
            <p:cNvGrpSpPr/>
            <p:nvPr/>
          </p:nvGrpSpPr>
          <p:grpSpPr>
            <a:xfrm rot="6299881">
              <a:off x="-502953" y="727292"/>
              <a:ext cx="855072" cy="686118"/>
              <a:chOff x="3524250" y="2062163"/>
              <a:chExt cx="795400" cy="638237"/>
            </a:xfrm>
          </p:grpSpPr>
          <p:sp>
            <p:nvSpPr>
              <p:cNvPr id="603" name="Google Shape;603;p22"/>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22"/>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22"/>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06" name="Google Shape;606;p22"/>
            <p:cNvGrpSpPr/>
            <p:nvPr/>
          </p:nvGrpSpPr>
          <p:grpSpPr>
            <a:xfrm rot="-8100000">
              <a:off x="4263567" y="-67802"/>
              <a:ext cx="616864" cy="614808"/>
              <a:chOff x="2588041" y="-11077"/>
              <a:chExt cx="511959" cy="510252"/>
            </a:xfrm>
          </p:grpSpPr>
          <p:cxnSp>
            <p:nvCxnSpPr>
              <p:cNvPr id="607" name="Google Shape;607;p22"/>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608" name="Google Shape;608;p22"/>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22"/>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0" name="Shape 610"/>
        <p:cNvGrpSpPr/>
        <p:nvPr/>
      </p:nvGrpSpPr>
      <p:grpSpPr>
        <a:xfrm>
          <a:off x="0" y="0"/>
          <a:ext cx="0" cy="0"/>
          <a:chOff x="0" y="0"/>
          <a:chExt cx="0" cy="0"/>
        </a:xfrm>
      </p:grpSpPr>
      <p:pic>
        <p:nvPicPr>
          <p:cNvPr id="611" name="Google Shape;611;p23"/>
          <p:cNvPicPr preferRelativeResize="0"/>
          <p:nvPr/>
        </p:nvPicPr>
        <p:blipFill rotWithShape="1">
          <a:blip r:embed="rId2">
            <a:alphaModFix/>
          </a:blip>
          <a:srcRect b="8579" l="1018" r="921" t="8761"/>
          <a:stretch/>
        </p:blipFill>
        <p:spPr>
          <a:xfrm rot="10800000">
            <a:off x="0" y="-2"/>
            <a:ext cx="9135475" cy="5132527"/>
          </a:xfrm>
          <a:prstGeom prst="rect">
            <a:avLst/>
          </a:prstGeom>
          <a:noFill/>
          <a:ln>
            <a:noFill/>
          </a:ln>
        </p:spPr>
      </p:pic>
      <p:sp>
        <p:nvSpPr>
          <p:cNvPr id="612" name="Google Shape;612;p23"/>
          <p:cNvSpPr txBox="1"/>
          <p:nvPr>
            <p:ph type="title"/>
          </p:nvPr>
        </p:nvSpPr>
        <p:spPr>
          <a:xfrm>
            <a:off x="720000" y="482825"/>
            <a:ext cx="7704000" cy="519900"/>
          </a:xfrm>
          <a:prstGeom prst="rect">
            <a:avLst/>
          </a:prstGeom>
          <a:noFill/>
          <a:ln>
            <a:noFill/>
          </a:ln>
          <a:effectLst>
            <a:outerShdw blurRad="85725" rotWithShape="0" algn="bl">
              <a:schemeClr val="l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13" name="Google Shape;613;p23"/>
          <p:cNvGrpSpPr/>
          <p:nvPr/>
        </p:nvGrpSpPr>
        <p:grpSpPr>
          <a:xfrm>
            <a:off x="-1021342" y="-292979"/>
            <a:ext cx="10960420" cy="5590540"/>
            <a:chOff x="-1021342" y="-292979"/>
            <a:chExt cx="10960420" cy="5590540"/>
          </a:xfrm>
        </p:grpSpPr>
        <p:grpSp>
          <p:nvGrpSpPr>
            <p:cNvPr id="614" name="Google Shape;614;p23"/>
            <p:cNvGrpSpPr/>
            <p:nvPr/>
          </p:nvGrpSpPr>
          <p:grpSpPr>
            <a:xfrm rot="5400000">
              <a:off x="7512763" y="-227262"/>
              <a:ext cx="1517651" cy="1997050"/>
              <a:chOff x="987425" y="941388"/>
              <a:chExt cx="1517651" cy="1997050"/>
            </a:xfrm>
          </p:grpSpPr>
          <p:sp>
            <p:nvSpPr>
              <p:cNvPr id="615" name="Google Shape;615;p23"/>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23"/>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23"/>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18" name="Google Shape;618;p23"/>
            <p:cNvGrpSpPr/>
            <p:nvPr/>
          </p:nvGrpSpPr>
          <p:grpSpPr>
            <a:xfrm rot="-2700000">
              <a:off x="839314" y="-89694"/>
              <a:ext cx="649282" cy="179386"/>
              <a:chOff x="3525838" y="4135438"/>
              <a:chExt cx="649288" cy="179388"/>
            </a:xfrm>
          </p:grpSpPr>
          <p:sp>
            <p:nvSpPr>
              <p:cNvPr id="619" name="Google Shape;619;p2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2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2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22" name="Google Shape;622;p23"/>
            <p:cNvGrpSpPr/>
            <p:nvPr/>
          </p:nvGrpSpPr>
          <p:grpSpPr>
            <a:xfrm rot="-2700000">
              <a:off x="-1175573" y="4146959"/>
              <a:ext cx="2153776" cy="455891"/>
              <a:chOff x="4630756" y="1700569"/>
              <a:chExt cx="2153797" cy="455895"/>
            </a:xfrm>
          </p:grpSpPr>
          <p:sp>
            <p:nvSpPr>
              <p:cNvPr id="623" name="Google Shape;623;p2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2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2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26" name="Google Shape;626;p23"/>
            <p:cNvGrpSpPr/>
            <p:nvPr/>
          </p:nvGrpSpPr>
          <p:grpSpPr>
            <a:xfrm rot="2700000">
              <a:off x="8239931" y="4695784"/>
              <a:ext cx="649282" cy="179386"/>
              <a:chOff x="3525838" y="4135438"/>
              <a:chExt cx="649288" cy="179388"/>
            </a:xfrm>
          </p:grpSpPr>
          <p:sp>
            <p:nvSpPr>
              <p:cNvPr id="627" name="Google Shape;627;p2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2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2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30" name="Google Shape;630;p23"/>
            <p:cNvGrpSpPr/>
            <p:nvPr/>
          </p:nvGrpSpPr>
          <p:grpSpPr>
            <a:xfrm>
              <a:off x="7785281" y="4405131"/>
              <a:ext cx="2153797" cy="455895"/>
              <a:chOff x="4630756" y="1700569"/>
              <a:chExt cx="2153797" cy="455895"/>
            </a:xfrm>
          </p:grpSpPr>
          <p:sp>
            <p:nvSpPr>
              <p:cNvPr id="631" name="Google Shape;631;p2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2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2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34" name="Google Shape;634;p23"/>
            <p:cNvGrpSpPr/>
            <p:nvPr/>
          </p:nvGrpSpPr>
          <p:grpSpPr>
            <a:xfrm>
              <a:off x="-125553" y="3803639"/>
              <a:ext cx="1017112" cy="1274803"/>
              <a:chOff x="3289989" y="1971675"/>
              <a:chExt cx="946151" cy="1185863"/>
            </a:xfrm>
          </p:grpSpPr>
          <p:sp>
            <p:nvSpPr>
              <p:cNvPr id="635" name="Google Shape;635;p23"/>
              <p:cNvSpPr/>
              <p:nvPr/>
            </p:nvSpPr>
            <p:spPr>
              <a:xfrm>
                <a:off x="3318564"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23"/>
              <p:cNvSpPr/>
              <p:nvPr/>
            </p:nvSpPr>
            <p:spPr>
              <a:xfrm>
                <a:off x="4171052"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23"/>
              <p:cNvSpPr/>
              <p:nvPr/>
            </p:nvSpPr>
            <p:spPr>
              <a:xfrm>
                <a:off x="3289989"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638" name="Shape 638"/>
        <p:cNvGrpSpPr/>
        <p:nvPr/>
      </p:nvGrpSpPr>
      <p:grpSpPr>
        <a:xfrm>
          <a:off x="0" y="0"/>
          <a:ext cx="0" cy="0"/>
          <a:chOff x="0" y="0"/>
          <a:chExt cx="0" cy="0"/>
        </a:xfrm>
      </p:grpSpPr>
      <p:pic>
        <p:nvPicPr>
          <p:cNvPr id="639" name="Google Shape;639;p24"/>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640" name="Google Shape;640;p24"/>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41" name="Google Shape;641;p24"/>
          <p:cNvGrpSpPr/>
          <p:nvPr/>
        </p:nvGrpSpPr>
        <p:grpSpPr>
          <a:xfrm rot="2700000">
            <a:off x="-522745" y="4132047"/>
            <a:ext cx="616792" cy="614736"/>
            <a:chOff x="2588041" y="-11077"/>
            <a:chExt cx="511959" cy="510252"/>
          </a:xfrm>
        </p:grpSpPr>
        <p:cxnSp>
          <p:nvCxnSpPr>
            <p:cNvPr id="642" name="Google Shape;642;p24"/>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643" name="Google Shape;643;p2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2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45" name="Google Shape;645;p24"/>
          <p:cNvGrpSpPr/>
          <p:nvPr/>
        </p:nvGrpSpPr>
        <p:grpSpPr>
          <a:xfrm>
            <a:off x="-1433840" y="3660212"/>
            <a:ext cx="1868687" cy="1646829"/>
            <a:chOff x="2757488" y="0"/>
            <a:chExt cx="1738314" cy="1531934"/>
          </a:xfrm>
        </p:grpSpPr>
        <p:sp>
          <p:nvSpPr>
            <p:cNvPr id="646" name="Google Shape;646;p24"/>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24"/>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24"/>
            <p:cNvSpPr/>
            <p:nvPr/>
          </p:nvSpPr>
          <p:spPr>
            <a:xfrm>
              <a:off x="4337050" y="0"/>
              <a:ext cx="58800" cy="60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49" name="Google Shape;649;p24"/>
          <p:cNvGrpSpPr/>
          <p:nvPr/>
        </p:nvGrpSpPr>
        <p:grpSpPr>
          <a:xfrm rot="-8100000">
            <a:off x="169518" y="140759"/>
            <a:ext cx="649282" cy="179386"/>
            <a:chOff x="3525838" y="4135438"/>
            <a:chExt cx="649288" cy="179388"/>
          </a:xfrm>
        </p:grpSpPr>
        <p:sp>
          <p:nvSpPr>
            <p:cNvPr id="650" name="Google Shape;650;p2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2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2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53" name="Google Shape;653;p24"/>
          <p:cNvGrpSpPr/>
          <p:nvPr/>
        </p:nvGrpSpPr>
        <p:grpSpPr>
          <a:xfrm rot="10800000">
            <a:off x="-880346" y="229341"/>
            <a:ext cx="2153797" cy="455895"/>
            <a:chOff x="4630756" y="1700569"/>
            <a:chExt cx="2153797" cy="455895"/>
          </a:xfrm>
        </p:grpSpPr>
        <p:sp>
          <p:nvSpPr>
            <p:cNvPr id="654" name="Google Shape;654;p2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2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24"/>
            <p:cNvSpPr/>
            <p:nvPr/>
          </p:nvSpPr>
          <p:spPr>
            <a:xfrm>
              <a:off x="4630756" y="2091364"/>
              <a:ext cx="65100" cy="65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57" name="Google Shape;657;p24"/>
          <p:cNvGrpSpPr/>
          <p:nvPr/>
        </p:nvGrpSpPr>
        <p:grpSpPr>
          <a:xfrm rot="10800000">
            <a:off x="8076600" y="4629290"/>
            <a:ext cx="2153797" cy="455801"/>
            <a:chOff x="4886735" y="1600776"/>
            <a:chExt cx="2153797" cy="455801"/>
          </a:xfrm>
        </p:grpSpPr>
        <p:sp>
          <p:nvSpPr>
            <p:cNvPr id="658" name="Google Shape;658;p24"/>
            <p:cNvSpPr/>
            <p:nvPr/>
          </p:nvSpPr>
          <p:spPr>
            <a:xfrm>
              <a:off x="4919159" y="1633199"/>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24"/>
            <p:cNvSpPr/>
            <p:nvPr/>
          </p:nvSpPr>
          <p:spPr>
            <a:xfrm>
              <a:off x="4886735" y="1993277"/>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24"/>
            <p:cNvSpPr/>
            <p:nvPr/>
          </p:nvSpPr>
          <p:spPr>
            <a:xfrm>
              <a:off x="6977232" y="1600776"/>
              <a:ext cx="63300" cy="65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61" name="Google Shape;661;p24"/>
          <p:cNvGrpSpPr/>
          <p:nvPr/>
        </p:nvGrpSpPr>
        <p:grpSpPr>
          <a:xfrm rot="10800000">
            <a:off x="8424002" y="61213"/>
            <a:ext cx="1017112" cy="1274803"/>
            <a:chOff x="3406775" y="1971675"/>
            <a:chExt cx="946151" cy="1185863"/>
          </a:xfrm>
        </p:grpSpPr>
        <p:sp>
          <p:nvSpPr>
            <p:cNvPr id="662" name="Google Shape;662;p2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2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2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65" name="Google Shape;665;p24"/>
          <p:cNvGrpSpPr/>
          <p:nvPr/>
        </p:nvGrpSpPr>
        <p:grpSpPr>
          <a:xfrm rot="2700000">
            <a:off x="8505059" y="4419166"/>
            <a:ext cx="855010" cy="686069"/>
            <a:chOff x="3524250" y="2062163"/>
            <a:chExt cx="795400" cy="638237"/>
          </a:xfrm>
        </p:grpSpPr>
        <p:sp>
          <p:nvSpPr>
            <p:cNvPr id="666" name="Google Shape;666;p2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24"/>
            <p:cNvSpPr/>
            <p:nvPr/>
          </p:nvSpPr>
          <p:spPr>
            <a:xfrm>
              <a:off x="4260850" y="2641600"/>
              <a:ext cx="58800" cy="5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24"/>
            <p:cNvSpPr/>
            <p:nvPr/>
          </p:nvSpPr>
          <p:spPr>
            <a:xfrm>
              <a:off x="3524250" y="2062163"/>
              <a:ext cx="60300" cy="5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69" name="Google Shape;669;p24"/>
          <p:cNvGrpSpPr/>
          <p:nvPr/>
        </p:nvGrpSpPr>
        <p:grpSpPr>
          <a:xfrm rot="-2700000">
            <a:off x="8392343" y="450309"/>
            <a:ext cx="649282" cy="179386"/>
            <a:chOff x="3525838" y="4135438"/>
            <a:chExt cx="649288" cy="179388"/>
          </a:xfrm>
        </p:grpSpPr>
        <p:sp>
          <p:nvSpPr>
            <p:cNvPr id="670" name="Google Shape;670;p2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2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2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_1_1">
    <p:spTree>
      <p:nvGrpSpPr>
        <p:cNvPr id="673" name="Shape 673"/>
        <p:cNvGrpSpPr/>
        <p:nvPr/>
      </p:nvGrpSpPr>
      <p:grpSpPr>
        <a:xfrm>
          <a:off x="0" y="0"/>
          <a:ext cx="0" cy="0"/>
          <a:chOff x="0" y="0"/>
          <a:chExt cx="0" cy="0"/>
        </a:xfrm>
      </p:grpSpPr>
      <p:pic>
        <p:nvPicPr>
          <p:cNvPr id="674" name="Google Shape;674;p25"/>
          <p:cNvPicPr preferRelativeResize="0"/>
          <p:nvPr/>
        </p:nvPicPr>
        <p:blipFill rotWithShape="1">
          <a:blip r:embed="rId2">
            <a:alphaModFix/>
          </a:blip>
          <a:srcRect b="8581" l="893" r="922" t="8581"/>
          <a:stretch/>
        </p:blipFill>
        <p:spPr>
          <a:xfrm rot="10800000">
            <a:off x="0" y="0"/>
            <a:ext cx="9146425" cy="5143500"/>
          </a:xfrm>
          <a:prstGeom prst="rect">
            <a:avLst/>
          </a:prstGeom>
          <a:noFill/>
          <a:ln>
            <a:noFill/>
          </a:ln>
        </p:spPr>
      </p:pic>
      <p:sp>
        <p:nvSpPr>
          <p:cNvPr id="675" name="Google Shape;675;p25"/>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76" name="Google Shape;676;p25"/>
          <p:cNvGrpSpPr/>
          <p:nvPr/>
        </p:nvGrpSpPr>
        <p:grpSpPr>
          <a:xfrm>
            <a:off x="-379546" y="-48611"/>
            <a:ext cx="9990345" cy="6862904"/>
            <a:chOff x="-379546" y="-48611"/>
            <a:chExt cx="9990345" cy="6862904"/>
          </a:xfrm>
        </p:grpSpPr>
        <p:grpSp>
          <p:nvGrpSpPr>
            <p:cNvPr id="677" name="Google Shape;677;p25"/>
            <p:cNvGrpSpPr/>
            <p:nvPr/>
          </p:nvGrpSpPr>
          <p:grpSpPr>
            <a:xfrm rot="9900119">
              <a:off x="95181" y="4953684"/>
              <a:ext cx="1868723" cy="1646861"/>
              <a:chOff x="2757488" y="0"/>
              <a:chExt cx="1738314" cy="1531934"/>
            </a:xfrm>
          </p:grpSpPr>
          <p:sp>
            <p:nvSpPr>
              <p:cNvPr id="678" name="Google Shape;678;p25"/>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25"/>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2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1" name="Google Shape;681;p25"/>
            <p:cNvGrpSpPr/>
            <p:nvPr/>
          </p:nvGrpSpPr>
          <p:grpSpPr>
            <a:xfrm rot="8999956">
              <a:off x="-409876" y="459305"/>
              <a:ext cx="2153749" cy="455791"/>
              <a:chOff x="4886735" y="1558927"/>
              <a:chExt cx="2153797" cy="455801"/>
            </a:xfrm>
          </p:grpSpPr>
          <p:sp>
            <p:nvSpPr>
              <p:cNvPr id="682" name="Google Shape;682;p25"/>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25"/>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25"/>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5" name="Google Shape;685;p25"/>
            <p:cNvGrpSpPr/>
            <p:nvPr/>
          </p:nvGrpSpPr>
          <p:grpSpPr>
            <a:xfrm rot="-899881">
              <a:off x="7560814" y="3052809"/>
              <a:ext cx="1868723" cy="1646861"/>
              <a:chOff x="2757488" y="0"/>
              <a:chExt cx="1738314" cy="1531934"/>
            </a:xfrm>
          </p:grpSpPr>
          <p:sp>
            <p:nvSpPr>
              <p:cNvPr id="686" name="Google Shape;686;p25"/>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25"/>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2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89" name="Google Shape;689;p25"/>
            <p:cNvGrpSpPr/>
            <p:nvPr/>
          </p:nvGrpSpPr>
          <p:grpSpPr>
            <a:xfrm rot="-2700000">
              <a:off x="4063391" y="4228527"/>
              <a:ext cx="1017193" cy="1274904"/>
              <a:chOff x="3406775" y="1971675"/>
              <a:chExt cx="946151" cy="1185863"/>
            </a:xfrm>
          </p:grpSpPr>
          <p:sp>
            <p:nvSpPr>
              <p:cNvPr id="690" name="Google Shape;690;p2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2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2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93" name="Google Shape;693;p25"/>
            <p:cNvGrpSpPr/>
            <p:nvPr/>
          </p:nvGrpSpPr>
          <p:grpSpPr>
            <a:xfrm rot="-8100000">
              <a:off x="127756" y="954550"/>
              <a:ext cx="649282" cy="179386"/>
              <a:chOff x="3525838" y="4135438"/>
              <a:chExt cx="649288" cy="179388"/>
            </a:xfrm>
          </p:grpSpPr>
          <p:sp>
            <p:nvSpPr>
              <p:cNvPr id="694" name="Google Shape;694;p2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2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2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97" name="Google Shape;697;p25"/>
            <p:cNvGrpSpPr/>
            <p:nvPr/>
          </p:nvGrpSpPr>
          <p:grpSpPr>
            <a:xfrm rot="5400000">
              <a:off x="8474351" y="-47580"/>
              <a:ext cx="616859" cy="614803"/>
              <a:chOff x="2588041" y="-11077"/>
              <a:chExt cx="511959" cy="510252"/>
            </a:xfrm>
          </p:grpSpPr>
          <p:cxnSp>
            <p:nvCxnSpPr>
              <p:cNvPr id="698" name="Google Shape;698;p25"/>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699" name="Google Shape;699;p25"/>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25"/>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_1_1_1">
    <p:spTree>
      <p:nvGrpSpPr>
        <p:cNvPr id="701" name="Shape 701"/>
        <p:cNvGrpSpPr/>
        <p:nvPr/>
      </p:nvGrpSpPr>
      <p:grpSpPr>
        <a:xfrm>
          <a:off x="0" y="0"/>
          <a:ext cx="0" cy="0"/>
          <a:chOff x="0" y="0"/>
          <a:chExt cx="0" cy="0"/>
        </a:xfrm>
      </p:grpSpPr>
      <p:pic>
        <p:nvPicPr>
          <p:cNvPr id="702" name="Google Shape;702;p26"/>
          <p:cNvPicPr preferRelativeResize="0"/>
          <p:nvPr/>
        </p:nvPicPr>
        <p:blipFill rotWithShape="1">
          <a:blip r:embed="rId2">
            <a:alphaModFix/>
          </a:blip>
          <a:srcRect b="8581" l="922" r="922" t="8581"/>
          <a:stretch/>
        </p:blipFill>
        <p:spPr>
          <a:xfrm>
            <a:off x="0" y="25"/>
            <a:ext cx="9144000" cy="5143500"/>
          </a:xfrm>
          <a:prstGeom prst="rect">
            <a:avLst/>
          </a:prstGeom>
          <a:noFill/>
          <a:ln>
            <a:noFill/>
          </a:ln>
        </p:spPr>
      </p:pic>
      <p:sp>
        <p:nvSpPr>
          <p:cNvPr id="703" name="Google Shape;703;p26"/>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04" name="Google Shape;704;p26"/>
          <p:cNvGrpSpPr/>
          <p:nvPr/>
        </p:nvGrpSpPr>
        <p:grpSpPr>
          <a:xfrm rot="10800000">
            <a:off x="-108803" y="13"/>
            <a:ext cx="9643674" cy="5131898"/>
            <a:chOff x="9" y="66970"/>
            <a:chExt cx="9643674" cy="5131898"/>
          </a:xfrm>
        </p:grpSpPr>
        <p:grpSp>
          <p:nvGrpSpPr>
            <p:cNvPr id="705" name="Google Shape;705;p26"/>
            <p:cNvGrpSpPr/>
            <p:nvPr/>
          </p:nvGrpSpPr>
          <p:grpSpPr>
            <a:xfrm rot="8100000">
              <a:off x="279433" y="559909"/>
              <a:ext cx="616865" cy="614808"/>
              <a:chOff x="2498604" y="-100513"/>
              <a:chExt cx="511960" cy="510252"/>
            </a:xfrm>
          </p:grpSpPr>
          <p:cxnSp>
            <p:nvCxnSpPr>
              <p:cNvPr id="706" name="Google Shape;706;p26"/>
              <p:cNvCxnSpPr/>
              <p:nvPr/>
            </p:nvCxnSpPr>
            <p:spPr>
              <a:xfrm flipH="1">
                <a:off x="2532826" y="-66383"/>
                <a:ext cx="441900" cy="441900"/>
              </a:xfrm>
              <a:prstGeom prst="straightConnector1">
                <a:avLst/>
              </a:prstGeom>
              <a:noFill/>
              <a:ln cap="rnd" cmpd="sng" w="9525">
                <a:solidFill>
                  <a:schemeClr val="dk2"/>
                </a:solidFill>
                <a:prstDash val="solid"/>
                <a:round/>
                <a:headEnd len="sm" w="sm" type="none"/>
                <a:tailEnd len="sm" w="sm" type="none"/>
              </a:ln>
            </p:spPr>
          </p:cxnSp>
          <p:sp>
            <p:nvSpPr>
              <p:cNvPr id="707" name="Google Shape;707;p26"/>
              <p:cNvSpPr/>
              <p:nvPr/>
            </p:nvSpPr>
            <p:spPr>
              <a:xfrm>
                <a:off x="2940596" y="-100513"/>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26"/>
              <p:cNvSpPr/>
              <p:nvPr/>
            </p:nvSpPr>
            <p:spPr>
              <a:xfrm>
                <a:off x="2498604" y="339771"/>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09" name="Google Shape;709;p26"/>
            <p:cNvGrpSpPr/>
            <p:nvPr/>
          </p:nvGrpSpPr>
          <p:grpSpPr>
            <a:xfrm rot="10800000">
              <a:off x="9" y="66970"/>
              <a:ext cx="1868687" cy="1646829"/>
              <a:chOff x="2757488" y="-62286"/>
              <a:chExt cx="1738314" cy="1531934"/>
            </a:xfrm>
          </p:grpSpPr>
          <p:sp>
            <p:nvSpPr>
              <p:cNvPr id="710" name="Google Shape;710;p26"/>
              <p:cNvSpPr/>
              <p:nvPr/>
            </p:nvSpPr>
            <p:spPr>
              <a:xfrm>
                <a:off x="2786063" y="-3212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26"/>
              <p:cNvSpPr/>
              <p:nvPr/>
            </p:nvSpPr>
            <p:spPr>
              <a:xfrm>
                <a:off x="2757488" y="1379164"/>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26"/>
              <p:cNvSpPr/>
              <p:nvPr/>
            </p:nvSpPr>
            <p:spPr>
              <a:xfrm>
                <a:off x="4337050" y="-62286"/>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13" name="Google Shape;713;p26"/>
            <p:cNvGrpSpPr/>
            <p:nvPr/>
          </p:nvGrpSpPr>
          <p:grpSpPr>
            <a:xfrm rot="2700000">
              <a:off x="7835731" y="4816197"/>
              <a:ext cx="649282" cy="179386"/>
              <a:chOff x="3525838" y="4135438"/>
              <a:chExt cx="649288" cy="179388"/>
            </a:xfrm>
          </p:grpSpPr>
          <p:sp>
            <p:nvSpPr>
              <p:cNvPr id="714" name="Google Shape;714;p2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2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2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17" name="Google Shape;717;p26"/>
            <p:cNvGrpSpPr/>
            <p:nvPr/>
          </p:nvGrpSpPr>
          <p:grpSpPr>
            <a:xfrm>
              <a:off x="7489887" y="4451106"/>
              <a:ext cx="2153796" cy="455895"/>
              <a:chOff x="4739562" y="1700569"/>
              <a:chExt cx="2153796" cy="455895"/>
            </a:xfrm>
          </p:grpSpPr>
          <p:sp>
            <p:nvSpPr>
              <p:cNvPr id="718" name="Google Shape;718;p26"/>
              <p:cNvSpPr/>
              <p:nvPr/>
            </p:nvSpPr>
            <p:spPr>
              <a:xfrm>
                <a:off x="4771985"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26"/>
              <p:cNvSpPr/>
              <p:nvPr/>
            </p:nvSpPr>
            <p:spPr>
              <a:xfrm>
                <a:off x="6830058"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26"/>
              <p:cNvSpPr/>
              <p:nvPr/>
            </p:nvSpPr>
            <p:spPr>
              <a:xfrm>
                <a:off x="4739562"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1_1_1_1_1_1">
    <p:spTree>
      <p:nvGrpSpPr>
        <p:cNvPr id="721" name="Shape 721"/>
        <p:cNvGrpSpPr/>
        <p:nvPr/>
      </p:nvGrpSpPr>
      <p:grpSpPr>
        <a:xfrm>
          <a:off x="0" y="0"/>
          <a:ext cx="0" cy="0"/>
          <a:chOff x="0" y="0"/>
          <a:chExt cx="0" cy="0"/>
        </a:xfrm>
      </p:grpSpPr>
      <p:pic>
        <p:nvPicPr>
          <p:cNvPr id="722" name="Google Shape;722;p27"/>
          <p:cNvPicPr preferRelativeResize="0"/>
          <p:nvPr/>
        </p:nvPicPr>
        <p:blipFill rotWithShape="1">
          <a:blip r:embed="rId2">
            <a:alphaModFix/>
          </a:blip>
          <a:srcRect b="8586" l="1018" r="921" t="8932"/>
          <a:stretch/>
        </p:blipFill>
        <p:spPr>
          <a:xfrm flipH="1">
            <a:off x="0" y="-1"/>
            <a:ext cx="9135475" cy="5121576"/>
          </a:xfrm>
          <a:prstGeom prst="rect">
            <a:avLst/>
          </a:prstGeom>
          <a:noFill/>
          <a:ln>
            <a:noFill/>
          </a:ln>
        </p:spPr>
      </p:pic>
      <p:sp>
        <p:nvSpPr>
          <p:cNvPr id="723" name="Google Shape;723;p27"/>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24" name="Google Shape;724;p27"/>
          <p:cNvGrpSpPr/>
          <p:nvPr/>
        </p:nvGrpSpPr>
        <p:grpSpPr>
          <a:xfrm>
            <a:off x="-564461" y="-589419"/>
            <a:ext cx="10324234" cy="7060798"/>
            <a:chOff x="-564461" y="-589419"/>
            <a:chExt cx="10324234" cy="7060798"/>
          </a:xfrm>
        </p:grpSpPr>
        <p:grpSp>
          <p:nvGrpSpPr>
            <p:cNvPr id="725" name="Google Shape;725;p27"/>
            <p:cNvGrpSpPr/>
            <p:nvPr/>
          </p:nvGrpSpPr>
          <p:grpSpPr>
            <a:xfrm rot="8100000">
              <a:off x="45954" y="75943"/>
              <a:ext cx="649282" cy="179386"/>
              <a:chOff x="3454818" y="4206458"/>
              <a:chExt cx="649288" cy="179388"/>
            </a:xfrm>
          </p:grpSpPr>
          <p:sp>
            <p:nvSpPr>
              <p:cNvPr id="726" name="Google Shape;726;p27"/>
              <p:cNvSpPr/>
              <p:nvPr/>
            </p:nvSpPr>
            <p:spPr>
              <a:xfrm>
                <a:off x="3486568" y="420645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27"/>
              <p:cNvSpPr/>
              <p:nvPr/>
            </p:nvSpPr>
            <p:spPr>
              <a:xfrm>
                <a:off x="3454818" y="432075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27"/>
              <p:cNvSpPr/>
              <p:nvPr/>
            </p:nvSpPr>
            <p:spPr>
              <a:xfrm>
                <a:off x="4039018" y="426043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29" name="Google Shape;729;p27"/>
            <p:cNvGrpSpPr/>
            <p:nvPr/>
          </p:nvGrpSpPr>
          <p:grpSpPr>
            <a:xfrm rot="5400000">
              <a:off x="-1012867" y="259532"/>
              <a:ext cx="2153797" cy="455895"/>
              <a:chOff x="4554556" y="2233969"/>
              <a:chExt cx="2153797" cy="455895"/>
            </a:xfrm>
          </p:grpSpPr>
          <p:sp>
            <p:nvSpPr>
              <p:cNvPr id="730" name="Google Shape;730;p27"/>
              <p:cNvSpPr/>
              <p:nvPr/>
            </p:nvSpPr>
            <p:spPr>
              <a:xfrm>
                <a:off x="4586979" y="22663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27"/>
              <p:cNvSpPr/>
              <p:nvPr/>
            </p:nvSpPr>
            <p:spPr>
              <a:xfrm>
                <a:off x="6645053" y="22339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27"/>
              <p:cNvSpPr/>
              <p:nvPr/>
            </p:nvSpPr>
            <p:spPr>
              <a:xfrm>
                <a:off x="4554556" y="26247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33" name="Google Shape;733;p27"/>
            <p:cNvGrpSpPr/>
            <p:nvPr/>
          </p:nvGrpSpPr>
          <p:grpSpPr>
            <a:xfrm>
              <a:off x="7595147" y="-513200"/>
              <a:ext cx="1017112" cy="1274803"/>
              <a:chOff x="3406775" y="1971675"/>
              <a:chExt cx="946151" cy="1185863"/>
            </a:xfrm>
          </p:grpSpPr>
          <p:sp>
            <p:nvSpPr>
              <p:cNvPr id="734" name="Google Shape;734;p2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2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2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37" name="Google Shape;737;p27"/>
            <p:cNvGrpSpPr/>
            <p:nvPr/>
          </p:nvGrpSpPr>
          <p:grpSpPr>
            <a:xfrm>
              <a:off x="7184820" y="-227912"/>
              <a:ext cx="2153797" cy="455801"/>
              <a:chOff x="4886735" y="1558927"/>
              <a:chExt cx="2153797" cy="455801"/>
            </a:xfrm>
          </p:grpSpPr>
          <p:sp>
            <p:nvSpPr>
              <p:cNvPr id="738" name="Google Shape;738;p27"/>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27"/>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27"/>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1" name="Google Shape;741;p27"/>
            <p:cNvGrpSpPr/>
            <p:nvPr/>
          </p:nvGrpSpPr>
          <p:grpSpPr>
            <a:xfrm rot="10800000">
              <a:off x="7327380" y="4824550"/>
              <a:ext cx="1868687" cy="1646829"/>
              <a:chOff x="2757488" y="0"/>
              <a:chExt cx="1738314" cy="1531934"/>
            </a:xfrm>
          </p:grpSpPr>
          <p:sp>
            <p:nvSpPr>
              <p:cNvPr id="742" name="Google Shape;742;p27"/>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27"/>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27"/>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5" name="Google Shape;745;p27"/>
            <p:cNvGrpSpPr/>
            <p:nvPr/>
          </p:nvGrpSpPr>
          <p:grpSpPr>
            <a:xfrm rot="10800000">
              <a:off x="8904718" y="1425286"/>
              <a:ext cx="855055" cy="686105"/>
              <a:chOff x="3524250" y="2062163"/>
              <a:chExt cx="795400" cy="638237"/>
            </a:xfrm>
          </p:grpSpPr>
          <p:sp>
            <p:nvSpPr>
              <p:cNvPr id="746" name="Google Shape;746;p27"/>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27"/>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8" name="Google Shape;748;p27"/>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9" name="Google Shape;749;p27"/>
            <p:cNvGrpSpPr/>
            <p:nvPr/>
          </p:nvGrpSpPr>
          <p:grpSpPr>
            <a:xfrm rot="-8100000">
              <a:off x="-39456" y="3828206"/>
              <a:ext cx="1894290" cy="2269579"/>
              <a:chOff x="815014" y="833388"/>
              <a:chExt cx="1762222" cy="2111347"/>
            </a:xfrm>
          </p:grpSpPr>
          <p:sp>
            <p:nvSpPr>
              <p:cNvPr id="750" name="Google Shape;750;p27"/>
              <p:cNvSpPr/>
              <p:nvPr/>
            </p:nvSpPr>
            <p:spPr>
              <a:xfrm rot="451604">
                <a:off x="935258" y="922272"/>
                <a:ext cx="1484312" cy="1933579"/>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1" name="Google Shape;751;p27"/>
              <p:cNvSpPr/>
              <p:nvPr/>
            </p:nvSpPr>
            <p:spPr>
              <a:xfrm rot="458000">
                <a:off x="913958" y="2737148"/>
                <a:ext cx="58720" cy="60207"/>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27"/>
              <p:cNvSpPr/>
              <p:nvPr/>
            </p:nvSpPr>
            <p:spPr>
              <a:xfrm rot="451615">
                <a:off x="2508165" y="994592"/>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_1_1_1_1_1_1">
    <p:spTree>
      <p:nvGrpSpPr>
        <p:cNvPr id="753" name="Shape 753"/>
        <p:cNvGrpSpPr/>
        <p:nvPr/>
      </p:nvGrpSpPr>
      <p:grpSpPr>
        <a:xfrm>
          <a:off x="0" y="0"/>
          <a:ext cx="0" cy="0"/>
          <a:chOff x="0" y="0"/>
          <a:chExt cx="0" cy="0"/>
        </a:xfrm>
      </p:grpSpPr>
      <p:pic>
        <p:nvPicPr>
          <p:cNvPr id="754" name="Google Shape;754;p28"/>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755" name="Google Shape;755;p28"/>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56" name="Google Shape;756;p28"/>
          <p:cNvGrpSpPr/>
          <p:nvPr/>
        </p:nvGrpSpPr>
        <p:grpSpPr>
          <a:xfrm rot="8100000">
            <a:off x="8091080" y="594805"/>
            <a:ext cx="616864" cy="614808"/>
            <a:chOff x="2588041" y="-11077"/>
            <a:chExt cx="511959" cy="510252"/>
          </a:xfrm>
        </p:grpSpPr>
        <p:cxnSp>
          <p:nvCxnSpPr>
            <p:cNvPr id="757" name="Google Shape;757;p28"/>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758" name="Google Shape;758;p28"/>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9" name="Google Shape;759;p28"/>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60" name="Google Shape;760;p28"/>
          <p:cNvGrpSpPr/>
          <p:nvPr/>
        </p:nvGrpSpPr>
        <p:grpSpPr>
          <a:xfrm rot="10800000">
            <a:off x="7964055" y="111109"/>
            <a:ext cx="1868687" cy="1646829"/>
            <a:chOff x="2757488" y="0"/>
            <a:chExt cx="1738314" cy="1531934"/>
          </a:xfrm>
        </p:grpSpPr>
        <p:sp>
          <p:nvSpPr>
            <p:cNvPr id="761" name="Google Shape;761;p2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2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2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64" name="Google Shape;764;p28"/>
          <p:cNvGrpSpPr/>
          <p:nvPr/>
        </p:nvGrpSpPr>
        <p:grpSpPr>
          <a:xfrm rot="5400000">
            <a:off x="-598851" y="2505284"/>
            <a:ext cx="1868687" cy="1646829"/>
            <a:chOff x="2757488" y="0"/>
            <a:chExt cx="1738314" cy="1531934"/>
          </a:xfrm>
        </p:grpSpPr>
        <p:sp>
          <p:nvSpPr>
            <p:cNvPr id="765" name="Google Shape;765;p28"/>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6" name="Google Shape;766;p28"/>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7" name="Google Shape;767;p2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68" name="Google Shape;768;p28"/>
          <p:cNvGrpSpPr/>
          <p:nvPr/>
        </p:nvGrpSpPr>
        <p:grpSpPr>
          <a:xfrm rot="10800000">
            <a:off x="-96297" y="3098409"/>
            <a:ext cx="1017112" cy="1274803"/>
            <a:chOff x="3406775" y="1971675"/>
            <a:chExt cx="946151" cy="1185863"/>
          </a:xfrm>
        </p:grpSpPr>
        <p:sp>
          <p:nvSpPr>
            <p:cNvPr id="769" name="Google Shape;769;p28"/>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0" name="Google Shape;770;p28"/>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1" name="Google Shape;771;p28"/>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772" name="Shape 772"/>
        <p:cNvGrpSpPr/>
        <p:nvPr/>
      </p:nvGrpSpPr>
      <p:grpSpPr>
        <a:xfrm>
          <a:off x="0" y="0"/>
          <a:ext cx="0" cy="0"/>
          <a:chOff x="0" y="0"/>
          <a:chExt cx="0" cy="0"/>
        </a:xfrm>
      </p:grpSpPr>
      <p:pic>
        <p:nvPicPr>
          <p:cNvPr id="773" name="Google Shape;773;p29"/>
          <p:cNvPicPr preferRelativeResize="0"/>
          <p:nvPr/>
        </p:nvPicPr>
        <p:blipFill rotWithShape="1">
          <a:blip r:embed="rId2">
            <a:alphaModFix/>
          </a:blip>
          <a:srcRect b="8581" l="1018" r="921" t="8581"/>
          <a:stretch/>
        </p:blipFill>
        <p:spPr>
          <a:xfrm rot="10800000">
            <a:off x="0" y="-1"/>
            <a:ext cx="9135475" cy="5143500"/>
          </a:xfrm>
          <a:prstGeom prst="rect">
            <a:avLst/>
          </a:prstGeom>
          <a:noFill/>
          <a:ln>
            <a:noFill/>
          </a:ln>
        </p:spPr>
      </p:pic>
      <p:sp>
        <p:nvSpPr>
          <p:cNvPr id="774" name="Google Shape;774;p29"/>
          <p:cNvSpPr txBox="1"/>
          <p:nvPr>
            <p:ph idx="1" type="subTitle"/>
          </p:nvPr>
        </p:nvSpPr>
        <p:spPr>
          <a:xfrm>
            <a:off x="1023894" y="1675525"/>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75" name="Google Shape;775;p29"/>
          <p:cNvSpPr txBox="1"/>
          <p:nvPr>
            <p:ph idx="2" type="subTitle"/>
          </p:nvPr>
        </p:nvSpPr>
        <p:spPr>
          <a:xfrm>
            <a:off x="1023894" y="2183734"/>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6" name="Google Shape;776;p29"/>
          <p:cNvSpPr txBox="1"/>
          <p:nvPr>
            <p:ph idx="3" type="subTitle"/>
          </p:nvPr>
        </p:nvSpPr>
        <p:spPr>
          <a:xfrm>
            <a:off x="5106901" y="2183734"/>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7" name="Google Shape;777;p29"/>
          <p:cNvSpPr txBox="1"/>
          <p:nvPr>
            <p:ph idx="4" type="subTitle"/>
          </p:nvPr>
        </p:nvSpPr>
        <p:spPr>
          <a:xfrm>
            <a:off x="1023894" y="3840136"/>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8" name="Google Shape;778;p29"/>
          <p:cNvSpPr txBox="1"/>
          <p:nvPr>
            <p:ph idx="5" type="subTitle"/>
          </p:nvPr>
        </p:nvSpPr>
        <p:spPr>
          <a:xfrm>
            <a:off x="5106901" y="3840136"/>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9" name="Google Shape;779;p29"/>
          <p:cNvSpPr txBox="1"/>
          <p:nvPr>
            <p:ph type="title"/>
          </p:nvPr>
        </p:nvSpPr>
        <p:spPr>
          <a:xfrm>
            <a:off x="720000" y="5400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0" name="Google Shape;780;p29"/>
          <p:cNvSpPr txBox="1"/>
          <p:nvPr>
            <p:ph idx="6" type="subTitle"/>
          </p:nvPr>
        </p:nvSpPr>
        <p:spPr>
          <a:xfrm>
            <a:off x="1023894" y="3328478"/>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81" name="Google Shape;781;p29"/>
          <p:cNvSpPr txBox="1"/>
          <p:nvPr>
            <p:ph idx="7" type="subTitle"/>
          </p:nvPr>
        </p:nvSpPr>
        <p:spPr>
          <a:xfrm>
            <a:off x="5106901" y="1675525"/>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782" name="Google Shape;782;p29"/>
          <p:cNvSpPr txBox="1"/>
          <p:nvPr>
            <p:ph idx="8" type="subTitle"/>
          </p:nvPr>
        </p:nvSpPr>
        <p:spPr>
          <a:xfrm>
            <a:off x="5106901" y="3328478"/>
            <a:ext cx="3013200" cy="4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grpSp>
        <p:nvGrpSpPr>
          <p:cNvPr id="783" name="Google Shape;783;p29"/>
          <p:cNvGrpSpPr/>
          <p:nvPr/>
        </p:nvGrpSpPr>
        <p:grpSpPr>
          <a:xfrm>
            <a:off x="-946155" y="-27462"/>
            <a:ext cx="10447058" cy="5036618"/>
            <a:chOff x="-946155" y="-27462"/>
            <a:chExt cx="10447058" cy="5036618"/>
          </a:xfrm>
        </p:grpSpPr>
        <p:grpSp>
          <p:nvGrpSpPr>
            <p:cNvPr id="784" name="Google Shape;784;p29"/>
            <p:cNvGrpSpPr/>
            <p:nvPr/>
          </p:nvGrpSpPr>
          <p:grpSpPr>
            <a:xfrm rot="5400000">
              <a:off x="7030213" y="-267162"/>
              <a:ext cx="1517651" cy="1997050"/>
              <a:chOff x="987425" y="941388"/>
              <a:chExt cx="1517651" cy="1997050"/>
            </a:xfrm>
          </p:grpSpPr>
          <p:sp>
            <p:nvSpPr>
              <p:cNvPr id="785" name="Google Shape;785;p29"/>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6" name="Google Shape;786;p29"/>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7" name="Google Shape;787;p29"/>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88" name="Google Shape;788;p29"/>
            <p:cNvGrpSpPr/>
            <p:nvPr/>
          </p:nvGrpSpPr>
          <p:grpSpPr>
            <a:xfrm rot="-2700000">
              <a:off x="-1100386" y="3673759"/>
              <a:ext cx="2153776" cy="455891"/>
              <a:chOff x="4630756" y="1700569"/>
              <a:chExt cx="2153797" cy="455895"/>
            </a:xfrm>
          </p:grpSpPr>
          <p:sp>
            <p:nvSpPr>
              <p:cNvPr id="789" name="Google Shape;789;p2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0" name="Google Shape;790;p2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1" name="Google Shape;791;p2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92" name="Google Shape;792;p29"/>
            <p:cNvGrpSpPr/>
            <p:nvPr/>
          </p:nvGrpSpPr>
          <p:grpSpPr>
            <a:xfrm rot="2700000">
              <a:off x="7801756" y="4626484"/>
              <a:ext cx="649282" cy="179386"/>
              <a:chOff x="3525838" y="4135438"/>
              <a:chExt cx="649288" cy="179388"/>
            </a:xfrm>
          </p:grpSpPr>
          <p:sp>
            <p:nvSpPr>
              <p:cNvPr id="793" name="Google Shape;793;p29"/>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4" name="Google Shape;794;p29"/>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5" name="Google Shape;795;p29"/>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96" name="Google Shape;796;p29"/>
            <p:cNvGrpSpPr/>
            <p:nvPr/>
          </p:nvGrpSpPr>
          <p:grpSpPr>
            <a:xfrm>
              <a:off x="7347106" y="4335831"/>
              <a:ext cx="2153797" cy="455895"/>
              <a:chOff x="4630756" y="1700569"/>
              <a:chExt cx="2153797" cy="455895"/>
            </a:xfrm>
          </p:grpSpPr>
          <p:sp>
            <p:nvSpPr>
              <p:cNvPr id="797" name="Google Shape;797;p2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8" name="Google Shape;798;p2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9" name="Google Shape;799;p2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00" name="Google Shape;800;p29"/>
            <p:cNvGrpSpPr/>
            <p:nvPr/>
          </p:nvGrpSpPr>
          <p:grpSpPr>
            <a:xfrm>
              <a:off x="-70945" y="3330439"/>
              <a:ext cx="1017112" cy="1274803"/>
              <a:chOff x="3406775" y="1971675"/>
              <a:chExt cx="946151" cy="1185863"/>
            </a:xfrm>
          </p:grpSpPr>
          <p:sp>
            <p:nvSpPr>
              <p:cNvPr id="801" name="Google Shape;801;p2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2" name="Google Shape;802;p2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3" name="Google Shape;803;p2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_1_1_1_1_1_1">
    <p:spTree>
      <p:nvGrpSpPr>
        <p:cNvPr id="804" name="Shape 804"/>
        <p:cNvGrpSpPr/>
        <p:nvPr/>
      </p:nvGrpSpPr>
      <p:grpSpPr>
        <a:xfrm>
          <a:off x="0" y="0"/>
          <a:ext cx="0" cy="0"/>
          <a:chOff x="0" y="0"/>
          <a:chExt cx="0" cy="0"/>
        </a:xfrm>
      </p:grpSpPr>
      <p:pic>
        <p:nvPicPr>
          <p:cNvPr id="805" name="Google Shape;805;p30"/>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sp>
        <p:nvSpPr>
          <p:cNvPr id="806" name="Google Shape;806;p30"/>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07" name="Google Shape;807;p30"/>
          <p:cNvGrpSpPr/>
          <p:nvPr/>
        </p:nvGrpSpPr>
        <p:grpSpPr>
          <a:xfrm rot="10800000">
            <a:off x="-1019266" y="-180101"/>
            <a:ext cx="11249662" cy="5595715"/>
            <a:chOff x="-1019265" y="-180100"/>
            <a:chExt cx="11249662" cy="5595715"/>
          </a:xfrm>
        </p:grpSpPr>
        <p:grpSp>
          <p:nvGrpSpPr>
            <p:cNvPr id="808" name="Google Shape;808;p30"/>
            <p:cNvGrpSpPr/>
            <p:nvPr/>
          </p:nvGrpSpPr>
          <p:grpSpPr>
            <a:xfrm rot="-2700000">
              <a:off x="105533" y="4132337"/>
              <a:ext cx="616864" cy="614808"/>
              <a:chOff x="2588041" y="-11077"/>
              <a:chExt cx="511959" cy="510252"/>
            </a:xfrm>
          </p:grpSpPr>
          <p:cxnSp>
            <p:nvCxnSpPr>
              <p:cNvPr id="809" name="Google Shape;809;p30"/>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810" name="Google Shape;810;p3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1" name="Google Shape;811;p3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12" name="Google Shape;812;p30"/>
            <p:cNvGrpSpPr/>
            <p:nvPr/>
          </p:nvGrpSpPr>
          <p:grpSpPr>
            <a:xfrm>
              <a:off x="-1019265" y="3660212"/>
              <a:ext cx="1868687" cy="1646829"/>
              <a:chOff x="2757488" y="0"/>
              <a:chExt cx="1738314" cy="1531934"/>
            </a:xfrm>
          </p:grpSpPr>
          <p:sp>
            <p:nvSpPr>
              <p:cNvPr id="813" name="Google Shape;813;p30"/>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4" name="Google Shape;814;p30"/>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5" name="Google Shape;815;p30"/>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16" name="Google Shape;816;p30"/>
            <p:cNvGrpSpPr/>
            <p:nvPr/>
          </p:nvGrpSpPr>
          <p:grpSpPr>
            <a:xfrm rot="-8100000">
              <a:off x="169518" y="140759"/>
              <a:ext cx="649282" cy="179386"/>
              <a:chOff x="3525838" y="4135438"/>
              <a:chExt cx="649288" cy="179388"/>
            </a:xfrm>
          </p:grpSpPr>
          <p:sp>
            <p:nvSpPr>
              <p:cNvPr id="817" name="Google Shape;817;p30"/>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8" name="Google Shape;818;p30"/>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9" name="Google Shape;819;p30"/>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20" name="Google Shape;820;p30"/>
            <p:cNvGrpSpPr/>
            <p:nvPr/>
          </p:nvGrpSpPr>
          <p:grpSpPr>
            <a:xfrm rot="10800000">
              <a:off x="-880346" y="229341"/>
              <a:ext cx="2153797" cy="455895"/>
              <a:chOff x="4630756" y="1700569"/>
              <a:chExt cx="2153797" cy="455895"/>
            </a:xfrm>
          </p:grpSpPr>
          <p:sp>
            <p:nvSpPr>
              <p:cNvPr id="821" name="Google Shape;821;p30"/>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2" name="Google Shape;822;p30"/>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3" name="Google Shape;823;p30"/>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24" name="Google Shape;824;p30"/>
            <p:cNvGrpSpPr/>
            <p:nvPr/>
          </p:nvGrpSpPr>
          <p:grpSpPr>
            <a:xfrm rot="10800000">
              <a:off x="8076600" y="4671138"/>
              <a:ext cx="2153797" cy="455801"/>
              <a:chOff x="4886735" y="1558927"/>
              <a:chExt cx="2153797" cy="455801"/>
            </a:xfrm>
          </p:grpSpPr>
          <p:sp>
            <p:nvSpPr>
              <p:cNvPr id="825" name="Google Shape;825;p30"/>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6" name="Google Shape;826;p30"/>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7" name="Google Shape;827;p30"/>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28" name="Google Shape;828;p30"/>
            <p:cNvGrpSpPr/>
            <p:nvPr/>
          </p:nvGrpSpPr>
          <p:grpSpPr>
            <a:xfrm rot="10800000">
              <a:off x="8644952" y="-180100"/>
              <a:ext cx="1017112" cy="1274803"/>
              <a:chOff x="3406775" y="1971675"/>
              <a:chExt cx="946151" cy="1185863"/>
            </a:xfrm>
          </p:grpSpPr>
          <p:sp>
            <p:nvSpPr>
              <p:cNvPr id="829" name="Google Shape;829;p3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0" name="Google Shape;830;p3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1" name="Google Shape;831;p3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32" name="Google Shape;832;p30"/>
            <p:cNvGrpSpPr/>
            <p:nvPr/>
          </p:nvGrpSpPr>
          <p:grpSpPr>
            <a:xfrm rot="10800000">
              <a:off x="8063598" y="-864"/>
              <a:ext cx="855055" cy="686105"/>
              <a:chOff x="3524250" y="2062163"/>
              <a:chExt cx="795400" cy="638237"/>
            </a:xfrm>
          </p:grpSpPr>
          <p:sp>
            <p:nvSpPr>
              <p:cNvPr id="833" name="Google Shape;833;p30"/>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4" name="Google Shape;834;p30"/>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5" name="Google Shape;835;p30"/>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36" name="Google Shape;836;p30"/>
            <p:cNvGrpSpPr/>
            <p:nvPr/>
          </p:nvGrpSpPr>
          <p:grpSpPr>
            <a:xfrm rot="-900094">
              <a:off x="8115699" y="4731415"/>
              <a:ext cx="616893" cy="614837"/>
              <a:chOff x="2588041" y="-11077"/>
              <a:chExt cx="511959" cy="510252"/>
            </a:xfrm>
          </p:grpSpPr>
          <p:cxnSp>
            <p:nvCxnSpPr>
              <p:cNvPr id="837" name="Google Shape;837;p30"/>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838" name="Google Shape;838;p3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9" name="Google Shape;839;p3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2" name="Shape 52"/>
        <p:cNvGrpSpPr/>
        <p:nvPr/>
      </p:nvGrpSpPr>
      <p:grpSpPr>
        <a:xfrm>
          <a:off x="0" y="0"/>
          <a:ext cx="0" cy="0"/>
          <a:chOff x="0" y="0"/>
          <a:chExt cx="0" cy="0"/>
        </a:xfrm>
      </p:grpSpPr>
      <p:pic>
        <p:nvPicPr>
          <p:cNvPr id="53" name="Google Shape;53;p4"/>
          <p:cNvPicPr preferRelativeResize="0"/>
          <p:nvPr/>
        </p:nvPicPr>
        <p:blipFill rotWithShape="1">
          <a:blip r:embed="rId2">
            <a:alphaModFix/>
          </a:blip>
          <a:srcRect b="8581" l="901" r="1154" t="8581"/>
          <a:stretch/>
        </p:blipFill>
        <p:spPr>
          <a:xfrm>
            <a:off x="21925" y="-1"/>
            <a:ext cx="9124500" cy="5143500"/>
          </a:xfrm>
          <a:prstGeom prst="rect">
            <a:avLst/>
          </a:prstGeom>
          <a:noFill/>
          <a:ln>
            <a:noFill/>
          </a:ln>
        </p:spPr>
      </p:pic>
      <p:sp>
        <p:nvSpPr>
          <p:cNvPr id="54" name="Google Shape;54;p4"/>
          <p:cNvSpPr txBox="1"/>
          <p:nvPr>
            <p:ph type="title"/>
          </p:nvPr>
        </p:nvSpPr>
        <p:spPr>
          <a:xfrm>
            <a:off x="4370100" y="689257"/>
            <a:ext cx="708600" cy="5646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5" name="Google Shape;55;p4"/>
          <p:cNvSpPr txBox="1"/>
          <p:nvPr>
            <p:ph idx="1" type="subTitle"/>
          </p:nvPr>
        </p:nvSpPr>
        <p:spPr>
          <a:xfrm>
            <a:off x="5215500" y="904046"/>
            <a:ext cx="3208500" cy="47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2" type="title"/>
          </p:nvPr>
        </p:nvSpPr>
        <p:spPr>
          <a:xfrm>
            <a:off x="4370100" y="1756057"/>
            <a:ext cx="708600" cy="5646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4"/>
          <p:cNvSpPr txBox="1"/>
          <p:nvPr>
            <p:ph idx="3" type="subTitle"/>
          </p:nvPr>
        </p:nvSpPr>
        <p:spPr>
          <a:xfrm>
            <a:off x="5215500" y="1951693"/>
            <a:ext cx="3208500" cy="47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
          <p:cNvSpPr txBox="1"/>
          <p:nvPr>
            <p:ph idx="4" type="title"/>
          </p:nvPr>
        </p:nvSpPr>
        <p:spPr>
          <a:xfrm>
            <a:off x="4370100" y="2822857"/>
            <a:ext cx="708600" cy="5646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 name="Google Shape;59;p4"/>
          <p:cNvSpPr txBox="1"/>
          <p:nvPr>
            <p:ph idx="5" type="subTitle"/>
          </p:nvPr>
        </p:nvSpPr>
        <p:spPr>
          <a:xfrm>
            <a:off x="5215500" y="3042857"/>
            <a:ext cx="3208500" cy="47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
          <p:cNvSpPr txBox="1"/>
          <p:nvPr>
            <p:ph idx="6" type="title"/>
          </p:nvPr>
        </p:nvSpPr>
        <p:spPr>
          <a:xfrm>
            <a:off x="4370100" y="3889657"/>
            <a:ext cx="708600" cy="5646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4"/>
          <p:cNvSpPr txBox="1"/>
          <p:nvPr>
            <p:ph idx="7" type="subTitle"/>
          </p:nvPr>
        </p:nvSpPr>
        <p:spPr>
          <a:xfrm>
            <a:off x="5215500" y="4104383"/>
            <a:ext cx="3208500" cy="47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
          <p:cNvSpPr txBox="1"/>
          <p:nvPr>
            <p:ph idx="8" type="title"/>
          </p:nvPr>
        </p:nvSpPr>
        <p:spPr>
          <a:xfrm>
            <a:off x="1126100" y="1929450"/>
            <a:ext cx="2683800" cy="12846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4"/>
          <p:cNvSpPr txBox="1"/>
          <p:nvPr>
            <p:ph idx="9" type="subTitle"/>
          </p:nvPr>
        </p:nvSpPr>
        <p:spPr>
          <a:xfrm>
            <a:off x="5215500" y="562652"/>
            <a:ext cx="3208500" cy="33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64" name="Google Shape;64;p4"/>
          <p:cNvSpPr txBox="1"/>
          <p:nvPr>
            <p:ph idx="13" type="subTitle"/>
          </p:nvPr>
        </p:nvSpPr>
        <p:spPr>
          <a:xfrm>
            <a:off x="5215500" y="1610424"/>
            <a:ext cx="3208500" cy="33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65" name="Google Shape;65;p4"/>
          <p:cNvSpPr txBox="1"/>
          <p:nvPr>
            <p:ph idx="14" type="subTitle"/>
          </p:nvPr>
        </p:nvSpPr>
        <p:spPr>
          <a:xfrm>
            <a:off x="5215500" y="2701599"/>
            <a:ext cx="3208500" cy="33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sp>
        <p:nvSpPr>
          <p:cNvPr id="66" name="Google Shape;66;p4"/>
          <p:cNvSpPr txBox="1"/>
          <p:nvPr>
            <p:ph idx="15" type="subTitle"/>
          </p:nvPr>
        </p:nvSpPr>
        <p:spPr>
          <a:xfrm>
            <a:off x="5215500" y="3763124"/>
            <a:ext cx="3208500" cy="33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Allerta Stencil"/>
              <a:buNone/>
              <a:defRPr sz="2000">
                <a:solidFill>
                  <a:schemeClr val="dk2"/>
                </a:solidFill>
                <a:latin typeface="Allerta Stencil"/>
                <a:ea typeface="Allerta Stencil"/>
                <a:cs typeface="Allerta Stencil"/>
                <a:sym typeface="Allerta Stencil"/>
              </a:defRPr>
            </a:lvl1pPr>
            <a:lvl2pPr lvl="1"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2pPr>
            <a:lvl3pPr lvl="2"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3pPr>
            <a:lvl4pPr lvl="3"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4pPr>
            <a:lvl5pPr lvl="4"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5pPr>
            <a:lvl6pPr lvl="5"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6pPr>
            <a:lvl7pPr lvl="6"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7pPr>
            <a:lvl8pPr lvl="7"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8pPr>
            <a:lvl9pPr lvl="8" algn="l">
              <a:lnSpc>
                <a:spcPct val="100000"/>
              </a:lnSpc>
              <a:spcBef>
                <a:spcPts val="0"/>
              </a:spcBef>
              <a:spcAft>
                <a:spcPts val="0"/>
              </a:spcAft>
              <a:buClr>
                <a:schemeClr val="dk1"/>
              </a:buClr>
              <a:buSzPts val="2400"/>
              <a:buFont typeface="Allerta Stencil"/>
              <a:buNone/>
              <a:defRPr sz="2400">
                <a:solidFill>
                  <a:schemeClr val="dk1"/>
                </a:solidFill>
                <a:latin typeface="Allerta Stencil"/>
                <a:ea typeface="Allerta Stencil"/>
                <a:cs typeface="Allerta Stencil"/>
                <a:sym typeface="Allerta Stencil"/>
              </a:defRPr>
            </a:lvl9pPr>
          </a:lstStyle>
          <a:p/>
        </p:txBody>
      </p:sp>
      <p:grpSp>
        <p:nvGrpSpPr>
          <p:cNvPr id="67" name="Google Shape;67;p4"/>
          <p:cNvGrpSpPr/>
          <p:nvPr/>
        </p:nvGrpSpPr>
        <p:grpSpPr>
          <a:xfrm>
            <a:off x="-163407" y="69252"/>
            <a:ext cx="2153797" cy="5004995"/>
            <a:chOff x="-163407" y="69244"/>
            <a:chExt cx="2153797" cy="5004995"/>
          </a:xfrm>
        </p:grpSpPr>
        <p:grpSp>
          <p:nvGrpSpPr>
            <p:cNvPr id="68" name="Google Shape;68;p4"/>
            <p:cNvGrpSpPr/>
            <p:nvPr/>
          </p:nvGrpSpPr>
          <p:grpSpPr>
            <a:xfrm flipH="1">
              <a:off x="-163407" y="69244"/>
              <a:ext cx="2153797" cy="455895"/>
              <a:chOff x="4630756" y="1700569"/>
              <a:chExt cx="2153797" cy="455895"/>
            </a:xfrm>
          </p:grpSpPr>
          <p:sp>
            <p:nvSpPr>
              <p:cNvPr id="69" name="Google Shape;69;p4"/>
              <p:cNvSpPr/>
              <p:nvPr/>
            </p:nvSpPr>
            <p:spPr>
              <a:xfrm flipH="1" rot="10800000">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4"/>
              <p:cNvSpPr/>
              <p:nvPr/>
            </p:nvSpPr>
            <p:spPr>
              <a:xfrm flipH="1" rot="10800000">
                <a:off x="6721253" y="2093164"/>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4"/>
              <p:cNvSpPr/>
              <p:nvPr/>
            </p:nvSpPr>
            <p:spPr>
              <a:xfrm flipH="1" rot="10800000">
                <a:off x="4630756" y="1700569"/>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2" name="Google Shape;72;p4"/>
            <p:cNvGrpSpPr/>
            <p:nvPr/>
          </p:nvGrpSpPr>
          <p:grpSpPr>
            <a:xfrm flipH="1">
              <a:off x="-163407" y="4618344"/>
              <a:ext cx="2153797" cy="455895"/>
              <a:chOff x="4630756" y="1700569"/>
              <a:chExt cx="2153797" cy="455895"/>
            </a:xfrm>
          </p:grpSpPr>
          <p:sp>
            <p:nvSpPr>
              <p:cNvPr id="73" name="Google Shape;73;p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_1_1_1_1_1_1_1_1_1">
    <p:spTree>
      <p:nvGrpSpPr>
        <p:cNvPr id="840" name="Shape 840"/>
        <p:cNvGrpSpPr/>
        <p:nvPr/>
      </p:nvGrpSpPr>
      <p:grpSpPr>
        <a:xfrm>
          <a:off x="0" y="0"/>
          <a:ext cx="0" cy="0"/>
          <a:chOff x="0" y="0"/>
          <a:chExt cx="0" cy="0"/>
        </a:xfrm>
      </p:grpSpPr>
      <p:pic>
        <p:nvPicPr>
          <p:cNvPr id="841" name="Google Shape;841;p31"/>
          <p:cNvPicPr preferRelativeResize="0"/>
          <p:nvPr/>
        </p:nvPicPr>
        <p:blipFill rotWithShape="1">
          <a:blip r:embed="rId2">
            <a:alphaModFix/>
          </a:blip>
          <a:srcRect b="8759" l="1018" r="921" t="0"/>
          <a:stretch/>
        </p:blipFill>
        <p:spPr>
          <a:xfrm rot="10800000">
            <a:off x="0" y="10973"/>
            <a:ext cx="9135475" cy="5665377"/>
          </a:xfrm>
          <a:prstGeom prst="rect">
            <a:avLst/>
          </a:prstGeom>
          <a:noFill/>
          <a:ln>
            <a:noFill/>
          </a:ln>
        </p:spPr>
      </p:pic>
      <p:sp>
        <p:nvSpPr>
          <p:cNvPr id="842" name="Google Shape;842;p31"/>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43" name="Google Shape;843;p31"/>
          <p:cNvGrpSpPr/>
          <p:nvPr/>
        </p:nvGrpSpPr>
        <p:grpSpPr>
          <a:xfrm>
            <a:off x="254754" y="-383828"/>
            <a:ext cx="10284223" cy="6478809"/>
            <a:chOff x="254754" y="-383828"/>
            <a:chExt cx="10284223" cy="6478809"/>
          </a:xfrm>
        </p:grpSpPr>
        <p:grpSp>
          <p:nvGrpSpPr>
            <p:cNvPr id="844" name="Google Shape;844;p31"/>
            <p:cNvGrpSpPr/>
            <p:nvPr/>
          </p:nvGrpSpPr>
          <p:grpSpPr>
            <a:xfrm rot="7199964">
              <a:off x="8414061" y="35777"/>
              <a:ext cx="1901134" cy="1614433"/>
              <a:chOff x="2649767" y="30163"/>
              <a:chExt cx="1768465" cy="1501771"/>
            </a:xfrm>
          </p:grpSpPr>
          <p:sp>
            <p:nvSpPr>
              <p:cNvPr id="845" name="Google Shape;845;p31"/>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31"/>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47" name="Google Shape;847;p31"/>
            <p:cNvGrpSpPr/>
            <p:nvPr/>
          </p:nvGrpSpPr>
          <p:grpSpPr>
            <a:xfrm rot="-2700000">
              <a:off x="610625" y="4171188"/>
              <a:ext cx="1505635" cy="1630209"/>
              <a:chOff x="1566745" y="351836"/>
              <a:chExt cx="1400480" cy="1516353"/>
            </a:xfrm>
          </p:grpSpPr>
          <p:sp>
            <p:nvSpPr>
              <p:cNvPr id="848" name="Google Shape;848;p31"/>
              <p:cNvSpPr/>
              <p:nvPr/>
            </p:nvSpPr>
            <p:spPr>
              <a:xfrm rot="2420011">
                <a:off x="1824866" y="546079"/>
                <a:ext cx="884238" cy="1122364"/>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9" name="Google Shape;849;p31"/>
              <p:cNvSpPr/>
              <p:nvPr/>
            </p:nvSpPr>
            <p:spPr>
              <a:xfrm rot="2420005">
                <a:off x="2208338" y="1789774"/>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0" name="Google Shape;850;p31"/>
              <p:cNvSpPr/>
              <p:nvPr/>
            </p:nvSpPr>
            <p:spPr>
              <a:xfrm rot="2426555">
                <a:off x="2264854" y="363869"/>
                <a:ext cx="58734" cy="58734"/>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51" name="Google Shape;851;p31"/>
            <p:cNvGrpSpPr/>
            <p:nvPr/>
          </p:nvGrpSpPr>
          <p:grpSpPr>
            <a:xfrm rot="8100000">
              <a:off x="8089256" y="5065597"/>
              <a:ext cx="649282" cy="179386"/>
              <a:chOff x="3284200" y="3877129"/>
              <a:chExt cx="649288" cy="179388"/>
            </a:xfrm>
          </p:grpSpPr>
          <p:sp>
            <p:nvSpPr>
              <p:cNvPr id="852" name="Google Shape;852;p31"/>
              <p:cNvSpPr/>
              <p:nvPr/>
            </p:nvSpPr>
            <p:spPr>
              <a:xfrm>
                <a:off x="3315950" y="3877129"/>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3" name="Google Shape;853;p31"/>
              <p:cNvSpPr/>
              <p:nvPr/>
            </p:nvSpPr>
            <p:spPr>
              <a:xfrm>
                <a:off x="3284200" y="3991429"/>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31"/>
              <p:cNvSpPr/>
              <p:nvPr/>
            </p:nvSpPr>
            <p:spPr>
              <a:xfrm>
                <a:off x="3868400" y="3931104"/>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855" name="Shape 855"/>
        <p:cNvGrpSpPr/>
        <p:nvPr/>
      </p:nvGrpSpPr>
      <p:grpSpPr>
        <a:xfrm>
          <a:off x="0" y="0"/>
          <a:ext cx="0" cy="0"/>
          <a:chOff x="0" y="0"/>
          <a:chExt cx="0" cy="0"/>
        </a:xfrm>
      </p:grpSpPr>
      <p:pic>
        <p:nvPicPr>
          <p:cNvPr id="856" name="Google Shape;856;p32"/>
          <p:cNvPicPr preferRelativeResize="0"/>
          <p:nvPr/>
        </p:nvPicPr>
        <p:blipFill rotWithShape="1">
          <a:blip r:embed="rId2">
            <a:alphaModFix/>
          </a:blip>
          <a:srcRect b="8581" l="922" r="922" t="8581"/>
          <a:stretch/>
        </p:blipFill>
        <p:spPr>
          <a:xfrm flipH="1" rot="10800000">
            <a:off x="0" y="0"/>
            <a:ext cx="9144000" cy="5143500"/>
          </a:xfrm>
          <a:prstGeom prst="rect">
            <a:avLst/>
          </a:prstGeom>
          <a:noFill/>
          <a:ln>
            <a:noFill/>
          </a:ln>
        </p:spPr>
      </p:pic>
      <p:sp>
        <p:nvSpPr>
          <p:cNvPr id="857" name="Google Shape;857;p32"/>
          <p:cNvSpPr txBox="1"/>
          <p:nvPr>
            <p:ph idx="1" type="subTitle"/>
          </p:nvPr>
        </p:nvSpPr>
        <p:spPr>
          <a:xfrm>
            <a:off x="720000" y="2351700"/>
            <a:ext cx="2535900" cy="100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858" name="Google Shape;858;p32"/>
          <p:cNvSpPr txBox="1"/>
          <p:nvPr>
            <p:ph idx="2" type="subTitle"/>
          </p:nvPr>
        </p:nvSpPr>
        <p:spPr>
          <a:xfrm>
            <a:off x="5887925" y="2351700"/>
            <a:ext cx="2535900" cy="1001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400"/>
              <a:buFont typeface="Roboto Condensed"/>
              <a:buNone/>
              <a:defRPr sz="2400">
                <a:solidFill>
                  <a:schemeClr val="dk1"/>
                </a:solidFill>
                <a:latin typeface="Roboto Condensed"/>
                <a:ea typeface="Roboto Condensed"/>
                <a:cs typeface="Roboto Condensed"/>
                <a:sym typeface="Roboto Condensed"/>
              </a:defRPr>
            </a:lvl9pPr>
          </a:lstStyle>
          <a:p/>
        </p:txBody>
      </p:sp>
      <p:sp>
        <p:nvSpPr>
          <p:cNvPr id="859" name="Google Shape;859;p32"/>
          <p:cNvSpPr txBox="1"/>
          <p:nvPr>
            <p:ph idx="3" type="subTitle"/>
          </p:nvPr>
        </p:nvSpPr>
        <p:spPr>
          <a:xfrm>
            <a:off x="720000" y="3429000"/>
            <a:ext cx="22095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0" name="Google Shape;860;p32"/>
          <p:cNvSpPr txBox="1"/>
          <p:nvPr>
            <p:ph idx="4" type="subTitle"/>
          </p:nvPr>
        </p:nvSpPr>
        <p:spPr>
          <a:xfrm>
            <a:off x="6214625" y="3429000"/>
            <a:ext cx="2209500" cy="713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1" name="Google Shape;861;p32"/>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62" name="Google Shape;862;p32"/>
          <p:cNvGrpSpPr/>
          <p:nvPr/>
        </p:nvGrpSpPr>
        <p:grpSpPr>
          <a:xfrm rot="2700000">
            <a:off x="4418437" y="5143863"/>
            <a:ext cx="649282" cy="179386"/>
            <a:chOff x="3525838" y="4135438"/>
            <a:chExt cx="649288" cy="179388"/>
          </a:xfrm>
        </p:grpSpPr>
        <p:sp>
          <p:nvSpPr>
            <p:cNvPr id="863" name="Google Shape;863;p3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3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p3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66" name="Google Shape;866;p32"/>
          <p:cNvGrpSpPr/>
          <p:nvPr/>
        </p:nvGrpSpPr>
        <p:grpSpPr>
          <a:xfrm rot="-1800044">
            <a:off x="-745859" y="635328"/>
            <a:ext cx="2153749" cy="455885"/>
            <a:chOff x="4630756" y="1700569"/>
            <a:chExt cx="2153797" cy="455895"/>
          </a:xfrm>
        </p:grpSpPr>
        <p:sp>
          <p:nvSpPr>
            <p:cNvPr id="867" name="Google Shape;867;p3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3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3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70" name="Google Shape;870;p32"/>
          <p:cNvGrpSpPr/>
          <p:nvPr/>
        </p:nvGrpSpPr>
        <p:grpSpPr>
          <a:xfrm rot="2700000">
            <a:off x="7230561" y="13556"/>
            <a:ext cx="2153776" cy="455797"/>
            <a:chOff x="4886735" y="1558927"/>
            <a:chExt cx="2153797" cy="455801"/>
          </a:xfrm>
        </p:grpSpPr>
        <p:sp>
          <p:nvSpPr>
            <p:cNvPr id="871" name="Google Shape;871;p3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2" name="Google Shape;872;p3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3" name="Google Shape;873;p3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74" name="Google Shape;874;p32"/>
          <p:cNvGrpSpPr/>
          <p:nvPr/>
        </p:nvGrpSpPr>
        <p:grpSpPr>
          <a:xfrm>
            <a:off x="256349" y="3877055"/>
            <a:ext cx="1017112" cy="1274803"/>
            <a:chOff x="3406775" y="1971675"/>
            <a:chExt cx="946151" cy="1185863"/>
          </a:xfrm>
        </p:grpSpPr>
        <p:sp>
          <p:nvSpPr>
            <p:cNvPr id="875" name="Google Shape;875;p3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6" name="Google Shape;876;p3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7" name="Google Shape;877;p3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78" name="Google Shape;878;p32"/>
          <p:cNvGrpSpPr/>
          <p:nvPr/>
        </p:nvGrpSpPr>
        <p:grpSpPr>
          <a:xfrm>
            <a:off x="3992084" y="4584112"/>
            <a:ext cx="855055" cy="686105"/>
            <a:chOff x="3524250" y="2062163"/>
            <a:chExt cx="795400" cy="638237"/>
          </a:xfrm>
        </p:grpSpPr>
        <p:sp>
          <p:nvSpPr>
            <p:cNvPr id="879" name="Google Shape;879;p32"/>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0" name="Google Shape;880;p32"/>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1" name="Google Shape;881;p32"/>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82" name="Google Shape;882;p32"/>
          <p:cNvGrpSpPr/>
          <p:nvPr/>
        </p:nvGrpSpPr>
        <p:grpSpPr>
          <a:xfrm rot="-899881">
            <a:off x="7944283" y="3325046"/>
            <a:ext cx="1868723" cy="1646861"/>
            <a:chOff x="2757488" y="0"/>
            <a:chExt cx="1738314" cy="1531934"/>
          </a:xfrm>
        </p:grpSpPr>
        <p:sp>
          <p:nvSpPr>
            <p:cNvPr id="883" name="Google Shape;883;p3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3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3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_1_1_1_1_1_1_1_1_1_1">
    <p:spTree>
      <p:nvGrpSpPr>
        <p:cNvPr id="886" name="Shape 886"/>
        <p:cNvGrpSpPr/>
        <p:nvPr/>
      </p:nvGrpSpPr>
      <p:grpSpPr>
        <a:xfrm>
          <a:off x="0" y="0"/>
          <a:ext cx="0" cy="0"/>
          <a:chOff x="0" y="0"/>
          <a:chExt cx="0" cy="0"/>
        </a:xfrm>
      </p:grpSpPr>
      <p:pic>
        <p:nvPicPr>
          <p:cNvPr id="887" name="Google Shape;887;p33"/>
          <p:cNvPicPr preferRelativeResize="0"/>
          <p:nvPr/>
        </p:nvPicPr>
        <p:blipFill rotWithShape="1">
          <a:blip r:embed="rId2">
            <a:alphaModFix/>
          </a:blip>
          <a:srcRect b="8581" l="1018" r="1037" t="8581"/>
          <a:stretch/>
        </p:blipFill>
        <p:spPr>
          <a:xfrm rot="10800000">
            <a:off x="10975" y="0"/>
            <a:ext cx="9124500" cy="5143500"/>
          </a:xfrm>
          <a:prstGeom prst="rect">
            <a:avLst/>
          </a:prstGeom>
          <a:noFill/>
          <a:ln>
            <a:noFill/>
          </a:ln>
        </p:spPr>
      </p:pic>
      <p:sp>
        <p:nvSpPr>
          <p:cNvPr id="888" name="Google Shape;888;p33"/>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89" name="Google Shape;889;p33"/>
          <p:cNvGrpSpPr/>
          <p:nvPr/>
        </p:nvGrpSpPr>
        <p:grpSpPr>
          <a:xfrm>
            <a:off x="-715553" y="-460941"/>
            <a:ext cx="10709821" cy="5866826"/>
            <a:chOff x="-715553" y="-460941"/>
            <a:chExt cx="10709821" cy="5866826"/>
          </a:xfrm>
        </p:grpSpPr>
        <p:grpSp>
          <p:nvGrpSpPr>
            <p:cNvPr id="890" name="Google Shape;890;p33"/>
            <p:cNvGrpSpPr/>
            <p:nvPr/>
          </p:nvGrpSpPr>
          <p:grpSpPr>
            <a:xfrm rot="-8100000">
              <a:off x="4210997" y="5023191"/>
              <a:ext cx="649282" cy="179386"/>
              <a:chOff x="3525838" y="4135438"/>
              <a:chExt cx="649288" cy="179388"/>
            </a:xfrm>
          </p:grpSpPr>
          <p:sp>
            <p:nvSpPr>
              <p:cNvPr id="891" name="Google Shape;891;p33"/>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2" name="Google Shape;892;p33"/>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3" name="Google Shape;893;p33"/>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94" name="Google Shape;894;p33"/>
            <p:cNvGrpSpPr/>
            <p:nvPr/>
          </p:nvGrpSpPr>
          <p:grpSpPr>
            <a:xfrm rot="8999956">
              <a:off x="7870826" y="4255315"/>
              <a:ext cx="2153749" cy="455885"/>
              <a:chOff x="4630756" y="1700569"/>
              <a:chExt cx="2153797" cy="455895"/>
            </a:xfrm>
          </p:grpSpPr>
          <p:sp>
            <p:nvSpPr>
              <p:cNvPr id="895" name="Google Shape;895;p33"/>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33"/>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7" name="Google Shape;897;p33"/>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98" name="Google Shape;898;p33"/>
            <p:cNvGrpSpPr/>
            <p:nvPr/>
          </p:nvGrpSpPr>
          <p:grpSpPr>
            <a:xfrm rot="-8100000">
              <a:off x="-105620" y="4255363"/>
              <a:ext cx="2153776" cy="455797"/>
              <a:chOff x="4886735" y="1558927"/>
              <a:chExt cx="2153797" cy="455801"/>
            </a:xfrm>
          </p:grpSpPr>
          <p:sp>
            <p:nvSpPr>
              <p:cNvPr id="899" name="Google Shape;899;p33"/>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33"/>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33"/>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02" name="Google Shape;902;p33"/>
            <p:cNvGrpSpPr/>
            <p:nvPr/>
          </p:nvGrpSpPr>
          <p:grpSpPr>
            <a:xfrm rot="10800000">
              <a:off x="8005256" y="-427142"/>
              <a:ext cx="1017112" cy="1274803"/>
              <a:chOff x="3406775" y="1971675"/>
              <a:chExt cx="946151" cy="1185863"/>
            </a:xfrm>
          </p:grpSpPr>
          <p:sp>
            <p:nvSpPr>
              <p:cNvPr id="903" name="Google Shape;903;p33"/>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4" name="Google Shape;904;p33"/>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5" name="Google Shape;905;p33"/>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06" name="Google Shape;906;p33"/>
            <p:cNvGrpSpPr/>
            <p:nvPr/>
          </p:nvGrpSpPr>
          <p:grpSpPr>
            <a:xfrm rot="10800000">
              <a:off x="4279177" y="-460931"/>
              <a:ext cx="855055" cy="686105"/>
              <a:chOff x="3524250" y="2062163"/>
              <a:chExt cx="795400" cy="638237"/>
            </a:xfrm>
          </p:grpSpPr>
          <p:sp>
            <p:nvSpPr>
              <p:cNvPr id="907" name="Google Shape;907;p33"/>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8" name="Google Shape;908;p33"/>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9" name="Google Shape;909;p33"/>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10" name="Google Shape;910;p33"/>
            <p:cNvGrpSpPr/>
            <p:nvPr/>
          </p:nvGrpSpPr>
          <p:grpSpPr>
            <a:xfrm rot="9900119">
              <a:off x="-534290" y="-247192"/>
              <a:ext cx="1868723" cy="1646861"/>
              <a:chOff x="2757488" y="0"/>
              <a:chExt cx="1738314" cy="1531934"/>
            </a:xfrm>
          </p:grpSpPr>
          <p:sp>
            <p:nvSpPr>
              <p:cNvPr id="911" name="Google Shape;911;p33"/>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33"/>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33"/>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_1_1_1_1_1_1_1_1_1_1_1">
    <p:spTree>
      <p:nvGrpSpPr>
        <p:cNvPr id="914" name="Shape 914"/>
        <p:cNvGrpSpPr/>
        <p:nvPr/>
      </p:nvGrpSpPr>
      <p:grpSpPr>
        <a:xfrm>
          <a:off x="0" y="0"/>
          <a:ext cx="0" cy="0"/>
          <a:chOff x="0" y="0"/>
          <a:chExt cx="0" cy="0"/>
        </a:xfrm>
      </p:grpSpPr>
      <p:pic>
        <p:nvPicPr>
          <p:cNvPr id="915" name="Google Shape;915;p34"/>
          <p:cNvPicPr preferRelativeResize="0"/>
          <p:nvPr/>
        </p:nvPicPr>
        <p:blipFill rotWithShape="1">
          <a:blip r:embed="rId2">
            <a:alphaModFix/>
          </a:blip>
          <a:srcRect b="8581" l="901" r="1154" t="8581"/>
          <a:stretch/>
        </p:blipFill>
        <p:spPr>
          <a:xfrm rot="10800000">
            <a:off x="21925" y="-1"/>
            <a:ext cx="9124500" cy="5143500"/>
          </a:xfrm>
          <a:prstGeom prst="rect">
            <a:avLst/>
          </a:prstGeom>
          <a:noFill/>
          <a:ln>
            <a:noFill/>
          </a:ln>
        </p:spPr>
      </p:pic>
      <p:sp>
        <p:nvSpPr>
          <p:cNvPr id="916" name="Google Shape;916;p34"/>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917" name="Google Shape;917;p34"/>
          <p:cNvGrpSpPr/>
          <p:nvPr/>
        </p:nvGrpSpPr>
        <p:grpSpPr>
          <a:xfrm>
            <a:off x="-1115635" y="-681169"/>
            <a:ext cx="11685793" cy="6187191"/>
            <a:chOff x="-1115635" y="-681169"/>
            <a:chExt cx="11685793" cy="6187191"/>
          </a:xfrm>
        </p:grpSpPr>
        <p:grpSp>
          <p:nvGrpSpPr>
            <p:cNvPr id="918" name="Google Shape;918;p34"/>
            <p:cNvGrpSpPr/>
            <p:nvPr/>
          </p:nvGrpSpPr>
          <p:grpSpPr>
            <a:xfrm rot="10800000">
              <a:off x="656995" y="4836096"/>
              <a:ext cx="616859" cy="614803"/>
              <a:chOff x="2588041" y="-11077"/>
              <a:chExt cx="511959" cy="510252"/>
            </a:xfrm>
          </p:grpSpPr>
          <p:cxnSp>
            <p:nvCxnSpPr>
              <p:cNvPr id="919" name="Google Shape;919;p34"/>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920" name="Google Shape;920;p34"/>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1" name="Google Shape;921;p34"/>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2" name="Google Shape;922;p34"/>
            <p:cNvGrpSpPr/>
            <p:nvPr/>
          </p:nvGrpSpPr>
          <p:grpSpPr>
            <a:xfrm rot="-8100000">
              <a:off x="323765" y="70054"/>
              <a:ext cx="649282" cy="179386"/>
              <a:chOff x="3525838" y="4135438"/>
              <a:chExt cx="649288" cy="179388"/>
            </a:xfrm>
          </p:grpSpPr>
          <p:sp>
            <p:nvSpPr>
              <p:cNvPr id="923" name="Google Shape;923;p34"/>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34"/>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34"/>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26" name="Google Shape;926;p34"/>
            <p:cNvGrpSpPr/>
            <p:nvPr/>
          </p:nvGrpSpPr>
          <p:grpSpPr>
            <a:xfrm rot="10800000">
              <a:off x="-726099" y="158635"/>
              <a:ext cx="2153797" cy="455895"/>
              <a:chOff x="4630756" y="1700569"/>
              <a:chExt cx="2153797" cy="455895"/>
            </a:xfrm>
          </p:grpSpPr>
          <p:sp>
            <p:nvSpPr>
              <p:cNvPr id="927" name="Google Shape;927;p34"/>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34"/>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34"/>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30" name="Google Shape;930;p34"/>
            <p:cNvGrpSpPr/>
            <p:nvPr/>
          </p:nvGrpSpPr>
          <p:grpSpPr>
            <a:xfrm rot="-8100000">
              <a:off x="8570647" y="4355500"/>
              <a:ext cx="2153776" cy="455797"/>
              <a:chOff x="4886735" y="1558927"/>
              <a:chExt cx="2153797" cy="455801"/>
            </a:xfrm>
          </p:grpSpPr>
          <p:sp>
            <p:nvSpPr>
              <p:cNvPr id="931" name="Google Shape;931;p34"/>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34"/>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34"/>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34" name="Google Shape;934;p34"/>
            <p:cNvGrpSpPr/>
            <p:nvPr/>
          </p:nvGrpSpPr>
          <p:grpSpPr>
            <a:xfrm rot="10800000">
              <a:off x="8635448" y="1195445"/>
              <a:ext cx="1017112" cy="1274803"/>
              <a:chOff x="3406775" y="1971675"/>
              <a:chExt cx="946151" cy="1185863"/>
            </a:xfrm>
          </p:grpSpPr>
          <p:sp>
            <p:nvSpPr>
              <p:cNvPr id="935" name="Google Shape;935;p34"/>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34"/>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34"/>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38" name="Google Shape;938;p34"/>
            <p:cNvGrpSpPr/>
            <p:nvPr/>
          </p:nvGrpSpPr>
          <p:grpSpPr>
            <a:xfrm rot="10800000">
              <a:off x="7989245" y="-681169"/>
              <a:ext cx="855055" cy="686105"/>
              <a:chOff x="3524250" y="2062163"/>
              <a:chExt cx="795400" cy="638237"/>
            </a:xfrm>
          </p:grpSpPr>
          <p:sp>
            <p:nvSpPr>
              <p:cNvPr id="939" name="Google Shape;939;p34"/>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34"/>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1" name="Google Shape;941;p34"/>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42" name="Google Shape;942;p34"/>
            <p:cNvGrpSpPr/>
            <p:nvPr/>
          </p:nvGrpSpPr>
          <p:grpSpPr>
            <a:xfrm rot="9900119">
              <a:off x="-934372" y="1901883"/>
              <a:ext cx="1868723" cy="1646861"/>
              <a:chOff x="2757488" y="0"/>
              <a:chExt cx="1738314" cy="1531934"/>
            </a:xfrm>
          </p:grpSpPr>
          <p:sp>
            <p:nvSpPr>
              <p:cNvPr id="943" name="Google Shape;943;p34"/>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4" name="Google Shape;944;p34"/>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5" name="Google Shape;945;p34"/>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_1_1_1_1_1_1_1_1_1_1_1_1">
    <p:spTree>
      <p:nvGrpSpPr>
        <p:cNvPr id="946" name="Shape 946"/>
        <p:cNvGrpSpPr/>
        <p:nvPr/>
      </p:nvGrpSpPr>
      <p:grpSpPr>
        <a:xfrm>
          <a:off x="0" y="0"/>
          <a:ext cx="0" cy="0"/>
          <a:chOff x="0" y="0"/>
          <a:chExt cx="0" cy="0"/>
        </a:xfrm>
      </p:grpSpPr>
      <p:pic>
        <p:nvPicPr>
          <p:cNvPr id="947" name="Google Shape;947;p35"/>
          <p:cNvPicPr preferRelativeResize="0"/>
          <p:nvPr/>
        </p:nvPicPr>
        <p:blipFill rotWithShape="1">
          <a:blip r:embed="rId2">
            <a:alphaModFix/>
          </a:blip>
          <a:srcRect b="8581" l="475" r="464" t="8581"/>
          <a:stretch/>
        </p:blipFill>
        <p:spPr>
          <a:xfrm>
            <a:off x="375" y="0"/>
            <a:ext cx="9144000" cy="5143500"/>
          </a:xfrm>
          <a:prstGeom prst="rect">
            <a:avLst/>
          </a:prstGeom>
          <a:noFill/>
          <a:ln>
            <a:noFill/>
          </a:ln>
        </p:spPr>
      </p:pic>
      <p:sp>
        <p:nvSpPr>
          <p:cNvPr id="948" name="Google Shape;948;p35"/>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949" name="Google Shape;949;p35"/>
          <p:cNvGrpSpPr/>
          <p:nvPr/>
        </p:nvGrpSpPr>
        <p:grpSpPr>
          <a:xfrm>
            <a:off x="8570218" y="973554"/>
            <a:ext cx="616859" cy="614803"/>
            <a:chOff x="2588041" y="-11077"/>
            <a:chExt cx="511959" cy="510252"/>
          </a:xfrm>
        </p:grpSpPr>
        <p:cxnSp>
          <p:nvCxnSpPr>
            <p:cNvPr id="950" name="Google Shape;950;p35"/>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951" name="Google Shape;951;p35"/>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35"/>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53" name="Google Shape;953;p35"/>
          <p:cNvGrpSpPr/>
          <p:nvPr/>
        </p:nvGrpSpPr>
        <p:grpSpPr>
          <a:xfrm rot="2700000">
            <a:off x="8871012" y="4513813"/>
            <a:ext cx="649282" cy="179386"/>
            <a:chOff x="3525838" y="4135438"/>
            <a:chExt cx="649288" cy="179388"/>
          </a:xfrm>
        </p:grpSpPr>
        <p:sp>
          <p:nvSpPr>
            <p:cNvPr id="954" name="Google Shape;954;p35"/>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5" name="Google Shape;955;p35"/>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6" name="Google Shape;956;p35"/>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57" name="Google Shape;957;p35"/>
          <p:cNvGrpSpPr/>
          <p:nvPr/>
        </p:nvGrpSpPr>
        <p:grpSpPr>
          <a:xfrm>
            <a:off x="8328612" y="4375547"/>
            <a:ext cx="2153797" cy="455895"/>
            <a:chOff x="4630756" y="1700569"/>
            <a:chExt cx="2153797" cy="455895"/>
          </a:xfrm>
        </p:grpSpPr>
        <p:sp>
          <p:nvSpPr>
            <p:cNvPr id="958" name="Google Shape;958;p35"/>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9" name="Google Shape;959;p35"/>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35"/>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61" name="Google Shape;961;p35"/>
          <p:cNvGrpSpPr/>
          <p:nvPr/>
        </p:nvGrpSpPr>
        <p:grpSpPr>
          <a:xfrm rot="2700000">
            <a:off x="-880364" y="312106"/>
            <a:ext cx="2153776" cy="455797"/>
            <a:chOff x="4886735" y="1558927"/>
            <a:chExt cx="2153797" cy="455801"/>
          </a:xfrm>
        </p:grpSpPr>
        <p:sp>
          <p:nvSpPr>
            <p:cNvPr id="962" name="Google Shape;962;p35"/>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3" name="Google Shape;963;p35"/>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4" name="Google Shape;964;p35"/>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65" name="Google Shape;965;p35"/>
          <p:cNvGrpSpPr/>
          <p:nvPr/>
        </p:nvGrpSpPr>
        <p:grpSpPr>
          <a:xfrm>
            <a:off x="-195601" y="3701330"/>
            <a:ext cx="1017112" cy="1274803"/>
            <a:chOff x="3406775" y="1971675"/>
            <a:chExt cx="946151" cy="1185863"/>
          </a:xfrm>
        </p:grpSpPr>
        <p:sp>
          <p:nvSpPr>
            <p:cNvPr id="966" name="Google Shape;966;p3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3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3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69" name="Google Shape;969;p35"/>
          <p:cNvGrpSpPr/>
          <p:nvPr/>
        </p:nvGrpSpPr>
        <p:grpSpPr>
          <a:xfrm>
            <a:off x="999759" y="4819917"/>
            <a:ext cx="855055" cy="686105"/>
            <a:chOff x="3524250" y="2062163"/>
            <a:chExt cx="795400" cy="638237"/>
          </a:xfrm>
        </p:grpSpPr>
        <p:sp>
          <p:nvSpPr>
            <p:cNvPr id="970" name="Google Shape;970;p35"/>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35"/>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2" name="Google Shape;972;p35"/>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73" name="Google Shape;973;p35"/>
          <p:cNvGrpSpPr/>
          <p:nvPr/>
        </p:nvGrpSpPr>
        <p:grpSpPr>
          <a:xfrm rot="-899881">
            <a:off x="7834608" y="3182471"/>
            <a:ext cx="1868723" cy="1646861"/>
            <a:chOff x="2757488" y="0"/>
            <a:chExt cx="1738314" cy="1531934"/>
          </a:xfrm>
        </p:grpSpPr>
        <p:sp>
          <p:nvSpPr>
            <p:cNvPr id="974" name="Google Shape;974;p35"/>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35"/>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3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77" name="Shape 977"/>
        <p:cNvGrpSpPr/>
        <p:nvPr/>
      </p:nvGrpSpPr>
      <p:grpSpPr>
        <a:xfrm>
          <a:off x="0" y="0"/>
          <a:ext cx="0" cy="0"/>
          <a:chOff x="0" y="0"/>
          <a:chExt cx="0" cy="0"/>
        </a:xfrm>
      </p:grpSpPr>
      <p:pic>
        <p:nvPicPr>
          <p:cNvPr id="978" name="Google Shape;978;p36"/>
          <p:cNvPicPr preferRelativeResize="0"/>
          <p:nvPr/>
        </p:nvPicPr>
        <p:blipFill rotWithShape="1">
          <a:blip r:embed="rId2">
            <a:alphaModFix/>
          </a:blip>
          <a:srcRect b="8581" l="893" r="922" t="8581"/>
          <a:stretch/>
        </p:blipFill>
        <p:spPr>
          <a:xfrm rot="10800000">
            <a:off x="0" y="-1"/>
            <a:ext cx="9146425" cy="5143500"/>
          </a:xfrm>
          <a:prstGeom prst="rect">
            <a:avLst/>
          </a:prstGeom>
          <a:noFill/>
          <a:ln>
            <a:noFill/>
          </a:ln>
        </p:spPr>
      </p:pic>
      <p:sp>
        <p:nvSpPr>
          <p:cNvPr id="979" name="Google Shape;979;p36"/>
          <p:cNvSpPr txBox="1"/>
          <p:nvPr>
            <p:ph type="ctrTitle"/>
          </p:nvPr>
        </p:nvSpPr>
        <p:spPr>
          <a:xfrm>
            <a:off x="855000" y="909263"/>
            <a:ext cx="4284000" cy="698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80" name="Google Shape;980;p36"/>
          <p:cNvSpPr txBox="1"/>
          <p:nvPr>
            <p:ph idx="1" type="subTitle"/>
          </p:nvPr>
        </p:nvSpPr>
        <p:spPr>
          <a:xfrm>
            <a:off x="1004900" y="1739750"/>
            <a:ext cx="2754900" cy="129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981" name="Google Shape;981;p36"/>
          <p:cNvGrpSpPr/>
          <p:nvPr/>
        </p:nvGrpSpPr>
        <p:grpSpPr>
          <a:xfrm>
            <a:off x="-880346" y="-180100"/>
            <a:ext cx="11110743" cy="6702141"/>
            <a:chOff x="-880346" y="-180100"/>
            <a:chExt cx="11110743" cy="6702141"/>
          </a:xfrm>
        </p:grpSpPr>
        <p:grpSp>
          <p:nvGrpSpPr>
            <p:cNvPr id="982" name="Google Shape;982;p36"/>
            <p:cNvGrpSpPr/>
            <p:nvPr/>
          </p:nvGrpSpPr>
          <p:grpSpPr>
            <a:xfrm rot="-2700000">
              <a:off x="105533" y="4132337"/>
              <a:ext cx="616864" cy="614808"/>
              <a:chOff x="2588041" y="-11077"/>
              <a:chExt cx="511959" cy="510252"/>
            </a:xfrm>
          </p:grpSpPr>
          <p:cxnSp>
            <p:nvCxnSpPr>
              <p:cNvPr id="983" name="Google Shape;983;p36"/>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984" name="Google Shape;984;p36"/>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36"/>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86" name="Google Shape;986;p36"/>
            <p:cNvGrpSpPr/>
            <p:nvPr/>
          </p:nvGrpSpPr>
          <p:grpSpPr>
            <a:xfrm>
              <a:off x="3637685" y="4875212"/>
              <a:ext cx="1868687" cy="1646829"/>
              <a:chOff x="2757488" y="0"/>
              <a:chExt cx="1738314" cy="1531934"/>
            </a:xfrm>
          </p:grpSpPr>
          <p:sp>
            <p:nvSpPr>
              <p:cNvPr id="987" name="Google Shape;987;p36"/>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3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36"/>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90" name="Google Shape;990;p36"/>
            <p:cNvGrpSpPr/>
            <p:nvPr/>
          </p:nvGrpSpPr>
          <p:grpSpPr>
            <a:xfrm rot="-8100000">
              <a:off x="169518" y="140759"/>
              <a:ext cx="649282" cy="179386"/>
              <a:chOff x="3525838" y="4135438"/>
              <a:chExt cx="649288" cy="179388"/>
            </a:xfrm>
          </p:grpSpPr>
          <p:sp>
            <p:nvSpPr>
              <p:cNvPr id="991" name="Google Shape;991;p36"/>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2" name="Google Shape;992;p36"/>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3" name="Google Shape;993;p36"/>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94" name="Google Shape;994;p36"/>
            <p:cNvGrpSpPr/>
            <p:nvPr/>
          </p:nvGrpSpPr>
          <p:grpSpPr>
            <a:xfrm rot="10800000">
              <a:off x="-880346" y="229341"/>
              <a:ext cx="2153797" cy="455895"/>
              <a:chOff x="4630756" y="1700569"/>
              <a:chExt cx="2153797" cy="455895"/>
            </a:xfrm>
          </p:grpSpPr>
          <p:sp>
            <p:nvSpPr>
              <p:cNvPr id="995" name="Google Shape;995;p36"/>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6" name="Google Shape;996;p36"/>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7" name="Google Shape;997;p36"/>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98" name="Google Shape;998;p36"/>
            <p:cNvGrpSpPr/>
            <p:nvPr/>
          </p:nvGrpSpPr>
          <p:grpSpPr>
            <a:xfrm rot="10800000">
              <a:off x="8076600" y="4211826"/>
              <a:ext cx="2153797" cy="455801"/>
              <a:chOff x="4886735" y="1558927"/>
              <a:chExt cx="2153797" cy="455801"/>
            </a:xfrm>
          </p:grpSpPr>
          <p:sp>
            <p:nvSpPr>
              <p:cNvPr id="999" name="Google Shape;999;p36"/>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0" name="Google Shape;1000;p36"/>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1" name="Google Shape;1001;p36"/>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02" name="Google Shape;1002;p36"/>
            <p:cNvGrpSpPr/>
            <p:nvPr/>
          </p:nvGrpSpPr>
          <p:grpSpPr>
            <a:xfrm rot="10800000">
              <a:off x="8644952" y="-180100"/>
              <a:ext cx="1017112" cy="1274803"/>
              <a:chOff x="3406775" y="1971675"/>
              <a:chExt cx="946151" cy="1185863"/>
            </a:xfrm>
          </p:grpSpPr>
          <p:sp>
            <p:nvSpPr>
              <p:cNvPr id="1003" name="Google Shape;1003;p3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4" name="Google Shape;1004;p3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5" name="Google Shape;1005;p3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06" name="Google Shape;1006;p36"/>
            <p:cNvGrpSpPr/>
            <p:nvPr/>
          </p:nvGrpSpPr>
          <p:grpSpPr>
            <a:xfrm rot="10800000">
              <a:off x="8139798" y="151536"/>
              <a:ext cx="855055" cy="686105"/>
              <a:chOff x="3453366" y="1920396"/>
              <a:chExt cx="795400" cy="638237"/>
            </a:xfrm>
          </p:grpSpPr>
          <p:sp>
            <p:nvSpPr>
              <p:cNvPr id="1007" name="Google Shape;1007;p36"/>
              <p:cNvSpPr/>
              <p:nvPr/>
            </p:nvSpPr>
            <p:spPr>
              <a:xfrm>
                <a:off x="3483529" y="1948971"/>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8" name="Google Shape;1008;p36"/>
              <p:cNvSpPr/>
              <p:nvPr/>
            </p:nvSpPr>
            <p:spPr>
              <a:xfrm>
                <a:off x="4189966" y="2499833"/>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9" name="Google Shape;1009;p36"/>
              <p:cNvSpPr/>
              <p:nvPr/>
            </p:nvSpPr>
            <p:spPr>
              <a:xfrm>
                <a:off x="3453366" y="1920396"/>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010" name="Google Shape;1010;p36"/>
          <p:cNvSpPr txBox="1"/>
          <p:nvPr/>
        </p:nvSpPr>
        <p:spPr>
          <a:xfrm>
            <a:off x="991775" y="3236275"/>
            <a:ext cx="3843000" cy="67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ssistant"/>
                <a:ea typeface="Assistant"/>
                <a:cs typeface="Assistant"/>
                <a:sym typeface="Assistant"/>
              </a:rPr>
              <a:t>CREDITS: This presentation template was created by </a:t>
            </a:r>
            <a:r>
              <a:rPr b="1" i="0" lang="en" sz="1200" u="none" cap="none" strike="noStrike">
                <a:solidFill>
                  <a:schemeClr val="hlink"/>
                </a:solidFill>
                <a:uFill>
                  <a:noFill/>
                </a:uFill>
                <a:latin typeface="Assistant"/>
                <a:ea typeface="Assistant"/>
                <a:cs typeface="Assistant"/>
                <a:sym typeface="Assistant"/>
                <a:hlinkClick r:id="rId3"/>
              </a:rPr>
              <a:t>Slidesgo</a:t>
            </a:r>
            <a:r>
              <a:rPr b="0" i="0" lang="en" sz="1200" u="none" cap="none" strike="noStrike">
                <a:solidFill>
                  <a:schemeClr val="dk1"/>
                </a:solidFill>
                <a:latin typeface="Assistant"/>
                <a:ea typeface="Assistant"/>
                <a:cs typeface="Assistant"/>
                <a:sym typeface="Assistant"/>
              </a:rPr>
              <a:t>, and includes icons by </a:t>
            </a:r>
            <a:r>
              <a:rPr b="1" i="0" lang="en" sz="1200" u="none" cap="none" strike="noStrike">
                <a:solidFill>
                  <a:schemeClr val="hlink"/>
                </a:solidFill>
                <a:uFill>
                  <a:noFill/>
                </a:uFill>
                <a:latin typeface="Assistant"/>
                <a:ea typeface="Assistant"/>
                <a:cs typeface="Assistant"/>
                <a:sym typeface="Assistant"/>
                <a:hlinkClick r:id="rId4"/>
              </a:rPr>
              <a:t>Flaticon</a:t>
            </a:r>
            <a:r>
              <a:rPr b="0" i="0" lang="en" sz="1200" u="none" cap="none" strike="noStrike">
                <a:solidFill>
                  <a:schemeClr val="dk1"/>
                </a:solidFill>
                <a:latin typeface="Assistant"/>
                <a:ea typeface="Assistant"/>
                <a:cs typeface="Assistant"/>
                <a:sym typeface="Assistant"/>
              </a:rPr>
              <a:t>, and infographics &amp; images by </a:t>
            </a:r>
            <a:r>
              <a:rPr b="1" i="0" lang="en" sz="1200" u="none" cap="none" strike="noStrike">
                <a:solidFill>
                  <a:schemeClr val="hlink"/>
                </a:solidFill>
                <a:uFill>
                  <a:noFill/>
                </a:uFill>
                <a:latin typeface="Assistant"/>
                <a:ea typeface="Assistant"/>
                <a:cs typeface="Assistant"/>
                <a:sym typeface="Assistant"/>
                <a:hlinkClick r:id="rId5"/>
              </a:rPr>
              <a:t>Freepik</a:t>
            </a:r>
            <a:endParaRPr b="1" i="0" sz="1200" u="none" cap="none" strike="noStrike">
              <a:solidFill>
                <a:schemeClr val="dk1"/>
              </a:solidFill>
              <a:latin typeface="Assistant"/>
              <a:ea typeface="Assistant"/>
              <a:cs typeface="Assistant"/>
              <a:sym typeface="Assistan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_1_1_1_1_1_1_1_1_1_1_1_1_1">
    <p:spTree>
      <p:nvGrpSpPr>
        <p:cNvPr id="1011" name="Shape 1011"/>
        <p:cNvGrpSpPr/>
        <p:nvPr/>
      </p:nvGrpSpPr>
      <p:grpSpPr>
        <a:xfrm>
          <a:off x="0" y="0"/>
          <a:ext cx="0" cy="0"/>
          <a:chOff x="0" y="0"/>
          <a:chExt cx="0" cy="0"/>
        </a:xfrm>
      </p:grpSpPr>
      <p:pic>
        <p:nvPicPr>
          <p:cNvPr id="1012" name="Google Shape;1012;p37"/>
          <p:cNvPicPr preferRelativeResize="0"/>
          <p:nvPr/>
        </p:nvPicPr>
        <p:blipFill rotWithShape="1">
          <a:blip r:embed="rId2">
            <a:alphaModFix/>
          </a:blip>
          <a:srcRect b="8581" l="901" r="1038" t="8581"/>
          <a:stretch/>
        </p:blipFill>
        <p:spPr>
          <a:xfrm rot="10800000">
            <a:off x="10975" y="-1"/>
            <a:ext cx="9135450" cy="5143500"/>
          </a:xfrm>
          <a:prstGeom prst="rect">
            <a:avLst/>
          </a:prstGeom>
          <a:noFill/>
          <a:ln>
            <a:noFill/>
          </a:ln>
        </p:spPr>
      </p:pic>
      <p:sp>
        <p:nvSpPr>
          <p:cNvPr id="1013" name="Google Shape;1013;p37"/>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014" name="Google Shape;1014;p37"/>
          <p:cNvGrpSpPr/>
          <p:nvPr/>
        </p:nvGrpSpPr>
        <p:grpSpPr>
          <a:xfrm rot="8100000">
            <a:off x="45954" y="251706"/>
            <a:ext cx="649282" cy="179386"/>
            <a:chOff x="3525838" y="4135438"/>
            <a:chExt cx="649288" cy="179388"/>
          </a:xfrm>
        </p:grpSpPr>
        <p:sp>
          <p:nvSpPr>
            <p:cNvPr id="1015" name="Google Shape;1015;p3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6" name="Google Shape;1016;p3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7" name="Google Shape;1017;p3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18" name="Google Shape;1018;p37"/>
          <p:cNvGrpSpPr/>
          <p:nvPr/>
        </p:nvGrpSpPr>
        <p:grpSpPr>
          <a:xfrm rot="5400000">
            <a:off x="-706292" y="312057"/>
            <a:ext cx="2153797" cy="455895"/>
            <a:chOff x="4630756" y="1700569"/>
            <a:chExt cx="2153797" cy="455895"/>
          </a:xfrm>
        </p:grpSpPr>
        <p:sp>
          <p:nvSpPr>
            <p:cNvPr id="1019" name="Google Shape;1019;p3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3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3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22" name="Google Shape;1022;p37"/>
          <p:cNvGrpSpPr/>
          <p:nvPr/>
        </p:nvGrpSpPr>
        <p:grpSpPr>
          <a:xfrm>
            <a:off x="7595147" y="94763"/>
            <a:ext cx="1017112" cy="1274803"/>
            <a:chOff x="3406775" y="1971675"/>
            <a:chExt cx="946151" cy="1185863"/>
          </a:xfrm>
        </p:grpSpPr>
        <p:sp>
          <p:nvSpPr>
            <p:cNvPr id="1023" name="Google Shape;1023;p3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4" name="Google Shape;1024;p3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5" name="Google Shape;1025;p3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26" name="Google Shape;1026;p37"/>
          <p:cNvGrpSpPr/>
          <p:nvPr/>
        </p:nvGrpSpPr>
        <p:grpSpPr>
          <a:xfrm>
            <a:off x="7184820" y="46674"/>
            <a:ext cx="2153797" cy="455801"/>
            <a:chOff x="4886735" y="1558927"/>
            <a:chExt cx="2153797" cy="455801"/>
          </a:xfrm>
        </p:grpSpPr>
        <p:sp>
          <p:nvSpPr>
            <p:cNvPr id="1027" name="Google Shape;1027;p37"/>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8" name="Google Shape;1028;p37"/>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9" name="Google Shape;1029;p37"/>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30" name="Google Shape;1030;p37"/>
          <p:cNvGrpSpPr/>
          <p:nvPr/>
        </p:nvGrpSpPr>
        <p:grpSpPr>
          <a:xfrm rot="10800000">
            <a:off x="5463005" y="4824575"/>
            <a:ext cx="1868687" cy="1646829"/>
            <a:chOff x="2757488" y="0"/>
            <a:chExt cx="1738314" cy="1531934"/>
          </a:xfrm>
        </p:grpSpPr>
        <p:sp>
          <p:nvSpPr>
            <p:cNvPr id="1031" name="Google Shape;1031;p37"/>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37"/>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37"/>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34" name="Google Shape;1034;p37"/>
          <p:cNvGrpSpPr/>
          <p:nvPr/>
        </p:nvGrpSpPr>
        <p:grpSpPr>
          <a:xfrm rot="-8100000">
            <a:off x="2420546" y="3798173"/>
            <a:ext cx="1631389" cy="2146716"/>
            <a:chOff x="987425" y="941388"/>
            <a:chExt cx="1517651" cy="1997050"/>
          </a:xfrm>
        </p:grpSpPr>
        <p:sp>
          <p:nvSpPr>
            <p:cNvPr id="1035" name="Google Shape;1035;p37"/>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6" name="Google Shape;1036;p37"/>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37"/>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38" name="Shape 1038"/>
        <p:cNvGrpSpPr/>
        <p:nvPr/>
      </p:nvGrpSpPr>
      <p:grpSpPr>
        <a:xfrm>
          <a:off x="0" y="0"/>
          <a:ext cx="0" cy="0"/>
          <a:chOff x="0" y="0"/>
          <a:chExt cx="0" cy="0"/>
        </a:xfrm>
      </p:grpSpPr>
      <p:pic>
        <p:nvPicPr>
          <p:cNvPr id="1039" name="Google Shape;1039;p38"/>
          <p:cNvPicPr preferRelativeResize="0"/>
          <p:nvPr/>
        </p:nvPicPr>
        <p:blipFill rotWithShape="1">
          <a:blip r:embed="rId2">
            <a:alphaModFix/>
          </a:blip>
          <a:srcRect b="8581" l="922" r="922" t="8581"/>
          <a:stretch/>
        </p:blipFill>
        <p:spPr>
          <a:xfrm flipH="1">
            <a:off x="0" y="0"/>
            <a:ext cx="9144000" cy="5143500"/>
          </a:xfrm>
          <a:prstGeom prst="rect">
            <a:avLst/>
          </a:prstGeom>
          <a:noFill/>
          <a:ln>
            <a:noFill/>
          </a:ln>
        </p:spPr>
      </p:pic>
      <p:sp>
        <p:nvSpPr>
          <p:cNvPr id="1040" name="Google Shape;1040;p38"/>
          <p:cNvSpPr txBox="1"/>
          <p:nvPr>
            <p:ph type="title"/>
          </p:nvPr>
        </p:nvSpPr>
        <p:spPr>
          <a:xfrm>
            <a:off x="720000" y="482196"/>
            <a:ext cx="7704000" cy="572700"/>
          </a:xfrm>
          <a:prstGeom prst="rect">
            <a:avLst/>
          </a:prstGeom>
          <a:noFill/>
          <a:ln>
            <a:noFill/>
          </a:ln>
          <a:effectLst>
            <a:outerShdw blurRad="85725" rotWithShape="0" algn="bl">
              <a:schemeClr val="lt2"/>
            </a:outerShdw>
          </a:effectLst>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1" name="Google Shape;1041;p38"/>
          <p:cNvSpPr txBox="1"/>
          <p:nvPr>
            <p:ph idx="1" type="body"/>
          </p:nvPr>
        </p:nvSpPr>
        <p:spPr>
          <a:xfrm>
            <a:off x="720000" y="1152475"/>
            <a:ext cx="7704000" cy="11391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_1">
    <p:spTree>
      <p:nvGrpSpPr>
        <p:cNvPr id="1042" name="Shape 1042"/>
        <p:cNvGrpSpPr/>
        <p:nvPr/>
      </p:nvGrpSpPr>
      <p:grpSpPr>
        <a:xfrm>
          <a:off x="0" y="0"/>
          <a:ext cx="0" cy="0"/>
          <a:chOff x="0" y="0"/>
          <a:chExt cx="0" cy="0"/>
        </a:xfrm>
      </p:grpSpPr>
      <p:pic>
        <p:nvPicPr>
          <p:cNvPr id="1043" name="Google Shape;1043;p39"/>
          <p:cNvPicPr preferRelativeResize="0"/>
          <p:nvPr/>
        </p:nvPicPr>
        <p:blipFill rotWithShape="1">
          <a:blip r:embed="rId2">
            <a:alphaModFix/>
          </a:blip>
          <a:srcRect b="8581" l="776" r="923" t="8581"/>
          <a:stretch/>
        </p:blipFill>
        <p:spPr>
          <a:xfrm rot="10800000">
            <a:off x="0" y="-1"/>
            <a:ext cx="9157400" cy="5143500"/>
          </a:xfrm>
          <a:prstGeom prst="rect">
            <a:avLst/>
          </a:prstGeom>
          <a:noFill/>
          <a:ln>
            <a:noFill/>
          </a:ln>
        </p:spPr>
      </p:pic>
      <p:sp>
        <p:nvSpPr>
          <p:cNvPr id="1044" name="Google Shape;1044;p39"/>
          <p:cNvSpPr txBox="1"/>
          <p:nvPr>
            <p:ph type="title"/>
          </p:nvPr>
        </p:nvSpPr>
        <p:spPr>
          <a:xfrm>
            <a:off x="720000" y="540000"/>
            <a:ext cx="7704000" cy="5727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5" name="Google Shape;1045;p39"/>
          <p:cNvSpPr txBox="1"/>
          <p:nvPr>
            <p:ph idx="1" type="body"/>
          </p:nvPr>
        </p:nvSpPr>
        <p:spPr>
          <a:xfrm>
            <a:off x="720000" y="1295150"/>
            <a:ext cx="3852000" cy="2750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46" name="Google Shape;1046;p39"/>
          <p:cNvSpPr txBox="1"/>
          <p:nvPr>
            <p:ph idx="2" type="body"/>
          </p:nvPr>
        </p:nvSpPr>
        <p:spPr>
          <a:xfrm>
            <a:off x="4572000" y="1927650"/>
            <a:ext cx="3852000" cy="21186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grpSp>
        <p:nvGrpSpPr>
          <p:cNvPr id="1047" name="Google Shape;1047;p39"/>
          <p:cNvGrpSpPr/>
          <p:nvPr/>
        </p:nvGrpSpPr>
        <p:grpSpPr>
          <a:xfrm rot="9900119">
            <a:off x="105406" y="4817259"/>
            <a:ext cx="1868723" cy="1646861"/>
            <a:chOff x="2757488" y="0"/>
            <a:chExt cx="1738314" cy="1531934"/>
          </a:xfrm>
        </p:grpSpPr>
        <p:sp>
          <p:nvSpPr>
            <p:cNvPr id="1048" name="Google Shape;1048;p39"/>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39"/>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3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51" name="Google Shape;1051;p39"/>
          <p:cNvGrpSpPr/>
          <p:nvPr/>
        </p:nvGrpSpPr>
        <p:grpSpPr>
          <a:xfrm rot="8999956">
            <a:off x="1586099" y="-444357"/>
            <a:ext cx="2153749" cy="455791"/>
            <a:chOff x="4886735" y="1558927"/>
            <a:chExt cx="2153797" cy="455801"/>
          </a:xfrm>
        </p:grpSpPr>
        <p:sp>
          <p:nvSpPr>
            <p:cNvPr id="1052" name="Google Shape;1052;p39"/>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3" name="Google Shape;1053;p39"/>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39"/>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55" name="Google Shape;1055;p39"/>
          <p:cNvGrpSpPr/>
          <p:nvPr/>
        </p:nvGrpSpPr>
        <p:grpSpPr>
          <a:xfrm rot="-899881">
            <a:off x="7944639" y="3601159"/>
            <a:ext cx="1868723" cy="1646861"/>
            <a:chOff x="2757488" y="0"/>
            <a:chExt cx="1738314" cy="1531934"/>
          </a:xfrm>
        </p:grpSpPr>
        <p:sp>
          <p:nvSpPr>
            <p:cNvPr id="1056" name="Google Shape;1056;p39"/>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7" name="Google Shape;1057;p39"/>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8" name="Google Shape;1058;p39"/>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59" name="Google Shape;1059;p39"/>
          <p:cNvGrpSpPr/>
          <p:nvPr/>
        </p:nvGrpSpPr>
        <p:grpSpPr>
          <a:xfrm rot="-4500119">
            <a:off x="7477602" y="-649229"/>
            <a:ext cx="1017132" cy="1274827"/>
            <a:chOff x="3406775" y="1971675"/>
            <a:chExt cx="946151" cy="1185863"/>
          </a:xfrm>
        </p:grpSpPr>
        <p:sp>
          <p:nvSpPr>
            <p:cNvPr id="1060" name="Google Shape;1060;p3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3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3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63" name="Google Shape;1063;p39"/>
          <p:cNvGrpSpPr/>
          <p:nvPr/>
        </p:nvGrpSpPr>
        <p:grpSpPr>
          <a:xfrm rot="-8100000">
            <a:off x="2123731" y="50888"/>
            <a:ext cx="649282" cy="179386"/>
            <a:chOff x="3525838" y="4135438"/>
            <a:chExt cx="649288" cy="179388"/>
          </a:xfrm>
        </p:grpSpPr>
        <p:sp>
          <p:nvSpPr>
            <p:cNvPr id="1064" name="Google Shape;1064;p39"/>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5" name="Google Shape;1065;p39"/>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6" name="Google Shape;1066;p39"/>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67" name="Shape 106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pic>
        <p:nvPicPr>
          <p:cNvPr id="77" name="Google Shape;77;p5"/>
          <p:cNvPicPr preferRelativeResize="0"/>
          <p:nvPr/>
        </p:nvPicPr>
        <p:blipFill rotWithShape="1">
          <a:blip r:embed="rId2">
            <a:alphaModFix/>
          </a:blip>
          <a:srcRect b="8581" l="-457" r="934" t="8581"/>
          <a:stretch/>
        </p:blipFill>
        <p:spPr>
          <a:xfrm rot="10800000">
            <a:off x="-43200" y="0"/>
            <a:ext cx="9187200" cy="5143500"/>
          </a:xfrm>
          <a:prstGeom prst="rect">
            <a:avLst/>
          </a:prstGeom>
          <a:noFill/>
          <a:ln>
            <a:noFill/>
          </a:ln>
        </p:spPr>
      </p:pic>
      <p:sp>
        <p:nvSpPr>
          <p:cNvPr id="78" name="Google Shape;78;p5"/>
          <p:cNvSpPr txBox="1"/>
          <p:nvPr>
            <p:ph type="title"/>
          </p:nvPr>
        </p:nvSpPr>
        <p:spPr>
          <a:xfrm>
            <a:off x="1634700" y="1482138"/>
            <a:ext cx="5874600" cy="1439100"/>
          </a:xfrm>
          <a:prstGeom prst="rect">
            <a:avLst/>
          </a:prstGeom>
          <a:noFill/>
          <a:ln>
            <a:noFill/>
          </a:ln>
          <a:effectLst>
            <a:outerShdw blurRad="85725" rotWithShape="0" algn="bl">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10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9" name="Google Shape;79;p5"/>
          <p:cNvSpPr txBox="1"/>
          <p:nvPr>
            <p:ph idx="1" type="subTitle"/>
          </p:nvPr>
        </p:nvSpPr>
        <p:spPr>
          <a:xfrm>
            <a:off x="1634700" y="2921238"/>
            <a:ext cx="5874600" cy="74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80" name="Google Shape;80;p5"/>
          <p:cNvGrpSpPr/>
          <p:nvPr/>
        </p:nvGrpSpPr>
        <p:grpSpPr>
          <a:xfrm>
            <a:off x="-911484" y="-299658"/>
            <a:ext cx="10525868" cy="7049992"/>
            <a:chOff x="-911484" y="-299658"/>
            <a:chExt cx="10525868" cy="7049992"/>
          </a:xfrm>
        </p:grpSpPr>
        <p:grpSp>
          <p:nvGrpSpPr>
            <p:cNvPr id="81" name="Google Shape;81;p5"/>
            <p:cNvGrpSpPr/>
            <p:nvPr/>
          </p:nvGrpSpPr>
          <p:grpSpPr>
            <a:xfrm>
              <a:off x="-911484" y="4603505"/>
              <a:ext cx="1631475" cy="2146829"/>
              <a:chOff x="987425" y="941388"/>
              <a:chExt cx="1517651" cy="1997050"/>
            </a:xfrm>
          </p:grpSpPr>
          <p:sp>
            <p:nvSpPr>
              <p:cNvPr id="82" name="Google Shape;82;p5"/>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5"/>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5"/>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5" name="Google Shape;85;p5"/>
            <p:cNvGrpSpPr/>
            <p:nvPr/>
          </p:nvGrpSpPr>
          <p:grpSpPr>
            <a:xfrm>
              <a:off x="7713284" y="1429625"/>
              <a:ext cx="1901100" cy="1646829"/>
              <a:chOff x="2649767" y="0"/>
              <a:chExt cx="1768465" cy="1531934"/>
            </a:xfrm>
          </p:grpSpPr>
          <p:sp>
            <p:nvSpPr>
              <p:cNvPr id="86" name="Google Shape;86;p5"/>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5"/>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9" name="Google Shape;89;p5"/>
            <p:cNvGrpSpPr/>
            <p:nvPr/>
          </p:nvGrpSpPr>
          <p:grpSpPr>
            <a:xfrm>
              <a:off x="4063442" y="4568014"/>
              <a:ext cx="1017112" cy="1274803"/>
              <a:chOff x="3406775" y="1971675"/>
              <a:chExt cx="946151" cy="1185863"/>
            </a:xfrm>
          </p:grpSpPr>
          <p:sp>
            <p:nvSpPr>
              <p:cNvPr id="90" name="Google Shape;90;p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3" name="Google Shape;93;p5"/>
            <p:cNvGrpSpPr/>
            <p:nvPr/>
          </p:nvGrpSpPr>
          <p:grpSpPr>
            <a:xfrm rot="8100000">
              <a:off x="4144426" y="-97812"/>
              <a:ext cx="855123" cy="686159"/>
              <a:chOff x="3524250" y="2062163"/>
              <a:chExt cx="795400" cy="638237"/>
            </a:xfrm>
          </p:grpSpPr>
          <p:sp>
            <p:nvSpPr>
              <p:cNvPr id="94" name="Google Shape;94;p5"/>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5"/>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5"/>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7" name="Google Shape;97;p5"/>
            <p:cNvGrpSpPr/>
            <p:nvPr/>
          </p:nvGrpSpPr>
          <p:grpSpPr>
            <a:xfrm rot="10800000">
              <a:off x="7224117" y="3966101"/>
              <a:ext cx="1017112" cy="1274803"/>
              <a:chOff x="3406775" y="1971675"/>
              <a:chExt cx="946151" cy="1185863"/>
            </a:xfrm>
          </p:grpSpPr>
          <p:sp>
            <p:nvSpPr>
              <p:cNvPr id="98" name="Google Shape;98;p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1" name="Google Shape;101;p5"/>
            <p:cNvGrpSpPr/>
            <p:nvPr/>
          </p:nvGrpSpPr>
          <p:grpSpPr>
            <a:xfrm rot="-5400000">
              <a:off x="8370067" y="283701"/>
              <a:ext cx="1017112" cy="1274803"/>
              <a:chOff x="3406775" y="1971675"/>
              <a:chExt cx="946151" cy="1185863"/>
            </a:xfrm>
          </p:grpSpPr>
          <p:sp>
            <p:nvSpPr>
              <p:cNvPr id="102" name="Google Shape;102;p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5" name="Google Shape;105;p5"/>
            <p:cNvGrpSpPr/>
            <p:nvPr/>
          </p:nvGrpSpPr>
          <p:grpSpPr>
            <a:xfrm rot="10800000">
              <a:off x="-732416" y="91035"/>
              <a:ext cx="1901100" cy="1614404"/>
              <a:chOff x="2649767" y="-54524"/>
              <a:chExt cx="1768465" cy="1501771"/>
            </a:xfrm>
          </p:grpSpPr>
          <p:sp>
            <p:nvSpPr>
              <p:cNvPr id="106" name="Google Shape;106;p5"/>
              <p:cNvSpPr/>
              <p:nvPr/>
            </p:nvSpPr>
            <p:spPr>
              <a:xfrm>
                <a:off x="2708493" y="-5452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5"/>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5"/>
              <p:cNvSpPr/>
              <p:nvPr/>
            </p:nvSpPr>
            <p:spPr>
              <a:xfrm>
                <a:off x="2649767" y="1356763"/>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9" name="Google Shape;109;p5"/>
            <p:cNvGrpSpPr/>
            <p:nvPr/>
          </p:nvGrpSpPr>
          <p:grpSpPr>
            <a:xfrm rot="5400000">
              <a:off x="-505212" y="2414709"/>
              <a:ext cx="1017112" cy="1274803"/>
              <a:chOff x="3406775" y="1971675"/>
              <a:chExt cx="946151" cy="1185863"/>
            </a:xfrm>
          </p:grpSpPr>
          <p:sp>
            <p:nvSpPr>
              <p:cNvPr id="110" name="Google Shape;110;p5"/>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5"/>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5"/>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68" name="Shape 1068"/>
        <p:cNvGrpSpPr/>
        <p:nvPr/>
      </p:nvGrpSpPr>
      <p:grpSpPr>
        <a:xfrm>
          <a:off x="0" y="0"/>
          <a:ext cx="0" cy="0"/>
          <a:chOff x="0" y="0"/>
          <a:chExt cx="0" cy="0"/>
        </a:xfrm>
      </p:grpSpPr>
      <p:pic>
        <p:nvPicPr>
          <p:cNvPr id="1069" name="Google Shape;1069;p41"/>
          <p:cNvPicPr preferRelativeResize="0"/>
          <p:nvPr/>
        </p:nvPicPr>
        <p:blipFill rotWithShape="1">
          <a:blip r:embed="rId2">
            <a:alphaModFix/>
          </a:blip>
          <a:srcRect b="8581" l="922" r="922" t="8581"/>
          <a:stretch/>
        </p:blipFill>
        <p:spPr>
          <a:xfrm>
            <a:off x="0" y="0"/>
            <a:ext cx="9144000" cy="5143500"/>
          </a:xfrm>
          <a:prstGeom prst="rect">
            <a:avLst/>
          </a:prstGeom>
          <a:noFill/>
          <a:ln>
            <a:noFill/>
          </a:ln>
        </p:spPr>
      </p:pic>
      <p:grpSp>
        <p:nvGrpSpPr>
          <p:cNvPr id="1070" name="Google Shape;1070;p41"/>
          <p:cNvGrpSpPr/>
          <p:nvPr/>
        </p:nvGrpSpPr>
        <p:grpSpPr>
          <a:xfrm>
            <a:off x="-880346" y="-366298"/>
            <a:ext cx="11110755" cy="7155496"/>
            <a:chOff x="-880346" y="-213898"/>
            <a:chExt cx="11110755" cy="7155496"/>
          </a:xfrm>
        </p:grpSpPr>
        <p:grpSp>
          <p:nvGrpSpPr>
            <p:cNvPr id="1071" name="Google Shape;1071;p41"/>
            <p:cNvGrpSpPr/>
            <p:nvPr/>
          </p:nvGrpSpPr>
          <p:grpSpPr>
            <a:xfrm rot="-2700000">
              <a:off x="1685409" y="4875369"/>
              <a:ext cx="1868589" cy="1646743"/>
              <a:chOff x="2757488" y="0"/>
              <a:chExt cx="1738314" cy="1531934"/>
            </a:xfrm>
          </p:grpSpPr>
          <p:sp>
            <p:nvSpPr>
              <p:cNvPr id="1072" name="Google Shape;1072;p4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3" name="Google Shape;1073;p4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4" name="Google Shape;1074;p4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75" name="Google Shape;1075;p41"/>
            <p:cNvGrpSpPr/>
            <p:nvPr/>
          </p:nvGrpSpPr>
          <p:grpSpPr>
            <a:xfrm rot="10800000">
              <a:off x="-880346" y="229341"/>
              <a:ext cx="2153797" cy="455895"/>
              <a:chOff x="4630756" y="1700569"/>
              <a:chExt cx="2153797" cy="455895"/>
            </a:xfrm>
          </p:grpSpPr>
          <p:sp>
            <p:nvSpPr>
              <p:cNvPr id="1076" name="Google Shape;1076;p41"/>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7" name="Google Shape;1077;p41"/>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8" name="Google Shape;1078;p41"/>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79" name="Google Shape;1079;p41"/>
            <p:cNvGrpSpPr/>
            <p:nvPr/>
          </p:nvGrpSpPr>
          <p:grpSpPr>
            <a:xfrm rot="10800000">
              <a:off x="8076612" y="2786126"/>
              <a:ext cx="2153797" cy="455801"/>
              <a:chOff x="4886735" y="1558927"/>
              <a:chExt cx="2153797" cy="455801"/>
            </a:xfrm>
          </p:grpSpPr>
          <p:sp>
            <p:nvSpPr>
              <p:cNvPr id="1080" name="Google Shape;1080;p4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1" name="Google Shape;1081;p4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4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83" name="Google Shape;1083;p41"/>
            <p:cNvGrpSpPr/>
            <p:nvPr/>
          </p:nvGrpSpPr>
          <p:grpSpPr>
            <a:xfrm rot="10800000">
              <a:off x="8644952" y="-180100"/>
              <a:ext cx="1017112" cy="1274803"/>
              <a:chOff x="3406775" y="1971675"/>
              <a:chExt cx="946151" cy="1185863"/>
            </a:xfrm>
          </p:grpSpPr>
          <p:sp>
            <p:nvSpPr>
              <p:cNvPr id="1084" name="Google Shape;1084;p4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4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6" name="Google Shape;1086;p4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87" name="Google Shape;1087;p41"/>
            <p:cNvGrpSpPr/>
            <p:nvPr/>
          </p:nvGrpSpPr>
          <p:grpSpPr>
            <a:xfrm rot="10800000">
              <a:off x="8063598" y="-864"/>
              <a:ext cx="855055" cy="686105"/>
              <a:chOff x="3524250" y="2062163"/>
              <a:chExt cx="795400" cy="638237"/>
            </a:xfrm>
          </p:grpSpPr>
          <p:sp>
            <p:nvSpPr>
              <p:cNvPr id="1088" name="Google Shape;1088;p41"/>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41"/>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0" name="Google Shape;1090;p41"/>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91" name="Google Shape;1091;p41"/>
            <p:cNvGrpSpPr/>
            <p:nvPr/>
          </p:nvGrpSpPr>
          <p:grpSpPr>
            <a:xfrm rot="-1800044">
              <a:off x="5643720" y="5236437"/>
              <a:ext cx="2153749" cy="455791"/>
              <a:chOff x="4886735" y="1558927"/>
              <a:chExt cx="2153797" cy="455801"/>
            </a:xfrm>
          </p:grpSpPr>
          <p:sp>
            <p:nvSpPr>
              <p:cNvPr id="1092" name="Google Shape;1092;p41"/>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41"/>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4" name="Google Shape;1094;p41"/>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95" name="Google Shape;1095;p41"/>
            <p:cNvGrpSpPr/>
            <p:nvPr/>
          </p:nvGrpSpPr>
          <p:grpSpPr>
            <a:xfrm rot="9900119">
              <a:off x="105406" y="-149"/>
              <a:ext cx="1868723" cy="1646861"/>
              <a:chOff x="2757488" y="0"/>
              <a:chExt cx="1738314" cy="1531934"/>
            </a:xfrm>
          </p:grpSpPr>
          <p:sp>
            <p:nvSpPr>
              <p:cNvPr id="1096" name="Google Shape;1096;p41"/>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7" name="Google Shape;1097;p41"/>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8" name="Google Shape;1098;p41"/>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99" name="Google Shape;1099;p41"/>
            <p:cNvGrpSpPr/>
            <p:nvPr/>
          </p:nvGrpSpPr>
          <p:grpSpPr>
            <a:xfrm rot="6299881">
              <a:off x="-189815" y="4227447"/>
              <a:ext cx="1017132" cy="1274827"/>
              <a:chOff x="3406775" y="1971675"/>
              <a:chExt cx="946151" cy="1185863"/>
            </a:xfrm>
          </p:grpSpPr>
          <p:sp>
            <p:nvSpPr>
              <p:cNvPr id="1100" name="Google Shape;1100;p41"/>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1" name="Google Shape;1101;p41"/>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2" name="Google Shape;1102;p41"/>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03" name="Shape 1103"/>
        <p:cNvGrpSpPr/>
        <p:nvPr/>
      </p:nvGrpSpPr>
      <p:grpSpPr>
        <a:xfrm>
          <a:off x="0" y="0"/>
          <a:ext cx="0" cy="0"/>
          <a:chOff x="0" y="0"/>
          <a:chExt cx="0" cy="0"/>
        </a:xfrm>
      </p:grpSpPr>
      <p:pic>
        <p:nvPicPr>
          <p:cNvPr id="1104" name="Google Shape;1104;p42"/>
          <p:cNvPicPr preferRelativeResize="0"/>
          <p:nvPr/>
        </p:nvPicPr>
        <p:blipFill rotWithShape="1">
          <a:blip r:embed="rId2">
            <a:alphaModFix/>
          </a:blip>
          <a:srcRect b="8933" l="893" r="922" t="8578"/>
          <a:stretch/>
        </p:blipFill>
        <p:spPr>
          <a:xfrm rot="10800000">
            <a:off x="0" y="21924"/>
            <a:ext cx="9146425" cy="5121576"/>
          </a:xfrm>
          <a:prstGeom prst="rect">
            <a:avLst/>
          </a:prstGeom>
          <a:noFill/>
          <a:ln>
            <a:noFill/>
          </a:ln>
        </p:spPr>
      </p:pic>
      <p:grpSp>
        <p:nvGrpSpPr>
          <p:cNvPr id="1105" name="Google Shape;1105;p42"/>
          <p:cNvGrpSpPr/>
          <p:nvPr/>
        </p:nvGrpSpPr>
        <p:grpSpPr>
          <a:xfrm>
            <a:off x="-880346" y="-694985"/>
            <a:ext cx="11679105" cy="6895128"/>
            <a:chOff x="-880346" y="-694985"/>
            <a:chExt cx="11679105" cy="6895128"/>
          </a:xfrm>
        </p:grpSpPr>
        <p:grpSp>
          <p:nvGrpSpPr>
            <p:cNvPr id="1106" name="Google Shape;1106;p42"/>
            <p:cNvGrpSpPr/>
            <p:nvPr/>
          </p:nvGrpSpPr>
          <p:grpSpPr>
            <a:xfrm rot="-2700000">
              <a:off x="185733" y="3079512"/>
              <a:ext cx="616864" cy="614808"/>
              <a:chOff x="2588041" y="-11077"/>
              <a:chExt cx="511959" cy="510252"/>
            </a:xfrm>
          </p:grpSpPr>
          <p:cxnSp>
            <p:nvCxnSpPr>
              <p:cNvPr id="1107" name="Google Shape;1107;p42"/>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1108" name="Google Shape;1108;p42"/>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9" name="Google Shape;1109;p42"/>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10" name="Google Shape;1110;p42"/>
            <p:cNvGrpSpPr/>
            <p:nvPr/>
          </p:nvGrpSpPr>
          <p:grpSpPr>
            <a:xfrm rot="-8100000">
              <a:off x="169518" y="140759"/>
              <a:ext cx="649282" cy="179386"/>
              <a:chOff x="3525838" y="4135438"/>
              <a:chExt cx="649288" cy="179388"/>
            </a:xfrm>
          </p:grpSpPr>
          <p:sp>
            <p:nvSpPr>
              <p:cNvPr id="1111" name="Google Shape;1111;p42"/>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42"/>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42"/>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14" name="Google Shape;1114;p42"/>
            <p:cNvGrpSpPr/>
            <p:nvPr/>
          </p:nvGrpSpPr>
          <p:grpSpPr>
            <a:xfrm rot="10800000">
              <a:off x="-880346" y="229341"/>
              <a:ext cx="2153797" cy="455895"/>
              <a:chOff x="4630756" y="1700569"/>
              <a:chExt cx="2153797" cy="455895"/>
            </a:xfrm>
          </p:grpSpPr>
          <p:sp>
            <p:nvSpPr>
              <p:cNvPr id="1115" name="Google Shape;1115;p42"/>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42"/>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42"/>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18" name="Google Shape;1118;p42"/>
            <p:cNvGrpSpPr/>
            <p:nvPr/>
          </p:nvGrpSpPr>
          <p:grpSpPr>
            <a:xfrm rot="10800000">
              <a:off x="8644962" y="2786126"/>
              <a:ext cx="2153797" cy="455801"/>
              <a:chOff x="4886735" y="1558927"/>
              <a:chExt cx="2153797" cy="455801"/>
            </a:xfrm>
          </p:grpSpPr>
          <p:sp>
            <p:nvSpPr>
              <p:cNvPr id="1119" name="Google Shape;1119;p4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4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4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22" name="Google Shape;1122;p42"/>
            <p:cNvGrpSpPr/>
            <p:nvPr/>
          </p:nvGrpSpPr>
          <p:grpSpPr>
            <a:xfrm rot="10800000">
              <a:off x="8644952" y="-180100"/>
              <a:ext cx="1017112" cy="1274803"/>
              <a:chOff x="3406775" y="1971675"/>
              <a:chExt cx="946151" cy="1185863"/>
            </a:xfrm>
          </p:grpSpPr>
          <p:sp>
            <p:nvSpPr>
              <p:cNvPr id="1123" name="Google Shape;1123;p4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4" name="Google Shape;1124;p4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4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26" name="Google Shape;1126;p42"/>
            <p:cNvGrpSpPr/>
            <p:nvPr/>
          </p:nvGrpSpPr>
          <p:grpSpPr>
            <a:xfrm rot="10800000">
              <a:off x="8063598" y="49354"/>
              <a:ext cx="855055" cy="686105"/>
              <a:chOff x="3524250" y="2015449"/>
              <a:chExt cx="795400" cy="638237"/>
            </a:xfrm>
          </p:grpSpPr>
          <p:sp>
            <p:nvSpPr>
              <p:cNvPr id="1127" name="Google Shape;1127;p42"/>
              <p:cNvSpPr/>
              <p:nvPr/>
            </p:nvSpPr>
            <p:spPr>
              <a:xfrm>
                <a:off x="3554413" y="2044024"/>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42"/>
              <p:cNvSpPr/>
              <p:nvPr/>
            </p:nvSpPr>
            <p:spPr>
              <a:xfrm>
                <a:off x="4260850" y="2594886"/>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42"/>
              <p:cNvSpPr/>
              <p:nvPr/>
            </p:nvSpPr>
            <p:spPr>
              <a:xfrm>
                <a:off x="3524250" y="2015449"/>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0" name="Google Shape;1130;p42"/>
            <p:cNvGrpSpPr/>
            <p:nvPr/>
          </p:nvGrpSpPr>
          <p:grpSpPr>
            <a:xfrm rot="-899881">
              <a:off x="7944639" y="-481236"/>
              <a:ext cx="1868723" cy="1646861"/>
              <a:chOff x="2757488" y="0"/>
              <a:chExt cx="1738314" cy="1531934"/>
            </a:xfrm>
          </p:grpSpPr>
          <p:sp>
            <p:nvSpPr>
              <p:cNvPr id="1131" name="Google Shape;1131;p4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2" name="Google Shape;1132;p4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4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4" name="Google Shape;1134;p42"/>
            <p:cNvGrpSpPr/>
            <p:nvPr/>
          </p:nvGrpSpPr>
          <p:grpSpPr>
            <a:xfrm rot="9900119">
              <a:off x="105406" y="-149"/>
              <a:ext cx="1868723" cy="1646861"/>
              <a:chOff x="2757488" y="0"/>
              <a:chExt cx="1738314" cy="1531934"/>
            </a:xfrm>
          </p:grpSpPr>
          <p:sp>
            <p:nvSpPr>
              <p:cNvPr id="1135" name="Google Shape;1135;p42"/>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42"/>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42"/>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8" name="Google Shape;1138;p42"/>
            <p:cNvGrpSpPr/>
            <p:nvPr/>
          </p:nvGrpSpPr>
          <p:grpSpPr>
            <a:xfrm rot="6299881">
              <a:off x="1424035" y="4622272"/>
              <a:ext cx="1017132" cy="1274827"/>
              <a:chOff x="3406775" y="1971675"/>
              <a:chExt cx="946151" cy="1185863"/>
            </a:xfrm>
          </p:grpSpPr>
          <p:sp>
            <p:nvSpPr>
              <p:cNvPr id="1139" name="Google Shape;1139;p42"/>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0" name="Google Shape;1140;p42"/>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1" name="Google Shape;1141;p42"/>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42" name="Google Shape;1142;p42"/>
            <p:cNvGrpSpPr/>
            <p:nvPr/>
          </p:nvGrpSpPr>
          <p:grpSpPr>
            <a:xfrm rot="-1800044">
              <a:off x="6178920" y="5236437"/>
              <a:ext cx="2153749" cy="455791"/>
              <a:chOff x="4886735" y="1558927"/>
              <a:chExt cx="2153797" cy="455801"/>
            </a:xfrm>
          </p:grpSpPr>
          <p:sp>
            <p:nvSpPr>
              <p:cNvPr id="1143" name="Google Shape;1143;p42"/>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42"/>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42"/>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pic>
        <p:nvPicPr>
          <p:cNvPr id="114" name="Google Shape;114;p6"/>
          <p:cNvPicPr preferRelativeResize="0"/>
          <p:nvPr/>
        </p:nvPicPr>
        <p:blipFill rotWithShape="1">
          <a:blip r:embed="rId2">
            <a:alphaModFix/>
          </a:blip>
          <a:srcRect b="8581" l="1018" r="921" t="8581"/>
          <a:stretch/>
        </p:blipFill>
        <p:spPr>
          <a:xfrm flipH="1" rot="10800000">
            <a:off x="0" y="-1"/>
            <a:ext cx="9135475" cy="5143500"/>
          </a:xfrm>
          <a:prstGeom prst="rect">
            <a:avLst/>
          </a:prstGeom>
          <a:noFill/>
          <a:ln>
            <a:noFill/>
          </a:ln>
        </p:spPr>
      </p:pic>
      <p:sp>
        <p:nvSpPr>
          <p:cNvPr id="115" name="Google Shape;115;p6"/>
          <p:cNvSpPr txBox="1"/>
          <p:nvPr>
            <p:ph type="title"/>
          </p:nvPr>
        </p:nvSpPr>
        <p:spPr>
          <a:xfrm>
            <a:off x="993900" y="2571750"/>
            <a:ext cx="7156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0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6" name="Google Shape;116;p6"/>
          <p:cNvSpPr txBox="1"/>
          <p:nvPr>
            <p:ph idx="2" type="title"/>
          </p:nvPr>
        </p:nvSpPr>
        <p:spPr>
          <a:xfrm>
            <a:off x="4005750" y="1190275"/>
            <a:ext cx="11325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b="1"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7" name="Google Shape;117;p6"/>
          <p:cNvSpPr txBox="1"/>
          <p:nvPr>
            <p:ph idx="1" type="subTitle"/>
          </p:nvPr>
        </p:nvSpPr>
        <p:spPr>
          <a:xfrm>
            <a:off x="1885950" y="3559050"/>
            <a:ext cx="5372100" cy="4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grpSp>
        <p:nvGrpSpPr>
          <p:cNvPr id="118" name="Google Shape;118;p6"/>
          <p:cNvGrpSpPr/>
          <p:nvPr/>
        </p:nvGrpSpPr>
        <p:grpSpPr>
          <a:xfrm>
            <a:off x="-934341" y="-227898"/>
            <a:ext cx="10633141" cy="6978232"/>
            <a:chOff x="-934341" y="-227898"/>
            <a:chExt cx="10633141" cy="6978232"/>
          </a:xfrm>
        </p:grpSpPr>
        <p:grpSp>
          <p:nvGrpSpPr>
            <p:cNvPr id="119" name="Google Shape;119;p6"/>
            <p:cNvGrpSpPr/>
            <p:nvPr/>
          </p:nvGrpSpPr>
          <p:grpSpPr>
            <a:xfrm>
              <a:off x="467179" y="4603505"/>
              <a:ext cx="1631475" cy="2146829"/>
              <a:chOff x="987425" y="941388"/>
              <a:chExt cx="1517651" cy="1997050"/>
            </a:xfrm>
          </p:grpSpPr>
          <p:sp>
            <p:nvSpPr>
              <p:cNvPr id="120" name="Google Shape;120;p6"/>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6"/>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6"/>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3" name="Google Shape;123;p6"/>
            <p:cNvGrpSpPr/>
            <p:nvPr/>
          </p:nvGrpSpPr>
          <p:grpSpPr>
            <a:xfrm rot="10800000">
              <a:off x="7659717" y="4401551"/>
              <a:ext cx="1017112" cy="1274803"/>
              <a:chOff x="3406775" y="1971675"/>
              <a:chExt cx="946151" cy="1185863"/>
            </a:xfrm>
          </p:grpSpPr>
          <p:sp>
            <p:nvSpPr>
              <p:cNvPr id="124" name="Google Shape;124;p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7" name="Google Shape;127;p6"/>
            <p:cNvGrpSpPr/>
            <p:nvPr/>
          </p:nvGrpSpPr>
          <p:grpSpPr>
            <a:xfrm rot="-5400000">
              <a:off x="8552842" y="1934351"/>
              <a:ext cx="1017112" cy="1274803"/>
              <a:chOff x="3406775" y="1971675"/>
              <a:chExt cx="946151" cy="1185863"/>
            </a:xfrm>
          </p:grpSpPr>
          <p:sp>
            <p:nvSpPr>
              <p:cNvPr id="128" name="Google Shape;128;p6"/>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6"/>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6"/>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1" name="Google Shape;131;p6"/>
            <p:cNvGrpSpPr/>
            <p:nvPr/>
          </p:nvGrpSpPr>
          <p:grpSpPr>
            <a:xfrm>
              <a:off x="-934341" y="152400"/>
              <a:ext cx="1868687" cy="1646829"/>
              <a:chOff x="2757488" y="141767"/>
              <a:chExt cx="1738314" cy="1531934"/>
            </a:xfrm>
          </p:grpSpPr>
          <p:sp>
            <p:nvSpPr>
              <p:cNvPr id="132" name="Google Shape;132;p6"/>
              <p:cNvSpPr/>
              <p:nvPr/>
            </p:nvSpPr>
            <p:spPr>
              <a:xfrm>
                <a:off x="2786063" y="171930"/>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6"/>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6"/>
              <p:cNvSpPr/>
              <p:nvPr/>
            </p:nvSpPr>
            <p:spPr>
              <a:xfrm>
                <a:off x="4337050" y="141767"/>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5" name="Google Shape;135;p6"/>
            <p:cNvGrpSpPr/>
            <p:nvPr/>
          </p:nvGrpSpPr>
          <p:grpSpPr>
            <a:xfrm>
              <a:off x="-86047" y="2640401"/>
              <a:ext cx="855055" cy="686105"/>
              <a:chOff x="3524250" y="2062163"/>
              <a:chExt cx="795400" cy="638237"/>
            </a:xfrm>
          </p:grpSpPr>
          <p:sp>
            <p:nvSpPr>
              <p:cNvPr id="136" name="Google Shape;136;p6"/>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6"/>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6"/>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9" name="Google Shape;139;p6"/>
            <p:cNvGrpSpPr/>
            <p:nvPr/>
          </p:nvGrpSpPr>
          <p:grpSpPr>
            <a:xfrm rot="10800000">
              <a:off x="7347110" y="-227898"/>
              <a:ext cx="2153797" cy="455801"/>
              <a:chOff x="4886735" y="1558927"/>
              <a:chExt cx="2153797" cy="455801"/>
            </a:xfrm>
          </p:grpSpPr>
          <p:sp>
            <p:nvSpPr>
              <p:cNvPr id="140" name="Google Shape;140;p6"/>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6"/>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6"/>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3" name="Shape 143"/>
        <p:cNvGrpSpPr/>
        <p:nvPr/>
      </p:nvGrpSpPr>
      <p:grpSpPr>
        <a:xfrm>
          <a:off x="0" y="0"/>
          <a:ext cx="0" cy="0"/>
          <a:chOff x="0" y="0"/>
          <a:chExt cx="0" cy="0"/>
        </a:xfrm>
      </p:grpSpPr>
      <p:pic>
        <p:nvPicPr>
          <p:cNvPr id="144" name="Google Shape;144;p7"/>
          <p:cNvPicPr preferRelativeResize="0"/>
          <p:nvPr/>
        </p:nvPicPr>
        <p:blipFill rotWithShape="1">
          <a:blip r:embed="rId2">
            <a:alphaModFix/>
          </a:blip>
          <a:srcRect b="8581" l="922" r="922" t="8581"/>
          <a:stretch/>
        </p:blipFill>
        <p:spPr>
          <a:xfrm flipH="1" rot="10800000">
            <a:off x="0" y="0"/>
            <a:ext cx="9144000" cy="5143500"/>
          </a:xfrm>
          <a:prstGeom prst="rect">
            <a:avLst/>
          </a:prstGeom>
          <a:noFill/>
          <a:ln>
            <a:noFill/>
          </a:ln>
        </p:spPr>
      </p:pic>
      <p:sp>
        <p:nvSpPr>
          <p:cNvPr id="145" name="Google Shape;145;p7"/>
          <p:cNvSpPr txBox="1"/>
          <p:nvPr>
            <p:ph type="title"/>
          </p:nvPr>
        </p:nvSpPr>
        <p:spPr>
          <a:xfrm>
            <a:off x="703713" y="1943250"/>
            <a:ext cx="3501600" cy="1257000"/>
          </a:xfrm>
          <a:prstGeom prst="rect">
            <a:avLst/>
          </a:prstGeom>
          <a:noFill/>
          <a:ln>
            <a:noFill/>
          </a:ln>
          <a:effectLst>
            <a:outerShdw blurRad="85725" rotWithShape="0" algn="bl" dist="19050">
              <a:schemeClr val="lt2"/>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3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6" name="Google Shape;146;p7"/>
          <p:cNvSpPr txBox="1"/>
          <p:nvPr>
            <p:ph idx="1" type="body"/>
          </p:nvPr>
        </p:nvSpPr>
        <p:spPr>
          <a:xfrm>
            <a:off x="4572025" y="1287300"/>
            <a:ext cx="3852000" cy="2568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5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grpSp>
        <p:nvGrpSpPr>
          <p:cNvPr id="147" name="Google Shape;147;p7"/>
          <p:cNvGrpSpPr/>
          <p:nvPr/>
        </p:nvGrpSpPr>
        <p:grpSpPr>
          <a:xfrm>
            <a:off x="120616" y="618943"/>
            <a:ext cx="1631475" cy="2146829"/>
            <a:chOff x="987425" y="941388"/>
            <a:chExt cx="1517651" cy="1997050"/>
          </a:xfrm>
        </p:grpSpPr>
        <p:sp>
          <p:nvSpPr>
            <p:cNvPr id="148" name="Google Shape;148;p7"/>
            <p:cNvSpPr/>
            <p:nvPr/>
          </p:nvSpPr>
          <p:spPr>
            <a:xfrm>
              <a:off x="987425" y="974725"/>
              <a:ext cx="1484315" cy="1933574"/>
            </a:xfrm>
            <a:custGeom>
              <a:rect b="b" l="l" r="r" t="t"/>
              <a:pathLst>
                <a:path extrusionOk="0" h="4742" w="3642">
                  <a:moveTo>
                    <a:pt x="318" y="4742"/>
                  </a:moveTo>
                  <a:lnTo>
                    <a:pt x="318" y="3319"/>
                  </a:lnTo>
                  <a:lnTo>
                    <a:pt x="0" y="3000"/>
                  </a:lnTo>
                  <a:lnTo>
                    <a:pt x="0" y="2138"/>
                  </a:lnTo>
                  <a:lnTo>
                    <a:pt x="1068" y="1059"/>
                  </a:lnTo>
                  <a:lnTo>
                    <a:pt x="1828" y="1059"/>
                  </a:lnTo>
                  <a:lnTo>
                    <a:pt x="2275" y="1506"/>
                  </a:lnTo>
                  <a:lnTo>
                    <a:pt x="2893" y="1506"/>
                  </a:lnTo>
                  <a:lnTo>
                    <a:pt x="3193" y="1206"/>
                  </a:lnTo>
                  <a:lnTo>
                    <a:pt x="3193" y="449"/>
                  </a:lnTo>
                  <a:lnTo>
                    <a:pt x="3642"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7"/>
            <p:cNvSpPr/>
            <p:nvPr/>
          </p:nvSpPr>
          <p:spPr>
            <a:xfrm>
              <a:off x="1087438" y="2878138"/>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7"/>
            <p:cNvSpPr/>
            <p:nvPr/>
          </p:nvSpPr>
          <p:spPr>
            <a:xfrm>
              <a:off x="2439988" y="941388"/>
              <a:ext cx="65088" cy="65088"/>
            </a:xfrm>
            <a:custGeom>
              <a:rect b="b" l="l" r="r" t="t"/>
              <a:pathLst>
                <a:path extrusionOk="0" h="160" w="160">
                  <a:moveTo>
                    <a:pt x="132" y="131"/>
                  </a:moveTo>
                  <a:cubicBezTo>
                    <a:pt x="160" y="103"/>
                    <a:pt x="160" y="57"/>
                    <a:pt x="132" y="28"/>
                  </a:cubicBezTo>
                  <a:cubicBezTo>
                    <a:pt x="103" y="0"/>
                    <a:pt x="57" y="0"/>
                    <a:pt x="29" y="28"/>
                  </a:cubicBezTo>
                  <a:cubicBezTo>
                    <a:pt x="0" y="57"/>
                    <a:pt x="0" y="103"/>
                    <a:pt x="29" y="131"/>
                  </a:cubicBezTo>
                  <a:cubicBezTo>
                    <a:pt x="57" y="160"/>
                    <a:pt x="103" y="160"/>
                    <a:pt x="132"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1" name="Google Shape;151;p7"/>
          <p:cNvGrpSpPr/>
          <p:nvPr/>
        </p:nvGrpSpPr>
        <p:grpSpPr>
          <a:xfrm rot="5400000">
            <a:off x="-385483" y="3378601"/>
            <a:ext cx="1017112" cy="1274803"/>
            <a:chOff x="3406775" y="1971675"/>
            <a:chExt cx="946151" cy="1185863"/>
          </a:xfrm>
        </p:grpSpPr>
        <p:sp>
          <p:nvSpPr>
            <p:cNvPr id="152" name="Google Shape;152;p7"/>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7"/>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7"/>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5" name="Google Shape;155;p7"/>
          <p:cNvGrpSpPr/>
          <p:nvPr/>
        </p:nvGrpSpPr>
        <p:grpSpPr>
          <a:xfrm>
            <a:off x="3495110" y="4915602"/>
            <a:ext cx="2153797" cy="455801"/>
            <a:chOff x="4886735" y="1558927"/>
            <a:chExt cx="2153797" cy="455801"/>
          </a:xfrm>
        </p:grpSpPr>
        <p:sp>
          <p:nvSpPr>
            <p:cNvPr id="156" name="Google Shape;156;p7"/>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7"/>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7"/>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9" name="Google Shape;159;p7"/>
          <p:cNvGrpSpPr/>
          <p:nvPr/>
        </p:nvGrpSpPr>
        <p:grpSpPr>
          <a:xfrm rot="2700000">
            <a:off x="8392331" y="263859"/>
            <a:ext cx="649282" cy="179386"/>
            <a:chOff x="3525838" y="4135438"/>
            <a:chExt cx="649288" cy="179388"/>
          </a:xfrm>
        </p:grpSpPr>
        <p:sp>
          <p:nvSpPr>
            <p:cNvPr id="160" name="Google Shape;160;p7"/>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7"/>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7"/>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3" name="Google Shape;163;p7"/>
          <p:cNvGrpSpPr/>
          <p:nvPr/>
        </p:nvGrpSpPr>
        <p:grpSpPr>
          <a:xfrm>
            <a:off x="7640081" y="-6"/>
            <a:ext cx="2153797" cy="455895"/>
            <a:chOff x="4630756" y="1700569"/>
            <a:chExt cx="2153797" cy="455895"/>
          </a:xfrm>
        </p:grpSpPr>
        <p:sp>
          <p:nvSpPr>
            <p:cNvPr id="164" name="Google Shape;164;p7"/>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7"/>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7"/>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7" name="Google Shape;167;p7"/>
          <p:cNvGrpSpPr/>
          <p:nvPr/>
        </p:nvGrpSpPr>
        <p:grpSpPr>
          <a:xfrm rot="8100000">
            <a:off x="8408546" y="2244547"/>
            <a:ext cx="616864" cy="614808"/>
            <a:chOff x="2588041" y="-11077"/>
            <a:chExt cx="511959" cy="510252"/>
          </a:xfrm>
        </p:grpSpPr>
        <p:cxnSp>
          <p:nvCxnSpPr>
            <p:cNvPr id="168" name="Google Shape;168;p7"/>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169" name="Google Shape;169;p7"/>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7"/>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1" name="Google Shape;171;p7"/>
          <p:cNvGrpSpPr/>
          <p:nvPr/>
        </p:nvGrpSpPr>
        <p:grpSpPr>
          <a:xfrm>
            <a:off x="8596528" y="4524551"/>
            <a:ext cx="855055" cy="686105"/>
            <a:chOff x="3524250" y="2062163"/>
            <a:chExt cx="795400" cy="638237"/>
          </a:xfrm>
        </p:grpSpPr>
        <p:sp>
          <p:nvSpPr>
            <p:cNvPr id="172" name="Google Shape;172;p7"/>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7"/>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7"/>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pic>
        <p:nvPicPr>
          <p:cNvPr id="176" name="Google Shape;176;p8"/>
          <p:cNvPicPr preferRelativeResize="0"/>
          <p:nvPr/>
        </p:nvPicPr>
        <p:blipFill rotWithShape="1">
          <a:blip r:embed="rId2">
            <a:alphaModFix/>
          </a:blip>
          <a:srcRect b="8581" l="1019" r="911" t="8581"/>
          <a:stretch/>
        </p:blipFill>
        <p:spPr>
          <a:xfrm flipH="1" rot="10800000">
            <a:off x="0" y="-1"/>
            <a:ext cx="9135475" cy="5143500"/>
          </a:xfrm>
          <a:prstGeom prst="rect">
            <a:avLst/>
          </a:prstGeom>
          <a:noFill/>
          <a:ln>
            <a:noFill/>
          </a:ln>
        </p:spPr>
      </p:pic>
      <p:sp>
        <p:nvSpPr>
          <p:cNvPr id="177" name="Google Shape;177;p8"/>
          <p:cNvSpPr txBox="1"/>
          <p:nvPr>
            <p:ph type="title"/>
          </p:nvPr>
        </p:nvSpPr>
        <p:spPr>
          <a:xfrm>
            <a:off x="720000" y="539496"/>
            <a:ext cx="7704000" cy="5760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8"/>
          <p:cNvSpPr txBox="1"/>
          <p:nvPr>
            <p:ph idx="1" type="subTitle"/>
          </p:nvPr>
        </p:nvSpPr>
        <p:spPr>
          <a:xfrm>
            <a:off x="1290775" y="2786624"/>
            <a:ext cx="2907600" cy="39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9pPr>
          </a:lstStyle>
          <a:p/>
        </p:txBody>
      </p:sp>
      <p:sp>
        <p:nvSpPr>
          <p:cNvPr id="179" name="Google Shape;179;p8"/>
          <p:cNvSpPr txBox="1"/>
          <p:nvPr>
            <p:ph idx="2" type="subTitle"/>
          </p:nvPr>
        </p:nvSpPr>
        <p:spPr>
          <a:xfrm>
            <a:off x="4945650" y="2786624"/>
            <a:ext cx="2907600" cy="39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400"/>
              <a:buFont typeface="Roboto Condensed"/>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2"/>
              </a:buClr>
              <a:buSzPts val="2400"/>
              <a:buFont typeface="Roboto Condensed"/>
              <a:buNone/>
              <a:defRPr b="1" sz="2400">
                <a:solidFill>
                  <a:schemeClr val="dk2"/>
                </a:solidFill>
                <a:latin typeface="Roboto Condensed"/>
                <a:ea typeface="Roboto Condensed"/>
                <a:cs typeface="Roboto Condensed"/>
                <a:sym typeface="Roboto Condensed"/>
              </a:defRPr>
            </a:lvl9pPr>
          </a:lstStyle>
          <a:p/>
        </p:txBody>
      </p:sp>
      <p:sp>
        <p:nvSpPr>
          <p:cNvPr id="180" name="Google Shape;180;p8"/>
          <p:cNvSpPr txBox="1"/>
          <p:nvPr>
            <p:ph idx="3" type="subTitle"/>
          </p:nvPr>
        </p:nvSpPr>
        <p:spPr>
          <a:xfrm>
            <a:off x="1290775" y="3196625"/>
            <a:ext cx="2907600" cy="91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1" name="Google Shape;181;p8"/>
          <p:cNvSpPr txBox="1"/>
          <p:nvPr>
            <p:ph idx="4" type="subTitle"/>
          </p:nvPr>
        </p:nvSpPr>
        <p:spPr>
          <a:xfrm>
            <a:off x="4945650" y="3196625"/>
            <a:ext cx="2907600" cy="91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82" name="Google Shape;182;p8"/>
          <p:cNvGrpSpPr/>
          <p:nvPr/>
        </p:nvGrpSpPr>
        <p:grpSpPr>
          <a:xfrm>
            <a:off x="-1181091" y="76209"/>
            <a:ext cx="11513475" cy="5558296"/>
            <a:chOff x="-1181091" y="76209"/>
            <a:chExt cx="11513475" cy="5558296"/>
          </a:xfrm>
        </p:grpSpPr>
        <p:grpSp>
          <p:nvGrpSpPr>
            <p:cNvPr id="183" name="Google Shape;183;p8"/>
            <p:cNvGrpSpPr/>
            <p:nvPr/>
          </p:nvGrpSpPr>
          <p:grpSpPr>
            <a:xfrm rot="7199964">
              <a:off x="8193427" y="951495"/>
              <a:ext cx="1901134" cy="1646859"/>
              <a:chOff x="2649767" y="0"/>
              <a:chExt cx="1768465" cy="1531934"/>
            </a:xfrm>
          </p:grpSpPr>
          <p:sp>
            <p:nvSpPr>
              <p:cNvPr id="184" name="Google Shape;184;p8"/>
              <p:cNvSpPr/>
              <p:nvPr/>
            </p:nvSpPr>
            <p:spPr>
              <a:xfrm>
                <a:off x="270849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2649767"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7" name="Google Shape;187;p8"/>
            <p:cNvGrpSpPr/>
            <p:nvPr/>
          </p:nvGrpSpPr>
          <p:grpSpPr>
            <a:xfrm rot="10800000">
              <a:off x="-1181091" y="76209"/>
              <a:ext cx="1901100" cy="1614404"/>
              <a:chOff x="2649767" y="-40721"/>
              <a:chExt cx="1768465" cy="1501771"/>
            </a:xfrm>
          </p:grpSpPr>
          <p:sp>
            <p:nvSpPr>
              <p:cNvPr id="188" name="Google Shape;188;p8"/>
              <p:cNvSpPr/>
              <p:nvPr/>
            </p:nvSpPr>
            <p:spPr>
              <a:xfrm>
                <a:off x="2708493" y="-40721"/>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2649767" y="1370566"/>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0" name="Google Shape;190;p8"/>
            <p:cNvGrpSpPr/>
            <p:nvPr/>
          </p:nvGrpSpPr>
          <p:grpSpPr>
            <a:xfrm rot="-2700000">
              <a:off x="4048954" y="4186674"/>
              <a:ext cx="1017193" cy="1274904"/>
              <a:chOff x="3434300" y="1944150"/>
              <a:chExt cx="946151" cy="1185863"/>
            </a:xfrm>
          </p:grpSpPr>
          <p:sp>
            <p:nvSpPr>
              <p:cNvPr id="191" name="Google Shape;191;p8"/>
              <p:cNvSpPr/>
              <p:nvPr/>
            </p:nvSpPr>
            <p:spPr>
              <a:xfrm>
                <a:off x="3462875" y="1974313"/>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8"/>
              <p:cNvSpPr/>
              <p:nvPr/>
            </p:nvSpPr>
            <p:spPr>
              <a:xfrm>
                <a:off x="4315363" y="3064925"/>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3434300" y="194415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4" name="Google Shape;194;p8"/>
            <p:cNvGrpSpPr/>
            <p:nvPr/>
          </p:nvGrpSpPr>
          <p:grpSpPr>
            <a:xfrm rot="10800000">
              <a:off x="-297108" y="3328701"/>
              <a:ext cx="1017112" cy="1274803"/>
              <a:chOff x="3406775" y="1971675"/>
              <a:chExt cx="946151" cy="1185863"/>
            </a:xfrm>
          </p:grpSpPr>
          <p:sp>
            <p:nvSpPr>
              <p:cNvPr id="195" name="Google Shape;195;p8"/>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8" name="Google Shape;198;p8"/>
            <p:cNvGrpSpPr/>
            <p:nvPr/>
          </p:nvGrpSpPr>
          <p:grpSpPr>
            <a:xfrm rot="8100000">
              <a:off x="8819344" y="4568047"/>
              <a:ext cx="649282" cy="179386"/>
              <a:chOff x="3525838" y="4135438"/>
              <a:chExt cx="649288" cy="179388"/>
            </a:xfrm>
          </p:grpSpPr>
          <p:sp>
            <p:nvSpPr>
              <p:cNvPr id="199" name="Google Shape;199;p8"/>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8"/>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8"/>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02" name="Shape 202"/>
        <p:cNvGrpSpPr/>
        <p:nvPr/>
      </p:nvGrpSpPr>
      <p:grpSpPr>
        <a:xfrm>
          <a:off x="0" y="0"/>
          <a:ext cx="0" cy="0"/>
          <a:chOff x="0" y="0"/>
          <a:chExt cx="0" cy="0"/>
        </a:xfrm>
      </p:grpSpPr>
      <p:pic>
        <p:nvPicPr>
          <p:cNvPr id="203" name="Google Shape;203;p9"/>
          <p:cNvPicPr preferRelativeResize="0"/>
          <p:nvPr/>
        </p:nvPicPr>
        <p:blipFill rotWithShape="1">
          <a:blip r:embed="rId2">
            <a:alphaModFix/>
          </a:blip>
          <a:srcRect b="8581" l="1018" r="921" t="8581"/>
          <a:stretch/>
        </p:blipFill>
        <p:spPr>
          <a:xfrm rot="10800000">
            <a:off x="0" y="-1"/>
            <a:ext cx="9135475" cy="5143500"/>
          </a:xfrm>
          <a:prstGeom prst="rect">
            <a:avLst/>
          </a:prstGeom>
          <a:noFill/>
          <a:ln>
            <a:noFill/>
          </a:ln>
        </p:spPr>
      </p:pic>
      <p:sp>
        <p:nvSpPr>
          <p:cNvPr id="204" name="Google Shape;204;p9"/>
          <p:cNvSpPr txBox="1"/>
          <p:nvPr>
            <p:ph idx="1" type="subTitle"/>
          </p:nvPr>
        </p:nvSpPr>
        <p:spPr>
          <a:xfrm>
            <a:off x="720000" y="2783138"/>
            <a:ext cx="2336400" cy="4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sp>
        <p:nvSpPr>
          <p:cNvPr id="205" name="Google Shape;205;p9"/>
          <p:cNvSpPr txBox="1"/>
          <p:nvPr>
            <p:ph idx="2" type="subTitle"/>
          </p:nvPr>
        </p:nvSpPr>
        <p:spPr>
          <a:xfrm>
            <a:off x="720000" y="3247975"/>
            <a:ext cx="2336400" cy="65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 name="Google Shape;206;p9"/>
          <p:cNvSpPr txBox="1"/>
          <p:nvPr>
            <p:ph idx="3" type="subTitle"/>
          </p:nvPr>
        </p:nvSpPr>
        <p:spPr>
          <a:xfrm>
            <a:off x="3403800" y="3247975"/>
            <a:ext cx="2336400" cy="65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p9"/>
          <p:cNvSpPr txBox="1"/>
          <p:nvPr>
            <p:ph idx="4" type="subTitle"/>
          </p:nvPr>
        </p:nvSpPr>
        <p:spPr>
          <a:xfrm>
            <a:off x="6087600" y="3247975"/>
            <a:ext cx="2336400" cy="65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9"/>
          <p:cNvSpPr txBox="1"/>
          <p:nvPr>
            <p:ph type="title"/>
          </p:nvPr>
        </p:nvSpPr>
        <p:spPr>
          <a:xfrm>
            <a:off x="720000" y="550400"/>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3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9" name="Google Shape;209;p9"/>
          <p:cNvSpPr txBox="1"/>
          <p:nvPr>
            <p:ph idx="5" type="subTitle"/>
          </p:nvPr>
        </p:nvSpPr>
        <p:spPr>
          <a:xfrm>
            <a:off x="3403800" y="2783138"/>
            <a:ext cx="2336400" cy="4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sp>
        <p:nvSpPr>
          <p:cNvPr id="210" name="Google Shape;210;p9"/>
          <p:cNvSpPr txBox="1"/>
          <p:nvPr>
            <p:ph idx="6" type="subTitle"/>
          </p:nvPr>
        </p:nvSpPr>
        <p:spPr>
          <a:xfrm>
            <a:off x="6087600" y="2783138"/>
            <a:ext cx="2336400" cy="4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Allerta Stencil"/>
              <a:buNone/>
              <a:defRPr sz="2000">
                <a:solidFill>
                  <a:schemeClr val="dk2"/>
                </a:solidFill>
                <a:latin typeface="Allerta Stencil"/>
                <a:ea typeface="Allerta Stencil"/>
                <a:cs typeface="Allerta Stencil"/>
                <a:sym typeface="Allerta Stencil"/>
              </a:defRPr>
            </a:lvl1pPr>
            <a:lvl2pPr lvl="1"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2pPr>
            <a:lvl3pPr lvl="2"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3pPr>
            <a:lvl4pPr lvl="3"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4pPr>
            <a:lvl5pPr lvl="4"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5pPr>
            <a:lvl6pPr lvl="5"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6pPr>
            <a:lvl7pPr lvl="6"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7pPr>
            <a:lvl8pPr lvl="7"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8pPr>
            <a:lvl9pPr lvl="8" algn="ctr">
              <a:lnSpc>
                <a:spcPct val="100000"/>
              </a:lnSpc>
              <a:spcBef>
                <a:spcPts val="0"/>
              </a:spcBef>
              <a:spcAft>
                <a:spcPts val="0"/>
              </a:spcAft>
              <a:buSzPts val="2400"/>
              <a:buFont typeface="Allerta Stencil"/>
              <a:buNone/>
              <a:defRPr sz="2400">
                <a:latin typeface="Allerta Stencil"/>
                <a:ea typeface="Allerta Stencil"/>
                <a:cs typeface="Allerta Stencil"/>
                <a:sym typeface="Allerta Stencil"/>
              </a:defRPr>
            </a:lvl9pPr>
          </a:lstStyle>
          <a:p/>
        </p:txBody>
      </p:sp>
      <p:grpSp>
        <p:nvGrpSpPr>
          <p:cNvPr id="211" name="Google Shape;211;p9"/>
          <p:cNvGrpSpPr/>
          <p:nvPr/>
        </p:nvGrpSpPr>
        <p:grpSpPr>
          <a:xfrm>
            <a:off x="-1076902" y="-195858"/>
            <a:ext cx="10320669" cy="6081983"/>
            <a:chOff x="-1076902" y="-195858"/>
            <a:chExt cx="10320669" cy="6081983"/>
          </a:xfrm>
        </p:grpSpPr>
        <p:grpSp>
          <p:nvGrpSpPr>
            <p:cNvPr id="212" name="Google Shape;212;p9"/>
            <p:cNvGrpSpPr/>
            <p:nvPr/>
          </p:nvGrpSpPr>
          <p:grpSpPr>
            <a:xfrm rot="-9900040">
              <a:off x="539535" y="105137"/>
              <a:ext cx="649269" cy="179383"/>
              <a:chOff x="3525838" y="4135438"/>
              <a:chExt cx="649288" cy="179388"/>
            </a:xfrm>
          </p:grpSpPr>
          <p:sp>
            <p:nvSpPr>
              <p:cNvPr id="213" name="Google Shape;213;p9"/>
              <p:cNvSpPr/>
              <p:nvPr/>
            </p:nvSpPr>
            <p:spPr>
              <a:xfrm>
                <a:off x="3557588" y="4135438"/>
                <a:ext cx="584199" cy="146050"/>
              </a:xfrm>
              <a:custGeom>
                <a:rect b="b" l="l" r="r" t="t"/>
                <a:pathLst>
                  <a:path extrusionOk="0" h="359" w="1432">
                    <a:moveTo>
                      <a:pt x="0" y="359"/>
                    </a:moveTo>
                    <a:lnTo>
                      <a:pt x="358" y="0"/>
                    </a:lnTo>
                    <a:lnTo>
                      <a:pt x="1221" y="0"/>
                    </a:lnTo>
                    <a:lnTo>
                      <a:pt x="1432" y="211"/>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9"/>
              <p:cNvSpPr/>
              <p:nvPr/>
            </p:nvSpPr>
            <p:spPr>
              <a:xfrm>
                <a:off x="3525838" y="4249738"/>
                <a:ext cx="65088" cy="65088"/>
              </a:xfrm>
              <a:custGeom>
                <a:rect b="b" l="l" r="r" t="t"/>
                <a:pathLst>
                  <a:path extrusionOk="0" h="160" w="160">
                    <a:moveTo>
                      <a:pt x="131" y="131"/>
                    </a:moveTo>
                    <a:cubicBezTo>
                      <a:pt x="103" y="160"/>
                      <a:pt x="57" y="160"/>
                      <a:pt x="28" y="131"/>
                    </a:cubicBezTo>
                    <a:cubicBezTo>
                      <a:pt x="0" y="103"/>
                      <a:pt x="0" y="57"/>
                      <a:pt x="28" y="28"/>
                    </a:cubicBezTo>
                    <a:cubicBezTo>
                      <a:pt x="57" y="0"/>
                      <a:pt x="103" y="0"/>
                      <a:pt x="131" y="28"/>
                    </a:cubicBezTo>
                    <a:cubicBezTo>
                      <a:pt x="160" y="57"/>
                      <a:pt x="160" y="103"/>
                      <a:pt x="131" y="131"/>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9"/>
              <p:cNvSpPr/>
              <p:nvPr/>
            </p:nvSpPr>
            <p:spPr>
              <a:xfrm>
                <a:off x="4110038" y="4189413"/>
                <a:ext cx="65088" cy="65088"/>
              </a:xfrm>
              <a:custGeom>
                <a:rect b="b" l="l" r="r" t="t"/>
                <a:pathLst>
                  <a:path extrusionOk="0" h="160" w="160">
                    <a:moveTo>
                      <a:pt x="28" y="132"/>
                    </a:moveTo>
                    <a:cubicBezTo>
                      <a:pt x="57" y="160"/>
                      <a:pt x="103" y="160"/>
                      <a:pt x="131" y="132"/>
                    </a:cubicBezTo>
                    <a:cubicBezTo>
                      <a:pt x="160" y="103"/>
                      <a:pt x="160" y="57"/>
                      <a:pt x="131" y="29"/>
                    </a:cubicBezTo>
                    <a:cubicBezTo>
                      <a:pt x="103" y="0"/>
                      <a:pt x="57" y="0"/>
                      <a:pt x="28" y="29"/>
                    </a:cubicBezTo>
                    <a:cubicBezTo>
                      <a:pt x="0" y="57"/>
                      <a:pt x="0" y="103"/>
                      <a:pt x="28" y="132"/>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6" name="Google Shape;216;p9"/>
            <p:cNvGrpSpPr/>
            <p:nvPr/>
          </p:nvGrpSpPr>
          <p:grpSpPr>
            <a:xfrm rot="8999956">
              <a:off x="-356871" y="312051"/>
              <a:ext cx="2153749" cy="455885"/>
              <a:chOff x="4630756" y="1700569"/>
              <a:chExt cx="2153797" cy="455895"/>
            </a:xfrm>
          </p:grpSpPr>
          <p:sp>
            <p:nvSpPr>
              <p:cNvPr id="217" name="Google Shape;217;p9"/>
              <p:cNvSpPr/>
              <p:nvPr/>
            </p:nvSpPr>
            <p:spPr>
              <a:xfrm>
                <a:off x="4663179" y="1732993"/>
                <a:ext cx="2090506" cy="390797"/>
              </a:xfrm>
              <a:custGeom>
                <a:rect b="b" l="l" r="r" t="t"/>
                <a:pathLst>
                  <a:path extrusionOk="0" h="893" w="4768">
                    <a:moveTo>
                      <a:pt x="4768" y="0"/>
                    </a:moveTo>
                    <a:lnTo>
                      <a:pt x="3535" y="0"/>
                    </a:lnTo>
                    <a:lnTo>
                      <a:pt x="2643" y="893"/>
                    </a:lnTo>
                    <a:lnTo>
                      <a:pt x="0" y="893"/>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9"/>
              <p:cNvSpPr/>
              <p:nvPr/>
            </p:nvSpPr>
            <p:spPr>
              <a:xfrm>
                <a:off x="6721253" y="1700569"/>
                <a:ext cx="633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9"/>
              <p:cNvSpPr/>
              <p:nvPr/>
            </p:nvSpPr>
            <p:spPr>
              <a:xfrm>
                <a:off x="4630756" y="2091364"/>
                <a:ext cx="651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0" name="Google Shape;220;p9"/>
            <p:cNvGrpSpPr/>
            <p:nvPr/>
          </p:nvGrpSpPr>
          <p:grpSpPr>
            <a:xfrm>
              <a:off x="8226655" y="-97411"/>
              <a:ext cx="1017112" cy="1274803"/>
              <a:chOff x="3406775" y="1971675"/>
              <a:chExt cx="946151" cy="1185863"/>
            </a:xfrm>
          </p:grpSpPr>
          <p:sp>
            <p:nvSpPr>
              <p:cNvPr id="221" name="Google Shape;221;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4" name="Google Shape;224;p9"/>
            <p:cNvGrpSpPr/>
            <p:nvPr/>
          </p:nvGrpSpPr>
          <p:grpSpPr>
            <a:xfrm>
              <a:off x="-1076902" y="4915602"/>
              <a:ext cx="2153797" cy="455801"/>
              <a:chOff x="4886735" y="1558927"/>
              <a:chExt cx="2153797" cy="455801"/>
            </a:xfrm>
          </p:grpSpPr>
          <p:sp>
            <p:nvSpPr>
              <p:cNvPr id="225" name="Google Shape;225;p9"/>
              <p:cNvSpPr/>
              <p:nvPr/>
            </p:nvSpPr>
            <p:spPr>
              <a:xfrm>
                <a:off x="4919159" y="1591351"/>
                <a:ext cx="2090506" cy="390797"/>
              </a:xfrm>
              <a:custGeom>
                <a:rect b="b" l="l" r="r" t="t"/>
                <a:pathLst>
                  <a:path extrusionOk="0" h="893" w="4768">
                    <a:moveTo>
                      <a:pt x="0" y="893"/>
                    </a:moveTo>
                    <a:lnTo>
                      <a:pt x="1232" y="893"/>
                    </a:lnTo>
                    <a:lnTo>
                      <a:pt x="2125" y="0"/>
                    </a:lnTo>
                    <a:lnTo>
                      <a:pt x="4768"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9"/>
              <p:cNvSpPr/>
              <p:nvPr/>
            </p:nvSpPr>
            <p:spPr>
              <a:xfrm>
                <a:off x="4886735" y="1951428"/>
                <a:ext cx="65100" cy="63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9"/>
              <p:cNvSpPr/>
              <p:nvPr/>
            </p:nvSpPr>
            <p:spPr>
              <a:xfrm>
                <a:off x="6977232" y="1558927"/>
                <a:ext cx="63300" cy="651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8" name="Google Shape;228;p9"/>
            <p:cNvGrpSpPr/>
            <p:nvPr/>
          </p:nvGrpSpPr>
          <p:grpSpPr>
            <a:xfrm rot="-4500119">
              <a:off x="7867820" y="4592516"/>
              <a:ext cx="1017132" cy="1274827"/>
              <a:chOff x="3406775" y="1971675"/>
              <a:chExt cx="946151" cy="1185863"/>
            </a:xfrm>
          </p:grpSpPr>
          <p:sp>
            <p:nvSpPr>
              <p:cNvPr id="229" name="Google Shape;229;p9"/>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9"/>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9"/>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32" name="Google Shape;232;p9"/>
            <p:cNvGrpSpPr/>
            <p:nvPr/>
          </p:nvGrpSpPr>
          <p:grpSpPr>
            <a:xfrm rot="-4500119">
              <a:off x="8231472" y="4276857"/>
              <a:ext cx="855072" cy="686118"/>
              <a:chOff x="3524250" y="2062163"/>
              <a:chExt cx="795400" cy="638237"/>
            </a:xfrm>
          </p:grpSpPr>
          <p:sp>
            <p:nvSpPr>
              <p:cNvPr id="233" name="Google Shape;233;p9"/>
              <p:cNvSpPr/>
              <p:nvPr/>
            </p:nvSpPr>
            <p:spPr>
              <a:xfrm>
                <a:off x="3554413" y="2090738"/>
                <a:ext cx="736598" cy="581026"/>
              </a:xfrm>
              <a:custGeom>
                <a:rect b="b" l="l" r="r" t="t"/>
                <a:pathLst>
                  <a:path extrusionOk="0" h="1422" w="1805">
                    <a:moveTo>
                      <a:pt x="1805" y="1422"/>
                    </a:moveTo>
                    <a:lnTo>
                      <a:pt x="729" y="1422"/>
                    </a:lnTo>
                    <a:lnTo>
                      <a:pt x="0" y="693"/>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9"/>
              <p:cNvSpPr/>
              <p:nvPr/>
            </p:nvSpPr>
            <p:spPr>
              <a:xfrm>
                <a:off x="4260850" y="2641600"/>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9"/>
              <p:cNvSpPr/>
              <p:nvPr/>
            </p:nvSpPr>
            <p:spPr>
              <a:xfrm>
                <a:off x="3524250" y="2062163"/>
                <a:ext cx="603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36" name="Google Shape;236;p9"/>
            <p:cNvGrpSpPr/>
            <p:nvPr/>
          </p:nvGrpSpPr>
          <p:grpSpPr>
            <a:xfrm rot="2700000">
              <a:off x="4263571" y="4296086"/>
              <a:ext cx="616864" cy="614808"/>
              <a:chOff x="2588041" y="-11077"/>
              <a:chExt cx="511959" cy="510252"/>
            </a:xfrm>
          </p:grpSpPr>
          <p:cxnSp>
            <p:nvCxnSpPr>
              <p:cNvPr id="237" name="Google Shape;237;p9"/>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238" name="Google Shape;238;p9"/>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9"/>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_1">
    <p:spTree>
      <p:nvGrpSpPr>
        <p:cNvPr id="240" name="Shape 240"/>
        <p:cNvGrpSpPr/>
        <p:nvPr/>
      </p:nvGrpSpPr>
      <p:grpSpPr>
        <a:xfrm>
          <a:off x="0" y="0"/>
          <a:ext cx="0" cy="0"/>
          <a:chOff x="0" y="0"/>
          <a:chExt cx="0" cy="0"/>
        </a:xfrm>
      </p:grpSpPr>
      <p:pic>
        <p:nvPicPr>
          <p:cNvPr id="241" name="Google Shape;241;p10"/>
          <p:cNvPicPr preferRelativeResize="0"/>
          <p:nvPr/>
        </p:nvPicPr>
        <p:blipFill rotWithShape="1">
          <a:blip r:embed="rId2">
            <a:alphaModFix/>
          </a:blip>
          <a:srcRect b="8761" l="901" r="1038" t="8579"/>
          <a:stretch/>
        </p:blipFill>
        <p:spPr>
          <a:xfrm>
            <a:off x="10975" y="10973"/>
            <a:ext cx="9135450" cy="5132527"/>
          </a:xfrm>
          <a:prstGeom prst="rect">
            <a:avLst/>
          </a:prstGeom>
          <a:noFill/>
          <a:ln>
            <a:noFill/>
          </a:ln>
        </p:spPr>
      </p:pic>
      <p:sp>
        <p:nvSpPr>
          <p:cNvPr id="242" name="Google Shape;242;p10"/>
          <p:cNvSpPr txBox="1"/>
          <p:nvPr>
            <p:ph idx="1" type="subTitle"/>
          </p:nvPr>
        </p:nvSpPr>
        <p:spPr>
          <a:xfrm>
            <a:off x="720000" y="3075925"/>
            <a:ext cx="3852000" cy="93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3" name="Google Shape;243;p10"/>
          <p:cNvSpPr txBox="1"/>
          <p:nvPr>
            <p:ph type="title"/>
          </p:nvPr>
        </p:nvSpPr>
        <p:spPr>
          <a:xfrm>
            <a:off x="720000" y="1133675"/>
            <a:ext cx="4372200" cy="1602600"/>
          </a:xfrm>
          <a:prstGeom prst="rect">
            <a:avLst/>
          </a:prstGeom>
          <a:noFill/>
          <a:ln>
            <a:noFill/>
          </a:ln>
          <a:effectLst>
            <a:outerShdw blurRad="85725" rotWithShape="0" algn="bl" dist="19050">
              <a:schemeClr val="lt2"/>
            </a:outerShdw>
          </a:effectLst>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244" name="Google Shape;244;p10"/>
          <p:cNvGrpSpPr/>
          <p:nvPr/>
        </p:nvGrpSpPr>
        <p:grpSpPr>
          <a:xfrm>
            <a:off x="-487922" y="34910"/>
            <a:ext cx="10288243" cy="5641433"/>
            <a:chOff x="-487922" y="34910"/>
            <a:chExt cx="10288243" cy="5641433"/>
          </a:xfrm>
        </p:grpSpPr>
        <p:grpSp>
          <p:nvGrpSpPr>
            <p:cNvPr id="245" name="Google Shape;245;p10"/>
            <p:cNvGrpSpPr/>
            <p:nvPr/>
          </p:nvGrpSpPr>
          <p:grpSpPr>
            <a:xfrm rot="-2700000">
              <a:off x="636876" y="4501638"/>
              <a:ext cx="616864" cy="614808"/>
              <a:chOff x="2588041" y="-11077"/>
              <a:chExt cx="511959" cy="510252"/>
            </a:xfrm>
          </p:grpSpPr>
          <p:cxnSp>
            <p:nvCxnSpPr>
              <p:cNvPr id="246" name="Google Shape;246;p10"/>
              <p:cNvCxnSpPr/>
              <p:nvPr/>
            </p:nvCxnSpPr>
            <p:spPr>
              <a:xfrm flipH="1">
                <a:off x="2622263" y="23054"/>
                <a:ext cx="441900" cy="441900"/>
              </a:xfrm>
              <a:prstGeom prst="straightConnector1">
                <a:avLst/>
              </a:prstGeom>
              <a:noFill/>
              <a:ln cap="rnd" cmpd="sng" w="9525">
                <a:solidFill>
                  <a:schemeClr val="dk2"/>
                </a:solidFill>
                <a:prstDash val="solid"/>
                <a:round/>
                <a:headEnd len="sm" w="sm" type="none"/>
                <a:tailEnd len="sm" w="sm" type="none"/>
              </a:ln>
            </p:spPr>
          </p:cxnSp>
          <p:sp>
            <p:nvSpPr>
              <p:cNvPr id="247" name="Google Shape;247;p10"/>
              <p:cNvSpPr/>
              <p:nvPr/>
            </p:nvSpPr>
            <p:spPr>
              <a:xfrm>
                <a:off x="3030032" y="-11077"/>
                <a:ext cx="69968" cy="69968"/>
              </a:xfrm>
              <a:custGeom>
                <a:rect b="b" l="l" r="r" t="t"/>
                <a:pathLst>
                  <a:path extrusionOk="0" h="160" w="160">
                    <a:moveTo>
                      <a:pt x="28" y="28"/>
                    </a:moveTo>
                    <a:cubicBezTo>
                      <a:pt x="57" y="0"/>
                      <a:pt x="103" y="0"/>
                      <a:pt x="131" y="28"/>
                    </a:cubicBezTo>
                    <a:cubicBezTo>
                      <a:pt x="160" y="57"/>
                      <a:pt x="160" y="103"/>
                      <a:pt x="131" y="131"/>
                    </a:cubicBezTo>
                    <a:cubicBezTo>
                      <a:pt x="103" y="160"/>
                      <a:pt x="57" y="160"/>
                      <a:pt x="28" y="131"/>
                    </a:cubicBezTo>
                    <a:cubicBezTo>
                      <a:pt x="0" y="103"/>
                      <a:pt x="0" y="57"/>
                      <a:pt x="28" y="28"/>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10"/>
              <p:cNvSpPr/>
              <p:nvPr/>
            </p:nvSpPr>
            <p:spPr>
              <a:xfrm>
                <a:off x="2588041" y="429207"/>
                <a:ext cx="69968" cy="69968"/>
              </a:xfrm>
              <a:custGeom>
                <a:rect b="b" l="l" r="r" t="t"/>
                <a:pathLst>
                  <a:path extrusionOk="0" h="160" w="160">
                    <a:moveTo>
                      <a:pt x="29" y="29"/>
                    </a:moveTo>
                    <a:cubicBezTo>
                      <a:pt x="0" y="57"/>
                      <a:pt x="0" y="103"/>
                      <a:pt x="29" y="132"/>
                    </a:cubicBezTo>
                    <a:cubicBezTo>
                      <a:pt x="57" y="160"/>
                      <a:pt x="103" y="160"/>
                      <a:pt x="132" y="132"/>
                    </a:cubicBezTo>
                    <a:cubicBezTo>
                      <a:pt x="160" y="103"/>
                      <a:pt x="160" y="57"/>
                      <a:pt x="132" y="29"/>
                    </a:cubicBezTo>
                    <a:cubicBezTo>
                      <a:pt x="103" y="0"/>
                      <a:pt x="57" y="0"/>
                      <a:pt x="29"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9" name="Google Shape;249;p10"/>
            <p:cNvGrpSpPr/>
            <p:nvPr/>
          </p:nvGrpSpPr>
          <p:grpSpPr>
            <a:xfrm>
              <a:off x="-487922" y="4029513"/>
              <a:ext cx="1868687" cy="1646829"/>
              <a:chOff x="2757488" y="0"/>
              <a:chExt cx="1738314" cy="1531934"/>
            </a:xfrm>
          </p:grpSpPr>
          <p:sp>
            <p:nvSpPr>
              <p:cNvPr id="250" name="Google Shape;250;p10"/>
              <p:cNvSpPr/>
              <p:nvPr/>
            </p:nvSpPr>
            <p:spPr>
              <a:xfrm>
                <a:off x="2786063" y="30163"/>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10"/>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10"/>
              <p:cNvSpPr/>
              <p:nvPr/>
            </p:nvSpPr>
            <p:spPr>
              <a:xfrm>
                <a:off x="4337050" y="0"/>
                <a:ext cx="58800" cy="60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3" name="Google Shape;253;p10"/>
            <p:cNvGrpSpPr/>
            <p:nvPr/>
          </p:nvGrpSpPr>
          <p:grpSpPr>
            <a:xfrm rot="-5400000">
              <a:off x="7998786" y="2498786"/>
              <a:ext cx="1868687" cy="1734383"/>
              <a:chOff x="2757488" y="-111604"/>
              <a:chExt cx="1738314" cy="1613379"/>
            </a:xfrm>
          </p:grpSpPr>
          <p:sp>
            <p:nvSpPr>
              <p:cNvPr id="254" name="Google Shape;254;p10"/>
              <p:cNvSpPr/>
              <p:nvPr/>
            </p:nvSpPr>
            <p:spPr>
              <a:xfrm>
                <a:off x="2786063" y="-111604"/>
                <a:ext cx="1709739" cy="1501771"/>
              </a:xfrm>
              <a:custGeom>
                <a:rect b="b" l="l" r="r" t="t"/>
                <a:pathLst>
                  <a:path extrusionOk="0" h="3683" w="4192">
                    <a:moveTo>
                      <a:pt x="3874" y="0"/>
                    </a:moveTo>
                    <a:lnTo>
                      <a:pt x="3874" y="1423"/>
                    </a:lnTo>
                    <a:lnTo>
                      <a:pt x="4192" y="1742"/>
                    </a:lnTo>
                    <a:lnTo>
                      <a:pt x="4192" y="2604"/>
                    </a:lnTo>
                    <a:lnTo>
                      <a:pt x="3125" y="3683"/>
                    </a:lnTo>
                    <a:lnTo>
                      <a:pt x="2364" y="3683"/>
                    </a:lnTo>
                    <a:lnTo>
                      <a:pt x="1917" y="3236"/>
                    </a:lnTo>
                    <a:lnTo>
                      <a:pt x="1299" y="3236"/>
                    </a:lnTo>
                    <a:lnTo>
                      <a:pt x="999" y="3536"/>
                    </a:lnTo>
                    <a:lnTo>
                      <a:pt x="0" y="3535"/>
                    </a:lnTo>
                  </a:path>
                </a:pathLst>
              </a:custGeom>
              <a:noFill/>
              <a:ln cap="rnd" cmpd="sng" w="9525">
                <a:solidFill>
                  <a:schemeClr val="dk2"/>
                </a:solidFill>
                <a:prstDash val="solid"/>
                <a:round/>
                <a:headEnd len="med" w="med" type="oval"/>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10"/>
              <p:cNvSpPr/>
              <p:nvPr/>
            </p:nvSpPr>
            <p:spPr>
              <a:xfrm>
                <a:off x="2757488" y="1441450"/>
                <a:ext cx="58738" cy="60325"/>
              </a:xfrm>
              <a:custGeom>
                <a:rect b="b" l="l" r="r" t="t"/>
                <a:pathLst>
                  <a:path extrusionOk="0" h="146" w="146">
                    <a:moveTo>
                      <a:pt x="73" y="0"/>
                    </a:moveTo>
                    <a:cubicBezTo>
                      <a:pt x="33" y="0"/>
                      <a:pt x="0" y="32"/>
                      <a:pt x="0" y="73"/>
                    </a:cubicBezTo>
                    <a:cubicBezTo>
                      <a:pt x="0" y="113"/>
                      <a:pt x="32" y="146"/>
                      <a:pt x="73" y="146"/>
                    </a:cubicBezTo>
                    <a:cubicBezTo>
                      <a:pt x="113" y="146"/>
                      <a:pt x="146" y="113"/>
                      <a:pt x="146" y="73"/>
                    </a:cubicBezTo>
                    <a:cubicBezTo>
                      <a:pt x="146" y="33"/>
                      <a:pt x="113" y="0"/>
                      <a:pt x="73" y="0"/>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6" name="Google Shape;256;p10"/>
            <p:cNvGrpSpPr/>
            <p:nvPr/>
          </p:nvGrpSpPr>
          <p:grpSpPr>
            <a:xfrm>
              <a:off x="8454723" y="2123589"/>
              <a:ext cx="986394" cy="1242377"/>
              <a:chOff x="3435350" y="2001838"/>
              <a:chExt cx="917576" cy="1155700"/>
            </a:xfrm>
          </p:grpSpPr>
          <p:sp>
            <p:nvSpPr>
              <p:cNvPr id="257" name="Google Shape;257;p1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med" w="med" type="ova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1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9" name="Google Shape;259;p10"/>
            <p:cNvGrpSpPr/>
            <p:nvPr/>
          </p:nvGrpSpPr>
          <p:grpSpPr>
            <a:xfrm rot="5400000">
              <a:off x="-62133" y="-93936"/>
              <a:ext cx="1017112" cy="1274803"/>
              <a:chOff x="3406775" y="1971675"/>
              <a:chExt cx="946151" cy="1185863"/>
            </a:xfrm>
          </p:grpSpPr>
          <p:sp>
            <p:nvSpPr>
              <p:cNvPr id="260" name="Google Shape;260;p10"/>
              <p:cNvSpPr/>
              <p:nvPr/>
            </p:nvSpPr>
            <p:spPr>
              <a:xfrm>
                <a:off x="3435350" y="2001838"/>
                <a:ext cx="884237" cy="1122365"/>
              </a:xfrm>
              <a:custGeom>
                <a:rect b="b" l="l" r="r" t="t"/>
                <a:pathLst>
                  <a:path extrusionOk="0" h="2754" w="2170">
                    <a:moveTo>
                      <a:pt x="2170" y="2754"/>
                    </a:moveTo>
                    <a:lnTo>
                      <a:pt x="1376" y="1960"/>
                    </a:lnTo>
                    <a:lnTo>
                      <a:pt x="1006" y="1960"/>
                    </a:lnTo>
                    <a:lnTo>
                      <a:pt x="0" y="955"/>
                    </a:lnTo>
                    <a:lnTo>
                      <a:pt x="0" y="0"/>
                    </a:lnTo>
                  </a:path>
                </a:pathLst>
              </a:custGeom>
              <a:noFill/>
              <a:ln cap="rnd"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10"/>
              <p:cNvSpPr/>
              <p:nvPr/>
            </p:nvSpPr>
            <p:spPr>
              <a:xfrm>
                <a:off x="4287838" y="3092450"/>
                <a:ext cx="65088" cy="65088"/>
              </a:xfrm>
              <a:custGeom>
                <a:rect b="b" l="l" r="r" t="t"/>
                <a:pathLst>
                  <a:path extrusionOk="0" h="160" w="160">
                    <a:moveTo>
                      <a:pt x="132" y="29"/>
                    </a:moveTo>
                    <a:cubicBezTo>
                      <a:pt x="160" y="57"/>
                      <a:pt x="160" y="103"/>
                      <a:pt x="132" y="132"/>
                    </a:cubicBezTo>
                    <a:cubicBezTo>
                      <a:pt x="104" y="160"/>
                      <a:pt x="57" y="160"/>
                      <a:pt x="29" y="132"/>
                    </a:cubicBezTo>
                    <a:cubicBezTo>
                      <a:pt x="0" y="103"/>
                      <a:pt x="0" y="57"/>
                      <a:pt x="29" y="29"/>
                    </a:cubicBezTo>
                    <a:cubicBezTo>
                      <a:pt x="57" y="0"/>
                      <a:pt x="104" y="0"/>
                      <a:pt x="132" y="29"/>
                    </a:cubicBezTo>
                    <a:close/>
                  </a:path>
                </a:pathLst>
              </a:cu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10"/>
              <p:cNvSpPr/>
              <p:nvPr/>
            </p:nvSpPr>
            <p:spPr>
              <a:xfrm>
                <a:off x="3406775" y="1971675"/>
                <a:ext cx="58800" cy="58800"/>
              </a:xfrm>
              <a:prstGeom prst="ellipse">
                <a:avLst/>
              </a:prstGeom>
              <a:solidFill>
                <a:schemeClr val="dk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1pPr>
            <a:lvl2pPr lvl="1"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2pPr>
            <a:lvl3pPr lvl="2"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3pPr>
            <a:lvl4pPr lvl="3"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4pPr>
            <a:lvl5pPr lvl="4"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5pPr>
            <a:lvl6pPr lvl="5"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6pPr>
            <a:lvl7pPr lvl="6"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7pPr>
            <a:lvl8pPr lvl="7"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8pPr>
            <a:lvl9pPr lvl="8" marR="0" rtl="0" algn="l">
              <a:lnSpc>
                <a:spcPct val="100000"/>
              </a:lnSpc>
              <a:spcBef>
                <a:spcPts val="0"/>
              </a:spcBef>
              <a:spcAft>
                <a:spcPts val="0"/>
              </a:spcAft>
              <a:buClr>
                <a:schemeClr val="dk1"/>
              </a:buClr>
              <a:buSzPts val="2800"/>
              <a:buFont typeface="Allerta Stencil"/>
              <a:buNone/>
              <a:defRPr b="0" i="0" sz="2800" u="none" cap="none" strike="noStrike">
                <a:solidFill>
                  <a:schemeClr val="dk1"/>
                </a:solidFill>
                <a:latin typeface="Allerta Stencil"/>
                <a:ea typeface="Allerta Stencil"/>
                <a:cs typeface="Allerta Stencil"/>
                <a:sym typeface="Allerta Stenci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43"/>
          <p:cNvSpPr/>
          <p:nvPr/>
        </p:nvSpPr>
        <p:spPr>
          <a:xfrm>
            <a:off x="3839250" y="955975"/>
            <a:ext cx="1465500" cy="13104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1" name="Google Shape;1151;p43"/>
          <p:cNvSpPr txBox="1"/>
          <p:nvPr>
            <p:ph type="title"/>
          </p:nvPr>
        </p:nvSpPr>
        <p:spPr>
          <a:xfrm>
            <a:off x="993900" y="2760700"/>
            <a:ext cx="7156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1152" name="Google Shape;1152;p43"/>
          <p:cNvSpPr txBox="1"/>
          <p:nvPr>
            <p:ph idx="2" type="title"/>
          </p:nvPr>
        </p:nvSpPr>
        <p:spPr>
          <a:xfrm>
            <a:off x="4005750" y="1190275"/>
            <a:ext cx="11325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52"/>
          <p:cNvSpPr txBox="1"/>
          <p:nvPr>
            <p:ph idx="1" type="subTitle"/>
          </p:nvPr>
        </p:nvSpPr>
        <p:spPr>
          <a:xfrm>
            <a:off x="199800" y="1389600"/>
            <a:ext cx="2781000" cy="337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CubeSat is composed of four main subsystems that are necessary for its basic functions.</a:t>
            </a:r>
            <a:endParaRPr/>
          </a:p>
          <a:p>
            <a:pPr indent="-342900" lvl="0" marL="457200" rtl="0" algn="l">
              <a:lnSpc>
                <a:spcPct val="100000"/>
              </a:lnSpc>
              <a:spcBef>
                <a:spcPts val="0"/>
              </a:spcBef>
              <a:spcAft>
                <a:spcPts val="0"/>
              </a:spcAft>
              <a:buSzPts val="1800"/>
              <a:buChar char="●"/>
            </a:pPr>
            <a:r>
              <a:rPr lang="en"/>
              <a:t>EPS is the most vital subsystem that provides the </a:t>
            </a:r>
            <a:r>
              <a:rPr lang="en"/>
              <a:t>power management functionality. It is mainly responsible for the power storage, supply and management for the CubeSat.</a:t>
            </a:r>
            <a:endParaRPr/>
          </a:p>
        </p:txBody>
      </p:sp>
      <p:sp>
        <p:nvSpPr>
          <p:cNvPr id="1217" name="Google Shape;1217;p52"/>
          <p:cNvSpPr txBox="1"/>
          <p:nvPr>
            <p:ph type="title"/>
          </p:nvPr>
        </p:nvSpPr>
        <p:spPr>
          <a:xfrm>
            <a:off x="199800" y="181175"/>
            <a:ext cx="2523300" cy="1365300"/>
          </a:xfrm>
          <a:prstGeom prst="rect">
            <a:avLst/>
          </a:prstGeom>
          <a:noFill/>
          <a:ln>
            <a:noFill/>
          </a:ln>
          <a:effectLst>
            <a:outerShdw blurRad="85725" rotWithShape="0" algn="bl" dist="19050">
              <a:schemeClr val="lt2"/>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System Overview</a:t>
            </a:r>
            <a:endParaRPr/>
          </a:p>
        </p:txBody>
      </p:sp>
      <p:pic>
        <p:nvPicPr>
          <p:cNvPr id="1218" name="Google Shape;1218;p52"/>
          <p:cNvPicPr preferRelativeResize="0"/>
          <p:nvPr/>
        </p:nvPicPr>
        <p:blipFill>
          <a:blip r:embed="rId3">
            <a:alphaModFix/>
          </a:blip>
          <a:stretch>
            <a:fillRect/>
          </a:stretch>
        </p:blipFill>
        <p:spPr>
          <a:xfrm>
            <a:off x="3036825" y="634250"/>
            <a:ext cx="5858401" cy="36378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53"/>
          <p:cNvSpPr txBox="1"/>
          <p:nvPr>
            <p:ph idx="1" type="subTitle"/>
          </p:nvPr>
        </p:nvSpPr>
        <p:spPr>
          <a:xfrm>
            <a:off x="199800" y="1916275"/>
            <a:ext cx="2781000" cy="2185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OBC (On-Board Computer) is the brain of the CubeSat. It is responsible for the control and management of the CubeSat, and for collecting its status information.</a:t>
            </a:r>
            <a:endParaRPr/>
          </a:p>
        </p:txBody>
      </p:sp>
      <p:sp>
        <p:nvSpPr>
          <p:cNvPr id="1224" name="Google Shape;1224;p53"/>
          <p:cNvSpPr txBox="1"/>
          <p:nvPr>
            <p:ph type="title"/>
          </p:nvPr>
        </p:nvSpPr>
        <p:spPr>
          <a:xfrm>
            <a:off x="199800" y="181175"/>
            <a:ext cx="2523300" cy="1141200"/>
          </a:xfrm>
          <a:prstGeom prst="rect">
            <a:avLst/>
          </a:prstGeom>
          <a:noFill/>
          <a:ln>
            <a:noFill/>
          </a:ln>
          <a:effectLst>
            <a:outerShdw blurRad="85725" rotWithShape="0" algn="bl" dist="19050">
              <a:schemeClr val="lt2"/>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System Overview</a:t>
            </a:r>
            <a:endParaRPr/>
          </a:p>
        </p:txBody>
      </p:sp>
      <p:pic>
        <p:nvPicPr>
          <p:cNvPr id="1225" name="Google Shape;1225;p53"/>
          <p:cNvPicPr preferRelativeResize="0"/>
          <p:nvPr/>
        </p:nvPicPr>
        <p:blipFill>
          <a:blip r:embed="rId3">
            <a:alphaModFix/>
          </a:blip>
          <a:stretch>
            <a:fillRect/>
          </a:stretch>
        </p:blipFill>
        <p:spPr>
          <a:xfrm>
            <a:off x="3036825" y="634250"/>
            <a:ext cx="5858401" cy="36378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54"/>
          <p:cNvSpPr txBox="1"/>
          <p:nvPr>
            <p:ph idx="1" type="subTitle"/>
          </p:nvPr>
        </p:nvSpPr>
        <p:spPr>
          <a:xfrm>
            <a:off x="199800" y="1705875"/>
            <a:ext cx="2781000" cy="256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The Attitude Detection and Control Subsystem (ADCS) manages the position of the CubeSat in space through determining the position parameters, reading sensors, and controlling and actuating accordingly.</a:t>
            </a:r>
            <a:endParaRPr/>
          </a:p>
        </p:txBody>
      </p:sp>
      <p:sp>
        <p:nvSpPr>
          <p:cNvPr id="1231" name="Google Shape;1231;p54"/>
          <p:cNvSpPr txBox="1"/>
          <p:nvPr>
            <p:ph type="title"/>
          </p:nvPr>
        </p:nvSpPr>
        <p:spPr>
          <a:xfrm>
            <a:off x="199800" y="181175"/>
            <a:ext cx="2523300" cy="1141200"/>
          </a:xfrm>
          <a:prstGeom prst="rect">
            <a:avLst/>
          </a:prstGeom>
          <a:noFill/>
          <a:ln>
            <a:noFill/>
          </a:ln>
          <a:effectLst>
            <a:outerShdw blurRad="85725" rotWithShape="0" algn="bl" dist="19050">
              <a:schemeClr val="lt2"/>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System Overview</a:t>
            </a:r>
            <a:endParaRPr/>
          </a:p>
        </p:txBody>
      </p:sp>
      <p:pic>
        <p:nvPicPr>
          <p:cNvPr id="1232" name="Google Shape;1232;p54"/>
          <p:cNvPicPr preferRelativeResize="0"/>
          <p:nvPr/>
        </p:nvPicPr>
        <p:blipFill>
          <a:blip r:embed="rId3">
            <a:alphaModFix/>
          </a:blip>
          <a:stretch>
            <a:fillRect/>
          </a:stretch>
        </p:blipFill>
        <p:spPr>
          <a:xfrm>
            <a:off x="3036825" y="634250"/>
            <a:ext cx="5858401" cy="36378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55"/>
          <p:cNvSpPr txBox="1"/>
          <p:nvPr>
            <p:ph idx="1" type="subTitle"/>
          </p:nvPr>
        </p:nvSpPr>
        <p:spPr>
          <a:xfrm>
            <a:off x="199800" y="1445575"/>
            <a:ext cx="2781000" cy="282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Communications Subsystem (COMMS) is responsible for the communication with the GS. It sends regular CubeSat status information, and receives commands from the GS regarding actions that are required to be taken on the CubeSat.</a:t>
            </a:r>
            <a:endParaRPr/>
          </a:p>
        </p:txBody>
      </p:sp>
      <p:sp>
        <p:nvSpPr>
          <p:cNvPr id="1238" name="Google Shape;1238;p55"/>
          <p:cNvSpPr txBox="1"/>
          <p:nvPr>
            <p:ph type="title"/>
          </p:nvPr>
        </p:nvSpPr>
        <p:spPr>
          <a:xfrm>
            <a:off x="199800" y="181175"/>
            <a:ext cx="2523300" cy="1141200"/>
          </a:xfrm>
          <a:prstGeom prst="rect">
            <a:avLst/>
          </a:prstGeom>
          <a:noFill/>
          <a:ln>
            <a:noFill/>
          </a:ln>
          <a:effectLst>
            <a:outerShdw blurRad="85725" rotWithShape="0" algn="bl" dist="19050">
              <a:schemeClr val="lt2"/>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System Overview</a:t>
            </a:r>
            <a:endParaRPr/>
          </a:p>
        </p:txBody>
      </p:sp>
      <p:pic>
        <p:nvPicPr>
          <p:cNvPr id="1239" name="Google Shape;1239;p55"/>
          <p:cNvPicPr preferRelativeResize="0"/>
          <p:nvPr/>
        </p:nvPicPr>
        <p:blipFill>
          <a:blip r:embed="rId3">
            <a:alphaModFix/>
          </a:blip>
          <a:stretch>
            <a:fillRect/>
          </a:stretch>
        </p:blipFill>
        <p:spPr>
          <a:xfrm>
            <a:off x="3036825" y="634250"/>
            <a:ext cx="5858401" cy="36378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56"/>
          <p:cNvSpPr/>
          <p:nvPr/>
        </p:nvSpPr>
        <p:spPr>
          <a:xfrm>
            <a:off x="6701584" y="1843577"/>
            <a:ext cx="808200" cy="7221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5" name="Google Shape;1245;p56"/>
          <p:cNvSpPr/>
          <p:nvPr/>
        </p:nvSpPr>
        <p:spPr>
          <a:xfrm>
            <a:off x="6701584" y="3682113"/>
            <a:ext cx="808200" cy="7221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6" name="Google Shape;1246;p56"/>
          <p:cNvSpPr/>
          <p:nvPr/>
        </p:nvSpPr>
        <p:spPr>
          <a:xfrm>
            <a:off x="6701584" y="976753"/>
            <a:ext cx="808200" cy="7221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7" name="Google Shape;1247;p56"/>
          <p:cNvSpPr/>
          <p:nvPr/>
        </p:nvSpPr>
        <p:spPr>
          <a:xfrm>
            <a:off x="6701584" y="2782356"/>
            <a:ext cx="808200" cy="7221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8" name="Google Shape;1248;p56"/>
          <p:cNvSpPr txBox="1"/>
          <p:nvPr>
            <p:ph type="ctrTitle"/>
          </p:nvPr>
        </p:nvSpPr>
        <p:spPr>
          <a:xfrm>
            <a:off x="855000" y="909263"/>
            <a:ext cx="4284000" cy="698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THANKS!</a:t>
            </a:r>
            <a:endParaRPr/>
          </a:p>
        </p:txBody>
      </p:sp>
      <p:sp>
        <p:nvSpPr>
          <p:cNvPr id="1249" name="Google Shape;1249;p56"/>
          <p:cNvSpPr txBox="1"/>
          <p:nvPr>
            <p:ph idx="1" type="subTitle"/>
          </p:nvPr>
        </p:nvSpPr>
        <p:spPr>
          <a:xfrm>
            <a:off x="1004900" y="1739750"/>
            <a:ext cx="2754900" cy="129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Do you have any questions? youremail@freepik.com +91620421838 yourwebsite.com</a:t>
            </a:r>
            <a:endParaRPr/>
          </a:p>
        </p:txBody>
      </p:sp>
      <p:grpSp>
        <p:nvGrpSpPr>
          <p:cNvPr id="1250" name="Google Shape;1250;p56"/>
          <p:cNvGrpSpPr/>
          <p:nvPr/>
        </p:nvGrpSpPr>
        <p:grpSpPr>
          <a:xfrm>
            <a:off x="6919535" y="1999521"/>
            <a:ext cx="372298" cy="370842"/>
            <a:chOff x="2218313" y="2832599"/>
            <a:chExt cx="662099" cy="662099"/>
          </a:xfrm>
        </p:grpSpPr>
        <p:sp>
          <p:nvSpPr>
            <p:cNvPr id="1251" name="Google Shape;1251;p56"/>
            <p:cNvSpPr/>
            <p:nvPr/>
          </p:nvSpPr>
          <p:spPr>
            <a:xfrm>
              <a:off x="2218313" y="2832599"/>
              <a:ext cx="662099" cy="662099"/>
            </a:xfrm>
            <a:custGeom>
              <a:rect b="b" l="l" r="r" t="t"/>
              <a:pathLst>
                <a:path extrusionOk="0" h="26553" w="26553">
                  <a:moveTo>
                    <a:pt x="3536" y="0"/>
                  </a:moveTo>
                  <a:cubicBezTo>
                    <a:pt x="1568" y="0"/>
                    <a:pt x="0" y="1602"/>
                    <a:pt x="0" y="3536"/>
                  </a:cubicBezTo>
                  <a:lnTo>
                    <a:pt x="0" y="23050"/>
                  </a:lnTo>
                  <a:cubicBezTo>
                    <a:pt x="0" y="24985"/>
                    <a:pt x="1568" y="26553"/>
                    <a:pt x="3536" y="26553"/>
                  </a:cubicBezTo>
                  <a:lnTo>
                    <a:pt x="23017" y="26553"/>
                  </a:lnTo>
                  <a:cubicBezTo>
                    <a:pt x="24985" y="26553"/>
                    <a:pt x="26552" y="24985"/>
                    <a:pt x="26552" y="23050"/>
                  </a:cubicBezTo>
                  <a:lnTo>
                    <a:pt x="26552" y="3536"/>
                  </a:lnTo>
                  <a:cubicBezTo>
                    <a:pt x="26552" y="1602"/>
                    <a:pt x="24985" y="0"/>
                    <a:pt x="2301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6"/>
            <p:cNvSpPr/>
            <p:nvPr/>
          </p:nvSpPr>
          <p:spPr>
            <a:xfrm>
              <a:off x="2373022" y="3020599"/>
              <a:ext cx="352681" cy="286977"/>
            </a:xfrm>
            <a:custGeom>
              <a:rect b="b" l="l" r="r" t="t"/>
              <a:pathLst>
                <a:path extrusionOk="0" h="11509" w="14144">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56"/>
          <p:cNvGrpSpPr/>
          <p:nvPr/>
        </p:nvGrpSpPr>
        <p:grpSpPr>
          <a:xfrm>
            <a:off x="6919566" y="2938279"/>
            <a:ext cx="372312" cy="371305"/>
            <a:chOff x="606213" y="2832599"/>
            <a:chExt cx="662124" cy="662099"/>
          </a:xfrm>
        </p:grpSpPr>
        <p:sp>
          <p:nvSpPr>
            <p:cNvPr id="1254" name="Google Shape;1254;p56"/>
            <p:cNvSpPr/>
            <p:nvPr/>
          </p:nvSpPr>
          <p:spPr>
            <a:xfrm>
              <a:off x="606213" y="2832599"/>
              <a:ext cx="662124" cy="662099"/>
            </a:xfrm>
            <a:custGeom>
              <a:rect b="b" l="l" r="r" t="t"/>
              <a:pathLst>
                <a:path extrusionOk="0" h="26553" w="26554">
                  <a:moveTo>
                    <a:pt x="3537" y="0"/>
                  </a:moveTo>
                  <a:cubicBezTo>
                    <a:pt x="1569" y="0"/>
                    <a:pt x="1" y="1602"/>
                    <a:pt x="1" y="3536"/>
                  </a:cubicBezTo>
                  <a:lnTo>
                    <a:pt x="1" y="23050"/>
                  </a:lnTo>
                  <a:cubicBezTo>
                    <a:pt x="1" y="24985"/>
                    <a:pt x="1569" y="26553"/>
                    <a:pt x="3537" y="26553"/>
                  </a:cubicBezTo>
                  <a:lnTo>
                    <a:pt x="23017" y="26553"/>
                  </a:lnTo>
                  <a:cubicBezTo>
                    <a:pt x="24952" y="26553"/>
                    <a:pt x="26553" y="24985"/>
                    <a:pt x="26553" y="23050"/>
                  </a:cubicBezTo>
                  <a:lnTo>
                    <a:pt x="26553" y="3536"/>
                  </a:lnTo>
                  <a:cubicBezTo>
                    <a:pt x="26553" y="1602"/>
                    <a:pt x="24952" y="0"/>
                    <a:pt x="2301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6"/>
            <p:cNvSpPr/>
            <p:nvPr/>
          </p:nvSpPr>
          <p:spPr>
            <a:xfrm>
              <a:off x="844959" y="2964017"/>
              <a:ext cx="184669" cy="400107"/>
            </a:xfrm>
            <a:custGeom>
              <a:rect b="b" l="l" r="r" t="t"/>
              <a:pathLst>
                <a:path extrusionOk="0" h="16046" w="7406">
                  <a:moveTo>
                    <a:pt x="5171" y="1"/>
                  </a:moveTo>
                  <a:cubicBezTo>
                    <a:pt x="2769" y="1"/>
                    <a:pt x="1668" y="1035"/>
                    <a:pt x="1668" y="3070"/>
                  </a:cubicBezTo>
                  <a:lnTo>
                    <a:pt x="1668" y="5238"/>
                  </a:lnTo>
                  <a:lnTo>
                    <a:pt x="0" y="5238"/>
                  </a:lnTo>
                  <a:lnTo>
                    <a:pt x="0" y="7973"/>
                  </a:lnTo>
                  <a:lnTo>
                    <a:pt x="1668" y="7973"/>
                  </a:lnTo>
                  <a:lnTo>
                    <a:pt x="1668" y="16046"/>
                  </a:lnTo>
                  <a:lnTo>
                    <a:pt x="4904" y="16046"/>
                  </a:lnTo>
                  <a:lnTo>
                    <a:pt x="4904" y="7940"/>
                  </a:lnTo>
                  <a:lnTo>
                    <a:pt x="7172" y="7940"/>
                  </a:lnTo>
                  <a:lnTo>
                    <a:pt x="7406" y="5238"/>
                  </a:lnTo>
                  <a:lnTo>
                    <a:pt x="4904" y="5238"/>
                  </a:lnTo>
                  <a:lnTo>
                    <a:pt x="4904" y="3704"/>
                  </a:lnTo>
                  <a:cubicBezTo>
                    <a:pt x="4904" y="3070"/>
                    <a:pt x="5037" y="2803"/>
                    <a:pt x="5638" y="2803"/>
                  </a:cubicBezTo>
                  <a:lnTo>
                    <a:pt x="7406" y="2803"/>
                  </a:lnTo>
                  <a:lnTo>
                    <a:pt x="7406"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6" name="Google Shape;1256;p56"/>
          <p:cNvGrpSpPr/>
          <p:nvPr/>
        </p:nvGrpSpPr>
        <p:grpSpPr>
          <a:xfrm>
            <a:off x="6919555" y="1132676"/>
            <a:ext cx="372298" cy="371305"/>
            <a:chOff x="1393971" y="2832599"/>
            <a:chExt cx="662099" cy="662099"/>
          </a:xfrm>
        </p:grpSpPr>
        <p:sp>
          <p:nvSpPr>
            <p:cNvPr id="1257" name="Google Shape;1257;p56"/>
            <p:cNvSpPr/>
            <p:nvPr/>
          </p:nvSpPr>
          <p:spPr>
            <a:xfrm>
              <a:off x="1393971" y="2832599"/>
              <a:ext cx="662099" cy="662099"/>
            </a:xfrm>
            <a:custGeom>
              <a:rect b="b" l="l" r="r" t="t"/>
              <a:pathLst>
                <a:path extrusionOk="0" h="26553" w="26553">
                  <a:moveTo>
                    <a:pt x="3536" y="0"/>
                  </a:moveTo>
                  <a:cubicBezTo>
                    <a:pt x="1568" y="0"/>
                    <a:pt x="0" y="1602"/>
                    <a:pt x="0" y="3536"/>
                  </a:cubicBezTo>
                  <a:lnTo>
                    <a:pt x="0" y="23050"/>
                  </a:lnTo>
                  <a:cubicBezTo>
                    <a:pt x="0" y="24985"/>
                    <a:pt x="1568" y="26553"/>
                    <a:pt x="3536" y="26553"/>
                  </a:cubicBezTo>
                  <a:lnTo>
                    <a:pt x="23017" y="26553"/>
                  </a:lnTo>
                  <a:cubicBezTo>
                    <a:pt x="24985" y="26553"/>
                    <a:pt x="26552" y="24985"/>
                    <a:pt x="26552" y="23050"/>
                  </a:cubicBezTo>
                  <a:lnTo>
                    <a:pt x="26552" y="3536"/>
                  </a:lnTo>
                  <a:cubicBezTo>
                    <a:pt x="26552" y="1602"/>
                    <a:pt x="24985" y="0"/>
                    <a:pt x="2301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6"/>
            <p:cNvSpPr/>
            <p:nvPr/>
          </p:nvSpPr>
          <p:spPr>
            <a:xfrm>
              <a:off x="1543693" y="2982321"/>
              <a:ext cx="362680" cy="362680"/>
            </a:xfrm>
            <a:custGeom>
              <a:rect b="b" l="l" r="r" t="t"/>
              <a:pathLst>
                <a:path extrusionOk="0" h="14545" w="14545">
                  <a:moveTo>
                    <a:pt x="7272" y="1302"/>
                  </a:moveTo>
                  <a:cubicBezTo>
                    <a:pt x="9207" y="1302"/>
                    <a:pt x="9441" y="1335"/>
                    <a:pt x="10208" y="1368"/>
                  </a:cubicBezTo>
                  <a:cubicBezTo>
                    <a:pt x="10942" y="1402"/>
                    <a:pt x="11309" y="1502"/>
                    <a:pt x="11575" y="1602"/>
                  </a:cubicBezTo>
                  <a:cubicBezTo>
                    <a:pt x="11909" y="1735"/>
                    <a:pt x="12142" y="1902"/>
                    <a:pt x="12409" y="2169"/>
                  </a:cubicBezTo>
                  <a:cubicBezTo>
                    <a:pt x="12676" y="2403"/>
                    <a:pt x="12810" y="2636"/>
                    <a:pt x="12943" y="3003"/>
                  </a:cubicBezTo>
                  <a:cubicBezTo>
                    <a:pt x="13043" y="3236"/>
                    <a:pt x="13177" y="3637"/>
                    <a:pt x="13210" y="4337"/>
                  </a:cubicBezTo>
                  <a:cubicBezTo>
                    <a:pt x="13243" y="5104"/>
                    <a:pt x="13243" y="5338"/>
                    <a:pt x="13243" y="7273"/>
                  </a:cubicBezTo>
                  <a:cubicBezTo>
                    <a:pt x="13243" y="9241"/>
                    <a:pt x="13243" y="9474"/>
                    <a:pt x="13210" y="10241"/>
                  </a:cubicBezTo>
                  <a:cubicBezTo>
                    <a:pt x="13177" y="10942"/>
                    <a:pt x="13043" y="11342"/>
                    <a:pt x="12943" y="11576"/>
                  </a:cubicBezTo>
                  <a:cubicBezTo>
                    <a:pt x="12810" y="11909"/>
                    <a:pt x="12676" y="12176"/>
                    <a:pt x="12409" y="12410"/>
                  </a:cubicBezTo>
                  <a:cubicBezTo>
                    <a:pt x="12142" y="12677"/>
                    <a:pt x="11909" y="12843"/>
                    <a:pt x="11575" y="12977"/>
                  </a:cubicBezTo>
                  <a:cubicBezTo>
                    <a:pt x="11309" y="13077"/>
                    <a:pt x="10942" y="13177"/>
                    <a:pt x="10208" y="13210"/>
                  </a:cubicBezTo>
                  <a:cubicBezTo>
                    <a:pt x="9441" y="13244"/>
                    <a:pt x="9207" y="13244"/>
                    <a:pt x="7272" y="13244"/>
                  </a:cubicBezTo>
                  <a:cubicBezTo>
                    <a:pt x="5338" y="13244"/>
                    <a:pt x="5104" y="13244"/>
                    <a:pt x="4337" y="13210"/>
                  </a:cubicBezTo>
                  <a:cubicBezTo>
                    <a:pt x="3636" y="13177"/>
                    <a:pt x="3236" y="13077"/>
                    <a:pt x="2969" y="12977"/>
                  </a:cubicBezTo>
                  <a:cubicBezTo>
                    <a:pt x="2636" y="12843"/>
                    <a:pt x="2402" y="12677"/>
                    <a:pt x="2135" y="12410"/>
                  </a:cubicBezTo>
                  <a:cubicBezTo>
                    <a:pt x="1902" y="12176"/>
                    <a:pt x="1735" y="11909"/>
                    <a:pt x="1602" y="11576"/>
                  </a:cubicBezTo>
                  <a:cubicBezTo>
                    <a:pt x="1502" y="11309"/>
                    <a:pt x="1368" y="10942"/>
                    <a:pt x="1335" y="10241"/>
                  </a:cubicBezTo>
                  <a:cubicBezTo>
                    <a:pt x="1301" y="9474"/>
                    <a:pt x="1301" y="9241"/>
                    <a:pt x="1301" y="7273"/>
                  </a:cubicBezTo>
                  <a:cubicBezTo>
                    <a:pt x="1301" y="5338"/>
                    <a:pt x="1301" y="5104"/>
                    <a:pt x="1335" y="4337"/>
                  </a:cubicBezTo>
                  <a:cubicBezTo>
                    <a:pt x="1368" y="3637"/>
                    <a:pt x="1502" y="3236"/>
                    <a:pt x="1602" y="3003"/>
                  </a:cubicBezTo>
                  <a:cubicBezTo>
                    <a:pt x="1735" y="2669"/>
                    <a:pt x="1902" y="2403"/>
                    <a:pt x="2135" y="2169"/>
                  </a:cubicBezTo>
                  <a:cubicBezTo>
                    <a:pt x="2402" y="1902"/>
                    <a:pt x="2636" y="1735"/>
                    <a:pt x="2969" y="1602"/>
                  </a:cubicBezTo>
                  <a:cubicBezTo>
                    <a:pt x="3236" y="1502"/>
                    <a:pt x="3636" y="1402"/>
                    <a:pt x="4337" y="1368"/>
                  </a:cubicBezTo>
                  <a:cubicBezTo>
                    <a:pt x="5104" y="1335"/>
                    <a:pt x="5338" y="1302"/>
                    <a:pt x="7272" y="1302"/>
                  </a:cubicBezTo>
                  <a:close/>
                  <a:moveTo>
                    <a:pt x="7272" y="1"/>
                  </a:moveTo>
                  <a:cubicBezTo>
                    <a:pt x="5304" y="1"/>
                    <a:pt x="5037" y="1"/>
                    <a:pt x="4270" y="34"/>
                  </a:cubicBezTo>
                  <a:cubicBezTo>
                    <a:pt x="3503" y="68"/>
                    <a:pt x="2969" y="201"/>
                    <a:pt x="2502" y="368"/>
                  </a:cubicBezTo>
                  <a:cubicBezTo>
                    <a:pt x="2035" y="568"/>
                    <a:pt x="1635" y="801"/>
                    <a:pt x="1201" y="1235"/>
                  </a:cubicBezTo>
                  <a:cubicBezTo>
                    <a:pt x="801" y="1635"/>
                    <a:pt x="568" y="2036"/>
                    <a:pt x="367" y="2503"/>
                  </a:cubicBezTo>
                  <a:cubicBezTo>
                    <a:pt x="201" y="2970"/>
                    <a:pt x="67" y="3503"/>
                    <a:pt x="34" y="4271"/>
                  </a:cubicBezTo>
                  <a:cubicBezTo>
                    <a:pt x="0" y="5038"/>
                    <a:pt x="0" y="5305"/>
                    <a:pt x="0" y="7273"/>
                  </a:cubicBezTo>
                  <a:cubicBezTo>
                    <a:pt x="0" y="9241"/>
                    <a:pt x="0" y="9508"/>
                    <a:pt x="34" y="10275"/>
                  </a:cubicBezTo>
                  <a:cubicBezTo>
                    <a:pt x="67" y="11042"/>
                    <a:pt x="201" y="11576"/>
                    <a:pt x="367" y="12043"/>
                  </a:cubicBezTo>
                  <a:cubicBezTo>
                    <a:pt x="568" y="12543"/>
                    <a:pt x="801" y="12943"/>
                    <a:pt x="1201" y="13344"/>
                  </a:cubicBezTo>
                  <a:cubicBezTo>
                    <a:pt x="1635" y="13744"/>
                    <a:pt x="2035" y="13977"/>
                    <a:pt x="2502" y="14178"/>
                  </a:cubicBezTo>
                  <a:cubicBezTo>
                    <a:pt x="2969" y="14344"/>
                    <a:pt x="3503" y="14478"/>
                    <a:pt x="4270" y="14511"/>
                  </a:cubicBezTo>
                  <a:cubicBezTo>
                    <a:pt x="5037" y="14545"/>
                    <a:pt x="5304" y="14545"/>
                    <a:pt x="7272" y="14545"/>
                  </a:cubicBezTo>
                  <a:cubicBezTo>
                    <a:pt x="9240" y="14545"/>
                    <a:pt x="9507" y="14545"/>
                    <a:pt x="10274" y="14511"/>
                  </a:cubicBezTo>
                  <a:cubicBezTo>
                    <a:pt x="11042" y="14478"/>
                    <a:pt x="11575" y="14344"/>
                    <a:pt x="12042" y="14178"/>
                  </a:cubicBezTo>
                  <a:cubicBezTo>
                    <a:pt x="12509" y="13977"/>
                    <a:pt x="12943" y="13744"/>
                    <a:pt x="13343" y="13344"/>
                  </a:cubicBezTo>
                  <a:cubicBezTo>
                    <a:pt x="13744" y="12943"/>
                    <a:pt x="13977" y="12543"/>
                    <a:pt x="14177" y="12043"/>
                  </a:cubicBezTo>
                  <a:cubicBezTo>
                    <a:pt x="14344" y="11576"/>
                    <a:pt x="14477" y="11042"/>
                    <a:pt x="14511" y="10275"/>
                  </a:cubicBezTo>
                  <a:cubicBezTo>
                    <a:pt x="14544" y="9508"/>
                    <a:pt x="14544" y="9241"/>
                    <a:pt x="14544" y="7273"/>
                  </a:cubicBezTo>
                  <a:cubicBezTo>
                    <a:pt x="14544" y="5305"/>
                    <a:pt x="14544" y="5038"/>
                    <a:pt x="14511" y="4271"/>
                  </a:cubicBezTo>
                  <a:cubicBezTo>
                    <a:pt x="14477" y="3503"/>
                    <a:pt x="14344" y="2970"/>
                    <a:pt x="14177" y="2503"/>
                  </a:cubicBezTo>
                  <a:cubicBezTo>
                    <a:pt x="13977" y="2036"/>
                    <a:pt x="13744" y="1635"/>
                    <a:pt x="13343" y="1235"/>
                  </a:cubicBezTo>
                  <a:cubicBezTo>
                    <a:pt x="12943" y="801"/>
                    <a:pt x="12509" y="568"/>
                    <a:pt x="12042" y="368"/>
                  </a:cubicBezTo>
                  <a:cubicBezTo>
                    <a:pt x="11575" y="201"/>
                    <a:pt x="11042" y="68"/>
                    <a:pt x="10274" y="34"/>
                  </a:cubicBezTo>
                  <a:cubicBezTo>
                    <a:pt x="9507" y="1"/>
                    <a:pt x="9240" y="1"/>
                    <a:pt x="727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6"/>
            <p:cNvSpPr/>
            <p:nvPr/>
          </p:nvSpPr>
          <p:spPr>
            <a:xfrm>
              <a:off x="1631870" y="3070498"/>
              <a:ext cx="186339" cy="187162"/>
            </a:xfrm>
            <a:custGeom>
              <a:rect b="b" l="l" r="r" t="t"/>
              <a:pathLst>
                <a:path extrusionOk="0" h="7506" w="7473">
                  <a:moveTo>
                    <a:pt x="3736" y="1335"/>
                  </a:moveTo>
                  <a:cubicBezTo>
                    <a:pt x="5071" y="1335"/>
                    <a:pt x="6171" y="2402"/>
                    <a:pt x="6171" y="3737"/>
                  </a:cubicBezTo>
                  <a:cubicBezTo>
                    <a:pt x="6171" y="5104"/>
                    <a:pt x="5071" y="6172"/>
                    <a:pt x="3736" y="6172"/>
                  </a:cubicBezTo>
                  <a:cubicBezTo>
                    <a:pt x="2402" y="6172"/>
                    <a:pt x="1301" y="5071"/>
                    <a:pt x="1301" y="3737"/>
                  </a:cubicBezTo>
                  <a:cubicBezTo>
                    <a:pt x="1301" y="2402"/>
                    <a:pt x="2402" y="1335"/>
                    <a:pt x="3736" y="1335"/>
                  </a:cubicBezTo>
                  <a:close/>
                  <a:moveTo>
                    <a:pt x="3736" y="1"/>
                  </a:moveTo>
                  <a:cubicBezTo>
                    <a:pt x="1668" y="1"/>
                    <a:pt x="0" y="1669"/>
                    <a:pt x="0" y="3737"/>
                  </a:cubicBezTo>
                  <a:cubicBezTo>
                    <a:pt x="0" y="5805"/>
                    <a:pt x="1668" y="7506"/>
                    <a:pt x="3736" y="7506"/>
                  </a:cubicBezTo>
                  <a:cubicBezTo>
                    <a:pt x="5804" y="7506"/>
                    <a:pt x="7472" y="5805"/>
                    <a:pt x="7472" y="3737"/>
                  </a:cubicBezTo>
                  <a:cubicBezTo>
                    <a:pt x="7472" y="1669"/>
                    <a:pt x="5804" y="1"/>
                    <a:pt x="3736"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0" name="Google Shape;1260;p56"/>
          <p:cNvGrpSpPr/>
          <p:nvPr/>
        </p:nvGrpSpPr>
        <p:grpSpPr>
          <a:xfrm>
            <a:off x="6919516" y="3837865"/>
            <a:ext cx="372298" cy="371317"/>
            <a:chOff x="3024350" y="3827842"/>
            <a:chExt cx="662099" cy="662947"/>
          </a:xfrm>
        </p:grpSpPr>
        <p:sp>
          <p:nvSpPr>
            <p:cNvPr id="1261" name="Google Shape;1261;p56"/>
            <p:cNvSpPr/>
            <p:nvPr/>
          </p:nvSpPr>
          <p:spPr>
            <a:xfrm>
              <a:off x="3024350" y="3827842"/>
              <a:ext cx="662099" cy="662947"/>
            </a:xfrm>
            <a:custGeom>
              <a:rect b="b" l="l" r="r" t="t"/>
              <a:pathLst>
                <a:path extrusionOk="0" h="26587" w="26553">
                  <a:moveTo>
                    <a:pt x="3536" y="1"/>
                  </a:moveTo>
                  <a:cubicBezTo>
                    <a:pt x="1568" y="1"/>
                    <a:pt x="0" y="1602"/>
                    <a:pt x="0" y="3536"/>
                  </a:cubicBezTo>
                  <a:lnTo>
                    <a:pt x="0" y="23050"/>
                  </a:lnTo>
                  <a:cubicBezTo>
                    <a:pt x="0" y="24985"/>
                    <a:pt x="1568" y="26586"/>
                    <a:pt x="3536" y="26586"/>
                  </a:cubicBezTo>
                  <a:lnTo>
                    <a:pt x="23017" y="26586"/>
                  </a:lnTo>
                  <a:cubicBezTo>
                    <a:pt x="24951" y="26586"/>
                    <a:pt x="26552" y="24985"/>
                    <a:pt x="26552" y="23050"/>
                  </a:cubicBezTo>
                  <a:lnTo>
                    <a:pt x="26552" y="3536"/>
                  </a:lnTo>
                  <a:cubicBezTo>
                    <a:pt x="26552" y="1602"/>
                    <a:pt x="24951" y="1"/>
                    <a:pt x="23017"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6"/>
            <p:cNvSpPr/>
            <p:nvPr/>
          </p:nvSpPr>
          <p:spPr>
            <a:xfrm>
              <a:off x="3204844" y="4085716"/>
              <a:ext cx="69070" cy="221273"/>
            </a:xfrm>
            <a:custGeom>
              <a:rect b="b" l="l" r="r" t="t"/>
              <a:pathLst>
                <a:path extrusionOk="0" h="8874" w="2770">
                  <a:moveTo>
                    <a:pt x="1" y="0"/>
                  </a:moveTo>
                  <a:lnTo>
                    <a:pt x="1" y="8873"/>
                  </a:lnTo>
                  <a:lnTo>
                    <a:pt x="2769" y="8873"/>
                  </a:lnTo>
                  <a:lnTo>
                    <a:pt x="2769"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6"/>
            <p:cNvSpPr/>
            <p:nvPr/>
          </p:nvSpPr>
          <p:spPr>
            <a:xfrm>
              <a:off x="3198186" y="3975070"/>
              <a:ext cx="81537" cy="81537"/>
            </a:xfrm>
            <a:custGeom>
              <a:rect b="b" l="l" r="r" t="t"/>
              <a:pathLst>
                <a:path extrusionOk="0" h="3270" w="3270">
                  <a:moveTo>
                    <a:pt x="1635" y="1"/>
                  </a:moveTo>
                  <a:cubicBezTo>
                    <a:pt x="735" y="1"/>
                    <a:pt x="1" y="735"/>
                    <a:pt x="1" y="1635"/>
                  </a:cubicBezTo>
                  <a:cubicBezTo>
                    <a:pt x="1" y="2536"/>
                    <a:pt x="735" y="3270"/>
                    <a:pt x="1635" y="3270"/>
                  </a:cubicBezTo>
                  <a:cubicBezTo>
                    <a:pt x="2536" y="3270"/>
                    <a:pt x="3270" y="2536"/>
                    <a:pt x="3270" y="1635"/>
                  </a:cubicBezTo>
                  <a:cubicBezTo>
                    <a:pt x="3270" y="735"/>
                    <a:pt x="2536" y="1"/>
                    <a:pt x="163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6"/>
            <p:cNvSpPr/>
            <p:nvPr/>
          </p:nvSpPr>
          <p:spPr>
            <a:xfrm>
              <a:off x="3317135" y="4079057"/>
              <a:ext cx="212970" cy="227931"/>
            </a:xfrm>
            <a:custGeom>
              <a:rect b="b" l="l" r="r" t="t"/>
              <a:pathLst>
                <a:path extrusionOk="0" h="9141" w="8541">
                  <a:moveTo>
                    <a:pt x="5338" y="1"/>
                  </a:moveTo>
                  <a:cubicBezTo>
                    <a:pt x="3437" y="1"/>
                    <a:pt x="2636" y="1468"/>
                    <a:pt x="2636" y="1468"/>
                  </a:cubicBezTo>
                  <a:lnTo>
                    <a:pt x="2636" y="267"/>
                  </a:lnTo>
                  <a:lnTo>
                    <a:pt x="1" y="267"/>
                  </a:lnTo>
                  <a:lnTo>
                    <a:pt x="1" y="9140"/>
                  </a:lnTo>
                  <a:lnTo>
                    <a:pt x="2636" y="9140"/>
                  </a:lnTo>
                  <a:lnTo>
                    <a:pt x="2636" y="4470"/>
                  </a:lnTo>
                  <a:cubicBezTo>
                    <a:pt x="2636" y="3236"/>
                    <a:pt x="3237" y="2469"/>
                    <a:pt x="4337" y="2469"/>
                  </a:cubicBezTo>
                  <a:cubicBezTo>
                    <a:pt x="5338" y="2469"/>
                    <a:pt x="5805" y="3203"/>
                    <a:pt x="5805" y="4470"/>
                  </a:cubicBezTo>
                  <a:lnTo>
                    <a:pt x="5805" y="9140"/>
                  </a:lnTo>
                  <a:lnTo>
                    <a:pt x="8540" y="9140"/>
                  </a:lnTo>
                  <a:lnTo>
                    <a:pt x="8540" y="3503"/>
                  </a:lnTo>
                  <a:cubicBezTo>
                    <a:pt x="8540" y="1135"/>
                    <a:pt x="7206" y="1"/>
                    <a:pt x="5338"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5" name="Google Shape;1265;p56"/>
          <p:cNvSpPr txBox="1"/>
          <p:nvPr/>
        </p:nvSpPr>
        <p:spPr>
          <a:xfrm>
            <a:off x="1004900" y="4115113"/>
            <a:ext cx="3852000" cy="27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ssistant"/>
                <a:ea typeface="Assistant"/>
                <a:cs typeface="Assistant"/>
                <a:sym typeface="Assistant"/>
              </a:rPr>
              <a:t>Please keep this slide for attribution</a:t>
            </a:r>
            <a:endParaRPr b="0" i="0" sz="1200" u="none" cap="none" strike="noStrike">
              <a:solidFill>
                <a:schemeClr val="dk1"/>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44"/>
          <p:cNvSpPr txBox="1"/>
          <p:nvPr>
            <p:ph type="title"/>
          </p:nvPr>
        </p:nvSpPr>
        <p:spPr>
          <a:xfrm>
            <a:off x="720000" y="539496"/>
            <a:ext cx="7704000" cy="572700"/>
          </a:xfrm>
          <a:prstGeom prst="rect">
            <a:avLst/>
          </a:prstGeom>
          <a:noFill/>
          <a:ln>
            <a:noFill/>
          </a:ln>
          <a:effectLst>
            <a:outerShdw blurRad="85725" rotWithShape="0" algn="bl" dist="19050">
              <a:schemeClr val="l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PART ONE</a:t>
            </a:r>
            <a:endParaRPr/>
          </a:p>
        </p:txBody>
      </p:sp>
      <p:sp>
        <p:nvSpPr>
          <p:cNvPr id="1158" name="Google Shape;1158;p44"/>
          <p:cNvSpPr txBox="1"/>
          <p:nvPr>
            <p:ph idx="1" type="subTitle"/>
          </p:nvPr>
        </p:nvSpPr>
        <p:spPr>
          <a:xfrm>
            <a:off x="473475" y="2783150"/>
            <a:ext cx="2597100" cy="4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a:t>What is a CubeSat?</a:t>
            </a:r>
            <a:endParaRPr/>
          </a:p>
        </p:txBody>
      </p:sp>
      <p:sp>
        <p:nvSpPr>
          <p:cNvPr id="1159" name="Google Shape;1159;p44"/>
          <p:cNvSpPr txBox="1"/>
          <p:nvPr>
            <p:ph idx="5" type="subTitle"/>
          </p:nvPr>
        </p:nvSpPr>
        <p:spPr>
          <a:xfrm>
            <a:off x="3070575" y="2715200"/>
            <a:ext cx="33774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a:t>Applications of CubeSats</a:t>
            </a:r>
            <a:endParaRPr/>
          </a:p>
        </p:txBody>
      </p:sp>
      <p:sp>
        <p:nvSpPr>
          <p:cNvPr id="1160" name="Google Shape;1160;p44"/>
          <p:cNvSpPr txBox="1"/>
          <p:nvPr>
            <p:ph idx="6" type="subTitle"/>
          </p:nvPr>
        </p:nvSpPr>
        <p:spPr>
          <a:xfrm>
            <a:off x="6447975" y="2783150"/>
            <a:ext cx="2505600" cy="4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400"/>
              <a:buNone/>
            </a:pPr>
            <a:r>
              <a:rPr lang="en"/>
              <a:t>System Overview</a:t>
            </a:r>
            <a:endParaRPr/>
          </a:p>
        </p:txBody>
      </p:sp>
      <p:sp>
        <p:nvSpPr>
          <p:cNvPr id="1161" name="Google Shape;1161;p44"/>
          <p:cNvSpPr txBox="1"/>
          <p:nvPr>
            <p:ph idx="2" type="subTitle"/>
          </p:nvPr>
        </p:nvSpPr>
        <p:spPr>
          <a:xfrm>
            <a:off x="473475" y="3247975"/>
            <a:ext cx="2336400" cy="65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CubeSat definition and standards</a:t>
            </a:r>
            <a:endParaRPr/>
          </a:p>
        </p:txBody>
      </p:sp>
      <p:sp>
        <p:nvSpPr>
          <p:cNvPr id="1162" name="Google Shape;1162;p44"/>
          <p:cNvSpPr txBox="1"/>
          <p:nvPr>
            <p:ph idx="3" type="subTitle"/>
          </p:nvPr>
        </p:nvSpPr>
        <p:spPr>
          <a:xfrm>
            <a:off x="3372363" y="3247975"/>
            <a:ext cx="2773800" cy="65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
              <a:t>What CubeSats help us achieve</a:t>
            </a:r>
            <a:endParaRPr/>
          </a:p>
        </p:txBody>
      </p:sp>
      <p:sp>
        <p:nvSpPr>
          <p:cNvPr id="1163" name="Google Shape;1163;p44"/>
          <p:cNvSpPr txBox="1"/>
          <p:nvPr>
            <p:ph idx="4" type="subTitle"/>
          </p:nvPr>
        </p:nvSpPr>
        <p:spPr>
          <a:xfrm>
            <a:off x="6490263" y="3219950"/>
            <a:ext cx="2421000" cy="94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
              <a:t>The overall structure of the CubeSat system</a:t>
            </a:r>
            <a:endParaRPr/>
          </a:p>
        </p:txBody>
      </p:sp>
      <p:sp>
        <p:nvSpPr>
          <p:cNvPr id="1164" name="Google Shape;1164;p44"/>
          <p:cNvSpPr/>
          <p:nvPr/>
        </p:nvSpPr>
        <p:spPr>
          <a:xfrm>
            <a:off x="1166925" y="1695344"/>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latin typeface="Arial"/>
              <a:ea typeface="Arial"/>
              <a:cs typeface="Arial"/>
              <a:sym typeface="Arial"/>
            </a:endParaRPr>
          </a:p>
        </p:txBody>
      </p:sp>
      <p:sp>
        <p:nvSpPr>
          <p:cNvPr id="1165" name="Google Shape;1165;p44"/>
          <p:cNvSpPr/>
          <p:nvPr/>
        </p:nvSpPr>
        <p:spPr>
          <a:xfrm>
            <a:off x="4284525" y="1695331"/>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6" name="Google Shape;1166;p44"/>
          <p:cNvSpPr/>
          <p:nvPr/>
        </p:nvSpPr>
        <p:spPr>
          <a:xfrm>
            <a:off x="7226025" y="1695344"/>
            <a:ext cx="949500" cy="849000"/>
          </a:xfrm>
          <a:prstGeom prst="hexagon">
            <a:avLst>
              <a:gd fmla="val 25000" name="adj"/>
              <a:gd fmla="val 115470" name="vf"/>
            </a:avLst>
          </a:prstGeom>
          <a:solidFill>
            <a:schemeClr val="lt1"/>
          </a:solidFill>
          <a:ln>
            <a:noFill/>
          </a:ln>
          <a:effectLst>
            <a:outerShdw blurRad="142875" rotWithShape="0" algn="bl">
              <a:schemeClr val="l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7" name="Google Shape;1167;p44"/>
          <p:cNvSpPr txBox="1"/>
          <p:nvPr/>
        </p:nvSpPr>
        <p:spPr>
          <a:xfrm>
            <a:off x="1287375" y="1837520"/>
            <a:ext cx="708600" cy="564600"/>
          </a:xfrm>
          <a:prstGeom prst="rect">
            <a:avLst/>
          </a:prstGeom>
          <a:noFill/>
          <a:ln>
            <a:noFill/>
          </a:ln>
          <a:effectLst>
            <a:outerShdw blurRad="85725" rotWithShape="0" algn="bl" dist="19050">
              <a:srgbClr val="60BBF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llerta Stencil"/>
                <a:ea typeface="Allerta Stencil"/>
                <a:cs typeface="Allerta Stencil"/>
                <a:sym typeface="Allerta Stencil"/>
              </a:rPr>
              <a:t>01</a:t>
            </a:r>
            <a:endParaRPr sz="3000">
              <a:solidFill>
                <a:srgbClr val="FFFFFF"/>
              </a:solidFill>
              <a:latin typeface="Allerta Stencil"/>
              <a:ea typeface="Allerta Stencil"/>
              <a:cs typeface="Allerta Stencil"/>
              <a:sym typeface="Allerta Stencil"/>
            </a:endParaRPr>
          </a:p>
        </p:txBody>
      </p:sp>
      <p:sp>
        <p:nvSpPr>
          <p:cNvPr id="1168" name="Google Shape;1168;p44"/>
          <p:cNvSpPr txBox="1"/>
          <p:nvPr/>
        </p:nvSpPr>
        <p:spPr>
          <a:xfrm>
            <a:off x="4374875" y="1837532"/>
            <a:ext cx="708600" cy="564600"/>
          </a:xfrm>
          <a:prstGeom prst="rect">
            <a:avLst/>
          </a:prstGeom>
          <a:noFill/>
          <a:ln>
            <a:noFill/>
          </a:ln>
          <a:effectLst>
            <a:outerShdw blurRad="85725" rotWithShape="0" algn="bl" dist="19050">
              <a:srgbClr val="60BBF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llerta Stencil"/>
                <a:ea typeface="Allerta Stencil"/>
                <a:cs typeface="Allerta Stencil"/>
                <a:sym typeface="Allerta Stencil"/>
              </a:rPr>
              <a:t>02</a:t>
            </a:r>
            <a:endParaRPr sz="3000">
              <a:solidFill>
                <a:srgbClr val="FFFFFF"/>
              </a:solidFill>
              <a:latin typeface="Allerta Stencil"/>
              <a:ea typeface="Allerta Stencil"/>
              <a:cs typeface="Allerta Stencil"/>
              <a:sym typeface="Allerta Stencil"/>
            </a:endParaRPr>
          </a:p>
        </p:txBody>
      </p:sp>
      <p:sp>
        <p:nvSpPr>
          <p:cNvPr id="1169" name="Google Shape;1169;p44"/>
          <p:cNvSpPr txBox="1"/>
          <p:nvPr/>
        </p:nvSpPr>
        <p:spPr>
          <a:xfrm>
            <a:off x="7341925" y="1837532"/>
            <a:ext cx="708600" cy="564600"/>
          </a:xfrm>
          <a:prstGeom prst="rect">
            <a:avLst/>
          </a:prstGeom>
          <a:noFill/>
          <a:ln>
            <a:noFill/>
          </a:ln>
          <a:effectLst>
            <a:outerShdw blurRad="85725" rotWithShape="0" algn="bl" dist="19050">
              <a:srgbClr val="60BBF5"/>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llerta Stencil"/>
                <a:ea typeface="Allerta Stencil"/>
                <a:cs typeface="Allerta Stencil"/>
                <a:sym typeface="Allerta Stencil"/>
              </a:rPr>
              <a:t>03</a:t>
            </a:r>
            <a:endParaRPr sz="3000">
              <a:solidFill>
                <a:srgbClr val="FFFFFF"/>
              </a:solidFill>
              <a:latin typeface="Allerta Stencil"/>
              <a:ea typeface="Allerta Stencil"/>
              <a:cs typeface="Allerta Stencil"/>
              <a:sym typeface="Allerta Stenci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45"/>
          <p:cNvSpPr txBox="1"/>
          <p:nvPr>
            <p:ph type="title"/>
          </p:nvPr>
        </p:nvSpPr>
        <p:spPr>
          <a:xfrm>
            <a:off x="703713" y="1943250"/>
            <a:ext cx="3501600" cy="1257000"/>
          </a:xfrm>
          <a:prstGeom prst="rect">
            <a:avLst/>
          </a:prstGeom>
          <a:noFill/>
          <a:ln>
            <a:noFill/>
          </a:ln>
          <a:effectLst>
            <a:outerShdw blurRad="85725" rotWithShape="0" algn="bl" dist="19050">
              <a:schemeClr val="lt2"/>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What is a CubeSat</a:t>
            </a:r>
            <a:endParaRPr/>
          </a:p>
        </p:txBody>
      </p:sp>
      <p:sp>
        <p:nvSpPr>
          <p:cNvPr id="1175" name="Google Shape;1175;p45"/>
          <p:cNvSpPr txBox="1"/>
          <p:nvPr>
            <p:ph idx="1" type="body"/>
          </p:nvPr>
        </p:nvSpPr>
        <p:spPr>
          <a:xfrm>
            <a:off x="4314300" y="918875"/>
            <a:ext cx="3852000" cy="3585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2"/>
              </a:buClr>
              <a:buSzPts val="2000"/>
              <a:buChar char="●"/>
            </a:pPr>
            <a:r>
              <a:rPr lang="en" sz="2000"/>
              <a:t>B</a:t>
            </a:r>
            <a:r>
              <a:rPr lang="en" sz="2000"/>
              <a:t>egan as a collaborative effort in 1999.</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dk2"/>
              </a:buClr>
              <a:buSzPts val="2000"/>
              <a:buChar char="●"/>
            </a:pPr>
            <a:r>
              <a:rPr lang="en" sz="2000"/>
              <a:t>Original intent was to provide affordable access to space.</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dk2"/>
              </a:buClr>
              <a:buSzPts val="2000"/>
              <a:buChar char="●"/>
            </a:pPr>
            <a:r>
              <a:rPr lang="en" sz="2000"/>
              <a:t>Universities</a:t>
            </a:r>
            <a:r>
              <a:rPr lang="en" sz="2000"/>
              <a:t> and schools started CubeSat programs of their own.</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a:p>
            <a:pPr indent="0" lvl="0" marL="0" rtl="0" algn="l">
              <a:lnSpc>
                <a:spcPct val="100000"/>
              </a:lnSpc>
              <a:spcBef>
                <a:spcPts val="1600"/>
              </a:spcBef>
              <a:spcAft>
                <a:spcPts val="0"/>
              </a:spcAft>
              <a:buSzPts val="12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46"/>
          <p:cNvSpPr txBox="1"/>
          <p:nvPr>
            <p:ph type="title"/>
          </p:nvPr>
        </p:nvSpPr>
        <p:spPr>
          <a:xfrm>
            <a:off x="703763" y="1943250"/>
            <a:ext cx="3501600" cy="1257000"/>
          </a:xfrm>
          <a:prstGeom prst="rect">
            <a:avLst/>
          </a:prstGeom>
          <a:noFill/>
          <a:ln>
            <a:noFill/>
          </a:ln>
          <a:effectLst>
            <a:outerShdw blurRad="85725" rotWithShape="0" algn="bl" dist="19050">
              <a:schemeClr val="lt2"/>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What is a CubeSat</a:t>
            </a:r>
            <a:endParaRPr/>
          </a:p>
        </p:txBody>
      </p:sp>
      <p:sp>
        <p:nvSpPr>
          <p:cNvPr id="1181" name="Google Shape;1181;p46"/>
          <p:cNvSpPr txBox="1"/>
          <p:nvPr>
            <p:ph idx="1" type="body"/>
          </p:nvPr>
        </p:nvSpPr>
        <p:spPr>
          <a:xfrm>
            <a:off x="4314300" y="918875"/>
            <a:ext cx="3852000" cy="3507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2"/>
              </a:buClr>
              <a:buSzPts val="2000"/>
              <a:buChar char="●"/>
            </a:pPr>
            <a:r>
              <a:rPr lang="en" sz="2000"/>
              <a:t>A CubeSat must conform to specific criteria in its shape, size, and weight.</a:t>
            </a:r>
            <a:endParaRPr sz="2000"/>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dk2"/>
              </a:buClr>
              <a:buSzPts val="2000"/>
              <a:buChar char="●"/>
            </a:pPr>
            <a:r>
              <a:rPr lang="en" sz="2000"/>
              <a:t>A 1U CubeSat is a 10 cm cube with a mass of approximately 1 to 1.33 kg.</a:t>
            </a:r>
            <a:endParaRPr sz="2000"/>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dk2"/>
              </a:buClr>
              <a:buSzPts val="2000"/>
              <a:buChar char="●"/>
            </a:pPr>
            <a:r>
              <a:rPr lang="en" sz="2000"/>
              <a:t>Larger sizes have become popular, such as the 1.5U, 2U, 3U, 6U, and 12U.</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a:p>
            <a:pPr indent="0" lvl="0" marL="0" rtl="0" algn="l">
              <a:lnSpc>
                <a:spcPct val="100000"/>
              </a:lnSpc>
              <a:spcBef>
                <a:spcPts val="1600"/>
              </a:spcBef>
              <a:spcAft>
                <a:spcPts val="0"/>
              </a:spcAft>
              <a:buSzPts val="12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id="1186" name="Google Shape;1186;p47"/>
          <p:cNvPicPr preferRelativeResize="0"/>
          <p:nvPr/>
        </p:nvPicPr>
        <p:blipFill>
          <a:blip r:embed="rId3">
            <a:alphaModFix/>
          </a:blip>
          <a:stretch>
            <a:fillRect/>
          </a:stretch>
        </p:blipFill>
        <p:spPr>
          <a:xfrm>
            <a:off x="4634750" y="646825"/>
            <a:ext cx="3634200" cy="3925175"/>
          </a:xfrm>
          <a:prstGeom prst="rect">
            <a:avLst/>
          </a:prstGeom>
          <a:noFill/>
          <a:ln>
            <a:noFill/>
          </a:ln>
        </p:spPr>
      </p:pic>
      <p:sp>
        <p:nvSpPr>
          <p:cNvPr id="1187" name="Google Shape;1187;p47"/>
          <p:cNvSpPr txBox="1"/>
          <p:nvPr/>
        </p:nvSpPr>
        <p:spPr>
          <a:xfrm>
            <a:off x="605100" y="2147713"/>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ssistant"/>
                <a:ea typeface="Assistant"/>
                <a:cs typeface="Assistant"/>
                <a:sym typeface="Assistant"/>
              </a:rPr>
              <a:t>The opposite figure shows a 1 U CubeSat (left) and a 3U CubeSat (right).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48"/>
          <p:cNvSpPr txBox="1"/>
          <p:nvPr>
            <p:ph type="title"/>
          </p:nvPr>
        </p:nvSpPr>
        <p:spPr>
          <a:xfrm>
            <a:off x="782175" y="1699950"/>
            <a:ext cx="3501600" cy="174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a CubeSat? </a:t>
            </a:r>
            <a:endParaRPr/>
          </a:p>
          <a:p>
            <a:pPr indent="0" lvl="0" marL="0" rtl="0" algn="ctr">
              <a:spcBef>
                <a:spcPts val="0"/>
              </a:spcBef>
              <a:spcAft>
                <a:spcPts val="0"/>
              </a:spcAft>
              <a:buNone/>
            </a:pPr>
            <a:r>
              <a:rPr lang="en"/>
              <a:t>(Brief History)</a:t>
            </a:r>
            <a:endParaRPr/>
          </a:p>
        </p:txBody>
      </p:sp>
      <p:sp>
        <p:nvSpPr>
          <p:cNvPr id="1193" name="Google Shape;1193;p48"/>
          <p:cNvSpPr txBox="1"/>
          <p:nvPr>
            <p:ph idx="1" type="body"/>
          </p:nvPr>
        </p:nvSpPr>
        <p:spPr>
          <a:xfrm>
            <a:off x="4549625" y="381000"/>
            <a:ext cx="3852000" cy="448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a:t>The first six cubesats were launched in June 2003 from Russia's Plesetsk launch site. The going rate for a CubeSat's launch was about $40,000, which is a bargain compared to a typical satellite (many are millions of dollars.)</a:t>
            </a:r>
            <a:endParaRPr/>
          </a:p>
          <a:p>
            <a:pPr indent="0" lvl="0" marL="457200" rtl="0" algn="l">
              <a:spcBef>
                <a:spcPts val="0"/>
              </a:spcBef>
              <a:spcAft>
                <a:spcPts val="0"/>
              </a:spcAft>
              <a:buNone/>
            </a:pPr>
            <a:r>
              <a:t/>
            </a:r>
            <a:endParaRPr/>
          </a:p>
          <a:p>
            <a:pPr indent="-304800" lvl="0" marL="457200" rtl="0" algn="l">
              <a:spcBef>
                <a:spcPts val="0"/>
              </a:spcBef>
              <a:spcAft>
                <a:spcPts val="0"/>
              </a:spcAft>
              <a:buClr>
                <a:schemeClr val="dk2"/>
              </a:buClr>
              <a:buSzPts val="1200"/>
              <a:buChar char="●"/>
            </a:pPr>
            <a:r>
              <a:rPr lang="en"/>
              <a:t>The o</a:t>
            </a:r>
            <a:r>
              <a:rPr lang="en"/>
              <a:t>ngoing miniaturization of electronics were key factors in the realization of CubeSats.</a:t>
            </a:r>
            <a:endParaRPr/>
          </a:p>
          <a:p>
            <a:pPr indent="0" lvl="0" marL="457200" rtl="0" algn="l">
              <a:spcBef>
                <a:spcPts val="0"/>
              </a:spcBef>
              <a:spcAft>
                <a:spcPts val="0"/>
              </a:spcAft>
              <a:buNone/>
            </a:pPr>
            <a:r>
              <a:t/>
            </a:r>
            <a:endParaRPr/>
          </a:p>
          <a:p>
            <a:pPr indent="-304800" lvl="0" marL="457200" rtl="0" algn="l">
              <a:spcBef>
                <a:spcPts val="0"/>
              </a:spcBef>
              <a:spcAft>
                <a:spcPts val="0"/>
              </a:spcAft>
              <a:buClr>
                <a:schemeClr val="dk2"/>
              </a:buClr>
              <a:buSzPts val="1200"/>
              <a:buChar char="●"/>
            </a:pPr>
            <a:r>
              <a:rPr lang="en"/>
              <a:t>F</a:t>
            </a:r>
            <a:r>
              <a:rPr lang="en"/>
              <a:t>or the first decade, most cubesats that flew came from university or research applications. </a:t>
            </a:r>
            <a:endParaRPr/>
          </a:p>
          <a:p>
            <a:pPr indent="0" lvl="0" marL="457200" rtl="0" algn="l">
              <a:spcBef>
                <a:spcPts val="0"/>
              </a:spcBef>
              <a:spcAft>
                <a:spcPts val="0"/>
              </a:spcAft>
              <a:buNone/>
            </a:pPr>
            <a:r>
              <a:t/>
            </a:r>
            <a:endParaRPr/>
          </a:p>
          <a:p>
            <a:pPr indent="-304800" lvl="0" marL="457200" rtl="0" algn="l">
              <a:spcBef>
                <a:spcPts val="0"/>
              </a:spcBef>
              <a:spcAft>
                <a:spcPts val="0"/>
              </a:spcAft>
              <a:buClr>
                <a:schemeClr val="dk2"/>
              </a:buClr>
              <a:buSzPts val="1200"/>
              <a:buChar char="●"/>
            </a:pPr>
            <a:r>
              <a:rPr lang="en"/>
              <a:t>In 2013, the number of launches suddenly numbered in the dozens. It was in that year that the commercial sector began to launch satellites.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49"/>
          <p:cNvSpPr txBox="1"/>
          <p:nvPr>
            <p:ph type="title"/>
          </p:nvPr>
        </p:nvSpPr>
        <p:spPr>
          <a:xfrm>
            <a:off x="720000" y="1321650"/>
            <a:ext cx="7704000" cy="1963500"/>
          </a:xfrm>
          <a:prstGeom prst="rect">
            <a:avLst/>
          </a:prstGeom>
          <a:noFill/>
          <a:ln>
            <a:noFill/>
          </a:ln>
          <a:effectLst>
            <a:outerShdw blurRad="85725" rotWithShape="0" algn="bl">
              <a:schemeClr val="lt2"/>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1,600</a:t>
            </a:r>
            <a:endParaRPr/>
          </a:p>
        </p:txBody>
      </p:sp>
      <p:sp>
        <p:nvSpPr>
          <p:cNvPr id="1199" name="Google Shape;1199;p49"/>
          <p:cNvSpPr txBox="1"/>
          <p:nvPr>
            <p:ph idx="1" type="body"/>
          </p:nvPr>
        </p:nvSpPr>
        <p:spPr>
          <a:xfrm>
            <a:off x="2197175" y="3208950"/>
            <a:ext cx="4749600" cy="69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800"/>
              <a:buNone/>
            </a:pPr>
            <a:r>
              <a:rPr lang="en"/>
              <a:t>As of August 2021, more than 1,600 CubeSats have been launched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50"/>
          <p:cNvSpPr txBox="1"/>
          <p:nvPr>
            <p:ph type="title"/>
          </p:nvPr>
        </p:nvSpPr>
        <p:spPr>
          <a:xfrm>
            <a:off x="703763" y="1943250"/>
            <a:ext cx="3501600" cy="1257000"/>
          </a:xfrm>
          <a:prstGeom prst="rect">
            <a:avLst/>
          </a:prstGeom>
          <a:noFill/>
          <a:ln>
            <a:noFill/>
          </a:ln>
          <a:effectLst>
            <a:outerShdw blurRad="85725" rotWithShape="0" algn="bl" dist="19050">
              <a:schemeClr val="lt2"/>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t>Applications of CubeSats</a:t>
            </a:r>
            <a:endParaRPr/>
          </a:p>
        </p:txBody>
      </p:sp>
      <p:sp>
        <p:nvSpPr>
          <p:cNvPr id="1205" name="Google Shape;1205;p50"/>
          <p:cNvSpPr txBox="1"/>
          <p:nvPr>
            <p:ph idx="1" type="body"/>
          </p:nvPr>
        </p:nvSpPr>
        <p:spPr>
          <a:xfrm>
            <a:off x="4381550" y="187650"/>
            <a:ext cx="3852000" cy="476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t>For 19 years, CubeSats have been used exclusively in Low-Earth Orbit (LEO). Now, they are being used for interplanetary missions too. Their applications include: </a:t>
            </a:r>
            <a:endParaRPr b="1" sz="1900"/>
          </a:p>
          <a:p>
            <a:pPr indent="0" lvl="0" marL="0" rtl="0" algn="l">
              <a:lnSpc>
                <a:spcPct val="100000"/>
              </a:lnSpc>
              <a:spcBef>
                <a:spcPts val="0"/>
              </a:spcBef>
              <a:spcAft>
                <a:spcPts val="0"/>
              </a:spcAft>
              <a:buNone/>
            </a:pPr>
            <a:r>
              <a:t/>
            </a:r>
            <a:endParaRPr b="1" sz="1900"/>
          </a:p>
          <a:p>
            <a:pPr indent="0" lvl="0" marL="0" rtl="0" algn="l">
              <a:lnSpc>
                <a:spcPct val="100000"/>
              </a:lnSpc>
              <a:spcBef>
                <a:spcPts val="0"/>
              </a:spcBef>
              <a:spcAft>
                <a:spcPts val="0"/>
              </a:spcAft>
              <a:buNone/>
            </a:pPr>
            <a:r>
              <a:rPr b="1" lang="en" sz="1900">
                <a:solidFill>
                  <a:schemeClr val="dk2"/>
                </a:solidFill>
              </a:rPr>
              <a:t>1.</a:t>
            </a:r>
            <a:r>
              <a:rPr lang="en" sz="1900">
                <a:solidFill>
                  <a:schemeClr val="dk2"/>
                </a:solidFill>
              </a:rPr>
              <a:t> </a:t>
            </a:r>
            <a:r>
              <a:rPr lang="en" sz="1900"/>
              <a:t>Improved science, technology, engineering, and math (STEM) education through hands-on learning opportunities in aerospace engineering.</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rPr b="1" lang="en" sz="1900">
                <a:solidFill>
                  <a:schemeClr val="dk2"/>
                </a:solidFill>
              </a:rPr>
              <a:t>2. </a:t>
            </a:r>
            <a:r>
              <a:rPr lang="en" sz="1900"/>
              <a:t>New types of research: Standard satellites are used for low-risk missions. CubeSats, can be used for exploratory, high-risk research.</a:t>
            </a:r>
            <a:endParaRPr sz="19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a:p>
            <a:pPr indent="0" lvl="0" marL="0" rtl="0" algn="l">
              <a:lnSpc>
                <a:spcPct val="100000"/>
              </a:lnSpc>
              <a:spcBef>
                <a:spcPts val="1600"/>
              </a:spcBef>
              <a:spcAft>
                <a:spcPts val="0"/>
              </a:spcAft>
              <a:buSzPts val="12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51"/>
          <p:cNvSpPr txBox="1"/>
          <p:nvPr>
            <p:ph type="title"/>
          </p:nvPr>
        </p:nvSpPr>
        <p:spPr>
          <a:xfrm>
            <a:off x="703763" y="1943250"/>
            <a:ext cx="3501600" cy="1257000"/>
          </a:xfrm>
          <a:prstGeom prst="rect">
            <a:avLst/>
          </a:prstGeom>
          <a:noFill/>
          <a:ln>
            <a:noFill/>
          </a:ln>
          <a:effectLst>
            <a:outerShdw blurRad="85725" rotWithShape="0" algn="bl" dist="19050">
              <a:schemeClr val="lt2"/>
            </a:outerShdw>
          </a:effectLst>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t>Applications of CubeSats</a:t>
            </a:r>
            <a:endParaRPr/>
          </a:p>
        </p:txBody>
      </p:sp>
      <p:sp>
        <p:nvSpPr>
          <p:cNvPr id="1211" name="Google Shape;1211;p51"/>
          <p:cNvSpPr txBox="1"/>
          <p:nvPr>
            <p:ph idx="1" type="body"/>
          </p:nvPr>
        </p:nvSpPr>
        <p:spPr>
          <a:xfrm>
            <a:off x="4586375" y="236700"/>
            <a:ext cx="3852000" cy="4670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chemeClr val="dk2"/>
                </a:solidFill>
              </a:rPr>
              <a:t>3. </a:t>
            </a:r>
            <a:r>
              <a:rPr lang="en" sz="2000"/>
              <a:t>Weather forecasts, Earth exploration, and space research. Now, interplanetary missions too.</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b="1" lang="en" sz="2000">
                <a:solidFill>
                  <a:schemeClr val="dk2"/>
                </a:solidFill>
              </a:rPr>
              <a:t>4.</a:t>
            </a:r>
            <a:r>
              <a:rPr lang="en" sz="2000"/>
              <a:t> Accelerated innovation: CubeSats enable new users from across different disciplines to contribute their ideas and unique skill sets to small satellite design.</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b="1" lang="en" sz="2000">
                <a:solidFill>
                  <a:schemeClr val="dk2"/>
                </a:solidFill>
              </a:rPr>
              <a:t>5. </a:t>
            </a:r>
            <a:r>
              <a:rPr lang="en" sz="2000"/>
              <a:t>Public engagement: CubeSats’ accessibility allows members of the public more autonomy over the research questions they address.</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a:p>
            <a:pPr indent="0" lvl="0" marL="457200" rtl="0" algn="l">
              <a:lnSpc>
                <a:spcPct val="100000"/>
              </a:lnSpc>
              <a:spcBef>
                <a:spcPts val="0"/>
              </a:spcBef>
              <a:spcAft>
                <a:spcPts val="0"/>
              </a:spcAft>
              <a:buNone/>
            </a:pPr>
            <a:r>
              <a:t/>
            </a:r>
            <a:endParaRPr sz="2000"/>
          </a:p>
          <a:p>
            <a:pPr indent="0" lvl="0" marL="0" rtl="0" algn="l">
              <a:lnSpc>
                <a:spcPct val="100000"/>
              </a:lnSpc>
              <a:spcBef>
                <a:spcPts val="1600"/>
              </a:spcBef>
              <a:spcAft>
                <a:spcPts val="0"/>
              </a:spcAft>
              <a:buSzPts val="12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Engineering Major for College: Civil Engineering by Slidesgo">
  <a:themeElements>
    <a:clrScheme name="Simple Light">
      <a:dk1>
        <a:srgbClr val="FFFFFF"/>
      </a:dk1>
      <a:lt1>
        <a:srgbClr val="1B1B21"/>
      </a:lt1>
      <a:dk2>
        <a:srgbClr val="FFBD33"/>
      </a:dk2>
      <a:lt2>
        <a:srgbClr val="60BBF5"/>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