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91" r:id="rId6"/>
    <p:sldId id="300" r:id="rId7"/>
    <p:sldId id="290" r:id="rId8"/>
    <p:sldId id="289" r:id="rId9"/>
    <p:sldId id="297" r:id="rId10"/>
    <p:sldId id="301" r:id="rId11"/>
    <p:sldId id="302" r:id="rId12"/>
    <p:sldId id="298" r:id="rId13"/>
    <p:sldId id="299" r:id="rId14"/>
    <p:sldId id="292" r:id="rId15"/>
    <p:sldId id="303" r:id="rId16"/>
    <p:sldId id="296" r:id="rId17"/>
    <p:sldId id="304" r:id="rId18"/>
    <p:sldId id="263" r:id="rId19"/>
    <p:sldId id="259" r:id="rId20"/>
    <p:sldId id="278" r:id="rId21"/>
  </p:sldIdLst>
  <p:sldSz cx="9144000" cy="5143500" type="screen16x9"/>
  <p:notesSz cx="6858000" cy="9144000"/>
  <p:embeddedFontLst>
    <p:embeddedFont>
      <p:font typeface="Montserrat ExtraBold" panose="020B0604020202020204" charset="-93"/>
      <p:bold r:id="rId23"/>
      <p:boldItalic r:id="rId24"/>
    </p:embeddedFont>
    <p:embeddedFont>
      <p:font typeface="Montserrat Light" panose="020B0604020202020204" charset="-93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1B932B-0135-4276-B67B-317A3EDEC9CB}">
  <a:tblStyle styleId="{EE1B932B-0135-4276-B67B-317A3EDEC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11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1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89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0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84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68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9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23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35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1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1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9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2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1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61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66054" y="684908"/>
            <a:ext cx="4881532" cy="2261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BÁO CÁO TIẾN ĐỘ ĐỒ ÁN TỐT NGHIỆP</a:t>
            </a:r>
            <a:endParaRPr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858022" y="2498166"/>
            <a:ext cx="5219924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err="1"/>
              <a:t>Tìm</a:t>
            </a:r>
            <a:r>
              <a:rPr lang="en-US" sz="2000" b="1" dirty="0"/>
              <a:t> </a:t>
            </a:r>
            <a:r>
              <a:rPr lang="en-US" sz="2000" b="1" dirty="0" err="1"/>
              <a:t>hiểu</a:t>
            </a:r>
            <a:r>
              <a:rPr lang="en-US" sz="2000" b="1" dirty="0"/>
              <a:t> Angular, NodeJS </a:t>
            </a: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r>
              <a:rPr lang="en-US" sz="2000" b="1" dirty="0"/>
              <a:t>        Website </a:t>
            </a:r>
            <a:r>
              <a:rPr lang="en-US" sz="2000" b="1" dirty="0" err="1"/>
              <a:t>Bán</a:t>
            </a:r>
            <a:r>
              <a:rPr lang="en-US" sz="2000" b="1" dirty="0"/>
              <a:t> </a:t>
            </a:r>
            <a:r>
              <a:rPr lang="en-US" sz="2000" b="1" dirty="0" err="1"/>
              <a:t>hàng</a:t>
            </a:r>
            <a:r>
              <a:rPr lang="en-US" sz="2000" b="1" dirty="0"/>
              <a:t> </a:t>
            </a:r>
            <a:r>
              <a:rPr lang="en-US" sz="2000" b="1" dirty="0" err="1"/>
              <a:t>trực</a:t>
            </a:r>
            <a:r>
              <a:rPr lang="en-US" sz="2000" b="1" dirty="0"/>
              <a:t> </a:t>
            </a:r>
            <a:r>
              <a:rPr lang="en-US" sz="2000" b="1" dirty="0" err="1"/>
              <a:t>tuyến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0B434-7333-48A9-900D-A23224F97357}"/>
              </a:ext>
            </a:extLst>
          </p:cNvPr>
          <p:cNvSpPr txBox="1">
            <a:spLocks/>
          </p:cNvSpPr>
          <p:nvPr/>
        </p:nvSpPr>
        <p:spPr>
          <a:xfrm>
            <a:off x="3287807" y="3916272"/>
            <a:ext cx="5607423" cy="6543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Lữ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– 16110105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16110206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4046" y="1754369"/>
            <a:ext cx="284924" cy="1487594"/>
            <a:chOff x="3424672" y="2643758"/>
            <a:chExt cx="283232" cy="1584176"/>
          </a:xfrm>
        </p:grpSpPr>
        <p:sp>
          <p:nvSpPr>
            <p:cNvPr id="6" name="Rectangle 5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6473" y="911700"/>
            <a:ext cx="29025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3. NỘI DUNG THỰC HIỆN</a:t>
            </a:r>
            <a:endParaRPr lang="en-US" sz="28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773709" y="652934"/>
            <a:ext cx="5370291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0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6473" y="911700"/>
            <a:ext cx="29025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3. NỘI DUNG THỰC HIỆN</a:t>
            </a:r>
            <a:endParaRPr lang="en-US" sz="28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588700" y="831054"/>
            <a:ext cx="5370291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149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6473" y="911700"/>
            <a:ext cx="29025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3. NỘI DUNG THỰC HIỆN</a:t>
            </a:r>
            <a:endParaRPr lang="en-US" sz="28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555083" y="344622"/>
            <a:ext cx="5370291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email.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bản,giá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giả,tên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</a:t>
            </a:r>
          </a:p>
        </p:txBody>
      </p:sp>
    </p:spTree>
    <p:extLst>
      <p:ext uri="{BB962C8B-B14F-4D97-AF65-F5344CB8AC3E}">
        <p14:creationId xmlns:p14="http://schemas.microsoft.com/office/powerpoint/2010/main" val="22805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6473" y="911700"/>
            <a:ext cx="29025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3. NỘI DUNG THỰC HIỆN</a:t>
            </a:r>
            <a:endParaRPr lang="en-US" sz="28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773709" y="709107"/>
            <a:ext cx="5370291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0327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4. NHỮNG CÔNG VIỆC ĐÃ THỰC HIỆN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505667" y="597680"/>
            <a:ext cx="5370291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hiểu,học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Tiki,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Fahasa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Books,nhà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…</a:t>
            </a:r>
          </a:p>
        </p:txBody>
      </p:sp>
    </p:spTree>
    <p:extLst>
      <p:ext uri="{BB962C8B-B14F-4D97-AF65-F5344CB8AC3E}">
        <p14:creationId xmlns:p14="http://schemas.microsoft.com/office/powerpoint/2010/main" val="284467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4. NHỮNG CÔNG VIỆC ĐÃ THỰC HIỆN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84643" y="424334"/>
            <a:ext cx="5370291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65019" y="911700"/>
            <a:ext cx="232179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5. NHỮNG CÔNG VIỆC ĐANG THỰC HIỆN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3372971" y="783953"/>
            <a:ext cx="5271655" cy="37087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65019" y="911700"/>
            <a:ext cx="232179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5. NHỮNG CÔNG VIỆC ĐANG THỰC HIỆN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3399865" y="634201"/>
            <a:ext cx="5271655" cy="37087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VN.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886692" y="875514"/>
            <a:ext cx="17526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6. KHÓ KHĂN</a:t>
            </a:r>
            <a:endParaRPr lang="en-US" sz="2800" b="1" dirty="0">
              <a:solidFill>
                <a:schemeClr val="bg1"/>
              </a:solidFill>
              <a:latin typeface="Montserrat Extra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488256" y="1101841"/>
            <a:ext cx="5370291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MEAN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7. DEMO</a:t>
            </a:r>
            <a:endParaRPr lang="en-US" sz="3600" b="1" dirty="0">
              <a:solidFill>
                <a:schemeClr val="bg1"/>
              </a:solidFill>
              <a:latin typeface="Montserrat ExtraBol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29491" y="911700"/>
            <a:ext cx="2290309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NỘI DUNG</a:t>
            </a:r>
            <a:endParaRPr sz="360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06061" y="1530928"/>
            <a:ext cx="5537939" cy="384886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  <a:defRPr/>
            </a:pPr>
            <a:r>
              <a:rPr lang="en-US" altLang="ko-K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GIỚI THIỆU ĐỀ TÀI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en-US" altLang="ko-K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MỤC TIÊU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en-US" altLang="ko-K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THỰC HIỆN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fr-F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NHỮNG CÔNG VIỆC ĐÃ THỰC HIỆN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fr-F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NHỮNG CÔNG VIỆC ĐANG THỰC HIỆN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fr-F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KHÓ KHĂN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fr-F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  <a:defRPr/>
            </a:pPr>
            <a:endParaRPr lang="en-US" altLang="ko-KR" sz="2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en-US" altLang="ko-KR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endParaRPr lang="en-US" altLang="ko-KR" sz="2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1494263" y="2187229"/>
            <a:ext cx="615548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Thank you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For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Listening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419008" y="1522211"/>
            <a:ext cx="8305984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1. GIỚI THIỆU ĐỀ TÀI</a:t>
            </a:r>
            <a:br>
              <a:rPr lang="ko-KR" altLang="en-US" sz="36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</a:br>
            <a:endParaRPr sz="3600">
              <a:solidFill>
                <a:schemeClr val="bg1"/>
              </a:solidFill>
              <a:latin typeface="Montserrat ExtraBold" panose="020B0604020202020204" charset="0"/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6" y="2496542"/>
            <a:ext cx="2893401" cy="20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Customer at computer screen shops for bargain books onlin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18" y="2496542"/>
            <a:ext cx="3066164" cy="20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1. GIỚI THIỆU ĐỀ TÀI</a:t>
            </a:r>
            <a:endParaRPr lang="ko-KR" altLang="en-US" sz="3600" b="1" dirty="0">
              <a:solidFill>
                <a:schemeClr val="bg1"/>
              </a:solidFill>
              <a:latin typeface="Montserrat Extra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6" descr="Image result for express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08" y="3210461"/>
            <a:ext cx="3260530" cy="89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node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90" y="1308351"/>
            <a:ext cx="2808312" cy="145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angu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26" y="878712"/>
            <a:ext cx="3968245" cy="231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1. GIỚI THIỆU ĐỀ TÀI</a:t>
            </a:r>
            <a:endParaRPr lang="ko-KR" altLang="en-US" sz="3600" b="1" dirty="0">
              <a:solidFill>
                <a:schemeClr val="bg1"/>
              </a:solidFill>
              <a:latin typeface="Montserrat Extra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2" descr="https://images.viblo.asia/29322fc4-a1b0-4416-9dce-0d4b34843cf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43" y="2868990"/>
            <a:ext cx="3272289" cy="12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oudinary Vector Logo | Free Download - (.SVG + .PNG) format -  SeekVectorLog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69" y="1372145"/>
            <a:ext cx="3082636" cy="138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65019" y="911700"/>
            <a:ext cx="232179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ko-KR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2. MỤC TIÊU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3521365" y="911700"/>
            <a:ext cx="5271655" cy="37087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, NodeJS, MongoDB, Express.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dồi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cải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MEAN.</a:t>
            </a:r>
          </a:p>
        </p:txBody>
      </p:sp>
    </p:spTree>
    <p:extLst>
      <p:ext uri="{BB962C8B-B14F-4D97-AF65-F5344CB8AC3E}">
        <p14:creationId xmlns:p14="http://schemas.microsoft.com/office/powerpoint/2010/main" val="38503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65019" y="911700"/>
            <a:ext cx="232179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ko-KR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2. MỤC TIÊU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3428357" y="429656"/>
            <a:ext cx="5457672" cy="37087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review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visa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43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6473" y="911700"/>
            <a:ext cx="29025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en-US" sz="2800" b="1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3. NỘI DUNG THỰC HIỆN</a:t>
            </a:r>
            <a:endParaRPr lang="en-US" sz="28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564863" y="652587"/>
            <a:ext cx="5370291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tiki,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fahasa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 books,…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hiểu,học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:Guest ,User, Admin, Employee.</a:t>
            </a:r>
          </a:p>
        </p:txBody>
      </p:sp>
    </p:spTree>
    <p:extLst>
      <p:ext uri="{BB962C8B-B14F-4D97-AF65-F5344CB8AC3E}">
        <p14:creationId xmlns:p14="http://schemas.microsoft.com/office/powerpoint/2010/main" val="15308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6473" y="911700"/>
            <a:ext cx="29025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Bold" panose="020B0604020202020204" charset="0"/>
                <a:cs typeface="Times New Roman" panose="02020603050405020304" pitchFamily="18" charset="0"/>
              </a:rPr>
              <a:t>3. NỘI DUNG THỰC HIỆN</a:t>
            </a:r>
            <a:endParaRPr lang="en-US" sz="28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605205" y="695641"/>
            <a:ext cx="5370291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72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836</Words>
  <Application>Microsoft Office PowerPoint</Application>
  <PresentationFormat>On-screen Show (16:9)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Wingdings</vt:lpstr>
      <vt:lpstr>Montserrat Light</vt:lpstr>
      <vt:lpstr>Montserrat ExtraBold</vt:lpstr>
      <vt:lpstr>Juliet template</vt:lpstr>
      <vt:lpstr>BÁO CÁO TIẾN ĐỘ ĐỒ ÁN TỐT NGHIỆP</vt:lpstr>
      <vt:lpstr>NỘI DUNG</vt:lpstr>
      <vt:lpstr>1. GIỚI THIỆU ĐỀ TÀI </vt:lpstr>
      <vt:lpstr>1. GIỚI THIỆU ĐỀ TÀI</vt:lpstr>
      <vt:lpstr>1. GIỚI THIỆU ĐỀ TÀI</vt:lpstr>
      <vt:lpstr>2. MỤC TIÊU</vt:lpstr>
      <vt:lpstr>2. MỤC TIÊU</vt:lpstr>
      <vt:lpstr>3. NỘI DUNG THỰC HIỆN</vt:lpstr>
      <vt:lpstr>3. NỘI DUNG THỰC HIỆN</vt:lpstr>
      <vt:lpstr>3. NỘI DUNG THỰC HIỆN</vt:lpstr>
      <vt:lpstr>3. NỘI DUNG THỰC HIỆN</vt:lpstr>
      <vt:lpstr>3. NỘI DUNG THỰC HIỆN</vt:lpstr>
      <vt:lpstr>3. NỘI DUNG THỰC HIỆN</vt:lpstr>
      <vt:lpstr>4. NHỮNG CÔNG VIỆC ĐÃ THỰC HIỆN</vt:lpstr>
      <vt:lpstr>4. NHỮNG CÔNG VIỆC ĐÃ THỰC HIỆN</vt:lpstr>
      <vt:lpstr>5. NHỮNG CÔNG VIỆC ĐANG THỰC HIỆN</vt:lpstr>
      <vt:lpstr>5. NHỮNG CÔNG VIỆC ĐANG THỰC HIỆN</vt:lpstr>
      <vt:lpstr>6. KHÓ KHĂN</vt:lpstr>
      <vt:lpstr>7. DEMO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ĐỒ ÁN TỐT NGHIỆP</dc:title>
  <cp:lastModifiedBy>Nắng Hạ Sang Thu</cp:lastModifiedBy>
  <cp:revision>18</cp:revision>
  <dcterms:modified xsi:type="dcterms:W3CDTF">2020-11-27T13:04:42Z</dcterms:modified>
</cp:coreProperties>
</file>