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 Abdelaziz" initials="AA" lastIdx="1" clrIdx="0">
    <p:extLst>
      <p:ext uri="{19B8F6BF-5375-455C-9EA6-DF929625EA0E}">
        <p15:presenceInfo xmlns:p15="http://schemas.microsoft.com/office/powerpoint/2012/main" userId="6b19eb18905fc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D0F-BB18-4219-BF9C-DB4E3BC2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3654E-BB76-42DD-A85D-FC190D05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7B9C-8D1A-42D0-9B17-ECA8B251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E35E-5EDA-4921-9DE9-97062D52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CC8E-3FF7-4EBA-AE8E-D07348E7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4FAC-45AA-4CCA-933B-3627B89A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0459A-7C8F-4917-B35D-7194E462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3472-E510-4207-968A-2C59E2A5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CF9C-A292-4B8B-93F9-86AD50CE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4A41-1E44-4E2B-BE63-9FEA51A4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15AB4-5765-432E-AEBF-B40C86129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4F59-C728-46EF-8146-96A7B5CB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1A3C-E837-4AAB-9262-B1BD6CF3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17FF-CF37-4B04-9EC1-2692927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025A-7DE7-4C91-826D-C55F3E4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8C4-BEA1-4CC1-B9EF-D03400FD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7A9D-2454-4A1B-B4C8-17F6B25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0639-B7D4-4E2F-AD74-91DA89B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6F0C-41C3-4B05-B96F-3B87CB72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BDD1-D6B9-4B72-9B8D-A635E4F2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F22-BBD8-4DDD-A92D-B8F3716F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3963-0A13-4AF5-AC1D-F53BB0F2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32EB-81D3-4333-9F0C-0A41DFD6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3D24-5017-4380-A76D-B16BAD4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DC7B-AAC4-482A-9CEB-93C00C1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CB4-74DD-49E2-A31D-DF1B3FD2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1D98-A55C-4EAB-BF28-2AED8589D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9A51-576D-488D-9804-8C6F4FB3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1A868-1C84-4D03-B286-4460CF35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DCE47-5EBC-44DB-9731-5E1541F9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4AAF5-92CA-48B3-A444-3835CE06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B2E5-6D69-47BB-A34B-05290C8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81EB-851C-4335-9660-5DE4EB87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024E-CFC5-4E7E-89BF-8F32A2A60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C019-71FB-459D-83AD-A588B38A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87556-C470-4765-BF38-37854393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292EF-3D36-48B9-8E65-C0595D6F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FEB7-69F1-464C-A6FC-D500796B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6A66C-D62E-4A88-B63F-2D067700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EF06-3911-45FF-8834-3AD9BEE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2701-1B73-40CB-9CC8-EBF9FB9E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01C61-F034-4F49-B166-9212F7F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6D65-CCBD-4818-A716-922AC262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1617-41E6-44A0-966C-4C7867B5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2C6A-8004-4F8E-BC10-7B79C80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A2B0-2C6A-4153-9CF7-4C22843D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7366-53C7-48AC-B086-50AF16C5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0BD4-5007-4E68-8662-00BD9EC2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EB0D-DE54-476E-BBEB-99EE4EB6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ACB2-B9D2-493F-B2F3-D23F8D04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2058-2CFA-41B5-A457-850107AE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156FE-265C-43AF-AAEB-62F9B974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4D93-5E06-46F3-AD94-5DC955AB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C437F-DB07-43E5-97B1-5CE57060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36B8A-59D1-4332-AC96-B2BDE8C7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DCD8-E219-4C32-9746-17D6F37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A5F7-03DA-4599-A0EF-96732864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1C24-B1F5-4B4A-82FC-44872594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F805D-ED31-41A9-8F86-D3A231C9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DDC98-9A70-4987-B061-F51D3ED3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69D0-FAA3-42F0-8426-6D591F136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582D-E711-4481-9E77-EC2D1DB3AEB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7C7E-BFFD-419F-8C53-A7BA9346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0E7-B7A5-498F-97EF-4070BCD4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C9E2-59C1-4C3F-8959-C9754589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A7D1A-66C2-4290-9C3A-1ED11825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0" t="14634" r="15416" b="11826"/>
          <a:stretch/>
        </p:blipFill>
        <p:spPr>
          <a:xfrm>
            <a:off x="1388474" y="787689"/>
            <a:ext cx="1562306" cy="1505346"/>
          </a:xfrm>
          <a:prstGeom prst="rect">
            <a:avLst/>
          </a:prstGeom>
        </p:spPr>
      </p:pic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DC4B3A9-9DE4-482C-A8AD-E8C61FFE5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19533" r="13108" b="26391"/>
          <a:stretch/>
        </p:blipFill>
        <p:spPr bwMode="auto">
          <a:xfrm>
            <a:off x="230029" y="1061958"/>
            <a:ext cx="1158445" cy="956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DE7483-0E0B-4D93-8BA3-8B6DF0012D1A}"/>
              </a:ext>
            </a:extLst>
          </p:cNvPr>
          <p:cNvCxnSpPr>
            <a:cxnSpLocks/>
          </p:cNvCxnSpPr>
          <p:nvPr/>
        </p:nvCxnSpPr>
        <p:spPr>
          <a:xfrm flipV="1">
            <a:off x="2650043" y="1540360"/>
            <a:ext cx="1764569" cy="47840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7442855-585F-48C6-B4E7-9C885B5D5A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54" t="3405" r="2565" b="4289"/>
          <a:stretch/>
        </p:blipFill>
        <p:spPr>
          <a:xfrm>
            <a:off x="4414612" y="344709"/>
            <a:ext cx="1764569" cy="270099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0280A51-0BB6-42D8-ABA1-1CADD8C04B58}"/>
              </a:ext>
            </a:extLst>
          </p:cNvPr>
          <p:cNvSpPr/>
          <p:nvPr/>
        </p:nvSpPr>
        <p:spPr>
          <a:xfrm>
            <a:off x="3172292" y="1061958"/>
            <a:ext cx="7200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I2C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69EC425-4402-400F-890F-53FBA3053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013" y="1646733"/>
            <a:ext cx="2627574" cy="169520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0DE6EE-2D0B-429A-847C-287971CEEC26}"/>
              </a:ext>
            </a:extLst>
          </p:cNvPr>
          <p:cNvCxnSpPr>
            <a:stCxn id="31" idx="3"/>
            <a:endCxn id="42" idx="0"/>
          </p:cNvCxnSpPr>
          <p:nvPr/>
        </p:nvCxnSpPr>
        <p:spPr>
          <a:xfrm flipV="1">
            <a:off x="6179181" y="1646733"/>
            <a:ext cx="2777619" cy="48475"/>
          </a:xfrm>
          <a:prstGeom prst="curvedConnector4">
            <a:avLst>
              <a:gd name="adj1" fmla="val 40025"/>
              <a:gd name="adj2" fmla="val 935913"/>
            </a:avLst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28C43D7-086E-4492-BBE7-F2B8C66AD0EC}"/>
              </a:ext>
            </a:extLst>
          </p:cNvPr>
          <p:cNvSpPr/>
          <p:nvPr/>
        </p:nvSpPr>
        <p:spPr>
          <a:xfrm>
            <a:off x="7438671" y="572505"/>
            <a:ext cx="11201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UART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E6DE9A1-B23D-40E8-A7EA-57CFDD89F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336" y="4643966"/>
            <a:ext cx="1923370" cy="146685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EF3421-DEED-48A4-9991-E86D37C3A891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rot="16200000" flipH="1">
            <a:off x="8676898" y="3621843"/>
            <a:ext cx="1302024" cy="74222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B46682-A529-4FB8-95DE-17AA4285066A}"/>
              </a:ext>
            </a:extLst>
          </p:cNvPr>
          <p:cNvSpPr txBox="1"/>
          <p:nvPr/>
        </p:nvSpPr>
        <p:spPr>
          <a:xfrm>
            <a:off x="9170504" y="3400202"/>
            <a:ext cx="12722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Wi-Fi</a:t>
            </a:r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4103C6E-C4C2-49E6-80BB-9DD697391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50" y="293406"/>
            <a:ext cx="1465279" cy="115108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B35D9B-DEB4-4E0E-A489-99EEAEFFD6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63271" y="721302"/>
            <a:ext cx="1272209" cy="115107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6DC4D6-1B6F-4333-A88F-BD56EF5A72A7}"/>
              </a:ext>
            </a:extLst>
          </p:cNvPr>
          <p:cNvSpPr txBox="1"/>
          <p:nvPr/>
        </p:nvSpPr>
        <p:spPr>
          <a:xfrm>
            <a:off x="9661222" y="1476243"/>
            <a:ext cx="2025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Bluetooth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7E5C394-BFF0-463B-B28A-544FC2F3F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7" t="10698" r="2937" b="15578"/>
          <a:stretch/>
        </p:blipFill>
        <p:spPr>
          <a:xfrm>
            <a:off x="2741597" y="4043739"/>
            <a:ext cx="4165788" cy="2642235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4A51AC-4B50-49ED-89D3-05143766D90C}"/>
              </a:ext>
            </a:extLst>
          </p:cNvPr>
          <p:cNvCxnSpPr>
            <a:cxnSpLocks/>
            <a:stCxn id="31" idx="2"/>
            <a:endCxn id="84" idx="0"/>
          </p:cNvCxnSpPr>
          <p:nvPr/>
        </p:nvCxnSpPr>
        <p:spPr>
          <a:xfrm rot="5400000">
            <a:off x="4561678" y="3308519"/>
            <a:ext cx="998033" cy="472406"/>
          </a:xfrm>
          <a:prstGeom prst="curvedConnector3">
            <a:avLst>
              <a:gd name="adj1" fmla="val 47344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8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AB56-FFB8-4A16-A35D-C5106ED8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9" y="1441312"/>
            <a:ext cx="10515600" cy="4351338"/>
          </a:xfrm>
        </p:spPr>
        <p:txBody>
          <a:bodyPr/>
          <a:lstStyle/>
          <a:p>
            <a:r>
              <a:rPr lang="en-US" dirty="0"/>
              <a:t>GPIO (General Purpose I/O Registers)</a:t>
            </a:r>
          </a:p>
          <a:p>
            <a:r>
              <a:rPr lang="en-US" dirty="0"/>
              <a:t>I2C protocol Interfacing</a:t>
            </a:r>
          </a:p>
          <a:p>
            <a:r>
              <a:rPr lang="en-US" dirty="0"/>
              <a:t>UART protocol Interfacing</a:t>
            </a:r>
          </a:p>
          <a:p>
            <a:r>
              <a:rPr lang="en-US" dirty="0"/>
              <a:t>Timer</a:t>
            </a:r>
          </a:p>
          <a:p>
            <a:r>
              <a:rPr lang="en-US" dirty="0"/>
              <a:t>Interrupts</a:t>
            </a:r>
          </a:p>
          <a:p>
            <a:r>
              <a:rPr lang="en-US" dirty="0"/>
              <a:t>ADC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0B535-0B57-42B4-9A4B-37FE7B64C89F}"/>
              </a:ext>
            </a:extLst>
          </p:cNvPr>
          <p:cNvSpPr/>
          <p:nvPr/>
        </p:nvSpPr>
        <p:spPr>
          <a:xfrm>
            <a:off x="136129" y="219372"/>
            <a:ext cx="638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STM32 Programming:</a:t>
            </a:r>
          </a:p>
        </p:txBody>
      </p:sp>
    </p:spTree>
    <p:extLst>
      <p:ext uri="{BB962C8B-B14F-4D97-AF65-F5344CB8AC3E}">
        <p14:creationId xmlns:p14="http://schemas.microsoft.com/office/powerpoint/2010/main" val="27610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941-B9F7-4DF8-86F2-E0424D3A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4808"/>
            <a:ext cx="8836514" cy="134164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UART: Universal asynchronous Receiver/ Transmitter.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a protocol for exchanging data between two devices uses two wires (Tx/Rx).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EB520-E4CC-4584-980C-A9578773334D}"/>
              </a:ext>
            </a:extLst>
          </p:cNvPr>
          <p:cNvSpPr/>
          <p:nvPr/>
        </p:nvSpPr>
        <p:spPr>
          <a:xfrm>
            <a:off x="2093215" y="219372"/>
            <a:ext cx="7581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UART protocol Interfacing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9AE74-8D67-40A0-941A-194A4949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42" y="3061769"/>
            <a:ext cx="7501486" cy="2908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FBFF2-181F-4B28-A2E6-82730D3B4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2" b="66344"/>
          <a:stretch/>
        </p:blipFill>
        <p:spPr>
          <a:xfrm>
            <a:off x="4646857" y="3028559"/>
            <a:ext cx="3193361" cy="6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3ADA-E077-4E1E-A679-B6D7A1A8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744387"/>
            <a:ext cx="9816548" cy="3740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Programmable baud rate generator.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Standard asynchronous communication bits (start, stop, and parity).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Auto generation and stripping of start, stop, and parity bits.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1D0FF-2F0E-4036-A7E2-25D00BC2D9EB}"/>
              </a:ext>
            </a:extLst>
          </p:cNvPr>
          <p:cNvSpPr/>
          <p:nvPr/>
        </p:nvSpPr>
        <p:spPr>
          <a:xfrm>
            <a:off x="4024165" y="365125"/>
            <a:ext cx="3878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 UART??</a:t>
            </a:r>
          </a:p>
        </p:txBody>
      </p:sp>
    </p:spTree>
    <p:extLst>
      <p:ext uri="{BB962C8B-B14F-4D97-AF65-F5344CB8AC3E}">
        <p14:creationId xmlns:p14="http://schemas.microsoft.com/office/powerpoint/2010/main" val="10381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EA4-7044-43A6-82FF-64C81649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7" y="232604"/>
            <a:ext cx="10515600" cy="1325563"/>
          </a:xfrm>
        </p:spPr>
        <p:txBody>
          <a:bodyPr/>
          <a:lstStyle/>
          <a:p>
            <a:r>
              <a:rPr 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does it work?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A5C1D-8641-477B-9AF6-3210FF87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24" y="1231762"/>
            <a:ext cx="6776946" cy="50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67F99-C191-424D-845A-8E0D7334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/>
          <a:stretch/>
        </p:blipFill>
        <p:spPr>
          <a:xfrm rot="5400000">
            <a:off x="-1163782" y="1798079"/>
            <a:ext cx="6846574" cy="327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E6178-FA69-4873-8750-5E834D12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14" y="406676"/>
            <a:ext cx="5567777" cy="46688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899F31-0E28-4C51-92EC-348DD42459B0}"/>
              </a:ext>
            </a:extLst>
          </p:cNvPr>
          <p:cNvCxnSpPr>
            <a:cxnSpLocks/>
          </p:cNvCxnSpPr>
          <p:nvPr/>
        </p:nvCxnSpPr>
        <p:spPr>
          <a:xfrm rot="10800000">
            <a:off x="2451653" y="2186610"/>
            <a:ext cx="4903305" cy="2054089"/>
          </a:xfrm>
          <a:prstGeom prst="bentConnector3">
            <a:avLst>
              <a:gd name="adj1" fmla="val 50000"/>
            </a:avLst>
          </a:prstGeom>
          <a:ln w="57150">
            <a:solidFill>
              <a:schemeClr val="dk1">
                <a:alpha val="4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140E14-DCD0-43BF-9DA0-5B4FFD60F663}"/>
              </a:ext>
            </a:extLst>
          </p:cNvPr>
          <p:cNvCxnSpPr/>
          <p:nvPr/>
        </p:nvCxnSpPr>
        <p:spPr>
          <a:xfrm rot="10800000">
            <a:off x="2451652" y="2602524"/>
            <a:ext cx="4903306" cy="1237957"/>
          </a:xfrm>
          <a:prstGeom prst="bentConnector3">
            <a:avLst>
              <a:gd name="adj1" fmla="val 42254"/>
            </a:avLst>
          </a:prstGeom>
          <a:ln w="57150">
            <a:solidFill>
              <a:schemeClr val="dk1">
                <a:alpha val="4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312A9-EE1C-4555-9D0C-189E1E3A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7652"/>
            <a:ext cx="11875328" cy="588555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E50277-5444-4611-92B3-CD9443C4D893}"/>
              </a:ext>
            </a:extLst>
          </p:cNvPr>
          <p:cNvSpPr/>
          <p:nvPr/>
        </p:nvSpPr>
        <p:spPr>
          <a:xfrm>
            <a:off x="316672" y="788505"/>
            <a:ext cx="2305879" cy="622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EC24A8-164E-43DA-8690-82348F706923}"/>
              </a:ext>
            </a:extLst>
          </p:cNvPr>
          <p:cNvSpPr/>
          <p:nvPr/>
        </p:nvSpPr>
        <p:spPr>
          <a:xfrm>
            <a:off x="3313044" y="788505"/>
            <a:ext cx="2305879" cy="622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152DEF-06B1-416A-9D5B-BF021AF4FBAC}"/>
              </a:ext>
            </a:extLst>
          </p:cNvPr>
          <p:cNvSpPr/>
          <p:nvPr/>
        </p:nvSpPr>
        <p:spPr>
          <a:xfrm>
            <a:off x="6241775" y="748748"/>
            <a:ext cx="2305879" cy="622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How does it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 Abdelaziz</dc:creator>
  <cp:lastModifiedBy>Aya Abdelaziz</cp:lastModifiedBy>
  <cp:revision>2</cp:revision>
  <dcterms:created xsi:type="dcterms:W3CDTF">2022-02-23T11:34:29Z</dcterms:created>
  <dcterms:modified xsi:type="dcterms:W3CDTF">2022-02-23T15:52:17Z</dcterms:modified>
</cp:coreProperties>
</file>