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2F2955-5650-7BF4-5FAA-0CF8746419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DB51D6-69AA-DF5D-1D3D-F7736A10F7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E008F2-18C9-85F3-0D9E-019ADBB0B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41EC-6137-4C0E-A34A-220AFDF28DAF}" type="datetimeFigureOut">
              <a:rPr lang="ko-KR" altLang="en-US" smtClean="0"/>
              <a:t>2023-09-23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792465-25A9-A9F3-8970-9590AE3E3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E1CB92-35AE-D8E9-0989-74B72A8D4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6586-750C-4FBC-A1DD-FF5EB89C5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352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ACD956-E191-6942-39EB-87815AFFC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0831F8-D9A5-A6FA-3112-8DD6A0F962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D7C182-3EC4-6AB5-E368-AF37BFB60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41EC-6137-4C0E-A34A-220AFDF28DAF}" type="datetimeFigureOut">
              <a:rPr lang="ko-KR" altLang="en-US" smtClean="0"/>
              <a:t>2023-09-23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9E2F72-31BA-7AA6-0F8F-26F35258D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9E901F-3256-AF20-7B91-E906A13FC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6586-750C-4FBC-A1DD-FF5EB89C5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068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9E51C0C-F33A-FB38-F05E-7F3C791BF6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589D31-9638-CC5D-463B-2DC5F60D7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E4854C-B6FA-C275-242F-FC1232F68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41EC-6137-4C0E-A34A-220AFDF28DAF}" type="datetimeFigureOut">
              <a:rPr lang="ko-KR" altLang="en-US" smtClean="0"/>
              <a:t>2023-09-23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D570BD-7D49-4FD7-60A0-843C89487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67F12C-0173-45FF-CFA2-1E11EFAD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6586-750C-4FBC-A1DD-FF5EB89C5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813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20275E-18AB-A3DC-C275-85B2108FF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59630A-F688-E275-32B6-7A0268477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5AC769-A598-7E4C-3231-9C9BD07AD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41EC-6137-4C0E-A34A-220AFDF28DAF}" type="datetimeFigureOut">
              <a:rPr lang="ko-KR" altLang="en-US" smtClean="0"/>
              <a:t>2023-09-23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E8DF07-764D-A1EC-B512-A87A7B334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B24A30-247A-9FC0-08CF-38F46098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6586-750C-4FBC-A1DD-FF5EB89C5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580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70BCD1-59E1-336A-B770-DA7BE43AC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7A9879-56BA-8C85-7178-6A0DA8554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361D74-8C4E-6FD2-49C6-781406E89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41EC-6137-4C0E-A34A-220AFDF28DAF}" type="datetimeFigureOut">
              <a:rPr lang="ko-KR" altLang="en-US" smtClean="0"/>
              <a:t>2023-09-23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786502-3AC0-481E-5A82-DBF7306BC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61427D-1771-D5AD-3B29-150C37F43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6586-750C-4FBC-A1DD-FF5EB89C5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099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60830-39B7-C186-D325-BDB319164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EBC024-4EEE-7DC9-E13E-0727B2FF18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B15F31-2C57-03C0-DE91-5CAD5775E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E35FE1-694F-9FF8-E5F6-18A8F75F1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41EC-6137-4C0E-A34A-220AFDF28DAF}" type="datetimeFigureOut">
              <a:rPr lang="ko-KR" altLang="en-US" smtClean="0"/>
              <a:t>2023-09-23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03D9B6-2BB5-6842-1142-CA0243761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67E6C1-C370-C941-4BFD-794BDAE52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6586-750C-4FBC-A1DD-FF5EB89C5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103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38B2CB-6E43-C7CE-ED1B-C343F6640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C86219-FB48-D199-58DC-C4026D7D7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D44336-C9E2-5E76-D734-5C986B3E7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CBBDB7A-D2AB-0470-96CC-A9E7DD438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2C0BAA-C56C-ECE5-D91B-EDC00E4ACF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8B4BEE-9D39-7A34-4E2F-B51978A07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41EC-6137-4C0E-A34A-220AFDF28DAF}" type="datetimeFigureOut">
              <a:rPr lang="ko-KR" altLang="en-US" smtClean="0"/>
              <a:t>2023-09-23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9331AF-9AD7-91D6-CA00-73BFD9D81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40F3E42-0F27-8106-8F67-73FFA2AD0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6586-750C-4FBC-A1DD-FF5EB89C5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095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69AA1-09C2-0A5F-8CCD-1920839E1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CA9B5D-F700-8C05-2289-6CBB1C896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41EC-6137-4C0E-A34A-220AFDF28DAF}" type="datetimeFigureOut">
              <a:rPr lang="ko-KR" altLang="en-US" smtClean="0"/>
              <a:t>2023-09-23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8BE801C-96D7-8DEF-CA03-B52DC4D4A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D36A27-2AD2-59CB-E5C2-996A173D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6586-750C-4FBC-A1DD-FF5EB89C5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613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C4843CF-CAE3-74D6-594E-1847FDE45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41EC-6137-4C0E-A34A-220AFDF28DAF}" type="datetimeFigureOut">
              <a:rPr lang="ko-KR" altLang="en-US" smtClean="0"/>
              <a:t>2023-09-23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8945C2D-42C5-CB6C-71E5-B6D2477D9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9F38CE-6047-A5E6-E93A-18C44C788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6586-750C-4FBC-A1DD-FF5EB89C5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641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9E9A2-75F9-0904-72F5-2F3B48421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91309A-5878-6EEE-0E4D-EC9D58426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BE0163-190B-08FE-AA28-42E6FA5C2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667609-2AB3-A58C-3525-B58074C58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41EC-6137-4C0E-A34A-220AFDF28DAF}" type="datetimeFigureOut">
              <a:rPr lang="ko-KR" altLang="en-US" smtClean="0"/>
              <a:t>2023-09-23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17AB07-6F01-7823-8B63-FA90828B9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089716-41C7-D151-392C-D8CFD4C59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6586-750C-4FBC-A1DD-FF5EB89C5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25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06F4C0-04B1-1679-733B-218B4C4D9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F294E4-5A2B-247D-EF09-3C45F4D341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50B436-0B06-59B6-91E2-EEE2C5974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F4C90A-531A-A872-1843-FD1022199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41EC-6137-4C0E-A34A-220AFDF28DAF}" type="datetimeFigureOut">
              <a:rPr lang="ko-KR" altLang="en-US" smtClean="0"/>
              <a:t>2023-09-23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81DE7F-E2C8-56A0-59AA-FAEEE3ECC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492DBF-B4EE-D164-74AB-CE9E0376F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6586-750C-4FBC-A1DD-FF5EB89C5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731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4E39CE-9CCD-9C4C-F16A-726E6F25B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01B507-8D1B-FD1A-32B9-4EA0AFA42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53601B-CB6D-ADAB-9BDC-D8A9548361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241EC-6137-4C0E-A34A-220AFDF28DAF}" type="datetimeFigureOut">
              <a:rPr lang="ko-KR" altLang="en-US" smtClean="0"/>
              <a:t>2023-09-23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D6E545-D785-C999-D399-44F2B40C67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FD5D57-AC63-7832-91E4-268F36A246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16586-750C-4FBC-A1DD-FF5EB89C5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989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CD48D1-0B51-9E0F-33C6-4F07640AD75D}"/>
              </a:ext>
            </a:extLst>
          </p:cNvPr>
          <p:cNvSpPr txBox="1"/>
          <p:nvPr/>
        </p:nvSpPr>
        <p:spPr>
          <a:xfrm>
            <a:off x="384951" y="478962"/>
            <a:ext cx="10555765" cy="3348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플레이어가 가지고 있는 속성</a:t>
            </a:r>
            <a:endParaRPr lang="en-US" altLang="ko-KR" sz="2800" dirty="0"/>
          </a:p>
          <a:p>
            <a:endParaRPr lang="en-US" altLang="ko-KR" dirty="0"/>
          </a:p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 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hp(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체력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-&gt;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방사능 과다노출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&amp;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피로가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이면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감소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휴식을 취할 시 증가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시간이 흐름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water(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수분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-&gt;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행동 시 지속적인 감소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날씨가 폭염 시 대폭 감소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수분 섭취 시 증가</a:t>
            </a: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fatigue(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피로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-&gt;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행동 시 지속적인 증가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휴식을 취할 시 감소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시간이 흐름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radiation(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방사능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-&gt;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방사능 노출 시 증가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정화 시 감소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fullness(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배고픔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-&gt;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행동 시 지속적인 감소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읍식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섭취 시 증가</a:t>
            </a:r>
            <a:endParaRPr lang="ko-KR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A9EB57-78E2-12C5-2B00-E7ECFD1EC056}"/>
              </a:ext>
            </a:extLst>
          </p:cNvPr>
          <p:cNvSpPr txBox="1"/>
          <p:nvPr/>
        </p:nvSpPr>
        <p:spPr>
          <a:xfrm>
            <a:off x="384951" y="3132636"/>
            <a:ext cx="9513029" cy="2824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속성별 설명</a:t>
            </a:r>
            <a:endParaRPr lang="en-US" altLang="ko-KR" sz="2800" dirty="0"/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- hp(</a:t>
            </a:r>
            <a:r>
              <a:rPr lang="ko-KR" altLang="en-US" b="1" dirty="0"/>
              <a:t>체력</a:t>
            </a:r>
            <a:r>
              <a:rPr lang="en-US" altLang="ko-KR" b="1" dirty="0"/>
              <a:t>) </a:t>
            </a:r>
            <a:r>
              <a:rPr lang="en-US" altLang="ko-KR" dirty="0"/>
              <a:t>-&gt; </a:t>
            </a:r>
            <a:r>
              <a:rPr lang="ko-KR" altLang="en-US" dirty="0"/>
              <a:t>값이 </a:t>
            </a:r>
            <a:r>
              <a:rPr lang="en-US" altLang="ko-KR" dirty="0"/>
              <a:t>0</a:t>
            </a:r>
            <a:r>
              <a:rPr lang="ko-KR" altLang="en-US" dirty="0"/>
              <a:t>이면 사망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- </a:t>
            </a:r>
            <a:r>
              <a:rPr lang="en-US" altLang="ko-KR" b="1" dirty="0"/>
              <a:t>water(</a:t>
            </a:r>
            <a:r>
              <a:rPr lang="ko-KR" altLang="en-US" b="1" dirty="0"/>
              <a:t>수분</a:t>
            </a:r>
            <a:r>
              <a:rPr lang="en-US" altLang="ko-KR" b="1" dirty="0"/>
              <a:t>)</a:t>
            </a:r>
            <a:r>
              <a:rPr lang="ko-KR" altLang="en-US" b="1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값이 </a:t>
            </a:r>
            <a:r>
              <a:rPr lang="en-US" altLang="ko-KR" dirty="0"/>
              <a:t>20</a:t>
            </a:r>
            <a:r>
              <a:rPr lang="ko-KR" altLang="en-US" dirty="0"/>
              <a:t> 이하면 행동제한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- </a:t>
            </a:r>
            <a:r>
              <a:rPr lang="en-US" altLang="ko-KR" b="1" dirty="0"/>
              <a:t>fatigue(</a:t>
            </a:r>
            <a:r>
              <a:rPr lang="ko-KR" altLang="en-US" b="1" dirty="0"/>
              <a:t>피로</a:t>
            </a:r>
            <a:r>
              <a:rPr lang="en-US" altLang="ko-KR" b="1" dirty="0"/>
              <a:t>) </a:t>
            </a:r>
            <a:r>
              <a:rPr lang="en-US" altLang="ko-KR" dirty="0"/>
              <a:t>-&gt; </a:t>
            </a:r>
            <a:r>
              <a:rPr lang="ko-KR" altLang="en-US" dirty="0"/>
              <a:t>값이 </a:t>
            </a:r>
            <a:r>
              <a:rPr lang="en-US" altLang="ko-KR" dirty="0"/>
              <a:t>80 </a:t>
            </a:r>
            <a:r>
              <a:rPr lang="ko-KR" altLang="en-US" dirty="0"/>
              <a:t>이상이면 시야제한</a:t>
            </a:r>
            <a:r>
              <a:rPr lang="en-US" altLang="ko-KR" dirty="0"/>
              <a:t>, 100</a:t>
            </a:r>
            <a:r>
              <a:rPr lang="ko-KR" altLang="en-US" dirty="0"/>
              <a:t>이 되면 체력 지속적인 감소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- </a:t>
            </a:r>
            <a:r>
              <a:rPr lang="en-US" altLang="ko-KR" b="1" dirty="0"/>
              <a:t>radiation(</a:t>
            </a:r>
            <a:r>
              <a:rPr lang="ko-KR" altLang="en-US" b="1" dirty="0"/>
              <a:t>방사능</a:t>
            </a:r>
            <a:r>
              <a:rPr lang="en-US" altLang="ko-KR" b="1" dirty="0"/>
              <a:t>) </a:t>
            </a:r>
            <a:r>
              <a:rPr lang="en-US" altLang="ko-KR" dirty="0"/>
              <a:t>-&gt; </a:t>
            </a:r>
            <a:r>
              <a:rPr lang="ko-KR" altLang="en-US" dirty="0"/>
              <a:t>값이 </a:t>
            </a:r>
            <a:r>
              <a:rPr lang="en-US" altLang="ko-KR" dirty="0"/>
              <a:t>80 </a:t>
            </a:r>
            <a:r>
              <a:rPr lang="ko-KR" altLang="en-US" dirty="0"/>
              <a:t>이상이면 체력 지속적인 감소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- </a:t>
            </a:r>
            <a:r>
              <a:rPr lang="en-US" altLang="ko-KR" b="1" dirty="0"/>
              <a:t>fullness(</a:t>
            </a:r>
            <a:r>
              <a:rPr lang="ko-KR" altLang="en-US" b="1" dirty="0"/>
              <a:t>배고픔</a:t>
            </a:r>
            <a:r>
              <a:rPr lang="en-US" altLang="ko-KR" b="1" dirty="0"/>
              <a:t>) </a:t>
            </a:r>
            <a:r>
              <a:rPr lang="en-US" altLang="ko-KR" dirty="0"/>
              <a:t>-&gt; </a:t>
            </a:r>
            <a:r>
              <a:rPr lang="ko-KR" altLang="en-US" dirty="0"/>
              <a:t>값이 </a:t>
            </a:r>
            <a:r>
              <a:rPr lang="en-US" altLang="ko-KR" dirty="0"/>
              <a:t>20 </a:t>
            </a:r>
            <a:r>
              <a:rPr lang="ko-KR" altLang="en-US" dirty="0"/>
              <a:t>이하면 행동제한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07267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9451DD-0020-DD87-E022-9EACEB398D92}"/>
              </a:ext>
            </a:extLst>
          </p:cNvPr>
          <p:cNvSpPr txBox="1"/>
          <p:nvPr/>
        </p:nvSpPr>
        <p:spPr>
          <a:xfrm>
            <a:off x="436227" y="-12700"/>
            <a:ext cx="11001793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플레이어가 가진 상태</a:t>
            </a:r>
            <a:endParaRPr lang="en-US" altLang="ko-KR" sz="2400" dirty="0"/>
          </a:p>
          <a:p>
            <a:endParaRPr lang="en-US" altLang="ko-KR" dirty="0"/>
          </a:p>
          <a:p>
            <a:r>
              <a:rPr lang="en-US" altLang="ko-KR" b="1" dirty="0"/>
              <a:t>-</a:t>
            </a:r>
            <a:r>
              <a:rPr lang="ko-KR" altLang="en-US" b="1" dirty="0"/>
              <a:t> </a:t>
            </a:r>
            <a:r>
              <a:rPr lang="en-US" altLang="ko-KR" b="1" dirty="0"/>
              <a:t>Normal</a:t>
            </a:r>
            <a:r>
              <a:rPr lang="ko-KR" altLang="en-US" b="1" dirty="0"/>
              <a:t> </a:t>
            </a:r>
            <a:r>
              <a:rPr lang="en-US" altLang="ko-KR" b="1" dirty="0"/>
              <a:t>-&gt;</a:t>
            </a:r>
            <a:r>
              <a:rPr lang="ko-KR" altLang="en-US" b="1" dirty="0"/>
              <a:t> 일반적인 상태</a:t>
            </a:r>
            <a:r>
              <a:rPr lang="en-US" altLang="ko-KR" b="1" dirty="0"/>
              <a:t>, </a:t>
            </a:r>
            <a:r>
              <a:rPr lang="ko-KR" altLang="en-US" b="1" dirty="0"/>
              <a:t>수분 감소</a:t>
            </a:r>
            <a:r>
              <a:rPr lang="en-US" altLang="ko-KR" b="1" dirty="0"/>
              <a:t>, </a:t>
            </a:r>
            <a:r>
              <a:rPr lang="ko-KR" altLang="en-US" b="1" dirty="0"/>
              <a:t>피로도 증가</a:t>
            </a:r>
            <a:endParaRPr lang="en-US" altLang="ko-KR" b="1" dirty="0"/>
          </a:p>
          <a:p>
            <a:r>
              <a:rPr lang="en-US" altLang="ko-KR" sz="1600" dirty="0"/>
              <a:t>	- </a:t>
            </a:r>
            <a:r>
              <a:rPr lang="ko-KR" altLang="en-US" sz="1600" dirty="0"/>
              <a:t>수분 </a:t>
            </a:r>
            <a:r>
              <a:rPr lang="en-US" altLang="ko-KR" sz="1600" dirty="0"/>
              <a:t>20 </a:t>
            </a:r>
            <a:r>
              <a:rPr lang="ko-KR" altLang="en-US" sz="1600" dirty="0"/>
              <a:t>이하 시</a:t>
            </a:r>
            <a:r>
              <a:rPr lang="en-US" altLang="ko-KR" sz="1600" dirty="0"/>
              <a:t> Thirsty</a:t>
            </a:r>
            <a:r>
              <a:rPr lang="ko-KR" altLang="en-US" sz="1600" dirty="0"/>
              <a:t>로</a:t>
            </a:r>
            <a:r>
              <a:rPr lang="en-US" altLang="ko-KR" sz="1600" dirty="0"/>
              <a:t> </a:t>
            </a:r>
            <a:r>
              <a:rPr lang="ko-KR" altLang="en-US" sz="1600" dirty="0"/>
              <a:t>전환</a:t>
            </a:r>
            <a:endParaRPr lang="en-US" altLang="ko-KR" sz="1600" dirty="0"/>
          </a:p>
          <a:p>
            <a:r>
              <a:rPr lang="en-US" altLang="ko-KR" sz="1600" dirty="0"/>
              <a:t>	- </a:t>
            </a:r>
            <a:r>
              <a:rPr lang="ko-KR" altLang="en-US" sz="1600" dirty="0"/>
              <a:t>피로도 </a:t>
            </a:r>
            <a:r>
              <a:rPr lang="en-US" altLang="ko-KR" sz="1600" dirty="0"/>
              <a:t>80</a:t>
            </a:r>
            <a:r>
              <a:rPr lang="ko-KR" altLang="en-US" sz="1600" dirty="0"/>
              <a:t> 이상 시 </a:t>
            </a:r>
            <a:r>
              <a:rPr lang="en-US" altLang="ko-KR" sz="1600" dirty="0"/>
              <a:t>Limited_View</a:t>
            </a:r>
            <a:r>
              <a:rPr lang="ko-KR" altLang="en-US" sz="1600" dirty="0"/>
              <a:t>로</a:t>
            </a:r>
            <a:r>
              <a:rPr lang="en-US" altLang="ko-KR" sz="1600" dirty="0"/>
              <a:t> </a:t>
            </a:r>
            <a:r>
              <a:rPr lang="ko-KR" altLang="en-US" sz="1600" dirty="0"/>
              <a:t>전환</a:t>
            </a:r>
            <a:endParaRPr lang="en-US" altLang="ko-KR" sz="1600" dirty="0"/>
          </a:p>
          <a:p>
            <a:r>
              <a:rPr lang="en-US" altLang="ko-KR" sz="1600" dirty="0"/>
              <a:t>	- </a:t>
            </a:r>
            <a:r>
              <a:rPr lang="ko-KR" altLang="en-US" sz="1600" dirty="0"/>
              <a:t>방사능 </a:t>
            </a:r>
            <a:r>
              <a:rPr lang="en-US" altLang="ko-KR" sz="1600" dirty="0"/>
              <a:t>80 </a:t>
            </a:r>
            <a:r>
              <a:rPr lang="ko-KR" altLang="en-US" sz="1600" dirty="0"/>
              <a:t>이상 시 </a:t>
            </a:r>
            <a:r>
              <a:rPr lang="en-US" altLang="ko-KR" sz="1600" dirty="0"/>
              <a:t>Radiation_Exposure</a:t>
            </a:r>
            <a:r>
              <a:rPr lang="ko-KR" altLang="en-US" sz="1600" dirty="0"/>
              <a:t>로</a:t>
            </a:r>
            <a:r>
              <a:rPr lang="en-US" altLang="ko-KR" sz="1600" dirty="0"/>
              <a:t> </a:t>
            </a:r>
            <a:r>
              <a:rPr lang="ko-KR" altLang="en-US" sz="1600" dirty="0"/>
              <a:t>전환</a:t>
            </a:r>
            <a:endParaRPr lang="en-US" altLang="ko-KR" sz="1600" dirty="0"/>
          </a:p>
          <a:p>
            <a:r>
              <a:rPr lang="en-US" altLang="ko-KR" sz="1600" dirty="0"/>
              <a:t>	- </a:t>
            </a:r>
            <a:r>
              <a:rPr lang="ko-KR" altLang="en-US" sz="1600" dirty="0"/>
              <a:t>포만도 </a:t>
            </a:r>
            <a:r>
              <a:rPr lang="en-US" altLang="ko-KR" sz="1600" dirty="0"/>
              <a:t>20 </a:t>
            </a:r>
            <a:r>
              <a:rPr lang="ko-KR" altLang="en-US" sz="1600" dirty="0"/>
              <a:t>이하 시 </a:t>
            </a:r>
            <a:r>
              <a:rPr lang="en-US" altLang="ko-KR" sz="1600" dirty="0"/>
              <a:t>Hungry</a:t>
            </a:r>
            <a:r>
              <a:rPr lang="ko-KR" altLang="en-US" sz="1600" dirty="0"/>
              <a:t>로 전환</a:t>
            </a:r>
            <a:endParaRPr lang="en-US" altLang="ko-KR" sz="1600" dirty="0"/>
          </a:p>
          <a:p>
            <a:r>
              <a:rPr lang="en-US" altLang="ko-KR" sz="1600" dirty="0"/>
              <a:t>	- </a:t>
            </a:r>
            <a:r>
              <a:rPr lang="ko-KR" altLang="en-US" sz="1600" dirty="0"/>
              <a:t>휴식 시 </a:t>
            </a:r>
            <a:r>
              <a:rPr lang="en-US" altLang="ko-KR" sz="1600" dirty="0"/>
              <a:t>Rest</a:t>
            </a:r>
            <a:r>
              <a:rPr lang="ko-KR" altLang="en-US" sz="1600" dirty="0"/>
              <a:t>로 변환 </a:t>
            </a:r>
            <a:r>
              <a:rPr lang="en-US" altLang="ko-KR" sz="1600" dirty="0"/>
              <a:t>(</a:t>
            </a:r>
            <a:r>
              <a:rPr lang="ko-KR" altLang="en-US" sz="1600" dirty="0"/>
              <a:t>침대에서 쉰다던지 등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	- </a:t>
            </a:r>
            <a:r>
              <a:rPr lang="ko-KR" altLang="en-US" sz="1600" dirty="0"/>
              <a:t>체력 </a:t>
            </a:r>
            <a:r>
              <a:rPr lang="en-US" altLang="ko-KR" sz="1600" dirty="0"/>
              <a:t>0</a:t>
            </a:r>
            <a:r>
              <a:rPr lang="ko-KR" altLang="en-US" sz="1600" dirty="0"/>
              <a:t>일 시 </a:t>
            </a:r>
            <a:r>
              <a:rPr lang="en-US" altLang="ko-KR" sz="1600" dirty="0"/>
              <a:t>Die</a:t>
            </a:r>
            <a:r>
              <a:rPr lang="ko-KR" altLang="en-US" sz="1600" dirty="0"/>
              <a:t>로 전환</a:t>
            </a:r>
            <a:endParaRPr lang="en-US" altLang="ko-KR" sz="1600" dirty="0"/>
          </a:p>
          <a:p>
            <a:endParaRPr lang="en-US" altLang="ko-KR" dirty="0"/>
          </a:p>
          <a:p>
            <a:r>
              <a:rPr lang="en-US" altLang="ko-KR" b="1" dirty="0"/>
              <a:t>- Thirsty</a:t>
            </a:r>
            <a:r>
              <a:rPr lang="ko-KR" altLang="en-US" b="1" dirty="0"/>
              <a:t> </a:t>
            </a:r>
            <a:r>
              <a:rPr lang="en-US" altLang="ko-KR" b="1" dirty="0"/>
              <a:t>-&gt;</a:t>
            </a:r>
            <a:r>
              <a:rPr lang="ko-KR" altLang="en-US" b="1" dirty="0"/>
              <a:t> 탈수 상태 </a:t>
            </a:r>
            <a:r>
              <a:rPr lang="en-US" altLang="ko-KR" b="1" dirty="0"/>
              <a:t>(</a:t>
            </a:r>
            <a:r>
              <a:rPr lang="ko-KR" altLang="en-US" b="1" dirty="0"/>
              <a:t>뭘 제한할지는 고민 해봐야 할 듯</a:t>
            </a:r>
            <a:r>
              <a:rPr lang="en-US" altLang="ko-KR" b="1" dirty="0"/>
              <a:t>)</a:t>
            </a:r>
          </a:p>
          <a:p>
            <a:r>
              <a:rPr lang="en-US" altLang="ko-KR" sz="1600" dirty="0"/>
              <a:t>	- </a:t>
            </a:r>
            <a:r>
              <a:rPr lang="ko-KR" altLang="en-US" sz="1600" dirty="0"/>
              <a:t>수분 </a:t>
            </a:r>
            <a:r>
              <a:rPr lang="en-US" altLang="ko-KR" sz="1600" dirty="0"/>
              <a:t>20 </a:t>
            </a:r>
            <a:r>
              <a:rPr lang="ko-KR" altLang="en-US" sz="1600" dirty="0"/>
              <a:t>초과 시 상태 해제</a:t>
            </a:r>
            <a:endParaRPr lang="en-US" altLang="ko-KR" sz="1600" dirty="0"/>
          </a:p>
          <a:p>
            <a:r>
              <a:rPr lang="en-US" altLang="ko-KR" sz="1600" dirty="0"/>
              <a:t>	</a:t>
            </a:r>
            <a:endParaRPr lang="en-US" altLang="ko-KR" dirty="0"/>
          </a:p>
          <a:p>
            <a:r>
              <a:rPr lang="en-US" altLang="ko-KR" b="1" dirty="0"/>
              <a:t>-</a:t>
            </a:r>
            <a:r>
              <a:rPr lang="en-US" altLang="ko-KR" dirty="0"/>
              <a:t> </a:t>
            </a:r>
            <a:r>
              <a:rPr lang="en-US" altLang="ko-KR" b="1" dirty="0"/>
              <a:t>Radiation_Exposure -&gt; </a:t>
            </a:r>
            <a:r>
              <a:rPr lang="ko-KR" altLang="en-US" b="1" dirty="0"/>
              <a:t>방사능 피폭 상태</a:t>
            </a:r>
            <a:r>
              <a:rPr lang="en-US" altLang="ko-KR" b="1" dirty="0"/>
              <a:t>, </a:t>
            </a:r>
            <a:r>
              <a:rPr lang="ko-KR" altLang="en-US" b="1" dirty="0"/>
              <a:t>지속적인 체력 감소</a:t>
            </a:r>
            <a:r>
              <a:rPr lang="en-US" altLang="ko-KR" b="1" dirty="0"/>
              <a:t>, </a:t>
            </a:r>
            <a:r>
              <a:rPr lang="ko-KR" altLang="en-US" b="1" dirty="0"/>
              <a:t>거친 호흡 사운드</a:t>
            </a:r>
            <a:endParaRPr lang="en-US" altLang="ko-KR" b="1" dirty="0"/>
          </a:p>
          <a:p>
            <a:r>
              <a:rPr lang="en-US" altLang="ko-KR" sz="1600" dirty="0"/>
              <a:t>	- </a:t>
            </a:r>
            <a:r>
              <a:rPr lang="ko-KR" altLang="en-US" sz="1600" dirty="0"/>
              <a:t>방사능 </a:t>
            </a:r>
            <a:r>
              <a:rPr lang="en-US" altLang="ko-KR" sz="1600" dirty="0"/>
              <a:t>80</a:t>
            </a:r>
            <a:r>
              <a:rPr lang="ko-KR" altLang="en-US" sz="1600" dirty="0"/>
              <a:t>미만 시 상태 해제</a:t>
            </a:r>
            <a:endParaRPr lang="en-US" altLang="ko-KR" sz="1600" dirty="0"/>
          </a:p>
          <a:p>
            <a:endParaRPr lang="en-US" altLang="ko-KR" dirty="0"/>
          </a:p>
          <a:p>
            <a:r>
              <a:rPr lang="en-US" altLang="ko-KR" b="1" dirty="0"/>
              <a:t>- Limited_View</a:t>
            </a:r>
            <a:r>
              <a:rPr lang="ko-KR" altLang="en-US" b="1" dirty="0"/>
              <a:t> </a:t>
            </a:r>
            <a:r>
              <a:rPr lang="en-US" altLang="ko-KR" b="1" dirty="0"/>
              <a:t>-&gt; </a:t>
            </a:r>
            <a:r>
              <a:rPr lang="ko-KR" altLang="en-US" b="1" dirty="0"/>
              <a:t>시야 제한 상태</a:t>
            </a:r>
            <a:r>
              <a:rPr lang="en-US" altLang="ko-KR" b="1" dirty="0"/>
              <a:t>, </a:t>
            </a:r>
            <a:r>
              <a:rPr lang="ko-KR" altLang="en-US" b="1" dirty="0"/>
              <a:t>값이 </a:t>
            </a:r>
            <a:r>
              <a:rPr lang="en-US" altLang="ko-KR" b="1" dirty="0"/>
              <a:t>100</a:t>
            </a:r>
            <a:r>
              <a:rPr lang="ko-KR" altLang="en-US" b="1" dirty="0"/>
              <a:t>이면 지속적인 체력 감소</a:t>
            </a:r>
            <a:endParaRPr lang="en-US" altLang="ko-KR" b="1" dirty="0"/>
          </a:p>
          <a:p>
            <a:r>
              <a:rPr lang="en-US" altLang="ko-KR" sz="1600" dirty="0"/>
              <a:t>	- </a:t>
            </a:r>
            <a:r>
              <a:rPr lang="ko-KR" altLang="en-US" sz="1600" dirty="0"/>
              <a:t>피로도 </a:t>
            </a:r>
            <a:r>
              <a:rPr lang="en-US" altLang="ko-KR" sz="1600" dirty="0"/>
              <a:t>80 </a:t>
            </a:r>
            <a:r>
              <a:rPr lang="ko-KR" altLang="en-US" sz="1600" dirty="0"/>
              <a:t>미만 시 상태 해제</a:t>
            </a:r>
            <a:endParaRPr lang="en-US" altLang="ko-KR" sz="1600" dirty="0"/>
          </a:p>
          <a:p>
            <a:endParaRPr lang="en-US" altLang="ko-KR" b="1" dirty="0"/>
          </a:p>
          <a:p>
            <a:r>
              <a:rPr lang="en-US" altLang="ko-KR" b="1" dirty="0"/>
              <a:t>-</a:t>
            </a:r>
            <a:r>
              <a:rPr lang="en-US" altLang="ko-KR" dirty="0"/>
              <a:t> </a:t>
            </a:r>
            <a:r>
              <a:rPr lang="en-US" altLang="ko-KR" b="1" dirty="0"/>
              <a:t>Hungry -&gt; </a:t>
            </a:r>
            <a:r>
              <a:rPr lang="ko-KR" altLang="en-US" b="1" dirty="0"/>
              <a:t>배고픔 상태</a:t>
            </a:r>
            <a:r>
              <a:rPr lang="en-US" altLang="ko-KR" b="1" dirty="0"/>
              <a:t>, (</a:t>
            </a:r>
            <a:r>
              <a:rPr lang="ko-KR" altLang="en-US" b="1" dirty="0"/>
              <a:t>얘도 제한 생각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	</a:t>
            </a:r>
            <a:r>
              <a:rPr lang="en-US" altLang="ko-KR" sz="1600" dirty="0"/>
              <a:t>- </a:t>
            </a:r>
            <a:r>
              <a:rPr lang="ko-KR" altLang="en-US" sz="1600" dirty="0"/>
              <a:t>포만도 </a:t>
            </a:r>
            <a:r>
              <a:rPr lang="en-US" altLang="ko-KR" sz="1600" dirty="0"/>
              <a:t>20 </a:t>
            </a:r>
            <a:r>
              <a:rPr lang="ko-KR" altLang="en-US" sz="1600" dirty="0"/>
              <a:t>초과 시 상태 해제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- Rest</a:t>
            </a:r>
            <a:r>
              <a:rPr lang="ko-KR" altLang="en-US" b="1" dirty="0"/>
              <a:t> </a:t>
            </a:r>
            <a:r>
              <a:rPr lang="en-US" altLang="ko-KR" b="1" dirty="0"/>
              <a:t>-&gt; </a:t>
            </a:r>
            <a:r>
              <a:rPr lang="ko-KR" altLang="en-US" b="1" dirty="0">
                <a:effectLst/>
              </a:rPr>
              <a:t>휴식 상태</a:t>
            </a:r>
            <a:r>
              <a:rPr lang="en-US" altLang="ko-KR" b="1" dirty="0">
                <a:effectLst/>
              </a:rPr>
              <a:t>, </a:t>
            </a:r>
            <a:r>
              <a:rPr lang="ko-KR" altLang="en-US" b="1" dirty="0">
                <a:effectLst/>
              </a:rPr>
              <a:t>피로도 </a:t>
            </a:r>
            <a:r>
              <a:rPr lang="en-US" altLang="ko-KR" b="1" dirty="0">
                <a:effectLst/>
              </a:rPr>
              <a:t>80 </a:t>
            </a:r>
            <a:r>
              <a:rPr lang="ko-KR" altLang="en-US" b="1" dirty="0">
                <a:effectLst/>
              </a:rPr>
              <a:t>감소</a:t>
            </a:r>
            <a:r>
              <a:rPr lang="en-US" altLang="ko-KR" b="1" dirty="0">
                <a:effectLst/>
              </a:rPr>
              <a:t>, </a:t>
            </a:r>
            <a:r>
              <a:rPr lang="ko-KR" altLang="en-US" b="1" dirty="0">
                <a:effectLst/>
              </a:rPr>
              <a:t>수분 </a:t>
            </a:r>
            <a:r>
              <a:rPr lang="en-US" altLang="ko-KR" b="1" dirty="0">
                <a:effectLst/>
              </a:rPr>
              <a:t>30 </a:t>
            </a:r>
            <a:r>
              <a:rPr lang="ko-KR" altLang="en-US" b="1" dirty="0">
                <a:effectLst/>
              </a:rPr>
              <a:t>감소</a:t>
            </a:r>
            <a:r>
              <a:rPr lang="en-US" altLang="ko-KR" b="1" dirty="0">
                <a:effectLst/>
              </a:rPr>
              <a:t>, </a:t>
            </a:r>
            <a:r>
              <a:rPr lang="ko-KR" altLang="en-US" b="1" dirty="0">
                <a:effectLst/>
              </a:rPr>
              <a:t>배고픔 </a:t>
            </a:r>
            <a:r>
              <a:rPr lang="en-US" altLang="ko-KR" b="1" dirty="0">
                <a:effectLst/>
              </a:rPr>
              <a:t>25 </a:t>
            </a:r>
            <a:r>
              <a:rPr lang="ko-KR" altLang="en-US" b="1" dirty="0">
                <a:effectLst/>
              </a:rPr>
              <a:t>감소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504176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846DD8F-BAEF-4B9C-9889-F993BBE4D0E4}"/>
              </a:ext>
            </a:extLst>
          </p:cNvPr>
          <p:cNvSpPr/>
          <p:nvPr/>
        </p:nvSpPr>
        <p:spPr>
          <a:xfrm>
            <a:off x="3860800" y="101600"/>
            <a:ext cx="4470400" cy="38100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플레이어 상태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5482FAE-5E1E-4755-D11F-5C78AAF78DA1}"/>
              </a:ext>
            </a:extLst>
          </p:cNvPr>
          <p:cNvSpPr/>
          <p:nvPr/>
        </p:nvSpPr>
        <p:spPr>
          <a:xfrm>
            <a:off x="863600" y="812800"/>
            <a:ext cx="1714500" cy="711200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State.cs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64A208A-F6D1-A890-FF84-4DFAEDEDC4C7}"/>
              </a:ext>
            </a:extLst>
          </p:cNvPr>
          <p:cNvSpPr/>
          <p:nvPr/>
        </p:nvSpPr>
        <p:spPr>
          <a:xfrm>
            <a:off x="9829800" y="812800"/>
            <a:ext cx="1714500" cy="711200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Player.cs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00475C3-A23D-B52C-F436-BC921DA7E56B}"/>
              </a:ext>
            </a:extLst>
          </p:cNvPr>
          <p:cNvSpPr/>
          <p:nvPr/>
        </p:nvSpPr>
        <p:spPr>
          <a:xfrm>
            <a:off x="7112000" y="812800"/>
            <a:ext cx="2489200" cy="711200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PlayerOwendState.cs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BBE0263-B1DC-FCC3-F2D0-8E5CF00BF905}"/>
              </a:ext>
            </a:extLst>
          </p:cNvPr>
          <p:cNvSpPr/>
          <p:nvPr/>
        </p:nvSpPr>
        <p:spPr>
          <a:xfrm>
            <a:off x="4711700" y="812800"/>
            <a:ext cx="2171700" cy="711200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GameController.cs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F4FD834-6EEF-3892-82F0-F79821E9CD37}"/>
              </a:ext>
            </a:extLst>
          </p:cNvPr>
          <p:cNvSpPr/>
          <p:nvPr/>
        </p:nvSpPr>
        <p:spPr>
          <a:xfrm>
            <a:off x="2806700" y="812800"/>
            <a:ext cx="1676400" cy="711200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BasePlayer.cs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B2C8C93-0C8E-92DB-9695-8241BC3B3E64}"/>
              </a:ext>
            </a:extLst>
          </p:cNvPr>
          <p:cNvSpPr/>
          <p:nvPr/>
        </p:nvSpPr>
        <p:spPr>
          <a:xfrm>
            <a:off x="977900" y="1708150"/>
            <a:ext cx="1422400" cy="55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Enter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9437E56-8C7B-F4A6-773D-C045FF934729}"/>
              </a:ext>
            </a:extLst>
          </p:cNvPr>
          <p:cNvSpPr/>
          <p:nvPr/>
        </p:nvSpPr>
        <p:spPr>
          <a:xfrm>
            <a:off x="977900" y="2781300"/>
            <a:ext cx="1422400" cy="55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Execute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4918AF-CB49-9FC8-CDB2-2446C0C44BE6}"/>
              </a:ext>
            </a:extLst>
          </p:cNvPr>
          <p:cNvSpPr/>
          <p:nvPr/>
        </p:nvSpPr>
        <p:spPr>
          <a:xfrm>
            <a:off x="977900" y="3854450"/>
            <a:ext cx="1422400" cy="55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Exit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67A6532B-8CEA-332F-F99F-B95DA6D9977D}"/>
              </a:ext>
            </a:extLst>
          </p:cNvPr>
          <p:cNvSpPr/>
          <p:nvPr/>
        </p:nvSpPr>
        <p:spPr>
          <a:xfrm>
            <a:off x="2876550" y="1631950"/>
            <a:ext cx="1536700" cy="711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playerID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11F1011-E111-4FEF-4FDA-5410D956D9E1}"/>
              </a:ext>
            </a:extLst>
          </p:cNvPr>
          <p:cNvSpPr/>
          <p:nvPr/>
        </p:nvSpPr>
        <p:spPr>
          <a:xfrm>
            <a:off x="2933700" y="2781300"/>
            <a:ext cx="1422400" cy="55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SetUp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9116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B6C0565-1741-4D9D-C767-EFF687C4FAD4}"/>
              </a:ext>
            </a:extLst>
          </p:cNvPr>
          <p:cNvSpPr/>
          <p:nvPr/>
        </p:nvSpPr>
        <p:spPr>
          <a:xfrm>
            <a:off x="5130800" y="3003550"/>
            <a:ext cx="1930400" cy="8509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Normal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ED4171B-83F5-028D-DF68-6667D7D0A34F}"/>
              </a:ext>
            </a:extLst>
          </p:cNvPr>
          <p:cNvSpPr/>
          <p:nvPr/>
        </p:nvSpPr>
        <p:spPr>
          <a:xfrm>
            <a:off x="3200400" y="5327650"/>
            <a:ext cx="1930400" cy="85090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Thirsty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3292014-6ECB-C20C-37C6-185D7FB6286E}"/>
              </a:ext>
            </a:extLst>
          </p:cNvPr>
          <p:cNvSpPr/>
          <p:nvPr/>
        </p:nvSpPr>
        <p:spPr>
          <a:xfrm>
            <a:off x="8775700" y="3003550"/>
            <a:ext cx="1930400" cy="85090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Hungry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783928E-C98D-1707-A980-A8A5883B765F}"/>
              </a:ext>
            </a:extLst>
          </p:cNvPr>
          <p:cNvSpPr/>
          <p:nvPr/>
        </p:nvSpPr>
        <p:spPr>
          <a:xfrm>
            <a:off x="1349375" y="3003550"/>
            <a:ext cx="2324100" cy="85090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Radiation_Exposure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CE85A9D-95D0-88D4-ADC4-2D190098B8B7}"/>
              </a:ext>
            </a:extLst>
          </p:cNvPr>
          <p:cNvSpPr/>
          <p:nvPr/>
        </p:nvSpPr>
        <p:spPr>
          <a:xfrm>
            <a:off x="7061200" y="5327650"/>
            <a:ext cx="1930400" cy="85090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Limited_View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16A5AD0-B18D-0600-1ABA-3444DC2863B8}"/>
              </a:ext>
            </a:extLst>
          </p:cNvPr>
          <p:cNvSpPr/>
          <p:nvPr/>
        </p:nvSpPr>
        <p:spPr>
          <a:xfrm>
            <a:off x="5130800" y="825500"/>
            <a:ext cx="1930400" cy="850900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Rest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ACA4C86-95B1-0F45-37F2-D558FE7CCFB1}"/>
              </a:ext>
            </a:extLst>
          </p:cNvPr>
          <p:cNvCxnSpPr>
            <a:cxnSpLocks/>
          </p:cNvCxnSpPr>
          <p:nvPr/>
        </p:nvCxnSpPr>
        <p:spPr>
          <a:xfrm flipH="1">
            <a:off x="3816350" y="3314700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899BCCA-1F19-9793-6DD4-7DEE45BD4668}"/>
              </a:ext>
            </a:extLst>
          </p:cNvPr>
          <p:cNvCxnSpPr>
            <a:cxnSpLocks/>
          </p:cNvCxnSpPr>
          <p:nvPr/>
        </p:nvCxnSpPr>
        <p:spPr>
          <a:xfrm>
            <a:off x="3816350" y="3594100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C07434E-FF96-F116-0B0D-3BB2EE1473D3}"/>
              </a:ext>
            </a:extLst>
          </p:cNvPr>
          <p:cNvCxnSpPr>
            <a:cxnSpLocks/>
          </p:cNvCxnSpPr>
          <p:nvPr/>
        </p:nvCxnSpPr>
        <p:spPr>
          <a:xfrm flipH="1">
            <a:off x="7270750" y="3327400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A404669-509F-50E4-CBEC-77BCC51F71E6}"/>
              </a:ext>
            </a:extLst>
          </p:cNvPr>
          <p:cNvCxnSpPr>
            <a:cxnSpLocks/>
          </p:cNvCxnSpPr>
          <p:nvPr/>
        </p:nvCxnSpPr>
        <p:spPr>
          <a:xfrm>
            <a:off x="7270750" y="3606800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7B561DB-047B-7051-999C-76F836B6C4D7}"/>
              </a:ext>
            </a:extLst>
          </p:cNvPr>
          <p:cNvCxnSpPr>
            <a:cxnSpLocks/>
          </p:cNvCxnSpPr>
          <p:nvPr/>
        </p:nvCxnSpPr>
        <p:spPr>
          <a:xfrm flipV="1">
            <a:off x="5899150" y="1943100"/>
            <a:ext cx="0" cy="863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A404F37-74D7-138B-4DB2-C2E92D26B673}"/>
              </a:ext>
            </a:extLst>
          </p:cNvPr>
          <p:cNvCxnSpPr>
            <a:cxnSpLocks/>
          </p:cNvCxnSpPr>
          <p:nvPr/>
        </p:nvCxnSpPr>
        <p:spPr>
          <a:xfrm>
            <a:off x="6254750" y="1943100"/>
            <a:ext cx="0" cy="863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9529B01-E40A-48DB-3177-5B3A11981235}"/>
              </a:ext>
            </a:extLst>
          </p:cNvPr>
          <p:cNvCxnSpPr>
            <a:cxnSpLocks/>
          </p:cNvCxnSpPr>
          <p:nvPr/>
        </p:nvCxnSpPr>
        <p:spPr>
          <a:xfrm flipV="1">
            <a:off x="4425950" y="4000500"/>
            <a:ext cx="704850" cy="1193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825E431-F1E6-DFF8-FD8F-99CA31E94F56}"/>
              </a:ext>
            </a:extLst>
          </p:cNvPr>
          <p:cNvCxnSpPr>
            <a:cxnSpLocks/>
          </p:cNvCxnSpPr>
          <p:nvPr/>
        </p:nvCxnSpPr>
        <p:spPr>
          <a:xfrm flipH="1">
            <a:off x="4660900" y="4000500"/>
            <a:ext cx="692150" cy="1193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4760D6B-6854-F2AD-63C7-16D1E7E44706}"/>
              </a:ext>
            </a:extLst>
          </p:cNvPr>
          <p:cNvCxnSpPr>
            <a:cxnSpLocks/>
          </p:cNvCxnSpPr>
          <p:nvPr/>
        </p:nvCxnSpPr>
        <p:spPr>
          <a:xfrm flipH="1" flipV="1">
            <a:off x="6688137" y="4000500"/>
            <a:ext cx="727075" cy="1193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04A302A-D533-DBD0-5DD9-6903CC573196}"/>
              </a:ext>
            </a:extLst>
          </p:cNvPr>
          <p:cNvCxnSpPr>
            <a:cxnSpLocks/>
          </p:cNvCxnSpPr>
          <p:nvPr/>
        </p:nvCxnSpPr>
        <p:spPr>
          <a:xfrm>
            <a:off x="6910387" y="4000500"/>
            <a:ext cx="720725" cy="12065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6AB6DFA-DC6D-C7C8-B503-A51DEFDB3068}"/>
              </a:ext>
            </a:extLst>
          </p:cNvPr>
          <p:cNvSpPr txBox="1"/>
          <p:nvPr/>
        </p:nvSpPr>
        <p:spPr>
          <a:xfrm>
            <a:off x="4921251" y="2208310"/>
            <a:ext cx="977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휴식 진입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3046219-3AAC-A329-8A9A-0CF73CE45FA5}"/>
              </a:ext>
            </a:extLst>
          </p:cNvPr>
          <p:cNvSpPr txBox="1"/>
          <p:nvPr/>
        </p:nvSpPr>
        <p:spPr>
          <a:xfrm>
            <a:off x="6292850" y="2221011"/>
            <a:ext cx="977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휴식 해제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56A57BA-4C77-EDBF-E7A8-F0CEE92DA613}"/>
              </a:ext>
            </a:extLst>
          </p:cNvPr>
          <p:cNvSpPr txBox="1"/>
          <p:nvPr/>
        </p:nvSpPr>
        <p:spPr>
          <a:xfrm>
            <a:off x="7181056" y="2976662"/>
            <a:ext cx="1474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포만도 </a:t>
            </a:r>
            <a:r>
              <a:rPr lang="en-US" altLang="ko-KR" sz="1400" dirty="0"/>
              <a:t>20 </a:t>
            </a:r>
            <a:r>
              <a:rPr lang="ko-KR" altLang="en-US" sz="1400" dirty="0"/>
              <a:t>초과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94B0727-FE4E-43E5-8281-EB90F647B512}"/>
              </a:ext>
            </a:extLst>
          </p:cNvPr>
          <p:cNvSpPr txBox="1"/>
          <p:nvPr/>
        </p:nvSpPr>
        <p:spPr>
          <a:xfrm>
            <a:off x="7181056" y="3649762"/>
            <a:ext cx="1474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포만도 </a:t>
            </a:r>
            <a:r>
              <a:rPr lang="en-US" altLang="ko-KR" sz="1400" dirty="0"/>
              <a:t>20 </a:t>
            </a:r>
            <a:r>
              <a:rPr lang="ko-KR" altLang="en-US" sz="1400" dirty="0"/>
              <a:t>이하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C06F3A8-A25A-3A3F-8E3A-5C69464E918C}"/>
              </a:ext>
            </a:extLst>
          </p:cNvPr>
          <p:cNvSpPr txBox="1"/>
          <p:nvPr/>
        </p:nvSpPr>
        <p:spPr>
          <a:xfrm>
            <a:off x="3745706" y="2963962"/>
            <a:ext cx="1474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방사능 </a:t>
            </a:r>
            <a:r>
              <a:rPr lang="en-US" altLang="ko-KR" sz="1400" dirty="0"/>
              <a:t>80 </a:t>
            </a:r>
            <a:r>
              <a:rPr lang="ko-KR" altLang="en-US" sz="1400" dirty="0"/>
              <a:t>이상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90B0B1-9494-3F3B-0D85-004E0B079BD1}"/>
              </a:ext>
            </a:extLst>
          </p:cNvPr>
          <p:cNvSpPr txBox="1"/>
          <p:nvPr/>
        </p:nvSpPr>
        <p:spPr>
          <a:xfrm>
            <a:off x="3745706" y="3649762"/>
            <a:ext cx="1474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방사능 </a:t>
            </a:r>
            <a:r>
              <a:rPr lang="en-US" altLang="ko-KR" sz="1400" dirty="0"/>
              <a:t>80 </a:t>
            </a:r>
            <a:r>
              <a:rPr lang="ko-KR" altLang="en-US" sz="1400" dirty="0"/>
              <a:t>미만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17C1AF7-BB89-3F30-1F99-EC62574471A5}"/>
              </a:ext>
            </a:extLst>
          </p:cNvPr>
          <p:cNvSpPr txBox="1"/>
          <p:nvPr/>
        </p:nvSpPr>
        <p:spPr>
          <a:xfrm>
            <a:off x="3586162" y="4342308"/>
            <a:ext cx="1474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수분 </a:t>
            </a:r>
            <a:r>
              <a:rPr lang="en-US" altLang="ko-KR" sz="1400" dirty="0"/>
              <a:t>20 </a:t>
            </a:r>
            <a:r>
              <a:rPr lang="ko-KR" altLang="en-US" sz="1400" dirty="0"/>
              <a:t>초과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D1D1AA3-382A-3358-F514-C7750744D05B}"/>
              </a:ext>
            </a:extLst>
          </p:cNvPr>
          <p:cNvSpPr txBox="1"/>
          <p:nvPr/>
        </p:nvSpPr>
        <p:spPr>
          <a:xfrm>
            <a:off x="5117306" y="4342308"/>
            <a:ext cx="1474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수분 </a:t>
            </a:r>
            <a:r>
              <a:rPr lang="en-US" altLang="ko-KR" sz="1400" dirty="0"/>
              <a:t>20 </a:t>
            </a:r>
            <a:r>
              <a:rPr lang="ko-KR" altLang="en-US" sz="1400" dirty="0"/>
              <a:t>이하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7BA337D-8273-091E-85F2-434F5433E50A}"/>
              </a:ext>
            </a:extLst>
          </p:cNvPr>
          <p:cNvSpPr txBox="1"/>
          <p:nvPr/>
        </p:nvSpPr>
        <p:spPr>
          <a:xfrm>
            <a:off x="7410450" y="4697512"/>
            <a:ext cx="1474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피로도 </a:t>
            </a:r>
            <a:r>
              <a:rPr lang="en-US" altLang="ko-KR" sz="1400" dirty="0"/>
              <a:t>80 </a:t>
            </a:r>
            <a:r>
              <a:rPr lang="ko-KR" altLang="en-US" sz="1400" dirty="0"/>
              <a:t>이상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38E4ED-FCF5-B3AB-9B88-FE19B9F7F298}"/>
              </a:ext>
            </a:extLst>
          </p:cNvPr>
          <p:cNvSpPr txBox="1"/>
          <p:nvPr/>
        </p:nvSpPr>
        <p:spPr>
          <a:xfrm>
            <a:off x="5854700" y="4700636"/>
            <a:ext cx="1474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피로도 </a:t>
            </a:r>
            <a:r>
              <a:rPr lang="en-US" altLang="ko-KR" sz="1400" dirty="0"/>
              <a:t>80 </a:t>
            </a:r>
            <a:r>
              <a:rPr lang="ko-KR" altLang="en-US" sz="1400" dirty="0"/>
              <a:t>미만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AC60666F-57EE-2F71-DC4D-8F80A0F069A8}"/>
              </a:ext>
            </a:extLst>
          </p:cNvPr>
          <p:cNvSpPr/>
          <p:nvPr/>
        </p:nvSpPr>
        <p:spPr>
          <a:xfrm>
            <a:off x="3860800" y="101600"/>
            <a:ext cx="4470400" cy="38100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플레이어 상태</a:t>
            </a: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7B75B34D-ACC0-C82B-338A-5A82A00B4B7D}"/>
              </a:ext>
            </a:extLst>
          </p:cNvPr>
          <p:cNvCxnSpPr>
            <a:cxnSpLocks/>
          </p:cNvCxnSpPr>
          <p:nvPr/>
        </p:nvCxnSpPr>
        <p:spPr>
          <a:xfrm flipV="1">
            <a:off x="7186611" y="1548582"/>
            <a:ext cx="1835151" cy="14287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4E49E0B9-9037-7FA1-D084-F892BDBC787F}"/>
              </a:ext>
            </a:extLst>
          </p:cNvPr>
          <p:cNvSpPr/>
          <p:nvPr/>
        </p:nvSpPr>
        <p:spPr>
          <a:xfrm>
            <a:off x="9064623" y="697682"/>
            <a:ext cx="1244599" cy="85090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Die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A0C7A2A-BBDC-6A45-B55D-0380533CDEA1}"/>
              </a:ext>
            </a:extLst>
          </p:cNvPr>
          <p:cNvSpPr txBox="1"/>
          <p:nvPr/>
        </p:nvSpPr>
        <p:spPr>
          <a:xfrm>
            <a:off x="7576344" y="1915541"/>
            <a:ext cx="977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Hp</a:t>
            </a:r>
            <a:r>
              <a:rPr lang="ko-KR" altLang="en-US" sz="1400" dirty="0"/>
              <a:t> </a:t>
            </a:r>
            <a:r>
              <a:rPr lang="en-US" altLang="ko-KR" sz="1400" dirty="0"/>
              <a:t>=</a:t>
            </a:r>
            <a:r>
              <a:rPr lang="ko-KR" altLang="en-US" sz="1400" dirty="0"/>
              <a:t> </a:t>
            </a:r>
            <a:r>
              <a:rPr lang="en-US" altLang="ko-KR" sz="1400" dirty="0"/>
              <a:t>0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79977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398</Words>
  <Application>Microsoft Office PowerPoint</Application>
  <PresentationFormat>와이드스크린</PresentationFormat>
  <Paragraphs>67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장민제</dc:creator>
  <cp:lastModifiedBy>장민제</cp:lastModifiedBy>
  <cp:revision>17</cp:revision>
  <dcterms:created xsi:type="dcterms:W3CDTF">2023-09-16T03:16:47Z</dcterms:created>
  <dcterms:modified xsi:type="dcterms:W3CDTF">2023-09-23T05:46:03Z</dcterms:modified>
</cp:coreProperties>
</file>