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841319F-B01B-4FBC-A95C-A4F6BD5B7924}" type="datetimeFigureOut">
              <a:rPr lang="nl-NL" smtClean="0"/>
              <a:t>8-5-2018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1C560D3-DE4B-4F61-9A62-E9BCA47A2539}" type="slidenum">
              <a:rPr lang="nl-NL" smtClean="0"/>
              <a:t>‹nr.›</a:t>
            </a:fld>
            <a:endParaRPr lang="nl-NL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8398321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1319F-B01B-4FBC-A95C-A4F6BD5B7924}" type="datetimeFigureOut">
              <a:rPr lang="nl-NL" smtClean="0"/>
              <a:t>8-5-2018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560D3-DE4B-4F61-9A62-E9BCA47A253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00599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1319F-B01B-4FBC-A95C-A4F6BD5B7924}" type="datetimeFigureOut">
              <a:rPr lang="nl-NL" smtClean="0"/>
              <a:t>8-5-2018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560D3-DE4B-4F61-9A62-E9BCA47A253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17510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1319F-B01B-4FBC-A95C-A4F6BD5B7924}" type="datetimeFigureOut">
              <a:rPr lang="nl-NL" smtClean="0"/>
              <a:t>8-5-2018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560D3-DE4B-4F61-9A62-E9BCA47A253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8646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41319F-B01B-4FBC-A95C-A4F6BD5B7924}" type="datetimeFigureOut">
              <a:rPr lang="nl-NL" smtClean="0"/>
              <a:t>8-5-2018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1C560D3-DE4B-4F61-9A62-E9BCA47A2539}" type="slidenum">
              <a:rPr lang="nl-NL" smtClean="0"/>
              <a:t>‹nr.›</a:t>
            </a:fld>
            <a:endParaRPr lang="nl-NL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8426869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1319F-B01B-4FBC-A95C-A4F6BD5B7924}" type="datetimeFigureOut">
              <a:rPr lang="nl-NL" smtClean="0"/>
              <a:t>8-5-2018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560D3-DE4B-4F61-9A62-E9BCA47A253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76665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1319F-B01B-4FBC-A95C-A4F6BD5B7924}" type="datetimeFigureOut">
              <a:rPr lang="nl-NL" smtClean="0"/>
              <a:t>8-5-2018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560D3-DE4B-4F61-9A62-E9BCA47A253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17011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1319F-B01B-4FBC-A95C-A4F6BD5B7924}" type="datetimeFigureOut">
              <a:rPr lang="nl-NL" smtClean="0"/>
              <a:t>8-5-2018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560D3-DE4B-4F61-9A62-E9BCA47A253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9546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1319F-B01B-4FBC-A95C-A4F6BD5B7924}" type="datetimeFigureOut">
              <a:rPr lang="nl-NL" smtClean="0"/>
              <a:t>8-5-2018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560D3-DE4B-4F61-9A62-E9BCA47A253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7992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41319F-B01B-4FBC-A95C-A4F6BD5B7924}" type="datetimeFigureOut">
              <a:rPr lang="nl-NL" smtClean="0"/>
              <a:t>8-5-2018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1C560D3-DE4B-4F61-9A62-E9BCA47A2539}" type="slidenum">
              <a:rPr lang="nl-NL" smtClean="0"/>
              <a:t>‹nr.›</a:t>
            </a:fld>
            <a:endParaRPr lang="nl-NL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81167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41319F-B01B-4FBC-A95C-A4F6BD5B7924}" type="datetimeFigureOut">
              <a:rPr lang="nl-NL" smtClean="0"/>
              <a:t>8-5-2018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1C560D3-DE4B-4F61-9A62-E9BCA47A2539}" type="slidenum">
              <a:rPr lang="nl-NL" smtClean="0"/>
              <a:t>‹nr.›</a:t>
            </a:fld>
            <a:endParaRPr lang="nl-NL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20380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0841319F-B01B-4FBC-A95C-A4F6BD5B7924}" type="datetimeFigureOut">
              <a:rPr lang="nl-NL" smtClean="0"/>
              <a:t>8-5-2018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1C560D3-DE4B-4F61-9A62-E9BCA47A2539}" type="slidenum">
              <a:rPr lang="nl-NL" smtClean="0"/>
              <a:t>‹nr.›</a:t>
            </a:fld>
            <a:endParaRPr lang="nl-NL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88572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>
            <a:extLst>
              <a:ext uri="{FF2B5EF4-FFF2-40B4-BE49-F238E27FC236}">
                <a16:creationId xmlns:a16="http://schemas.microsoft.com/office/drawing/2014/main" id="{64261DD8-E376-4612-A7CB-8656E71FD46A}"/>
              </a:ext>
            </a:extLst>
          </p:cNvPr>
          <p:cNvSpPr txBox="1"/>
          <p:nvPr/>
        </p:nvSpPr>
        <p:spPr>
          <a:xfrm>
            <a:off x="4308230" y="519707"/>
            <a:ext cx="67524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5400" dirty="0"/>
              <a:t>AR Product Placement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AD062008-3AA4-4F4C-8131-7769981D8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375" y="1443037"/>
            <a:ext cx="7715250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674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B62AA16B-7D83-4085-A086-3CF2CB17DF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778" y="1543415"/>
            <a:ext cx="6076950" cy="3419475"/>
          </a:xfrm>
          <a:prstGeom prst="rect">
            <a:avLst/>
          </a:prstGeom>
        </p:spPr>
      </p:pic>
      <p:sp>
        <p:nvSpPr>
          <p:cNvPr id="6" name="Rechthoek 5">
            <a:extLst>
              <a:ext uri="{FF2B5EF4-FFF2-40B4-BE49-F238E27FC236}">
                <a16:creationId xmlns:a16="http://schemas.microsoft.com/office/drawing/2014/main" id="{13F1CE45-E866-43E1-AFAF-A2A3A6FB53B4}"/>
              </a:ext>
            </a:extLst>
          </p:cNvPr>
          <p:cNvSpPr/>
          <p:nvPr/>
        </p:nvSpPr>
        <p:spPr>
          <a:xfrm>
            <a:off x="1048592" y="232926"/>
            <a:ext cx="100948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nl-NL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Augmented</a:t>
            </a:r>
            <a:r>
              <a:rPr lang="nl-N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nl-NL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Reality</a:t>
            </a:r>
            <a:r>
              <a:rPr lang="nl-N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animatie video</a:t>
            </a: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3B69FF9D-E301-4BBB-8886-72117CCE0BAD}"/>
              </a:ext>
            </a:extLst>
          </p:cNvPr>
          <p:cNvSpPr txBox="1"/>
          <p:nvPr/>
        </p:nvSpPr>
        <p:spPr>
          <a:xfrm>
            <a:off x="7552593" y="1864996"/>
            <a:ext cx="400929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Tijd: 10 dagen</a:t>
            </a:r>
          </a:p>
          <a:p>
            <a:r>
              <a:rPr lang="nl-NL" dirty="0"/>
              <a:t>Geld: €7.000,-</a:t>
            </a:r>
          </a:p>
          <a:p>
            <a:endParaRPr lang="nl-NL" dirty="0"/>
          </a:p>
          <a:p>
            <a:r>
              <a:rPr lang="nl-NL" dirty="0"/>
              <a:t>Voordelen:</a:t>
            </a:r>
          </a:p>
          <a:p>
            <a:r>
              <a:rPr lang="nl-NL" dirty="0"/>
              <a:t>Snel duidelijk.</a:t>
            </a:r>
          </a:p>
          <a:p>
            <a:r>
              <a:rPr lang="nl-NL" dirty="0"/>
              <a:t>Mogelijk bij veel producten.</a:t>
            </a:r>
          </a:p>
          <a:p>
            <a:endParaRPr lang="nl-NL" dirty="0"/>
          </a:p>
          <a:p>
            <a:r>
              <a:rPr lang="nl-NL" dirty="0"/>
              <a:t>Nadelen: </a:t>
            </a:r>
          </a:p>
          <a:p>
            <a:r>
              <a:rPr lang="nl-NL" dirty="0"/>
              <a:t>Storend voor andere mensen.</a:t>
            </a:r>
          </a:p>
        </p:txBody>
      </p:sp>
    </p:spTree>
    <p:extLst>
      <p:ext uri="{BB962C8B-B14F-4D97-AF65-F5344CB8AC3E}">
        <p14:creationId xmlns:p14="http://schemas.microsoft.com/office/powerpoint/2010/main" val="2742422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871F2514-1226-4EC6-B4DB-6BE5F435E6F2}"/>
              </a:ext>
            </a:extLst>
          </p:cNvPr>
          <p:cNvSpPr/>
          <p:nvPr/>
        </p:nvSpPr>
        <p:spPr>
          <a:xfrm>
            <a:off x="1106463" y="180174"/>
            <a:ext cx="75348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nl-NL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Augmented</a:t>
            </a:r>
            <a:r>
              <a:rPr lang="nl-N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nl-NL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Reality</a:t>
            </a:r>
            <a:r>
              <a:rPr lang="nl-N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Game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DA18ECF6-7479-4CDA-AB2C-565FC307BA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321"/>
          <a:stretch/>
        </p:blipFill>
        <p:spPr>
          <a:xfrm>
            <a:off x="1177070" y="1801691"/>
            <a:ext cx="6124575" cy="2919779"/>
          </a:xfrm>
          <a:prstGeom prst="rect">
            <a:avLst/>
          </a:prstGeom>
        </p:spPr>
      </p:pic>
      <p:sp>
        <p:nvSpPr>
          <p:cNvPr id="7" name="Rechthoek 6">
            <a:extLst>
              <a:ext uri="{FF2B5EF4-FFF2-40B4-BE49-F238E27FC236}">
                <a16:creationId xmlns:a16="http://schemas.microsoft.com/office/drawing/2014/main" id="{58CBC94E-CB8D-4656-92E7-C9420DA2D720}"/>
              </a:ext>
            </a:extLst>
          </p:cNvPr>
          <p:cNvSpPr/>
          <p:nvPr/>
        </p:nvSpPr>
        <p:spPr>
          <a:xfrm>
            <a:off x="7787054" y="1801691"/>
            <a:ext cx="359019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/>
              <a:t>Tijd: 10 dagen</a:t>
            </a:r>
          </a:p>
          <a:p>
            <a:r>
              <a:rPr lang="nl-NL" dirty="0"/>
              <a:t>Geld: €6.500,-</a:t>
            </a:r>
          </a:p>
          <a:p>
            <a:endParaRPr lang="nl-NL" dirty="0"/>
          </a:p>
          <a:p>
            <a:r>
              <a:rPr lang="nl-NL" dirty="0"/>
              <a:t>Voordelen:</a:t>
            </a:r>
          </a:p>
          <a:p>
            <a:r>
              <a:rPr lang="nl-NL" dirty="0"/>
              <a:t>Leuk voor kinderen.</a:t>
            </a:r>
          </a:p>
          <a:p>
            <a:endParaRPr lang="nl-NL" dirty="0"/>
          </a:p>
          <a:p>
            <a:r>
              <a:rPr lang="nl-NL" dirty="0"/>
              <a:t>Nadelen: </a:t>
            </a:r>
          </a:p>
          <a:p>
            <a:r>
              <a:rPr lang="nl-NL" dirty="0"/>
              <a:t>Verveelt misschien snel.</a:t>
            </a:r>
          </a:p>
          <a:p>
            <a:r>
              <a:rPr lang="nl-NL" dirty="0"/>
              <a:t>Leert niks over product.</a:t>
            </a:r>
          </a:p>
        </p:txBody>
      </p:sp>
    </p:spTree>
    <p:extLst>
      <p:ext uri="{BB962C8B-B14F-4D97-AF65-F5344CB8AC3E}">
        <p14:creationId xmlns:p14="http://schemas.microsoft.com/office/powerpoint/2010/main" val="1703794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95182F71-08D7-492A-A167-939BBAD4295A}"/>
              </a:ext>
            </a:extLst>
          </p:cNvPr>
          <p:cNvSpPr/>
          <p:nvPr/>
        </p:nvSpPr>
        <p:spPr>
          <a:xfrm>
            <a:off x="719496" y="192024"/>
            <a:ext cx="107530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nl-NL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Augmented</a:t>
            </a:r>
            <a:r>
              <a:rPr lang="nl-N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nl-NL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Reality</a:t>
            </a:r>
            <a:r>
              <a:rPr lang="nl-N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Interactief model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981DBD02-6733-4E80-B4EF-07A1EDF28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0" y="1360884"/>
            <a:ext cx="7353300" cy="4136231"/>
          </a:xfrm>
          <a:prstGeom prst="rect">
            <a:avLst/>
          </a:prstGeom>
        </p:spPr>
      </p:pic>
      <p:sp>
        <p:nvSpPr>
          <p:cNvPr id="6" name="Rechthoek 5">
            <a:extLst>
              <a:ext uri="{FF2B5EF4-FFF2-40B4-BE49-F238E27FC236}">
                <a16:creationId xmlns:a16="http://schemas.microsoft.com/office/drawing/2014/main" id="{DA7F48C6-67CB-482A-8B80-78E575288FF5}"/>
              </a:ext>
            </a:extLst>
          </p:cNvPr>
          <p:cNvSpPr/>
          <p:nvPr/>
        </p:nvSpPr>
        <p:spPr>
          <a:xfrm>
            <a:off x="8717581" y="1767062"/>
            <a:ext cx="275492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/>
              <a:t>Tijd: 10 dagen</a:t>
            </a:r>
          </a:p>
          <a:p>
            <a:r>
              <a:rPr lang="nl-NL" dirty="0"/>
              <a:t>Geld: €6.500,-</a:t>
            </a:r>
          </a:p>
          <a:p>
            <a:endParaRPr lang="nl-NL" dirty="0"/>
          </a:p>
          <a:p>
            <a:r>
              <a:rPr lang="nl-NL" dirty="0"/>
              <a:t>Voordelen:</a:t>
            </a:r>
          </a:p>
          <a:p>
            <a:r>
              <a:rPr lang="nl-NL" dirty="0"/>
              <a:t>Maakt apparaat veel duidelijker.</a:t>
            </a:r>
          </a:p>
          <a:p>
            <a:endParaRPr lang="nl-NL" dirty="0"/>
          </a:p>
          <a:p>
            <a:r>
              <a:rPr lang="nl-NL" dirty="0"/>
              <a:t>Nadelen: </a:t>
            </a:r>
          </a:p>
          <a:p>
            <a:r>
              <a:rPr lang="nl-NL" dirty="0"/>
              <a:t>Alleen handig bij elektrische apparaten.</a:t>
            </a:r>
          </a:p>
        </p:txBody>
      </p:sp>
    </p:spTree>
    <p:extLst>
      <p:ext uri="{BB962C8B-B14F-4D97-AF65-F5344CB8AC3E}">
        <p14:creationId xmlns:p14="http://schemas.microsoft.com/office/powerpoint/2010/main" val="828340543"/>
      </p:ext>
    </p:extLst>
  </p:cSld>
  <p:clrMapOvr>
    <a:masterClrMapping/>
  </p:clrMapOvr>
</p:sld>
</file>

<file path=ppt/theme/theme1.xml><?xml version="1.0" encoding="utf-8"?>
<a:theme xmlns:a="http://schemas.openxmlformats.org/drawingml/2006/main" name="Bijsnijden">
  <a:themeElements>
    <a:clrScheme name="Bijsnijden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Bijsnijden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ijsnijden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TM10001105[[fn=Bijsnijden]]</Template>
  <TotalTime>49</TotalTime>
  <Words>90</Words>
  <Application>Microsoft Office PowerPoint</Application>
  <PresentationFormat>Breedbeeld</PresentationFormat>
  <Paragraphs>30</Paragraphs>
  <Slides>4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1</vt:i4>
      </vt:variant>
      <vt:variant>
        <vt:lpstr>Thema</vt:lpstr>
      </vt:variant>
      <vt:variant>
        <vt:i4>1</vt:i4>
      </vt:variant>
      <vt:variant>
        <vt:lpstr>Diatitels</vt:lpstr>
      </vt:variant>
      <vt:variant>
        <vt:i4>4</vt:i4>
      </vt:variant>
    </vt:vector>
  </HeadingPairs>
  <TitlesOfParts>
    <vt:vector size="6" baseType="lpstr">
      <vt:lpstr>Franklin Gothic Book</vt:lpstr>
      <vt:lpstr>Bijsnijden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gradus smid</dc:creator>
  <cp:lastModifiedBy>gradus smid</cp:lastModifiedBy>
  <cp:revision>7</cp:revision>
  <dcterms:created xsi:type="dcterms:W3CDTF">2018-05-08T10:04:13Z</dcterms:created>
  <dcterms:modified xsi:type="dcterms:W3CDTF">2018-05-08T10:54:02Z</dcterms:modified>
</cp:coreProperties>
</file>