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1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17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26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439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66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12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52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71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26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78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0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9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9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8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5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5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5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953EE-E943-4B4C-8F1C-97D41AEFEEFC}" type="datetimeFigureOut">
              <a:rPr lang="nl-NL" smtClean="0"/>
              <a:t>21-6-2018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0C9ED1-86FC-41AE-A5A7-EC1BF22EE1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8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A2AF3FA-EF0F-4D7C-BBCB-D5C6AAF350A5}"/>
              </a:ext>
            </a:extLst>
          </p:cNvPr>
          <p:cNvSpPr/>
          <p:nvPr/>
        </p:nvSpPr>
        <p:spPr>
          <a:xfrm>
            <a:off x="3165750" y="308110"/>
            <a:ext cx="6655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Nek revalidatie Demo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35E5909-7A41-4E86-985F-4396C875C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9" r="62101" b="7234"/>
          <a:stretch/>
        </p:blipFill>
        <p:spPr>
          <a:xfrm>
            <a:off x="3443591" y="1231440"/>
            <a:ext cx="5914417" cy="34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AC60726-10C6-40AE-A356-445104FDFF0F}"/>
              </a:ext>
            </a:extLst>
          </p:cNvPr>
          <p:cNvSpPr/>
          <p:nvPr/>
        </p:nvSpPr>
        <p:spPr>
          <a:xfrm>
            <a:off x="1558547" y="149490"/>
            <a:ext cx="9074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 zou er nog meer in kunnen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2BD8100-5B2C-4042-A9E7-70026056982D}"/>
              </a:ext>
            </a:extLst>
          </p:cNvPr>
          <p:cNvSpPr txBox="1"/>
          <p:nvPr/>
        </p:nvSpPr>
        <p:spPr>
          <a:xfrm>
            <a:off x="1558547" y="1997839"/>
            <a:ext cx="7072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Van links naar rechts vliegende noten, zodat ook getraind kan worden voor andere hoofd bewegingen.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Meer liedjes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Meer achtergrond thema’s (die bijvoorbeeld bij het liedje passen)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Een volledige hoofdmeting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game grootte laten aanpassen op de afstand van de hoofdmeting.</a:t>
            </a:r>
          </a:p>
        </p:txBody>
      </p:sp>
    </p:spTree>
    <p:extLst>
      <p:ext uri="{BB962C8B-B14F-4D97-AF65-F5344CB8AC3E}">
        <p14:creationId xmlns:p14="http://schemas.microsoft.com/office/powerpoint/2010/main" val="2646287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216</TotalTime>
  <Words>55</Words>
  <Application>Microsoft Office PowerPoint</Application>
  <PresentationFormat>Breedbeeld</PresentationFormat>
  <Paragraphs>11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gradus smid</dc:creator>
  <cp:lastModifiedBy>gradus smid</cp:lastModifiedBy>
  <cp:revision>13</cp:revision>
  <dcterms:created xsi:type="dcterms:W3CDTF">2018-06-21T09:08:30Z</dcterms:created>
  <dcterms:modified xsi:type="dcterms:W3CDTF">2018-06-21T12:45:08Z</dcterms:modified>
</cp:coreProperties>
</file>