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6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238427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145032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669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252684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5035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99600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131493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379324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279149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FF05D01F-0B91-4DCD-ADB7-649DAA834138}" type="datetimeFigureOut">
              <a:rPr lang="nl-NL" smtClean="0"/>
              <a:t>6-6-2018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115706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FF05D01F-0B91-4DCD-ADB7-649DAA834138}" type="datetimeFigureOut">
              <a:rPr lang="nl-NL" smtClean="0"/>
              <a:t>6-6-2018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77162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FF05D01F-0B91-4DCD-ADB7-649DAA834138}" type="datetimeFigureOut">
              <a:rPr lang="nl-NL" smtClean="0"/>
              <a:t>6-6-2018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354009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FF05D01F-0B91-4DCD-ADB7-649DAA834138}" type="datetimeFigureOut">
              <a:rPr lang="nl-NL" smtClean="0"/>
              <a:t>6-6-2018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212222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5D01F-0B91-4DCD-ADB7-649DAA834138}" type="datetimeFigureOut">
              <a:rPr lang="nl-NL" smtClean="0"/>
              <a:t>6-6-2018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358487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FF05D01F-0B91-4DCD-ADB7-649DAA834138}" type="datetimeFigureOut">
              <a:rPr lang="nl-NL" smtClean="0"/>
              <a:t>6-6-2018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383180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FF05D01F-0B91-4DCD-ADB7-649DAA834138}" type="datetimeFigureOut">
              <a:rPr lang="nl-NL" smtClean="0"/>
              <a:t>6-6-2018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FFC0759A-8C96-4F8C-9E91-980DCAE3D351}" type="slidenum">
              <a:rPr lang="nl-NL" smtClean="0"/>
              <a:t>‹nr.›</a:t>
            </a:fld>
            <a:endParaRPr lang="nl-NL"/>
          </a:p>
        </p:txBody>
      </p:sp>
    </p:spTree>
    <p:extLst>
      <p:ext uri="{BB962C8B-B14F-4D97-AF65-F5344CB8AC3E}">
        <p14:creationId xmlns:p14="http://schemas.microsoft.com/office/powerpoint/2010/main" val="24297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05D01F-0B91-4DCD-ADB7-649DAA834138}" type="datetimeFigureOut">
              <a:rPr lang="nl-NL" smtClean="0"/>
              <a:t>6-6-2018</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C0759A-8C96-4F8C-9E91-980DCAE3D351}" type="slidenum">
              <a:rPr lang="nl-NL" smtClean="0"/>
              <a:t>‹nr.›</a:t>
            </a:fld>
            <a:endParaRPr lang="nl-NL"/>
          </a:p>
        </p:txBody>
      </p:sp>
    </p:spTree>
    <p:extLst>
      <p:ext uri="{BB962C8B-B14F-4D97-AF65-F5344CB8AC3E}">
        <p14:creationId xmlns:p14="http://schemas.microsoft.com/office/powerpoint/2010/main" val="3470809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BCDD220C-2053-4C7E-BF9C-DC1DA891F483}"/>
              </a:ext>
            </a:extLst>
          </p:cNvPr>
          <p:cNvSpPr/>
          <p:nvPr/>
        </p:nvSpPr>
        <p:spPr>
          <a:xfrm>
            <a:off x="1782133" y="317441"/>
            <a:ext cx="4466287" cy="923330"/>
          </a:xfrm>
          <a:prstGeom prst="rect">
            <a:avLst/>
          </a:prstGeom>
          <a:noFill/>
        </p:spPr>
        <p:txBody>
          <a:bodyPr wrap="none" lIns="91440" tIns="45720" rIns="91440" bIns="45720">
            <a:spAutoFit/>
          </a:bodyPr>
          <a:lstStyle/>
          <a:p>
            <a:pPr algn="ctr"/>
            <a:r>
              <a:rPr lang="nl-NL" sz="5400" b="1" dirty="0">
                <a:ln w="22225">
                  <a:solidFill>
                    <a:schemeClr val="accent2"/>
                  </a:solidFill>
                  <a:prstDash val="solid"/>
                </a:ln>
                <a:solidFill>
                  <a:schemeClr val="accent2">
                    <a:lumMod val="40000"/>
                    <a:lumOff val="60000"/>
                  </a:schemeClr>
                </a:solidFill>
              </a:rPr>
              <a:t>Beat Hero VR</a:t>
            </a:r>
            <a:endParaRPr lang="nl-NL" sz="5400" b="1" cap="none" spc="0" dirty="0">
              <a:ln w="22225">
                <a:solidFill>
                  <a:schemeClr val="accent2"/>
                </a:solidFill>
                <a:prstDash val="solid"/>
              </a:ln>
              <a:solidFill>
                <a:schemeClr val="accent2">
                  <a:lumMod val="40000"/>
                  <a:lumOff val="60000"/>
                </a:schemeClr>
              </a:solidFill>
              <a:effectLst/>
            </a:endParaRPr>
          </a:p>
        </p:txBody>
      </p:sp>
      <p:sp>
        <p:nvSpPr>
          <p:cNvPr id="6" name="Rechthoek 5">
            <a:extLst>
              <a:ext uri="{FF2B5EF4-FFF2-40B4-BE49-F238E27FC236}">
                <a16:creationId xmlns:a16="http://schemas.microsoft.com/office/drawing/2014/main" id="{05BF0920-225E-4D96-B35E-AC315CDDC3B1}"/>
              </a:ext>
            </a:extLst>
          </p:cNvPr>
          <p:cNvSpPr/>
          <p:nvPr/>
        </p:nvSpPr>
        <p:spPr>
          <a:xfrm>
            <a:off x="370117" y="5027823"/>
            <a:ext cx="6096000" cy="686470"/>
          </a:xfrm>
          <a:prstGeom prst="rect">
            <a:avLst/>
          </a:prstGeom>
        </p:spPr>
        <p:txBody>
          <a:bodyPr>
            <a:spAutoFit/>
          </a:bodyPr>
          <a:lstStyle/>
          <a:p>
            <a:pPr>
              <a:lnSpc>
                <a:spcPct val="110000"/>
              </a:lnSpc>
              <a:spcAft>
                <a:spcPts val="600"/>
              </a:spcAft>
            </a:pPr>
            <a:r>
              <a:rPr lang="nl-NL" dirty="0">
                <a:latin typeface="Calibri" panose="020F0502020204030204" pitchFamily="34" charset="0"/>
                <a:ea typeface="Times New Roman" panose="02020603050405020304" pitchFamily="18" charset="0"/>
                <a:cs typeface="Times New Roman" panose="02020603050405020304" pitchFamily="18" charset="0"/>
              </a:rPr>
              <a:t>Op de maat van langzame muziek naar bepaalde punten kijken, die op bepaalde manieren tevoorschijn komen. </a:t>
            </a:r>
            <a:endParaRPr lang="nl-NL"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hthoek 6">
            <a:extLst>
              <a:ext uri="{FF2B5EF4-FFF2-40B4-BE49-F238E27FC236}">
                <a16:creationId xmlns:a16="http://schemas.microsoft.com/office/drawing/2014/main" id="{B06187D4-0A9B-4194-8E80-CE7C8EC94665}"/>
              </a:ext>
            </a:extLst>
          </p:cNvPr>
          <p:cNvSpPr/>
          <p:nvPr/>
        </p:nvSpPr>
        <p:spPr>
          <a:xfrm>
            <a:off x="6802019" y="1911932"/>
            <a:ext cx="3303034" cy="2440796"/>
          </a:xfrm>
          <a:prstGeom prst="rect">
            <a:avLst/>
          </a:prstGeom>
        </p:spPr>
        <p:txBody>
          <a:bodyPr wrap="square">
            <a:spAutoFit/>
          </a:bodyPr>
          <a:lstStyle/>
          <a:p>
            <a:pPr>
              <a:lnSpc>
                <a:spcPct val="110000"/>
              </a:lnSpc>
              <a:spcAft>
                <a:spcPts val="600"/>
              </a:spcAft>
            </a:pPr>
            <a:r>
              <a:rPr lang="nl-NL" b="1" dirty="0">
                <a:latin typeface="Calibri" panose="020F0502020204030204" pitchFamily="34" charset="0"/>
                <a:ea typeface="Times New Roman" panose="02020603050405020304" pitchFamily="18" charset="0"/>
                <a:cs typeface="Times New Roman" panose="02020603050405020304" pitchFamily="18" charset="0"/>
              </a:rPr>
              <a:t>Voordelen: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De langzame muziek is relax maar ook vermakelijk</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De voortgang is meetbaar.</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nl-NL" b="1" dirty="0">
                <a:latin typeface="Calibri" panose="020F0502020204030204" pitchFamily="34" charset="0"/>
                <a:ea typeface="Times New Roman" panose="02020603050405020304" pitchFamily="18" charset="0"/>
                <a:cs typeface="Times New Roman" panose="02020603050405020304" pitchFamily="18" charset="0"/>
              </a:rPr>
              <a:t>Nadelen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Kost veel tijd om voor elk nummer een route te maken.</a:t>
            </a:r>
            <a:endParaRPr lang="nl-NL"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Afbeelding 8">
            <a:extLst>
              <a:ext uri="{FF2B5EF4-FFF2-40B4-BE49-F238E27FC236}">
                <a16:creationId xmlns:a16="http://schemas.microsoft.com/office/drawing/2014/main" id="{1C6CB96D-9779-4092-9F7C-DCAC6C390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7" y="1911932"/>
            <a:ext cx="6060793" cy="2787965"/>
          </a:xfrm>
          <a:prstGeom prst="rect">
            <a:avLst/>
          </a:prstGeom>
        </p:spPr>
      </p:pic>
    </p:spTree>
    <p:extLst>
      <p:ext uri="{BB962C8B-B14F-4D97-AF65-F5344CB8AC3E}">
        <p14:creationId xmlns:p14="http://schemas.microsoft.com/office/powerpoint/2010/main" val="352761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6210DD7-8A99-42CA-8099-CE3E35D4EC6E}"/>
              </a:ext>
            </a:extLst>
          </p:cNvPr>
          <p:cNvSpPr/>
          <p:nvPr/>
        </p:nvSpPr>
        <p:spPr>
          <a:xfrm>
            <a:off x="2325425" y="93507"/>
            <a:ext cx="4480714" cy="923330"/>
          </a:xfrm>
          <a:prstGeom prst="rect">
            <a:avLst/>
          </a:prstGeom>
          <a:noFill/>
        </p:spPr>
        <p:txBody>
          <a:bodyPr wrap="none" lIns="91440" tIns="45720" rIns="91440" bIns="45720">
            <a:spAutoFit/>
          </a:bodyPr>
          <a:lstStyle/>
          <a:p>
            <a:pPr algn="ctr"/>
            <a:r>
              <a:rPr lang="nl-NL" sz="5400" b="1" dirty="0">
                <a:ln w="22225">
                  <a:solidFill>
                    <a:schemeClr val="accent2"/>
                  </a:solidFill>
                  <a:prstDash val="solid"/>
                </a:ln>
                <a:solidFill>
                  <a:schemeClr val="accent2">
                    <a:lumMod val="40000"/>
                    <a:lumOff val="60000"/>
                  </a:schemeClr>
                </a:solidFill>
              </a:rPr>
              <a:t>Superman VR</a:t>
            </a:r>
          </a:p>
        </p:txBody>
      </p:sp>
      <p:sp>
        <p:nvSpPr>
          <p:cNvPr id="5" name="Rechthoek 4">
            <a:extLst>
              <a:ext uri="{FF2B5EF4-FFF2-40B4-BE49-F238E27FC236}">
                <a16:creationId xmlns:a16="http://schemas.microsoft.com/office/drawing/2014/main" id="{B97EB2DE-01A0-4790-B458-809858EAFCB5}"/>
              </a:ext>
            </a:extLst>
          </p:cNvPr>
          <p:cNvSpPr/>
          <p:nvPr/>
        </p:nvSpPr>
        <p:spPr>
          <a:xfrm>
            <a:off x="710139" y="5564164"/>
            <a:ext cx="6096000" cy="1200329"/>
          </a:xfrm>
          <a:prstGeom prst="rect">
            <a:avLst/>
          </a:prstGeom>
        </p:spPr>
        <p:txBody>
          <a:bodyPr>
            <a:spAutoFit/>
          </a:bodyPr>
          <a:lstStyle/>
          <a:p>
            <a:r>
              <a:rPr lang="nl-NL" dirty="0"/>
              <a:t>Speel als superman en bescherm de mensen tegen auto’s die naar je gegooid worden door een schurk met je lazer ogen (de auto’s zullen niet in een hoog tempo gegooid worden).</a:t>
            </a:r>
          </a:p>
        </p:txBody>
      </p:sp>
      <p:pic>
        <p:nvPicPr>
          <p:cNvPr id="6" name="Afbeelding 5">
            <a:extLst>
              <a:ext uri="{FF2B5EF4-FFF2-40B4-BE49-F238E27FC236}">
                <a16:creationId xmlns:a16="http://schemas.microsoft.com/office/drawing/2014/main" id="{51E5EC94-B4A6-46E1-A1DB-BF883298D6EE}"/>
              </a:ext>
            </a:extLst>
          </p:cNvPr>
          <p:cNvPicPr>
            <a:picLocks noChangeAspect="1"/>
          </p:cNvPicPr>
          <p:nvPr/>
        </p:nvPicPr>
        <p:blipFill>
          <a:blip r:embed="rId2"/>
          <a:stretch>
            <a:fillRect/>
          </a:stretch>
        </p:blipFill>
        <p:spPr>
          <a:xfrm>
            <a:off x="798243" y="1315616"/>
            <a:ext cx="5906280" cy="3937520"/>
          </a:xfrm>
          <a:prstGeom prst="rect">
            <a:avLst/>
          </a:prstGeom>
        </p:spPr>
      </p:pic>
      <p:sp>
        <p:nvSpPr>
          <p:cNvPr id="7" name="Rechthoek 6">
            <a:extLst>
              <a:ext uri="{FF2B5EF4-FFF2-40B4-BE49-F238E27FC236}">
                <a16:creationId xmlns:a16="http://schemas.microsoft.com/office/drawing/2014/main" id="{00AE7D1B-BBAA-4C5B-8A0E-28C9CA1AF8C2}"/>
              </a:ext>
            </a:extLst>
          </p:cNvPr>
          <p:cNvSpPr/>
          <p:nvPr/>
        </p:nvSpPr>
        <p:spPr>
          <a:xfrm>
            <a:off x="6672344" y="1290408"/>
            <a:ext cx="3544676" cy="3659592"/>
          </a:xfrm>
          <a:prstGeom prst="rect">
            <a:avLst/>
          </a:prstGeom>
        </p:spPr>
        <p:txBody>
          <a:bodyPr wrap="square">
            <a:spAutoFit/>
          </a:bodyPr>
          <a:lstStyle/>
          <a:p>
            <a:pPr>
              <a:lnSpc>
                <a:spcPct val="110000"/>
              </a:lnSpc>
              <a:spcAft>
                <a:spcPts val="600"/>
              </a:spcAft>
            </a:pPr>
            <a:r>
              <a:rPr lang="nl-NL" b="1" dirty="0">
                <a:latin typeface="Calibri" panose="020F0502020204030204" pitchFamily="34" charset="0"/>
                <a:ea typeface="Times New Roman" panose="02020603050405020304" pitchFamily="18" charset="0"/>
                <a:cs typeface="Times New Roman" panose="02020603050405020304" pitchFamily="18" charset="0"/>
              </a:rPr>
              <a:t>Voordelen: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Superman kan naar verschillende omgevingen dus kan variëren met omgevingen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Naarmate het beter gaat kan het ook moelijker worden.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Leuk voor kinderen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De voortgang is meetbaar.</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nl-NL" b="1" dirty="0">
                <a:latin typeface="Calibri" panose="020F0502020204030204" pitchFamily="34" charset="0"/>
                <a:ea typeface="Times New Roman" panose="02020603050405020304" pitchFamily="18" charset="0"/>
                <a:cs typeface="Times New Roman" panose="02020603050405020304" pitchFamily="18" charset="0"/>
              </a:rPr>
              <a:t>Nadelen</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pPr>
            <a:r>
              <a:rPr lang="nl-NL" dirty="0">
                <a:latin typeface="Calibri" panose="020F0502020204030204" pitchFamily="34" charset="0"/>
                <a:ea typeface="Times New Roman" panose="02020603050405020304" pitchFamily="18" charset="0"/>
                <a:cs typeface="Times New Roman" panose="02020603050405020304" pitchFamily="18" charset="0"/>
              </a:rPr>
              <a:t>Al snel te actief voor iemand met nek klachten.</a:t>
            </a:r>
            <a:endParaRPr lang="nl-NL"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5626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1478</TotalTime>
  <Words>125</Words>
  <Application>Microsoft Office PowerPoint</Application>
  <PresentationFormat>Breedbeeld</PresentationFormat>
  <Paragraphs>16</Paragraphs>
  <Slides>2</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vt:i4>
      </vt:variant>
    </vt:vector>
  </HeadingPairs>
  <TitlesOfParts>
    <vt:vector size="9" baseType="lpstr">
      <vt:lpstr>Arial</vt:lpstr>
      <vt:lpstr>Calibri</vt:lpstr>
      <vt:lpstr>Symbol</vt:lpstr>
      <vt:lpstr>Times New Roman</vt:lpstr>
      <vt:lpstr>Trebuchet MS</vt:lpstr>
      <vt:lpstr>Wingdings 3</vt:lpstr>
      <vt:lpstr>Facet</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gradus smid</dc:creator>
  <cp:lastModifiedBy>gradus smid</cp:lastModifiedBy>
  <cp:revision>7</cp:revision>
  <dcterms:created xsi:type="dcterms:W3CDTF">2018-06-06T09:24:29Z</dcterms:created>
  <dcterms:modified xsi:type="dcterms:W3CDTF">2018-06-07T10:03:08Z</dcterms:modified>
</cp:coreProperties>
</file>