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1"/>
  </p:notesMasterIdLst>
  <p:sldIdLst>
    <p:sldId id="256" r:id="rId2"/>
    <p:sldId id="259" r:id="rId3"/>
    <p:sldId id="266" r:id="rId4"/>
    <p:sldId id="273" r:id="rId5"/>
    <p:sldId id="260" r:id="rId6"/>
    <p:sldId id="257" r:id="rId7"/>
    <p:sldId id="274" r:id="rId8"/>
    <p:sldId id="258" r:id="rId9"/>
    <p:sldId id="270" r:id="rId10"/>
    <p:sldId id="272" r:id="rId11"/>
    <p:sldId id="261" r:id="rId12"/>
    <p:sldId id="265" r:id="rId13"/>
    <p:sldId id="262" r:id="rId14"/>
    <p:sldId id="269" r:id="rId15"/>
    <p:sldId id="275" r:id="rId16"/>
    <p:sldId id="276" r:id="rId17"/>
    <p:sldId id="267" r:id="rId18"/>
    <p:sldId id="26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8T14:37:20.917" v="1992" actId="1076"/>
      <pc:docMkLst>
        <pc:docMk/>
      </pc:docMkLst>
      <pc:sldChg chg="modSp ord">
        <pc:chgData name="DongHyeon Ko" userId="113be3d24099a8d3" providerId="LiveId" clId="{116AF83B-99CC-4C50-A28B-70941B365F50}" dt="2017-11-27T14:57:32.400" v="75" actId="1076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 actId="1076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 actId="1076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 actId="1076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 actId="1076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 actId="1076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 actId="1076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8T12:42:58.987" v="1880" actId="20577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 actId="1076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8T12:42:44.700" v="1864" actId="20577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 actId="1076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8T12:42:58.987" v="1880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modSp add">
        <pc:chgData name="DongHyeon Ko" userId="113be3d24099a8d3" providerId="LiveId" clId="{116AF83B-99CC-4C50-A28B-70941B365F50}" dt="2017-11-28T13:33:07.365" v="1883" actId="1076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8T13:33:03.055" v="1882" actId="478"/>
          <ac:spMkLst>
            <pc:docMk/>
            <pc:sldMk cId="2532134966" sldId="262"/>
            <ac:spMk id="6" creationId="{82250C36-12A3-41D7-904E-0B3663EA3A99}"/>
          </ac:spMkLst>
        </pc:spChg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8T13:33:07.365" v="1883" actId="1076"/>
          <ac:picMkLst>
            <pc:docMk/>
            <pc:sldMk cId="2532134966" sldId="262"/>
            <ac:picMk id="5" creationId="{E5D30BB3-842F-486D-9D4E-DDC57E799029}"/>
          </ac:picMkLst>
        </pc:picChg>
      </pc:sldChg>
      <pc:sldChg chg="addSp delSp modSp add">
        <pc:chgData name="DongHyeon Ko" userId="113be3d24099a8d3" providerId="LiveId" clId="{116AF83B-99CC-4C50-A28B-70941B365F50}" dt="2017-11-27T15:42:39.564" v="1598" actId="1076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 actId="1076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 actId="1076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 actId="1076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8T12:34:19.196" v="1751" actId="14100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 actId="107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 actId="1076"/>
          <ac:spMkLst>
            <pc:docMk/>
            <pc:sldMk cId="226358864" sldId="265"/>
            <ac:spMk id="6" creationId="{4F5F6214-4ED6-440C-8488-40370266643C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7" creationId="{00000000-0000-0000-0000-000000000000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 actId="1076"/>
          <ac:spMkLst>
            <pc:docMk/>
            <pc:sldMk cId="226358864" sldId="265"/>
            <ac:spMk id="8" creationId="{7A3C0CA8-6DB7-4672-AFFA-B0BE07451F04}"/>
          </ac:spMkLst>
        </pc:spChg>
        <pc:spChg chg="add mod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3" creationId="{E1F1D231-334E-4D00-AEA2-E120034AB237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4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5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6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2:31:36.637" v="1693" actId="14100"/>
          <ac:spMkLst>
            <pc:docMk/>
            <pc:sldMk cId="226358864" sldId="265"/>
            <ac:spMk id="17" creationId="{25A62EA8-4775-4848-9367-1AD7A00C7546}"/>
          </ac:spMkLst>
        </pc:spChg>
        <pc:spChg chg="add mod">
          <ac:chgData name="DongHyeon Ko" userId="113be3d24099a8d3" providerId="LiveId" clId="{116AF83B-99CC-4C50-A28B-70941B365F50}" dt="2017-11-28T12:34:16.100" v="1750" actId="1076"/>
          <ac:spMkLst>
            <pc:docMk/>
            <pc:sldMk cId="226358864" sldId="265"/>
            <ac:spMk id="20" creationId="{305FD8B4-5D52-4CE2-B5D9-0875B8FB5EE1}"/>
          </ac:spMkLst>
        </pc:spChg>
        <pc:spChg chg="add mod">
          <ac:chgData name="DongHyeon Ko" userId="113be3d24099a8d3" providerId="LiveId" clId="{116AF83B-99CC-4C50-A28B-70941B365F50}" dt="2017-11-28T12:31:52.502" v="1714" actId="14100"/>
          <ac:spMkLst>
            <pc:docMk/>
            <pc:sldMk cId="226358864" sldId="265"/>
            <ac:spMk id="21" creationId="{612C78D7-68BF-49F6-84A7-AF6FE1DCB8D0}"/>
          </ac:spMkLst>
        </pc:spChg>
        <pc:spChg chg="add mod">
          <ac:chgData name="DongHyeon Ko" userId="113be3d24099a8d3" providerId="LiveId" clId="{116AF83B-99CC-4C50-A28B-70941B365F50}" dt="2017-11-28T12:34:14.141" v="1749" actId="1076"/>
          <ac:spMkLst>
            <pc:docMk/>
            <pc:sldMk cId="226358864" sldId="265"/>
            <ac:spMk id="25" creationId="{013CE114-3668-4A12-BF68-1BDAF9B68663}"/>
          </ac:spMkLst>
        </pc:spChg>
        <pc:spChg chg="add mod">
          <ac:chgData name="DongHyeon Ko" userId="113be3d24099a8d3" providerId="LiveId" clId="{116AF83B-99CC-4C50-A28B-70941B365F50}" dt="2017-11-28T12:33:58.922" v="1745" actId="571"/>
          <ac:spMkLst>
            <pc:docMk/>
            <pc:sldMk cId="226358864" sldId="265"/>
            <ac:spMk id="30" creationId="{C6566BD7-ABA4-443E-AE23-AB08C0E6CE8A}"/>
          </ac:spMkLst>
        </pc:spChg>
        <pc:grpChg chg="del mod">
          <ac:chgData name="DongHyeon Ko" userId="113be3d24099a8d3" providerId="LiveId" clId="{116AF83B-99CC-4C50-A28B-70941B365F50}" dt="2017-11-28T12:14:26.749" v="1623" actId="165"/>
          <ac:grpSpMkLst>
            <pc:docMk/>
            <pc:sldMk cId="226358864" sldId="265"/>
            <ac:grpSpMk id="1031" creationId="{00000000-0000-0000-0000-000000000000}"/>
          </ac:grpSpMkLst>
        </pc:grpChg>
        <pc:picChg chg="mod">
          <ac:chgData name="DongHyeon Ko" userId="113be3d24099a8d3" providerId="LiveId" clId="{116AF83B-99CC-4C50-A28B-70941B365F50}" dt="2017-11-28T12:14:43.864" v="1633" actId="1076"/>
          <ac:picMkLst>
            <pc:docMk/>
            <pc:sldMk cId="226358864" sldId="265"/>
            <ac:picMk id="1026" creationId="{805EE7AA-D1F4-47C0-B634-1918D02D1E2C}"/>
          </ac:picMkLst>
        </pc:picChg>
        <pc:cxnChg chg="add mod">
          <ac:chgData name="DongHyeon Ko" userId="113be3d24099a8d3" providerId="LiveId" clId="{116AF83B-99CC-4C50-A28B-70941B365F50}" dt="2017-11-28T12:31:55.325" v="1716" actId="1076"/>
          <ac:cxnSpMkLst>
            <pc:docMk/>
            <pc:sldMk cId="226358864" sldId="265"/>
            <ac:cxnSpMk id="3" creationId="{E6B20D74-03E7-4E50-B1B5-B53440D29E16}"/>
          </ac:cxnSpMkLst>
        </pc:cxnChg>
        <pc:cxnChg chg="add mod">
          <ac:chgData name="DongHyeon Ko" userId="113be3d24099a8d3" providerId="LiveId" clId="{116AF83B-99CC-4C50-A28B-70941B365F50}" dt="2017-11-28T12:16:00.559" v="1659" actId="14100"/>
          <ac:cxnSpMkLst>
            <pc:docMk/>
            <pc:sldMk cId="226358864" sldId="265"/>
            <ac:cxnSpMk id="18" creationId="{0544673F-3E4A-4E51-BAD0-B040AEA21554}"/>
          </ac:cxnSpMkLst>
        </pc:cxnChg>
        <pc:cxnChg chg="add mod">
          <ac:chgData name="DongHyeon Ko" userId="113be3d24099a8d3" providerId="LiveId" clId="{116AF83B-99CC-4C50-A28B-70941B365F50}" dt="2017-11-28T12:32:05.565" v="1720" actId="14100"/>
          <ac:cxnSpMkLst>
            <pc:docMk/>
            <pc:sldMk cId="226358864" sldId="265"/>
            <ac:cxnSpMk id="22" creationId="{FC9EDE35-637E-48FF-A85C-FA935DEA4013}"/>
          </ac:cxnSpMkLst>
        </pc:cxnChg>
        <pc:cxnChg chg="add mod">
          <ac:chgData name="DongHyeon Ko" userId="113be3d24099a8d3" providerId="LiveId" clId="{116AF83B-99CC-4C50-A28B-70941B365F50}" dt="2017-11-28T12:34:14.141" v="1749" actId="1076"/>
          <ac:cxnSpMkLst>
            <pc:docMk/>
            <pc:sldMk cId="226358864" sldId="265"/>
            <ac:cxnSpMk id="26" creationId="{D1F288F8-1060-463A-B7BA-40E8877D13F6}"/>
          </ac:cxnSpMkLst>
        </pc:cxnChg>
        <pc:cxnChg chg="add mod">
          <ac:chgData name="DongHyeon Ko" userId="113be3d24099a8d3" providerId="LiveId" clId="{116AF83B-99CC-4C50-A28B-70941B365F50}" dt="2017-11-28T12:33:58.922" v="1745" actId="571"/>
          <ac:cxnSpMkLst>
            <pc:docMk/>
            <pc:sldMk cId="226358864" sldId="265"/>
            <ac:cxnSpMk id="31" creationId="{732FA641-35E7-4B80-BA65-9AA3B3743C66}"/>
          </ac:cxnSpMkLst>
        </pc:cxnChg>
        <pc:cxnChg chg="add mod">
          <ac:chgData name="DongHyeon Ko" userId="113be3d24099a8d3" providerId="LiveId" clId="{116AF83B-99CC-4C50-A28B-70941B365F50}" dt="2017-11-28T12:34:19.196" v="1751" actId="14100"/>
          <ac:cxnSpMkLst>
            <pc:docMk/>
            <pc:sldMk cId="226358864" sldId="265"/>
            <ac:cxnSpMk id="32" creationId="{A799AA54-5676-4887-BF0B-A68494ACE3B7}"/>
          </ac:cxnSpMkLst>
        </pc:cxnChg>
        <pc:cxnChg chg="del">
          <ac:chgData name="DongHyeon Ko" userId="113be3d24099a8d3" providerId="LiveId" clId="{116AF83B-99CC-4C50-A28B-70941B365F50}" dt="2017-11-28T12:15:51.729" v="1656" actId="478"/>
          <ac:cxnSpMkLst>
            <pc:docMk/>
            <pc:sldMk cId="226358864" sldId="265"/>
            <ac:cxnSpMk id="1029" creationId="{00000000-0000-0000-0000-000000000000}"/>
          </ac:cxnSpMkLst>
        </pc:cxnChg>
      </pc:sldChg>
      <pc:sldChg chg="add">
        <pc:chgData name="DongHyeon Ko" userId="113be3d24099a8d3" providerId="LiveId" clId="{116AF83B-99CC-4C50-A28B-70941B365F50}" dt="2017-11-27T15:40:35.844" v="1536" actId="107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  <pc:sldChg chg="addSp delSp modSp">
        <pc:chgData name="DongHyeon Ko" userId="113be3d24099a8d3" providerId="LiveId" clId="{116AF83B-99CC-4C50-A28B-70941B365F50}" dt="2017-11-28T14:37:20.917" v="1992" actId="1076"/>
        <pc:sldMkLst>
          <pc:docMk/>
          <pc:sldMk cId="611401221" sldId="270"/>
        </pc:sldMkLst>
        <pc:spChg chg="del">
          <ac:chgData name="DongHyeon Ko" userId="113be3d24099a8d3" providerId="LiveId" clId="{116AF83B-99CC-4C50-A28B-70941B365F50}" dt="2017-11-28T13:33:14.479" v="1884" actId="478"/>
          <ac:spMkLst>
            <pc:docMk/>
            <pc:sldMk cId="611401221" sldId="270"/>
            <ac:spMk id="4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3:33:48.369" v="1891" actId="208"/>
          <ac:spMkLst>
            <pc:docMk/>
            <pc:sldMk cId="611401221" sldId="270"/>
            <ac:spMk id="5" creationId="{F9120B8E-B6C3-42F6-87D0-8CF5F35E0751}"/>
          </ac:spMkLst>
        </pc:spChg>
        <pc:spChg chg="add mod">
          <ac:chgData name="DongHyeon Ko" userId="113be3d24099a8d3" providerId="LiveId" clId="{116AF83B-99CC-4C50-A28B-70941B365F50}" dt="2017-11-28T13:33:53.791" v="1892" actId="571"/>
          <ac:spMkLst>
            <pc:docMk/>
            <pc:sldMk cId="611401221" sldId="270"/>
            <ac:spMk id="6" creationId="{105717F3-465C-4DAA-8087-80E6192BD2D8}"/>
          </ac:spMkLst>
        </pc:spChg>
        <pc:spChg chg="add mod">
          <ac:chgData name="DongHyeon Ko" userId="113be3d24099a8d3" providerId="LiveId" clId="{116AF83B-99CC-4C50-A28B-70941B365F50}" dt="2017-11-28T14:37:20.917" v="1992" actId="1076"/>
          <ac:spMkLst>
            <pc:docMk/>
            <pc:sldMk cId="611401221" sldId="270"/>
            <ac:spMk id="7" creationId="{2262DBEF-5AF3-4318-8F08-2CAD10C55383}"/>
          </ac:spMkLst>
        </pc:spChg>
      </pc:sldChg>
      <pc:sldChg chg="add">
        <pc:chgData name="DongHyeon Ko" userId="113be3d24099a8d3" providerId="LiveId" clId="{116AF83B-99CC-4C50-A28B-70941B365F50}" dt="2017-11-28T13:32:59.635" v="1881" actId="1076"/>
        <pc:sldMkLst>
          <pc:docMk/>
          <pc:sldMk cId="3674669559" sldId="271"/>
        </pc:sldMkLst>
      </pc:sldChg>
    </pc:docChg>
  </pc:docChgLst>
  <pc:docChgLst>
    <pc:chgData name="DongHyeon Ko" userId="113be3d24099a8d3" providerId="LiveId" clId="{07314520-6191-4EBB-AC7B-6BE57BFF3A5C}"/>
    <pc:docChg chg="undo custSel addSld modSld">
      <pc:chgData name="DongHyeon Ko" userId="113be3d24099a8d3" providerId="LiveId" clId="{07314520-6191-4EBB-AC7B-6BE57BFF3A5C}" dt="2017-11-28T08:33:09.803" v="716" actId="20577"/>
      <pc:docMkLst>
        <pc:docMk/>
      </pc:docMkLst>
      <pc:sldChg chg="modSp">
        <pc:chgData name="DongHyeon Ko" userId="113be3d24099a8d3" providerId="LiveId" clId="{07314520-6191-4EBB-AC7B-6BE57BFF3A5C}" dt="2017-11-28T07:32:07.465" v="157" actId="20577"/>
        <pc:sldMkLst>
          <pc:docMk/>
          <pc:sldMk cId="3957995664" sldId="258"/>
        </pc:sldMkLst>
        <pc:spChg chg="mod">
          <ac:chgData name="DongHyeon Ko" userId="113be3d24099a8d3" providerId="LiveId" clId="{07314520-6191-4EBB-AC7B-6BE57BFF3A5C}" dt="2017-11-28T07:32:07.465" v="157" actId="20577"/>
          <ac:spMkLst>
            <pc:docMk/>
            <pc:sldMk cId="3957995664" sldId="258"/>
            <ac:spMk id="2" creationId="{E2885DD5-D5F5-408D-AD65-6045423110FB}"/>
          </ac:spMkLst>
        </pc:spChg>
      </pc:sldChg>
      <pc:sldChg chg="addSp delSp modSp">
        <pc:chgData name="DongHyeon Ko" userId="113be3d24099a8d3" providerId="LiveId" clId="{07314520-6191-4EBB-AC7B-6BE57BFF3A5C}" dt="2017-11-28T08:02:47.981" v="270" actId="11529"/>
        <pc:sldMkLst>
          <pc:docMk/>
          <pc:sldMk cId="2091678307" sldId="259"/>
        </pc:sldMkLst>
        <pc:spChg chg="add del mod">
          <ac:chgData name="DongHyeon Ko" userId="113be3d24099a8d3" providerId="LiveId" clId="{07314520-6191-4EBB-AC7B-6BE57BFF3A5C}" dt="2017-11-28T08:02:47.981" v="270" actId="11529"/>
          <ac:spMkLst>
            <pc:docMk/>
            <pc:sldMk cId="2091678307" sldId="259"/>
            <ac:spMk id="2" creationId="{C6567615-79FB-4AD7-A980-3074A89A7BC3}"/>
          </ac:spMkLst>
        </pc:spChg>
        <pc:spChg chg="add mod">
          <ac:chgData name="DongHyeon Ko" userId="113be3d24099a8d3" providerId="LiveId" clId="{07314520-6191-4EBB-AC7B-6BE57BFF3A5C}" dt="2017-11-28T08:02:47.392" v="267" actId="571"/>
          <ac:spMkLst>
            <pc:docMk/>
            <pc:sldMk cId="2091678307" sldId="259"/>
            <ac:spMk id="4" creationId="{7EFCEF8D-1AB0-485B-B326-3FBC7A76B077}"/>
          </ac:spMkLst>
        </pc:spChg>
        <pc:spChg chg="mod">
          <ac:chgData name="DongHyeon Ko" userId="113be3d24099a8d3" providerId="LiveId" clId="{07314520-6191-4EBB-AC7B-6BE57BFF3A5C}" dt="2017-11-28T08:02:46.923" v="265" actId="1076"/>
          <ac:spMkLst>
            <pc:docMk/>
            <pc:sldMk cId="2091678307" sldId="259"/>
            <ac:spMk id="6" creationId="{4F5F6214-4ED6-440C-8488-40370266643C}"/>
          </ac:spMkLst>
        </pc:spChg>
        <pc:picChg chg="add del mod">
          <ac:chgData name="DongHyeon Ko" userId="113be3d24099a8d3" providerId="LiveId" clId="{07314520-6191-4EBB-AC7B-6BE57BFF3A5C}" dt="2017-11-28T08:02:46.731" v="260" actId="11529"/>
          <ac:picMkLst>
            <pc:docMk/>
            <pc:sldMk cId="2091678307" sldId="259"/>
            <ac:picMk id="5" creationId="{A5579328-43DB-4304-8677-72B0012CF0C7}"/>
          </ac:picMkLst>
        </pc:picChg>
      </pc:sldChg>
      <pc:sldChg chg="modSp">
        <pc:chgData name="DongHyeon Ko" userId="113be3d24099a8d3" providerId="LiveId" clId="{07314520-6191-4EBB-AC7B-6BE57BFF3A5C}" dt="2017-11-28T08:15:08.389" v="625" actId="20577"/>
        <pc:sldMkLst>
          <pc:docMk/>
          <pc:sldMk cId="1647177349" sldId="260"/>
        </pc:sldMkLst>
        <pc:spChg chg="mod">
          <ac:chgData name="DongHyeon Ko" userId="113be3d24099a8d3" providerId="LiveId" clId="{07314520-6191-4EBB-AC7B-6BE57BFF3A5C}" dt="2017-11-28T08:15:08.389" v="625" actId="20577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07314520-6191-4EBB-AC7B-6BE57BFF3A5C}" dt="2017-11-28T08:06:30.927" v="314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">
        <pc:chgData name="DongHyeon Ko" userId="113be3d24099a8d3" providerId="LiveId" clId="{07314520-6191-4EBB-AC7B-6BE57BFF3A5C}" dt="2017-11-28T08:03:05.026" v="275" actId="20577"/>
        <pc:sldMkLst>
          <pc:docMk/>
          <pc:sldMk cId="2532134966" sldId="262"/>
        </pc:sldMkLst>
        <pc:spChg chg="add mod">
          <ac:chgData name="DongHyeon Ko" userId="113be3d24099a8d3" providerId="LiveId" clId="{07314520-6191-4EBB-AC7B-6BE57BFF3A5C}" dt="2017-11-28T08:02:59.559" v="274" actId="1076"/>
          <ac:spMkLst>
            <pc:docMk/>
            <pc:sldMk cId="2532134966" sldId="262"/>
            <ac:spMk id="2" creationId="{47F9A707-3D99-4155-8F2F-4414109D7A5A}"/>
          </ac:spMkLst>
        </pc:spChg>
        <pc:spChg chg="add mod">
          <ac:chgData name="DongHyeon Ko" userId="113be3d24099a8d3" providerId="LiveId" clId="{07314520-6191-4EBB-AC7B-6BE57BFF3A5C}" dt="2017-11-28T07:40:26.942" v="196" actId="1076"/>
          <ac:spMkLst>
            <pc:docMk/>
            <pc:sldMk cId="2532134966" sldId="262"/>
            <ac:spMk id="6" creationId="{82250C36-12A3-41D7-904E-0B3663EA3A99}"/>
          </ac:spMkLst>
        </pc:spChg>
        <pc:picChg chg="add del mod">
          <ac:chgData name="DongHyeon Ko" userId="113be3d24099a8d3" providerId="LiveId" clId="{07314520-6191-4EBB-AC7B-6BE57BFF3A5C}" dt="2017-11-28T07:36:41.741" v="184" actId="20577"/>
          <ac:picMkLst>
            <pc:docMk/>
            <pc:sldMk cId="2532134966" sldId="262"/>
            <ac:picMk id="4" creationId="{9B800E84-1E7F-4B26-9F73-931B1D06814D}"/>
          </ac:picMkLst>
        </pc:picChg>
        <pc:picChg chg="add mod">
          <ac:chgData name="DongHyeon Ko" userId="113be3d24099a8d3" providerId="LiveId" clId="{07314520-6191-4EBB-AC7B-6BE57BFF3A5C}" dt="2017-11-28T07:36:58.146" v="190" actId="1076"/>
          <ac:picMkLst>
            <pc:docMk/>
            <pc:sldMk cId="2532134966" sldId="262"/>
            <ac:picMk id="5" creationId="{E5D30BB3-842F-486D-9D4E-DDC57E799029}"/>
          </ac:picMkLst>
        </pc:picChg>
        <pc:picChg chg="add del mod">
          <ac:chgData name="DongHyeon Ko" userId="113be3d24099a8d3" providerId="LiveId" clId="{07314520-6191-4EBB-AC7B-6BE57BFF3A5C}" dt="2017-11-28T08:02:53.164" v="272" actId="478"/>
          <ac:picMkLst>
            <pc:docMk/>
            <pc:sldMk cId="2532134966" sldId="262"/>
            <ac:picMk id="8" creationId="{9F19E356-293B-4C5A-911B-09FCDCD4EE90}"/>
          </ac:picMkLst>
        </pc:picChg>
        <pc:picChg chg="add del mod">
          <ac:chgData name="DongHyeon Ko" userId="113be3d24099a8d3" providerId="LiveId" clId="{07314520-6191-4EBB-AC7B-6BE57BFF3A5C}" dt="2017-11-28T08:03:05.026" v="275" actId="20577"/>
          <ac:picMkLst>
            <pc:docMk/>
            <pc:sldMk cId="2532134966" sldId="262"/>
            <ac:picMk id="9" creationId="{E97990E8-4996-45B4-9BD4-53DBEE534C63}"/>
          </ac:picMkLst>
        </pc:picChg>
      </pc:sldChg>
      <pc:sldChg chg="addSp delSp modSp">
        <pc:chgData name="DongHyeon Ko" userId="113be3d24099a8d3" providerId="LiveId" clId="{07314520-6191-4EBB-AC7B-6BE57BFF3A5C}" dt="2017-11-28T08:33:09.803" v="716" actId="20577"/>
        <pc:sldMkLst>
          <pc:docMk/>
          <pc:sldMk cId="226358864" sldId="265"/>
        </pc:sldMkLst>
        <pc:spChg chg="del mod">
          <ac:chgData name="DongHyeon Ko" userId="113be3d24099a8d3" providerId="LiveId" clId="{07314520-6191-4EBB-AC7B-6BE57BFF3A5C}" dt="2017-11-28T08:30:47.184" v="659" actId="478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07314520-6191-4EBB-AC7B-6BE57BFF3A5C}" dt="2017-11-28T08:32:24.983" v="684" actId="478"/>
          <ac:spMkLst>
            <pc:docMk/>
            <pc:sldMk cId="226358864" sldId="265"/>
            <ac:spMk id="5" creationId="{A5A5A334-BBEF-42A4-AE78-14C0F6AA6AFD}"/>
          </ac:spMkLst>
        </pc:spChg>
        <pc:spChg chg="add mod">
          <ac:chgData name="DongHyeon Ko" userId="113be3d24099a8d3" providerId="LiveId" clId="{07314520-6191-4EBB-AC7B-6BE57BFF3A5C}" dt="2017-11-28T08:33:07.866" v="714" actId="20577"/>
          <ac:spMkLst>
            <pc:docMk/>
            <pc:sldMk cId="226358864" sldId="265"/>
            <ac:spMk id="7" creationId="{607BEE0D-E9CD-473C-B992-123B5ECDFACE}"/>
          </ac:spMkLst>
        </pc:spChg>
        <pc:spChg chg="del mod">
          <ac:chgData name="DongHyeon Ko" userId="113be3d24099a8d3" providerId="LiveId" clId="{07314520-6191-4EBB-AC7B-6BE57BFF3A5C}" dt="2017-11-28T08:20:35.351" v="629" actId="478"/>
          <ac:spMkLst>
            <pc:docMk/>
            <pc:sldMk cId="226358864" sldId="265"/>
            <ac:spMk id="8" creationId="{7A3C0CA8-6DB7-4672-AFFA-B0BE07451F04}"/>
          </ac:spMkLst>
        </pc:spChg>
        <pc:spChg chg="add del mod">
          <ac:chgData name="DongHyeon Ko" userId="113be3d24099a8d3" providerId="LiveId" clId="{07314520-6191-4EBB-AC7B-6BE57BFF3A5C}" dt="2017-11-28T08:32:24.316" v="683" actId="478"/>
          <ac:spMkLst>
            <pc:docMk/>
            <pc:sldMk cId="226358864" sldId="265"/>
            <ac:spMk id="10" creationId="{EB6A8DCE-D76F-46C9-B330-C03C5D6384EC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1" creationId="{B93ED877-8287-4970-86AE-4278047F4438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2" creationId="{24713A73-5718-4249-AA21-327189981D21}"/>
          </ac:spMkLst>
        </pc:spChg>
        <pc:spChg chg="add mod">
          <ac:chgData name="DongHyeon Ko" userId="113be3d24099a8d3" providerId="LiveId" clId="{07314520-6191-4EBB-AC7B-6BE57BFF3A5C}" dt="2017-11-28T08:33:06.522" v="713" actId="20577"/>
          <ac:spMkLst>
            <pc:docMk/>
            <pc:sldMk cId="226358864" sldId="265"/>
            <ac:spMk id="14" creationId="{B07E42FC-C419-401E-A995-30646A724832}"/>
          </ac:spMkLst>
        </pc:spChg>
        <pc:spChg chg="add mod">
          <ac:chgData name="DongHyeon Ko" userId="113be3d24099a8d3" providerId="LiveId" clId="{07314520-6191-4EBB-AC7B-6BE57BFF3A5C}" dt="2017-11-28T08:33:08.938" v="715" actId="20577"/>
          <ac:spMkLst>
            <pc:docMk/>
            <pc:sldMk cId="226358864" sldId="265"/>
            <ac:spMk id="15" creationId="{7A42665B-A587-45AE-8E9D-14D243D3AC6F}"/>
          </ac:spMkLst>
        </pc:spChg>
        <pc:spChg chg="add mod">
          <ac:chgData name="DongHyeon Ko" userId="113be3d24099a8d3" providerId="LiveId" clId="{07314520-6191-4EBB-AC7B-6BE57BFF3A5C}" dt="2017-11-28T08:33:09.803" v="716" actId="20577"/>
          <ac:spMkLst>
            <pc:docMk/>
            <pc:sldMk cId="226358864" sldId="265"/>
            <ac:spMk id="16" creationId="{97D3B44B-89BF-452A-B7C5-458BA1B1F938}"/>
          </ac:spMkLst>
        </pc:spChg>
        <pc:picChg chg="add mod modCrop">
          <ac:chgData name="DongHyeon Ko" userId="113be3d24099a8d3" providerId="LiveId" clId="{07314520-6191-4EBB-AC7B-6BE57BFF3A5C}" dt="2017-11-28T08:31:46.430" v="673" actId="1076"/>
          <ac:picMkLst>
            <pc:docMk/>
            <pc:sldMk cId="226358864" sldId="265"/>
            <ac:picMk id="4" creationId="{4CA99FD9-CA1F-42CB-9446-1CB0D901DCBF}"/>
          </ac:picMkLst>
        </pc:picChg>
        <pc:picChg chg="add mod">
          <ac:chgData name="DongHyeon Ko" userId="113be3d24099a8d3" providerId="LiveId" clId="{07314520-6191-4EBB-AC7B-6BE57BFF3A5C}" dt="2017-11-28T08:23:06.065" v="645" actId="20577"/>
          <ac:picMkLst>
            <pc:docMk/>
            <pc:sldMk cId="226358864" sldId="265"/>
            <ac:picMk id="1026" creationId="{805EE7AA-D1F4-47C0-B634-1918D02D1E2C}"/>
          </ac:picMkLst>
        </pc:picChg>
        <pc:picChg chg="add mod modCrop">
          <ac:chgData name="DongHyeon Ko" userId="113be3d24099a8d3" providerId="LiveId" clId="{07314520-6191-4EBB-AC7B-6BE57BFF3A5C}" dt="2017-11-28T08:31:52.597" v="676" actId="1076"/>
          <ac:picMkLst>
            <pc:docMk/>
            <pc:sldMk cId="226358864" sldId="265"/>
            <ac:picMk id="1028" creationId="{FEE03BAD-3488-4D7E-B0B0-428426ADC3F2}"/>
          </ac:picMkLst>
        </pc:picChg>
      </pc:sldChg>
      <pc:sldChg chg="addSp delSp modSp add">
        <pc:chgData name="DongHyeon Ko" userId="113be3d24099a8d3" providerId="LiveId" clId="{07314520-6191-4EBB-AC7B-6BE57BFF3A5C}" dt="2017-11-28T07:36:42.799" v="185" actId="20577"/>
        <pc:sldMkLst>
          <pc:docMk/>
          <pc:sldMk cId="501479627" sldId="269"/>
        </pc:sldMkLst>
        <pc:picChg chg="add del mod">
          <ac:chgData name="DongHyeon Ko" userId="113be3d24099a8d3" providerId="LiveId" clId="{07314520-6191-4EBB-AC7B-6BE57BFF3A5C}" dt="2017-11-28T07:36:38.073" v="181" actId="20577"/>
          <ac:picMkLst>
            <pc:docMk/>
            <pc:sldMk cId="501479627" sldId="269"/>
            <ac:picMk id="3" creationId="{95AB2F68-882D-44B5-BC55-C9A72B249553}"/>
          </ac:picMkLst>
        </pc:picChg>
        <pc:picChg chg="add">
          <ac:chgData name="DongHyeon Ko" userId="113be3d24099a8d3" providerId="LiveId" clId="{07314520-6191-4EBB-AC7B-6BE57BFF3A5C}" dt="2017-11-28T07:36:42.799" v="185" actId="20577"/>
          <ac:picMkLst>
            <pc:docMk/>
            <pc:sldMk cId="501479627" sldId="269"/>
            <ac:picMk id="4" creationId="{728B0F3F-3A09-4C67-95AD-23C8AF240893}"/>
          </ac:picMkLst>
        </pc:picChg>
      </pc:sldChg>
      <pc:sldChg chg="add">
        <pc:chgData name="DongHyeon Ko" userId="113be3d24099a8d3" providerId="LiveId" clId="{07314520-6191-4EBB-AC7B-6BE57BFF3A5C}" dt="2017-11-28T07:32:17.221" v="159" actId="20577"/>
        <pc:sldMkLst>
          <pc:docMk/>
          <pc:sldMk cId="611401221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695" y="609600"/>
            <a:ext cx="8676005" cy="1085215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15" y="5163185"/>
            <a:ext cx="5575935" cy="108585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77500" lnSpcReduction="20000"/>
          </a:bodyPr>
          <a:lstStyle/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2012180022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양기석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2015182002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고동현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187700" y="420370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3248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8491855" y="3094355"/>
            <a:ext cx="28778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게임화면 예시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1821815"/>
            <a:ext cx="6610985" cy="37191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76072-664F-4F63-BB67-38758F452A18}"/>
              </a:ext>
            </a:extLst>
          </p:cNvPr>
          <p:cNvSpPr txBox="1"/>
          <p:nvPr/>
        </p:nvSpPr>
        <p:spPr>
          <a:xfrm>
            <a:off x="791845" y="4606925"/>
            <a:ext cx="3572510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atin typeface="Century Gothic" charset="0"/>
                <a:ea typeface="Century Gothic" charset="0"/>
              </a:rPr>
              <a:t>[</a:t>
            </a:r>
            <a:r>
              <a:rPr lang="en-US" altLang="ko-KR" sz="1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연구소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] </a:t>
            </a:r>
            <a:r>
              <a:rPr lang="en-US" altLang="ko-KR" sz="1400" b="0" cap="none" dirty="0">
                <a:latin typeface="맑은 고딕" charset="0"/>
                <a:ea typeface="맑은 고딕" charset="0"/>
              </a:rPr>
              <a:t>게임이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400" b="0" cap="none" dirty="0">
                <a:latin typeface="맑은 고딕" charset="0"/>
                <a:ea typeface="맑은 고딕" charset="0"/>
              </a:rPr>
              <a:t>시작되었습니다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1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1p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503을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생성했습니다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1400" b="1" cap="none" dirty="0">
              <a:solidFill>
                <a:schemeClr val="accent4"/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E5E0C-0602-4A01-9777-59C0C7D65693}"/>
              </a:ext>
            </a:extLst>
          </p:cNvPr>
          <p:cNvSpPr/>
          <p:nvPr/>
        </p:nvSpPr>
        <p:spPr>
          <a:xfrm>
            <a:off x="374650" y="4419600"/>
            <a:ext cx="3603625" cy="8477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  <a:endCxn id="14" idx="1"/>
          </p:cNvCxnSpPr>
          <p:nvPr/>
        </p:nvCxnSpPr>
        <p:spPr>
          <a:xfrm>
            <a:off x="2176145" y="5267325"/>
            <a:ext cx="1802765" cy="645795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3978275" y="5727700"/>
            <a:ext cx="195135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시스템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알림창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번개 14"/>
          <p:cNvSpPr>
            <a:spLocks/>
          </p:cNvSpPr>
          <p:nvPr/>
        </p:nvSpPr>
        <p:spPr>
          <a:xfrm>
            <a:off x="6707505" y="4681855"/>
            <a:ext cx="545465" cy="586105"/>
          </a:xfrm>
          <a:prstGeom prst="lightningBolt">
            <a:avLst/>
          </a:prstGeom>
          <a:solidFill>
            <a:srgbClr val="E1930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7186930" y="5180330"/>
            <a:ext cx="1403985" cy="131445"/>
          </a:xfrm>
          <a:prstGeom prst="straightConnector1">
            <a:avLst/>
          </a:prstGeom>
          <a:ln w="31750" cap="rnd" cmpd="sng"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/>
        </p:nvSpPr>
        <p:spPr>
          <a:xfrm>
            <a:off x="8564245" y="5128260"/>
            <a:ext cx="195135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에너지 충천 상태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8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0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448435"/>
            <a:ext cx="3355340" cy="443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63465" y="2255520"/>
            <a:ext cx="622109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로봇이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주인공이며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,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플레이어가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컨트롤하는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캐릭터이다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해당 로봇 가운데에는 식별코드가 적혀있다.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747895" y="3766185"/>
            <a:ext cx="645350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특징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: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전류를 흘려보내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자석의 성질을 가질 수 있다.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     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          전류를 흘려보내지 않는다면 자석의 성질을 잃는다.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Century Gothic" charset="0"/>
                <a:ea typeface="Century Gothic" charset="0"/>
              </a:rPr>
              <a:t>	   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821055" y="418465"/>
            <a:ext cx="6376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-조작방법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EE7AA-D1F4-47C0-B634-1918D02D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6352" y1="5660" x2="26415" y2="5660"/>
                        <a14:backgroundMark x1="30189" y1="5031" x2="41824" y2="32075"/>
                        <a14:backgroundMark x1="37421" y1="79245" x2="55975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>
            <a:off x="942975" y="2496185"/>
            <a:ext cx="6909435" cy="280797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>
            <a:off x="8651240" y="2496820"/>
            <a:ext cx="2397125" cy="2401570"/>
          </a:xfrm>
          <a:prstGeom prst="ellipse">
            <a:avLst/>
          </a:prstGeom>
          <a:noFill/>
        </p:spPr>
      </p:pic>
      <p:sp>
        <p:nvSpPr>
          <p:cNvPr id="7" name="사각형: 둥근 모서리 6"/>
          <p:cNvSpPr>
            <a:spLocks/>
          </p:cNvSpPr>
          <p:nvPr/>
        </p:nvSpPr>
        <p:spPr>
          <a:xfrm>
            <a:off x="1866265" y="385254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A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4" name="사각형: 둥근 모서리 13"/>
          <p:cNvSpPr>
            <a:spLocks/>
          </p:cNvSpPr>
          <p:nvPr/>
        </p:nvSpPr>
        <p:spPr>
          <a:xfrm>
            <a:off x="2218690" y="340169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W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5" name="사각형: 둥근 모서리 14"/>
          <p:cNvSpPr>
            <a:spLocks/>
          </p:cNvSpPr>
          <p:nvPr/>
        </p:nvSpPr>
        <p:spPr>
          <a:xfrm>
            <a:off x="2332990" y="385127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S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6" name="사각형: 둥근 모서리 15"/>
          <p:cNvSpPr>
            <a:spLocks/>
          </p:cNvSpPr>
          <p:nvPr/>
        </p:nvSpPr>
        <p:spPr>
          <a:xfrm>
            <a:off x="2802890" y="385127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D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030" name="도형 1029"/>
          <p:cNvSpPr>
            <a:spLocks/>
          </p:cNvSpPr>
          <p:nvPr/>
        </p:nvSpPr>
        <p:spPr>
          <a:xfrm>
            <a:off x="1600200" y="18218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 이동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F1D231-334E-4D00-AEA2-E120034AB237}"/>
              </a:ext>
            </a:extLst>
          </p:cNvPr>
          <p:cNvSpPr>
            <a:spLocks/>
          </p:cNvSpPr>
          <p:nvPr/>
        </p:nvSpPr>
        <p:spPr>
          <a:xfrm>
            <a:off x="3156585" y="3388360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Century Gothic" charset="0"/>
                <a:ea typeface="Century Gothic" charset="0"/>
              </a:rPr>
              <a:t>R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7" name="도형 1029">
            <a:extLst>
              <a:ext uri="{FF2B5EF4-FFF2-40B4-BE49-F238E27FC236}">
                <a16:creationId xmlns:a16="http://schemas.microsoft.com/office/drawing/2014/main" id="{25A62EA8-4775-4848-9367-1AD7A00C7546}"/>
              </a:ext>
            </a:extLst>
          </p:cNvPr>
          <p:cNvSpPr>
            <a:spLocks/>
          </p:cNvSpPr>
          <p:nvPr/>
        </p:nvSpPr>
        <p:spPr>
          <a:xfrm>
            <a:off x="3357245" y="18091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전기생성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B20D74-03E7-4E50-B1B5-B53440D29E1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357245" y="2232660"/>
            <a:ext cx="813435" cy="1155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44673F-3E4A-4E51-BAD0-B040AEA21554}"/>
              </a:ext>
            </a:extLst>
          </p:cNvPr>
          <p:cNvCxnSpPr>
            <a:cxnSpLocks/>
            <a:stCxn id="1030" idx="2"/>
          </p:cNvCxnSpPr>
          <p:nvPr/>
        </p:nvCxnSpPr>
        <p:spPr>
          <a:xfrm>
            <a:off x="2413635" y="2245360"/>
            <a:ext cx="0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029">
            <a:extLst>
              <a:ext uri="{FF2B5EF4-FFF2-40B4-BE49-F238E27FC236}">
                <a16:creationId xmlns:a16="http://schemas.microsoft.com/office/drawing/2014/main" id="{612C78D7-68BF-49F6-84A7-AF6FE1DCB8D0}"/>
              </a:ext>
            </a:extLst>
          </p:cNvPr>
          <p:cNvSpPr>
            <a:spLocks/>
          </p:cNvSpPr>
          <p:nvPr/>
        </p:nvSpPr>
        <p:spPr>
          <a:xfrm>
            <a:off x="7852410" y="18091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상호작용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DE35-637E-48FF-A85C-FA935DEA4013}"/>
              </a:ext>
            </a:extLst>
          </p:cNvPr>
          <p:cNvCxnSpPr>
            <a:cxnSpLocks/>
          </p:cNvCxnSpPr>
          <p:nvPr/>
        </p:nvCxnSpPr>
        <p:spPr>
          <a:xfrm>
            <a:off x="8763000" y="2245360"/>
            <a:ext cx="818515" cy="895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1029">
            <a:extLst>
              <a:ext uri="{FF2B5EF4-FFF2-40B4-BE49-F238E27FC236}">
                <a16:creationId xmlns:a16="http://schemas.microsoft.com/office/drawing/2014/main" id="{013CE114-3668-4A12-BF68-1BDAF9B68663}"/>
              </a:ext>
            </a:extLst>
          </p:cNvPr>
          <p:cNvSpPr>
            <a:spLocks/>
          </p:cNvSpPr>
          <p:nvPr/>
        </p:nvSpPr>
        <p:spPr>
          <a:xfrm>
            <a:off x="10181590" y="1761490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시점전환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1F288F8-1060-463A-B7BA-40E8877D13F6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181590" y="2185035"/>
            <a:ext cx="813435" cy="9404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05FD8B4-5D52-4CE2-B5D9-0875B8FB5EE1}"/>
              </a:ext>
            </a:extLst>
          </p:cNvPr>
          <p:cNvSpPr/>
          <p:nvPr/>
        </p:nvSpPr>
        <p:spPr>
          <a:xfrm>
            <a:off x="8844280" y="3662045"/>
            <a:ext cx="2290445" cy="4235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99AA54-5676-4887-BF0B-A68494ACE3B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278110" y="2185035"/>
            <a:ext cx="716915" cy="15982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784350"/>
            <a:ext cx="2399030" cy="179959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30400" y="1266825"/>
          <a:ext cx="8066405" cy="5294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35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endParaRPr lang="ko-KR" altLang="en-US" sz="2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0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연결되어있는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오브젝트에서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이벤트가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발생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050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번개표시와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 충전이 된다.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특정 키를 누르면 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자석이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된다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345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성질을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갖는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오브젝트들이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달라붙게된다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619125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오브젝트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0D2479F0-3A26-4F6B-B523-4D5075F54109}"/>
              </a:ext>
            </a:extLst>
          </p:cNvPr>
          <p:cNvSpPr/>
          <p:nvPr/>
        </p:nvSpPr>
        <p:spPr>
          <a:xfrm>
            <a:off x="2694305" y="3780155"/>
            <a:ext cx="1130300" cy="1277620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7C5E84-8C31-4D0D-A566-8E6C7022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30" y="5254625"/>
            <a:ext cx="1247775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게임플로우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기술적 요소 - 클라이언트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036320" y="1986280"/>
            <a:ext cx="622173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블러 효과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거울 효과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법선 매핑을 이용한 사실적 표현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기술적 요소 - 서버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0085" y="1985010"/>
            <a:ext cx="10761345" cy="35363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DirectX 12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GitHub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Visual Studio 2017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Windows OS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  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813435" y="50863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813435" y="50863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참고 문헌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DA83F-10E4-4154-8703-B066D1AE69E7}"/>
              </a:ext>
            </a:extLst>
          </p:cNvPr>
          <p:cNvSpPr/>
          <p:nvPr/>
        </p:nvSpPr>
        <p:spPr>
          <a:xfrm>
            <a:off x="2797629" y="1991303"/>
            <a:ext cx="8218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http://m.inven.co.kr/board/powerbbs.php?come_idx=3509&amp;l=600707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80F87-A3E7-4C13-8C14-8F9041B8B25C}"/>
              </a:ext>
            </a:extLst>
          </p:cNvPr>
          <p:cNvSpPr txBox="1"/>
          <p:nvPr/>
        </p:nvSpPr>
        <p:spPr>
          <a:xfrm>
            <a:off x="1012371" y="1991303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6EC1DE-5CF3-41C5-A0FB-80C9D55CE888}"/>
              </a:ext>
            </a:extLst>
          </p:cNvPr>
          <p:cNvSpPr/>
          <p:nvPr/>
        </p:nvSpPr>
        <p:spPr>
          <a:xfrm>
            <a:off x="2797629" y="2517339"/>
            <a:ext cx="838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https://theportalwiki.com/wiki/Heavy_Duty_Super</a:t>
            </a:r>
            <a:r>
              <a:rPr lang="en-US" altLang="ko-KR" dirty="0"/>
              <a:t>-</a:t>
            </a:r>
            <a:r>
              <a:rPr lang="ko-KR" altLang="en-US" dirty="0" err="1"/>
              <a:t>Colliding_Super_Button</a:t>
            </a:r>
            <a:r>
              <a:rPr lang="ko-KR" altLang="en-US" dirty="0"/>
              <a:t>/ko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E8EF1-3A41-4B5D-94B3-E54B52A3B845}"/>
              </a:ext>
            </a:extLst>
          </p:cNvPr>
          <p:cNvSpPr txBox="1"/>
          <p:nvPr/>
        </p:nvSpPr>
        <p:spPr>
          <a:xfrm>
            <a:off x="1012371" y="2655838"/>
            <a:ext cx="178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285B63-A1AA-4953-8014-A7BEBE209CAB}"/>
              </a:ext>
            </a:extLst>
          </p:cNvPr>
          <p:cNvSpPr/>
          <p:nvPr/>
        </p:nvSpPr>
        <p:spPr>
          <a:xfrm>
            <a:off x="2797629" y="34004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http://minecraft-mods.ru/tekstury/27089-aperturecraft-256x152.html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DFA8F-D115-4F85-8CE7-04C3D9BAA2D4}"/>
              </a:ext>
            </a:extLst>
          </p:cNvPr>
          <p:cNvSpPr txBox="1"/>
          <p:nvPr/>
        </p:nvSpPr>
        <p:spPr>
          <a:xfrm>
            <a:off x="1012372" y="3554187"/>
            <a:ext cx="17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 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052E33-145F-446F-BAEF-BFAA4A56E701}"/>
              </a:ext>
            </a:extLst>
          </p:cNvPr>
          <p:cNvSpPr/>
          <p:nvPr/>
        </p:nvSpPr>
        <p:spPr>
          <a:xfrm>
            <a:off x="2797631" y="4211795"/>
            <a:ext cx="420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https://gigglehd.com/zbxe/6419382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9746F-9727-4FB2-A176-BE0B70BDC073}"/>
              </a:ext>
            </a:extLst>
          </p:cNvPr>
          <p:cNvSpPr/>
          <p:nvPr/>
        </p:nvSpPr>
        <p:spPr>
          <a:xfrm>
            <a:off x="2797629" y="47461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https://trollandi.maximumgames.com/puzzle-makes-better-video-game-pacing/</a:t>
            </a: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94664" y="257175"/>
            <a:ext cx="4611370" cy="7708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78815" y="1263015"/>
            <a:ext cx="10021570" cy="48907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연구 목적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재미 요소</a:t>
            </a: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v"/>
            </a:pP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게임 소개 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게임 플레이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기술적 요소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플랫폼 &amp; 개발환경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개발 일정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참고 문헌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7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연구 목적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224280" y="1412240"/>
            <a:ext cx="10020935" cy="11988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이슈가 되었던 사건을 배경으로 재미있게 풀어나가는 형식의 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게임이 있다면, 많은 사람들이 즐길 수 있을 것이라고 생각한다.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yang/AppData/Roaming/PolarisOffice/ETemp/2012_14164936/fImage184943240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2937510"/>
            <a:ext cx="2334260" cy="3086735"/>
          </a:xfrm>
          <a:prstGeom prst="rect">
            <a:avLst/>
          </a:prstGeom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1524000" y="6008370"/>
            <a:ext cx="23361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최순실 게이트 사건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646930" y="3547745"/>
            <a:ext cx="1861819" cy="1861819"/>
          </a:xfrm>
          <a:prstGeom prst="mathPlus">
            <a:avLst/>
          </a:prstGeom>
          <a:solidFill>
            <a:schemeClr val="accent4"/>
          </a:solidFill>
          <a:ln w="1905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yang/AppData/Roaming/PolarisOffice/ETemp/2012_14164936/fImage98432244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0" y="3347720"/>
            <a:ext cx="3488055" cy="2174240"/>
          </a:xfrm>
          <a:prstGeom prst="rect">
            <a:avLst/>
          </a:prstGeom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>
            <a:off x="7179945" y="5793105"/>
            <a:ext cx="347662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포탈 건을 이용해 탈출하는</a:t>
            </a: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게임 ”Portal”</a:t>
            </a: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82600" y="381000"/>
            <a:ext cx="461073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연구 목적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186815" y="1899285"/>
            <a:ext cx="10020935" cy="30435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큰 사회적 이슈가 되었던 최순실 게이트 사건을 풍자하여 </a:t>
            </a: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게임의 설정에 적절히 넣는다면, 플레이어들에게 색다른 재미를 </a:t>
            </a: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줄 수 있다고 생각하였다.</a:t>
            </a: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또한, 즐겁게 개발을 할 수 있다면 분명 재밌는 게임이 나올 것이라는 확신이 있기에 이 게임을 개발하려고 한다.</a:t>
            </a: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8807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재미 요소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960120" y="2172970"/>
            <a:ext cx="9895840" cy="4397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두 명의 멀티 플레이어가 협동하여 퍼즐을 해결.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두 명의 플레이어에게 “503”과 “순시리” 라는 이름을 부여하여 한편의 희극을 보는 듯한 대화가 UI를 통해 오감.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퍼즐의 난이도가 “타블렛 PC” 에서  “문고리 3인방” 과 같이 점점 올라감.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캐릭터의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특징을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살리기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위한 자석요소추가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715645" y="1443990"/>
            <a:ext cx="10761345" cy="48279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게임장르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어드벤처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퍼즐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, CO-OP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시점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 –  3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인칭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시점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맵 구성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</a:t>
            </a: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천장이 닫힌 밀폐된 공간으로 구성.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거리 단위 - //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맵 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X축(30M-100M),</a:t>
            </a:r>
            <a:r>
              <a:rPr lang="en-US" altLang="ko-KR" sz="2800" b="0" cap="none" dirty="0">
                <a:solidFill>
                  <a:srgbClr val="FFFFFF"/>
                </a:solidFill>
                <a:latin typeface="Century Gothic" charset="0"/>
                <a:ea typeface="Century Gothic" charset="0"/>
              </a:rPr>
              <a:t>Z축(30M-100M), 높이(10M-30M)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800" b="0" cap="none" dirty="0">
                <a:latin typeface="Century Gothic" charset="0"/>
                <a:ea typeface="Century Gothic" charset="0"/>
              </a:rPr>
            </a:br>
            <a:r>
              <a:rPr lang="en-US" altLang="ko-KR" sz="2800" b="0" cap="none" dirty="0">
                <a:latin typeface="맑은 고딕" charset="0"/>
                <a:ea typeface="맑은 고딕" charset="0"/>
              </a:rPr>
              <a:t>캐릭터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(x,y,z) : (0.3, 1, 0.3) M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82600" y="381000"/>
            <a:ext cx="622617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게임소개 - 스토리 설정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15645" y="1868170"/>
            <a:ext cx="10761345" cy="43973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감옥에 갇힌 범죄자들의 뇌를 로봇에 이식하는 연구가 진행중이다.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로봇에 이식된 범죄자들은 각각의 방에서 자신의 죄에 해당하는 문제를 해결하도록 프로그래밍 되었다.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같은 죄목으로 퍼즐을 풀어야하는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범죄자인 “503”과 “순시리”는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협동을 하여 모든 퍼즐을 풀고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자유로운 로봇이 되기를 희망한다.</a:t>
            </a:r>
            <a:endParaRPr lang="ko-KR" altLang="en-US" sz="2800" b="0" cap="none" dirty="0">
              <a:solidFill>
                <a:srgbClr val="FFFFFF"/>
              </a:solidFill>
              <a:latin typeface="Century Gothic" charset="0"/>
              <a:ea typeface="Century Gothic" charset="0"/>
            </a:endParaRPr>
          </a:p>
        </p:txBody>
      </p:sp>
      <p:pic>
        <p:nvPicPr>
          <p:cNvPr id="8" name="그림 7" descr="C:/Users/yang/AppData/Roaming/PolarisOffice/ETemp/2012_14164936/fImage86712356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40" y="3647440"/>
            <a:ext cx="3935730" cy="26219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yang/AppData/Roaming/PolarisOffice/ETemp/2012_14164936/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1847215"/>
            <a:ext cx="6096635" cy="341439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</a:t>
            </a: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</a:rPr>
              <a:t> -</a:t>
            </a: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맵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890135" cy="34124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총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10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개로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구성된다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맵마다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문제를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해결해야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다음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맵으로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넘어간다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오브젝트와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플레이어의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상호작용으로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발생하는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이벤트로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클리어한다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1454150"/>
            <a:ext cx="6038215" cy="4224655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559175" y="441325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5661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7689215" y="2644140"/>
            <a:ext cx="4032250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게임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예시.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플레이어가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각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맵마다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정해진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위치에서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등장한다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17853C-AA43-421D-AF50-407FE70B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45" y="3797935"/>
            <a:ext cx="2190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Pages>19</Pages>
  <Words>527</Words>
  <Characters>0</Characters>
  <Application>Microsoft Office PowerPoint</Application>
  <DocSecurity>0</DocSecurity>
  <PresentationFormat>와이드스크린</PresentationFormat>
  <Lines>0</Lines>
  <Paragraphs>129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Century Gothic</vt:lpstr>
      <vt:lpstr>Wingdings</vt:lpstr>
      <vt:lpstr>그물</vt:lpstr>
      <vt:lpstr>Escape Cube(가제)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졸업작품(가제) 발표</dc:title>
  <dc:creator>DongHyeon Ko</dc:creator>
  <cp:lastModifiedBy>DongHyeon Ko</cp:lastModifiedBy>
  <cp:revision>5</cp:revision>
  <dcterms:modified xsi:type="dcterms:W3CDTF">2017-12-05T00:51:06Z</dcterms:modified>
</cp:coreProperties>
</file>