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6" r:id="rId4"/>
    <p:sldId id="260" r:id="rId5"/>
    <p:sldId id="257" r:id="rId6"/>
    <p:sldId id="265" r:id="rId7"/>
    <p:sldId id="267" r:id="rId8"/>
    <p:sldId id="261" r:id="rId9"/>
    <p:sldId id="264" r:id="rId10"/>
    <p:sldId id="258" r:id="rId11"/>
    <p:sldId id="262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9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>
        <p:scale>
          <a:sx n="75" d="100"/>
          <a:sy n="75" d="100"/>
        </p:scale>
        <p:origin x="76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234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Hyeon Ko" userId="113be3d24099a8d3" providerId="LiveId" clId="{116AF83B-99CC-4C50-A28B-70941B365F50}"/>
    <pc:docChg chg="undo custSel addSld modSld sldOrd">
      <pc:chgData name="DongHyeon Ko" userId="113be3d24099a8d3" providerId="LiveId" clId="{116AF83B-99CC-4C50-A28B-70941B365F50}" dt="2017-11-27T15:42:53.810" v="1619" actId="1076"/>
      <pc:docMkLst>
        <pc:docMk/>
      </pc:docMkLst>
      <pc:sldChg chg="modSp ord">
        <pc:chgData name="DongHyeon Ko" userId="113be3d24099a8d3" providerId="LiveId" clId="{116AF83B-99CC-4C50-A28B-70941B365F50}" dt="2017-11-27T14:57:32.400" v="75"/>
        <pc:sldMkLst>
          <pc:docMk/>
          <pc:sldMk cId="4172613643" sldId="257"/>
        </pc:sldMkLst>
        <pc:spChg chg="mod">
          <ac:chgData name="DongHyeon Ko" userId="113be3d24099a8d3" providerId="LiveId" clId="{116AF83B-99CC-4C50-A28B-70941B365F50}" dt="2017-11-27T14:57:31.332" v="74"/>
          <ac:spMkLst>
            <pc:docMk/>
            <pc:sldMk cId="4172613643" sldId="257"/>
            <ac:spMk id="6" creationId="{4F5F6214-4ED6-440C-8488-40370266643C}"/>
          </ac:spMkLst>
        </pc:spChg>
      </pc:sldChg>
      <pc:sldChg chg="addSp modSp ord">
        <pc:chgData name="DongHyeon Ko" userId="113be3d24099a8d3" providerId="LiveId" clId="{116AF83B-99CC-4C50-A28B-70941B365F50}" dt="2017-11-27T15:20:06.770" v="838" actId="6549"/>
        <pc:sldMkLst>
          <pc:docMk/>
          <pc:sldMk cId="3957995664" sldId="258"/>
        </pc:sldMkLst>
        <pc:spChg chg="add mod">
          <ac:chgData name="DongHyeon Ko" userId="113be3d24099a8d3" providerId="LiveId" clId="{116AF83B-99CC-4C50-A28B-70941B365F50}" dt="2017-11-27T15:20:06.770" v="838" actId="6549"/>
          <ac:spMkLst>
            <pc:docMk/>
            <pc:sldMk cId="3957995664" sldId="258"/>
            <ac:spMk id="2" creationId="{E2885DD5-D5F5-408D-AD65-6045423110FB}"/>
          </ac:spMkLst>
        </pc:spChg>
        <pc:spChg chg="mod">
          <ac:chgData name="DongHyeon Ko" userId="113be3d24099a8d3" providerId="LiveId" clId="{116AF83B-99CC-4C50-A28B-70941B365F50}" dt="2017-11-27T15:05:12.391" v="414" actId="14100"/>
          <ac:spMkLst>
            <pc:docMk/>
            <pc:sldMk cId="3957995664" sldId="258"/>
            <ac:spMk id="6" creationId="{4F5F6214-4ED6-440C-8488-40370266643C}"/>
          </ac:spMkLst>
        </pc:spChg>
        <pc:picChg chg="mod">
          <ac:chgData name="DongHyeon Ko" userId="113be3d24099a8d3" providerId="LiveId" clId="{116AF83B-99CC-4C50-A28B-70941B365F50}" dt="2017-11-27T15:05:19.927" v="419" actId="1076"/>
          <ac:picMkLst>
            <pc:docMk/>
            <pc:sldMk cId="3957995664" sldId="258"/>
            <ac:picMk id="5" creationId="{2D6179B6-1AB8-41A8-A304-342E51B0C537}"/>
          </ac:picMkLst>
        </pc:picChg>
      </pc:sldChg>
      <pc:sldChg chg="addSp delSp modSp add ord">
        <pc:chgData name="DongHyeon Ko" userId="113be3d24099a8d3" providerId="LiveId" clId="{116AF83B-99CC-4C50-A28B-70941B365F50}" dt="2017-11-27T15:40:46.077" v="1547"/>
        <pc:sldMkLst>
          <pc:docMk/>
          <pc:sldMk cId="2091678307" sldId="259"/>
        </pc:sldMkLst>
        <pc:spChg chg="add del mod">
          <ac:chgData name="DongHyeon Ko" userId="113be3d24099a8d3" providerId="LiveId" clId="{116AF83B-99CC-4C50-A28B-70941B365F50}" dt="2017-11-27T15:40:46.077" v="1547"/>
          <ac:spMkLst>
            <pc:docMk/>
            <pc:sldMk cId="2091678307" sldId="259"/>
            <ac:spMk id="2" creationId="{CCA50935-4D93-4F33-8E52-6B10303CCC69}"/>
          </ac:spMkLst>
        </pc:spChg>
        <pc:spChg chg="mod">
          <ac:chgData name="DongHyeon Ko" userId="113be3d24099a8d3" providerId="LiveId" clId="{116AF83B-99CC-4C50-A28B-70941B365F50}" dt="2017-11-27T15:40:41.573" v="1544"/>
          <ac:spMkLst>
            <pc:docMk/>
            <pc:sldMk cId="2091678307" sldId="259"/>
            <ac:spMk id="6" creationId="{4F5F6214-4ED6-440C-8488-40370266643C}"/>
          </ac:spMkLst>
        </pc:spChg>
        <pc:spChg chg="del">
          <ac:chgData name="DongHyeon Ko" userId="113be3d24099a8d3" providerId="LiveId" clId="{116AF83B-99CC-4C50-A28B-70941B365F50}" dt="2017-11-27T14:32:03.773" v="1" actId="478"/>
          <ac:spMkLst>
            <pc:docMk/>
            <pc:sldMk cId="2091678307" sldId="259"/>
            <ac:spMk id="7" creationId="{9FAFA7CE-C7C5-4420-ACBD-A8440538B18F}"/>
          </ac:spMkLst>
        </pc:spChg>
      </pc:sldChg>
      <pc:sldChg chg="addSp modSp add ord">
        <pc:chgData name="DongHyeon Ko" userId="113be3d24099a8d3" providerId="LiveId" clId="{116AF83B-99CC-4C50-A28B-70941B365F50}" dt="2017-11-27T15:36:13.174" v="1535"/>
        <pc:sldMkLst>
          <pc:docMk/>
          <pc:sldMk cId="1647177349" sldId="260"/>
        </pc:sldMkLst>
        <pc:spChg chg="add mod">
          <ac:chgData name="DongHyeon Ko" userId="113be3d24099a8d3" providerId="LiveId" clId="{116AF83B-99CC-4C50-A28B-70941B365F50}" dt="2017-11-27T15:36:13.174" v="1535"/>
          <ac:spMkLst>
            <pc:docMk/>
            <pc:sldMk cId="1647177349" sldId="260"/>
            <ac:spMk id="2" creationId="{7732E46B-654D-43D2-A8CD-898973E1F01B}"/>
          </ac:spMkLst>
        </pc:spChg>
        <pc:spChg chg="mod">
          <ac:chgData name="DongHyeon Ko" userId="113be3d24099a8d3" providerId="LiveId" clId="{116AF83B-99CC-4C50-A28B-70941B365F50}" dt="2017-11-27T14:57:16.376" v="61" actId="14100"/>
          <ac:spMkLst>
            <pc:docMk/>
            <pc:sldMk cId="1647177349" sldId="260"/>
            <ac:spMk id="6" creationId="{4F5F6214-4ED6-440C-8488-40370266643C}"/>
          </ac:spMkLst>
        </pc:spChg>
      </pc:sldChg>
      <pc:sldChg chg="addSp delSp modSp add">
        <pc:chgData name="DongHyeon Ko" userId="113be3d24099a8d3" providerId="LiveId" clId="{116AF83B-99CC-4C50-A28B-70941B365F50}" dt="2017-11-27T15:04:38.012" v="357"/>
        <pc:sldMkLst>
          <pc:docMk/>
          <pc:sldMk cId="1106448981" sldId="261"/>
        </pc:sldMkLst>
        <pc:spChg chg="add del mod">
          <ac:chgData name="DongHyeon Ko" userId="113be3d24099a8d3" providerId="LiveId" clId="{116AF83B-99CC-4C50-A28B-70941B365F50}" dt="2017-11-27T15:01:27.230" v="141"/>
          <ac:spMkLst>
            <pc:docMk/>
            <pc:sldMk cId="1106448981" sldId="261"/>
            <ac:spMk id="2" creationId="{C21FA5C5-1ECA-4C21-AEE2-FE86CB73EBD4}"/>
          </ac:spMkLst>
        </pc:spChg>
        <pc:spChg chg="add mod">
          <ac:chgData name="DongHyeon Ko" userId="113be3d24099a8d3" providerId="LiveId" clId="{116AF83B-99CC-4C50-A28B-70941B365F50}" dt="2017-11-27T15:02:11.887" v="240" actId="1076"/>
          <ac:spMkLst>
            <pc:docMk/>
            <pc:sldMk cId="1106448981" sldId="261"/>
            <ac:spMk id="4" creationId="{59B0DA41-64D1-4DEF-A4C1-D0C2E82FBDE2}"/>
          </ac:spMkLst>
        </pc:spChg>
        <pc:spChg chg="mod">
          <ac:chgData name="DongHyeon Ko" userId="113be3d24099a8d3" providerId="LiveId" clId="{116AF83B-99CC-4C50-A28B-70941B365F50}" dt="2017-11-27T15:04:38.012" v="357"/>
          <ac:spMkLst>
            <pc:docMk/>
            <pc:sldMk cId="1106448981" sldId="261"/>
            <ac:spMk id="6" creationId="{4F5F6214-4ED6-440C-8488-40370266643C}"/>
          </ac:spMkLst>
        </pc:spChg>
        <pc:spChg chg="add mod">
          <ac:chgData name="DongHyeon Ko" userId="113be3d24099a8d3" providerId="LiveId" clId="{116AF83B-99CC-4C50-A28B-70941B365F50}" dt="2017-11-27T15:03:50.867" v="312" actId="20577"/>
          <ac:spMkLst>
            <pc:docMk/>
            <pc:sldMk cId="1106448981" sldId="261"/>
            <ac:spMk id="7" creationId="{41011E5D-D0CB-4AB7-B5E9-FF9AB26E8B4D}"/>
          </ac:spMkLst>
        </pc:spChg>
        <pc:picChg chg="add mod">
          <ac:chgData name="DongHyeon Ko" userId="113be3d24099a8d3" providerId="LiveId" clId="{116AF83B-99CC-4C50-A28B-70941B365F50}" dt="2017-11-27T15:00:02.456" v="139" actId="1076"/>
          <ac:picMkLst>
            <pc:docMk/>
            <pc:sldMk cId="1106448981" sldId="261"/>
            <ac:picMk id="3" creationId="{30FB801F-9F39-4030-BC03-B22DD3F87B55}"/>
          </ac:picMkLst>
        </pc:picChg>
      </pc:sldChg>
      <pc:sldChg chg="delSp add">
        <pc:chgData name="DongHyeon Ko" userId="113be3d24099a8d3" providerId="LiveId" clId="{116AF83B-99CC-4C50-A28B-70941B365F50}" dt="2017-11-27T15:16:01.517" v="583" actId="478"/>
        <pc:sldMkLst>
          <pc:docMk/>
          <pc:sldMk cId="2532134966" sldId="262"/>
        </pc:sldMkLst>
        <pc:spChg chg="del">
          <ac:chgData name="DongHyeon Ko" userId="113be3d24099a8d3" providerId="LiveId" clId="{116AF83B-99CC-4C50-A28B-70941B365F50}" dt="2017-11-27T15:16:01.517" v="583" actId="478"/>
          <ac:spMkLst>
            <pc:docMk/>
            <pc:sldMk cId="2532134966" sldId="262"/>
            <ac:spMk id="6" creationId="{4F5F6214-4ED6-440C-8488-40370266643C}"/>
          </ac:spMkLst>
        </pc:spChg>
      </pc:sldChg>
      <pc:sldChg chg="addSp delSp modSp add">
        <pc:chgData name="DongHyeon Ko" userId="113be3d24099a8d3" providerId="LiveId" clId="{116AF83B-99CC-4C50-A28B-70941B365F50}" dt="2017-11-27T15:42:39.564" v="1598"/>
        <pc:sldMkLst>
          <pc:docMk/>
          <pc:sldMk cId="2611412412" sldId="263"/>
        </pc:sldMkLst>
        <pc:spChg chg="add mod">
          <ac:chgData name="DongHyeon Ko" userId="113be3d24099a8d3" providerId="LiveId" clId="{116AF83B-99CC-4C50-A28B-70941B365F50}" dt="2017-11-27T15:42:39.564" v="1598"/>
          <ac:spMkLst>
            <pc:docMk/>
            <pc:sldMk cId="2611412412" sldId="263"/>
            <ac:spMk id="3" creationId="{D957C641-0286-4C53-9378-90E22A96150C}"/>
          </ac:spMkLst>
        </pc:spChg>
        <pc:spChg chg="del">
          <ac:chgData name="DongHyeon Ko" userId="113be3d24099a8d3" providerId="LiveId" clId="{116AF83B-99CC-4C50-A28B-70941B365F50}" dt="2017-11-27T15:04:15.465" v="315" actId="478"/>
          <ac:spMkLst>
            <pc:docMk/>
            <pc:sldMk cId="2611412412" sldId="263"/>
            <ac:spMk id="6" creationId="{4F5F6214-4ED6-440C-8488-40370266643C}"/>
          </ac:spMkLst>
        </pc:spChg>
      </pc:sldChg>
      <pc:sldChg chg="addSp delSp modSp add ord">
        <pc:chgData name="DongHyeon Ko" userId="113be3d24099a8d3" providerId="LiveId" clId="{116AF83B-99CC-4C50-A28B-70941B365F50}" dt="2017-11-27T15:08:39.823" v="425"/>
        <pc:sldMkLst>
          <pc:docMk/>
          <pc:sldMk cId="3481522497" sldId="264"/>
        </pc:sldMkLst>
        <pc:spChg chg="mod">
          <ac:chgData name="DongHyeon Ko" userId="113be3d24099a8d3" providerId="LiveId" clId="{116AF83B-99CC-4C50-A28B-70941B365F50}" dt="2017-11-27T15:05:05.572" v="398"/>
          <ac:spMkLst>
            <pc:docMk/>
            <pc:sldMk cId="3481522497" sldId="264"/>
            <ac:spMk id="6" creationId="{4F5F6214-4ED6-440C-8488-40370266643C}"/>
          </ac:spMkLst>
        </pc:spChg>
        <pc:picChg chg="add mod">
          <ac:chgData name="DongHyeon Ko" userId="113be3d24099a8d3" providerId="LiveId" clId="{116AF83B-99CC-4C50-A28B-70941B365F50}" dt="2017-11-27T15:08:37.894" v="424" actId="1076"/>
          <ac:picMkLst>
            <pc:docMk/>
            <pc:sldMk cId="3481522497" sldId="264"/>
            <ac:picMk id="2" creationId="{BF2830C9-4639-491F-8B79-578D00B4891D}"/>
          </ac:picMkLst>
        </pc:picChg>
        <pc:picChg chg="del">
          <ac:chgData name="DongHyeon Ko" userId="113be3d24099a8d3" providerId="LiveId" clId="{116AF83B-99CC-4C50-A28B-70941B365F50}" dt="2017-11-27T15:04:40.787" v="359" actId="478"/>
          <ac:picMkLst>
            <pc:docMk/>
            <pc:sldMk cId="3481522497" sldId="264"/>
            <ac:picMk id="5" creationId="{2D6179B6-1AB8-41A8-A304-342E51B0C537}"/>
          </ac:picMkLst>
        </pc:picChg>
      </pc:sldChg>
      <pc:sldChg chg="addSp delSp modSp add">
        <pc:chgData name="DongHyeon Ko" userId="113be3d24099a8d3" providerId="LiveId" clId="{116AF83B-99CC-4C50-A28B-70941B365F50}" dt="2017-11-27T15:18:35.248" v="673"/>
        <pc:sldMkLst>
          <pc:docMk/>
          <pc:sldMk cId="226358864" sldId="265"/>
        </pc:sldMkLst>
        <pc:spChg chg="add mod">
          <ac:chgData name="DongHyeon Ko" userId="113be3d24099a8d3" providerId="LiveId" clId="{116AF83B-99CC-4C50-A28B-70941B365F50}" dt="2017-11-27T15:18:32.067" v="646"/>
          <ac:spMkLst>
            <pc:docMk/>
            <pc:sldMk cId="226358864" sldId="265"/>
            <ac:spMk id="2" creationId="{EEF839AF-7218-4F6B-93E9-E9AC1CC75A16}"/>
          </ac:spMkLst>
        </pc:spChg>
        <pc:spChg chg="add del mod">
          <ac:chgData name="DongHyeon Ko" userId="113be3d24099a8d3" providerId="LiveId" clId="{116AF83B-99CC-4C50-A28B-70941B365F50}" dt="2017-11-27T15:18:26.295" v="624" actId="478"/>
          <ac:spMkLst>
            <pc:docMk/>
            <pc:sldMk cId="226358864" sldId="265"/>
            <ac:spMk id="5" creationId="{414E5BD4-240D-442E-A62A-EF3226A14BE7}"/>
          </ac:spMkLst>
        </pc:spChg>
        <pc:spChg chg="mod">
          <ac:chgData name="DongHyeon Ko" userId="113be3d24099a8d3" providerId="LiveId" clId="{116AF83B-99CC-4C50-A28B-70941B365F50}" dt="2017-11-27T15:18:17.467" v="619"/>
          <ac:spMkLst>
            <pc:docMk/>
            <pc:sldMk cId="226358864" sldId="265"/>
            <ac:spMk id="6" creationId="{4F5F6214-4ED6-440C-8488-40370266643C}"/>
          </ac:spMkLst>
        </pc:spChg>
        <pc:spChg chg="del">
          <ac:chgData name="DongHyeon Ko" userId="113be3d24099a8d3" providerId="LiveId" clId="{116AF83B-99CC-4C50-A28B-70941B365F50}" dt="2017-11-27T15:18:19.348" v="620" actId="478"/>
          <ac:spMkLst>
            <pc:docMk/>
            <pc:sldMk cId="226358864" sldId="265"/>
            <ac:spMk id="7" creationId="{9FAFA7CE-C7C5-4420-ACBD-A8440538B18F}"/>
          </ac:spMkLst>
        </pc:spChg>
        <pc:spChg chg="add mod">
          <ac:chgData name="DongHyeon Ko" userId="113be3d24099a8d3" providerId="LiveId" clId="{116AF83B-99CC-4C50-A28B-70941B365F50}" dt="2017-11-27T15:18:35.248" v="673"/>
          <ac:spMkLst>
            <pc:docMk/>
            <pc:sldMk cId="226358864" sldId="265"/>
            <ac:spMk id="8" creationId="{7A3C0CA8-6DB7-4672-AFFA-B0BE07451F04}"/>
          </ac:spMkLst>
        </pc:spChg>
      </pc:sldChg>
      <pc:sldChg chg="add">
        <pc:chgData name="DongHyeon Ko" userId="113be3d24099a8d3" providerId="LiveId" clId="{116AF83B-99CC-4C50-A28B-70941B365F50}" dt="2017-11-27T15:40:35.844" v="1536"/>
        <pc:sldMkLst>
          <pc:docMk/>
          <pc:sldMk cId="1305830897" sldId="266"/>
        </pc:sldMkLst>
      </pc:sldChg>
      <pc:sldChg chg="delSp modSp add">
        <pc:chgData name="DongHyeon Ko" userId="113be3d24099a8d3" providerId="LiveId" clId="{116AF83B-99CC-4C50-A28B-70941B365F50}" dt="2017-11-27T15:41:39.923" v="1582" actId="478"/>
        <pc:sldMkLst>
          <pc:docMk/>
          <pc:sldMk cId="4148332174" sldId="267"/>
        </pc:sldMkLst>
        <pc:spChg chg="del">
          <ac:chgData name="DongHyeon Ko" userId="113be3d24099a8d3" providerId="LiveId" clId="{116AF83B-99CC-4C50-A28B-70941B365F50}" dt="2017-11-27T15:41:39.760" v="1581" actId="478"/>
          <ac:spMkLst>
            <pc:docMk/>
            <pc:sldMk cId="4148332174" sldId="267"/>
            <ac:spMk id="2" creationId="{EEF839AF-7218-4F6B-93E9-E9AC1CC75A16}"/>
          </ac:spMkLst>
        </pc:spChg>
        <pc:spChg chg="mod">
          <ac:chgData name="DongHyeon Ko" userId="113be3d24099a8d3" providerId="LiveId" clId="{116AF83B-99CC-4C50-A28B-70941B365F50}" dt="2017-11-27T15:41:38.578" v="1580" actId="14100"/>
          <ac:spMkLst>
            <pc:docMk/>
            <pc:sldMk cId="4148332174" sldId="267"/>
            <ac:spMk id="6" creationId="{4F5F6214-4ED6-440C-8488-40370266643C}"/>
          </ac:spMkLst>
        </pc:spChg>
        <pc:spChg chg="del">
          <ac:chgData name="DongHyeon Ko" userId="113be3d24099a8d3" providerId="LiveId" clId="{116AF83B-99CC-4C50-A28B-70941B365F50}" dt="2017-11-27T15:41:39.923" v="1582" actId="478"/>
          <ac:spMkLst>
            <pc:docMk/>
            <pc:sldMk cId="4148332174" sldId="267"/>
            <ac:spMk id="8" creationId="{7A3C0CA8-6DB7-4672-AFFA-B0BE07451F04}"/>
          </ac:spMkLst>
        </pc:spChg>
      </pc:sldChg>
      <pc:sldChg chg="modSp add">
        <pc:chgData name="DongHyeon Ko" userId="113be3d24099a8d3" providerId="LiveId" clId="{116AF83B-99CC-4C50-A28B-70941B365F50}" dt="2017-11-27T15:42:53.810" v="1619" actId="1076"/>
        <pc:sldMkLst>
          <pc:docMk/>
          <pc:sldMk cId="1813274950" sldId="268"/>
        </pc:sldMkLst>
        <pc:spChg chg="mod">
          <ac:chgData name="DongHyeon Ko" userId="113be3d24099a8d3" providerId="LiveId" clId="{116AF83B-99CC-4C50-A28B-70941B365F50}" dt="2017-11-27T15:42:53.810" v="1619" actId="1076"/>
          <ac:spMkLst>
            <pc:docMk/>
            <pc:sldMk cId="1813274950" sldId="268"/>
            <ac:spMk id="3" creationId="{D957C641-0286-4C53-9378-90E22A96150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5AED4-A81B-4011-84EF-4470B62B1E6A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2F8DA-9F01-467B-92BE-0FA13F0B7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23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C50FC-3593-4775-A40F-049DD308C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085384"/>
          </a:xfrm>
        </p:spPr>
        <p:txBody>
          <a:bodyPr/>
          <a:lstStyle/>
          <a:p>
            <a:r>
              <a:rPr lang="en-US" altLang="ko-KR" dirty="0"/>
              <a:t>Escape Cube(</a:t>
            </a:r>
            <a:r>
              <a:rPr lang="ko-KR" altLang="en-US" dirty="0"/>
              <a:t>가제</a:t>
            </a:r>
            <a:r>
              <a:rPr lang="en-US" altLang="ko-KR" dirty="0"/>
              <a:t>) </a:t>
            </a:r>
            <a:r>
              <a:rPr lang="ko-KR" altLang="en-US" dirty="0"/>
              <a:t>발표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F9F552-87D0-48DC-BC1F-BEED6F963E7E}"/>
              </a:ext>
            </a:extLst>
          </p:cNvPr>
          <p:cNvSpPr txBox="1">
            <a:spLocks/>
          </p:cNvSpPr>
          <p:nvPr/>
        </p:nvSpPr>
        <p:spPr>
          <a:xfrm>
            <a:off x="6990735" y="5163015"/>
            <a:ext cx="5575015" cy="10853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2013000000 </a:t>
            </a:r>
            <a:r>
              <a:rPr lang="ko-KR" altLang="en-US" dirty="0"/>
              <a:t>양기석</a:t>
            </a:r>
            <a:endParaRPr lang="en-US" altLang="ko-KR" dirty="0"/>
          </a:p>
          <a:p>
            <a:r>
              <a:rPr lang="en-US" altLang="ko-KR" dirty="0"/>
              <a:t>2015182002 </a:t>
            </a:r>
            <a:r>
              <a:rPr lang="ko-KR" altLang="en-US" dirty="0"/>
              <a:t>고동현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9954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6179B6-1AB8-41A8-A304-342E51B0C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722120"/>
            <a:ext cx="6096000" cy="3413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61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게임소개 </a:t>
            </a:r>
            <a:r>
              <a:rPr lang="en-US" altLang="ko-KR" sz="44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내부</a:t>
            </a:r>
            <a:r>
              <a:rPr lang="en-US" altLang="ko-KR" sz="4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큐브</a:t>
            </a:r>
            <a:r>
              <a:rPr lang="en-US" altLang="ko-KR" sz="44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885DD5-D5F5-408D-AD65-6045423110FB}"/>
              </a:ext>
            </a:extLst>
          </p:cNvPr>
          <p:cNvSpPr txBox="1"/>
          <p:nvPr/>
        </p:nvSpPr>
        <p:spPr>
          <a:xfrm>
            <a:off x="6997700" y="1722120"/>
            <a:ext cx="4597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dirty="0"/>
              <a:t> </a:t>
            </a:r>
            <a:r>
              <a:rPr lang="ko-KR" altLang="en-US" sz="2400" dirty="0"/>
              <a:t>큐브는 총 </a:t>
            </a:r>
            <a:r>
              <a:rPr lang="en-US" altLang="ko-KR" sz="2400" dirty="0"/>
              <a:t>6</a:t>
            </a:r>
            <a:r>
              <a:rPr lang="ko-KR" altLang="en-US" sz="2400" dirty="0"/>
              <a:t>개로 구성된다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dirty="0"/>
              <a:t> </a:t>
            </a:r>
            <a:r>
              <a:rPr lang="ko-KR" altLang="en-US" sz="2400" dirty="0"/>
              <a:t>큐브마다 문제를 해결해야 다음 큐브로 넘어간다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799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134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57C641-0286-4C53-9378-90E22A96150C}"/>
              </a:ext>
            </a:extLst>
          </p:cNvPr>
          <p:cNvSpPr txBox="1"/>
          <p:nvPr/>
        </p:nvSpPr>
        <p:spPr>
          <a:xfrm>
            <a:off x="482600" y="381000"/>
            <a:ext cx="561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개발일정</a:t>
            </a:r>
          </a:p>
        </p:txBody>
      </p:sp>
    </p:spTree>
    <p:extLst>
      <p:ext uri="{BB962C8B-B14F-4D97-AF65-F5344CB8AC3E}">
        <p14:creationId xmlns:p14="http://schemas.microsoft.com/office/powerpoint/2010/main" val="2611412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57C641-0286-4C53-9378-90E22A96150C}"/>
              </a:ext>
            </a:extLst>
          </p:cNvPr>
          <p:cNvSpPr txBox="1"/>
          <p:nvPr/>
        </p:nvSpPr>
        <p:spPr>
          <a:xfrm>
            <a:off x="4559300" y="3044279"/>
            <a:ext cx="307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81327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09167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accent1">
                    <a:lumMod val="75000"/>
                  </a:schemeClr>
                </a:solidFill>
              </a:rPr>
              <a:t>연구목적</a:t>
            </a:r>
            <a:endParaRPr lang="ko-KR" alt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50935-4D93-4F33-8E52-6B10303CCC69}"/>
              </a:ext>
            </a:extLst>
          </p:cNvPr>
          <p:cNvSpPr txBox="1"/>
          <p:nvPr/>
        </p:nvSpPr>
        <p:spPr>
          <a:xfrm>
            <a:off x="1085850" y="2090172"/>
            <a:ext cx="10020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Direct X 12</a:t>
            </a:r>
            <a:r>
              <a:rPr lang="ko-KR" altLang="en-US" sz="2400" dirty="0"/>
              <a:t>로 개발하는 </a:t>
            </a:r>
            <a:r>
              <a:rPr lang="en-US" altLang="ko-KR" sz="2400" dirty="0"/>
              <a:t>3D 1,3</a:t>
            </a:r>
            <a:r>
              <a:rPr lang="ko-KR" altLang="en-US" sz="2400" dirty="0"/>
              <a:t>인칭 어드벤처 퍼즐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큐브 스테이지를 저장해서 불러 올 수 있는 로드시스템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팀 프로젝트를 통한 협업능력과 분할 작업능력 배양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협동심을 </a:t>
            </a:r>
            <a:r>
              <a:rPr lang="ko-KR" altLang="en-US" sz="2400" dirty="0" err="1"/>
              <a:t>필요로하는</a:t>
            </a:r>
            <a:r>
              <a:rPr lang="ko-KR" altLang="en-US" sz="2400" dirty="0"/>
              <a:t> </a:t>
            </a:r>
            <a:r>
              <a:rPr lang="en-US" altLang="ko-KR" sz="2400" dirty="0"/>
              <a:t>2</a:t>
            </a:r>
            <a:r>
              <a:rPr lang="ko-KR" altLang="en-US" sz="2400" dirty="0"/>
              <a:t>인 게임을 제작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30583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240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accent1">
                    <a:lumMod val="75000"/>
                  </a:schemeClr>
                </a:solidFill>
              </a:rPr>
              <a:t>타게임과의 차별성</a:t>
            </a:r>
            <a:endParaRPr lang="ko-KR" alt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32E46B-654D-43D2-A8CD-898973E1F01B}"/>
              </a:ext>
            </a:extLst>
          </p:cNvPr>
          <p:cNvSpPr txBox="1"/>
          <p:nvPr/>
        </p:nvSpPr>
        <p:spPr>
          <a:xfrm>
            <a:off x="812800" y="1612900"/>
            <a:ext cx="7137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그래픽 담당 부재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게임 </a:t>
            </a:r>
            <a:r>
              <a:rPr lang="ko-KR" altLang="en-US" dirty="0" err="1"/>
              <a:t>타임어택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캐릭터의 특징을 살리기 위한 자석요소 추가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17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게임소개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FA7CE-C7C5-4420-ACBD-A8440538B18F}"/>
              </a:ext>
            </a:extLst>
          </p:cNvPr>
          <p:cNvSpPr txBox="1"/>
          <p:nvPr/>
        </p:nvSpPr>
        <p:spPr>
          <a:xfrm>
            <a:off x="680224" y="1984917"/>
            <a:ext cx="107609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시점  </a:t>
            </a:r>
            <a:r>
              <a:rPr lang="en-US" altLang="ko-KR" sz="2800" dirty="0"/>
              <a:t>–  3</a:t>
            </a:r>
            <a:r>
              <a:rPr lang="ko-KR" altLang="en-US" sz="2800" dirty="0"/>
              <a:t>인칭 시점</a:t>
            </a:r>
            <a:endParaRPr lang="en-US" altLang="ko-KR" sz="2800" dirty="0"/>
          </a:p>
          <a:p>
            <a:br>
              <a:rPr lang="en-US" altLang="ko-KR" sz="2800" dirty="0"/>
            </a:br>
            <a:r>
              <a:rPr lang="ko-KR" altLang="en-US" sz="2800" dirty="0"/>
              <a:t>게임장르 </a:t>
            </a:r>
            <a:r>
              <a:rPr lang="en-US" altLang="ko-KR" sz="2800" dirty="0"/>
              <a:t>– </a:t>
            </a:r>
            <a:r>
              <a:rPr lang="ko-KR" altLang="en-US" sz="2800" dirty="0"/>
              <a:t>어드벤처 퍼즐</a:t>
            </a:r>
            <a:endParaRPr lang="en-US" altLang="ko-KR" sz="2800" dirty="0"/>
          </a:p>
          <a:p>
            <a:br>
              <a:rPr lang="en-US" altLang="ko-KR" sz="2800" dirty="0"/>
            </a:br>
            <a:r>
              <a:rPr lang="ko-KR" altLang="en-US" sz="2800" dirty="0"/>
              <a:t>플랫폼 </a:t>
            </a:r>
            <a:r>
              <a:rPr lang="en-US" altLang="ko-KR" sz="2800" dirty="0"/>
              <a:t>– Window OS PC</a:t>
            </a:r>
          </a:p>
          <a:p>
            <a:br>
              <a:rPr lang="en-US" altLang="ko-KR" sz="2800" dirty="0"/>
            </a:br>
            <a:r>
              <a:rPr lang="ko-KR" altLang="en-US" sz="2800" dirty="0"/>
              <a:t>스토리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개발되는 </a:t>
            </a:r>
            <a:r>
              <a:rPr lang="en-US" altLang="ko-KR" sz="2800" dirty="0"/>
              <a:t>AI </a:t>
            </a:r>
            <a:r>
              <a:rPr lang="ko-KR" altLang="en-US" sz="2800" dirty="0"/>
              <a:t>로봇을 소재로 </a:t>
            </a:r>
            <a:r>
              <a:rPr lang="ko-KR" altLang="en-US" sz="2800" dirty="0" err="1"/>
              <a:t>큐브안에</a:t>
            </a:r>
            <a:r>
              <a:rPr lang="ko-KR" altLang="en-US" sz="2800" dirty="0"/>
              <a:t> 갇힌 이유를 </a:t>
            </a:r>
            <a:r>
              <a:rPr lang="en-US" altLang="ko-KR" sz="2800" dirty="0"/>
              <a:t>		</a:t>
            </a:r>
          </a:p>
          <a:p>
            <a:r>
              <a:rPr lang="en-US" altLang="ko-KR" sz="2800" dirty="0"/>
              <a:t>			 </a:t>
            </a:r>
            <a:r>
              <a:rPr lang="ko-KR" altLang="en-US" sz="2800" dirty="0"/>
              <a:t>풀어가는</a:t>
            </a:r>
            <a:r>
              <a:rPr lang="en-US" altLang="ko-KR" sz="2800" dirty="0"/>
              <a:t>2</a:t>
            </a:r>
            <a:r>
              <a:rPr lang="ko-KR" altLang="en-US" sz="2800" dirty="0"/>
              <a:t>인용게임</a:t>
            </a:r>
            <a:endParaRPr lang="en-US" altLang="ko-KR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261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조작방법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F839AF-7218-4F6B-93E9-E9AC1CC75A16}"/>
              </a:ext>
            </a:extLst>
          </p:cNvPr>
          <p:cNvSpPr/>
          <p:nvPr/>
        </p:nvSpPr>
        <p:spPr>
          <a:xfrm>
            <a:off x="1397000" y="1943100"/>
            <a:ext cx="3835400" cy="316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마우스 이미지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3C0CA8-6DB7-4672-AFFA-B0BE07451F04}"/>
              </a:ext>
            </a:extLst>
          </p:cNvPr>
          <p:cNvSpPr/>
          <p:nvPr/>
        </p:nvSpPr>
        <p:spPr>
          <a:xfrm>
            <a:off x="7112000" y="1943100"/>
            <a:ext cx="3835400" cy="316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키보드 이미지</a:t>
            </a:r>
          </a:p>
        </p:txBody>
      </p:sp>
    </p:spTree>
    <p:extLst>
      <p:ext uri="{BB962C8B-B14F-4D97-AF65-F5344CB8AC3E}">
        <p14:creationId xmlns:p14="http://schemas.microsoft.com/office/powerpoint/2010/main" val="22635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28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플랫폼 및 개발환경</a:t>
            </a:r>
          </a:p>
        </p:txBody>
      </p:sp>
    </p:spTree>
    <p:extLst>
      <p:ext uri="{BB962C8B-B14F-4D97-AF65-F5344CB8AC3E}">
        <p14:creationId xmlns:p14="http://schemas.microsoft.com/office/powerpoint/2010/main" val="414833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240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E1930E"/>
                </a:solidFill>
              </a:rPr>
              <a:t>게임소개 </a:t>
            </a:r>
            <a:r>
              <a:rPr lang="en-US" altLang="ko-KR" sz="4400" dirty="0">
                <a:solidFill>
                  <a:srgbClr val="E1930E"/>
                </a:solidFill>
              </a:rPr>
              <a:t>- </a:t>
            </a:r>
            <a:r>
              <a:rPr lang="ko-KR" altLang="en-US" sz="4400" dirty="0">
                <a:solidFill>
                  <a:srgbClr val="E1930E"/>
                </a:solidFill>
              </a:rPr>
              <a:t>캐릭터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FB801F-9F39-4030-BC03-B22DD3F87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29" y="1448387"/>
            <a:ext cx="3355606" cy="44306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B0DA41-64D1-4DEF-A4C1-D0C2E82FBDE2}"/>
              </a:ext>
            </a:extLst>
          </p:cNvPr>
          <p:cNvSpPr txBox="1"/>
          <p:nvPr/>
        </p:nvSpPr>
        <p:spPr>
          <a:xfrm>
            <a:off x="4895065" y="2070687"/>
            <a:ext cx="645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 </a:t>
            </a:r>
            <a:r>
              <a:rPr lang="en-US" altLang="ko-KR" dirty="0"/>
              <a:t>: </a:t>
            </a:r>
            <a:r>
              <a:rPr lang="ko-KR" altLang="en-US" dirty="0"/>
              <a:t>깡통로봇이 주인공이며</a:t>
            </a:r>
            <a:r>
              <a:rPr lang="en-US" altLang="ko-KR" dirty="0"/>
              <a:t>, </a:t>
            </a:r>
            <a:r>
              <a:rPr lang="ko-KR" altLang="en-US" dirty="0"/>
              <a:t>유저가 조종하며 플레이한다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11E5D-D0CB-4AB7-B5E9-FF9AB26E8B4D}"/>
              </a:ext>
            </a:extLst>
          </p:cNvPr>
          <p:cNvSpPr txBox="1"/>
          <p:nvPr/>
        </p:nvSpPr>
        <p:spPr>
          <a:xfrm>
            <a:off x="4895065" y="3175599"/>
            <a:ext cx="645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특징 </a:t>
            </a:r>
            <a:r>
              <a:rPr lang="en-US" altLang="ko-KR" dirty="0"/>
              <a:t>: </a:t>
            </a:r>
            <a:r>
              <a:rPr lang="ko-KR" altLang="en-US" dirty="0" err="1"/>
              <a:t>철깡통으로</a:t>
            </a:r>
            <a:r>
              <a:rPr lang="ko-KR" altLang="en-US" dirty="0"/>
              <a:t> 구성된 주인공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44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게임소개 </a:t>
            </a:r>
            <a:r>
              <a:rPr lang="en-US" altLang="ko-KR" sz="44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외부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2830C9-4639-491F-8B79-578D00B4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851024"/>
            <a:ext cx="6615087" cy="297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22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84</TotalTime>
  <Words>119</Words>
  <Application>Microsoft Office PowerPoint</Application>
  <PresentationFormat>와이드스크린</PresentationFormat>
  <Paragraphs>41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맑은 고딕</vt:lpstr>
      <vt:lpstr>그물</vt:lpstr>
      <vt:lpstr>Escape Cube(가제)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졸업작품(가제) 발표</dc:title>
  <dc:creator>DongHyeon Ko</dc:creator>
  <cp:lastModifiedBy>DongHyeon Ko</cp:lastModifiedBy>
  <cp:revision>2</cp:revision>
  <dcterms:created xsi:type="dcterms:W3CDTF">2017-11-20T08:41:38Z</dcterms:created>
  <dcterms:modified xsi:type="dcterms:W3CDTF">2017-11-27T15:43:02Z</dcterms:modified>
</cp:coreProperties>
</file>