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00" r:id="rId21"/>
  </p:sldMasterIdLst>
  <p:notesMasterIdLst>
    <p:notesMasterId r:id="rId23"/>
  </p:notesMasterIdLst>
  <p:sldIdLst>
    <p:sldId id="256" r:id="rId25"/>
    <p:sldId id="259" r:id="rId26"/>
    <p:sldId id="266" r:id="rId27"/>
    <p:sldId id="273" r:id="rId28"/>
    <p:sldId id="260" r:id="rId29"/>
    <p:sldId id="257" r:id="rId30"/>
    <p:sldId id="274" r:id="rId31"/>
    <p:sldId id="258" r:id="rId32"/>
    <p:sldId id="270" r:id="rId33"/>
    <p:sldId id="272" r:id="rId34"/>
    <p:sldId id="261" r:id="rId35"/>
    <p:sldId id="265" r:id="rId36"/>
    <p:sldId id="262" r:id="rId37"/>
    <p:sldId id="269" r:id="rId38"/>
    <p:sldId id="275" r:id="rId39"/>
    <p:sldId id="276" r:id="rId40"/>
    <p:sldId id="267" r:id="rId41"/>
    <p:sldId id="26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microsoft.com/office/2016/11/relationships/changesInfo" Target="changesInfos/changesInfo1.xml"></Relationship><Relationship Id="rId3" Type="http://schemas.openxmlformats.org/officeDocument/2006/relationships/tableStyles" Target="tableStyles.xml"></Relationship><Relationship Id="rId21" Type="http://schemas.openxmlformats.org/officeDocument/2006/relationships/slideMaster" Target="slideMasters/slideMaster1.xml"></Relationship><Relationship Id="rId22" Type="http://schemas.openxmlformats.org/officeDocument/2006/relationships/theme" Target="theme/theme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3" Type="http://schemas.openxmlformats.org/officeDocument/2006/relationships/slide" Target="slides/slide19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jp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8494324041.png"></Relationship><Relationship Id="rId2" Type="http://schemas.openxmlformats.org/officeDocument/2006/relationships/image" Target="../media/fImage984322448467.jpe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67123566334.jpe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22325" y="1821815"/>
            <a:ext cx="6610985" cy="3719195"/>
          </a:xfrm>
          <a:prstGeom prst="rect"/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251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Century Gothic" charset="0"/>
                <a:ea typeface="Century Gothic" charset="0"/>
              </a:rPr>
              <a:t>[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400" cap="none" dirty="0" smtClean="0" b="0">
                <a:latin typeface="Century Gothic" charset="0"/>
                <a:ea typeface="Century Gothic" charset="0"/>
              </a:rPr>
              <a:t>] 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4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1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400" cap="none" dirty="0" smtClean="0" b="1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400" cap="none" dirty="0" smtClean="0" b="1">
              <a:solidFill>
                <a:schemeClr val="accent4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 rot="0">
            <a:off x="2176145" y="5267325"/>
            <a:ext cx="1802765" cy="64579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 rot="0">
            <a:off x="3978275" y="5727700"/>
            <a:ext cx="195135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알림창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 rot="0">
            <a:off x="6707505" y="4681855"/>
            <a:ext cx="545465" cy="586105"/>
          </a:xfrm>
          <a:prstGeom prst="lightningBolt"/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7186930" y="5180330"/>
            <a:ext cx="1403985" cy="131445"/>
          </a:xfrm>
          <a:prstGeom prst="straightConnector1"/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 rot="0">
            <a:off x="8564245" y="5128260"/>
            <a:ext cx="195135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1095" cy="9226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로봇이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주인공이며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,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컨트롤하는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캐릭터이다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해당 로봇 가운데에는 식별코드가 적혀있다.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4747895" y="3766185"/>
            <a:ext cx="645350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전류를 흘려보내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자석의 성질을 가질 수 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     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          전류를 흘려보내지 않는다면 자석의 성질을 잃는다.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	  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 rot="0">
            <a:off x="821055" y="418465"/>
            <a:ext cx="63760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-조작방법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54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69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585" y="3388360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245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245" y="2232660"/>
            <a:ext cx="813435" cy="1155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3000" y="2245360"/>
            <a:ext cx="818515" cy="895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590" y="176149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590" y="2185035"/>
            <a:ext cx="813435" cy="940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280" y="3662045"/>
            <a:ext cx="229044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5035"/>
            <a:ext cx="716915" cy="159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/>
                <a:gridCol w="5505450"/>
              </a:tblGrid>
              <a:tr h="635635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3345">
                <a:tc>
                  <a:txBody>
                    <a:bodyPr/>
                    <a:lstStyle/>
                    <a:p>
                      <a:pPr marL="0" indent="0" algn="l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kern="1200" dirty="0" smtClean="0" b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kern="1200" dirty="0" smtClean="0" b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>
            <a:spLocks/>
          </p:cNvSpPr>
          <p:nvPr/>
        </p:nvSpPr>
        <p:spPr>
          <a:xfrm rot="0">
            <a:off x="791845" y="423545"/>
            <a:ext cx="619125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오브젝트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791845" y="423545"/>
            <a:ext cx="706564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게임플로우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791845" y="423545"/>
            <a:ext cx="706564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클라이언트</a:t>
            </a:r>
            <a:endParaRPr lang="ko-KR" altLang="en-US" sz="4400" cap="none" dirty="0" smtClean="0" b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036320" y="1986280"/>
            <a:ext cx="62217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블러 효과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거울 효과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법선 매핑을 이용한 사실적 표현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791845" y="423545"/>
            <a:ext cx="706564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서버</a:t>
            </a:r>
            <a:endParaRPr lang="ko-KR" altLang="en-US" sz="4400" cap="none" dirty="0" smtClean="0" b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813435" y="508635"/>
            <a:ext cx="5614670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E1930E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4400" cap="none" dirty="0" smtClean="0" b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 rot="0">
            <a:off x="494664" y="257175"/>
            <a:ext cx="4611370" cy="7708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678815" y="1263015"/>
            <a:ext cx="10021570" cy="48907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연구 목적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재미 요소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v"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 게임 소개 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기술적 요소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플랫폼 &amp; 개발환경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개발 일정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참고 문헌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224280" y="1412240"/>
            <a:ext cx="10020935" cy="11988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이슈가 되었던 사건을 배경으로 재미있게 풀어나가는 형식의 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게임이 있다면, 많은 사람들이 즐길 수 있을 것이라고 생각한다.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yang/AppData/Roaming/PolarisOffice/ETemp/2012_14164936/fImage1849432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7650" y="2937510"/>
            <a:ext cx="2334260" cy="308673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524000" y="6008370"/>
            <a:ext cx="23361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최순실 게이트 사건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4646930" y="3547745"/>
            <a:ext cx="1861819" cy="1861819"/>
          </a:xfrm>
          <a:prstGeom prst="mathPlus"/>
          <a:solidFill>
            <a:schemeClr val="accent4"/>
          </a:solidFill>
          <a:ln w="190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yang/AppData/Roaming/PolarisOffice/ETemp/2012_14164936/fImage9843224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67880" y="3347720"/>
            <a:ext cx="3488055" cy="217424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7179945" y="5793105"/>
            <a:ext cx="34766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포탈 건을 이용해 탈출하는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 ”Portal”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 rot="0">
            <a:off x="482600" y="381000"/>
            <a:ext cx="461073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E1930E"/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cap="none" dirty="0" smtClean="0" b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186815" y="1899285"/>
            <a:ext cx="10020935" cy="30435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큰 사회적 이슈가 되었던 최순실 게이트 사건을 풍자하여 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게임의 설정에 적절히 넣는다면, 플레이어들에게 색다른 재미를 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줄 수 있다고 생각하였다.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또한, 즐겁게 개발을 할 수 있다면 분명 재밌는 게임이 나올 것이라는 확신이 있기에 이 게임을 개발하려고 한다.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735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재미 요소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960120" y="2172970"/>
            <a:ext cx="9895840" cy="4397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멀티 플레이어가 협동하여 퍼즐을 해결.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플레이어에게 “503”과 “순시리” 라는 이름을 부여하여 한편의 희극을 보는 듯한 대화가 UI를 통해 오감.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퍼즐의 난이도가 “타블렛 PC” 에서  “문고리 3인방” 과 같이 점점 올라감.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캐릭터의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위한 자석요소추가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645" y="1443990"/>
            <a:ext cx="10761345" cy="48279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게임장르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어드벤처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퍼즐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, CO-OP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시점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 –  3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인칭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시점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맵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구성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천장이 닫힌 밀폐된 공간으로 구성.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거리 단위 - //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맵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– X축(30M-100M),</a:t>
            </a:r>
            <a:r>
              <a:rPr lang="en-US" altLang="ko-KR" sz="2800" cap="none" dirty="0" smtClean="0" b="0">
                <a:solidFill>
                  <a:srgbClr val="FFFFFF"/>
                </a:solidFill>
                <a:latin typeface="Century Gothic" charset="0"/>
                <a:ea typeface="Century Gothic" charset="0"/>
              </a:rPr>
              <a:t>Z축(30M-100M), 높이(10M-30M)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/>
            </a:r>
            <a:br>
              <a:rPr lang="en-US" altLang="ko-KR" sz="2800" cap="none" dirty="0" smtClean="0" b="0">
                <a:latin typeface="Century Gothic" charset="0"/>
                <a:ea typeface="Century Gothic" charset="0"/>
              </a:rPr>
            </a:b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캐릭터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– (x,y,z) : (0.3, 1, 0.3) M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 rot="0">
            <a:off x="482600" y="381000"/>
            <a:ext cx="622617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E1930E"/>
                </a:solidFill>
                <a:latin typeface="맑은 고딕" charset="0"/>
                <a:ea typeface="맑은 고딕" charset="0"/>
              </a:rPr>
              <a:t>게임소개 - 스토리 설정</a:t>
            </a:r>
            <a:endParaRPr lang="ko-KR" altLang="en-US" sz="4400" cap="none" dirty="0" smtClean="0" b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715645" y="1868170"/>
            <a:ext cx="10761345" cy="43973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감옥에 갇힌 범죄자들의 뇌를 로봇에 이식하는 연구가 진행중이다.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로봇에 이식된 범죄자들은 각각의 방에서 자신의 죄에 해당하는 문제를 해결하도록 프로그래밍 되었다.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같은 죄목으로 퍼즐을 풀어야하는 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범죄자인 “503”과 “순시리”는 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협동을 하여 모든 퍼즐을 풀고 </a:t>
            </a:r>
            <a:endParaRPr lang="ko-KR" altLang="en-US" sz="2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자유로운 로봇이 되기를 희망한다.</a:t>
            </a:r>
            <a:endParaRPr lang="ko-KR" altLang="en-US" sz="2800" cap="none" dirty="0" smtClean="0" b="0">
              <a:solidFill>
                <a:srgbClr val="FFFFFF"/>
              </a:solidFill>
              <a:latin typeface="Century Gothic" charset="0"/>
              <a:ea typeface="Century Gothic" charset="0"/>
            </a:endParaRPr>
          </a:p>
        </p:txBody>
      </p:sp>
      <p:pic>
        <p:nvPicPr>
          <p:cNvPr id="8" name="그림 7" descr="C:/Users/yang/AppData/Roaming/PolarisOffice/ETemp/2012_14164936/fImage8671235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9340" y="3647440"/>
            <a:ext cx="3935730" cy="2621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yang/AppData/Roaming/PolarisOffice/ETemp/2012_14164936/imag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2600" y="1847215"/>
            <a:ext cx="6096635" cy="3414395"/>
          </a:xfrm>
          <a:prstGeom prst="rect"/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4035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</a:rPr>
              <a:t> -</a:t>
            </a: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맵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90135" cy="34124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맵은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총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10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개로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구성된다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맵마다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문제를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해결해야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다음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맵으로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넘어간다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오브젝트와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플레이어의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상호작용으로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발생하는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이벤트로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맵을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클리어한다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150"/>
            <a:ext cx="6038215" cy="422465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1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40"/>
            <a:ext cx="4032250" cy="1567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게임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예시.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각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맵마다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정해진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위치에서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등장한다</a:t>
            </a:r>
            <a:r>
              <a:rPr lang="en-US" altLang="ko-KR" sz="24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400" cap="none" dirty="0" smtClean="0" b="0">
              <a:latin typeface="Century Gothic" charset="0"/>
              <a:ea typeface="Century Gothic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3797935"/>
            <a:ext cx="219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93</Paragraphs>
  <Words>237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yang kiseok</cp:lastModifiedBy>
  <dc:title>졸업작품(가제) 발표</dc:title>
  <dcterms:modified xsi:type="dcterms:W3CDTF">2017-11-29T05:51:46Z</dcterms:modified>
</cp:coreProperties>
</file>