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autoCompressPictures="0">
  <p:sldMasterIdLst>
    <p:sldMasterId id="2147483715" r:id="rId21"/>
  </p:sldMasterIdLst>
  <p:notesMasterIdLst>
    <p:notesMasterId r:id="rId23"/>
  </p:notesMasterIdLst>
  <p:sldIdLst>
    <p:sldId id="256" r:id="rId25"/>
    <p:sldId id="259" r:id="rId26"/>
    <p:sldId id="266" r:id="rId27"/>
    <p:sldId id="273" r:id="rId28"/>
    <p:sldId id="260" r:id="rId29"/>
    <p:sldId id="257" r:id="rId30"/>
    <p:sldId id="274" r:id="rId31"/>
    <p:sldId id="258" r:id="rId32"/>
    <p:sldId id="270" r:id="rId33"/>
    <p:sldId id="272" r:id="rId34"/>
    <p:sldId id="261" r:id="rId35"/>
    <p:sldId id="265" r:id="rId36"/>
    <p:sldId id="262" r:id="rId37"/>
    <p:sldId id="269" r:id="rId38"/>
    <p:sldId id="275" r:id="rId39"/>
    <p:sldId id="276" r:id="rId40"/>
    <p:sldId id="267" r:id="rId41"/>
    <p:sldId id="263" r:id="rId42"/>
    <p:sldId id="26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E1930E"/>
  </p:clrMru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20028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0" d="100"/>
          <a:sy n="90" d="100"/>
        </p:scale>
        <p:origin x="2346" y="84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microsoft.com/office/2016/11/relationships/changesInfo" Target="changesInfos/changesInfo1.xml"></Relationship><Relationship Id="rId2" Type="http://schemas.openxmlformats.org/officeDocument/2006/relationships/tableStyles" Target="tableStyles.xml"></Relationship><Relationship Id="rId3" Type="http://schemas.microsoft.com/office/2015/10/relationships/revisionInfo" Target="revisionInfo.xml"></Relationship><Relationship Id="rId21" Type="http://schemas.openxmlformats.org/officeDocument/2006/relationships/slideMaster" Target="slideMasters/slideMaster1.xml"></Relationship><Relationship Id="rId22" Type="http://schemas.openxmlformats.org/officeDocument/2006/relationships/theme" Target="theme/theme1.xml"></Relationship><Relationship Id="rId23" Type="http://schemas.openxmlformats.org/officeDocument/2006/relationships/notesMaster" Target="notesMasters/notesMaster1.xml"></Relationship><Relationship Id="rId25" Type="http://schemas.openxmlformats.org/officeDocument/2006/relationships/slide" Target="slides/slide1.xml"></Relationship><Relationship Id="rId26" Type="http://schemas.openxmlformats.org/officeDocument/2006/relationships/slide" Target="slides/slide2.xml"></Relationship><Relationship Id="rId27" Type="http://schemas.openxmlformats.org/officeDocument/2006/relationships/slide" Target="slides/slide3.xml"></Relationship><Relationship Id="rId28" Type="http://schemas.openxmlformats.org/officeDocument/2006/relationships/slide" Target="slides/slide4.xml"></Relationship><Relationship Id="rId29" Type="http://schemas.openxmlformats.org/officeDocument/2006/relationships/slide" Target="slides/slide5.xml"></Relationship><Relationship Id="rId30" Type="http://schemas.openxmlformats.org/officeDocument/2006/relationships/slide" Target="slides/slide6.xml"></Relationship><Relationship Id="rId31" Type="http://schemas.openxmlformats.org/officeDocument/2006/relationships/slide" Target="slides/slide7.xml"></Relationship><Relationship Id="rId32" Type="http://schemas.openxmlformats.org/officeDocument/2006/relationships/slide" Target="slides/slide8.xml"></Relationship><Relationship Id="rId33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5" Type="http://schemas.openxmlformats.org/officeDocument/2006/relationships/slide" Target="slides/slide11.xml"></Relationship><Relationship Id="rId36" Type="http://schemas.openxmlformats.org/officeDocument/2006/relationships/slide" Target="slides/slide12.xml"></Relationship><Relationship Id="rId37" Type="http://schemas.openxmlformats.org/officeDocument/2006/relationships/slide" Target="slides/slide13.xml"></Relationship><Relationship Id="rId38" Type="http://schemas.openxmlformats.org/officeDocument/2006/relationships/slide" Target="slides/slide14.xml"></Relationship><Relationship Id="rId39" Type="http://schemas.openxmlformats.org/officeDocument/2006/relationships/slide" Target="slides/slide15.xml"></Relationship><Relationship Id="rId40" Type="http://schemas.openxmlformats.org/officeDocument/2006/relationships/slide" Target="slides/slide16.xml"></Relationship><Relationship Id="rId41" Type="http://schemas.openxmlformats.org/officeDocument/2006/relationships/slide" Target="slides/slide17.xml"></Relationship><Relationship Id="rId42" Type="http://schemas.openxmlformats.org/officeDocument/2006/relationships/slide" Target="slides/slide18.xml"></Relationship><Relationship Id="rId43" Type="http://schemas.openxmlformats.org/officeDocument/2006/relationships/slide" Target="slides/slide19.xml"></Relationship><Relationship Id="rId44" Type="http://schemas.openxmlformats.org/officeDocument/2006/relationships/viewProps" Target="viewProps.xml"></Relationship><Relationship Id="rId45" Type="http://schemas.openxmlformats.org/officeDocument/2006/relationships/presProps" Target="presProps.xml"></Relationship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Hyeon Ko" userId="113be3d24099a8d3" providerId="LiveId" clId="{116AF83B-99CC-4C50-A28B-70941B365F50}"/>
    <pc:docChg chg="undo custSel addSld modSld sldOrd">
      <pc:chgData name="DongHyeon Ko" userId="113be3d24099a8d3" providerId="LiveId" clId="{116AF83B-99CC-4C50-A28B-70941B365F50}" dt="2017-11-28T14:37:20.917" v="1992" actId="1076"/>
      <pc:docMkLst>
        <pc:docMk/>
      </pc:docMkLst>
      <pc:sldChg chg="modSp ord">
        <pc:chgData name="DongHyeon Ko" userId="113be3d24099a8d3" providerId="LiveId" clId="{116AF83B-99CC-4C50-A28B-70941B365F50}" dt="2017-11-27T14:57:32.400" v="75" actId="1076"/>
        <pc:sldMkLst>
          <pc:docMk/>
          <pc:sldMk cId="4172613643" sldId="257"/>
        </pc:sldMkLst>
        <pc:spChg chg="mod">
          <ac:chgData name="DongHyeon Ko" userId="113be3d24099a8d3" providerId="LiveId" clId="{116AF83B-99CC-4C50-A28B-70941B365F50}" dt="2017-11-27T14:57:31.332" v="74" actId="1076"/>
          <ac:spMkLst>
            <pc:docMk/>
            <pc:sldMk cId="4172613643" sldId="257"/>
            <ac:spMk id="6" creationId="{4F5F6214-4ED6-440C-8488-40370266643C}"/>
          </ac:spMkLst>
        </pc:spChg>
      </pc:sldChg>
      <pc:sldChg chg="addSp modSp ord">
        <pc:chgData name="DongHyeon Ko" userId="113be3d24099a8d3" providerId="LiveId" clId="{116AF83B-99CC-4C50-A28B-70941B365F50}" dt="2017-11-27T15:20:06.770" v="838" actId="6549"/>
        <pc:sldMkLst>
          <pc:docMk/>
          <pc:sldMk cId="3957995664" sldId="258"/>
        </pc:sldMkLst>
        <pc:spChg chg="add mod">
          <ac:chgData name="DongHyeon Ko" userId="113be3d24099a8d3" providerId="LiveId" clId="{116AF83B-99CC-4C50-A28B-70941B365F50}" dt="2017-11-27T15:20:06.770" v="838" actId="6549"/>
          <ac:spMkLst>
            <pc:docMk/>
            <pc:sldMk cId="3957995664" sldId="258"/>
            <ac:spMk id="2" creationId="{E2885DD5-D5F5-408D-AD65-6045423110FB}"/>
          </ac:spMkLst>
        </pc:spChg>
        <pc:spChg chg="mod">
          <ac:chgData name="DongHyeon Ko" userId="113be3d24099a8d3" providerId="LiveId" clId="{116AF83B-99CC-4C50-A28B-70941B365F50}" dt="2017-11-27T15:05:12.391" v="414" actId="14100"/>
          <ac:spMkLst>
            <pc:docMk/>
            <pc:sldMk cId="3957995664" sldId="258"/>
            <ac:spMk id="6" creationId="{4F5F6214-4ED6-440C-8488-40370266643C}"/>
          </ac:spMkLst>
        </pc:spChg>
        <pc:picChg chg="mod">
          <ac:chgData name="DongHyeon Ko" userId="113be3d24099a8d3" providerId="LiveId" clId="{116AF83B-99CC-4C50-A28B-70941B365F50}" dt="2017-11-27T15:05:19.927" v="419" actId="1076"/>
          <ac:picMkLst>
            <pc:docMk/>
            <pc:sldMk cId="3957995664" sldId="258"/>
            <ac:picMk id="5" creationId="{2D6179B6-1AB8-41A8-A304-342E51B0C537}"/>
          </ac:picMkLst>
        </pc:picChg>
      </pc:sldChg>
      <pc:sldChg chg="addSp delSp modSp add ord">
        <pc:chgData name="DongHyeon Ko" userId="113be3d24099a8d3" providerId="LiveId" clId="{116AF83B-99CC-4C50-A28B-70941B365F50}" dt="2017-11-27T15:40:46.077" v="1547" actId="1076"/>
        <pc:sldMkLst>
          <pc:docMk/>
          <pc:sldMk cId="2091678307" sldId="259"/>
        </pc:sldMkLst>
        <pc:spChg chg="add del mod">
          <ac:chgData name="DongHyeon Ko" userId="113be3d24099a8d3" providerId="LiveId" clId="{116AF83B-99CC-4C50-A28B-70941B365F50}" dt="2017-11-27T15:40:46.077" v="1547" actId="1076"/>
          <ac:spMkLst>
            <pc:docMk/>
            <pc:sldMk cId="2091678307" sldId="259"/>
            <ac:spMk id="2" creationId="{CCA50935-4D93-4F33-8E52-6B10303CCC69}"/>
          </ac:spMkLst>
        </pc:spChg>
        <pc:spChg chg="mod">
          <ac:chgData name="DongHyeon Ko" userId="113be3d24099a8d3" providerId="LiveId" clId="{116AF83B-99CC-4C50-A28B-70941B365F50}" dt="2017-11-27T15:40:41.573" v="1544" actId="1076"/>
          <ac:spMkLst>
            <pc:docMk/>
            <pc:sldMk cId="2091678307" sldId="259"/>
            <ac:spMk id="6" creationId="{4F5F6214-4ED6-440C-8488-40370266643C}"/>
          </ac:spMkLst>
        </pc:spChg>
        <pc:spChg chg="del">
          <ac:chgData name="DongHyeon Ko" userId="113be3d24099a8d3" providerId="LiveId" clId="{116AF83B-99CC-4C50-A28B-70941B365F50}" dt="2017-11-27T14:32:03.773" v="1" actId="478"/>
          <ac:spMkLst>
            <pc:docMk/>
            <pc:sldMk cId="2091678307" sldId="259"/>
            <ac:spMk id="7" creationId="{9FAFA7CE-C7C5-4420-ACBD-A8440538B18F}"/>
          </ac:spMkLst>
        </pc:spChg>
      </pc:sldChg>
      <pc:sldChg chg="addSp modSp add ord">
        <pc:chgData name="DongHyeon Ko" userId="113be3d24099a8d3" providerId="LiveId" clId="{116AF83B-99CC-4C50-A28B-70941B365F50}" dt="2017-11-27T15:36:13.174" v="1535" actId="1076"/>
        <pc:sldMkLst>
          <pc:docMk/>
          <pc:sldMk cId="1647177349" sldId="260"/>
        </pc:sldMkLst>
        <pc:spChg chg="add mod">
          <ac:chgData name="DongHyeon Ko" userId="113be3d24099a8d3" providerId="LiveId" clId="{116AF83B-99CC-4C50-A28B-70941B365F50}" dt="2017-11-27T15:36:13.174" v="1535" actId="1076"/>
          <ac:spMkLst>
            <pc:docMk/>
            <pc:sldMk cId="1647177349" sldId="260"/>
            <ac:spMk id="2" creationId="{7732E46B-654D-43D2-A8CD-898973E1F01B}"/>
          </ac:spMkLst>
        </pc:spChg>
        <pc:spChg chg="mod">
          <ac:chgData name="DongHyeon Ko" userId="113be3d24099a8d3" providerId="LiveId" clId="{116AF83B-99CC-4C50-A28B-70941B365F50}" dt="2017-11-27T14:57:16.376" v="61" actId="14100"/>
          <ac:spMkLst>
            <pc:docMk/>
            <pc:sldMk cId="1647177349" sldId="260"/>
            <ac:spMk id="6" creationId="{4F5F6214-4ED6-440C-8488-40370266643C}"/>
          </ac:spMkLst>
        </pc:spChg>
      </pc:sldChg>
      <pc:sldChg chg="addSp delSp modSp add">
        <pc:chgData name="DongHyeon Ko" userId="113be3d24099a8d3" providerId="LiveId" clId="{116AF83B-99CC-4C50-A28B-70941B365F50}" dt="2017-11-28T12:42:58.987" v="1880" actId="20577"/>
        <pc:sldMkLst>
          <pc:docMk/>
          <pc:sldMk cId="1106448981" sldId="261"/>
        </pc:sldMkLst>
        <pc:spChg chg="add del mod">
          <ac:chgData name="DongHyeon Ko" userId="113be3d24099a8d3" providerId="LiveId" clId="{116AF83B-99CC-4C50-A28B-70941B365F50}" dt="2017-11-27T15:01:27.230" v="141" actId="1076"/>
          <ac:spMkLst>
            <pc:docMk/>
            <pc:sldMk cId="1106448981" sldId="261"/>
            <ac:spMk id="2" creationId="{C21FA5C5-1ECA-4C21-AEE2-FE86CB73EBD4}"/>
          </ac:spMkLst>
        </pc:spChg>
        <pc:spChg chg="add mod">
          <ac:chgData name="DongHyeon Ko" userId="113be3d24099a8d3" providerId="LiveId" clId="{116AF83B-99CC-4C50-A28B-70941B365F50}" dt="2017-11-28T12:42:44.700" v="1864" actId="20577"/>
          <ac:spMkLst>
            <pc:docMk/>
            <pc:sldMk cId="1106448981" sldId="261"/>
            <ac:spMk id="4" creationId="{59B0DA41-64D1-4DEF-A4C1-D0C2E82FBDE2}"/>
          </ac:spMkLst>
        </pc:spChg>
        <pc:spChg chg="mod">
          <ac:chgData name="DongHyeon Ko" userId="113be3d24099a8d3" providerId="LiveId" clId="{116AF83B-99CC-4C50-A28B-70941B365F50}" dt="2017-11-27T15:04:38.012" v="357" actId="1076"/>
          <ac:spMkLst>
            <pc:docMk/>
            <pc:sldMk cId="1106448981" sldId="261"/>
            <ac:spMk id="6" creationId="{4F5F6214-4ED6-440C-8488-40370266643C}"/>
          </ac:spMkLst>
        </pc:spChg>
        <pc:spChg chg="add mod">
          <ac:chgData name="DongHyeon Ko" userId="113be3d24099a8d3" providerId="LiveId" clId="{116AF83B-99CC-4C50-A28B-70941B365F50}" dt="2017-11-28T12:42:58.987" v="1880" actId="20577"/>
          <ac:spMkLst>
            <pc:docMk/>
            <pc:sldMk cId="1106448981" sldId="261"/>
            <ac:spMk id="7" creationId="{41011E5D-D0CB-4AB7-B5E9-FF9AB26E8B4D}"/>
          </ac:spMkLst>
        </pc:spChg>
        <pc:picChg chg="add mod">
          <ac:chgData name="DongHyeon Ko" userId="113be3d24099a8d3" providerId="LiveId" clId="{116AF83B-99CC-4C50-A28B-70941B365F50}" dt="2017-11-27T15:00:02.456" v="139" actId="1076"/>
          <ac:picMkLst>
            <pc:docMk/>
            <pc:sldMk cId="1106448981" sldId="261"/>
            <ac:picMk id="3" creationId="{30FB801F-9F39-4030-BC03-B22DD3F87B55}"/>
          </ac:picMkLst>
        </pc:picChg>
      </pc:sldChg>
      <pc:sldChg chg="delSp modSp add">
        <pc:chgData name="DongHyeon Ko" userId="113be3d24099a8d3" providerId="LiveId" clId="{116AF83B-99CC-4C50-A28B-70941B365F50}" dt="2017-11-28T13:33:07.365" v="1883" actId="1076"/>
        <pc:sldMkLst>
          <pc:docMk/>
          <pc:sldMk cId="2532134966" sldId="262"/>
        </pc:sldMkLst>
        <pc:spChg chg="del">
          <ac:chgData name="DongHyeon Ko" userId="113be3d24099a8d3" providerId="LiveId" clId="{116AF83B-99CC-4C50-A28B-70941B365F50}" dt="2017-11-28T13:33:03.055" v="1882" actId="478"/>
          <ac:spMkLst>
            <pc:docMk/>
            <pc:sldMk cId="2532134966" sldId="262"/>
            <ac:spMk id="6" creationId="{82250C36-12A3-41D7-904E-0B3663EA3A99}"/>
          </ac:spMkLst>
        </pc:spChg>
        <pc:spChg chg="del">
          <ac:chgData name="DongHyeon Ko" userId="113be3d24099a8d3" providerId="LiveId" clId="{116AF83B-99CC-4C50-A28B-70941B365F50}" dt="2017-11-27T15:16:01.517" v="583" actId="478"/>
          <ac:spMkLst>
            <pc:docMk/>
            <pc:sldMk cId="2532134966" sldId="262"/>
            <ac:spMk id="6" creationId="{4F5F6214-4ED6-440C-8488-40370266643C}"/>
          </ac:spMkLst>
        </pc:spChg>
        <pc:picChg chg="mod">
          <ac:chgData name="DongHyeon Ko" userId="113be3d24099a8d3" providerId="LiveId" clId="{116AF83B-99CC-4C50-A28B-70941B365F50}" dt="2017-11-28T13:33:07.365" v="1883" actId="1076"/>
          <ac:picMkLst>
            <pc:docMk/>
            <pc:sldMk cId="2532134966" sldId="262"/>
            <ac:picMk id="5" creationId="{E5D30BB3-842F-486D-9D4E-DDC57E799029}"/>
          </ac:picMkLst>
        </pc:picChg>
      </pc:sldChg>
      <pc:sldChg chg="addSp delSp modSp add">
        <pc:chgData name="DongHyeon Ko" userId="113be3d24099a8d3" providerId="LiveId" clId="{116AF83B-99CC-4C50-A28B-70941B365F50}" dt="2017-11-27T15:42:39.564" v="1598" actId="1076"/>
        <pc:sldMkLst>
          <pc:docMk/>
          <pc:sldMk cId="2611412412" sldId="263"/>
        </pc:sldMkLst>
        <pc:spChg chg="add mod">
          <ac:chgData name="DongHyeon Ko" userId="113be3d24099a8d3" providerId="LiveId" clId="{116AF83B-99CC-4C50-A28B-70941B365F50}" dt="2017-11-27T15:42:39.564" v="1598" actId="1076"/>
          <ac:spMkLst>
            <pc:docMk/>
            <pc:sldMk cId="2611412412" sldId="263"/>
            <ac:spMk id="3" creationId="{D957C641-0286-4C53-9378-90E22A96150C}"/>
          </ac:spMkLst>
        </pc:spChg>
        <pc:spChg chg="del">
          <ac:chgData name="DongHyeon Ko" userId="113be3d24099a8d3" providerId="LiveId" clId="{116AF83B-99CC-4C50-A28B-70941B365F50}" dt="2017-11-27T15:04:15.465" v="315" actId="478"/>
          <ac:spMkLst>
            <pc:docMk/>
            <pc:sldMk cId="2611412412" sldId="263"/>
            <ac:spMk id="6" creationId="{4F5F6214-4ED6-440C-8488-40370266643C}"/>
          </ac:spMkLst>
        </pc:spChg>
      </pc:sldChg>
      <pc:sldChg chg="addSp delSp modSp add ord">
        <pc:chgData name="DongHyeon Ko" userId="113be3d24099a8d3" providerId="LiveId" clId="{116AF83B-99CC-4C50-A28B-70941B365F50}" dt="2017-11-27T15:08:39.823" v="425" actId="1076"/>
        <pc:sldMkLst>
          <pc:docMk/>
          <pc:sldMk cId="3481522497" sldId="264"/>
        </pc:sldMkLst>
        <pc:spChg chg="mod">
          <ac:chgData name="DongHyeon Ko" userId="113be3d24099a8d3" providerId="LiveId" clId="{116AF83B-99CC-4C50-A28B-70941B365F50}" dt="2017-11-27T15:05:05.572" v="398" actId="1076"/>
          <ac:spMkLst>
            <pc:docMk/>
            <pc:sldMk cId="3481522497" sldId="264"/>
            <ac:spMk id="6" creationId="{4F5F6214-4ED6-440C-8488-40370266643C}"/>
          </ac:spMkLst>
        </pc:spChg>
        <pc:picChg chg="add mod">
          <ac:chgData name="DongHyeon Ko" userId="113be3d24099a8d3" providerId="LiveId" clId="{116AF83B-99CC-4C50-A28B-70941B365F50}" dt="2017-11-27T15:08:37.894" v="424" actId="1076"/>
          <ac:picMkLst>
            <pc:docMk/>
            <pc:sldMk cId="3481522497" sldId="264"/>
            <ac:picMk id="2" creationId="{BF2830C9-4639-491F-8B79-578D00B4891D}"/>
          </ac:picMkLst>
        </pc:picChg>
        <pc:picChg chg="del">
          <ac:chgData name="DongHyeon Ko" userId="113be3d24099a8d3" providerId="LiveId" clId="{116AF83B-99CC-4C50-A28B-70941B365F50}" dt="2017-11-27T15:04:40.787" v="359" actId="478"/>
          <ac:picMkLst>
            <pc:docMk/>
            <pc:sldMk cId="3481522497" sldId="264"/>
            <ac:picMk id="5" creationId="{2D6179B6-1AB8-41A8-A304-342E51B0C537}"/>
          </ac:picMkLst>
        </pc:picChg>
      </pc:sldChg>
      <pc:sldChg chg="addSp delSp modSp add">
        <pc:chgData name="DongHyeon Ko" userId="113be3d24099a8d3" providerId="LiveId" clId="{116AF83B-99CC-4C50-A28B-70941B365F50}" dt="2017-11-28T12:34:19.196" v="1751" actId="14100"/>
        <pc:sldMkLst>
          <pc:docMk/>
          <pc:sldMk cId="226358864" sldId="265"/>
        </pc:sldMkLst>
        <pc:spChg chg="add mod">
          <ac:chgData name="DongHyeon Ko" userId="113be3d24099a8d3" providerId="LiveId" clId="{116AF83B-99CC-4C50-A28B-70941B365F50}" dt="2017-11-27T15:18:32.067" v="646" actId="1076"/>
          <ac:spMkLst>
            <pc:docMk/>
            <pc:sldMk cId="226358864" sldId="265"/>
            <ac:spMk id="2" creationId="{EEF839AF-7218-4F6B-93E9-E9AC1CC75A16}"/>
          </ac:spMkLst>
        </pc:spChg>
        <pc:spChg chg="add del mod">
          <ac:chgData name="DongHyeon Ko" userId="113be3d24099a8d3" providerId="LiveId" clId="{116AF83B-99CC-4C50-A28B-70941B365F50}" dt="2017-11-27T15:18:26.295" v="624" actId="478"/>
          <ac:spMkLst>
            <pc:docMk/>
            <pc:sldMk cId="226358864" sldId="265"/>
            <ac:spMk id="5" creationId="{414E5BD4-240D-442E-A62A-EF3226A14BE7}"/>
          </ac:spMkLst>
        </pc:spChg>
        <pc:spChg chg="mod">
          <ac:chgData name="DongHyeon Ko" userId="113be3d24099a8d3" providerId="LiveId" clId="{116AF83B-99CC-4C50-A28B-70941B365F50}" dt="2017-11-27T15:18:17.467" v="619" actId="1076"/>
          <ac:spMkLst>
            <pc:docMk/>
            <pc:sldMk cId="226358864" sldId="265"/>
            <ac:spMk id="6" creationId="{4F5F6214-4ED6-440C-8488-40370266643C}"/>
          </ac:spMkLst>
        </pc:spChg>
        <pc:spChg chg="mod topLvl">
          <ac:chgData name="DongHyeon Ko" userId="113be3d24099a8d3" providerId="LiveId" clId="{116AF83B-99CC-4C50-A28B-70941B365F50}" dt="2017-11-28T12:14:47.126" v="1634" actId="113"/>
          <ac:spMkLst>
            <pc:docMk/>
            <pc:sldMk cId="226358864" sldId="265"/>
            <ac:spMk id="7" creationId="{00000000-0000-0000-0000-000000000000}"/>
          </ac:spMkLst>
        </pc:spChg>
        <pc:spChg chg="del">
          <ac:chgData name="DongHyeon Ko" userId="113be3d24099a8d3" providerId="LiveId" clId="{116AF83B-99CC-4C50-A28B-70941B365F50}" dt="2017-11-27T15:18:19.348" v="620" actId="478"/>
          <ac:spMkLst>
            <pc:docMk/>
            <pc:sldMk cId="226358864" sldId="265"/>
            <ac:spMk id="7" creationId="{9FAFA7CE-C7C5-4420-ACBD-A8440538B18F}"/>
          </ac:spMkLst>
        </pc:spChg>
        <pc:spChg chg="add mod">
          <ac:chgData name="DongHyeon Ko" userId="113be3d24099a8d3" providerId="LiveId" clId="{116AF83B-99CC-4C50-A28B-70941B365F50}" dt="2017-11-27T15:18:35.248" v="673" actId="1076"/>
          <ac:spMkLst>
            <pc:docMk/>
            <pc:sldMk cId="226358864" sldId="265"/>
            <ac:spMk id="8" creationId="{7A3C0CA8-6DB7-4672-AFFA-B0BE07451F04}"/>
          </ac:spMkLst>
        </pc:spChg>
        <pc:spChg chg="add mod">
          <ac:chgData name="DongHyeon Ko" userId="113be3d24099a8d3" providerId="LiveId" clId="{116AF83B-99CC-4C50-A28B-70941B365F50}" dt="2017-11-28T12:14:47.126" v="1634" actId="113"/>
          <ac:spMkLst>
            <pc:docMk/>
            <pc:sldMk cId="226358864" sldId="265"/>
            <ac:spMk id="13" creationId="{E1F1D231-334E-4D00-AEA2-E120034AB237}"/>
          </ac:spMkLst>
        </pc:spChg>
        <pc:spChg chg="mod topLvl">
          <ac:chgData name="DongHyeon Ko" userId="113be3d24099a8d3" providerId="LiveId" clId="{116AF83B-99CC-4C50-A28B-70941B365F50}" dt="2017-11-28T12:14:47.126" v="1634" actId="113"/>
          <ac:spMkLst>
            <pc:docMk/>
            <pc:sldMk cId="226358864" sldId="265"/>
            <ac:spMk id="14" creationId="{00000000-0000-0000-0000-000000000000}"/>
          </ac:spMkLst>
        </pc:spChg>
        <pc:spChg chg="mod topLvl">
          <ac:chgData name="DongHyeon Ko" userId="113be3d24099a8d3" providerId="LiveId" clId="{116AF83B-99CC-4C50-A28B-70941B365F50}" dt="2017-11-28T12:14:47.126" v="1634" actId="113"/>
          <ac:spMkLst>
            <pc:docMk/>
            <pc:sldMk cId="226358864" sldId="265"/>
            <ac:spMk id="15" creationId="{00000000-0000-0000-0000-000000000000}"/>
          </ac:spMkLst>
        </pc:spChg>
        <pc:spChg chg="mod topLvl">
          <ac:chgData name="DongHyeon Ko" userId="113be3d24099a8d3" providerId="LiveId" clId="{116AF83B-99CC-4C50-A28B-70941B365F50}" dt="2017-11-28T12:14:47.126" v="1634" actId="113"/>
          <ac:spMkLst>
            <pc:docMk/>
            <pc:sldMk cId="226358864" sldId="265"/>
            <ac:spMk id="16" creationId="{00000000-0000-0000-0000-000000000000}"/>
          </ac:spMkLst>
        </pc:spChg>
        <pc:spChg chg="add mod">
          <ac:chgData name="DongHyeon Ko" userId="113be3d24099a8d3" providerId="LiveId" clId="{116AF83B-99CC-4C50-A28B-70941B365F50}" dt="2017-11-28T12:31:36.637" v="1693" actId="14100"/>
          <ac:spMkLst>
            <pc:docMk/>
            <pc:sldMk cId="226358864" sldId="265"/>
            <ac:spMk id="17" creationId="{25A62EA8-4775-4848-9367-1AD7A00C7546}"/>
          </ac:spMkLst>
        </pc:spChg>
        <pc:spChg chg="add mod">
          <ac:chgData name="DongHyeon Ko" userId="113be3d24099a8d3" providerId="LiveId" clId="{116AF83B-99CC-4C50-A28B-70941B365F50}" dt="2017-11-28T12:34:16.100" v="1750" actId="1076"/>
          <ac:spMkLst>
            <pc:docMk/>
            <pc:sldMk cId="226358864" sldId="265"/>
            <ac:spMk id="20" creationId="{305FD8B4-5D52-4CE2-B5D9-0875B8FB5EE1}"/>
          </ac:spMkLst>
        </pc:spChg>
        <pc:spChg chg="add mod">
          <ac:chgData name="DongHyeon Ko" userId="113be3d24099a8d3" providerId="LiveId" clId="{116AF83B-99CC-4C50-A28B-70941B365F50}" dt="2017-11-28T12:31:52.502" v="1714" actId="14100"/>
          <ac:spMkLst>
            <pc:docMk/>
            <pc:sldMk cId="226358864" sldId="265"/>
            <ac:spMk id="21" creationId="{612C78D7-68BF-49F6-84A7-AF6FE1DCB8D0}"/>
          </ac:spMkLst>
        </pc:spChg>
        <pc:spChg chg="add mod">
          <ac:chgData name="DongHyeon Ko" userId="113be3d24099a8d3" providerId="LiveId" clId="{116AF83B-99CC-4C50-A28B-70941B365F50}" dt="2017-11-28T12:34:14.141" v="1749" actId="1076"/>
          <ac:spMkLst>
            <pc:docMk/>
            <pc:sldMk cId="226358864" sldId="265"/>
            <ac:spMk id="25" creationId="{013CE114-3668-4A12-BF68-1BDAF9B68663}"/>
          </ac:spMkLst>
        </pc:spChg>
        <pc:spChg chg="add mod">
          <ac:chgData name="DongHyeon Ko" userId="113be3d24099a8d3" providerId="LiveId" clId="{116AF83B-99CC-4C50-A28B-70941B365F50}" dt="2017-11-28T12:33:58.922" v="1745" actId="571"/>
          <ac:spMkLst>
            <pc:docMk/>
            <pc:sldMk cId="226358864" sldId="265"/>
            <ac:spMk id="30" creationId="{C6566BD7-ABA4-443E-AE23-AB08C0E6CE8A}"/>
          </ac:spMkLst>
        </pc:spChg>
        <pc:grpChg chg="del mod">
          <ac:chgData name="DongHyeon Ko" userId="113be3d24099a8d3" providerId="LiveId" clId="{116AF83B-99CC-4C50-A28B-70941B365F50}" dt="2017-11-28T12:14:26.749" v="1623" actId="165"/>
          <ac:grpSpMkLst>
            <pc:docMk/>
            <pc:sldMk cId="226358864" sldId="265"/>
            <ac:grpSpMk id="1031" creationId="{00000000-0000-0000-0000-000000000000}"/>
          </ac:grpSpMkLst>
        </pc:grpChg>
        <pc:picChg chg="mod">
          <ac:chgData name="DongHyeon Ko" userId="113be3d24099a8d3" providerId="LiveId" clId="{116AF83B-99CC-4C50-A28B-70941B365F50}" dt="2017-11-28T12:14:43.864" v="1633" actId="1076"/>
          <ac:picMkLst>
            <pc:docMk/>
            <pc:sldMk cId="226358864" sldId="265"/>
            <ac:picMk id="1026" creationId="{805EE7AA-D1F4-47C0-B634-1918D02D1E2C}"/>
          </ac:picMkLst>
        </pc:picChg>
        <pc:cxnChg chg="add mod">
          <ac:chgData name="DongHyeon Ko" userId="113be3d24099a8d3" providerId="LiveId" clId="{116AF83B-99CC-4C50-A28B-70941B365F50}" dt="2017-11-28T12:31:55.325" v="1716" actId="1076"/>
          <ac:cxnSpMkLst>
            <pc:docMk/>
            <pc:sldMk cId="226358864" sldId="265"/>
            <ac:cxnSpMk id="3" creationId="{E6B20D74-03E7-4E50-B1B5-B53440D29E16}"/>
          </ac:cxnSpMkLst>
        </pc:cxnChg>
        <pc:cxnChg chg="add mod">
          <ac:chgData name="DongHyeon Ko" userId="113be3d24099a8d3" providerId="LiveId" clId="{116AF83B-99CC-4C50-A28B-70941B365F50}" dt="2017-11-28T12:16:00.559" v="1659" actId="14100"/>
          <ac:cxnSpMkLst>
            <pc:docMk/>
            <pc:sldMk cId="226358864" sldId="265"/>
            <ac:cxnSpMk id="18" creationId="{0544673F-3E4A-4E51-BAD0-B040AEA21554}"/>
          </ac:cxnSpMkLst>
        </pc:cxnChg>
        <pc:cxnChg chg="add mod">
          <ac:chgData name="DongHyeon Ko" userId="113be3d24099a8d3" providerId="LiveId" clId="{116AF83B-99CC-4C50-A28B-70941B365F50}" dt="2017-11-28T12:32:05.565" v="1720" actId="14100"/>
          <ac:cxnSpMkLst>
            <pc:docMk/>
            <pc:sldMk cId="226358864" sldId="265"/>
            <ac:cxnSpMk id="22" creationId="{FC9EDE35-637E-48FF-A85C-FA935DEA4013}"/>
          </ac:cxnSpMkLst>
        </pc:cxnChg>
        <pc:cxnChg chg="add mod">
          <ac:chgData name="DongHyeon Ko" userId="113be3d24099a8d3" providerId="LiveId" clId="{116AF83B-99CC-4C50-A28B-70941B365F50}" dt="2017-11-28T12:34:14.141" v="1749" actId="1076"/>
          <ac:cxnSpMkLst>
            <pc:docMk/>
            <pc:sldMk cId="226358864" sldId="265"/>
            <ac:cxnSpMk id="26" creationId="{D1F288F8-1060-463A-B7BA-40E8877D13F6}"/>
          </ac:cxnSpMkLst>
        </pc:cxnChg>
        <pc:cxnChg chg="add mod">
          <ac:chgData name="DongHyeon Ko" userId="113be3d24099a8d3" providerId="LiveId" clId="{116AF83B-99CC-4C50-A28B-70941B365F50}" dt="2017-11-28T12:33:58.922" v="1745" actId="571"/>
          <ac:cxnSpMkLst>
            <pc:docMk/>
            <pc:sldMk cId="226358864" sldId="265"/>
            <ac:cxnSpMk id="31" creationId="{732FA641-35E7-4B80-BA65-9AA3B3743C66}"/>
          </ac:cxnSpMkLst>
        </pc:cxnChg>
        <pc:cxnChg chg="add mod">
          <ac:chgData name="DongHyeon Ko" userId="113be3d24099a8d3" providerId="LiveId" clId="{116AF83B-99CC-4C50-A28B-70941B365F50}" dt="2017-11-28T12:34:19.196" v="1751" actId="14100"/>
          <ac:cxnSpMkLst>
            <pc:docMk/>
            <pc:sldMk cId="226358864" sldId="265"/>
            <ac:cxnSpMk id="32" creationId="{A799AA54-5676-4887-BF0B-A68494ACE3B7}"/>
          </ac:cxnSpMkLst>
        </pc:cxnChg>
        <pc:cxnChg chg="del">
          <ac:chgData name="DongHyeon Ko" userId="113be3d24099a8d3" providerId="LiveId" clId="{116AF83B-99CC-4C50-A28B-70941B365F50}" dt="2017-11-28T12:15:51.729" v="1656" actId="478"/>
          <ac:cxnSpMkLst>
            <pc:docMk/>
            <pc:sldMk cId="226358864" sldId="265"/>
            <ac:cxnSpMk id="1029" creationId="{00000000-0000-0000-0000-000000000000}"/>
          </ac:cxnSpMkLst>
        </pc:cxnChg>
      </pc:sldChg>
      <pc:sldChg chg="add">
        <pc:chgData name="DongHyeon Ko" userId="113be3d24099a8d3" providerId="LiveId" clId="{116AF83B-99CC-4C50-A28B-70941B365F50}" dt="2017-11-27T15:40:35.844" v="1536" actId="1076"/>
        <pc:sldMkLst>
          <pc:docMk/>
          <pc:sldMk cId="1305830897" sldId="266"/>
        </pc:sldMkLst>
      </pc:sldChg>
      <pc:sldChg chg="delSp modSp add">
        <pc:chgData name="DongHyeon Ko" userId="113be3d24099a8d3" providerId="LiveId" clId="{116AF83B-99CC-4C50-A28B-70941B365F50}" dt="2017-11-27T15:41:39.923" v="1582" actId="478"/>
        <pc:sldMkLst>
          <pc:docMk/>
          <pc:sldMk cId="4148332174" sldId="267"/>
        </pc:sldMkLst>
        <pc:spChg chg="del">
          <ac:chgData name="DongHyeon Ko" userId="113be3d24099a8d3" providerId="LiveId" clId="{116AF83B-99CC-4C50-A28B-70941B365F50}" dt="2017-11-27T15:41:39.760" v="1581" actId="478"/>
          <ac:spMkLst>
            <pc:docMk/>
            <pc:sldMk cId="4148332174" sldId="267"/>
            <ac:spMk id="2" creationId="{EEF839AF-7218-4F6B-93E9-E9AC1CC75A16}"/>
          </ac:spMkLst>
        </pc:spChg>
        <pc:spChg chg="mod">
          <ac:chgData name="DongHyeon Ko" userId="113be3d24099a8d3" providerId="LiveId" clId="{116AF83B-99CC-4C50-A28B-70941B365F50}" dt="2017-11-27T15:41:38.578" v="1580" actId="14100"/>
          <ac:spMkLst>
            <pc:docMk/>
            <pc:sldMk cId="4148332174" sldId="267"/>
            <ac:spMk id="6" creationId="{4F5F6214-4ED6-440C-8488-40370266643C}"/>
          </ac:spMkLst>
        </pc:spChg>
        <pc:spChg chg="del">
          <ac:chgData name="DongHyeon Ko" userId="113be3d24099a8d3" providerId="LiveId" clId="{116AF83B-99CC-4C50-A28B-70941B365F50}" dt="2017-11-27T15:41:39.923" v="1582" actId="478"/>
          <ac:spMkLst>
            <pc:docMk/>
            <pc:sldMk cId="4148332174" sldId="267"/>
            <ac:spMk id="8" creationId="{7A3C0CA8-6DB7-4672-AFFA-B0BE07451F04}"/>
          </ac:spMkLst>
        </pc:spChg>
      </pc:sldChg>
      <pc:sldChg chg="modSp add">
        <pc:chgData name="DongHyeon Ko" userId="113be3d24099a8d3" providerId="LiveId" clId="{116AF83B-99CC-4C50-A28B-70941B365F50}" dt="2017-11-27T15:42:53.810" v="1619" actId="1076"/>
        <pc:sldMkLst>
          <pc:docMk/>
          <pc:sldMk cId="1813274950" sldId="268"/>
        </pc:sldMkLst>
        <pc:spChg chg="mod">
          <ac:chgData name="DongHyeon Ko" userId="113be3d24099a8d3" providerId="LiveId" clId="{116AF83B-99CC-4C50-A28B-70941B365F50}" dt="2017-11-27T15:42:53.810" v="1619" actId="1076"/>
          <ac:spMkLst>
            <pc:docMk/>
            <pc:sldMk cId="1813274950" sldId="268"/>
            <ac:spMk id="3" creationId="{D957C641-0286-4C53-9378-90E22A96150C}"/>
          </ac:spMkLst>
        </pc:spChg>
      </pc:sldChg>
      <pc:sldChg chg="addSp delSp modSp">
        <pc:chgData name="DongHyeon Ko" userId="113be3d24099a8d3" providerId="LiveId" clId="{116AF83B-99CC-4C50-A28B-70941B365F50}" dt="2017-11-28T14:37:20.917" v="1992" actId="1076"/>
        <pc:sldMkLst>
          <pc:docMk/>
          <pc:sldMk cId="611401221" sldId="270"/>
        </pc:sldMkLst>
        <pc:spChg chg="del">
          <ac:chgData name="DongHyeon Ko" userId="113be3d24099a8d3" providerId="LiveId" clId="{116AF83B-99CC-4C50-A28B-70941B365F50}" dt="2017-11-28T13:33:14.479" v="1884" actId="478"/>
          <ac:spMkLst>
            <pc:docMk/>
            <pc:sldMk cId="611401221" sldId="270"/>
            <ac:spMk id="4" creationId="{00000000-0000-0000-0000-000000000000}"/>
          </ac:spMkLst>
        </pc:spChg>
        <pc:spChg chg="add mod">
          <ac:chgData name="DongHyeon Ko" userId="113be3d24099a8d3" providerId="LiveId" clId="{116AF83B-99CC-4C50-A28B-70941B365F50}" dt="2017-11-28T13:33:48.369" v="1891" actId="208"/>
          <ac:spMkLst>
            <pc:docMk/>
            <pc:sldMk cId="611401221" sldId="270"/>
            <ac:spMk id="5" creationId="{F9120B8E-B6C3-42F6-87D0-8CF5F35E0751}"/>
          </ac:spMkLst>
        </pc:spChg>
        <pc:spChg chg="add mod">
          <ac:chgData name="DongHyeon Ko" userId="113be3d24099a8d3" providerId="LiveId" clId="{116AF83B-99CC-4C50-A28B-70941B365F50}" dt="2017-11-28T13:33:53.791" v="1892" actId="571"/>
          <ac:spMkLst>
            <pc:docMk/>
            <pc:sldMk cId="611401221" sldId="270"/>
            <ac:spMk id="6" creationId="{105717F3-465C-4DAA-8087-80E6192BD2D8}"/>
          </ac:spMkLst>
        </pc:spChg>
        <pc:spChg chg="add mod">
          <ac:chgData name="DongHyeon Ko" userId="113be3d24099a8d3" providerId="LiveId" clId="{116AF83B-99CC-4C50-A28B-70941B365F50}" dt="2017-11-28T14:37:20.917" v="1992" actId="1076"/>
          <ac:spMkLst>
            <pc:docMk/>
            <pc:sldMk cId="611401221" sldId="270"/>
            <ac:spMk id="7" creationId="{2262DBEF-5AF3-4318-8F08-2CAD10C55383}"/>
          </ac:spMkLst>
        </pc:spChg>
      </pc:sldChg>
      <pc:sldChg chg="add">
        <pc:chgData name="DongHyeon Ko" userId="113be3d24099a8d3" providerId="LiveId" clId="{116AF83B-99CC-4C50-A28B-70941B365F50}" dt="2017-11-28T13:32:59.635" v="1881" actId="1076"/>
        <pc:sldMkLst>
          <pc:docMk/>
          <pc:sldMk cId="3674669559" sldId="271"/>
        </pc:sldMkLst>
      </pc:sldChg>
    </pc:docChg>
  </pc:docChgLst>
  <pc:docChgLst>
    <pc:chgData name="DongHyeon Ko" userId="113be3d24099a8d3" providerId="LiveId" clId="{07314520-6191-4EBB-AC7B-6BE57BFF3A5C}"/>
    <pc:docChg chg="undo custSel addSld modSld">
      <pc:chgData name="DongHyeon Ko" userId="113be3d24099a8d3" providerId="LiveId" clId="{07314520-6191-4EBB-AC7B-6BE57BFF3A5C}" dt="2017-11-28T08:33:09.803" v="716" actId="20577"/>
      <pc:docMkLst>
        <pc:docMk/>
      </pc:docMkLst>
      <pc:sldChg chg="modSp">
        <pc:chgData name="DongHyeon Ko" userId="113be3d24099a8d3" providerId="LiveId" clId="{07314520-6191-4EBB-AC7B-6BE57BFF3A5C}" dt="2017-11-28T07:32:07.465" v="157" actId="20577"/>
        <pc:sldMkLst>
          <pc:docMk/>
          <pc:sldMk cId="3957995664" sldId="258"/>
        </pc:sldMkLst>
        <pc:spChg chg="mod">
          <ac:chgData name="DongHyeon Ko" userId="113be3d24099a8d3" providerId="LiveId" clId="{07314520-6191-4EBB-AC7B-6BE57BFF3A5C}" dt="2017-11-28T07:32:07.465" v="157" actId="20577"/>
          <ac:spMkLst>
            <pc:docMk/>
            <pc:sldMk cId="3957995664" sldId="258"/>
            <ac:spMk id="2" creationId="{E2885DD5-D5F5-408D-AD65-6045423110FB}"/>
          </ac:spMkLst>
        </pc:spChg>
      </pc:sldChg>
      <pc:sldChg chg="addSp delSp modSp">
        <pc:chgData name="DongHyeon Ko" userId="113be3d24099a8d3" providerId="LiveId" clId="{07314520-6191-4EBB-AC7B-6BE57BFF3A5C}" dt="2017-11-28T08:02:47.981" v="270" actId="11529"/>
        <pc:sldMkLst>
          <pc:docMk/>
          <pc:sldMk cId="2091678307" sldId="259"/>
        </pc:sldMkLst>
        <pc:spChg chg="add del mod">
          <ac:chgData name="DongHyeon Ko" userId="113be3d24099a8d3" providerId="LiveId" clId="{07314520-6191-4EBB-AC7B-6BE57BFF3A5C}" dt="2017-11-28T08:02:47.981" v="270" actId="11529"/>
          <ac:spMkLst>
            <pc:docMk/>
            <pc:sldMk cId="2091678307" sldId="259"/>
            <ac:spMk id="2" creationId="{C6567615-79FB-4AD7-A980-3074A89A7BC3}"/>
          </ac:spMkLst>
        </pc:spChg>
        <pc:spChg chg="add mod">
          <ac:chgData name="DongHyeon Ko" userId="113be3d24099a8d3" providerId="LiveId" clId="{07314520-6191-4EBB-AC7B-6BE57BFF3A5C}" dt="2017-11-28T08:02:47.392" v="267" actId="571"/>
          <ac:spMkLst>
            <pc:docMk/>
            <pc:sldMk cId="2091678307" sldId="259"/>
            <ac:spMk id="4" creationId="{7EFCEF8D-1AB0-485B-B326-3FBC7A76B077}"/>
          </ac:spMkLst>
        </pc:spChg>
        <pc:spChg chg="mod">
          <ac:chgData name="DongHyeon Ko" userId="113be3d24099a8d3" providerId="LiveId" clId="{07314520-6191-4EBB-AC7B-6BE57BFF3A5C}" dt="2017-11-28T08:02:46.923" v="265" actId="1076"/>
          <ac:spMkLst>
            <pc:docMk/>
            <pc:sldMk cId="2091678307" sldId="259"/>
            <ac:spMk id="6" creationId="{4F5F6214-4ED6-440C-8488-40370266643C}"/>
          </ac:spMkLst>
        </pc:spChg>
        <pc:picChg chg="add del mod">
          <ac:chgData name="DongHyeon Ko" userId="113be3d24099a8d3" providerId="LiveId" clId="{07314520-6191-4EBB-AC7B-6BE57BFF3A5C}" dt="2017-11-28T08:02:46.731" v="260" actId="11529"/>
          <ac:picMkLst>
            <pc:docMk/>
            <pc:sldMk cId="2091678307" sldId="259"/>
            <ac:picMk id="5" creationId="{A5579328-43DB-4304-8677-72B0012CF0C7}"/>
          </ac:picMkLst>
        </pc:picChg>
      </pc:sldChg>
      <pc:sldChg chg="modSp">
        <pc:chgData name="DongHyeon Ko" userId="113be3d24099a8d3" providerId="LiveId" clId="{07314520-6191-4EBB-AC7B-6BE57BFF3A5C}" dt="2017-11-28T08:15:08.389" v="625" actId="20577"/>
        <pc:sldMkLst>
          <pc:docMk/>
          <pc:sldMk cId="1647177349" sldId="260"/>
        </pc:sldMkLst>
        <pc:spChg chg="mod">
          <ac:chgData name="DongHyeon Ko" userId="113be3d24099a8d3" providerId="LiveId" clId="{07314520-6191-4EBB-AC7B-6BE57BFF3A5C}" dt="2017-11-28T08:15:08.389" v="625" actId="20577"/>
          <ac:spMkLst>
            <pc:docMk/>
            <pc:sldMk cId="1647177349" sldId="260"/>
            <ac:spMk id="2" creationId="{7732E46B-654D-43D2-A8CD-898973E1F01B}"/>
          </ac:spMkLst>
        </pc:spChg>
        <pc:spChg chg="mod">
          <ac:chgData name="DongHyeon Ko" userId="113be3d24099a8d3" providerId="LiveId" clId="{07314520-6191-4EBB-AC7B-6BE57BFF3A5C}" dt="2017-11-28T08:06:30.927" v="314" actId="14100"/>
          <ac:spMkLst>
            <pc:docMk/>
            <pc:sldMk cId="1647177349" sldId="260"/>
            <ac:spMk id="6" creationId="{4F5F6214-4ED6-440C-8488-40370266643C}"/>
          </ac:spMkLst>
        </pc:spChg>
      </pc:sldChg>
      <pc:sldChg chg="addSp delSp modSp">
        <pc:chgData name="DongHyeon Ko" userId="113be3d24099a8d3" providerId="LiveId" clId="{07314520-6191-4EBB-AC7B-6BE57BFF3A5C}" dt="2017-11-28T08:03:05.026" v="275" actId="20577"/>
        <pc:sldMkLst>
          <pc:docMk/>
          <pc:sldMk cId="2532134966" sldId="262"/>
        </pc:sldMkLst>
        <pc:spChg chg="add mod">
          <ac:chgData name="DongHyeon Ko" userId="113be3d24099a8d3" providerId="LiveId" clId="{07314520-6191-4EBB-AC7B-6BE57BFF3A5C}" dt="2017-11-28T08:02:59.559" v="274" actId="1076"/>
          <ac:spMkLst>
            <pc:docMk/>
            <pc:sldMk cId="2532134966" sldId="262"/>
            <ac:spMk id="2" creationId="{47F9A707-3D99-4155-8F2F-4414109D7A5A}"/>
          </ac:spMkLst>
        </pc:spChg>
        <pc:spChg chg="add mod">
          <ac:chgData name="DongHyeon Ko" userId="113be3d24099a8d3" providerId="LiveId" clId="{07314520-6191-4EBB-AC7B-6BE57BFF3A5C}" dt="2017-11-28T07:40:26.942" v="196" actId="1076"/>
          <ac:spMkLst>
            <pc:docMk/>
            <pc:sldMk cId="2532134966" sldId="262"/>
            <ac:spMk id="6" creationId="{82250C36-12A3-41D7-904E-0B3663EA3A99}"/>
          </ac:spMkLst>
        </pc:spChg>
        <pc:picChg chg="add del mod">
          <ac:chgData name="DongHyeon Ko" userId="113be3d24099a8d3" providerId="LiveId" clId="{07314520-6191-4EBB-AC7B-6BE57BFF3A5C}" dt="2017-11-28T07:36:41.741" v="184" actId="20577"/>
          <ac:picMkLst>
            <pc:docMk/>
            <pc:sldMk cId="2532134966" sldId="262"/>
            <ac:picMk id="4" creationId="{9B800E84-1E7F-4B26-9F73-931B1D06814D}"/>
          </ac:picMkLst>
        </pc:picChg>
        <pc:picChg chg="add mod">
          <ac:chgData name="DongHyeon Ko" userId="113be3d24099a8d3" providerId="LiveId" clId="{07314520-6191-4EBB-AC7B-6BE57BFF3A5C}" dt="2017-11-28T07:36:58.146" v="190" actId="1076"/>
          <ac:picMkLst>
            <pc:docMk/>
            <pc:sldMk cId="2532134966" sldId="262"/>
            <ac:picMk id="5" creationId="{E5D30BB3-842F-486D-9D4E-DDC57E799029}"/>
          </ac:picMkLst>
        </pc:picChg>
        <pc:picChg chg="add del mod">
          <ac:chgData name="DongHyeon Ko" userId="113be3d24099a8d3" providerId="LiveId" clId="{07314520-6191-4EBB-AC7B-6BE57BFF3A5C}" dt="2017-11-28T08:02:53.164" v="272" actId="478"/>
          <ac:picMkLst>
            <pc:docMk/>
            <pc:sldMk cId="2532134966" sldId="262"/>
            <ac:picMk id="8" creationId="{9F19E356-293B-4C5A-911B-09FCDCD4EE90}"/>
          </ac:picMkLst>
        </pc:picChg>
        <pc:picChg chg="add del mod">
          <ac:chgData name="DongHyeon Ko" userId="113be3d24099a8d3" providerId="LiveId" clId="{07314520-6191-4EBB-AC7B-6BE57BFF3A5C}" dt="2017-11-28T08:03:05.026" v="275" actId="20577"/>
          <ac:picMkLst>
            <pc:docMk/>
            <pc:sldMk cId="2532134966" sldId="262"/>
            <ac:picMk id="9" creationId="{E97990E8-4996-45B4-9BD4-53DBEE534C63}"/>
          </ac:picMkLst>
        </pc:picChg>
      </pc:sldChg>
      <pc:sldChg chg="addSp delSp modSp">
        <pc:chgData name="DongHyeon Ko" userId="113be3d24099a8d3" providerId="LiveId" clId="{07314520-6191-4EBB-AC7B-6BE57BFF3A5C}" dt="2017-11-28T08:33:09.803" v="716" actId="20577"/>
        <pc:sldMkLst>
          <pc:docMk/>
          <pc:sldMk cId="226358864" sldId="265"/>
        </pc:sldMkLst>
        <pc:spChg chg="del mod">
          <ac:chgData name="DongHyeon Ko" userId="113be3d24099a8d3" providerId="LiveId" clId="{07314520-6191-4EBB-AC7B-6BE57BFF3A5C}" dt="2017-11-28T08:30:47.184" v="659" actId="478"/>
          <ac:spMkLst>
            <pc:docMk/>
            <pc:sldMk cId="226358864" sldId="265"/>
            <ac:spMk id="2" creationId="{EEF839AF-7218-4F6B-93E9-E9AC1CC75A16}"/>
          </ac:spMkLst>
        </pc:spChg>
        <pc:spChg chg="add del mod">
          <ac:chgData name="DongHyeon Ko" userId="113be3d24099a8d3" providerId="LiveId" clId="{07314520-6191-4EBB-AC7B-6BE57BFF3A5C}" dt="2017-11-28T08:32:24.983" v="684" actId="478"/>
          <ac:spMkLst>
            <pc:docMk/>
            <pc:sldMk cId="226358864" sldId="265"/>
            <ac:spMk id="5" creationId="{A5A5A334-BBEF-42A4-AE78-14C0F6AA6AFD}"/>
          </ac:spMkLst>
        </pc:spChg>
        <pc:spChg chg="add mod">
          <ac:chgData name="DongHyeon Ko" userId="113be3d24099a8d3" providerId="LiveId" clId="{07314520-6191-4EBB-AC7B-6BE57BFF3A5C}" dt="2017-11-28T08:33:07.866" v="714" actId="20577"/>
          <ac:spMkLst>
            <pc:docMk/>
            <pc:sldMk cId="226358864" sldId="265"/>
            <ac:spMk id="7" creationId="{607BEE0D-E9CD-473C-B992-123B5ECDFACE}"/>
          </ac:spMkLst>
        </pc:spChg>
        <pc:spChg chg="del mod">
          <ac:chgData name="DongHyeon Ko" userId="113be3d24099a8d3" providerId="LiveId" clId="{07314520-6191-4EBB-AC7B-6BE57BFF3A5C}" dt="2017-11-28T08:20:35.351" v="629" actId="478"/>
          <ac:spMkLst>
            <pc:docMk/>
            <pc:sldMk cId="226358864" sldId="265"/>
            <ac:spMk id="8" creationId="{7A3C0CA8-6DB7-4672-AFFA-B0BE07451F04}"/>
          </ac:spMkLst>
        </pc:spChg>
        <pc:spChg chg="add del mod">
          <ac:chgData name="DongHyeon Ko" userId="113be3d24099a8d3" providerId="LiveId" clId="{07314520-6191-4EBB-AC7B-6BE57BFF3A5C}" dt="2017-11-28T08:32:24.316" v="683" actId="478"/>
          <ac:spMkLst>
            <pc:docMk/>
            <pc:sldMk cId="226358864" sldId="265"/>
            <ac:spMk id="10" creationId="{EB6A8DCE-D76F-46C9-B330-C03C5D6384EC}"/>
          </ac:spMkLst>
        </pc:spChg>
        <pc:spChg chg="add mod">
          <ac:chgData name="DongHyeon Ko" userId="113be3d24099a8d3" providerId="LiveId" clId="{07314520-6191-4EBB-AC7B-6BE57BFF3A5C}" dt="2017-11-28T08:32:17.915" v="680" actId="571"/>
          <ac:spMkLst>
            <pc:docMk/>
            <pc:sldMk cId="226358864" sldId="265"/>
            <ac:spMk id="11" creationId="{B93ED877-8287-4970-86AE-4278047F4438}"/>
          </ac:spMkLst>
        </pc:spChg>
        <pc:spChg chg="add mod">
          <ac:chgData name="DongHyeon Ko" userId="113be3d24099a8d3" providerId="LiveId" clId="{07314520-6191-4EBB-AC7B-6BE57BFF3A5C}" dt="2017-11-28T08:32:17.915" v="680" actId="571"/>
          <ac:spMkLst>
            <pc:docMk/>
            <pc:sldMk cId="226358864" sldId="265"/>
            <ac:spMk id="12" creationId="{24713A73-5718-4249-AA21-327189981D21}"/>
          </ac:spMkLst>
        </pc:spChg>
        <pc:spChg chg="add mod">
          <ac:chgData name="DongHyeon Ko" userId="113be3d24099a8d3" providerId="LiveId" clId="{07314520-6191-4EBB-AC7B-6BE57BFF3A5C}" dt="2017-11-28T08:33:06.522" v="713" actId="20577"/>
          <ac:spMkLst>
            <pc:docMk/>
            <pc:sldMk cId="226358864" sldId="265"/>
            <ac:spMk id="14" creationId="{B07E42FC-C419-401E-A995-30646A724832}"/>
          </ac:spMkLst>
        </pc:spChg>
        <pc:spChg chg="add mod">
          <ac:chgData name="DongHyeon Ko" userId="113be3d24099a8d3" providerId="LiveId" clId="{07314520-6191-4EBB-AC7B-6BE57BFF3A5C}" dt="2017-11-28T08:33:08.938" v="715" actId="20577"/>
          <ac:spMkLst>
            <pc:docMk/>
            <pc:sldMk cId="226358864" sldId="265"/>
            <ac:spMk id="15" creationId="{7A42665B-A587-45AE-8E9D-14D243D3AC6F}"/>
          </ac:spMkLst>
        </pc:spChg>
        <pc:spChg chg="add mod">
          <ac:chgData name="DongHyeon Ko" userId="113be3d24099a8d3" providerId="LiveId" clId="{07314520-6191-4EBB-AC7B-6BE57BFF3A5C}" dt="2017-11-28T08:33:09.803" v="716" actId="20577"/>
          <ac:spMkLst>
            <pc:docMk/>
            <pc:sldMk cId="226358864" sldId="265"/>
            <ac:spMk id="16" creationId="{97D3B44B-89BF-452A-B7C5-458BA1B1F938}"/>
          </ac:spMkLst>
        </pc:spChg>
        <pc:picChg chg="add mod modCrop">
          <ac:chgData name="DongHyeon Ko" userId="113be3d24099a8d3" providerId="LiveId" clId="{07314520-6191-4EBB-AC7B-6BE57BFF3A5C}" dt="2017-11-28T08:31:46.430" v="673" actId="1076"/>
          <ac:picMkLst>
            <pc:docMk/>
            <pc:sldMk cId="226358864" sldId="265"/>
            <ac:picMk id="4" creationId="{4CA99FD9-CA1F-42CB-9446-1CB0D901DCBF}"/>
          </ac:picMkLst>
        </pc:picChg>
        <pc:picChg chg="add mod">
          <ac:chgData name="DongHyeon Ko" userId="113be3d24099a8d3" providerId="LiveId" clId="{07314520-6191-4EBB-AC7B-6BE57BFF3A5C}" dt="2017-11-28T08:23:06.065" v="645" actId="20577"/>
          <ac:picMkLst>
            <pc:docMk/>
            <pc:sldMk cId="226358864" sldId="265"/>
            <ac:picMk id="1026" creationId="{805EE7AA-D1F4-47C0-B634-1918D02D1E2C}"/>
          </ac:picMkLst>
        </pc:picChg>
        <pc:picChg chg="add mod modCrop">
          <ac:chgData name="DongHyeon Ko" userId="113be3d24099a8d3" providerId="LiveId" clId="{07314520-6191-4EBB-AC7B-6BE57BFF3A5C}" dt="2017-11-28T08:31:52.597" v="676" actId="1076"/>
          <ac:picMkLst>
            <pc:docMk/>
            <pc:sldMk cId="226358864" sldId="265"/>
            <ac:picMk id="1028" creationId="{FEE03BAD-3488-4D7E-B0B0-428426ADC3F2}"/>
          </ac:picMkLst>
        </pc:picChg>
      </pc:sldChg>
      <pc:sldChg chg="addSp delSp modSp add">
        <pc:chgData name="DongHyeon Ko" userId="113be3d24099a8d3" providerId="LiveId" clId="{07314520-6191-4EBB-AC7B-6BE57BFF3A5C}" dt="2017-11-28T07:36:42.799" v="185" actId="20577"/>
        <pc:sldMkLst>
          <pc:docMk/>
          <pc:sldMk cId="501479627" sldId="269"/>
        </pc:sldMkLst>
        <pc:picChg chg="add del mod">
          <ac:chgData name="DongHyeon Ko" userId="113be3d24099a8d3" providerId="LiveId" clId="{07314520-6191-4EBB-AC7B-6BE57BFF3A5C}" dt="2017-11-28T07:36:38.073" v="181" actId="20577"/>
          <ac:picMkLst>
            <pc:docMk/>
            <pc:sldMk cId="501479627" sldId="269"/>
            <ac:picMk id="3" creationId="{95AB2F68-882D-44B5-BC55-C9A72B249553}"/>
          </ac:picMkLst>
        </pc:picChg>
        <pc:picChg chg="add">
          <ac:chgData name="DongHyeon Ko" userId="113be3d24099a8d3" providerId="LiveId" clId="{07314520-6191-4EBB-AC7B-6BE57BFF3A5C}" dt="2017-11-28T07:36:42.799" v="185" actId="20577"/>
          <ac:picMkLst>
            <pc:docMk/>
            <pc:sldMk cId="501479627" sldId="269"/>
            <ac:picMk id="4" creationId="{728B0F3F-3A09-4C67-95AD-23C8AF240893}"/>
          </ac:picMkLst>
        </pc:picChg>
      </pc:sldChg>
      <pc:sldChg chg="add">
        <pc:chgData name="DongHyeon Ko" userId="113be3d24099a8d3" providerId="LiveId" clId="{07314520-6191-4EBB-AC7B-6BE57BFF3A5C}" dt="2017-11-28T07:32:17.221" v="159" actId="20577"/>
        <pc:sldMkLst>
          <pc:docMk/>
          <pc:sldMk cId="611401221" sldId="270"/>
        </pc:sldMkLst>
      </pc:sldChg>
    </pc:docChg>
  </pc:docChgLst>
</pc:chgInfo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5AED4-A81B-4011-84EF-4470B62B1E6A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2F8DA-9F01-467B-92BE-0FA13F0B7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236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image8.jpg"></Relationship><Relationship Id="rId3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image9.png"></Relationship><Relationship Id="rId3" Type="http://schemas.openxmlformats.org/officeDocument/2006/relationships/slideLayout" Target="../slideLayouts/slideLayout2.xml"></Relationship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image3.jpeg"></Relationship><Relationship Id="rId2" Type="http://schemas.openxmlformats.org/officeDocument/2006/relationships/image" Target="../media/image2.png"></Relationship><Relationship Id="rId4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18334723941.jpeg"></Relationship><Relationship Id="rId4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image5.png"></Relationship><Relationship Id="rId3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image7.png"></Relationship><Relationship Id="rId2" Type="http://schemas.openxmlformats.org/officeDocument/2006/relationships/image" Target="../media/image6.png"></Relationship><Relationship Id="rId4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C50FC-3593-4775-A40F-049DD308C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0695" y="609600"/>
            <a:ext cx="8676005" cy="1085215"/>
          </a:xfrm>
        </p:spPr>
        <p:txBody>
          <a:bodyPr/>
          <a:lstStyle/>
          <a:p>
            <a:r>
              <a:rPr lang="en-US" altLang="ko-KR" dirty="0"/>
              <a:t>Escape Cube(</a:t>
            </a:r>
            <a:r>
              <a:rPr lang="ko-KR" altLang="en-US" dirty="0"/>
              <a:t>가제</a:t>
            </a:r>
            <a:r>
              <a:rPr lang="en-US" altLang="ko-KR" dirty="0"/>
              <a:t>) </a:t>
            </a:r>
            <a:r>
              <a:rPr lang="ko-KR" altLang="en-US" dirty="0"/>
              <a:t>발표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F9F552-87D0-48DC-BC1F-BEED6F963E7E}"/>
              </a:ext>
            </a:extLst>
          </p:cNvPr>
          <p:cNvSpPr txBox="1">
            <a:spLocks/>
          </p:cNvSpPr>
          <p:nvPr/>
        </p:nvSpPr>
        <p:spPr>
          <a:xfrm>
            <a:off x="6990715" y="5163185"/>
            <a:ext cx="5575935" cy="108585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 fontScale="77500" lnSpcReduction="20000"/>
          </a:bodyPr>
          <a:lstStyle/>
          <a:p>
            <a:pPr mar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cap="all" dirty="0">
                <a:ln w="3175" cap="flat" cmpd="sng">
                  <a:prstDash/>
                </a:ln>
                <a:solidFill>
                  <a:schemeClr val="accent1"/>
                </a:solidFill>
                <a:effectLst>
                  <a:glow rad="38100">
                    <a:srgbClr val="595959">
                      <a:alpha val="49847"/>
                    </a:srgbClr>
                  </a:glow>
                  <a:outerShdw blurRad="28575" dist="31750" dir="13200000" algn="tl" rotWithShape="0">
                    <a:srgbClr val="000000">
                      <a:alpha val="24705"/>
                    </a:srgbClr>
                  </a:outerShdw>
                </a:effectLst>
                <a:latin typeface="Century Gothic" charset="0"/>
                <a:ea typeface="Century Gothic" charset="0"/>
              </a:rPr>
              <a:t>2012180022 </a:t>
            </a:r>
            <a:r>
              <a:rPr lang="en-US" altLang="ko-KR" sz="4800" b="0" cap="all" dirty="0">
                <a:ln w="3175" cap="flat" cmpd="sng">
                  <a:prstDash/>
                </a:ln>
                <a:solidFill>
                  <a:schemeClr val="accent1"/>
                </a:solidFill>
                <a:effectLst>
                  <a:glow rad="38100">
                    <a:srgbClr val="595959">
                      <a:alpha val="49847"/>
                    </a:srgbClr>
                  </a:glow>
                  <a:outerShdw blurRad="28575" dist="31750" dir="13200000" algn="tl" rotWithShape="0">
                    <a:srgbClr val="000000">
                      <a:alpha val="24705"/>
                    </a:srgbClr>
                  </a:outerShdw>
                </a:effectLst>
                <a:latin typeface="맑은 고딕" charset="0"/>
                <a:ea typeface="맑은 고딕" charset="0"/>
              </a:rPr>
              <a:t>양기석</a:t>
            </a:r>
            <a:endParaRPr lang="ko-KR" altLang="en-US" sz="4800" b="0" cap="all" dirty="0">
              <a:ln w="3175" cap="flat" cmpd="sng">
                <a:prstDash/>
              </a:ln>
              <a:solidFill>
                <a:schemeClr val="accent1"/>
              </a:solidFill>
              <a:latin typeface="맑은 고딕" charset="0"/>
              <a:ea typeface="맑은 고딕" charset="0"/>
            </a:endParaRPr>
          </a:p>
          <a:p>
            <a:pPr mar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cap="all" dirty="0">
                <a:ln w="3175" cap="flat" cmpd="sng">
                  <a:prstDash/>
                </a:ln>
                <a:solidFill>
                  <a:schemeClr val="accent1"/>
                </a:solidFill>
                <a:effectLst>
                  <a:glow rad="38100">
                    <a:srgbClr val="595959">
                      <a:alpha val="49847"/>
                    </a:srgbClr>
                  </a:glow>
                  <a:outerShdw blurRad="28575" dist="31750" dir="13200000" algn="tl" rotWithShape="0">
                    <a:srgbClr val="000000">
                      <a:alpha val="24705"/>
                    </a:srgbClr>
                  </a:outerShdw>
                </a:effectLst>
                <a:latin typeface="Century Gothic" charset="0"/>
                <a:ea typeface="Century Gothic" charset="0"/>
              </a:rPr>
              <a:t>2015182002 </a:t>
            </a:r>
            <a:r>
              <a:rPr lang="en-US" altLang="ko-KR" sz="4800" b="0" cap="all" dirty="0">
                <a:ln w="3175" cap="flat" cmpd="sng">
                  <a:prstDash/>
                </a:ln>
                <a:solidFill>
                  <a:schemeClr val="accent1"/>
                </a:solidFill>
                <a:effectLst>
                  <a:glow rad="38100">
                    <a:srgbClr val="595959">
                      <a:alpha val="49847"/>
                    </a:srgbClr>
                  </a:glow>
                  <a:outerShdw blurRad="28575" dist="31750" dir="13200000" algn="tl" rotWithShape="0">
                    <a:srgbClr val="000000">
                      <a:alpha val="24705"/>
                    </a:srgbClr>
                  </a:outerShdw>
                </a:effectLst>
                <a:latin typeface="맑은 고딕" charset="0"/>
                <a:ea typeface="맑은 고딕" charset="0"/>
              </a:rPr>
              <a:t>고동현</a:t>
            </a:r>
            <a:endParaRPr lang="ko-KR" altLang="en-US" sz="4800" b="0" cap="all" dirty="0">
              <a:ln w="3175" cap="flat" cmpd="sng">
                <a:prstDash/>
              </a:ln>
              <a:solidFill>
                <a:schemeClr val="accent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954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791845" y="423545"/>
            <a:ext cx="5614670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게임소개 - 예시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9120B8E-B6C3-42F6-87D0-8CF5F35E0751}"/>
              </a:ext>
            </a:extLst>
          </p:cNvPr>
          <p:cNvSpPr/>
          <p:nvPr/>
        </p:nvSpPr>
        <p:spPr>
          <a:xfrm>
            <a:off x="3187700" y="4203700"/>
            <a:ext cx="939800" cy="711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05717F3-465C-4DAA-8087-80E6192BD2D8}"/>
              </a:ext>
            </a:extLst>
          </p:cNvPr>
          <p:cNvSpPr/>
          <p:nvPr/>
        </p:nvSpPr>
        <p:spPr>
          <a:xfrm>
            <a:off x="1651000" y="3324860"/>
            <a:ext cx="939800" cy="711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2DBEF-5AF3-4318-8F08-2CAD10C55383}"/>
              </a:ext>
            </a:extLst>
          </p:cNvPr>
          <p:cNvSpPr txBox="1"/>
          <p:nvPr/>
        </p:nvSpPr>
        <p:spPr>
          <a:xfrm>
            <a:off x="8491855" y="3094355"/>
            <a:ext cx="287782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개인 게임화면 예시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2325" y="1821815"/>
            <a:ext cx="6610985" cy="3719195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276072-664F-4F63-BB67-38758F452A18}"/>
              </a:ext>
            </a:extLst>
          </p:cNvPr>
          <p:cNvSpPr txBox="1"/>
          <p:nvPr/>
        </p:nvSpPr>
        <p:spPr>
          <a:xfrm>
            <a:off x="791845" y="4606925"/>
            <a:ext cx="357251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latin typeface="Century Gothic" charset="0"/>
                <a:ea typeface="Century Gothic" charset="0"/>
              </a:rPr>
              <a:t>[</a:t>
            </a:r>
            <a:r>
              <a:rPr lang="en-US" altLang="ko-KR" sz="14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연구소</a:t>
            </a:r>
            <a:r>
              <a:rPr lang="en-US" altLang="ko-KR" sz="1400" b="0" cap="none" dirty="0">
                <a:latin typeface="Century Gothic" charset="0"/>
                <a:ea typeface="Century Gothic" charset="0"/>
              </a:rPr>
              <a:t>] </a:t>
            </a:r>
            <a:r>
              <a:rPr lang="en-US" altLang="ko-KR" sz="1400" b="0" cap="none" dirty="0">
                <a:latin typeface="맑은 고딕" charset="0"/>
                <a:ea typeface="맑은 고딕" charset="0"/>
              </a:rPr>
              <a:t>게임이</a:t>
            </a:r>
            <a:r>
              <a:rPr lang="en-US" altLang="ko-KR" sz="1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1400" b="0" cap="none" dirty="0">
                <a:latin typeface="맑은 고딕" charset="0"/>
                <a:ea typeface="맑은 고딕" charset="0"/>
              </a:rPr>
              <a:t>시작되었습니다</a:t>
            </a:r>
            <a:r>
              <a:rPr lang="en-US" altLang="ko-KR" sz="1400" b="0" cap="none" dirty="0">
                <a:latin typeface="Century Gothic" charset="0"/>
                <a:ea typeface="Century Gothic" charset="0"/>
              </a:rPr>
              <a:t>.</a:t>
            </a:r>
            <a:endParaRPr lang="ko-KR" altLang="en-US" sz="14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solidFill>
                  <a:schemeClr val="accent4"/>
                </a:solidFill>
                <a:latin typeface="Century Gothic" charset="0"/>
                <a:ea typeface="Century Gothic" charset="0"/>
              </a:rPr>
              <a:t>1p</a:t>
            </a:r>
            <a:r>
              <a:rPr lang="en-US" altLang="ko-KR" sz="1400" b="1" cap="none" dirty="0">
                <a:solidFill>
                  <a:schemeClr val="accent4"/>
                </a:solidFill>
                <a:latin typeface="맑은 고딕" charset="0"/>
                <a:ea typeface="맑은 고딕" charset="0"/>
              </a:rPr>
              <a:t>가</a:t>
            </a:r>
            <a:r>
              <a:rPr lang="en-US" altLang="ko-KR" sz="1400" b="1" cap="none" dirty="0">
                <a:solidFill>
                  <a:schemeClr val="accent4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400" b="1" cap="none" dirty="0">
                <a:solidFill>
                  <a:schemeClr val="accent4"/>
                </a:solidFill>
                <a:latin typeface="맑은 고딕" charset="0"/>
                <a:ea typeface="맑은 고딕" charset="0"/>
              </a:rPr>
              <a:t>503을</a:t>
            </a:r>
            <a:r>
              <a:rPr lang="en-US" altLang="ko-KR" sz="1400" b="1" cap="none" dirty="0">
                <a:solidFill>
                  <a:schemeClr val="accent4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400" b="1" cap="none" dirty="0">
                <a:solidFill>
                  <a:schemeClr val="accent4"/>
                </a:solidFill>
                <a:latin typeface="맑은 고딕" charset="0"/>
                <a:ea typeface="맑은 고딕" charset="0"/>
              </a:rPr>
              <a:t>생성했습니다</a:t>
            </a:r>
            <a:r>
              <a:rPr lang="en-US" altLang="ko-KR" sz="1400" b="1" cap="none" dirty="0">
                <a:solidFill>
                  <a:schemeClr val="accent4"/>
                </a:solidFill>
                <a:latin typeface="Century Gothic" charset="0"/>
                <a:ea typeface="Century Gothic" charset="0"/>
              </a:rPr>
              <a:t>.</a:t>
            </a:r>
            <a:endParaRPr lang="ko-KR" altLang="en-US" sz="1400" b="1" cap="none" dirty="0">
              <a:solidFill>
                <a:schemeClr val="accent4"/>
              </a:solidFill>
              <a:latin typeface="Century Gothic" charset="0"/>
              <a:ea typeface="Century Gothic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1E5E0C-0602-4A01-9777-59C0C7D65693}"/>
              </a:ext>
            </a:extLst>
          </p:cNvPr>
          <p:cNvSpPr/>
          <p:nvPr/>
        </p:nvSpPr>
        <p:spPr>
          <a:xfrm>
            <a:off x="374650" y="4419600"/>
            <a:ext cx="3603625" cy="8477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9" idx="2"/>
            <a:endCxn id="14" idx="1"/>
          </p:cNvCxnSpPr>
          <p:nvPr/>
        </p:nvCxnSpPr>
        <p:spPr>
          <a:xfrm>
            <a:off x="2176145" y="5267325"/>
            <a:ext cx="1802765" cy="645795"/>
          </a:xfrm>
          <a:prstGeom prst="straightConnector1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/>
          </p:cNvSpPr>
          <p:nvPr/>
        </p:nvSpPr>
        <p:spPr>
          <a:xfrm>
            <a:off x="3978275" y="5727700"/>
            <a:ext cx="1951355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시스템</a:t>
            </a:r>
            <a:r>
              <a:rPr lang="en-US" altLang="ko-KR" sz="1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알림창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5" name="번개 14"/>
          <p:cNvSpPr>
            <a:spLocks/>
          </p:cNvSpPr>
          <p:nvPr/>
        </p:nvSpPr>
        <p:spPr>
          <a:xfrm>
            <a:off x="6707505" y="4681855"/>
            <a:ext cx="545465" cy="586105"/>
          </a:xfrm>
          <a:prstGeom prst="lightningBolt">
            <a:avLst/>
          </a:prstGeom>
          <a:solidFill>
            <a:srgbClr val="E1930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15"/>
          <p:cNvCxnSpPr/>
          <p:nvPr/>
        </p:nvCxnSpPr>
        <p:spPr>
          <a:xfrm>
            <a:off x="7186930" y="5180330"/>
            <a:ext cx="1403985" cy="131445"/>
          </a:xfrm>
          <a:prstGeom prst="straightConnector1">
            <a:avLst/>
          </a:prstGeom>
          <a:ln w="31750" cap="rnd" cmpd="sng"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/>
          </p:cNvSpPr>
          <p:nvPr/>
        </p:nvSpPr>
        <p:spPr>
          <a:xfrm>
            <a:off x="8564245" y="5128260"/>
            <a:ext cx="1951355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에너지 충천 상태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 rot="0">
            <a:off x="795020" y="5529580"/>
            <a:ext cx="3281045" cy="247014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“Portal” screen shot</a:t>
            </a:r>
            <a:endParaRPr lang="ko-KR" altLang="en-US" sz="10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386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5240020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E1930E"/>
                </a:solidFill>
              </a:rPr>
              <a:t>게임소개 </a:t>
            </a:r>
            <a:r>
              <a:rPr lang="en-US" altLang="ko-KR" sz="4400" dirty="0">
                <a:solidFill>
                  <a:srgbClr val="E1930E"/>
                </a:solidFill>
              </a:rPr>
              <a:t>- </a:t>
            </a:r>
            <a:r>
              <a:rPr lang="ko-KR" altLang="en-US" sz="4400" dirty="0">
                <a:solidFill>
                  <a:srgbClr val="E1930E"/>
                </a:solidFill>
              </a:rPr>
              <a:t>캐릭터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FB801F-9F39-4030-BC03-B22DD3F87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65" y="1448435"/>
            <a:ext cx="3355340" cy="44303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B0DA41-64D1-4DEF-A4C1-D0C2E82FBDE2}"/>
              </a:ext>
            </a:extLst>
          </p:cNvPr>
          <p:cNvSpPr txBox="1"/>
          <p:nvPr/>
        </p:nvSpPr>
        <p:spPr>
          <a:xfrm>
            <a:off x="4863465" y="2255520"/>
            <a:ext cx="6221095" cy="9226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로봇이</a:t>
            </a:r>
            <a:r>
              <a:rPr lang="en-US" altLang="ko-KR" sz="1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주인공이며</a:t>
            </a:r>
            <a:r>
              <a:rPr lang="en-US" altLang="ko-KR" sz="1800" b="0" cap="none" dirty="0">
                <a:latin typeface="Century Gothic" charset="0"/>
                <a:ea typeface="Century Gothic" charset="0"/>
              </a:rPr>
              <a:t>, 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플레이어가</a:t>
            </a:r>
            <a:r>
              <a:rPr lang="en-US" altLang="ko-KR" sz="1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컨트롤하는</a:t>
            </a:r>
            <a:r>
              <a:rPr lang="en-US" altLang="ko-KR" sz="1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캐릭터이다</a:t>
            </a:r>
            <a:r>
              <a:rPr lang="en-US" altLang="ko-KR" sz="1800" b="0" cap="none" dirty="0">
                <a:latin typeface="Century Gothic" charset="0"/>
                <a:ea typeface="Century Gothic" charset="0"/>
              </a:rPr>
              <a:t>.</a:t>
            </a:r>
            <a:endParaRPr lang="ko-KR" altLang="en-US" sz="18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해당 로봇 가운데에는 식별코드가 적혀있다.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4747895" y="3766185"/>
            <a:ext cx="6453505" cy="11995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  특징</a:t>
            </a:r>
            <a:r>
              <a:rPr lang="en-US" altLang="ko-KR" sz="1800" b="0" cap="none" dirty="0">
                <a:latin typeface="Century Gothic" charset="0"/>
                <a:ea typeface="Century Gothic" charset="0"/>
              </a:rPr>
              <a:t> : 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전류를 흘려보내</a:t>
            </a:r>
            <a:r>
              <a:rPr lang="en-US" altLang="ko-KR" sz="1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자석의 성질을 가질 수 있다.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        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            전류를 흘려보내지 않는다면 자석의 성질을 잃는다.</a:t>
            </a:r>
            <a:endParaRPr lang="ko-KR" altLang="en-US" sz="18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Century Gothic" charset="0"/>
                <a:ea typeface="Century Gothic" charset="0"/>
              </a:rPr>
              <a:t>	   </a:t>
            </a:r>
            <a:endParaRPr lang="ko-KR" altLang="en-US" sz="1800" b="0" cap="none" dirty="0">
              <a:latin typeface="Century Gothic" charset="0"/>
              <a:ea typeface="Century Gothic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857250" y="5877560"/>
            <a:ext cx="3281045" cy="247014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“하스스톤” 안녕로봇</a:t>
            </a:r>
            <a:endParaRPr lang="ko-KR" altLang="en-US" sz="10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448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821055" y="418465"/>
            <a:ext cx="6376035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게임 플레이 -조작방법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5EE7AA-D1F4-47C0-B634-1918D02D1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16352" y1="5660" x2="26415" y2="5660"/>
                        <a14:backgroundMark x1="30189" y1="5031" x2="41824" y2="32075"/>
                        <a14:backgroundMark x1="37421" y1="79245" x2="55975" y2="792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905000"/>
            <a:ext cx="6096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" t="31746" r="34917" b="18571"/>
          <a:stretch>
            <a:fillRect/>
          </a:stretch>
        </p:blipFill>
        <p:spPr>
          <a:xfrm>
            <a:off x="942975" y="2496185"/>
            <a:ext cx="6909435" cy="2807970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0" t="23477" r="22882" b="21210"/>
          <a:stretch>
            <a:fillRect/>
          </a:stretch>
        </p:blipFill>
        <p:spPr bwMode="auto">
          <a:xfrm>
            <a:off x="8651240" y="2496820"/>
            <a:ext cx="2397125" cy="2401570"/>
          </a:xfrm>
          <a:prstGeom prst="ellipse">
            <a:avLst/>
          </a:prstGeom>
          <a:noFill/>
        </p:spPr>
      </p:pic>
      <p:sp>
        <p:nvSpPr>
          <p:cNvPr id="7" name="사각형: 둥근 모서리 6"/>
          <p:cNvSpPr>
            <a:spLocks/>
          </p:cNvSpPr>
          <p:nvPr/>
        </p:nvSpPr>
        <p:spPr>
          <a:xfrm>
            <a:off x="1866265" y="3852545"/>
            <a:ext cx="400685" cy="38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latin typeface="Century Gothic" charset="0"/>
                <a:ea typeface="Century Gothic" charset="0"/>
              </a:rPr>
              <a:t>A</a:t>
            </a:r>
            <a:endParaRPr lang="ko-KR" altLang="en-US" sz="1800" b="1" cap="none" dirty="0">
              <a:latin typeface="Century Gothic" charset="0"/>
              <a:ea typeface="Century Gothic" charset="0"/>
            </a:endParaRPr>
          </a:p>
        </p:txBody>
      </p:sp>
      <p:sp>
        <p:nvSpPr>
          <p:cNvPr id="14" name="사각형: 둥근 모서리 13"/>
          <p:cNvSpPr>
            <a:spLocks/>
          </p:cNvSpPr>
          <p:nvPr/>
        </p:nvSpPr>
        <p:spPr>
          <a:xfrm>
            <a:off x="2218690" y="3401695"/>
            <a:ext cx="400685" cy="38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latin typeface="Century Gothic" charset="0"/>
                <a:ea typeface="Century Gothic" charset="0"/>
              </a:rPr>
              <a:t>W</a:t>
            </a:r>
            <a:endParaRPr lang="ko-KR" altLang="en-US" sz="1800" b="1" cap="none" dirty="0">
              <a:latin typeface="Century Gothic" charset="0"/>
              <a:ea typeface="Century Gothic" charset="0"/>
            </a:endParaRPr>
          </a:p>
        </p:txBody>
      </p:sp>
      <p:sp>
        <p:nvSpPr>
          <p:cNvPr id="15" name="사각형: 둥근 모서리 14"/>
          <p:cNvSpPr>
            <a:spLocks/>
          </p:cNvSpPr>
          <p:nvPr/>
        </p:nvSpPr>
        <p:spPr>
          <a:xfrm>
            <a:off x="2332990" y="3851275"/>
            <a:ext cx="400685" cy="38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latin typeface="Century Gothic" charset="0"/>
                <a:ea typeface="Century Gothic" charset="0"/>
              </a:rPr>
              <a:t>S</a:t>
            </a:r>
            <a:endParaRPr lang="ko-KR" altLang="en-US" sz="1800" b="1" cap="none" dirty="0">
              <a:latin typeface="Century Gothic" charset="0"/>
              <a:ea typeface="Century Gothic" charset="0"/>
            </a:endParaRPr>
          </a:p>
        </p:txBody>
      </p:sp>
      <p:sp>
        <p:nvSpPr>
          <p:cNvPr id="16" name="사각형: 둥근 모서리 15"/>
          <p:cNvSpPr>
            <a:spLocks/>
          </p:cNvSpPr>
          <p:nvPr/>
        </p:nvSpPr>
        <p:spPr>
          <a:xfrm>
            <a:off x="2802890" y="3851275"/>
            <a:ext cx="400685" cy="38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latin typeface="Century Gothic" charset="0"/>
                <a:ea typeface="Century Gothic" charset="0"/>
              </a:rPr>
              <a:t>D</a:t>
            </a:r>
            <a:endParaRPr lang="ko-KR" altLang="en-US" sz="1800" b="1" cap="none" dirty="0">
              <a:latin typeface="Century Gothic" charset="0"/>
              <a:ea typeface="Century Gothic" charset="0"/>
            </a:endParaRPr>
          </a:p>
        </p:txBody>
      </p:sp>
      <p:sp>
        <p:nvSpPr>
          <p:cNvPr id="1030" name="도형 1029"/>
          <p:cNvSpPr>
            <a:spLocks/>
          </p:cNvSpPr>
          <p:nvPr/>
        </p:nvSpPr>
        <p:spPr>
          <a:xfrm>
            <a:off x="1600200" y="1821815"/>
            <a:ext cx="1626870" cy="42354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1750" cap="rnd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캐릭터 이동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1F1D231-334E-4D00-AEA2-E120034AB237}"/>
              </a:ext>
            </a:extLst>
          </p:cNvPr>
          <p:cNvSpPr>
            <a:spLocks/>
          </p:cNvSpPr>
          <p:nvPr/>
        </p:nvSpPr>
        <p:spPr>
          <a:xfrm>
            <a:off x="3156585" y="3388360"/>
            <a:ext cx="400685" cy="38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dirty="0">
                <a:latin typeface="Century Gothic" charset="0"/>
                <a:ea typeface="Century Gothic" charset="0"/>
              </a:rPr>
              <a:t>R</a:t>
            </a:r>
            <a:endParaRPr lang="ko-KR" altLang="en-US" sz="1800" b="1" cap="none" dirty="0">
              <a:latin typeface="Century Gothic" charset="0"/>
              <a:ea typeface="Century Gothic" charset="0"/>
            </a:endParaRPr>
          </a:p>
        </p:txBody>
      </p:sp>
      <p:sp>
        <p:nvSpPr>
          <p:cNvPr id="17" name="도형 1029">
            <a:extLst>
              <a:ext uri="{FF2B5EF4-FFF2-40B4-BE49-F238E27FC236}">
                <a16:creationId xmlns:a16="http://schemas.microsoft.com/office/drawing/2014/main" id="{25A62EA8-4775-4848-9367-1AD7A00C7546}"/>
              </a:ext>
            </a:extLst>
          </p:cNvPr>
          <p:cNvSpPr>
            <a:spLocks/>
          </p:cNvSpPr>
          <p:nvPr/>
        </p:nvSpPr>
        <p:spPr>
          <a:xfrm>
            <a:off x="3357245" y="1809115"/>
            <a:ext cx="1626870" cy="42354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1750" cap="rnd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전기생성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6B20D74-03E7-4E50-B1B5-B53440D29E16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 flipH="1">
            <a:off x="3357245" y="2232660"/>
            <a:ext cx="813435" cy="11557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544673F-3E4A-4E51-BAD0-B040AEA21554}"/>
              </a:ext>
            </a:extLst>
          </p:cNvPr>
          <p:cNvCxnSpPr>
            <a:cxnSpLocks/>
            <a:stCxn id="1030" idx="2"/>
          </p:cNvCxnSpPr>
          <p:nvPr/>
        </p:nvCxnSpPr>
        <p:spPr>
          <a:xfrm>
            <a:off x="2413635" y="2245360"/>
            <a:ext cx="0" cy="1143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도형 1029">
            <a:extLst>
              <a:ext uri="{FF2B5EF4-FFF2-40B4-BE49-F238E27FC236}">
                <a16:creationId xmlns:a16="http://schemas.microsoft.com/office/drawing/2014/main" id="{612C78D7-68BF-49F6-84A7-AF6FE1DCB8D0}"/>
              </a:ext>
            </a:extLst>
          </p:cNvPr>
          <p:cNvSpPr>
            <a:spLocks/>
          </p:cNvSpPr>
          <p:nvPr/>
        </p:nvSpPr>
        <p:spPr>
          <a:xfrm>
            <a:off x="7852410" y="1809115"/>
            <a:ext cx="1626870" cy="42354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1750" cap="rnd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</a:rPr>
              <a:t>상호작용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C9EDE35-637E-48FF-A85C-FA935DEA4013}"/>
              </a:ext>
            </a:extLst>
          </p:cNvPr>
          <p:cNvCxnSpPr>
            <a:cxnSpLocks/>
          </p:cNvCxnSpPr>
          <p:nvPr/>
        </p:nvCxnSpPr>
        <p:spPr>
          <a:xfrm>
            <a:off x="8763000" y="2245360"/>
            <a:ext cx="818515" cy="895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1029">
            <a:extLst>
              <a:ext uri="{FF2B5EF4-FFF2-40B4-BE49-F238E27FC236}">
                <a16:creationId xmlns:a16="http://schemas.microsoft.com/office/drawing/2014/main" id="{013CE114-3668-4A12-BF68-1BDAF9B68663}"/>
              </a:ext>
            </a:extLst>
          </p:cNvPr>
          <p:cNvSpPr>
            <a:spLocks/>
          </p:cNvSpPr>
          <p:nvPr/>
        </p:nvSpPr>
        <p:spPr>
          <a:xfrm>
            <a:off x="10181590" y="1761490"/>
            <a:ext cx="1626870" cy="42354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1750" cap="rnd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</a:rPr>
              <a:t>시점전환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1F288F8-1060-463A-B7BA-40E8877D13F6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10181590" y="2185035"/>
            <a:ext cx="813435" cy="94043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화살표: 왼쪽/오른쪽 19">
            <a:extLst>
              <a:ext uri="{FF2B5EF4-FFF2-40B4-BE49-F238E27FC236}">
                <a16:creationId xmlns:a16="http://schemas.microsoft.com/office/drawing/2014/main" id="{305FD8B4-5D52-4CE2-B5D9-0875B8FB5EE1}"/>
              </a:ext>
            </a:extLst>
          </p:cNvPr>
          <p:cNvSpPr/>
          <p:nvPr/>
        </p:nvSpPr>
        <p:spPr>
          <a:xfrm>
            <a:off x="8844280" y="3662045"/>
            <a:ext cx="2290445" cy="4235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799AA54-5676-4887-BF0B-A68494ACE3B7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10278110" y="2185035"/>
            <a:ext cx="716915" cy="15982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58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5D30BB3-842F-486D-9D4E-DDC57E799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1784350"/>
            <a:ext cx="2399030" cy="1799590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930400" y="1266825"/>
          <a:ext cx="8066405" cy="5294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60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635">
                <a:tc>
                  <a:txBody>
                    <a:bodyPr/>
                    <a:lstStyle/>
                    <a:p>
                      <a:pPr marL="0" indent="0" algn="l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특징</a:t>
                      </a:r>
                      <a:endParaRPr lang="ko-KR" altLang="en-US" sz="2800" b="0" kern="1200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2600">
                <a:tc>
                  <a:txBody>
                    <a:bodyPr/>
                    <a:lstStyle/>
                    <a:p>
                      <a:pPr marL="0" indent="0" algn="l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rgbClr val="FFFFFF"/>
                        </a:solidFill>
                        <a:latin typeface="Century Gothic" charset="0"/>
                        <a:ea typeface="Century Gothic" charset="0"/>
                      </a:endParaRPr>
                    </a:p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rgbClr val="FFFFFF"/>
                        </a:solidFill>
                        <a:latin typeface="Century Gothic" charset="0"/>
                        <a:ea typeface="Century Gothic" charset="0"/>
                      </a:endParaRPr>
                    </a:p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버튼과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플레이어가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상호작용하면</a:t>
                      </a:r>
                      <a:endParaRPr lang="ko-KR" altLang="en-US" sz="1800" b="0" kern="1200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버튼과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연결되어있는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오브젝트에서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이벤트가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발생</a:t>
                      </a:r>
                      <a:endParaRPr lang="ko-KR" altLang="en-US" sz="1800" b="0" kern="1200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rgbClr val="FFFFFF"/>
                        </a:solidFill>
                        <a:latin typeface="Century Gothic" charset="0"/>
                        <a:ea typeface="Century Gothic" charset="0"/>
                      </a:endParaRPr>
                    </a:p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050">
                <a:tc>
                  <a:txBody>
                    <a:bodyPr/>
                    <a:lstStyle/>
                    <a:p>
                      <a:pPr marL="0" indent="0" algn="l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rgbClr val="FFFFFF"/>
                        </a:solidFill>
                        <a:latin typeface="Century Gothic" charset="0"/>
                        <a:ea typeface="Century Gothic" charset="0"/>
                      </a:endParaRPr>
                    </a:p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플레이어가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번개표시와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상호작용하면 충전이 된다.</a:t>
                      </a:r>
                      <a:endParaRPr lang="ko-KR" altLang="en-US" sz="1800" b="0" kern="1200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특정 키를 누르면 플레이어가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자석이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된다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.</a:t>
                      </a:r>
                      <a:endParaRPr lang="ko-KR" altLang="en-US" sz="1800" b="0" kern="1200" dirty="0">
                        <a:solidFill>
                          <a:srgbClr val="FFFFFF"/>
                        </a:solidFill>
                        <a:latin typeface="Century Gothic" charset="0"/>
                        <a:ea typeface="Century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3345">
                <a:tc>
                  <a:txBody>
                    <a:bodyPr/>
                    <a:lstStyle/>
                    <a:p>
                      <a:pPr marL="0" indent="0" algn="l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rgbClr val="FFFFFF"/>
                        </a:solidFill>
                        <a:latin typeface="Century Gothic" charset="0"/>
                        <a:ea typeface="Century Gothic" charset="0"/>
                      </a:endParaRPr>
                    </a:p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자석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성질을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갖는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오브젝트들이</a:t>
                      </a:r>
                      <a:endParaRPr lang="ko-KR" altLang="en-US" sz="1800" b="0" kern="1200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달라붙게된다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.</a:t>
                      </a:r>
                      <a:endParaRPr lang="ko-KR" altLang="en-US" sz="1800" b="0" kern="1200" dirty="0">
                        <a:solidFill>
                          <a:srgbClr val="FFFFFF"/>
                        </a:solidFill>
                        <a:latin typeface="Century Gothic" charset="0"/>
                        <a:ea typeface="Century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>
            <a:spLocks/>
          </p:cNvSpPr>
          <p:nvPr/>
        </p:nvSpPr>
        <p:spPr>
          <a:xfrm>
            <a:off x="791845" y="423545"/>
            <a:ext cx="6191250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게임 플레이 - 오브젝트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번개 5">
            <a:extLst>
              <a:ext uri="{FF2B5EF4-FFF2-40B4-BE49-F238E27FC236}">
                <a16:creationId xmlns:a16="http://schemas.microsoft.com/office/drawing/2014/main" id="{0D2479F0-3A26-4F6B-B523-4D5075F54109}"/>
              </a:ext>
            </a:extLst>
          </p:cNvPr>
          <p:cNvSpPr/>
          <p:nvPr/>
        </p:nvSpPr>
        <p:spPr>
          <a:xfrm>
            <a:off x="2694305" y="3780155"/>
            <a:ext cx="1130300" cy="1277620"/>
          </a:xfrm>
          <a:prstGeom prst="lightningBol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7C5E84-8C31-4D0D-A566-8E6C70229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830" y="5254625"/>
            <a:ext cx="1247775" cy="1247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32134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>
          <a:xfrm>
            <a:off x="791845" y="423545"/>
            <a:ext cx="7065645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게임 플레이 - 게임플로우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479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>
          <a:xfrm>
            <a:off x="791845" y="423545"/>
            <a:ext cx="7065645" cy="768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rgbClr val="E1930E"/>
                </a:solidFill>
                <a:latin typeface="맑은 고딕" charset="0"/>
                <a:ea typeface="맑은 고딕" charset="0"/>
              </a:rPr>
              <a:t>기술적 요소 - 클라이언트</a:t>
            </a:r>
            <a:endParaRPr lang="ko-KR" altLang="en-US" sz="4400" b="0" cap="none" dirty="0">
              <a:solidFill>
                <a:srgbClr val="E1930E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1036320" y="1986280"/>
            <a:ext cx="6222365" cy="1754505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사망시 블러 효과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거울 효과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법선 매핑을 이용한 사실적 표현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특정 물체가 충돌하면 찌그러지는 효과 구현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FBX 파일로 애니메이션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>
          <a:xfrm>
            <a:off x="791845" y="423545"/>
            <a:ext cx="7065645" cy="768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rgbClr val="E1930E"/>
                </a:solidFill>
                <a:latin typeface="맑은 고딕" charset="0"/>
                <a:ea typeface="맑은 고딕" charset="0"/>
              </a:rPr>
              <a:t>기술적 요소 - 서버</a:t>
            </a:r>
            <a:endParaRPr lang="ko-KR" altLang="en-US" sz="4400" b="0" cap="none" dirty="0">
              <a:solidFill>
                <a:srgbClr val="E1930E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5283200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플랫폼 및 개발환경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680085" y="1985010"/>
            <a:ext cx="10761345" cy="35363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 DirectX 12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 GitHub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 Visual Studio 2017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 Windows OS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   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332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813435" y="508635"/>
            <a:ext cx="5614035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개발 일정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412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813435" y="508635"/>
            <a:ext cx="5614670" cy="768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rgbClr val="E1930E"/>
                </a:solidFill>
                <a:latin typeface="맑은 고딕" charset="0"/>
                <a:ea typeface="맑은 고딕" charset="0"/>
              </a:rPr>
              <a:t>참고 문헌</a:t>
            </a:r>
            <a:endParaRPr lang="ko-KR" altLang="en-US" sz="4400" b="0" cap="none" dirty="0">
              <a:solidFill>
                <a:srgbClr val="E1930E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6DA83F-10E4-4154-8703-B066D1AE69E7}"/>
              </a:ext>
            </a:extLst>
          </p:cNvPr>
          <p:cNvSpPr/>
          <p:nvPr/>
        </p:nvSpPr>
        <p:spPr>
          <a:xfrm>
            <a:off x="2797810" y="1991360"/>
            <a:ext cx="8218805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http://m.inven.co.kr/board/powerbbs.php?come_idx=3509&amp;l=600707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880F87-A3E7-4C13-8C14-8F9041B8B25C}"/>
              </a:ext>
            </a:extLst>
          </p:cNvPr>
          <p:cNvSpPr txBox="1"/>
          <p:nvPr/>
        </p:nvSpPr>
        <p:spPr>
          <a:xfrm>
            <a:off x="1012190" y="1991360"/>
            <a:ext cx="218821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캐릭터 이미지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6EC1DE-5CF3-41C5-A0FB-80C9D55CE888}"/>
              </a:ext>
            </a:extLst>
          </p:cNvPr>
          <p:cNvSpPr/>
          <p:nvPr/>
        </p:nvSpPr>
        <p:spPr>
          <a:xfrm>
            <a:off x="2797810" y="2517140"/>
            <a:ext cx="8382000" cy="646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https://theportalwiki.com/wiki/Heavy_Duty_Super</a:t>
            </a:r>
            <a:r>
              <a:rPr lang="en-US" altLang="ko-KR" dirty="0"/>
              <a:t>-</a:t>
            </a:r>
            <a:r>
              <a:rPr lang="ko-KR" altLang="en-US" dirty="0" err="1"/>
              <a:t>Colliding_Super_Button</a:t>
            </a:r>
            <a:r>
              <a:rPr lang="ko-KR" altLang="en-US" dirty="0"/>
              <a:t>/ko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5E8EF1-3A41-4B5D-94B3-E54B52A3B845}"/>
              </a:ext>
            </a:extLst>
          </p:cNvPr>
          <p:cNvSpPr txBox="1"/>
          <p:nvPr/>
        </p:nvSpPr>
        <p:spPr>
          <a:xfrm>
            <a:off x="1012190" y="2655570"/>
            <a:ext cx="178498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버튼 이미지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285B63-A1AA-4953-8014-A7BEBE209CAB}"/>
              </a:ext>
            </a:extLst>
          </p:cNvPr>
          <p:cNvSpPr/>
          <p:nvPr/>
        </p:nvSpPr>
        <p:spPr>
          <a:xfrm>
            <a:off x="2797810" y="3400425"/>
            <a:ext cx="6096000" cy="646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http://minecraft-mods.ru/tekstury/27089-aperturecraft-256x152.html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9DFA8F-D115-4F85-8CE7-04C3D9BAA2D4}"/>
              </a:ext>
            </a:extLst>
          </p:cNvPr>
          <p:cNvSpPr txBox="1"/>
          <p:nvPr/>
        </p:nvSpPr>
        <p:spPr>
          <a:xfrm>
            <a:off x="1012190" y="3554095"/>
            <a:ext cx="178498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배경 이미지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052E33-145F-446F-BAEF-BFAA4A56E701}"/>
              </a:ext>
            </a:extLst>
          </p:cNvPr>
          <p:cNvSpPr/>
          <p:nvPr/>
        </p:nvSpPr>
        <p:spPr>
          <a:xfrm>
            <a:off x="2797810" y="4211955"/>
            <a:ext cx="4201795" cy="3695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https://gigglehd.com/zbxe/6419382</a:t>
            </a: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 rot="0">
            <a:off x="2797810" y="4745990"/>
            <a:ext cx="6096635" cy="64579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https://trollandi.maximumgames.com/puzzle-makes-better-video-game-pacing/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 rot="0">
            <a:off x="2795270" y="5476240"/>
            <a:ext cx="6096635" cy="36893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https://pixabay.com/ko/</a:t>
            </a: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274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494664" y="257175"/>
            <a:ext cx="4611370" cy="7708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목차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678815" y="1263015"/>
            <a:ext cx="10021570" cy="489077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defTabSz="4572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 연구 목적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4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재미 요소</a:t>
            </a:r>
            <a:endParaRPr lang="ko-KR" altLang="en-US" sz="24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ingdings"/>
              <a:buChar char="v"/>
            </a:pPr>
            <a:r>
              <a:rPr lang="en-US" altLang="ko-KR" sz="24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 게임 소개 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 게임 플레이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 기술적 요소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 플랫폼 &amp; 개발환경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 개발 일정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 참고 문헌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67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4610735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연구 목적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1224280" y="1412240"/>
            <a:ext cx="10021570" cy="119888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이슈가 되었던 사건을 배경으로 재미있게 풀어나가는 형식의 </a:t>
            </a: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게임이 있다면, 많은 사람들이 관심을 줄 것이라고 생각한다.</a:t>
            </a: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50" y="2937510"/>
            <a:ext cx="2334260" cy="3086735"/>
          </a:xfrm>
          <a:prstGeom prst="rect">
            <a:avLst/>
          </a:prstGeom>
          <a:noFill/>
        </p:spPr>
      </p:pic>
      <p:sp>
        <p:nvSpPr>
          <p:cNvPr id="8" name="텍스트 상자 7"/>
          <p:cNvSpPr txBox="1">
            <a:spLocks/>
          </p:cNvSpPr>
          <p:nvPr/>
        </p:nvSpPr>
        <p:spPr>
          <a:xfrm>
            <a:off x="1524000" y="6008370"/>
            <a:ext cx="233616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최순실 게이트 사건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4646930" y="3547745"/>
            <a:ext cx="1861820" cy="1861820"/>
          </a:xfrm>
          <a:prstGeom prst="mathPlus">
            <a:avLst/>
          </a:prstGeom>
          <a:solidFill>
            <a:schemeClr val="accent4"/>
          </a:solidFill>
          <a:ln w="19050" cap="flat" cmpd="sng">
            <a:solidFill>
              <a:srgbClr val="0611F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880" y="3347720"/>
            <a:ext cx="3488055" cy="2174240"/>
          </a:xfrm>
          <a:prstGeom prst="rect">
            <a:avLst/>
          </a:prstGeom>
          <a:noFill/>
        </p:spPr>
      </p:pic>
      <p:sp>
        <p:nvSpPr>
          <p:cNvPr id="11" name="텍스트 상자 10"/>
          <p:cNvSpPr txBox="1">
            <a:spLocks/>
          </p:cNvSpPr>
          <p:nvPr/>
        </p:nvSpPr>
        <p:spPr>
          <a:xfrm>
            <a:off x="7179945" y="5793105"/>
            <a:ext cx="347662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포탈 건을 이용해 탈출하는</a:t>
            </a:r>
            <a:endParaRPr lang="ko-KR" altLang="en-US" sz="1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게임 ”Portal”</a:t>
            </a:r>
            <a:endParaRPr lang="ko-KR" altLang="en-US" sz="1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1652270" y="6374130"/>
            <a:ext cx="3281045" cy="247014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JTBC 뉴스</a:t>
            </a:r>
            <a:endParaRPr lang="ko-KR" altLang="en-US" sz="10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 rot="0">
            <a:off x="7166610" y="5514340"/>
            <a:ext cx="3281045" cy="247014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“portal” 게임 스크린샷</a:t>
            </a:r>
            <a:endParaRPr lang="ko-KR" altLang="en-US" sz="10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830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482600" y="381000"/>
            <a:ext cx="4610735" cy="768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rgbClr val="E1930E"/>
                </a:solidFill>
                <a:latin typeface="맑은 고딕" charset="0"/>
                <a:ea typeface="맑은 고딕" charset="0"/>
              </a:rPr>
              <a:t>연구 목적</a:t>
            </a:r>
            <a:endParaRPr lang="ko-KR" altLang="en-US" sz="4400" b="0" cap="none" dirty="0">
              <a:solidFill>
                <a:srgbClr val="E1930E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1186815" y="1452245"/>
            <a:ext cx="10022205" cy="37833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큰 사회적 이슈가 되었던 최순실 게이트 사건을 풍자하여 </a:t>
            </a:r>
            <a:endParaRPr lang="ko-KR" altLang="en-US" sz="24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게임의 설정에 적절히 넣는다면, 플레이어들에게 궁금증을</a:t>
            </a:r>
            <a:endParaRPr lang="ko-KR" altLang="en-US" sz="24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유발함과 동시에 색다른 재미를 줄 수 있다고 생각하였다.</a:t>
            </a:r>
            <a:endParaRPr lang="ko-KR" altLang="en-US" sz="24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이러한 딱딱한 주제를 가볍게 즐길 수 있는 개그와 비슷한 게임이 필요하다고 생각하기 때문에 이 게임을 개발하려고 한다.</a:t>
            </a:r>
            <a:endParaRPr lang="ko-KR" altLang="en-US" sz="24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5880735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 재미 요소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 rot="0">
            <a:off x="1146810" y="1688465"/>
            <a:ext cx="9896475" cy="43973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 두 명의 멀티 플레이어가 협동하여 퍼즐을 해결.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254000" indent="-25400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254000" indent="-25400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 두 명의 플레이어에게 “503”과 “순시리” 라는 이름을 부여하여 한편의 희극을 보는 듯한 대화가 UI를 통해 오감.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254000" indent="-25400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254000" indent="-25400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 퍼즐의 난이도가 “타블렛 PC” 에서  “문고리 3인방” 과 같이 점점 올라감.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254000" indent="-25400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 자석을 주 요소로 구성된 퍼즐</a:t>
            </a:r>
            <a:r>
              <a:rPr lang="en-US" altLang="ko-KR" sz="2800" cap="none" dirty="0" smtClean="0" b="0">
                <a:latin typeface="Century Gothic" charset="0"/>
                <a:ea typeface="Century Gothic" charset="0"/>
              </a:rPr>
              <a:t>.</a:t>
            </a:r>
            <a:endParaRPr lang="ko-KR" altLang="en-US" sz="2800" cap="none" dirty="0" smtClean="0" b="0">
              <a:latin typeface="Century Gothic" charset="0"/>
              <a:ea typeface="Century Gothic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latin typeface="Century Gothic" charset="0"/>
              <a:ea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177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4610100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게임소개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AFA7CE-C7C5-4420-ACBD-A8440538B18F}"/>
              </a:ext>
            </a:extLst>
          </p:cNvPr>
          <p:cNvSpPr txBox="1"/>
          <p:nvPr/>
        </p:nvSpPr>
        <p:spPr>
          <a:xfrm>
            <a:off x="715645" y="1443990"/>
            <a:ext cx="10761345" cy="48279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게임장르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–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어드벤처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퍼즐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, CO-OP</a:t>
            </a:r>
            <a:endParaRPr lang="ko-KR" altLang="en-US" sz="28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시점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 –  3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인칭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시점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맵 구성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– </a:t>
            </a:r>
            <a:r>
              <a:rPr lang="en-US" altLang="ko-KR" sz="28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천장이 닫힌 밀폐된 공간으로 구성.</a:t>
            </a:r>
            <a:endParaRPr lang="ko-KR" altLang="en-US" sz="2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거리 단위 - //</a:t>
            </a:r>
            <a:endParaRPr lang="ko-KR" altLang="en-US" sz="2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맵 크기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– X축(30M-100M),</a:t>
            </a:r>
            <a:r>
              <a:rPr lang="en-US" altLang="ko-KR" sz="2800" b="0" cap="none" dirty="0">
                <a:solidFill>
                  <a:srgbClr val="FFFFFF"/>
                </a:solidFill>
                <a:latin typeface="Century Gothic" charset="0"/>
                <a:ea typeface="Century Gothic" charset="0"/>
              </a:rPr>
              <a:t>Z축(30M-100M), 높이(10M-30M)</a:t>
            </a:r>
            <a:endParaRPr lang="ko-KR" altLang="en-US" sz="28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br>
              <a:rPr lang="en-US" altLang="ko-KR" sz="2800" b="0" cap="none" dirty="0">
                <a:latin typeface="Century Gothic" charset="0"/>
                <a:ea typeface="Century Gothic" charset="0"/>
              </a:rPr>
            </a:br>
            <a:r>
              <a:rPr lang="en-US" altLang="ko-KR" sz="2800" b="0" cap="none" dirty="0">
                <a:latin typeface="맑은 고딕" charset="0"/>
                <a:ea typeface="맑은 고딕" charset="0"/>
              </a:rPr>
              <a:t>캐릭터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크기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– (x,y,z) : (0.3, 1, 0.3) M</a:t>
            </a:r>
            <a:endParaRPr lang="ko-KR" altLang="en-US" sz="2800" b="0" cap="none" dirty="0">
              <a:latin typeface="Century Gothic" charset="0"/>
              <a:ea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613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482600" y="381000"/>
            <a:ext cx="6226175" cy="768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rgbClr val="E1930E"/>
                </a:solidFill>
                <a:latin typeface="맑은 고딕" charset="0"/>
                <a:ea typeface="맑은 고딕" charset="0"/>
              </a:rPr>
              <a:t>게임소개 - 스토리 설정</a:t>
            </a:r>
            <a:endParaRPr lang="ko-KR" altLang="en-US" sz="4400" b="0" cap="none" dirty="0">
              <a:solidFill>
                <a:srgbClr val="E1930E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715645" y="1868170"/>
            <a:ext cx="10761345" cy="43973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감옥에 갇힌 범죄자들의 뇌를 로봇에 이식하는 연구가 진행중이다.</a:t>
            </a:r>
            <a:endParaRPr lang="ko-KR" altLang="en-US" sz="2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로봇에 이식된 범죄자들은 각각의 방에서 자신의 죄에 해당하는 문제를 해결하도록 프로그래밍 되었다.</a:t>
            </a:r>
            <a:endParaRPr lang="ko-KR" altLang="en-US" sz="2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같은 죄목으로 퍼즐을 풀어야하는 </a:t>
            </a:r>
            <a:endParaRPr lang="ko-KR" altLang="en-US" sz="2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범죄자인 “503”과 “순시리”는 </a:t>
            </a:r>
            <a:endParaRPr lang="ko-KR" altLang="en-US" sz="2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협동을 하여 모든 퍼즐을 풀고 </a:t>
            </a:r>
            <a:endParaRPr lang="ko-KR" altLang="en-US" sz="2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자유로운 로봇이 되기를 희망한다.</a:t>
            </a:r>
            <a:endParaRPr lang="ko-KR" altLang="en-US" sz="2800" b="0" cap="none" dirty="0">
              <a:solidFill>
                <a:srgbClr val="FFFFFF"/>
              </a:solidFill>
              <a:latin typeface="Century Gothic" charset="0"/>
              <a:ea typeface="Century Gothic" charset="0"/>
            </a:endParaRPr>
          </a:p>
        </p:txBody>
      </p:sp>
      <p:pic>
        <p:nvPicPr>
          <p:cNvPr id="8" name="그림 7" descr="C:/Users/yang/AppData/Roaming/PolarisOffice/ETemp/8832_49501448/fImage18334723941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29170" y="3548380"/>
            <a:ext cx="3841750" cy="2552700"/>
          </a:xfrm>
          <a:prstGeom prst="rect"/>
          <a:noFill/>
        </p:spPr>
      </p:pic>
      <p:sp>
        <p:nvSpPr>
          <p:cNvPr id="9" name="텍스트 상자 8"/>
          <p:cNvSpPr txBox="1">
            <a:spLocks/>
          </p:cNvSpPr>
          <p:nvPr/>
        </p:nvSpPr>
        <p:spPr>
          <a:xfrm rot="0">
            <a:off x="7340600" y="6135370"/>
            <a:ext cx="3281045" cy="247014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다우 가프 필스 교도소</a:t>
            </a:r>
            <a:endParaRPr lang="ko-KR" altLang="en-US" sz="10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2600" y="1847215"/>
            <a:ext cx="6096635" cy="3414395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5614035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게임소개</a:t>
            </a: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Century Gothic" charset="0"/>
                <a:ea typeface="Century Gothic" charset="0"/>
              </a:rPr>
              <a:t> -</a:t>
            </a: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 맵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Century Gothic" charset="0"/>
              <a:ea typeface="Century Gothic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885DD5-D5F5-408D-AD65-6045423110FB}"/>
              </a:ext>
            </a:extLst>
          </p:cNvPr>
          <p:cNvSpPr txBox="1"/>
          <p:nvPr/>
        </p:nvSpPr>
        <p:spPr>
          <a:xfrm>
            <a:off x="6997700" y="1722120"/>
            <a:ext cx="4890135" cy="34124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맵은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총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10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개로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구성된다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.</a:t>
            </a:r>
            <a:endParaRPr lang="ko-KR" altLang="en-US" sz="24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맵마다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문제를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해결해야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다음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맵으로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넘어간다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.</a:t>
            </a:r>
            <a:endParaRPr lang="ko-KR" altLang="en-US" sz="24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오브젝트와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플레이어의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상호작용으로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발생하는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이벤트로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맵을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클리어한다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.</a:t>
            </a:r>
            <a:endParaRPr lang="ko-KR" altLang="en-US" sz="24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484505" y="5255895"/>
            <a:ext cx="3281045" cy="247014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“Portal” screen shot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995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791845" y="423545"/>
            <a:ext cx="5614670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게임소개 - 예시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45" y="1454150"/>
            <a:ext cx="6038215" cy="4224655"/>
          </a:xfrm>
          <a:prstGeom prst="rect">
            <a:avLst/>
          </a:prstGeom>
          <a:noFill/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F9120B8E-B6C3-42F6-87D0-8CF5F35E0751}"/>
              </a:ext>
            </a:extLst>
          </p:cNvPr>
          <p:cNvSpPr/>
          <p:nvPr/>
        </p:nvSpPr>
        <p:spPr>
          <a:xfrm>
            <a:off x="3559175" y="4413250"/>
            <a:ext cx="939800" cy="711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05717F3-465C-4DAA-8087-80E6192BD2D8}"/>
              </a:ext>
            </a:extLst>
          </p:cNvPr>
          <p:cNvSpPr/>
          <p:nvPr/>
        </p:nvSpPr>
        <p:spPr>
          <a:xfrm>
            <a:off x="1651000" y="3566160"/>
            <a:ext cx="939800" cy="711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2DBEF-5AF3-4318-8F08-2CAD10C55383}"/>
              </a:ext>
            </a:extLst>
          </p:cNvPr>
          <p:cNvSpPr txBox="1"/>
          <p:nvPr/>
        </p:nvSpPr>
        <p:spPr>
          <a:xfrm>
            <a:off x="7689215" y="2644140"/>
            <a:ext cx="4032250" cy="15678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게임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맵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예시.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플레이어가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각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맵마다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정해진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위치에서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등장한다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.</a:t>
            </a:r>
            <a:endParaRPr lang="ko-KR" altLang="en-US" sz="2400" b="0" cap="none" dirty="0">
              <a:latin typeface="Century Gothic" charset="0"/>
              <a:ea typeface="Century Gothic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D17853C-AA43-421D-AF50-407FE70B2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045" y="3797935"/>
            <a:ext cx="219075" cy="247650"/>
          </a:xfrm>
          <a:prstGeom prst="rect">
            <a:avLst/>
          </a:prstGeom>
        </p:spPr>
      </p:pic>
      <p:sp>
        <p:nvSpPr>
          <p:cNvPr id="10" name="텍스트 상자 9"/>
          <p:cNvSpPr txBox="1">
            <a:spLocks/>
          </p:cNvSpPr>
          <p:nvPr/>
        </p:nvSpPr>
        <p:spPr>
          <a:xfrm rot="0">
            <a:off x="795020" y="5666105"/>
            <a:ext cx="3281045" cy="247014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“Portal” 게임 설명 이미지</a:t>
            </a:r>
            <a:endParaRPr lang="ko-KR" altLang="en-US" sz="10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401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19</Pages>
  <Paragraphs>129</Paragraphs>
  <Words>527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DongHyeon Ko</dc:creator>
  <cp:lastModifiedBy>yang kiseok</cp:lastModifiedBy>
  <dc:title>졸업작품(가제) 발표</dc:title>
  <dcterms:modified xsi:type="dcterms:W3CDTF">2017-12-05T00:51:06Z</dcterms:modified>
</cp:coreProperties>
</file>