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679" r:id="rId21"/>
  </p:sldMasterIdLst>
  <p:notesMasterIdLst>
    <p:notesMasterId r:id="rId23"/>
  </p:notesMasterIdLst>
  <p:sldIdLst>
    <p:sldId id="256" r:id="rId25"/>
    <p:sldId id="259" r:id="rId26"/>
    <p:sldId id="266" r:id="rId27"/>
    <p:sldId id="260" r:id="rId28"/>
    <p:sldId id="257" r:id="rId29"/>
    <p:sldId id="265" r:id="rId30"/>
    <p:sldId id="267" r:id="rId31"/>
    <p:sldId id="264" r:id="rId32"/>
    <p:sldId id="258" r:id="rId33"/>
    <p:sldId id="270" r:id="rId34"/>
    <p:sldId id="272" r:id="rId35"/>
    <p:sldId id="261" r:id="rId36"/>
    <p:sldId id="262" r:id="rId37"/>
    <p:sldId id="269" r:id="rId38"/>
    <p:sldId id="263" r:id="rId39"/>
    <p:sldId id="26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1930E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7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2346" y="84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microsoft.com/office/2016/11/relationships/changesInfo" Target="changesInfos/changesInfo1.xml"></Relationship><Relationship Id="rId3" Type="http://schemas.openxmlformats.org/officeDocument/2006/relationships/tableStyles" Target="tableStyles.xml"></Relationship><Relationship Id="rId21" Type="http://schemas.openxmlformats.org/officeDocument/2006/relationships/slideMaster" Target="slideMasters/slideMaster1.xml"></Relationship><Relationship Id="rId22" Type="http://schemas.openxmlformats.org/officeDocument/2006/relationships/theme" Target="theme/theme1.xml"></Relationship><Relationship Id="rId23" Type="http://schemas.openxmlformats.org/officeDocument/2006/relationships/notesMaster" Target="notesMasters/notesMaster1.xml"></Relationship><Relationship Id="rId25" Type="http://schemas.openxmlformats.org/officeDocument/2006/relationships/slide" Target="slides/slide1.xml"></Relationship><Relationship Id="rId26" Type="http://schemas.openxmlformats.org/officeDocument/2006/relationships/slide" Target="slides/slide2.xml"></Relationship><Relationship Id="rId27" Type="http://schemas.openxmlformats.org/officeDocument/2006/relationships/slide" Target="slides/slide3.xml"></Relationship><Relationship Id="rId28" Type="http://schemas.openxmlformats.org/officeDocument/2006/relationships/slide" Target="slides/slide4.xml"></Relationship><Relationship Id="rId29" Type="http://schemas.openxmlformats.org/officeDocument/2006/relationships/slide" Target="slides/slide5.xml"></Relationship><Relationship Id="rId30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39" Type="http://schemas.openxmlformats.org/officeDocument/2006/relationships/slide" Target="slides/slide15.xml"></Relationship><Relationship Id="rId40" Type="http://schemas.openxmlformats.org/officeDocument/2006/relationships/slide" Target="slides/slide16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Hyeon Ko" userId="113be3d24099a8d3" providerId="LiveId" clId="{116AF83B-99CC-4C50-A28B-70941B365F50}"/>
    <pc:docChg chg="undo custSel addSld modSld sldOrd">
      <pc:chgData name="DongHyeon Ko" userId="113be3d24099a8d3" providerId="LiveId" clId="{116AF83B-99CC-4C50-A28B-70941B365F50}" dt="2017-11-28T14:37:20.917" v="1992" actId="1076"/>
      <pc:docMkLst>
        <pc:docMk/>
      </pc:docMkLst>
      <pc:sldChg chg="modSp ord">
        <pc:chgData name="DongHyeon Ko" userId="113be3d24099a8d3" providerId="LiveId" clId="{116AF83B-99CC-4C50-A28B-70941B365F50}" dt="2017-11-27T14:57:32.400" v="75" actId="1076"/>
        <pc:sldMkLst>
          <pc:docMk/>
          <pc:sldMk cId="4172613643" sldId="257"/>
        </pc:sldMkLst>
        <pc:spChg chg="mod">
          <ac:chgData name="DongHyeon Ko" userId="113be3d24099a8d3" providerId="LiveId" clId="{116AF83B-99CC-4C50-A28B-70941B365F50}" dt="2017-11-27T14:57:31.332" v="74" actId="1076"/>
          <ac:spMkLst>
            <pc:docMk/>
            <pc:sldMk cId="4172613643" sldId="257"/>
            <ac:spMk id="6" creationId="{4F5F6214-4ED6-440C-8488-40370266643C}"/>
          </ac:spMkLst>
        </pc:spChg>
      </pc:sldChg>
      <pc:sldChg chg="addSp modSp ord">
        <pc:chgData name="DongHyeon Ko" userId="113be3d24099a8d3" providerId="LiveId" clId="{116AF83B-99CC-4C50-A28B-70941B365F50}" dt="2017-11-27T15:20:06.770" v="838" actId="6549"/>
        <pc:sldMkLst>
          <pc:docMk/>
          <pc:sldMk cId="3957995664" sldId="258"/>
        </pc:sldMkLst>
        <pc:spChg chg="add mod">
          <ac:chgData name="DongHyeon Ko" userId="113be3d24099a8d3" providerId="LiveId" clId="{116AF83B-99CC-4C50-A28B-70941B365F50}" dt="2017-11-27T15:20:06.770" v="838" actId="6549"/>
          <ac:spMkLst>
            <pc:docMk/>
            <pc:sldMk cId="3957995664" sldId="258"/>
            <ac:spMk id="2" creationId="{E2885DD5-D5F5-408D-AD65-6045423110FB}"/>
          </ac:spMkLst>
        </pc:spChg>
        <pc:spChg chg="mod">
          <ac:chgData name="DongHyeon Ko" userId="113be3d24099a8d3" providerId="LiveId" clId="{116AF83B-99CC-4C50-A28B-70941B365F50}" dt="2017-11-27T15:05:12.391" v="414" actId="14100"/>
          <ac:spMkLst>
            <pc:docMk/>
            <pc:sldMk cId="3957995664" sldId="258"/>
            <ac:spMk id="6" creationId="{4F5F6214-4ED6-440C-8488-40370266643C}"/>
          </ac:spMkLst>
        </pc:spChg>
        <pc:picChg chg="mod">
          <ac:chgData name="DongHyeon Ko" userId="113be3d24099a8d3" providerId="LiveId" clId="{116AF83B-99CC-4C50-A28B-70941B365F50}" dt="2017-11-27T15:05:19.927" v="419" actId="1076"/>
          <ac:picMkLst>
            <pc:docMk/>
            <pc:sldMk cId="3957995664" sldId="258"/>
            <ac:picMk id="5" creationId="{2D6179B6-1AB8-41A8-A304-342E51B0C537}"/>
          </ac:picMkLst>
        </pc:picChg>
      </pc:sldChg>
      <pc:sldChg chg="addSp delSp modSp add ord">
        <pc:chgData name="DongHyeon Ko" userId="113be3d24099a8d3" providerId="LiveId" clId="{116AF83B-99CC-4C50-A28B-70941B365F50}" dt="2017-11-27T15:40:46.077" v="1547" actId="1076"/>
        <pc:sldMkLst>
          <pc:docMk/>
          <pc:sldMk cId="2091678307" sldId="259"/>
        </pc:sldMkLst>
        <pc:spChg chg="add del mod">
          <ac:chgData name="DongHyeon Ko" userId="113be3d24099a8d3" providerId="LiveId" clId="{116AF83B-99CC-4C50-A28B-70941B365F50}" dt="2017-11-27T15:40:46.077" v="1547" actId="1076"/>
          <ac:spMkLst>
            <pc:docMk/>
            <pc:sldMk cId="2091678307" sldId="259"/>
            <ac:spMk id="2" creationId="{CCA50935-4D93-4F33-8E52-6B10303CCC69}"/>
          </ac:spMkLst>
        </pc:spChg>
        <pc:spChg chg="mod">
          <ac:chgData name="DongHyeon Ko" userId="113be3d24099a8d3" providerId="LiveId" clId="{116AF83B-99CC-4C50-A28B-70941B365F50}" dt="2017-11-27T15:40:41.573" v="1544" actId="1076"/>
          <ac:spMkLst>
            <pc:docMk/>
            <pc:sldMk cId="2091678307" sldId="259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4:32:03.773" v="1" actId="478"/>
          <ac:spMkLst>
            <pc:docMk/>
            <pc:sldMk cId="2091678307" sldId="259"/>
            <ac:spMk id="7" creationId="{9FAFA7CE-C7C5-4420-ACBD-A8440538B18F}"/>
          </ac:spMkLst>
        </pc:spChg>
      </pc:sldChg>
      <pc:sldChg chg="addSp modSp add ord">
        <pc:chgData name="DongHyeon Ko" userId="113be3d24099a8d3" providerId="LiveId" clId="{116AF83B-99CC-4C50-A28B-70941B365F50}" dt="2017-11-27T15:36:13.174" v="1535" actId="1076"/>
        <pc:sldMkLst>
          <pc:docMk/>
          <pc:sldMk cId="1647177349" sldId="260"/>
        </pc:sldMkLst>
        <pc:spChg chg="add mod">
          <ac:chgData name="DongHyeon Ko" userId="113be3d24099a8d3" providerId="LiveId" clId="{116AF83B-99CC-4C50-A28B-70941B365F50}" dt="2017-11-27T15:36:13.174" v="1535" actId="1076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116AF83B-99CC-4C50-A28B-70941B365F50}" dt="2017-11-27T14:57:16.376" v="61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 add">
        <pc:chgData name="DongHyeon Ko" userId="113be3d24099a8d3" providerId="LiveId" clId="{116AF83B-99CC-4C50-A28B-70941B365F50}" dt="2017-11-28T12:42:58.987" v="1880" actId="20577"/>
        <pc:sldMkLst>
          <pc:docMk/>
          <pc:sldMk cId="1106448981" sldId="261"/>
        </pc:sldMkLst>
        <pc:spChg chg="add del mod">
          <ac:chgData name="DongHyeon Ko" userId="113be3d24099a8d3" providerId="LiveId" clId="{116AF83B-99CC-4C50-A28B-70941B365F50}" dt="2017-11-27T15:01:27.230" v="141" actId="1076"/>
          <ac:spMkLst>
            <pc:docMk/>
            <pc:sldMk cId="1106448981" sldId="261"/>
            <ac:spMk id="2" creationId="{C21FA5C5-1ECA-4C21-AEE2-FE86CB73EBD4}"/>
          </ac:spMkLst>
        </pc:spChg>
        <pc:spChg chg="add mod">
          <ac:chgData name="DongHyeon Ko" userId="113be3d24099a8d3" providerId="LiveId" clId="{116AF83B-99CC-4C50-A28B-70941B365F50}" dt="2017-11-28T12:42:44.700" v="1864" actId="20577"/>
          <ac:spMkLst>
            <pc:docMk/>
            <pc:sldMk cId="1106448981" sldId="261"/>
            <ac:spMk id="4" creationId="{59B0DA41-64D1-4DEF-A4C1-D0C2E82FBDE2}"/>
          </ac:spMkLst>
        </pc:spChg>
        <pc:spChg chg="mod">
          <ac:chgData name="DongHyeon Ko" userId="113be3d24099a8d3" providerId="LiveId" clId="{116AF83B-99CC-4C50-A28B-70941B365F50}" dt="2017-11-27T15:04:38.012" v="357" actId="1076"/>
          <ac:spMkLst>
            <pc:docMk/>
            <pc:sldMk cId="1106448981" sldId="261"/>
            <ac:spMk id="6" creationId="{4F5F6214-4ED6-440C-8488-40370266643C}"/>
          </ac:spMkLst>
        </pc:spChg>
        <pc:spChg chg="add mod">
          <ac:chgData name="DongHyeon Ko" userId="113be3d24099a8d3" providerId="LiveId" clId="{116AF83B-99CC-4C50-A28B-70941B365F50}" dt="2017-11-28T12:42:58.987" v="1880" actId="20577"/>
          <ac:spMkLst>
            <pc:docMk/>
            <pc:sldMk cId="1106448981" sldId="261"/>
            <ac:spMk id="7" creationId="{41011E5D-D0CB-4AB7-B5E9-FF9AB26E8B4D}"/>
          </ac:spMkLst>
        </pc:spChg>
        <pc:picChg chg="add mod">
          <ac:chgData name="DongHyeon Ko" userId="113be3d24099a8d3" providerId="LiveId" clId="{116AF83B-99CC-4C50-A28B-70941B365F50}" dt="2017-11-27T15:00:02.456" v="139" actId="1076"/>
          <ac:picMkLst>
            <pc:docMk/>
            <pc:sldMk cId="1106448981" sldId="261"/>
            <ac:picMk id="3" creationId="{30FB801F-9F39-4030-BC03-B22DD3F87B55}"/>
          </ac:picMkLst>
        </pc:picChg>
      </pc:sldChg>
      <pc:sldChg chg="delSp modSp add">
        <pc:chgData name="DongHyeon Ko" userId="113be3d24099a8d3" providerId="LiveId" clId="{116AF83B-99CC-4C50-A28B-70941B365F50}" dt="2017-11-28T13:33:07.365" v="1883" actId="1076"/>
        <pc:sldMkLst>
          <pc:docMk/>
          <pc:sldMk cId="2532134966" sldId="262"/>
        </pc:sldMkLst>
        <pc:spChg chg="del">
          <ac:chgData name="DongHyeon Ko" userId="113be3d24099a8d3" providerId="LiveId" clId="{116AF83B-99CC-4C50-A28B-70941B365F50}" dt="2017-11-27T15:16:01.517" v="583" actId="478"/>
          <ac:spMkLst>
            <pc:docMk/>
            <pc:sldMk cId="2532134966" sldId="262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8T13:33:03.055" v="1882" actId="478"/>
          <ac:spMkLst>
            <pc:docMk/>
            <pc:sldMk cId="2532134966" sldId="262"/>
            <ac:spMk id="6" creationId="{82250C36-12A3-41D7-904E-0B3663EA3A99}"/>
          </ac:spMkLst>
        </pc:spChg>
        <pc:picChg chg="mod">
          <ac:chgData name="DongHyeon Ko" userId="113be3d24099a8d3" providerId="LiveId" clId="{116AF83B-99CC-4C50-A28B-70941B365F50}" dt="2017-11-28T13:33:07.365" v="1883" actId="1076"/>
          <ac:picMkLst>
            <pc:docMk/>
            <pc:sldMk cId="2532134966" sldId="262"/>
            <ac:picMk id="5" creationId="{E5D30BB3-842F-486D-9D4E-DDC57E799029}"/>
          </ac:picMkLst>
        </pc:picChg>
      </pc:sldChg>
      <pc:sldChg chg="addSp delSp modSp add">
        <pc:chgData name="DongHyeon Ko" userId="113be3d24099a8d3" providerId="LiveId" clId="{116AF83B-99CC-4C50-A28B-70941B365F50}" dt="2017-11-27T15:42:39.564" v="1598" actId="1076"/>
        <pc:sldMkLst>
          <pc:docMk/>
          <pc:sldMk cId="2611412412" sldId="263"/>
        </pc:sldMkLst>
        <pc:spChg chg="add mod">
          <ac:chgData name="DongHyeon Ko" userId="113be3d24099a8d3" providerId="LiveId" clId="{116AF83B-99CC-4C50-A28B-70941B365F50}" dt="2017-11-27T15:42:39.564" v="1598" actId="1076"/>
          <ac:spMkLst>
            <pc:docMk/>
            <pc:sldMk cId="2611412412" sldId="263"/>
            <ac:spMk id="3" creationId="{D957C641-0286-4C53-9378-90E22A96150C}"/>
          </ac:spMkLst>
        </pc:spChg>
        <pc:spChg chg="del">
          <ac:chgData name="DongHyeon Ko" userId="113be3d24099a8d3" providerId="LiveId" clId="{116AF83B-99CC-4C50-A28B-70941B365F50}" dt="2017-11-27T15:04:15.465" v="315" actId="478"/>
          <ac:spMkLst>
            <pc:docMk/>
            <pc:sldMk cId="2611412412" sldId="263"/>
            <ac:spMk id="6" creationId="{4F5F6214-4ED6-440C-8488-40370266643C}"/>
          </ac:spMkLst>
        </pc:spChg>
      </pc:sldChg>
      <pc:sldChg chg="addSp delSp modSp add ord">
        <pc:chgData name="DongHyeon Ko" userId="113be3d24099a8d3" providerId="LiveId" clId="{116AF83B-99CC-4C50-A28B-70941B365F50}" dt="2017-11-27T15:08:39.823" v="425" actId="1076"/>
        <pc:sldMkLst>
          <pc:docMk/>
          <pc:sldMk cId="3481522497" sldId="264"/>
        </pc:sldMkLst>
        <pc:spChg chg="mod">
          <ac:chgData name="DongHyeon Ko" userId="113be3d24099a8d3" providerId="LiveId" clId="{116AF83B-99CC-4C50-A28B-70941B365F50}" dt="2017-11-27T15:05:05.572" v="398" actId="1076"/>
          <ac:spMkLst>
            <pc:docMk/>
            <pc:sldMk cId="3481522497" sldId="264"/>
            <ac:spMk id="6" creationId="{4F5F6214-4ED6-440C-8488-40370266643C}"/>
          </ac:spMkLst>
        </pc:spChg>
        <pc:picChg chg="add mod">
          <ac:chgData name="DongHyeon Ko" userId="113be3d24099a8d3" providerId="LiveId" clId="{116AF83B-99CC-4C50-A28B-70941B365F50}" dt="2017-11-27T15:08:37.894" v="424" actId="1076"/>
          <ac:picMkLst>
            <pc:docMk/>
            <pc:sldMk cId="3481522497" sldId="264"/>
            <ac:picMk id="2" creationId="{BF2830C9-4639-491F-8B79-578D00B4891D}"/>
          </ac:picMkLst>
        </pc:picChg>
        <pc:picChg chg="del">
          <ac:chgData name="DongHyeon Ko" userId="113be3d24099a8d3" providerId="LiveId" clId="{116AF83B-99CC-4C50-A28B-70941B365F50}" dt="2017-11-27T15:04:40.787" v="359" actId="478"/>
          <ac:picMkLst>
            <pc:docMk/>
            <pc:sldMk cId="3481522497" sldId="264"/>
            <ac:picMk id="5" creationId="{2D6179B6-1AB8-41A8-A304-342E51B0C537}"/>
          </ac:picMkLst>
        </pc:picChg>
      </pc:sldChg>
      <pc:sldChg chg="addSp delSp modSp add">
        <pc:chgData name="DongHyeon Ko" userId="113be3d24099a8d3" providerId="LiveId" clId="{116AF83B-99CC-4C50-A28B-70941B365F50}" dt="2017-11-28T12:34:19.196" v="1751" actId="14100"/>
        <pc:sldMkLst>
          <pc:docMk/>
          <pc:sldMk cId="226358864" sldId="265"/>
        </pc:sldMkLst>
        <pc:spChg chg="add mod">
          <ac:chgData name="DongHyeon Ko" userId="113be3d24099a8d3" providerId="LiveId" clId="{116AF83B-99CC-4C50-A28B-70941B365F50}" dt="2017-11-27T15:18:32.067" v="646" actId="1076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116AF83B-99CC-4C50-A28B-70941B365F50}" dt="2017-11-27T15:18:26.295" v="624" actId="478"/>
          <ac:spMkLst>
            <pc:docMk/>
            <pc:sldMk cId="226358864" sldId="265"/>
            <ac:spMk id="5" creationId="{414E5BD4-240D-442E-A62A-EF3226A14BE7}"/>
          </ac:spMkLst>
        </pc:spChg>
        <pc:spChg chg="mod">
          <ac:chgData name="DongHyeon Ko" userId="113be3d24099a8d3" providerId="LiveId" clId="{116AF83B-99CC-4C50-A28B-70941B365F50}" dt="2017-11-27T15:18:17.467" v="619" actId="1076"/>
          <ac:spMkLst>
            <pc:docMk/>
            <pc:sldMk cId="226358864" sldId="265"/>
            <ac:spMk id="6" creationId="{4F5F6214-4ED6-440C-8488-40370266643C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7" creationId="{00000000-0000-0000-0000-000000000000}"/>
          </ac:spMkLst>
        </pc:spChg>
        <pc:spChg chg="del">
          <ac:chgData name="DongHyeon Ko" userId="113be3d24099a8d3" providerId="LiveId" clId="{116AF83B-99CC-4C50-A28B-70941B365F50}" dt="2017-11-27T15:18:19.348" v="620" actId="478"/>
          <ac:spMkLst>
            <pc:docMk/>
            <pc:sldMk cId="226358864" sldId="265"/>
            <ac:spMk id="7" creationId="{9FAFA7CE-C7C5-4420-ACBD-A8440538B18F}"/>
          </ac:spMkLst>
        </pc:spChg>
        <pc:spChg chg="add mod">
          <ac:chgData name="DongHyeon Ko" userId="113be3d24099a8d3" providerId="LiveId" clId="{116AF83B-99CC-4C50-A28B-70941B365F50}" dt="2017-11-27T15:18:35.248" v="673" actId="1076"/>
          <ac:spMkLst>
            <pc:docMk/>
            <pc:sldMk cId="226358864" sldId="265"/>
            <ac:spMk id="8" creationId="{7A3C0CA8-6DB7-4672-AFFA-B0BE07451F04}"/>
          </ac:spMkLst>
        </pc:spChg>
        <pc:spChg chg="add mod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3" creationId="{E1F1D231-334E-4D00-AEA2-E120034AB237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4" creationId="{00000000-0000-0000-0000-000000000000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5" creationId="{00000000-0000-0000-0000-000000000000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6" creationId="{00000000-0000-0000-0000-000000000000}"/>
          </ac:spMkLst>
        </pc:spChg>
        <pc:spChg chg="add mod">
          <ac:chgData name="DongHyeon Ko" userId="113be3d24099a8d3" providerId="LiveId" clId="{116AF83B-99CC-4C50-A28B-70941B365F50}" dt="2017-11-28T12:31:36.637" v="1693" actId="14100"/>
          <ac:spMkLst>
            <pc:docMk/>
            <pc:sldMk cId="226358864" sldId="265"/>
            <ac:spMk id="17" creationId="{25A62EA8-4775-4848-9367-1AD7A00C7546}"/>
          </ac:spMkLst>
        </pc:spChg>
        <pc:spChg chg="add mod">
          <ac:chgData name="DongHyeon Ko" userId="113be3d24099a8d3" providerId="LiveId" clId="{116AF83B-99CC-4C50-A28B-70941B365F50}" dt="2017-11-28T12:34:16.100" v="1750" actId="1076"/>
          <ac:spMkLst>
            <pc:docMk/>
            <pc:sldMk cId="226358864" sldId="265"/>
            <ac:spMk id="20" creationId="{305FD8B4-5D52-4CE2-B5D9-0875B8FB5EE1}"/>
          </ac:spMkLst>
        </pc:spChg>
        <pc:spChg chg="add mod">
          <ac:chgData name="DongHyeon Ko" userId="113be3d24099a8d3" providerId="LiveId" clId="{116AF83B-99CC-4C50-A28B-70941B365F50}" dt="2017-11-28T12:31:52.502" v="1714" actId="14100"/>
          <ac:spMkLst>
            <pc:docMk/>
            <pc:sldMk cId="226358864" sldId="265"/>
            <ac:spMk id="21" creationId="{612C78D7-68BF-49F6-84A7-AF6FE1DCB8D0}"/>
          </ac:spMkLst>
        </pc:spChg>
        <pc:spChg chg="add mod">
          <ac:chgData name="DongHyeon Ko" userId="113be3d24099a8d3" providerId="LiveId" clId="{116AF83B-99CC-4C50-A28B-70941B365F50}" dt="2017-11-28T12:34:14.141" v="1749" actId="1076"/>
          <ac:spMkLst>
            <pc:docMk/>
            <pc:sldMk cId="226358864" sldId="265"/>
            <ac:spMk id="25" creationId="{013CE114-3668-4A12-BF68-1BDAF9B68663}"/>
          </ac:spMkLst>
        </pc:spChg>
        <pc:spChg chg="add mod">
          <ac:chgData name="DongHyeon Ko" userId="113be3d24099a8d3" providerId="LiveId" clId="{116AF83B-99CC-4C50-A28B-70941B365F50}" dt="2017-11-28T12:33:58.922" v="1745" actId="571"/>
          <ac:spMkLst>
            <pc:docMk/>
            <pc:sldMk cId="226358864" sldId="265"/>
            <ac:spMk id="30" creationId="{C6566BD7-ABA4-443E-AE23-AB08C0E6CE8A}"/>
          </ac:spMkLst>
        </pc:spChg>
        <pc:grpChg chg="del mod">
          <ac:chgData name="DongHyeon Ko" userId="113be3d24099a8d3" providerId="LiveId" clId="{116AF83B-99CC-4C50-A28B-70941B365F50}" dt="2017-11-28T12:14:26.749" v="1623" actId="165"/>
          <ac:grpSpMkLst>
            <pc:docMk/>
            <pc:sldMk cId="226358864" sldId="265"/>
            <ac:grpSpMk id="1031" creationId="{00000000-0000-0000-0000-000000000000}"/>
          </ac:grpSpMkLst>
        </pc:grpChg>
        <pc:picChg chg="mod">
          <ac:chgData name="DongHyeon Ko" userId="113be3d24099a8d3" providerId="LiveId" clId="{116AF83B-99CC-4C50-A28B-70941B365F50}" dt="2017-11-28T12:14:43.864" v="1633" actId="1076"/>
          <ac:picMkLst>
            <pc:docMk/>
            <pc:sldMk cId="226358864" sldId="265"/>
            <ac:picMk id="1026" creationId="{805EE7AA-D1F4-47C0-B634-1918D02D1E2C}"/>
          </ac:picMkLst>
        </pc:picChg>
        <pc:cxnChg chg="add mod">
          <ac:chgData name="DongHyeon Ko" userId="113be3d24099a8d3" providerId="LiveId" clId="{116AF83B-99CC-4C50-A28B-70941B365F50}" dt="2017-11-28T12:31:55.325" v="1716" actId="1076"/>
          <ac:cxnSpMkLst>
            <pc:docMk/>
            <pc:sldMk cId="226358864" sldId="265"/>
            <ac:cxnSpMk id="3" creationId="{E6B20D74-03E7-4E50-B1B5-B53440D29E16}"/>
          </ac:cxnSpMkLst>
        </pc:cxnChg>
        <pc:cxnChg chg="add mod">
          <ac:chgData name="DongHyeon Ko" userId="113be3d24099a8d3" providerId="LiveId" clId="{116AF83B-99CC-4C50-A28B-70941B365F50}" dt="2017-11-28T12:16:00.559" v="1659" actId="14100"/>
          <ac:cxnSpMkLst>
            <pc:docMk/>
            <pc:sldMk cId="226358864" sldId="265"/>
            <ac:cxnSpMk id="18" creationId="{0544673F-3E4A-4E51-BAD0-B040AEA21554}"/>
          </ac:cxnSpMkLst>
        </pc:cxnChg>
        <pc:cxnChg chg="add mod">
          <ac:chgData name="DongHyeon Ko" userId="113be3d24099a8d3" providerId="LiveId" clId="{116AF83B-99CC-4C50-A28B-70941B365F50}" dt="2017-11-28T12:32:05.565" v="1720" actId="14100"/>
          <ac:cxnSpMkLst>
            <pc:docMk/>
            <pc:sldMk cId="226358864" sldId="265"/>
            <ac:cxnSpMk id="22" creationId="{FC9EDE35-637E-48FF-A85C-FA935DEA4013}"/>
          </ac:cxnSpMkLst>
        </pc:cxnChg>
        <pc:cxnChg chg="add mod">
          <ac:chgData name="DongHyeon Ko" userId="113be3d24099a8d3" providerId="LiveId" clId="{116AF83B-99CC-4C50-A28B-70941B365F50}" dt="2017-11-28T12:34:14.141" v="1749" actId="1076"/>
          <ac:cxnSpMkLst>
            <pc:docMk/>
            <pc:sldMk cId="226358864" sldId="265"/>
            <ac:cxnSpMk id="26" creationId="{D1F288F8-1060-463A-B7BA-40E8877D13F6}"/>
          </ac:cxnSpMkLst>
        </pc:cxnChg>
        <pc:cxnChg chg="add mod">
          <ac:chgData name="DongHyeon Ko" userId="113be3d24099a8d3" providerId="LiveId" clId="{116AF83B-99CC-4C50-A28B-70941B365F50}" dt="2017-11-28T12:33:58.922" v="1745" actId="571"/>
          <ac:cxnSpMkLst>
            <pc:docMk/>
            <pc:sldMk cId="226358864" sldId="265"/>
            <ac:cxnSpMk id="31" creationId="{732FA641-35E7-4B80-BA65-9AA3B3743C66}"/>
          </ac:cxnSpMkLst>
        </pc:cxnChg>
        <pc:cxnChg chg="add mod">
          <ac:chgData name="DongHyeon Ko" userId="113be3d24099a8d3" providerId="LiveId" clId="{116AF83B-99CC-4C50-A28B-70941B365F50}" dt="2017-11-28T12:34:19.196" v="1751" actId="14100"/>
          <ac:cxnSpMkLst>
            <pc:docMk/>
            <pc:sldMk cId="226358864" sldId="265"/>
            <ac:cxnSpMk id="32" creationId="{A799AA54-5676-4887-BF0B-A68494ACE3B7}"/>
          </ac:cxnSpMkLst>
        </pc:cxnChg>
        <pc:cxnChg chg="del">
          <ac:chgData name="DongHyeon Ko" userId="113be3d24099a8d3" providerId="LiveId" clId="{116AF83B-99CC-4C50-A28B-70941B365F50}" dt="2017-11-28T12:15:51.729" v="1656" actId="478"/>
          <ac:cxnSpMkLst>
            <pc:docMk/>
            <pc:sldMk cId="226358864" sldId="265"/>
            <ac:cxnSpMk id="1029" creationId="{00000000-0000-0000-0000-000000000000}"/>
          </ac:cxnSpMkLst>
        </pc:cxnChg>
      </pc:sldChg>
      <pc:sldChg chg="add">
        <pc:chgData name="DongHyeon Ko" userId="113be3d24099a8d3" providerId="LiveId" clId="{116AF83B-99CC-4C50-A28B-70941B365F50}" dt="2017-11-27T15:40:35.844" v="1536" actId="1076"/>
        <pc:sldMkLst>
          <pc:docMk/>
          <pc:sldMk cId="1305830897" sldId="266"/>
        </pc:sldMkLst>
      </pc:sldChg>
      <pc:sldChg chg="delSp modSp add">
        <pc:chgData name="DongHyeon Ko" userId="113be3d24099a8d3" providerId="LiveId" clId="{116AF83B-99CC-4C50-A28B-70941B365F50}" dt="2017-11-27T15:41:39.923" v="1582" actId="478"/>
        <pc:sldMkLst>
          <pc:docMk/>
          <pc:sldMk cId="4148332174" sldId="267"/>
        </pc:sldMkLst>
        <pc:spChg chg="del">
          <ac:chgData name="DongHyeon Ko" userId="113be3d24099a8d3" providerId="LiveId" clId="{116AF83B-99CC-4C50-A28B-70941B365F50}" dt="2017-11-27T15:41:39.760" v="1581" actId="478"/>
          <ac:spMkLst>
            <pc:docMk/>
            <pc:sldMk cId="4148332174" sldId="267"/>
            <ac:spMk id="2" creationId="{EEF839AF-7218-4F6B-93E9-E9AC1CC75A16}"/>
          </ac:spMkLst>
        </pc:spChg>
        <pc:spChg chg="mod">
          <ac:chgData name="DongHyeon Ko" userId="113be3d24099a8d3" providerId="LiveId" clId="{116AF83B-99CC-4C50-A28B-70941B365F50}" dt="2017-11-27T15:41:38.578" v="1580" actId="14100"/>
          <ac:spMkLst>
            <pc:docMk/>
            <pc:sldMk cId="4148332174" sldId="267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5:41:39.923" v="1582" actId="478"/>
          <ac:spMkLst>
            <pc:docMk/>
            <pc:sldMk cId="4148332174" sldId="267"/>
            <ac:spMk id="8" creationId="{7A3C0CA8-6DB7-4672-AFFA-B0BE07451F04}"/>
          </ac:spMkLst>
        </pc:spChg>
      </pc:sldChg>
      <pc:sldChg chg="modSp add">
        <pc:chgData name="DongHyeon Ko" userId="113be3d24099a8d3" providerId="LiveId" clId="{116AF83B-99CC-4C50-A28B-70941B365F50}" dt="2017-11-27T15:42:53.810" v="1619" actId="1076"/>
        <pc:sldMkLst>
          <pc:docMk/>
          <pc:sldMk cId="1813274950" sldId="268"/>
        </pc:sldMkLst>
        <pc:spChg chg="mod">
          <ac:chgData name="DongHyeon Ko" userId="113be3d24099a8d3" providerId="LiveId" clId="{116AF83B-99CC-4C50-A28B-70941B365F50}" dt="2017-11-27T15:42:53.810" v="1619" actId="1076"/>
          <ac:spMkLst>
            <pc:docMk/>
            <pc:sldMk cId="1813274950" sldId="268"/>
            <ac:spMk id="3" creationId="{D957C641-0286-4C53-9378-90E22A96150C}"/>
          </ac:spMkLst>
        </pc:spChg>
      </pc:sldChg>
      <pc:sldChg chg="addSp delSp modSp">
        <pc:chgData name="DongHyeon Ko" userId="113be3d24099a8d3" providerId="LiveId" clId="{116AF83B-99CC-4C50-A28B-70941B365F50}" dt="2017-11-28T14:37:20.917" v="1992" actId="1076"/>
        <pc:sldMkLst>
          <pc:docMk/>
          <pc:sldMk cId="611401221" sldId="270"/>
        </pc:sldMkLst>
        <pc:spChg chg="del">
          <ac:chgData name="DongHyeon Ko" userId="113be3d24099a8d3" providerId="LiveId" clId="{116AF83B-99CC-4C50-A28B-70941B365F50}" dt="2017-11-28T13:33:14.479" v="1884" actId="478"/>
          <ac:spMkLst>
            <pc:docMk/>
            <pc:sldMk cId="611401221" sldId="270"/>
            <ac:spMk id="4" creationId="{00000000-0000-0000-0000-000000000000}"/>
          </ac:spMkLst>
        </pc:spChg>
        <pc:spChg chg="add mod">
          <ac:chgData name="DongHyeon Ko" userId="113be3d24099a8d3" providerId="LiveId" clId="{116AF83B-99CC-4C50-A28B-70941B365F50}" dt="2017-11-28T13:33:48.369" v="1891" actId="208"/>
          <ac:spMkLst>
            <pc:docMk/>
            <pc:sldMk cId="611401221" sldId="270"/>
            <ac:spMk id="5" creationId="{F9120B8E-B6C3-42F6-87D0-8CF5F35E0751}"/>
          </ac:spMkLst>
        </pc:spChg>
        <pc:spChg chg="add mod">
          <ac:chgData name="DongHyeon Ko" userId="113be3d24099a8d3" providerId="LiveId" clId="{116AF83B-99CC-4C50-A28B-70941B365F50}" dt="2017-11-28T13:33:53.791" v="1892" actId="571"/>
          <ac:spMkLst>
            <pc:docMk/>
            <pc:sldMk cId="611401221" sldId="270"/>
            <ac:spMk id="6" creationId="{105717F3-465C-4DAA-8087-80E6192BD2D8}"/>
          </ac:spMkLst>
        </pc:spChg>
        <pc:spChg chg="add mod">
          <ac:chgData name="DongHyeon Ko" userId="113be3d24099a8d3" providerId="LiveId" clId="{116AF83B-99CC-4C50-A28B-70941B365F50}" dt="2017-11-28T14:37:20.917" v="1992" actId="1076"/>
          <ac:spMkLst>
            <pc:docMk/>
            <pc:sldMk cId="611401221" sldId="270"/>
            <ac:spMk id="7" creationId="{2262DBEF-5AF3-4318-8F08-2CAD10C55383}"/>
          </ac:spMkLst>
        </pc:spChg>
      </pc:sldChg>
      <pc:sldChg chg="add">
        <pc:chgData name="DongHyeon Ko" userId="113be3d24099a8d3" providerId="LiveId" clId="{116AF83B-99CC-4C50-A28B-70941B365F50}" dt="2017-11-28T13:32:59.635" v="1881" actId="1076"/>
        <pc:sldMkLst>
          <pc:docMk/>
          <pc:sldMk cId="3674669559" sldId="271"/>
        </pc:sldMkLst>
      </pc:sldChg>
    </pc:docChg>
  </pc:docChgLst>
  <pc:docChgLst>
    <pc:chgData name="DongHyeon Ko" userId="113be3d24099a8d3" providerId="LiveId" clId="{07314520-6191-4EBB-AC7B-6BE57BFF3A5C}"/>
    <pc:docChg chg="undo custSel addSld modSld">
      <pc:chgData name="DongHyeon Ko" userId="113be3d24099a8d3" providerId="LiveId" clId="{07314520-6191-4EBB-AC7B-6BE57BFF3A5C}" dt="2017-11-28T08:33:09.803" v="716" actId="20577"/>
      <pc:docMkLst>
        <pc:docMk/>
      </pc:docMkLst>
      <pc:sldChg chg="modSp">
        <pc:chgData name="DongHyeon Ko" userId="113be3d24099a8d3" providerId="LiveId" clId="{07314520-6191-4EBB-AC7B-6BE57BFF3A5C}" dt="2017-11-28T07:32:07.465" v="157" actId="20577"/>
        <pc:sldMkLst>
          <pc:docMk/>
          <pc:sldMk cId="3957995664" sldId="258"/>
        </pc:sldMkLst>
        <pc:spChg chg="mod">
          <ac:chgData name="DongHyeon Ko" userId="113be3d24099a8d3" providerId="LiveId" clId="{07314520-6191-4EBB-AC7B-6BE57BFF3A5C}" dt="2017-11-28T07:32:07.465" v="157" actId="20577"/>
          <ac:spMkLst>
            <pc:docMk/>
            <pc:sldMk cId="3957995664" sldId="258"/>
            <ac:spMk id="2" creationId="{E2885DD5-D5F5-408D-AD65-6045423110FB}"/>
          </ac:spMkLst>
        </pc:spChg>
      </pc:sldChg>
      <pc:sldChg chg="addSp delSp modSp">
        <pc:chgData name="DongHyeon Ko" userId="113be3d24099a8d3" providerId="LiveId" clId="{07314520-6191-4EBB-AC7B-6BE57BFF3A5C}" dt="2017-11-28T08:02:47.981" v="270" actId="11529"/>
        <pc:sldMkLst>
          <pc:docMk/>
          <pc:sldMk cId="2091678307" sldId="259"/>
        </pc:sldMkLst>
        <pc:spChg chg="add del mod">
          <ac:chgData name="DongHyeon Ko" userId="113be3d24099a8d3" providerId="LiveId" clId="{07314520-6191-4EBB-AC7B-6BE57BFF3A5C}" dt="2017-11-28T08:02:47.981" v="270" actId="11529"/>
          <ac:spMkLst>
            <pc:docMk/>
            <pc:sldMk cId="2091678307" sldId="259"/>
            <ac:spMk id="2" creationId="{C6567615-79FB-4AD7-A980-3074A89A7BC3}"/>
          </ac:spMkLst>
        </pc:spChg>
        <pc:spChg chg="add mod">
          <ac:chgData name="DongHyeon Ko" userId="113be3d24099a8d3" providerId="LiveId" clId="{07314520-6191-4EBB-AC7B-6BE57BFF3A5C}" dt="2017-11-28T08:02:47.392" v="267" actId="571"/>
          <ac:spMkLst>
            <pc:docMk/>
            <pc:sldMk cId="2091678307" sldId="259"/>
            <ac:spMk id="4" creationId="{7EFCEF8D-1AB0-485B-B326-3FBC7A76B077}"/>
          </ac:spMkLst>
        </pc:spChg>
        <pc:spChg chg="mod">
          <ac:chgData name="DongHyeon Ko" userId="113be3d24099a8d3" providerId="LiveId" clId="{07314520-6191-4EBB-AC7B-6BE57BFF3A5C}" dt="2017-11-28T08:02:46.923" v="265" actId="1076"/>
          <ac:spMkLst>
            <pc:docMk/>
            <pc:sldMk cId="2091678307" sldId="259"/>
            <ac:spMk id="6" creationId="{4F5F6214-4ED6-440C-8488-40370266643C}"/>
          </ac:spMkLst>
        </pc:spChg>
        <pc:picChg chg="add del mod">
          <ac:chgData name="DongHyeon Ko" userId="113be3d24099a8d3" providerId="LiveId" clId="{07314520-6191-4EBB-AC7B-6BE57BFF3A5C}" dt="2017-11-28T08:02:46.731" v="260" actId="11529"/>
          <ac:picMkLst>
            <pc:docMk/>
            <pc:sldMk cId="2091678307" sldId="259"/>
            <ac:picMk id="5" creationId="{A5579328-43DB-4304-8677-72B0012CF0C7}"/>
          </ac:picMkLst>
        </pc:picChg>
      </pc:sldChg>
      <pc:sldChg chg="modSp">
        <pc:chgData name="DongHyeon Ko" userId="113be3d24099a8d3" providerId="LiveId" clId="{07314520-6191-4EBB-AC7B-6BE57BFF3A5C}" dt="2017-11-28T08:15:08.389" v="625" actId="20577"/>
        <pc:sldMkLst>
          <pc:docMk/>
          <pc:sldMk cId="1647177349" sldId="260"/>
        </pc:sldMkLst>
        <pc:spChg chg="mod">
          <ac:chgData name="DongHyeon Ko" userId="113be3d24099a8d3" providerId="LiveId" clId="{07314520-6191-4EBB-AC7B-6BE57BFF3A5C}" dt="2017-11-28T08:15:08.389" v="625" actId="20577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07314520-6191-4EBB-AC7B-6BE57BFF3A5C}" dt="2017-11-28T08:06:30.927" v="314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">
        <pc:chgData name="DongHyeon Ko" userId="113be3d24099a8d3" providerId="LiveId" clId="{07314520-6191-4EBB-AC7B-6BE57BFF3A5C}" dt="2017-11-28T08:03:05.026" v="275" actId="20577"/>
        <pc:sldMkLst>
          <pc:docMk/>
          <pc:sldMk cId="2532134966" sldId="262"/>
        </pc:sldMkLst>
        <pc:spChg chg="add mod">
          <ac:chgData name="DongHyeon Ko" userId="113be3d24099a8d3" providerId="LiveId" clId="{07314520-6191-4EBB-AC7B-6BE57BFF3A5C}" dt="2017-11-28T08:02:59.559" v="274" actId="1076"/>
          <ac:spMkLst>
            <pc:docMk/>
            <pc:sldMk cId="2532134966" sldId="262"/>
            <ac:spMk id="2" creationId="{47F9A707-3D99-4155-8F2F-4414109D7A5A}"/>
          </ac:spMkLst>
        </pc:spChg>
        <pc:spChg chg="add mod">
          <ac:chgData name="DongHyeon Ko" userId="113be3d24099a8d3" providerId="LiveId" clId="{07314520-6191-4EBB-AC7B-6BE57BFF3A5C}" dt="2017-11-28T07:40:26.942" v="196" actId="1076"/>
          <ac:spMkLst>
            <pc:docMk/>
            <pc:sldMk cId="2532134966" sldId="262"/>
            <ac:spMk id="6" creationId="{82250C36-12A3-41D7-904E-0B3663EA3A99}"/>
          </ac:spMkLst>
        </pc:spChg>
        <pc:picChg chg="add del mod">
          <ac:chgData name="DongHyeon Ko" userId="113be3d24099a8d3" providerId="LiveId" clId="{07314520-6191-4EBB-AC7B-6BE57BFF3A5C}" dt="2017-11-28T07:36:41.741" v="184" actId="20577"/>
          <ac:picMkLst>
            <pc:docMk/>
            <pc:sldMk cId="2532134966" sldId="262"/>
            <ac:picMk id="4" creationId="{9B800E84-1E7F-4B26-9F73-931B1D06814D}"/>
          </ac:picMkLst>
        </pc:picChg>
        <pc:picChg chg="add mod">
          <ac:chgData name="DongHyeon Ko" userId="113be3d24099a8d3" providerId="LiveId" clId="{07314520-6191-4EBB-AC7B-6BE57BFF3A5C}" dt="2017-11-28T07:36:58.146" v="190" actId="1076"/>
          <ac:picMkLst>
            <pc:docMk/>
            <pc:sldMk cId="2532134966" sldId="262"/>
            <ac:picMk id="5" creationId="{E5D30BB3-842F-486D-9D4E-DDC57E799029}"/>
          </ac:picMkLst>
        </pc:picChg>
        <pc:picChg chg="add del mod">
          <ac:chgData name="DongHyeon Ko" userId="113be3d24099a8d3" providerId="LiveId" clId="{07314520-6191-4EBB-AC7B-6BE57BFF3A5C}" dt="2017-11-28T08:02:53.164" v="272" actId="478"/>
          <ac:picMkLst>
            <pc:docMk/>
            <pc:sldMk cId="2532134966" sldId="262"/>
            <ac:picMk id="8" creationId="{9F19E356-293B-4C5A-911B-09FCDCD4EE90}"/>
          </ac:picMkLst>
        </pc:picChg>
        <pc:picChg chg="add del mod">
          <ac:chgData name="DongHyeon Ko" userId="113be3d24099a8d3" providerId="LiveId" clId="{07314520-6191-4EBB-AC7B-6BE57BFF3A5C}" dt="2017-11-28T08:03:05.026" v="275" actId="20577"/>
          <ac:picMkLst>
            <pc:docMk/>
            <pc:sldMk cId="2532134966" sldId="262"/>
            <ac:picMk id="9" creationId="{E97990E8-4996-45B4-9BD4-53DBEE534C63}"/>
          </ac:picMkLst>
        </pc:picChg>
      </pc:sldChg>
      <pc:sldChg chg="addSp delSp modSp">
        <pc:chgData name="DongHyeon Ko" userId="113be3d24099a8d3" providerId="LiveId" clId="{07314520-6191-4EBB-AC7B-6BE57BFF3A5C}" dt="2017-11-28T08:33:09.803" v="716" actId="20577"/>
        <pc:sldMkLst>
          <pc:docMk/>
          <pc:sldMk cId="226358864" sldId="265"/>
        </pc:sldMkLst>
        <pc:spChg chg="del mod">
          <ac:chgData name="DongHyeon Ko" userId="113be3d24099a8d3" providerId="LiveId" clId="{07314520-6191-4EBB-AC7B-6BE57BFF3A5C}" dt="2017-11-28T08:30:47.184" v="659" actId="478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07314520-6191-4EBB-AC7B-6BE57BFF3A5C}" dt="2017-11-28T08:32:24.983" v="684" actId="478"/>
          <ac:spMkLst>
            <pc:docMk/>
            <pc:sldMk cId="226358864" sldId="265"/>
            <ac:spMk id="5" creationId="{A5A5A334-BBEF-42A4-AE78-14C0F6AA6AFD}"/>
          </ac:spMkLst>
        </pc:spChg>
        <pc:spChg chg="add mod">
          <ac:chgData name="DongHyeon Ko" userId="113be3d24099a8d3" providerId="LiveId" clId="{07314520-6191-4EBB-AC7B-6BE57BFF3A5C}" dt="2017-11-28T08:33:07.866" v="714" actId="20577"/>
          <ac:spMkLst>
            <pc:docMk/>
            <pc:sldMk cId="226358864" sldId="265"/>
            <ac:spMk id="7" creationId="{607BEE0D-E9CD-473C-B992-123B5ECDFACE}"/>
          </ac:spMkLst>
        </pc:spChg>
        <pc:spChg chg="del mod">
          <ac:chgData name="DongHyeon Ko" userId="113be3d24099a8d3" providerId="LiveId" clId="{07314520-6191-4EBB-AC7B-6BE57BFF3A5C}" dt="2017-11-28T08:20:35.351" v="629" actId="478"/>
          <ac:spMkLst>
            <pc:docMk/>
            <pc:sldMk cId="226358864" sldId="265"/>
            <ac:spMk id="8" creationId="{7A3C0CA8-6DB7-4672-AFFA-B0BE07451F04}"/>
          </ac:spMkLst>
        </pc:spChg>
        <pc:spChg chg="add del mod">
          <ac:chgData name="DongHyeon Ko" userId="113be3d24099a8d3" providerId="LiveId" clId="{07314520-6191-4EBB-AC7B-6BE57BFF3A5C}" dt="2017-11-28T08:32:24.316" v="683" actId="478"/>
          <ac:spMkLst>
            <pc:docMk/>
            <pc:sldMk cId="226358864" sldId="265"/>
            <ac:spMk id="10" creationId="{EB6A8DCE-D76F-46C9-B330-C03C5D6384EC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1" creationId="{B93ED877-8287-4970-86AE-4278047F4438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2" creationId="{24713A73-5718-4249-AA21-327189981D21}"/>
          </ac:spMkLst>
        </pc:spChg>
        <pc:spChg chg="add mod">
          <ac:chgData name="DongHyeon Ko" userId="113be3d24099a8d3" providerId="LiveId" clId="{07314520-6191-4EBB-AC7B-6BE57BFF3A5C}" dt="2017-11-28T08:33:06.522" v="713" actId="20577"/>
          <ac:spMkLst>
            <pc:docMk/>
            <pc:sldMk cId="226358864" sldId="265"/>
            <ac:spMk id="14" creationId="{B07E42FC-C419-401E-A995-30646A724832}"/>
          </ac:spMkLst>
        </pc:spChg>
        <pc:spChg chg="add mod">
          <ac:chgData name="DongHyeon Ko" userId="113be3d24099a8d3" providerId="LiveId" clId="{07314520-6191-4EBB-AC7B-6BE57BFF3A5C}" dt="2017-11-28T08:33:08.938" v="715" actId="20577"/>
          <ac:spMkLst>
            <pc:docMk/>
            <pc:sldMk cId="226358864" sldId="265"/>
            <ac:spMk id="15" creationId="{7A42665B-A587-45AE-8E9D-14D243D3AC6F}"/>
          </ac:spMkLst>
        </pc:spChg>
        <pc:spChg chg="add mod">
          <ac:chgData name="DongHyeon Ko" userId="113be3d24099a8d3" providerId="LiveId" clId="{07314520-6191-4EBB-AC7B-6BE57BFF3A5C}" dt="2017-11-28T08:33:09.803" v="716" actId="20577"/>
          <ac:spMkLst>
            <pc:docMk/>
            <pc:sldMk cId="226358864" sldId="265"/>
            <ac:spMk id="16" creationId="{97D3B44B-89BF-452A-B7C5-458BA1B1F938}"/>
          </ac:spMkLst>
        </pc:spChg>
        <pc:picChg chg="add mod modCrop">
          <ac:chgData name="DongHyeon Ko" userId="113be3d24099a8d3" providerId="LiveId" clId="{07314520-6191-4EBB-AC7B-6BE57BFF3A5C}" dt="2017-11-28T08:31:46.430" v="673" actId="1076"/>
          <ac:picMkLst>
            <pc:docMk/>
            <pc:sldMk cId="226358864" sldId="265"/>
            <ac:picMk id="4" creationId="{4CA99FD9-CA1F-42CB-9446-1CB0D901DCBF}"/>
          </ac:picMkLst>
        </pc:picChg>
        <pc:picChg chg="add mod">
          <ac:chgData name="DongHyeon Ko" userId="113be3d24099a8d3" providerId="LiveId" clId="{07314520-6191-4EBB-AC7B-6BE57BFF3A5C}" dt="2017-11-28T08:23:06.065" v="645" actId="20577"/>
          <ac:picMkLst>
            <pc:docMk/>
            <pc:sldMk cId="226358864" sldId="265"/>
            <ac:picMk id="1026" creationId="{805EE7AA-D1F4-47C0-B634-1918D02D1E2C}"/>
          </ac:picMkLst>
        </pc:picChg>
        <pc:picChg chg="add mod modCrop">
          <ac:chgData name="DongHyeon Ko" userId="113be3d24099a8d3" providerId="LiveId" clId="{07314520-6191-4EBB-AC7B-6BE57BFF3A5C}" dt="2017-11-28T08:31:52.597" v="676" actId="1076"/>
          <ac:picMkLst>
            <pc:docMk/>
            <pc:sldMk cId="226358864" sldId="265"/>
            <ac:picMk id="1028" creationId="{FEE03BAD-3488-4D7E-B0B0-428426ADC3F2}"/>
          </ac:picMkLst>
        </pc:picChg>
      </pc:sldChg>
      <pc:sldChg chg="addSp delSp modSp add">
        <pc:chgData name="DongHyeon Ko" userId="113be3d24099a8d3" providerId="LiveId" clId="{07314520-6191-4EBB-AC7B-6BE57BFF3A5C}" dt="2017-11-28T07:36:42.799" v="185" actId="20577"/>
        <pc:sldMkLst>
          <pc:docMk/>
          <pc:sldMk cId="501479627" sldId="269"/>
        </pc:sldMkLst>
        <pc:picChg chg="add del mod">
          <ac:chgData name="DongHyeon Ko" userId="113be3d24099a8d3" providerId="LiveId" clId="{07314520-6191-4EBB-AC7B-6BE57BFF3A5C}" dt="2017-11-28T07:36:38.073" v="181" actId="20577"/>
          <ac:picMkLst>
            <pc:docMk/>
            <pc:sldMk cId="501479627" sldId="269"/>
            <ac:picMk id="3" creationId="{95AB2F68-882D-44B5-BC55-C9A72B249553}"/>
          </ac:picMkLst>
        </pc:picChg>
        <pc:picChg chg="add">
          <ac:chgData name="DongHyeon Ko" userId="113be3d24099a8d3" providerId="LiveId" clId="{07314520-6191-4EBB-AC7B-6BE57BFF3A5C}" dt="2017-11-28T07:36:42.799" v="185" actId="20577"/>
          <ac:picMkLst>
            <pc:docMk/>
            <pc:sldMk cId="501479627" sldId="269"/>
            <ac:picMk id="4" creationId="{728B0F3F-3A09-4C67-95AD-23C8AF240893}"/>
          </ac:picMkLst>
        </pc:picChg>
      </pc:sldChg>
      <pc:sldChg chg="add">
        <pc:chgData name="DongHyeon Ko" userId="113be3d24099a8d3" providerId="LiveId" clId="{07314520-6191-4EBB-AC7B-6BE57BFF3A5C}" dt="2017-11-28T07:32:17.221" v="159" actId="20577"/>
        <pc:sldMkLst>
          <pc:docMk/>
          <pc:sldMk cId="611401221" sldId="270"/>
        </pc:sldMkLst>
      </pc:sldChg>
    </pc:docChg>
  </pc:docChgLst>
</pc:chgInfo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5AED4-A81B-4011-84EF-4470B62B1E6A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F8DA-9F01-467B-92BE-0FA13F0B7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3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9.jp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image" Target="../media/image11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50FC-3593-4775-A40F-049DD308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695" y="609600"/>
            <a:ext cx="8676005" cy="1085215"/>
          </a:xfrm>
        </p:spPr>
        <p:txBody>
          <a:bodyPr/>
          <a:lstStyle/>
          <a:p>
            <a:r>
              <a:rPr lang="en-US" altLang="ko-KR" dirty="0"/>
              <a:t>Escape Cube(</a:t>
            </a:r>
            <a:r>
              <a:rPr lang="ko-KR" altLang="en-US" dirty="0"/>
              <a:t>가제</a:t>
            </a:r>
            <a:r>
              <a:rPr lang="en-US" altLang="ko-KR" dirty="0"/>
              <a:t>) </a:t>
            </a:r>
            <a:r>
              <a:rPr lang="ko-KR" altLang="en-US" dirty="0"/>
              <a:t>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F9F552-87D0-48DC-BC1F-BEED6F963E7E}"/>
              </a:ext>
            </a:extLst>
          </p:cNvPr>
          <p:cNvSpPr txBox="1">
            <a:spLocks/>
          </p:cNvSpPr>
          <p:nvPr/>
        </p:nvSpPr>
        <p:spPr>
          <a:xfrm>
            <a:off x="6990715" y="5163185"/>
            <a:ext cx="5575935" cy="108585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77500" lnSpcReduction="20000"/>
          </a:bodyPr>
          <a:lstStyle/>
          <a:p>
            <a:pPr mar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2012180022 </a:t>
            </a: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양기석</a:t>
            </a:r>
            <a:endParaRPr lang="ko-KR" altLang="en-US" sz="4800" b="0" cap="all" dirty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2015182002 </a:t>
            </a: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고동현</a:t>
            </a:r>
            <a:endParaRPr lang="ko-KR" altLang="en-US" sz="4800" b="0" cap="all" dirty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5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err="1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소개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예시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yang/AppData/Roaming/PolarisOffice/ETemp/1400_16054944/fImage258194124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5" y="1454062"/>
            <a:ext cx="6038215" cy="4224830"/>
          </a:xfrm>
          <a:prstGeom prst="rect">
            <a:avLst/>
          </a:prstGeom>
          <a:noFill/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9120B8E-B6C3-42F6-87D0-8CF5F35E0751}"/>
              </a:ext>
            </a:extLst>
          </p:cNvPr>
          <p:cNvSpPr/>
          <p:nvPr/>
        </p:nvSpPr>
        <p:spPr>
          <a:xfrm>
            <a:off x="3559175" y="441325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5717F3-465C-4DAA-8087-80E6192BD2D8}"/>
              </a:ext>
            </a:extLst>
          </p:cNvPr>
          <p:cNvSpPr/>
          <p:nvPr/>
        </p:nvSpPr>
        <p:spPr>
          <a:xfrm>
            <a:off x="1651000" y="3566477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2DBEF-5AF3-4318-8F08-2CAD10C55383}"/>
              </a:ext>
            </a:extLst>
          </p:cNvPr>
          <p:cNvSpPr txBox="1"/>
          <p:nvPr/>
        </p:nvSpPr>
        <p:spPr>
          <a:xfrm>
            <a:off x="7689215" y="2644170"/>
            <a:ext cx="4031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게임 맵</a:t>
            </a:r>
            <a:r>
              <a:rPr lang="en-US" altLang="ko-KR" sz="2400" dirty="0"/>
              <a:t>(</a:t>
            </a:r>
            <a:r>
              <a:rPr lang="ko-KR" altLang="en-US" sz="2400" dirty="0"/>
              <a:t>큐브</a:t>
            </a:r>
            <a:r>
              <a:rPr lang="en-US" altLang="ko-KR" sz="2400" dirty="0"/>
              <a:t>) </a:t>
            </a:r>
            <a:r>
              <a:rPr lang="ko-KR" altLang="en-US" sz="2400" dirty="0"/>
              <a:t>예시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플레이어가 각 큐브마다</a:t>
            </a:r>
            <a:endParaRPr lang="en-US" altLang="ko-KR" sz="2400" dirty="0"/>
          </a:p>
          <a:p>
            <a:r>
              <a:rPr lang="ko-KR" altLang="en-US" sz="2400" dirty="0"/>
              <a:t>정해진 위치에서 등장한다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17853C-AA43-421D-AF50-407FE70B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362" y="3798252"/>
            <a:ext cx="2190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5614670" cy="7689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게임소개 - 예시</a:t>
            </a:r>
            <a:endParaRPr lang="ko-KR" altLang="en-US" sz="4400" cap="none" dirty="0" smtClean="0" b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120B8E-B6C3-42F6-87D0-8CF5F35E0751}"/>
              </a:ext>
            </a:extLst>
          </p:cNvPr>
          <p:cNvSpPr/>
          <p:nvPr/>
        </p:nvSpPr>
        <p:spPr>
          <a:xfrm>
            <a:off x="3187700" y="420370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5717F3-465C-4DAA-8087-80E6192BD2D8}"/>
              </a:ext>
            </a:extLst>
          </p:cNvPr>
          <p:cNvSpPr/>
          <p:nvPr/>
        </p:nvSpPr>
        <p:spPr>
          <a:xfrm>
            <a:off x="1651000" y="332486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2DBEF-5AF3-4318-8F08-2CAD10C55383}"/>
              </a:ext>
            </a:extLst>
          </p:cNvPr>
          <p:cNvSpPr txBox="1"/>
          <p:nvPr/>
        </p:nvSpPr>
        <p:spPr>
          <a:xfrm>
            <a:off x="8491855" y="3094355"/>
            <a:ext cx="28778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개인 게임화면 예시</a:t>
            </a:r>
          </a:p>
        </p:txBody>
      </p:sp>
      <p:pic>
        <p:nvPicPr>
          <p:cNvPr id="8" name="그림 7" descr="C:/Users/yang/AppData/Roaming/PolarisOffice/ETemp/8464_12189824/image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22325" y="1821815"/>
            <a:ext cx="6610985" cy="3719195"/>
          </a:xfrm>
          <a:prstGeom prst="rect"/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276072-664F-4F63-BB67-38758F452A18}"/>
              </a:ext>
            </a:extLst>
          </p:cNvPr>
          <p:cNvSpPr txBox="1"/>
          <p:nvPr/>
        </p:nvSpPr>
        <p:spPr>
          <a:xfrm>
            <a:off x="791845" y="4606925"/>
            <a:ext cx="357187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[SYSTEM] </a:t>
            </a:r>
            <a:r>
              <a:rPr lang="ko-KR" altLang="en-US" sz="1400" dirty="0"/>
              <a:t>게임이 시작되었습니다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1p</a:t>
            </a:r>
            <a:r>
              <a:rPr lang="ko-KR" altLang="en-US" sz="1400" dirty="0"/>
              <a:t>가 이벤트를 생성했습니다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1E5E0C-0602-4A01-9777-59C0C7D65693}"/>
              </a:ext>
            </a:extLst>
          </p:cNvPr>
          <p:cNvSpPr/>
          <p:nvPr/>
        </p:nvSpPr>
        <p:spPr>
          <a:xfrm>
            <a:off x="374650" y="4419600"/>
            <a:ext cx="3603625" cy="8477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2"/>
            <a:endCxn id="14" idx="1"/>
          </p:cNvCxnSpPr>
          <p:nvPr/>
        </p:nvCxnSpPr>
        <p:spPr>
          <a:xfrm rot="0">
            <a:off x="2176145" y="5267325"/>
            <a:ext cx="1802765" cy="645795"/>
          </a:xfrm>
          <a:prstGeom prst="straightConnector1"/>
          <a:ln w="381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 rot="0">
            <a:off x="3978275" y="5727700"/>
            <a:ext cx="195135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시스템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알림창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" name="번개 14"/>
          <p:cNvSpPr>
            <a:spLocks/>
          </p:cNvSpPr>
          <p:nvPr/>
        </p:nvSpPr>
        <p:spPr>
          <a:xfrm rot="0">
            <a:off x="6707505" y="4681855"/>
            <a:ext cx="545465" cy="586105"/>
          </a:xfrm>
          <a:prstGeom prst="lightningBolt"/>
          <a:solidFill>
            <a:srgbClr val="E1930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7186930" y="5180330"/>
            <a:ext cx="1403985" cy="131445"/>
          </a:xfrm>
          <a:prstGeom prst="straightConnector1"/>
          <a:ln w="31750" cap="rnd" cmpd="sng"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/>
          </p:cNvSpPr>
          <p:nvPr/>
        </p:nvSpPr>
        <p:spPr>
          <a:xfrm rot="0">
            <a:off x="8564245" y="5128260"/>
            <a:ext cx="195135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에너지 충천 상태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8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400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E1930E"/>
                </a:solidFill>
              </a:rPr>
              <a:t>게임소개 </a:t>
            </a:r>
            <a:r>
              <a:rPr lang="en-US" altLang="ko-KR" sz="4400" dirty="0">
                <a:solidFill>
                  <a:srgbClr val="E1930E"/>
                </a:solidFill>
              </a:rPr>
              <a:t>- </a:t>
            </a:r>
            <a:r>
              <a:rPr lang="ko-KR" altLang="en-US" sz="4400" dirty="0">
                <a:solidFill>
                  <a:srgbClr val="E1930E"/>
                </a:solidFill>
              </a:rPr>
              <a:t>캐릭터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B801F-9F39-4030-BC03-B22DD3F8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" y="1448435"/>
            <a:ext cx="3355340" cy="4430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0DA41-64D1-4DEF-A4C1-D0C2E82FBDE2}"/>
              </a:ext>
            </a:extLst>
          </p:cNvPr>
          <p:cNvSpPr txBox="1"/>
          <p:nvPr/>
        </p:nvSpPr>
        <p:spPr>
          <a:xfrm>
            <a:off x="4863465" y="2255520"/>
            <a:ext cx="622046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깡통 로봇이 주인공이며</a:t>
            </a:r>
            <a:r>
              <a:rPr lang="en-US" altLang="ko-KR" dirty="0"/>
              <a:t>,</a:t>
            </a:r>
            <a:r>
              <a:rPr lang="ko-KR" altLang="en-US" dirty="0"/>
              <a:t>플레이어가 컨트롤하는 캐릭터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11E5D-D0CB-4AB7-B5E9-FF9AB26E8B4D}"/>
              </a:ext>
            </a:extLst>
          </p:cNvPr>
          <p:cNvSpPr txBox="1"/>
          <p:nvPr/>
        </p:nvSpPr>
        <p:spPr>
          <a:xfrm>
            <a:off x="4747895" y="3129280"/>
            <a:ext cx="6452870" cy="11995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 특징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: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철깡통으로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구성된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주인공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.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   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         전류를 흘려보내 자석의 성질을 가질 수 있다.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	   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4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D30BB3-842F-486D-9D4E-DDC57E79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784350"/>
            <a:ext cx="2399030" cy="179959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30400" y="1266825"/>
          <a:ext cx="8066405" cy="5294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0955"/>
                <a:gridCol w="5505450"/>
              </a:tblGrid>
              <a:tr h="635635">
                <a:tc>
                  <a:txBody>
                    <a:bodyPr/>
                    <a:lstStyle/>
                    <a:p>
                      <a:pPr marL="0" indent="0" algn="l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특징</a:t>
                      </a:r>
                      <a:endParaRPr lang="ko-KR" altLang="en-US" sz="2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2600">
                <a:tc>
                  <a:txBody>
                    <a:bodyPr/>
                    <a:lstStyle/>
                    <a:p>
                      <a:pPr marL="0" indent="0" algn="l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버튼과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플레이어가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상호작용하면</a:t>
                      </a: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버튼과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연결되어있는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오브젝트에서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이벤트가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발생</a:t>
                      </a: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3050">
                <a:tc>
                  <a:txBody>
                    <a:bodyPr/>
                    <a:lstStyle/>
                    <a:p>
                      <a:pPr marL="0" indent="0" algn="l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플레이어가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번개표시와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상호작용하면 충전이 된다.</a:t>
                      </a: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특정 키를 누르면 플레이어가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자석이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된다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.</a:t>
                      </a: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63345">
                <a:tc>
                  <a:txBody>
                    <a:bodyPr/>
                    <a:lstStyle/>
                    <a:p>
                      <a:pPr marL="0" indent="0" algn="l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자석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성질을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갖는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오브젝트들이</a:t>
                      </a: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달라붙게된다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.</a:t>
                      </a: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7F9A707-3D99-4155-8F2F-4414109D7A5A}"/>
              </a:ext>
            </a:extLst>
          </p:cNvPr>
          <p:cNvSpPr txBox="1"/>
          <p:nvPr/>
        </p:nvSpPr>
        <p:spPr>
          <a:xfrm>
            <a:off x="791845" y="42354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0D2479F0-3A26-4F6B-B523-4D5075F54109}"/>
              </a:ext>
            </a:extLst>
          </p:cNvPr>
          <p:cNvSpPr/>
          <p:nvPr/>
        </p:nvSpPr>
        <p:spPr>
          <a:xfrm>
            <a:off x="2694305" y="3780155"/>
            <a:ext cx="1130300" cy="1277620"/>
          </a:xfrm>
          <a:prstGeom prst="lightningBol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7C5E84-8C31-4D0D-A566-8E6C7022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30" y="5254625"/>
            <a:ext cx="1247775" cy="1247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213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791845" y="423545"/>
            <a:ext cx="5614670" cy="7689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 - 예시</a:t>
            </a:r>
            <a:endParaRPr lang="ko-KR" altLang="en-US" sz="4400" cap="none" dirty="0" smtClean="0" b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085340" y="1823085"/>
            <a:ext cx="7318375" cy="420370"/>
          </a:xfrm>
          <a:prstGeom prst="roundRect"/>
          <a:solidFill>
            <a:schemeClr val="accent1">
              <a:alpha val="0"/>
            </a:schemeClr>
          </a:solidFill>
          <a:ln w="19050" cap="flat" cmpd="sng">
            <a:solidFill>
              <a:srgbClr val="B3843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2308225" y="2242820"/>
            <a:ext cx="341630" cy="341630"/>
          </a:xfrm>
          <a:prstGeom prst="roundRect"/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3593465" y="2242820"/>
            <a:ext cx="341630" cy="341630"/>
          </a:xfrm>
          <a:prstGeom prst="roundRect"/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6229350" y="2242820"/>
            <a:ext cx="341630" cy="341630"/>
          </a:xfrm>
          <a:prstGeom prst="roundRect"/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4931410" y="2242820"/>
            <a:ext cx="341630" cy="341630"/>
          </a:xfrm>
          <a:prstGeom prst="roundRect"/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7501890" y="2242820"/>
            <a:ext cx="341630" cy="341630"/>
          </a:xfrm>
          <a:prstGeom prst="roundRect"/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9403080" y="1691640"/>
            <a:ext cx="341630" cy="341630"/>
          </a:xfrm>
          <a:prstGeom prst="roundRect"/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8904605" y="2242185"/>
            <a:ext cx="341630" cy="341630"/>
          </a:xfrm>
          <a:prstGeom prst="roundRect"/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7960360" y="1469390"/>
            <a:ext cx="341630" cy="341630"/>
          </a:xfrm>
          <a:prstGeom prst="roundRect"/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6504940" y="1482090"/>
            <a:ext cx="341630" cy="341630"/>
          </a:xfrm>
          <a:prstGeom prst="roundRect"/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5114925" y="1482090"/>
            <a:ext cx="341630" cy="341630"/>
          </a:xfrm>
          <a:prstGeom prst="roundRect"/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3776980" y="1482090"/>
            <a:ext cx="341630" cy="341630"/>
          </a:xfrm>
          <a:prstGeom prst="roundRect"/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2504440" y="1482090"/>
            <a:ext cx="341630" cy="341630"/>
          </a:xfrm>
          <a:prstGeom prst="roundRect"/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92075" y="4078605"/>
            <a:ext cx="3843019" cy="2689225"/>
          </a:xfrm>
          <a:prstGeom prst="rect"/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8996680" y="4078605"/>
            <a:ext cx="3094990" cy="2689225"/>
          </a:xfrm>
          <a:prstGeom prst="rect"/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5114925" y="5390515"/>
            <a:ext cx="22294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점프 불가능한 공간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9980295" y="3278505"/>
            <a:ext cx="328295" cy="761365"/>
          </a:xfrm>
          <a:prstGeom prst="roundRect"/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10307955" y="2780030"/>
            <a:ext cx="11417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플레이어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 rot="0" flipV="1">
            <a:off x="10307955" y="3134360"/>
            <a:ext cx="210820" cy="19748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0" flipV="1">
            <a:off x="9731375" y="1665605"/>
            <a:ext cx="577215" cy="6604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 rot="0">
            <a:off x="10268585" y="1468755"/>
            <a:ext cx="9842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자석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301625" y="3199765"/>
            <a:ext cx="721995" cy="879475"/>
          </a:xfrm>
          <a:prstGeom prst="roundRect"/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출구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 rot="0">
            <a:off x="7029450" y="1626235"/>
            <a:ext cx="80073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 rot="0">
            <a:off x="4183380" y="1626235"/>
            <a:ext cx="80073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 flipH="1">
            <a:off x="6675120" y="2413000"/>
            <a:ext cx="74866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0" flipH="1">
            <a:off x="4079240" y="2413000"/>
            <a:ext cx="74866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7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813435" y="50863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1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57C641-0286-4C53-9378-90E22A96150C}"/>
              </a:ext>
            </a:extLst>
          </p:cNvPr>
          <p:cNvSpPr txBox="1"/>
          <p:nvPr/>
        </p:nvSpPr>
        <p:spPr>
          <a:xfrm>
            <a:off x="4559300" y="3044279"/>
            <a:ext cx="307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1327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565785" y="504825"/>
            <a:ext cx="4610735" cy="770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085850" y="2090419"/>
            <a:ext cx="10020935" cy="37814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연구 목적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게임 소개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조작 방법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게임 플레이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연구목적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0935-4D93-4F33-8E52-6B10303CCC69}"/>
              </a:ext>
            </a:extLst>
          </p:cNvPr>
          <p:cNvSpPr txBox="1"/>
          <p:nvPr/>
        </p:nvSpPr>
        <p:spPr>
          <a:xfrm>
            <a:off x="1085850" y="2090172"/>
            <a:ext cx="10020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Direct X 12</a:t>
            </a:r>
            <a:r>
              <a:rPr lang="ko-KR" altLang="en-US" sz="2400" dirty="0"/>
              <a:t>로 개발하는 </a:t>
            </a:r>
            <a:r>
              <a:rPr lang="en-US" altLang="ko-KR" sz="2400" dirty="0"/>
              <a:t>3D 1,3</a:t>
            </a:r>
            <a:r>
              <a:rPr lang="ko-KR" altLang="en-US" sz="2400" dirty="0"/>
              <a:t>인칭 어드벤처 퍼즐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큐브 스테이지를 저장해서 불러 올 수 있는 로드시스템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팀 프로젝트를 통한 협업능력과 분할 작업능력 배양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협동을 </a:t>
            </a:r>
            <a:r>
              <a:rPr lang="ko-KR" altLang="en-US" sz="2400" dirty="0" err="1"/>
              <a:t>필요로하는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인 게임을 제작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0583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8801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기존게임과의 차별성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960120" y="2172970"/>
            <a:ext cx="7138035" cy="310854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캐릭터의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특징을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살리기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위한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자석요소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추가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전자석이라는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 err="1">
                <a:latin typeface="맑은 고딕" charset="0"/>
                <a:ea typeface="맑은 고딕" charset="0"/>
              </a:rPr>
              <a:t>요소를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 err="1">
                <a:latin typeface="맑은 고딕" charset="0"/>
                <a:ea typeface="맑은 고딕" charset="0"/>
              </a:rPr>
              <a:t>도입</a:t>
            </a:r>
            <a:endParaRPr lang="en-US" altLang="ko-KR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800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7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FA7CE-C7C5-4420-ACBD-A8440538B18F}"/>
              </a:ext>
            </a:extLst>
          </p:cNvPr>
          <p:cNvSpPr txBox="1"/>
          <p:nvPr/>
        </p:nvSpPr>
        <p:spPr>
          <a:xfrm>
            <a:off x="715536" y="1443841"/>
            <a:ext cx="10760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게임장르 </a:t>
            </a:r>
            <a:r>
              <a:rPr lang="en-US" altLang="ko-KR" sz="2800" dirty="0"/>
              <a:t>– </a:t>
            </a:r>
            <a:r>
              <a:rPr lang="ko-KR" altLang="en-US" sz="2800" dirty="0"/>
              <a:t>어드벤처 퍼즐</a:t>
            </a:r>
            <a:r>
              <a:rPr lang="en-US" altLang="ko-KR" sz="2800" dirty="0"/>
              <a:t>, CO-OP</a:t>
            </a:r>
          </a:p>
          <a:p>
            <a:endParaRPr lang="en-US" altLang="ko-KR" sz="2800" dirty="0"/>
          </a:p>
          <a:p>
            <a:r>
              <a:rPr lang="ko-KR" altLang="en-US" sz="2800" dirty="0"/>
              <a:t>시점  </a:t>
            </a:r>
            <a:r>
              <a:rPr lang="en-US" altLang="ko-KR" sz="2800" dirty="0"/>
              <a:t>–  3</a:t>
            </a:r>
            <a:r>
              <a:rPr lang="ko-KR" altLang="en-US" sz="2800" dirty="0"/>
              <a:t>인칭 시점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맵 구성 </a:t>
            </a:r>
            <a:r>
              <a:rPr lang="en-US" altLang="ko-KR" sz="2800" dirty="0"/>
              <a:t>– </a:t>
            </a:r>
          </a:p>
          <a:p>
            <a:endParaRPr lang="en-US" altLang="ko-KR" sz="2800" dirty="0"/>
          </a:p>
          <a:p>
            <a:r>
              <a:rPr lang="ko-KR" altLang="en-US" sz="2800" dirty="0"/>
              <a:t>맵 크기 </a:t>
            </a:r>
            <a:r>
              <a:rPr lang="en-US" altLang="ko-KR" sz="2800" dirty="0"/>
              <a:t>– </a:t>
            </a:r>
          </a:p>
          <a:p>
            <a:br>
              <a:rPr lang="en-US" altLang="ko-KR" sz="2800" dirty="0"/>
            </a:br>
            <a:r>
              <a:rPr lang="ko-KR" altLang="en-US" sz="2800" dirty="0"/>
              <a:t>캐릭터 크기 </a:t>
            </a:r>
            <a:r>
              <a:rPr lang="en-US" altLang="ko-KR" sz="2800" dirty="0"/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17261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조작방법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5EE7AA-D1F4-47C0-B634-1918D02D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6352" y1="5660" x2="26415" y2="5660"/>
                        <a14:backgroundMark x1="30189" y1="5031" x2="41824" y2="32075"/>
                        <a14:backgroundMark x1="37421" y1="79245" x2="55975" y2="79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905000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C:/Users/yang/AppData/Roaming/PolarisOffice/ETemp/1400_16054944/image3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31746" r="34917" b="18571"/>
          <a:stretch>
            <a:fillRect/>
          </a:stretch>
        </p:blipFill>
        <p:spPr>
          <a:xfrm>
            <a:off x="942975" y="2496185"/>
            <a:ext cx="6909435" cy="2807970"/>
          </a:xfrm>
          <a:prstGeom prst="rect">
            <a:avLst/>
          </a:prstGeom>
          <a:noFill/>
        </p:spPr>
      </p:pic>
      <p:pic>
        <p:nvPicPr>
          <p:cNvPr id="1028" name="Picture 4" descr="C:/Users/yang/AppData/Roaming/PolarisOffice/ETemp/1400_16054944/image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23477" r="22882" b="21210"/>
          <a:stretch>
            <a:fillRect/>
          </a:stretch>
        </p:blipFill>
        <p:spPr bwMode="auto">
          <a:xfrm>
            <a:off x="8651240" y="2496820"/>
            <a:ext cx="2397125" cy="2401570"/>
          </a:xfrm>
          <a:prstGeom prst="ellipse">
            <a:avLst/>
          </a:prstGeom>
          <a:noFill/>
        </p:spPr>
      </p:pic>
      <p:sp>
        <p:nvSpPr>
          <p:cNvPr id="7" name="사각형: 둥근 모서리 6"/>
          <p:cNvSpPr>
            <a:spLocks/>
          </p:cNvSpPr>
          <p:nvPr/>
        </p:nvSpPr>
        <p:spPr>
          <a:xfrm>
            <a:off x="1866265" y="3852628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A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4" name="사각형: 둥근 모서리 13"/>
          <p:cNvSpPr>
            <a:spLocks/>
          </p:cNvSpPr>
          <p:nvPr/>
        </p:nvSpPr>
        <p:spPr>
          <a:xfrm>
            <a:off x="2218690" y="3401778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W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5" name="사각형: 둥근 모서리 14"/>
          <p:cNvSpPr>
            <a:spLocks/>
          </p:cNvSpPr>
          <p:nvPr/>
        </p:nvSpPr>
        <p:spPr>
          <a:xfrm>
            <a:off x="2332990" y="3851358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S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6" name="사각형: 둥근 모서리 15"/>
          <p:cNvSpPr>
            <a:spLocks/>
          </p:cNvSpPr>
          <p:nvPr/>
        </p:nvSpPr>
        <p:spPr>
          <a:xfrm>
            <a:off x="2802890" y="3851358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D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030" name="도형 1029"/>
          <p:cNvSpPr>
            <a:spLocks/>
          </p:cNvSpPr>
          <p:nvPr/>
        </p:nvSpPr>
        <p:spPr>
          <a:xfrm>
            <a:off x="1600200" y="18218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캐릭터 이동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F1D231-334E-4D00-AEA2-E120034AB237}"/>
              </a:ext>
            </a:extLst>
          </p:cNvPr>
          <p:cNvSpPr>
            <a:spLocks/>
          </p:cNvSpPr>
          <p:nvPr/>
        </p:nvSpPr>
        <p:spPr>
          <a:xfrm>
            <a:off x="3156736" y="3388443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Century Gothic" charset="0"/>
                <a:ea typeface="Century Gothic" charset="0"/>
              </a:rPr>
              <a:t>R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7" name="도형 1029">
            <a:extLst>
              <a:ext uri="{FF2B5EF4-FFF2-40B4-BE49-F238E27FC236}">
                <a16:creationId xmlns:a16="http://schemas.microsoft.com/office/drawing/2014/main" id="{25A62EA8-4775-4848-9367-1AD7A00C7546}"/>
              </a:ext>
            </a:extLst>
          </p:cNvPr>
          <p:cNvSpPr>
            <a:spLocks/>
          </p:cNvSpPr>
          <p:nvPr/>
        </p:nvSpPr>
        <p:spPr>
          <a:xfrm>
            <a:off x="3357078" y="1808950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전기생성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B20D74-03E7-4E50-B1B5-B53440D29E16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3357079" y="2232495"/>
            <a:ext cx="813434" cy="11559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44673F-3E4A-4E51-BAD0-B040AEA21554}"/>
              </a:ext>
            </a:extLst>
          </p:cNvPr>
          <p:cNvCxnSpPr>
            <a:cxnSpLocks/>
            <a:stCxn id="1030" idx="2"/>
          </p:cNvCxnSpPr>
          <p:nvPr/>
        </p:nvCxnSpPr>
        <p:spPr>
          <a:xfrm>
            <a:off x="2413635" y="2245360"/>
            <a:ext cx="0" cy="11430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1029">
            <a:extLst>
              <a:ext uri="{FF2B5EF4-FFF2-40B4-BE49-F238E27FC236}">
                <a16:creationId xmlns:a16="http://schemas.microsoft.com/office/drawing/2014/main" id="{612C78D7-68BF-49F6-84A7-AF6FE1DCB8D0}"/>
              </a:ext>
            </a:extLst>
          </p:cNvPr>
          <p:cNvSpPr>
            <a:spLocks/>
          </p:cNvSpPr>
          <p:nvPr/>
        </p:nvSpPr>
        <p:spPr>
          <a:xfrm>
            <a:off x="7852410" y="1808949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상호작용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9EDE35-637E-48FF-A85C-FA935DEA4013}"/>
              </a:ext>
            </a:extLst>
          </p:cNvPr>
          <p:cNvCxnSpPr>
            <a:cxnSpLocks/>
          </p:cNvCxnSpPr>
          <p:nvPr/>
        </p:nvCxnSpPr>
        <p:spPr>
          <a:xfrm>
            <a:off x="8762953" y="2245360"/>
            <a:ext cx="818369" cy="8954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1029">
            <a:extLst>
              <a:ext uri="{FF2B5EF4-FFF2-40B4-BE49-F238E27FC236}">
                <a16:creationId xmlns:a16="http://schemas.microsoft.com/office/drawing/2014/main" id="{013CE114-3668-4A12-BF68-1BDAF9B68663}"/>
              </a:ext>
            </a:extLst>
          </p:cNvPr>
          <p:cNvSpPr>
            <a:spLocks/>
          </p:cNvSpPr>
          <p:nvPr/>
        </p:nvSpPr>
        <p:spPr>
          <a:xfrm>
            <a:off x="10181644" y="1761421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시점전환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1F288F8-1060-463A-B7BA-40E8877D13F6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181644" y="2184966"/>
            <a:ext cx="813435" cy="9405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305FD8B4-5D52-4CE2-B5D9-0875B8FB5EE1}"/>
              </a:ext>
            </a:extLst>
          </p:cNvPr>
          <p:cNvSpPr/>
          <p:nvPr/>
        </p:nvSpPr>
        <p:spPr>
          <a:xfrm>
            <a:off x="8844115" y="3662203"/>
            <a:ext cx="2290555" cy="4235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99AA54-5676-4887-BF0B-A68494ACE3B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278110" y="2184966"/>
            <a:ext cx="716969" cy="15984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832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플랫폼 및 개발환경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80085" y="1985010"/>
            <a:ext cx="10761345" cy="35363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DirectX 12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GitHub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Visual Studio 2017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Windows OS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  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3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 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외부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2830C9-4639-491F-8B79-578D00B4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51024"/>
            <a:ext cx="6615087" cy="29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2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6179B6-1AB8-41A8-A304-342E51B0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22120"/>
            <a:ext cx="6096000" cy="341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61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 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내부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큐브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85DD5-D5F5-408D-AD65-6045423110FB}"/>
              </a:ext>
            </a:extLst>
          </p:cNvPr>
          <p:cNvSpPr txBox="1"/>
          <p:nvPr/>
        </p:nvSpPr>
        <p:spPr>
          <a:xfrm>
            <a:off x="6997700" y="1722120"/>
            <a:ext cx="4889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큐브는 총 </a:t>
            </a:r>
            <a:r>
              <a:rPr lang="en-US" altLang="ko-KR" sz="2400" dirty="0"/>
              <a:t>6</a:t>
            </a:r>
            <a:r>
              <a:rPr lang="ko-KR" altLang="en-US" sz="2400" dirty="0"/>
              <a:t>개로 구성된다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큐브마다 문제를 해결해야 다음 큐브로 넘어간다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오브젝트와 플레이어의 상호작용으로 발생하는 이벤트로 큐브를 클리어한다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7995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93</Paragraphs>
  <Words>237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DongHyeon Ko</dc:creator>
  <cp:lastModifiedBy>양기석</cp:lastModifiedBy>
  <dc:title>졸업작품(가제) 발표</dc:title>
  <dcterms:modified xsi:type="dcterms:W3CDTF">2017-11-29T05:51:46Z</dcterms:modified>
</cp:coreProperties>
</file>