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68" r:id="rId1"/>
    <p:sldMasterId id="2147483769" r:id="rId2"/>
    <p:sldMasterId id="2147483770" r:id="rId3"/>
  </p:sldMasterIdLst>
  <p:notesMasterIdLst>
    <p:notesMasterId r:id="rId13"/>
  </p:notesMasterIdLst>
  <p:sldIdLst>
    <p:sldId id="256" r:id="rId4"/>
    <p:sldId id="257" r:id="rId5"/>
    <p:sldId id="283" r:id="rId6"/>
    <p:sldId id="284" r:id="rId7"/>
    <p:sldId id="297" r:id="rId8"/>
    <p:sldId id="296" r:id="rId9"/>
    <p:sldId id="301" r:id="rId10"/>
    <p:sldId id="289" r:id="rId11"/>
    <p:sldId id="298" r:id="rId12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701753-670D-4A37-BD9C-7B21E2463797}">
  <a:tblStyle styleId="{D9701753-670D-4A37-BD9C-7B21E2463797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 autoAdjust="0"/>
    <p:restoredTop sz="81504" autoAdjust="0"/>
  </p:normalViewPr>
  <p:slideViewPr>
    <p:cSldViewPr snapToGrid="0" snapToObjects="1">
      <p:cViewPr varScale="1">
        <p:scale>
          <a:sx n="96" d="100"/>
          <a:sy n="96" d="100"/>
        </p:scale>
        <p:origin x="102" y="4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52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059715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-KR" altLang="en-US" dirty="0" err="1"/>
              <a:t>게임소개입니다</a:t>
            </a:r>
            <a:r>
              <a:rPr lang="en-US" altLang="ko-KR" dirty="0"/>
              <a:t>.</a:t>
            </a:r>
          </a:p>
          <a:p>
            <a:pPr>
              <a:spcBef>
                <a:spcPts val="0"/>
              </a:spcBef>
              <a:buNone/>
            </a:pPr>
            <a:r>
              <a:rPr lang="ko-KR" altLang="en-US" dirty="0"/>
              <a:t>장르는 어드벤처 퍼즐로 스테이지를 클리어하는 게임입니다</a:t>
            </a:r>
            <a:r>
              <a:rPr lang="en-US" altLang="ko-KR" dirty="0"/>
              <a:t>.</a:t>
            </a:r>
          </a:p>
          <a:p>
            <a:pPr>
              <a:spcBef>
                <a:spcPts val="0"/>
              </a:spcBef>
              <a:buNone/>
            </a:pPr>
            <a:r>
              <a:rPr lang="ko-KR" altLang="en-US" dirty="0"/>
              <a:t>유저는 </a:t>
            </a:r>
            <a:r>
              <a:rPr lang="en-US" altLang="ko-KR" dirty="0"/>
              <a:t>3</a:t>
            </a:r>
            <a:r>
              <a:rPr lang="ko-KR" altLang="en-US" dirty="0"/>
              <a:t>인칭 시점이고 캐릭터의 크기는 </a:t>
            </a:r>
            <a:r>
              <a:rPr lang="en-US" altLang="ko-KR" dirty="0"/>
              <a:t>0.3, 1, 0.3m</a:t>
            </a:r>
            <a:r>
              <a:rPr lang="ko-KR" altLang="en-US" dirty="0"/>
              <a:t>로 </a:t>
            </a:r>
            <a:endParaRPr lang="en-US" altLang="ko-KR" dirty="0"/>
          </a:p>
          <a:p>
            <a:pPr>
              <a:spcBef>
                <a:spcPts val="0"/>
              </a:spcBef>
              <a:buNone/>
            </a:pPr>
            <a:r>
              <a:rPr lang="ko-KR" altLang="en-US" dirty="0" err="1"/>
              <a:t>맵크기는</a:t>
            </a:r>
            <a:r>
              <a:rPr lang="ko-KR" altLang="en-US" dirty="0"/>
              <a:t> 각 </a:t>
            </a:r>
            <a:r>
              <a:rPr lang="ko-KR" altLang="en-US" dirty="0" err="1"/>
              <a:t>맵마다</a:t>
            </a:r>
            <a:r>
              <a:rPr lang="ko-KR" altLang="en-US" dirty="0"/>
              <a:t> 다르게 </a:t>
            </a:r>
            <a:r>
              <a:rPr lang="ko-KR" altLang="en-US" dirty="0" err="1"/>
              <a:t>만들생각힙니다</a:t>
            </a:r>
            <a:r>
              <a:rPr lang="en-US" altLang="ko-KR" dirty="0"/>
              <a:t>.</a:t>
            </a:r>
          </a:p>
          <a:p>
            <a:pPr>
              <a:spcBef>
                <a:spcPts val="0"/>
              </a:spcBef>
              <a:buNone/>
            </a:pPr>
            <a:endParaRPr lang="en-US" altLang="ko-KR" dirty="0"/>
          </a:p>
          <a:p>
            <a:pPr>
              <a:spcBef>
                <a:spcPts val="0"/>
              </a:spcBef>
              <a:buNone/>
            </a:pPr>
            <a:r>
              <a:rPr lang="ko-KR" altLang="en-US" dirty="0"/>
              <a:t>게임방법은 게임 </a:t>
            </a:r>
            <a:r>
              <a:rPr lang="ko-KR" altLang="en-US" dirty="0" err="1"/>
              <a:t>실행시</a:t>
            </a:r>
            <a:r>
              <a:rPr lang="ko-KR" altLang="en-US" dirty="0"/>
              <a:t> 대기방을 만들고 방에 </a:t>
            </a:r>
            <a:r>
              <a:rPr lang="en-US" altLang="ko-KR" dirty="0"/>
              <a:t>2</a:t>
            </a:r>
            <a:r>
              <a:rPr lang="ko-KR" altLang="en-US" dirty="0"/>
              <a:t>인 유저가 참여하면 게임을 시작할 수 있게 생각합니다</a:t>
            </a:r>
            <a:r>
              <a:rPr lang="en-US" altLang="ko-KR" dirty="0"/>
              <a:t>.</a:t>
            </a:r>
          </a:p>
          <a:p>
            <a:pPr>
              <a:spcBef>
                <a:spcPts val="0"/>
              </a:spcBef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71363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-KR" altLang="en-US" dirty="0"/>
              <a:t>로봇 </a:t>
            </a:r>
            <a:r>
              <a:rPr lang="en-US" altLang="ko-KR" dirty="0"/>
              <a:t>– </a:t>
            </a:r>
            <a:r>
              <a:rPr lang="ko-KR" altLang="en-US" dirty="0" err="1"/>
              <a:t>휴머로이드</a:t>
            </a:r>
            <a:endParaRPr lang="en-US" altLang="ko-KR" dirty="0"/>
          </a:p>
          <a:p>
            <a:pPr>
              <a:spcBef>
                <a:spcPts val="0"/>
              </a:spcBef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3355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2341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5767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5124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3600"/>
            </a:lvl1pPr>
            <a:lvl2pPr>
              <a:spcBef>
                <a:spcPts val="0"/>
              </a:spcBef>
              <a:buSzPct val="100000"/>
              <a:defRPr sz="3600"/>
            </a:lvl2pPr>
            <a:lvl3pPr>
              <a:spcBef>
                <a:spcPts val="0"/>
              </a:spcBef>
              <a:buSzPct val="100000"/>
              <a:defRPr sz="3600"/>
            </a:lvl3pPr>
            <a:lvl4pPr>
              <a:spcBef>
                <a:spcPts val="0"/>
              </a:spcBef>
              <a:buSzPct val="100000"/>
              <a:defRPr sz="3600"/>
            </a:lvl4pPr>
            <a:lvl5pPr>
              <a:spcBef>
                <a:spcPts val="0"/>
              </a:spcBef>
              <a:buSzPct val="100000"/>
              <a:defRPr sz="3600"/>
            </a:lvl5pPr>
            <a:lvl6pPr>
              <a:spcBef>
                <a:spcPts val="0"/>
              </a:spcBef>
              <a:buSzPct val="100000"/>
              <a:defRPr sz="3600"/>
            </a:lvl6pPr>
            <a:lvl7pPr>
              <a:spcBef>
                <a:spcPts val="0"/>
              </a:spcBef>
              <a:buSzPct val="100000"/>
              <a:defRPr sz="3600"/>
            </a:lvl7pPr>
            <a:lvl8pPr>
              <a:spcBef>
                <a:spcPts val="0"/>
              </a:spcBef>
              <a:buSzPct val="100000"/>
              <a:defRPr sz="3600"/>
            </a:lvl8pPr>
            <a:lvl9pPr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-6025" y="3676511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" name="Shape 10"/>
          <p:cNvSpPr/>
          <p:nvPr/>
        </p:nvSpPr>
        <p:spPr>
          <a:xfrm>
            <a:off x="1117950" y="339300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5" name="Shape 778">
            <a:extLst>
              <a:ext uri="{FF2B5EF4-FFF2-40B4-BE49-F238E27FC236}">
                <a16:creationId xmlns:a16="http://schemas.microsoft.com/office/drawing/2014/main" id="{5E3F86DB-D92C-45D9-AF90-8556BD53F60A}"/>
              </a:ext>
            </a:extLst>
          </p:cNvPr>
          <p:cNvGrpSpPr/>
          <p:nvPr userDrawn="1"/>
        </p:nvGrpSpPr>
        <p:grpSpPr>
          <a:xfrm>
            <a:off x="1175239" y="3459503"/>
            <a:ext cx="452420" cy="433992"/>
            <a:chOff x="5233525" y="4954450"/>
            <a:chExt cx="538275" cy="516350"/>
          </a:xfrm>
        </p:grpSpPr>
        <p:sp>
          <p:nvSpPr>
            <p:cNvPr id="6" name="Shape 779">
              <a:extLst>
                <a:ext uri="{FF2B5EF4-FFF2-40B4-BE49-F238E27FC236}">
                  <a16:creationId xmlns:a16="http://schemas.microsoft.com/office/drawing/2014/main" id="{9A59A24E-1A3A-495D-BFAC-DF2B5FDCC943}"/>
                </a:ext>
              </a:extLst>
            </p:cNvPr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780">
              <a:extLst>
                <a:ext uri="{FF2B5EF4-FFF2-40B4-BE49-F238E27FC236}">
                  <a16:creationId xmlns:a16="http://schemas.microsoft.com/office/drawing/2014/main" id="{C915BAAF-6E7B-439A-B539-2A4E67562138}"/>
                </a:ext>
              </a:extLst>
            </p:cNvPr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781">
              <a:extLst>
                <a:ext uri="{FF2B5EF4-FFF2-40B4-BE49-F238E27FC236}">
                  <a16:creationId xmlns:a16="http://schemas.microsoft.com/office/drawing/2014/main" id="{94553519-8D9E-488C-AE52-01CA580B8A4E}"/>
                </a:ext>
              </a:extLst>
            </p:cNvPr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782">
              <a:extLst>
                <a:ext uri="{FF2B5EF4-FFF2-40B4-BE49-F238E27FC236}">
                  <a16:creationId xmlns:a16="http://schemas.microsoft.com/office/drawing/2014/main" id="{93D9B7C8-359F-4FE7-9027-665AFCF4C39C}"/>
                </a:ext>
              </a:extLst>
            </p:cNvPr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783">
              <a:extLst>
                <a:ext uri="{FF2B5EF4-FFF2-40B4-BE49-F238E27FC236}">
                  <a16:creationId xmlns:a16="http://schemas.microsoft.com/office/drawing/2014/main" id="{D7ABE23A-8EF5-485B-9C5A-D55DE62A6BD1}"/>
                </a:ext>
              </a:extLst>
            </p:cNvPr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784">
              <a:extLst>
                <a:ext uri="{FF2B5EF4-FFF2-40B4-BE49-F238E27FC236}">
                  <a16:creationId xmlns:a16="http://schemas.microsoft.com/office/drawing/2014/main" id="{7423E353-F4AA-49EE-B39B-1F58D9D9F1E6}"/>
                </a:ext>
              </a:extLst>
            </p:cNvPr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785">
              <a:extLst>
                <a:ext uri="{FF2B5EF4-FFF2-40B4-BE49-F238E27FC236}">
                  <a16:creationId xmlns:a16="http://schemas.microsoft.com/office/drawing/2014/main" id="{C257E019-EBFF-49F1-A841-5417459CC664}"/>
                </a:ext>
              </a:extLst>
            </p:cNvPr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786">
              <a:extLst>
                <a:ext uri="{FF2B5EF4-FFF2-40B4-BE49-F238E27FC236}">
                  <a16:creationId xmlns:a16="http://schemas.microsoft.com/office/drawing/2014/main" id="{2AC1A97E-10AE-4EC3-9C1F-DCE94CF6958D}"/>
                </a:ext>
              </a:extLst>
            </p:cNvPr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787">
              <a:extLst>
                <a:ext uri="{FF2B5EF4-FFF2-40B4-BE49-F238E27FC236}">
                  <a16:creationId xmlns:a16="http://schemas.microsoft.com/office/drawing/2014/main" id="{B8DF594B-B1D8-4034-90F5-F95D79E359E8}"/>
                </a:ext>
              </a:extLst>
            </p:cNvPr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788">
              <a:extLst>
                <a:ext uri="{FF2B5EF4-FFF2-40B4-BE49-F238E27FC236}">
                  <a16:creationId xmlns:a16="http://schemas.microsoft.com/office/drawing/2014/main" id="{3E420085-30B0-4FEF-8E06-378021ABFEED}"/>
                </a:ext>
              </a:extLst>
            </p:cNvPr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789">
              <a:extLst>
                <a:ext uri="{FF2B5EF4-FFF2-40B4-BE49-F238E27FC236}">
                  <a16:creationId xmlns:a16="http://schemas.microsoft.com/office/drawing/2014/main" id="{CA929A56-24E1-43E6-8504-B27A85116300}"/>
                </a:ext>
              </a:extLst>
            </p:cNvPr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2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20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buSzPct val="100000"/>
              <a:defRPr sz="2000"/>
            </a:lvl4pPr>
            <a:lvl5pPr>
              <a:spcBef>
                <a:spcPts val="0"/>
              </a:spcBef>
              <a:buSzPct val="100000"/>
              <a:defRPr sz="2000"/>
            </a:lvl5pPr>
            <a:lvl6pPr>
              <a:spcBef>
                <a:spcPts val="0"/>
              </a:spcBef>
              <a:buSzPct val="100000"/>
              <a:defRPr sz="2000"/>
            </a:lvl6pPr>
            <a:lvl7pPr>
              <a:spcBef>
                <a:spcPts val="0"/>
              </a:spcBef>
              <a:buSzPct val="100000"/>
              <a:defRPr sz="2000"/>
            </a:lvl7pPr>
            <a:lvl8pPr>
              <a:spcBef>
                <a:spcPts val="0"/>
              </a:spcBef>
              <a:buSzPct val="100000"/>
              <a:defRPr sz="2000"/>
            </a:lvl8pPr>
            <a:lvl9pPr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20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buSzPct val="100000"/>
              <a:defRPr sz="2000"/>
            </a:lvl4pPr>
            <a:lvl5pPr>
              <a:spcBef>
                <a:spcPts val="0"/>
              </a:spcBef>
              <a:buSzPct val="100000"/>
              <a:defRPr sz="2000"/>
            </a:lvl5pPr>
            <a:lvl6pPr>
              <a:spcBef>
                <a:spcPts val="0"/>
              </a:spcBef>
              <a:buSzPct val="100000"/>
              <a:defRPr sz="2000"/>
            </a:lvl6pPr>
            <a:lvl7pPr>
              <a:spcBef>
                <a:spcPts val="0"/>
              </a:spcBef>
              <a:buSzPct val="100000"/>
              <a:defRPr sz="2000"/>
            </a:lvl7pPr>
            <a:lvl8pPr>
              <a:spcBef>
                <a:spcPts val="0"/>
              </a:spcBef>
              <a:buSzPct val="100000"/>
              <a:defRPr sz="2000"/>
            </a:lvl8pPr>
            <a:lvl9pPr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cxnSp>
        <p:nvCxnSpPr>
          <p:cNvPr id="8" name="Shape 23">
            <a:extLst>
              <a:ext uri="{FF2B5EF4-FFF2-40B4-BE49-F238E27FC236}">
                <a16:creationId xmlns:a16="http://schemas.microsoft.com/office/drawing/2014/main" id="{18BD86DA-372A-461B-9586-54211CF28A71}"/>
              </a:ext>
            </a:extLst>
          </p:cNvPr>
          <p:cNvCxnSpPr/>
          <p:nvPr userDrawn="1"/>
        </p:nvCxnSpPr>
        <p:spPr>
          <a:xfrm>
            <a:off x="0" y="542789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" name="Shape 24">
            <a:extLst>
              <a:ext uri="{FF2B5EF4-FFF2-40B4-BE49-F238E27FC236}">
                <a16:creationId xmlns:a16="http://schemas.microsoft.com/office/drawing/2014/main" id="{C1B1410D-F709-427B-A930-079211C6784E}"/>
              </a:ext>
            </a:extLst>
          </p:cNvPr>
          <p:cNvSpPr/>
          <p:nvPr userDrawn="1"/>
        </p:nvSpPr>
        <p:spPr>
          <a:xfrm>
            <a:off x="817475" y="339830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0" name="Shape 27">
            <a:extLst>
              <a:ext uri="{FF2B5EF4-FFF2-40B4-BE49-F238E27FC236}">
                <a16:creationId xmlns:a16="http://schemas.microsoft.com/office/drawing/2014/main" id="{637E771C-CD66-40D8-9C65-C3D69CC9799B}"/>
              </a:ext>
            </a:extLst>
          </p:cNvPr>
          <p:cNvCxnSpPr/>
          <p:nvPr userDrawn="1"/>
        </p:nvCxnSpPr>
        <p:spPr>
          <a:xfrm>
            <a:off x="5265650" y="542789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grpSp>
        <p:nvGrpSpPr>
          <p:cNvPr id="13" name="Shape 778">
            <a:extLst>
              <a:ext uri="{FF2B5EF4-FFF2-40B4-BE49-F238E27FC236}">
                <a16:creationId xmlns:a16="http://schemas.microsoft.com/office/drawing/2014/main" id="{85C09084-C488-457A-BB42-13F77C50776B}"/>
              </a:ext>
            </a:extLst>
          </p:cNvPr>
          <p:cNvGrpSpPr/>
          <p:nvPr userDrawn="1"/>
        </p:nvGrpSpPr>
        <p:grpSpPr>
          <a:xfrm>
            <a:off x="817475" y="339830"/>
            <a:ext cx="405898" cy="394200"/>
            <a:chOff x="5233525" y="4954450"/>
            <a:chExt cx="538275" cy="516350"/>
          </a:xfrm>
        </p:grpSpPr>
        <p:sp>
          <p:nvSpPr>
            <p:cNvPr id="14" name="Shape 779">
              <a:extLst>
                <a:ext uri="{FF2B5EF4-FFF2-40B4-BE49-F238E27FC236}">
                  <a16:creationId xmlns:a16="http://schemas.microsoft.com/office/drawing/2014/main" id="{EF718A64-EB66-4089-93E4-27E9AACB58AA}"/>
                </a:ext>
              </a:extLst>
            </p:cNvPr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780">
              <a:extLst>
                <a:ext uri="{FF2B5EF4-FFF2-40B4-BE49-F238E27FC236}">
                  <a16:creationId xmlns:a16="http://schemas.microsoft.com/office/drawing/2014/main" id="{C65A39DB-BD26-4ED1-BA4A-CF7E98645FB7}"/>
                </a:ext>
              </a:extLst>
            </p:cNvPr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781">
              <a:extLst>
                <a:ext uri="{FF2B5EF4-FFF2-40B4-BE49-F238E27FC236}">
                  <a16:creationId xmlns:a16="http://schemas.microsoft.com/office/drawing/2014/main" id="{9B805393-E42B-4EDA-A90F-E411783DEC2D}"/>
                </a:ext>
              </a:extLst>
            </p:cNvPr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782">
              <a:extLst>
                <a:ext uri="{FF2B5EF4-FFF2-40B4-BE49-F238E27FC236}">
                  <a16:creationId xmlns:a16="http://schemas.microsoft.com/office/drawing/2014/main" id="{7679BCB1-A1E3-4C3C-88CC-FB0019B1FCE1}"/>
                </a:ext>
              </a:extLst>
            </p:cNvPr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783">
              <a:extLst>
                <a:ext uri="{FF2B5EF4-FFF2-40B4-BE49-F238E27FC236}">
                  <a16:creationId xmlns:a16="http://schemas.microsoft.com/office/drawing/2014/main" id="{547CD0BE-0F72-4C8C-ABA1-8F69FB229CE7}"/>
                </a:ext>
              </a:extLst>
            </p:cNvPr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784">
              <a:extLst>
                <a:ext uri="{FF2B5EF4-FFF2-40B4-BE49-F238E27FC236}">
                  <a16:creationId xmlns:a16="http://schemas.microsoft.com/office/drawing/2014/main" id="{E19D020C-DC41-4F68-88BD-4E1D0B280B3C}"/>
                </a:ext>
              </a:extLst>
            </p:cNvPr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785">
              <a:extLst>
                <a:ext uri="{FF2B5EF4-FFF2-40B4-BE49-F238E27FC236}">
                  <a16:creationId xmlns:a16="http://schemas.microsoft.com/office/drawing/2014/main" id="{5A9C0110-DAD3-4214-8765-637C2BA21C9C}"/>
                </a:ext>
              </a:extLst>
            </p:cNvPr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786">
              <a:extLst>
                <a:ext uri="{FF2B5EF4-FFF2-40B4-BE49-F238E27FC236}">
                  <a16:creationId xmlns:a16="http://schemas.microsoft.com/office/drawing/2014/main" id="{FCC73C12-E2B3-4FFE-853F-E381710C9EDF}"/>
                </a:ext>
              </a:extLst>
            </p:cNvPr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787">
              <a:extLst>
                <a:ext uri="{FF2B5EF4-FFF2-40B4-BE49-F238E27FC236}">
                  <a16:creationId xmlns:a16="http://schemas.microsoft.com/office/drawing/2014/main" id="{77E732E2-0619-4F57-86C2-6EBA5FF6CE07}"/>
                </a:ext>
              </a:extLst>
            </p:cNvPr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788">
              <a:extLst>
                <a:ext uri="{FF2B5EF4-FFF2-40B4-BE49-F238E27FC236}">
                  <a16:creationId xmlns:a16="http://schemas.microsoft.com/office/drawing/2014/main" id="{9683A898-7B4F-4362-A5EA-37A8843223F7}"/>
                </a:ext>
              </a:extLst>
            </p:cNvPr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789">
              <a:extLst>
                <a:ext uri="{FF2B5EF4-FFF2-40B4-BE49-F238E27FC236}">
                  <a16:creationId xmlns:a16="http://schemas.microsoft.com/office/drawing/2014/main" id="{B7E17EAD-26E8-442A-A7C8-4A2833B6C8CB}"/>
                </a:ext>
              </a:extLst>
            </p:cNvPr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 txBox="1">
            <a:spLocks noGrp="1"/>
          </p:cNvSpPr>
          <p:nvPr>
            <p:ph type="ctrTitle"/>
          </p:nvPr>
        </p:nvSpPr>
        <p:spPr>
          <a:xfrm>
            <a:off x="996315" y="2004060"/>
            <a:ext cx="4524375" cy="11601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anchor="b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cxnSp>
        <p:nvCxnSpPr>
          <p:cNvPr id="9" name="도형 8"/>
          <p:cNvCxnSpPr/>
          <p:nvPr/>
        </p:nvCxnSpPr>
        <p:spPr>
          <a:xfrm>
            <a:off x="-5715" y="3676650"/>
            <a:ext cx="9162415" cy="635"/>
          </a:xfrm>
          <a:prstGeom prst="straightConnector1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도형 9"/>
          <p:cNvSpPr>
            <a:spLocks/>
          </p:cNvSpPr>
          <p:nvPr/>
        </p:nvSpPr>
        <p:spPr>
          <a:xfrm>
            <a:off x="1118235" y="3392805"/>
            <a:ext cx="567690" cy="567690"/>
          </a:xfrm>
          <a:prstGeom prst="ellipse">
            <a:avLst/>
          </a:prstGeom>
          <a:solidFill>
            <a:srgbClr val="FFCD00"/>
          </a:solidFill>
          <a:ln w="0">
            <a:noFill/>
            <a:prstDash/>
          </a:ln>
        </p:spPr>
        <p:txBody>
          <a:bodyPr vert="horz" wrap="square" lIns="91440" tIns="91440" rIns="91440" bIns="9144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cap="none" dirty="0">
              <a:latin typeface="Arial" charset="0"/>
              <a:ea typeface="Arial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175385" y="3459480"/>
            <a:ext cx="452755" cy="434340"/>
            <a:chOff x="1175385" y="3459480"/>
            <a:chExt cx="452755" cy="434340"/>
          </a:xfrm>
        </p:grpSpPr>
        <p:sp>
          <p:nvSpPr>
            <p:cNvPr id="6" name="도형 5"/>
            <p:cNvSpPr>
              <a:spLocks/>
            </p:cNvSpPr>
            <p:nvPr/>
          </p:nvSpPr>
          <p:spPr>
            <a:xfrm>
              <a:off x="1515110" y="3459480"/>
              <a:ext cx="75565" cy="75565"/>
            </a:xfrm>
            <a:custGeom>
              <a:avLst/>
              <a:gdLst>
                <a:gd name="TX0" fmla="*/ 1023 w 3582"/>
                <a:gd name="TY0" fmla="*/ 3410 h 3582"/>
                <a:gd name="TX1" fmla="*/ 1023 w 3582"/>
                <a:gd name="TY1" fmla="*/ 3410 h 3582"/>
                <a:gd name="TX2" fmla="*/ 1193 w 3582"/>
                <a:gd name="TY2" fmla="*/ 3483 h 3582"/>
                <a:gd name="TX3" fmla="*/ 1388 w 3582"/>
                <a:gd name="TY3" fmla="*/ 3532 h 3582"/>
                <a:gd name="TX4" fmla="*/ 1583 w 3582"/>
                <a:gd name="TY4" fmla="*/ 3556 h 3582"/>
                <a:gd name="TX5" fmla="*/ 1778 w 3582"/>
                <a:gd name="TY5" fmla="*/ 3581 h 3582"/>
                <a:gd name="TX6" fmla="*/ 1778 w 3582"/>
                <a:gd name="TY6" fmla="*/ 3581 h 3582"/>
                <a:gd name="TX7" fmla="*/ 1973 w 3582"/>
                <a:gd name="TY7" fmla="*/ 3556 h 3582"/>
                <a:gd name="TX8" fmla="*/ 2143 w 3582"/>
                <a:gd name="TY8" fmla="*/ 3532 h 3582"/>
                <a:gd name="TX9" fmla="*/ 2314 w 3582"/>
                <a:gd name="TY9" fmla="*/ 3508 h 3582"/>
                <a:gd name="TX10" fmla="*/ 2484 w 3582"/>
                <a:gd name="TY10" fmla="*/ 3435 h 3582"/>
                <a:gd name="TX11" fmla="*/ 2630 w 3582"/>
                <a:gd name="TY11" fmla="*/ 3361 h 3582"/>
                <a:gd name="TX12" fmla="*/ 2776 w 3582"/>
                <a:gd name="TY12" fmla="*/ 3264 h 3582"/>
                <a:gd name="TX13" fmla="*/ 2923 w 3582"/>
                <a:gd name="TY13" fmla="*/ 3167 h 3582"/>
                <a:gd name="TX14" fmla="*/ 3044 w 3582"/>
                <a:gd name="TY14" fmla="*/ 3045 h 3582"/>
                <a:gd name="TX15" fmla="*/ 3166 w 3582"/>
                <a:gd name="TY15" fmla="*/ 2923 h 3582"/>
                <a:gd name="TX16" fmla="*/ 3264 w 3582"/>
                <a:gd name="TY16" fmla="*/ 2801 h 3582"/>
                <a:gd name="TX17" fmla="*/ 3361 w 3582"/>
                <a:gd name="TY17" fmla="*/ 2631 h 3582"/>
                <a:gd name="TX18" fmla="*/ 3434 w 3582"/>
                <a:gd name="TY18" fmla="*/ 2485 h 3582"/>
                <a:gd name="TX19" fmla="*/ 3483 w 3582"/>
                <a:gd name="TY19" fmla="*/ 2314 h 3582"/>
                <a:gd name="TX20" fmla="*/ 3531 w 3582"/>
                <a:gd name="TY20" fmla="*/ 2144 h 3582"/>
                <a:gd name="TX21" fmla="*/ 3556 w 3582"/>
                <a:gd name="TY21" fmla="*/ 1973 h 3582"/>
                <a:gd name="TX22" fmla="*/ 3580 w 3582"/>
                <a:gd name="TY22" fmla="*/ 1803 h 3582"/>
                <a:gd name="TX23" fmla="*/ 3580 w 3582"/>
                <a:gd name="TY23" fmla="*/ 1803 h 3582"/>
                <a:gd name="TX24" fmla="*/ 3556 w 3582"/>
                <a:gd name="TY24" fmla="*/ 1608 h 3582"/>
                <a:gd name="TX25" fmla="*/ 3531 w 3582"/>
                <a:gd name="TY25" fmla="*/ 1437 h 3582"/>
                <a:gd name="TX26" fmla="*/ 3483 w 3582"/>
                <a:gd name="TY26" fmla="*/ 1267 h 3582"/>
                <a:gd name="TX27" fmla="*/ 3434 w 3582"/>
                <a:gd name="TY27" fmla="*/ 1096 h 3582"/>
                <a:gd name="TX28" fmla="*/ 3361 w 3582"/>
                <a:gd name="TY28" fmla="*/ 950 h 3582"/>
                <a:gd name="TX29" fmla="*/ 3264 w 3582"/>
                <a:gd name="TY29" fmla="*/ 804 h 3582"/>
                <a:gd name="TX30" fmla="*/ 3166 w 3582"/>
                <a:gd name="TY30" fmla="*/ 658 h 3582"/>
                <a:gd name="TX31" fmla="*/ 3044 w 3582"/>
                <a:gd name="TY31" fmla="*/ 536 h 3582"/>
                <a:gd name="TX32" fmla="*/ 2923 w 3582"/>
                <a:gd name="TY32" fmla="*/ 414 h 3582"/>
                <a:gd name="TX33" fmla="*/ 2776 w 3582"/>
                <a:gd name="TY33" fmla="*/ 317 h 3582"/>
                <a:gd name="TX34" fmla="*/ 2630 w 3582"/>
                <a:gd name="TY34" fmla="*/ 220 h 3582"/>
                <a:gd name="TX35" fmla="*/ 2484 w 3582"/>
                <a:gd name="TY35" fmla="*/ 147 h 3582"/>
                <a:gd name="TX36" fmla="*/ 2314 w 3582"/>
                <a:gd name="TY36" fmla="*/ 98 h 3582"/>
                <a:gd name="TX37" fmla="*/ 2143 w 3582"/>
                <a:gd name="TY37" fmla="*/ 49 h 3582"/>
                <a:gd name="TX38" fmla="*/ 1973 w 3582"/>
                <a:gd name="TY38" fmla="*/ 25 h 3582"/>
                <a:gd name="TX39" fmla="*/ 1778 w 3582"/>
                <a:gd name="TY39" fmla="*/ 0 h 3582"/>
                <a:gd name="TX40" fmla="*/ 1778 w 3582"/>
                <a:gd name="TY40" fmla="*/ 0 h 3582"/>
                <a:gd name="TX41" fmla="*/ 1607 w 3582"/>
                <a:gd name="TY41" fmla="*/ 25 h 3582"/>
                <a:gd name="TX42" fmla="*/ 1437 w 3582"/>
                <a:gd name="TY42" fmla="*/ 49 h 3582"/>
                <a:gd name="TX43" fmla="*/ 1266 w 3582"/>
                <a:gd name="TY43" fmla="*/ 98 h 3582"/>
                <a:gd name="TX44" fmla="*/ 1096 w 3582"/>
                <a:gd name="TY44" fmla="*/ 147 h 3582"/>
                <a:gd name="TX45" fmla="*/ 925 w 3582"/>
                <a:gd name="TY45" fmla="*/ 220 h 3582"/>
                <a:gd name="TX46" fmla="*/ 779 w 3582"/>
                <a:gd name="TY46" fmla="*/ 317 h 3582"/>
                <a:gd name="TX47" fmla="*/ 658 w 3582"/>
                <a:gd name="TY47" fmla="*/ 414 h 3582"/>
                <a:gd name="TX48" fmla="*/ 536 w 3582"/>
                <a:gd name="TY48" fmla="*/ 536 h 3582"/>
                <a:gd name="TX49" fmla="*/ 414 w 3582"/>
                <a:gd name="TY49" fmla="*/ 658 h 3582"/>
                <a:gd name="TX50" fmla="*/ 317 w 3582"/>
                <a:gd name="TY50" fmla="*/ 804 h 3582"/>
                <a:gd name="TX51" fmla="*/ 219 w 3582"/>
                <a:gd name="TY51" fmla="*/ 950 h 3582"/>
                <a:gd name="TX52" fmla="*/ 146 w 3582"/>
                <a:gd name="TY52" fmla="*/ 1096 h 3582"/>
                <a:gd name="TX53" fmla="*/ 73 w 3582"/>
                <a:gd name="TY53" fmla="*/ 1267 h 3582"/>
                <a:gd name="TX54" fmla="*/ 49 w 3582"/>
                <a:gd name="TY54" fmla="*/ 1437 h 3582"/>
                <a:gd name="TX55" fmla="*/ 24 w 3582"/>
                <a:gd name="TY55" fmla="*/ 1608 h 3582"/>
                <a:gd name="TX56" fmla="*/ 0 w 3582"/>
                <a:gd name="TY56" fmla="*/ 1803 h 3582"/>
                <a:gd name="TX57" fmla="*/ 0 w 3582"/>
                <a:gd name="TY57" fmla="*/ 1803 h 3582"/>
                <a:gd name="TX58" fmla="*/ 24 w 3582"/>
                <a:gd name="TY58" fmla="*/ 2071 h 3582"/>
                <a:gd name="TX59" fmla="*/ 97 w 3582"/>
                <a:gd name="TY59" fmla="*/ 2339 h 3582"/>
                <a:gd name="TX60" fmla="*/ 195 w 3582"/>
                <a:gd name="TY60" fmla="*/ 2582 h 3582"/>
                <a:gd name="TX61" fmla="*/ 317 w 3582"/>
                <a:gd name="TY61" fmla="*/ 2801 h 358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</a:cxnLst>
              <a:rect l="l" t="t" r="r" b="b"/>
              <a:pathLst>
                <a:path w="3582" h="3582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7" name="도형 6"/>
            <p:cNvSpPr>
              <a:spLocks/>
            </p:cNvSpPr>
            <p:nvPr/>
          </p:nvSpPr>
          <p:spPr>
            <a:xfrm>
              <a:off x="1250315" y="3481705"/>
              <a:ext cx="75565" cy="75565"/>
            </a:xfrm>
            <a:custGeom>
              <a:avLst/>
              <a:gdLst>
                <a:gd name="TX0" fmla="*/ 3191 w 3558"/>
                <a:gd name="TY0" fmla="*/ 2850 h 3558"/>
                <a:gd name="TX1" fmla="*/ 3191 w 3558"/>
                <a:gd name="TY1" fmla="*/ 2850 h 3558"/>
                <a:gd name="TX2" fmla="*/ 3313 w 3558"/>
                <a:gd name="TY2" fmla="*/ 2680 h 3558"/>
                <a:gd name="TX3" fmla="*/ 3410 w 3558"/>
                <a:gd name="TY3" fmla="*/ 2509 h 3558"/>
                <a:gd name="TX4" fmla="*/ 3483 w 3558"/>
                <a:gd name="TY4" fmla="*/ 2314 h 3558"/>
                <a:gd name="TX5" fmla="*/ 3532 w 3558"/>
                <a:gd name="TY5" fmla="*/ 2095 h 3558"/>
                <a:gd name="TX6" fmla="*/ 3532 w 3558"/>
                <a:gd name="TY6" fmla="*/ 2095 h 3558"/>
                <a:gd name="TX7" fmla="*/ 3556 w 3558"/>
                <a:gd name="TY7" fmla="*/ 1925 h 3558"/>
                <a:gd name="TX8" fmla="*/ 3556 w 3558"/>
                <a:gd name="TY8" fmla="*/ 1730 h 3558"/>
                <a:gd name="TX9" fmla="*/ 3556 w 3558"/>
                <a:gd name="TY9" fmla="*/ 1559 h 3558"/>
                <a:gd name="TX10" fmla="*/ 3508 w 3558"/>
                <a:gd name="TY10" fmla="*/ 1389 h 3558"/>
                <a:gd name="TX11" fmla="*/ 3459 w 3558"/>
                <a:gd name="TY11" fmla="*/ 1218 h 3558"/>
                <a:gd name="TX12" fmla="*/ 3410 w 3558"/>
                <a:gd name="TY12" fmla="*/ 1072 h 3558"/>
                <a:gd name="TX13" fmla="*/ 3337 w 3558"/>
                <a:gd name="TY13" fmla="*/ 902 h 3558"/>
                <a:gd name="TX14" fmla="*/ 3240 w 3558"/>
                <a:gd name="TY14" fmla="*/ 756 h 3558"/>
                <a:gd name="TX15" fmla="*/ 3142 w 3558"/>
                <a:gd name="TY15" fmla="*/ 634 h 3558"/>
                <a:gd name="TX16" fmla="*/ 3021 w 3558"/>
                <a:gd name="TY16" fmla="*/ 512 h 3558"/>
                <a:gd name="TX17" fmla="*/ 2899 w 3558"/>
                <a:gd name="TY17" fmla="*/ 390 h 3558"/>
                <a:gd name="TX18" fmla="*/ 2753 w 3558"/>
                <a:gd name="TY18" fmla="*/ 293 h 3558"/>
                <a:gd name="TX19" fmla="*/ 2606 w 3558"/>
                <a:gd name="TY19" fmla="*/ 196 h 3558"/>
                <a:gd name="TX20" fmla="*/ 2436 w 3558"/>
                <a:gd name="TY20" fmla="*/ 122 h 3558"/>
                <a:gd name="TX21" fmla="*/ 2266 w 3558"/>
                <a:gd name="TY21" fmla="*/ 74 h 3558"/>
                <a:gd name="TX22" fmla="*/ 2095 w 3558"/>
                <a:gd name="TY22" fmla="*/ 25 h 3558"/>
                <a:gd name="TX23" fmla="*/ 2095 w 3558"/>
                <a:gd name="TY23" fmla="*/ 25 h 3558"/>
                <a:gd name="TX24" fmla="*/ 1925 w 3558"/>
                <a:gd name="TY24" fmla="*/ 1 h 3558"/>
                <a:gd name="TX25" fmla="*/ 1730 w 3558"/>
                <a:gd name="TY25" fmla="*/ 1 h 3558"/>
                <a:gd name="TX26" fmla="*/ 1559 w 3558"/>
                <a:gd name="TY26" fmla="*/ 1 h 3558"/>
                <a:gd name="TX27" fmla="*/ 1389 w 3558"/>
                <a:gd name="TY27" fmla="*/ 25 h 3558"/>
                <a:gd name="TX28" fmla="*/ 1218 w 3558"/>
                <a:gd name="TY28" fmla="*/ 74 h 3558"/>
                <a:gd name="TX29" fmla="*/ 1072 w 3558"/>
                <a:gd name="TY29" fmla="*/ 147 h 3558"/>
                <a:gd name="TX30" fmla="*/ 902 w 3558"/>
                <a:gd name="TY30" fmla="*/ 220 h 3558"/>
                <a:gd name="TX31" fmla="*/ 756 w 3558"/>
                <a:gd name="TY31" fmla="*/ 317 h 3558"/>
                <a:gd name="TX32" fmla="*/ 634 w 3558"/>
                <a:gd name="TY32" fmla="*/ 415 h 3558"/>
                <a:gd name="TX33" fmla="*/ 512 w 3558"/>
                <a:gd name="TY33" fmla="*/ 537 h 3558"/>
                <a:gd name="TX34" fmla="*/ 390 w 3558"/>
                <a:gd name="TY34" fmla="*/ 658 h 3558"/>
                <a:gd name="TX35" fmla="*/ 293 w 3558"/>
                <a:gd name="TY35" fmla="*/ 804 h 3558"/>
                <a:gd name="TX36" fmla="*/ 195 w 3558"/>
                <a:gd name="TY36" fmla="*/ 951 h 3558"/>
                <a:gd name="TX37" fmla="*/ 122 w 3558"/>
                <a:gd name="TY37" fmla="*/ 1097 h 3558"/>
                <a:gd name="TX38" fmla="*/ 74 w 3558"/>
                <a:gd name="TY38" fmla="*/ 1267 h 3558"/>
                <a:gd name="TX39" fmla="*/ 25 w 3558"/>
                <a:gd name="TY39" fmla="*/ 1462 h 3558"/>
                <a:gd name="TX40" fmla="*/ 25 w 3558"/>
                <a:gd name="TY40" fmla="*/ 1462 h 3558"/>
                <a:gd name="TX41" fmla="*/ 1 w 3558"/>
                <a:gd name="TY41" fmla="*/ 1633 h 3558"/>
                <a:gd name="TX42" fmla="*/ 1 w 3558"/>
                <a:gd name="TY42" fmla="*/ 1803 h 3558"/>
                <a:gd name="TX43" fmla="*/ 1 w 3558"/>
                <a:gd name="TY43" fmla="*/ 1998 h 3558"/>
                <a:gd name="TX44" fmla="*/ 25 w 3558"/>
                <a:gd name="TY44" fmla="*/ 2168 h 3558"/>
                <a:gd name="TX45" fmla="*/ 74 w 3558"/>
                <a:gd name="TY45" fmla="*/ 2339 h 3558"/>
                <a:gd name="TX46" fmla="*/ 147 w 3558"/>
                <a:gd name="TY46" fmla="*/ 2485 h 3558"/>
                <a:gd name="TX47" fmla="*/ 220 w 3558"/>
                <a:gd name="TY47" fmla="*/ 2655 h 3558"/>
                <a:gd name="TX48" fmla="*/ 317 w 3558"/>
                <a:gd name="TY48" fmla="*/ 2777 h 3558"/>
                <a:gd name="TX49" fmla="*/ 415 w 3558"/>
                <a:gd name="TY49" fmla="*/ 2923 h 3558"/>
                <a:gd name="TX50" fmla="*/ 536 w 3558"/>
                <a:gd name="TY50" fmla="*/ 3045 h 3558"/>
                <a:gd name="TX51" fmla="*/ 658 w 3558"/>
                <a:gd name="TY51" fmla="*/ 3167 h 3558"/>
                <a:gd name="TX52" fmla="*/ 804 w 3558"/>
                <a:gd name="TY52" fmla="*/ 3264 h 3558"/>
                <a:gd name="TX53" fmla="*/ 950 w 3558"/>
                <a:gd name="TY53" fmla="*/ 3362 h 3558"/>
                <a:gd name="TX54" fmla="*/ 1096 w 3558"/>
                <a:gd name="TY54" fmla="*/ 3435 h 3558"/>
                <a:gd name="TX55" fmla="*/ 1267 w 3558"/>
                <a:gd name="TY55" fmla="*/ 3483 h 3558"/>
                <a:gd name="TX56" fmla="*/ 1462 w 3558"/>
                <a:gd name="TY56" fmla="*/ 3532 h 3558"/>
                <a:gd name="TX57" fmla="*/ 1462 w 3558"/>
                <a:gd name="TY57" fmla="*/ 3532 h 3558"/>
                <a:gd name="TX58" fmla="*/ 1705 w 3558"/>
                <a:gd name="TY58" fmla="*/ 3557 h 3558"/>
                <a:gd name="TX59" fmla="*/ 1973 w 3558"/>
                <a:gd name="TY59" fmla="*/ 3557 h 3558"/>
                <a:gd name="TX60" fmla="*/ 2217 w 3558"/>
                <a:gd name="TY60" fmla="*/ 3508 h 3558"/>
                <a:gd name="TX61" fmla="*/ 2460 w 3558"/>
                <a:gd name="TY61" fmla="*/ 3435 h 355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</a:cxnLst>
              <a:rect l="l" t="t" r="r" b="b"/>
              <a:pathLst>
                <a:path w="3558" h="3558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11" name="도형 10"/>
            <p:cNvSpPr>
              <a:spLocks/>
            </p:cNvSpPr>
            <p:nvPr/>
          </p:nvSpPr>
          <p:spPr>
            <a:xfrm>
              <a:off x="1175385" y="3712210"/>
              <a:ext cx="75565" cy="75565"/>
            </a:xfrm>
            <a:custGeom>
              <a:avLst/>
              <a:gdLst>
                <a:gd name="TX0" fmla="*/ 3215 w 3582"/>
                <a:gd name="TY0" fmla="*/ 707 h 3582"/>
                <a:gd name="TX1" fmla="*/ 3215 w 3582"/>
                <a:gd name="TY1" fmla="*/ 707 h 3582"/>
                <a:gd name="TX2" fmla="*/ 3093 w 3582"/>
                <a:gd name="TY2" fmla="*/ 585 h 3582"/>
                <a:gd name="TX3" fmla="*/ 2972 w 3582"/>
                <a:gd name="TY3" fmla="*/ 464 h 3582"/>
                <a:gd name="TX4" fmla="*/ 2850 w 3582"/>
                <a:gd name="TY4" fmla="*/ 342 h 3582"/>
                <a:gd name="TX5" fmla="*/ 2679 w 3582"/>
                <a:gd name="TY5" fmla="*/ 244 h 3582"/>
                <a:gd name="TX6" fmla="*/ 2679 w 3582"/>
                <a:gd name="TY6" fmla="*/ 244 h 3582"/>
                <a:gd name="TX7" fmla="*/ 2533 w 3582"/>
                <a:gd name="TY7" fmla="*/ 171 h 3582"/>
                <a:gd name="TX8" fmla="*/ 2363 w 3582"/>
                <a:gd name="TY8" fmla="*/ 98 h 3582"/>
                <a:gd name="TX9" fmla="*/ 2192 w 3582"/>
                <a:gd name="TY9" fmla="*/ 50 h 3582"/>
                <a:gd name="TX10" fmla="*/ 2022 w 3582"/>
                <a:gd name="TY10" fmla="*/ 25 h 3582"/>
                <a:gd name="TX11" fmla="*/ 1851 w 3582"/>
                <a:gd name="TY11" fmla="*/ 1 h 3582"/>
                <a:gd name="TX12" fmla="*/ 1681 w 3582"/>
                <a:gd name="TY12" fmla="*/ 25 h 3582"/>
                <a:gd name="TX13" fmla="*/ 1510 w 3582"/>
                <a:gd name="TY13" fmla="*/ 25 h 3582"/>
                <a:gd name="TX14" fmla="*/ 1340 w 3582"/>
                <a:gd name="TY14" fmla="*/ 74 h 3582"/>
                <a:gd name="TX15" fmla="*/ 1169 w 3582"/>
                <a:gd name="TY15" fmla="*/ 123 h 3582"/>
                <a:gd name="TX16" fmla="*/ 1023 w 3582"/>
                <a:gd name="TY16" fmla="*/ 196 h 3582"/>
                <a:gd name="TX17" fmla="*/ 877 w 3582"/>
                <a:gd name="TY17" fmla="*/ 269 h 3582"/>
                <a:gd name="TX18" fmla="*/ 731 w 3582"/>
                <a:gd name="TY18" fmla="*/ 366 h 3582"/>
                <a:gd name="TX19" fmla="*/ 585 w 3582"/>
                <a:gd name="TY19" fmla="*/ 488 h 3582"/>
                <a:gd name="TX20" fmla="*/ 463 w 3582"/>
                <a:gd name="TY20" fmla="*/ 610 h 3582"/>
                <a:gd name="TX21" fmla="*/ 341 w 3582"/>
                <a:gd name="TY21" fmla="*/ 731 h 3582"/>
                <a:gd name="TX22" fmla="*/ 244 w 3582"/>
                <a:gd name="TY22" fmla="*/ 902 h 3582"/>
                <a:gd name="TX23" fmla="*/ 244 w 3582"/>
                <a:gd name="TY23" fmla="*/ 902 h 3582"/>
                <a:gd name="TX24" fmla="*/ 171 w 3582"/>
                <a:gd name="TY24" fmla="*/ 1048 h 3582"/>
                <a:gd name="TX25" fmla="*/ 98 w 3582"/>
                <a:gd name="TY25" fmla="*/ 1219 h 3582"/>
                <a:gd name="TX26" fmla="*/ 49 w 3582"/>
                <a:gd name="TY26" fmla="*/ 1389 h 3582"/>
                <a:gd name="TX27" fmla="*/ 25 w 3582"/>
                <a:gd name="TY27" fmla="*/ 1560 h 3582"/>
                <a:gd name="TX28" fmla="*/ 0 w 3582"/>
                <a:gd name="TY28" fmla="*/ 1730 h 3582"/>
                <a:gd name="TX29" fmla="*/ 0 w 3582"/>
                <a:gd name="TY29" fmla="*/ 1900 h 3582"/>
                <a:gd name="TX30" fmla="*/ 25 w 3582"/>
                <a:gd name="TY30" fmla="*/ 2071 h 3582"/>
                <a:gd name="TX31" fmla="*/ 73 w 3582"/>
                <a:gd name="TY31" fmla="*/ 2241 h 3582"/>
                <a:gd name="TX32" fmla="*/ 122 w 3582"/>
                <a:gd name="TY32" fmla="*/ 2412 h 3582"/>
                <a:gd name="TX33" fmla="*/ 195 w 3582"/>
                <a:gd name="TY33" fmla="*/ 2558 h 3582"/>
                <a:gd name="TX34" fmla="*/ 268 w 3582"/>
                <a:gd name="TY34" fmla="*/ 2729 h 3582"/>
                <a:gd name="TX35" fmla="*/ 366 w 3582"/>
                <a:gd name="TY35" fmla="*/ 2850 h 3582"/>
                <a:gd name="TX36" fmla="*/ 463 w 3582"/>
                <a:gd name="TY36" fmla="*/ 2996 h 3582"/>
                <a:gd name="TX37" fmla="*/ 609 w 3582"/>
                <a:gd name="TY37" fmla="*/ 3118 h 3582"/>
                <a:gd name="TX38" fmla="*/ 731 w 3582"/>
                <a:gd name="TY38" fmla="*/ 3240 h 3582"/>
                <a:gd name="TX39" fmla="*/ 901 w 3582"/>
                <a:gd name="TY39" fmla="*/ 3337 h 3582"/>
                <a:gd name="TX40" fmla="*/ 901 w 3582"/>
                <a:gd name="TY40" fmla="*/ 3337 h 3582"/>
                <a:gd name="TX41" fmla="*/ 1048 w 3582"/>
                <a:gd name="TY41" fmla="*/ 3410 h 3582"/>
                <a:gd name="TX42" fmla="*/ 1218 w 3582"/>
                <a:gd name="TY42" fmla="*/ 3484 h 3582"/>
                <a:gd name="TX43" fmla="*/ 1389 w 3582"/>
                <a:gd name="TY43" fmla="*/ 3532 h 3582"/>
                <a:gd name="TX44" fmla="*/ 1559 w 3582"/>
                <a:gd name="TY44" fmla="*/ 3557 h 3582"/>
                <a:gd name="TX45" fmla="*/ 1730 w 3582"/>
                <a:gd name="TY45" fmla="*/ 3581 h 3582"/>
                <a:gd name="TX46" fmla="*/ 1900 w 3582"/>
                <a:gd name="TY46" fmla="*/ 3581 h 3582"/>
                <a:gd name="TX47" fmla="*/ 2071 w 3582"/>
                <a:gd name="TY47" fmla="*/ 3557 h 3582"/>
                <a:gd name="TX48" fmla="*/ 2241 w 3582"/>
                <a:gd name="TY48" fmla="*/ 3508 h 3582"/>
                <a:gd name="TX49" fmla="*/ 2411 w 3582"/>
                <a:gd name="TY49" fmla="*/ 3459 h 3582"/>
                <a:gd name="TX50" fmla="*/ 2558 w 3582"/>
                <a:gd name="TY50" fmla="*/ 3410 h 3582"/>
                <a:gd name="TX51" fmla="*/ 2704 w 3582"/>
                <a:gd name="TY51" fmla="*/ 3313 h 3582"/>
                <a:gd name="TX52" fmla="*/ 2850 w 3582"/>
                <a:gd name="TY52" fmla="*/ 3216 h 3582"/>
                <a:gd name="TX53" fmla="*/ 2996 w 3582"/>
                <a:gd name="TY53" fmla="*/ 3118 h 3582"/>
                <a:gd name="TX54" fmla="*/ 3118 w 3582"/>
                <a:gd name="TY54" fmla="*/ 2996 h 3582"/>
                <a:gd name="TX55" fmla="*/ 3240 w 3582"/>
                <a:gd name="TY55" fmla="*/ 2850 h 3582"/>
                <a:gd name="TX56" fmla="*/ 3337 w 3582"/>
                <a:gd name="TY56" fmla="*/ 2704 h 3582"/>
                <a:gd name="TX57" fmla="*/ 3337 w 3582"/>
                <a:gd name="TY57" fmla="*/ 2704 h 3582"/>
                <a:gd name="TX58" fmla="*/ 3459 w 3582"/>
                <a:gd name="TY58" fmla="*/ 2412 h 3582"/>
                <a:gd name="TX59" fmla="*/ 3532 w 3582"/>
                <a:gd name="TY59" fmla="*/ 2144 h 3582"/>
                <a:gd name="TX60" fmla="*/ 3581 w 3582"/>
                <a:gd name="TY60" fmla="*/ 1852 h 3582"/>
                <a:gd name="TX61" fmla="*/ 3556 w 3582"/>
                <a:gd name="TY61" fmla="*/ 1560 h 358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</a:cxnLst>
              <a:rect l="l" t="t" r="r" b="b"/>
              <a:pathLst>
                <a:path w="3582" h="3582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12" name="도형 11"/>
            <p:cNvSpPr>
              <a:spLocks/>
            </p:cNvSpPr>
            <p:nvPr/>
          </p:nvSpPr>
          <p:spPr>
            <a:xfrm>
              <a:off x="1360170" y="3819525"/>
              <a:ext cx="75565" cy="74930"/>
            </a:xfrm>
            <a:custGeom>
              <a:avLst/>
              <a:gdLst>
                <a:gd name="TX0" fmla="*/ 1389 w 3558"/>
                <a:gd name="TY0" fmla="*/ 1 h 3534"/>
                <a:gd name="TX1" fmla="*/ 1389 w 3558"/>
                <a:gd name="TY1" fmla="*/ 1 h 3534"/>
                <a:gd name="TX2" fmla="*/ 1194 w 3558"/>
                <a:gd name="TY2" fmla="*/ 50 h 3534"/>
                <a:gd name="TX3" fmla="*/ 999 w 3558"/>
                <a:gd name="TY3" fmla="*/ 147 h 3534"/>
                <a:gd name="TX4" fmla="*/ 804 w 3558"/>
                <a:gd name="TY4" fmla="*/ 245 h 3534"/>
                <a:gd name="TX5" fmla="*/ 634 w 3558"/>
                <a:gd name="TY5" fmla="*/ 366 h 3534"/>
                <a:gd name="TX6" fmla="*/ 634 w 3558"/>
                <a:gd name="TY6" fmla="*/ 366 h 3534"/>
                <a:gd name="TX7" fmla="*/ 488 w 3558"/>
                <a:gd name="TY7" fmla="*/ 488 h 3534"/>
                <a:gd name="TX8" fmla="*/ 390 w 3558"/>
                <a:gd name="TY8" fmla="*/ 634 h 3534"/>
                <a:gd name="TX9" fmla="*/ 268 w 3558"/>
                <a:gd name="TY9" fmla="*/ 780 h 3534"/>
                <a:gd name="TX10" fmla="*/ 195 w 3558"/>
                <a:gd name="TY10" fmla="*/ 926 h 3534"/>
                <a:gd name="TX11" fmla="*/ 122 w 3558"/>
                <a:gd name="TY11" fmla="*/ 1073 h 3534"/>
                <a:gd name="TX12" fmla="*/ 74 w 3558"/>
                <a:gd name="TY12" fmla="*/ 1243 h 3534"/>
                <a:gd name="TX13" fmla="*/ 25 w 3558"/>
                <a:gd name="TY13" fmla="*/ 1414 h 3534"/>
                <a:gd name="TX14" fmla="*/ 0 w 3558"/>
                <a:gd name="TY14" fmla="*/ 1584 h 3534"/>
                <a:gd name="TX15" fmla="*/ 0 w 3558"/>
                <a:gd name="TY15" fmla="*/ 1755 h 3534"/>
                <a:gd name="TX16" fmla="*/ 0 w 3558"/>
                <a:gd name="TY16" fmla="*/ 1925 h 3534"/>
                <a:gd name="TX17" fmla="*/ 25 w 3558"/>
                <a:gd name="TY17" fmla="*/ 2096 h 3534"/>
                <a:gd name="TX18" fmla="*/ 74 w 3558"/>
                <a:gd name="TY18" fmla="*/ 2266 h 3534"/>
                <a:gd name="TX19" fmla="*/ 122 w 3558"/>
                <a:gd name="TY19" fmla="*/ 2412 h 3534"/>
                <a:gd name="TX20" fmla="*/ 195 w 3558"/>
                <a:gd name="TY20" fmla="*/ 2583 h 3534"/>
                <a:gd name="TX21" fmla="*/ 293 w 3558"/>
                <a:gd name="TY21" fmla="*/ 2729 h 3534"/>
                <a:gd name="TX22" fmla="*/ 415 w 3558"/>
                <a:gd name="TY22" fmla="*/ 2875 h 3534"/>
                <a:gd name="TX23" fmla="*/ 415 w 3558"/>
                <a:gd name="TY23" fmla="*/ 2875 h 3534"/>
                <a:gd name="TX24" fmla="*/ 536 w 3558"/>
                <a:gd name="TY24" fmla="*/ 3021 h 3534"/>
                <a:gd name="TX25" fmla="*/ 658 w 3558"/>
                <a:gd name="TY25" fmla="*/ 3143 h 3534"/>
                <a:gd name="TX26" fmla="*/ 804 w 3558"/>
                <a:gd name="TY26" fmla="*/ 3240 h 3534"/>
                <a:gd name="TX27" fmla="*/ 950 w 3558"/>
                <a:gd name="TY27" fmla="*/ 3313 h 3534"/>
                <a:gd name="TX28" fmla="*/ 1121 w 3558"/>
                <a:gd name="TY28" fmla="*/ 3386 h 3534"/>
                <a:gd name="TX29" fmla="*/ 1267 w 3558"/>
                <a:gd name="TY29" fmla="*/ 3459 h 3534"/>
                <a:gd name="TX30" fmla="*/ 1437 w 3558"/>
                <a:gd name="TY30" fmla="*/ 3484 h 3534"/>
                <a:gd name="TX31" fmla="*/ 1608 w 3558"/>
                <a:gd name="TY31" fmla="*/ 3508 h 3534"/>
                <a:gd name="TX32" fmla="*/ 1778 w 3558"/>
                <a:gd name="TY32" fmla="*/ 3532 h 3534"/>
                <a:gd name="TX33" fmla="*/ 1949 w 3558"/>
                <a:gd name="TY33" fmla="*/ 3508 h 3534"/>
                <a:gd name="TX34" fmla="*/ 2119 w 3558"/>
                <a:gd name="TY34" fmla="*/ 3484 h 3534"/>
                <a:gd name="TX35" fmla="*/ 2290 w 3558"/>
                <a:gd name="TY35" fmla="*/ 3435 h 3534"/>
                <a:gd name="TX36" fmla="*/ 2460 w 3558"/>
                <a:gd name="TY36" fmla="*/ 3386 h 3534"/>
                <a:gd name="TX37" fmla="*/ 2606 w 3558"/>
                <a:gd name="TY37" fmla="*/ 3313 h 3534"/>
                <a:gd name="TX38" fmla="*/ 2777 w 3558"/>
                <a:gd name="TY38" fmla="*/ 3216 h 3534"/>
                <a:gd name="TX39" fmla="*/ 2923 w 3558"/>
                <a:gd name="TY39" fmla="*/ 3118 h 3534"/>
                <a:gd name="TX40" fmla="*/ 2923 w 3558"/>
                <a:gd name="TY40" fmla="*/ 3118 h 3534"/>
                <a:gd name="TX41" fmla="*/ 3045 w 3558"/>
                <a:gd name="TY41" fmla="*/ 2997 h 3534"/>
                <a:gd name="TX42" fmla="*/ 3167 w 3558"/>
                <a:gd name="TY42" fmla="*/ 2851 h 3534"/>
                <a:gd name="TX43" fmla="*/ 3264 w 3558"/>
                <a:gd name="TY43" fmla="*/ 2704 h 3534"/>
                <a:gd name="TX44" fmla="*/ 3361 w 3558"/>
                <a:gd name="TY44" fmla="*/ 2558 h 3534"/>
                <a:gd name="TX45" fmla="*/ 3435 w 3558"/>
                <a:gd name="TY45" fmla="*/ 2412 h 3534"/>
                <a:gd name="TX46" fmla="*/ 3483 w 3558"/>
                <a:gd name="TY46" fmla="*/ 2242 h 3534"/>
                <a:gd name="TX47" fmla="*/ 3532 w 3558"/>
                <a:gd name="TY47" fmla="*/ 2071 h 3534"/>
                <a:gd name="TX48" fmla="*/ 3556 w 3558"/>
                <a:gd name="TY48" fmla="*/ 1901 h 3534"/>
                <a:gd name="TX49" fmla="*/ 3556 w 3558"/>
                <a:gd name="TY49" fmla="*/ 1730 h 3534"/>
                <a:gd name="TX50" fmla="*/ 3556 w 3558"/>
                <a:gd name="TY50" fmla="*/ 1560 h 3534"/>
                <a:gd name="TX51" fmla="*/ 3532 w 3558"/>
                <a:gd name="TY51" fmla="*/ 1389 h 3534"/>
                <a:gd name="TX52" fmla="*/ 3483 w 3558"/>
                <a:gd name="TY52" fmla="*/ 1219 h 3534"/>
                <a:gd name="TX53" fmla="*/ 3410 w 3558"/>
                <a:gd name="TY53" fmla="*/ 1048 h 3534"/>
                <a:gd name="TX54" fmla="*/ 3337 w 3558"/>
                <a:gd name="TY54" fmla="*/ 902 h 3534"/>
                <a:gd name="TX55" fmla="*/ 3264 w 3558"/>
                <a:gd name="TY55" fmla="*/ 756 h 3534"/>
                <a:gd name="TX56" fmla="*/ 3142 w 3558"/>
                <a:gd name="TY56" fmla="*/ 610 h 3534"/>
                <a:gd name="TX57" fmla="*/ 3142 w 3558"/>
                <a:gd name="TY57" fmla="*/ 610 h 3534"/>
                <a:gd name="TX58" fmla="*/ 2972 w 3558"/>
                <a:gd name="TY58" fmla="*/ 415 h 3534"/>
                <a:gd name="TX59" fmla="*/ 2753 w 3558"/>
                <a:gd name="TY59" fmla="*/ 245 h 3534"/>
                <a:gd name="TX60" fmla="*/ 2533 w 3558"/>
                <a:gd name="TY60" fmla="*/ 123 h 3534"/>
                <a:gd name="TX61" fmla="*/ 2314 w 3558"/>
                <a:gd name="TY61" fmla="*/ 50 h 353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</a:cxnLst>
              <a:rect l="l" t="t" r="r" b="b"/>
              <a:pathLst>
                <a:path w="3558" h="3534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13" name="도형 12"/>
            <p:cNvSpPr>
              <a:spLocks/>
            </p:cNvSpPr>
            <p:nvPr/>
          </p:nvSpPr>
          <p:spPr>
            <a:xfrm>
              <a:off x="1553210" y="3656330"/>
              <a:ext cx="75565" cy="75565"/>
            </a:xfrm>
            <a:custGeom>
              <a:avLst/>
              <a:gdLst>
                <a:gd name="TX0" fmla="*/ 0 w 3558"/>
                <a:gd name="TY0" fmla="*/ 2022 h 3582"/>
                <a:gd name="TX1" fmla="*/ 0 w 3558"/>
                <a:gd name="TY1" fmla="*/ 2022 h 3582"/>
                <a:gd name="TX2" fmla="*/ 25 w 3558"/>
                <a:gd name="TY2" fmla="*/ 2216 h 3582"/>
                <a:gd name="TX3" fmla="*/ 98 w 3558"/>
                <a:gd name="TY3" fmla="*/ 2411 h 3582"/>
                <a:gd name="TX4" fmla="*/ 98 w 3558"/>
                <a:gd name="TY4" fmla="*/ 2411 h 3582"/>
                <a:gd name="TX5" fmla="*/ 171 w 3558"/>
                <a:gd name="TY5" fmla="*/ 2557 h 3582"/>
                <a:gd name="TX6" fmla="*/ 244 w 3558"/>
                <a:gd name="TY6" fmla="*/ 2728 h 3582"/>
                <a:gd name="TX7" fmla="*/ 341 w 3558"/>
                <a:gd name="TY7" fmla="*/ 2874 h 3582"/>
                <a:gd name="TX8" fmla="*/ 463 w 3558"/>
                <a:gd name="TY8" fmla="*/ 2996 h 3582"/>
                <a:gd name="TX9" fmla="*/ 585 w 3558"/>
                <a:gd name="TY9" fmla="*/ 3118 h 3582"/>
                <a:gd name="TX10" fmla="*/ 707 w 3558"/>
                <a:gd name="TY10" fmla="*/ 3239 h 3582"/>
                <a:gd name="TX11" fmla="*/ 853 w 3558"/>
                <a:gd name="TY11" fmla="*/ 3337 h 3582"/>
                <a:gd name="TX12" fmla="*/ 999 w 3558"/>
                <a:gd name="TY12" fmla="*/ 3410 h 3582"/>
                <a:gd name="TX13" fmla="*/ 1169 w 3558"/>
                <a:gd name="TY13" fmla="*/ 3483 h 3582"/>
                <a:gd name="TX14" fmla="*/ 1340 w 3558"/>
                <a:gd name="TY14" fmla="*/ 3532 h 3582"/>
                <a:gd name="TX15" fmla="*/ 1510 w 3558"/>
                <a:gd name="TY15" fmla="*/ 3556 h 3582"/>
                <a:gd name="TX16" fmla="*/ 1681 w 3558"/>
                <a:gd name="TY16" fmla="*/ 3580 h 3582"/>
                <a:gd name="TX17" fmla="*/ 1851 w 3558"/>
                <a:gd name="TY17" fmla="*/ 3580 h 3582"/>
                <a:gd name="TX18" fmla="*/ 2022 w 3558"/>
                <a:gd name="TY18" fmla="*/ 3556 h 3582"/>
                <a:gd name="TX19" fmla="*/ 2192 w 3558"/>
                <a:gd name="TY19" fmla="*/ 3532 h 3582"/>
                <a:gd name="TX20" fmla="*/ 2363 w 3558"/>
                <a:gd name="TY20" fmla="*/ 3459 h 3582"/>
                <a:gd name="TX21" fmla="*/ 2363 w 3558"/>
                <a:gd name="TY21" fmla="*/ 3459 h 3582"/>
                <a:gd name="TX22" fmla="*/ 2533 w 3558"/>
                <a:gd name="TY22" fmla="*/ 3410 h 3582"/>
                <a:gd name="TX23" fmla="*/ 2704 w 3558"/>
                <a:gd name="TY23" fmla="*/ 3312 h 3582"/>
                <a:gd name="TX24" fmla="*/ 2850 w 3558"/>
                <a:gd name="TY24" fmla="*/ 3215 h 3582"/>
                <a:gd name="TX25" fmla="*/ 2972 w 3558"/>
                <a:gd name="TY25" fmla="*/ 3093 h 3582"/>
                <a:gd name="TX26" fmla="*/ 3093 w 3558"/>
                <a:gd name="TY26" fmla="*/ 2971 h 3582"/>
                <a:gd name="TX27" fmla="*/ 3215 w 3558"/>
                <a:gd name="TY27" fmla="*/ 2850 h 3582"/>
                <a:gd name="TX28" fmla="*/ 3288 w 3558"/>
                <a:gd name="TY28" fmla="*/ 2704 h 3582"/>
                <a:gd name="TX29" fmla="*/ 3386 w 3558"/>
                <a:gd name="TY29" fmla="*/ 2557 h 3582"/>
                <a:gd name="TX30" fmla="*/ 3434 w 3558"/>
                <a:gd name="TY30" fmla="*/ 2387 h 3582"/>
                <a:gd name="TX31" fmla="*/ 3483 w 3558"/>
                <a:gd name="TY31" fmla="*/ 2216 h 3582"/>
                <a:gd name="TX32" fmla="*/ 3532 w 3558"/>
                <a:gd name="TY32" fmla="*/ 2070 h 3582"/>
                <a:gd name="TX33" fmla="*/ 3556 w 3558"/>
                <a:gd name="TY33" fmla="*/ 1875 h 3582"/>
                <a:gd name="TX34" fmla="*/ 3556 w 3558"/>
                <a:gd name="TY34" fmla="*/ 1705 h 3582"/>
                <a:gd name="TX35" fmla="*/ 3532 w 3558"/>
                <a:gd name="TY35" fmla="*/ 1534 h 3582"/>
                <a:gd name="TX36" fmla="*/ 3507 w 3558"/>
                <a:gd name="TY36" fmla="*/ 1364 h 3582"/>
                <a:gd name="TX37" fmla="*/ 3434 w 3558"/>
                <a:gd name="TY37" fmla="*/ 1194 h 3582"/>
                <a:gd name="TX38" fmla="*/ 3434 w 3558"/>
                <a:gd name="TY38" fmla="*/ 1194 h 3582"/>
                <a:gd name="TX39" fmla="*/ 3361 w 3558"/>
                <a:gd name="TY39" fmla="*/ 1023 h 3582"/>
                <a:gd name="TX40" fmla="*/ 3288 w 3558"/>
                <a:gd name="TY40" fmla="*/ 853 h 3582"/>
                <a:gd name="TX41" fmla="*/ 3191 w 3558"/>
                <a:gd name="TY41" fmla="*/ 706 h 3582"/>
                <a:gd name="TX42" fmla="*/ 3069 w 3558"/>
                <a:gd name="TY42" fmla="*/ 585 h 3582"/>
                <a:gd name="TX43" fmla="*/ 2947 w 3558"/>
                <a:gd name="TY43" fmla="*/ 463 h 3582"/>
                <a:gd name="TX44" fmla="*/ 2825 w 3558"/>
                <a:gd name="TY44" fmla="*/ 341 h 3582"/>
                <a:gd name="TX45" fmla="*/ 2679 w 3558"/>
                <a:gd name="TY45" fmla="*/ 268 h 3582"/>
                <a:gd name="TX46" fmla="*/ 2533 w 3558"/>
                <a:gd name="TY46" fmla="*/ 171 h 3582"/>
                <a:gd name="TX47" fmla="*/ 2363 w 3558"/>
                <a:gd name="TY47" fmla="*/ 122 h 3582"/>
                <a:gd name="TX48" fmla="*/ 2192 w 3558"/>
                <a:gd name="TY48" fmla="*/ 73 h 3582"/>
                <a:gd name="TX49" fmla="*/ 2022 w 3558"/>
                <a:gd name="TY49" fmla="*/ 24 h 3582"/>
                <a:gd name="TX50" fmla="*/ 1851 w 3558"/>
                <a:gd name="TY50" fmla="*/ 24 h 3582"/>
                <a:gd name="TX51" fmla="*/ 1681 w 3558"/>
                <a:gd name="TY51" fmla="*/ 0 h 3582"/>
                <a:gd name="TX52" fmla="*/ 1510 w 3558"/>
                <a:gd name="TY52" fmla="*/ 24 h 3582"/>
                <a:gd name="TX53" fmla="*/ 1340 w 3558"/>
                <a:gd name="TY53" fmla="*/ 73 h 3582"/>
                <a:gd name="TX54" fmla="*/ 1169 w 3558"/>
                <a:gd name="TY54" fmla="*/ 122 h 3582"/>
                <a:gd name="TX55" fmla="*/ 1169 w 3558"/>
                <a:gd name="TY55" fmla="*/ 122 h 3582"/>
                <a:gd name="TX56" fmla="*/ 974 w 3558"/>
                <a:gd name="TY56" fmla="*/ 195 h 3582"/>
                <a:gd name="TX57" fmla="*/ 804 w 3558"/>
                <a:gd name="TY57" fmla="*/ 292 h 3582"/>
                <a:gd name="TX58" fmla="*/ 658 w 3558"/>
                <a:gd name="TY58" fmla="*/ 390 h 3582"/>
                <a:gd name="TX59" fmla="*/ 512 w 3558"/>
                <a:gd name="TY59" fmla="*/ 512 h 3582"/>
                <a:gd name="TX60" fmla="*/ 390 w 3558"/>
                <a:gd name="TY60" fmla="*/ 658 h 3582"/>
                <a:gd name="TX61" fmla="*/ 293 w 3558"/>
                <a:gd name="TY61" fmla="*/ 804 h 3582"/>
                <a:gd name="TX62" fmla="*/ 195 w 3558"/>
                <a:gd name="TY62" fmla="*/ 950 h 3582"/>
                <a:gd name="TX63" fmla="*/ 122 w 3558"/>
                <a:gd name="TY63" fmla="*/ 1120 h 358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</a:cxnLst>
              <a:rect l="l" t="t" r="r" b="b"/>
              <a:pathLst>
                <a:path w="3558" h="3582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14" name="도형 13"/>
            <p:cNvSpPr>
              <a:spLocks/>
            </p:cNvSpPr>
            <p:nvPr/>
          </p:nvSpPr>
          <p:spPr>
            <a:xfrm>
              <a:off x="1325245" y="3590925"/>
              <a:ext cx="159385" cy="160020"/>
            </a:xfrm>
            <a:custGeom>
              <a:avLst/>
              <a:gdLst>
                <a:gd name="TX0" fmla="*/ 0 w 7552"/>
                <a:gd name="TY0" fmla="*/ 3776 h 7577"/>
                <a:gd name="TX1" fmla="*/ 0 w 7552"/>
                <a:gd name="TY1" fmla="*/ 3776 h 7577"/>
                <a:gd name="TX2" fmla="*/ 25 w 7552"/>
                <a:gd name="TY2" fmla="*/ 3410 h 7577"/>
                <a:gd name="TX3" fmla="*/ 73 w 7552"/>
                <a:gd name="TY3" fmla="*/ 3021 h 7577"/>
                <a:gd name="TX4" fmla="*/ 171 w 7552"/>
                <a:gd name="TY4" fmla="*/ 2655 h 7577"/>
                <a:gd name="TX5" fmla="*/ 293 w 7552"/>
                <a:gd name="TY5" fmla="*/ 2314 h 7577"/>
                <a:gd name="TX6" fmla="*/ 463 w 7552"/>
                <a:gd name="TY6" fmla="*/ 1973 h 7577"/>
                <a:gd name="TX7" fmla="*/ 658 w 7552"/>
                <a:gd name="TY7" fmla="*/ 1681 h 7577"/>
                <a:gd name="TX8" fmla="*/ 877 w 7552"/>
                <a:gd name="TY8" fmla="*/ 1389 h 7577"/>
                <a:gd name="TX9" fmla="*/ 1121 w 7552"/>
                <a:gd name="TY9" fmla="*/ 1121 h 7577"/>
                <a:gd name="TX10" fmla="*/ 1389 w 7552"/>
                <a:gd name="TY10" fmla="*/ 877 h 7577"/>
                <a:gd name="TX11" fmla="*/ 1656 w 7552"/>
                <a:gd name="TY11" fmla="*/ 658 h 7577"/>
                <a:gd name="TX12" fmla="*/ 1973 w 7552"/>
                <a:gd name="TY12" fmla="*/ 463 h 7577"/>
                <a:gd name="TX13" fmla="*/ 2314 w 7552"/>
                <a:gd name="TY13" fmla="*/ 293 h 7577"/>
                <a:gd name="TX14" fmla="*/ 2655 w 7552"/>
                <a:gd name="TY14" fmla="*/ 171 h 7577"/>
                <a:gd name="TX15" fmla="*/ 3020 w 7552"/>
                <a:gd name="TY15" fmla="*/ 74 h 7577"/>
                <a:gd name="TX16" fmla="*/ 3386 w 7552"/>
                <a:gd name="TY16" fmla="*/ 25 h 7577"/>
                <a:gd name="TX17" fmla="*/ 3775 w 7552"/>
                <a:gd name="TY17" fmla="*/ 1 h 7577"/>
                <a:gd name="TX18" fmla="*/ 3775 w 7552"/>
                <a:gd name="TY18" fmla="*/ 1 h 7577"/>
                <a:gd name="TX19" fmla="*/ 4165 w 7552"/>
                <a:gd name="TY19" fmla="*/ 25 h 7577"/>
                <a:gd name="TX20" fmla="*/ 4555 w 7552"/>
                <a:gd name="TY20" fmla="*/ 74 h 7577"/>
                <a:gd name="TX21" fmla="*/ 4896 w 7552"/>
                <a:gd name="TY21" fmla="*/ 171 h 7577"/>
                <a:gd name="TX22" fmla="*/ 5261 w 7552"/>
                <a:gd name="TY22" fmla="*/ 293 h 7577"/>
                <a:gd name="TX23" fmla="*/ 5578 w 7552"/>
                <a:gd name="TY23" fmla="*/ 463 h 7577"/>
                <a:gd name="TX24" fmla="*/ 5894 w 7552"/>
                <a:gd name="TY24" fmla="*/ 658 h 7577"/>
                <a:gd name="TX25" fmla="*/ 6186 w 7552"/>
                <a:gd name="TY25" fmla="*/ 877 h 7577"/>
                <a:gd name="TX26" fmla="*/ 6454 w 7552"/>
                <a:gd name="TY26" fmla="*/ 1121 h 7577"/>
                <a:gd name="TX27" fmla="*/ 6698 w 7552"/>
                <a:gd name="TY27" fmla="*/ 1389 h 7577"/>
                <a:gd name="TX28" fmla="*/ 6917 w 7552"/>
                <a:gd name="TY28" fmla="*/ 1681 h 7577"/>
                <a:gd name="TX29" fmla="*/ 7112 w 7552"/>
                <a:gd name="TY29" fmla="*/ 1973 h 7577"/>
                <a:gd name="TX30" fmla="*/ 7258 w 7552"/>
                <a:gd name="TY30" fmla="*/ 2314 h 7577"/>
                <a:gd name="TX31" fmla="*/ 7404 w 7552"/>
                <a:gd name="TY31" fmla="*/ 2655 h 7577"/>
                <a:gd name="TX32" fmla="*/ 7477 w 7552"/>
                <a:gd name="TY32" fmla="*/ 3021 h 7577"/>
                <a:gd name="TX33" fmla="*/ 7550 w 7552"/>
                <a:gd name="TY33" fmla="*/ 3410 h 7577"/>
                <a:gd name="TX34" fmla="*/ 7550 w 7552"/>
                <a:gd name="TY34" fmla="*/ 3776 h 7577"/>
                <a:gd name="TX35" fmla="*/ 7550 w 7552"/>
                <a:gd name="TY35" fmla="*/ 3776 h 7577"/>
                <a:gd name="TX36" fmla="*/ 7550 w 7552"/>
                <a:gd name="TY36" fmla="*/ 4165 h 7577"/>
                <a:gd name="TX37" fmla="*/ 7477 w 7552"/>
                <a:gd name="TY37" fmla="*/ 4555 h 7577"/>
                <a:gd name="TX38" fmla="*/ 7404 w 7552"/>
                <a:gd name="TY38" fmla="*/ 4920 h 7577"/>
                <a:gd name="TX39" fmla="*/ 7258 w 7552"/>
                <a:gd name="TY39" fmla="*/ 5261 h 7577"/>
                <a:gd name="TX40" fmla="*/ 7112 w 7552"/>
                <a:gd name="TY40" fmla="*/ 5578 h 7577"/>
                <a:gd name="TX41" fmla="*/ 6917 w 7552"/>
                <a:gd name="TY41" fmla="*/ 5895 h 7577"/>
                <a:gd name="TX42" fmla="*/ 6698 w 7552"/>
                <a:gd name="TY42" fmla="*/ 6187 h 7577"/>
                <a:gd name="TX43" fmla="*/ 6454 w 7552"/>
                <a:gd name="TY43" fmla="*/ 6455 h 7577"/>
                <a:gd name="TX44" fmla="*/ 6186 w 7552"/>
                <a:gd name="TY44" fmla="*/ 6698 h 7577"/>
                <a:gd name="TX45" fmla="*/ 5894 w 7552"/>
                <a:gd name="TY45" fmla="*/ 6917 h 7577"/>
                <a:gd name="TX46" fmla="*/ 5578 w 7552"/>
                <a:gd name="TY46" fmla="*/ 7112 h 7577"/>
                <a:gd name="TX47" fmla="*/ 5261 w 7552"/>
                <a:gd name="TY47" fmla="*/ 7258 h 7577"/>
                <a:gd name="TX48" fmla="*/ 4896 w 7552"/>
                <a:gd name="TY48" fmla="*/ 7405 h 7577"/>
                <a:gd name="TX49" fmla="*/ 4555 w 7552"/>
                <a:gd name="TY49" fmla="*/ 7478 h 7577"/>
                <a:gd name="TX50" fmla="*/ 4165 w 7552"/>
                <a:gd name="TY50" fmla="*/ 7551 h 7577"/>
                <a:gd name="TX51" fmla="*/ 3775 w 7552"/>
                <a:gd name="TY51" fmla="*/ 7575 h 7577"/>
                <a:gd name="TX52" fmla="*/ 3775 w 7552"/>
                <a:gd name="TY52" fmla="*/ 7575 h 7577"/>
                <a:gd name="TX53" fmla="*/ 3386 w 7552"/>
                <a:gd name="TY53" fmla="*/ 7551 h 7577"/>
                <a:gd name="TX54" fmla="*/ 3020 w 7552"/>
                <a:gd name="TY54" fmla="*/ 7478 h 7577"/>
                <a:gd name="TX55" fmla="*/ 2655 w 7552"/>
                <a:gd name="TY55" fmla="*/ 7405 h 7577"/>
                <a:gd name="TX56" fmla="*/ 2314 w 7552"/>
                <a:gd name="TY56" fmla="*/ 7258 h 7577"/>
                <a:gd name="TX57" fmla="*/ 1973 w 7552"/>
                <a:gd name="TY57" fmla="*/ 7112 h 7577"/>
                <a:gd name="TX58" fmla="*/ 1656 w 7552"/>
                <a:gd name="TY58" fmla="*/ 6917 h 7577"/>
                <a:gd name="TX59" fmla="*/ 1389 w 7552"/>
                <a:gd name="TY59" fmla="*/ 6698 h 7577"/>
                <a:gd name="TX60" fmla="*/ 1121 w 7552"/>
                <a:gd name="TY60" fmla="*/ 6455 h 7577"/>
                <a:gd name="TX61" fmla="*/ 877 w 7552"/>
                <a:gd name="TY61" fmla="*/ 6187 h 7577"/>
                <a:gd name="TX62" fmla="*/ 658 w 7552"/>
                <a:gd name="TY62" fmla="*/ 5895 h 7577"/>
                <a:gd name="TX63" fmla="*/ 463 w 7552"/>
                <a:gd name="TY63" fmla="*/ 5578 h 7577"/>
                <a:gd name="TX64" fmla="*/ 293 w 7552"/>
                <a:gd name="TY64" fmla="*/ 5261 h 7577"/>
                <a:gd name="TX65" fmla="*/ 171 w 7552"/>
                <a:gd name="TY65" fmla="*/ 4920 h 7577"/>
                <a:gd name="TX66" fmla="*/ 73 w 7552"/>
                <a:gd name="TY66" fmla="*/ 4555 h 7577"/>
                <a:gd name="TX67" fmla="*/ 25 w 7552"/>
                <a:gd name="TY67" fmla="*/ 4165 h 7577"/>
                <a:gd name="TX68" fmla="*/ 0 w 7552"/>
                <a:gd name="TY68" fmla="*/ 3776 h 7577"/>
                <a:gd name="TX69" fmla="*/ 0 w 7552"/>
                <a:gd name="TY69" fmla="*/ 3776 h 757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69" y="TY69"/>
                </a:cxn>
              </a:cxnLst>
              <a:rect l="l" t="t" r="r" b="b"/>
              <a:pathLst>
                <a:path w="7552" h="7577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15" name="도형 14"/>
            <p:cNvSpPr>
              <a:spLocks/>
            </p:cNvSpPr>
            <p:nvPr/>
          </p:nvSpPr>
          <p:spPr>
            <a:xfrm>
              <a:off x="1287780" y="3519170"/>
              <a:ext cx="69215" cy="89535"/>
            </a:xfrm>
            <a:custGeom>
              <a:avLst/>
              <a:gdLst>
                <a:gd name="TX0" fmla="*/ 0 w 3265"/>
                <a:gd name="TY0" fmla="*/ 1 h 4240"/>
                <a:gd name="TX1" fmla="*/ 3264 w 3265"/>
                <a:gd name="TY1" fmla="*/ 4238 h 424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</a:cxnLst>
              <a:rect l="l" t="t" r="r" b="b"/>
              <a:pathLst>
                <a:path w="3265" h="424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16" name="도형 15"/>
            <p:cNvSpPr>
              <a:spLocks/>
            </p:cNvSpPr>
            <p:nvPr/>
          </p:nvSpPr>
          <p:spPr>
            <a:xfrm>
              <a:off x="1456055" y="3497580"/>
              <a:ext cx="97155" cy="113030"/>
            </a:xfrm>
            <a:custGeom>
              <a:avLst/>
              <a:gdLst>
                <a:gd name="TX0" fmla="*/ 0 w 4605"/>
                <a:gd name="TY0" fmla="*/ 5359 h 5360"/>
                <a:gd name="TX1" fmla="*/ 4603 w 4605"/>
                <a:gd name="TY1" fmla="*/ 1 h 536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</a:cxnLst>
              <a:rect l="l" t="t" r="r" b="b"/>
              <a:pathLst>
                <a:path w="4605" h="536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17" name="도형 16"/>
            <p:cNvSpPr>
              <a:spLocks/>
            </p:cNvSpPr>
            <p:nvPr/>
          </p:nvSpPr>
          <p:spPr>
            <a:xfrm>
              <a:off x="1483360" y="3680460"/>
              <a:ext cx="107315" cy="14605"/>
            </a:xfrm>
            <a:custGeom>
              <a:avLst/>
              <a:gdLst>
                <a:gd name="TX0" fmla="*/ 5090 w 5092"/>
                <a:gd name="TY0" fmla="*/ 658 h 660"/>
                <a:gd name="TX1" fmla="*/ 0 w 5092"/>
                <a:gd name="TY1" fmla="*/ 1 h 66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</a:cxnLst>
              <a:rect l="l" t="t" r="r" b="b"/>
              <a:pathLst>
                <a:path w="5092" h="66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18" name="도형 17"/>
            <p:cNvSpPr>
              <a:spLocks/>
            </p:cNvSpPr>
            <p:nvPr/>
          </p:nvSpPr>
          <p:spPr>
            <a:xfrm>
              <a:off x="1397635" y="3749675"/>
              <a:ext cx="4445" cy="107315"/>
            </a:xfrm>
            <a:custGeom>
              <a:avLst/>
              <a:gdLst>
                <a:gd name="TX0" fmla="*/ 0 w 197"/>
                <a:gd name="TY0" fmla="*/ 5067 h 5068"/>
                <a:gd name="TX1" fmla="*/ 195 w 197"/>
                <a:gd name="TY1" fmla="*/ 1 h 506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</a:cxnLst>
              <a:rect l="l" t="t" r="r" b="b"/>
              <a:pathLst>
                <a:path w="197" h="5068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19" name="도형 18"/>
            <p:cNvSpPr>
              <a:spLocks/>
            </p:cNvSpPr>
            <p:nvPr/>
          </p:nvSpPr>
          <p:spPr>
            <a:xfrm>
              <a:off x="1212850" y="3700780"/>
              <a:ext cx="119380" cy="49530"/>
            </a:xfrm>
            <a:custGeom>
              <a:avLst/>
              <a:gdLst>
                <a:gd name="TX0" fmla="*/ 0 w 5652"/>
                <a:gd name="TY0" fmla="*/ 2339 h 2341"/>
                <a:gd name="TX1" fmla="*/ 5651 w 5652"/>
                <a:gd name="TY1" fmla="*/ 1 h 234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</a:cxnLst>
              <a:rect l="l" t="t" r="r" b="b"/>
              <a:pathLst>
                <a:path w="5652" h="234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도형 22"/>
          <p:cNvCxnSpPr/>
          <p:nvPr/>
        </p:nvCxnSpPr>
        <p:spPr>
          <a:xfrm>
            <a:off x="0" y="542925"/>
            <a:ext cx="1376680" cy="635"/>
          </a:xfrm>
          <a:prstGeom prst="straightConnector1">
            <a:avLst/>
          </a:prstGeom>
          <a:noFill/>
          <a:ln w="9525" cap="flat" cmpd="sng">
            <a:solidFill>
              <a:srgbClr val="CCCCCC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도형 23"/>
          <p:cNvSpPr>
            <a:spLocks/>
          </p:cNvSpPr>
          <p:nvPr/>
        </p:nvSpPr>
        <p:spPr>
          <a:xfrm>
            <a:off x="817245" y="339725"/>
            <a:ext cx="406400" cy="406400"/>
          </a:xfrm>
          <a:prstGeom prst="ellipse">
            <a:avLst/>
          </a:prstGeom>
          <a:solidFill>
            <a:srgbClr val="FFCD00"/>
          </a:solidFill>
          <a:ln w="0">
            <a:noFill/>
            <a:prstDash/>
          </a:ln>
        </p:spPr>
        <p:txBody>
          <a:bodyPr vert="horz" wrap="square" lIns="91440" tIns="91440" rIns="91440" bIns="9144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cap="none" dirty="0">
              <a:latin typeface="Arial" charset="0"/>
              <a:ea typeface="Arial" charset="0"/>
            </a:endParaRPr>
          </a:p>
        </p:txBody>
      </p:sp>
      <p:sp>
        <p:nvSpPr>
          <p:cNvPr id="25" name="텍스트 개체 틀 24"/>
          <p:cNvSpPr txBox="1">
            <a:spLocks noGrp="1"/>
          </p:cNvSpPr>
          <p:nvPr>
            <p:ph type="title"/>
          </p:nvPr>
        </p:nvSpPr>
        <p:spPr>
          <a:xfrm>
            <a:off x="1381125" y="922655"/>
            <a:ext cx="3879215" cy="4362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26" name="텍스트 개체 틀 25"/>
          <p:cNvSpPr txBox="1">
            <a:spLocks noGrp="1"/>
          </p:cNvSpPr>
          <p:nvPr>
            <p:ph type="body"/>
          </p:nvPr>
        </p:nvSpPr>
        <p:spPr>
          <a:xfrm>
            <a:off x="1381125" y="1616710"/>
            <a:ext cx="6810375" cy="31127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Font typeface="Quattrocento Sans"/>
              <a:buChar char="◉"/>
            </a:pPr>
            <a:endParaRPr/>
          </a:p>
        </p:txBody>
      </p:sp>
      <p:cxnSp>
        <p:nvCxnSpPr>
          <p:cNvPr id="27" name="도형 26"/>
          <p:cNvCxnSpPr/>
          <p:nvPr/>
        </p:nvCxnSpPr>
        <p:spPr>
          <a:xfrm>
            <a:off x="5265420" y="542925"/>
            <a:ext cx="3879215" cy="635"/>
          </a:xfrm>
          <a:prstGeom prst="straightConnector1">
            <a:avLst/>
          </a:prstGeom>
          <a:noFill/>
          <a:ln w="9525" cap="flat" cmpd="sng">
            <a:solidFill>
              <a:srgbClr val="CCCCCC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817245" y="339725"/>
            <a:ext cx="406400" cy="394970"/>
            <a:chOff x="817245" y="339725"/>
            <a:chExt cx="406400" cy="394970"/>
          </a:xfrm>
        </p:grpSpPr>
        <p:sp>
          <p:nvSpPr>
            <p:cNvPr id="8" name="도형 7"/>
            <p:cNvSpPr>
              <a:spLocks/>
            </p:cNvSpPr>
            <p:nvPr/>
          </p:nvSpPr>
          <p:spPr>
            <a:xfrm>
              <a:off x="1122045" y="339725"/>
              <a:ext cx="67945" cy="69215"/>
            </a:xfrm>
            <a:custGeom>
              <a:avLst/>
              <a:gdLst>
                <a:gd name="TX0" fmla="*/ 1023 w 3582"/>
                <a:gd name="TY0" fmla="*/ 3410 h 3582"/>
                <a:gd name="TX1" fmla="*/ 1023 w 3582"/>
                <a:gd name="TY1" fmla="*/ 3410 h 3582"/>
                <a:gd name="TX2" fmla="*/ 1193 w 3582"/>
                <a:gd name="TY2" fmla="*/ 3483 h 3582"/>
                <a:gd name="TX3" fmla="*/ 1388 w 3582"/>
                <a:gd name="TY3" fmla="*/ 3532 h 3582"/>
                <a:gd name="TX4" fmla="*/ 1583 w 3582"/>
                <a:gd name="TY4" fmla="*/ 3556 h 3582"/>
                <a:gd name="TX5" fmla="*/ 1778 w 3582"/>
                <a:gd name="TY5" fmla="*/ 3581 h 3582"/>
                <a:gd name="TX6" fmla="*/ 1778 w 3582"/>
                <a:gd name="TY6" fmla="*/ 3581 h 3582"/>
                <a:gd name="TX7" fmla="*/ 1973 w 3582"/>
                <a:gd name="TY7" fmla="*/ 3556 h 3582"/>
                <a:gd name="TX8" fmla="*/ 2143 w 3582"/>
                <a:gd name="TY8" fmla="*/ 3532 h 3582"/>
                <a:gd name="TX9" fmla="*/ 2314 w 3582"/>
                <a:gd name="TY9" fmla="*/ 3508 h 3582"/>
                <a:gd name="TX10" fmla="*/ 2484 w 3582"/>
                <a:gd name="TY10" fmla="*/ 3435 h 3582"/>
                <a:gd name="TX11" fmla="*/ 2630 w 3582"/>
                <a:gd name="TY11" fmla="*/ 3361 h 3582"/>
                <a:gd name="TX12" fmla="*/ 2776 w 3582"/>
                <a:gd name="TY12" fmla="*/ 3264 h 3582"/>
                <a:gd name="TX13" fmla="*/ 2923 w 3582"/>
                <a:gd name="TY13" fmla="*/ 3167 h 3582"/>
                <a:gd name="TX14" fmla="*/ 3044 w 3582"/>
                <a:gd name="TY14" fmla="*/ 3045 h 3582"/>
                <a:gd name="TX15" fmla="*/ 3166 w 3582"/>
                <a:gd name="TY15" fmla="*/ 2923 h 3582"/>
                <a:gd name="TX16" fmla="*/ 3264 w 3582"/>
                <a:gd name="TY16" fmla="*/ 2801 h 3582"/>
                <a:gd name="TX17" fmla="*/ 3361 w 3582"/>
                <a:gd name="TY17" fmla="*/ 2631 h 3582"/>
                <a:gd name="TX18" fmla="*/ 3434 w 3582"/>
                <a:gd name="TY18" fmla="*/ 2485 h 3582"/>
                <a:gd name="TX19" fmla="*/ 3483 w 3582"/>
                <a:gd name="TY19" fmla="*/ 2314 h 3582"/>
                <a:gd name="TX20" fmla="*/ 3531 w 3582"/>
                <a:gd name="TY20" fmla="*/ 2144 h 3582"/>
                <a:gd name="TX21" fmla="*/ 3556 w 3582"/>
                <a:gd name="TY21" fmla="*/ 1973 h 3582"/>
                <a:gd name="TX22" fmla="*/ 3580 w 3582"/>
                <a:gd name="TY22" fmla="*/ 1803 h 3582"/>
                <a:gd name="TX23" fmla="*/ 3580 w 3582"/>
                <a:gd name="TY23" fmla="*/ 1803 h 3582"/>
                <a:gd name="TX24" fmla="*/ 3556 w 3582"/>
                <a:gd name="TY24" fmla="*/ 1608 h 3582"/>
                <a:gd name="TX25" fmla="*/ 3531 w 3582"/>
                <a:gd name="TY25" fmla="*/ 1437 h 3582"/>
                <a:gd name="TX26" fmla="*/ 3483 w 3582"/>
                <a:gd name="TY26" fmla="*/ 1267 h 3582"/>
                <a:gd name="TX27" fmla="*/ 3434 w 3582"/>
                <a:gd name="TY27" fmla="*/ 1096 h 3582"/>
                <a:gd name="TX28" fmla="*/ 3361 w 3582"/>
                <a:gd name="TY28" fmla="*/ 950 h 3582"/>
                <a:gd name="TX29" fmla="*/ 3264 w 3582"/>
                <a:gd name="TY29" fmla="*/ 804 h 3582"/>
                <a:gd name="TX30" fmla="*/ 3166 w 3582"/>
                <a:gd name="TY30" fmla="*/ 658 h 3582"/>
                <a:gd name="TX31" fmla="*/ 3044 w 3582"/>
                <a:gd name="TY31" fmla="*/ 536 h 3582"/>
                <a:gd name="TX32" fmla="*/ 2923 w 3582"/>
                <a:gd name="TY32" fmla="*/ 414 h 3582"/>
                <a:gd name="TX33" fmla="*/ 2776 w 3582"/>
                <a:gd name="TY33" fmla="*/ 317 h 3582"/>
                <a:gd name="TX34" fmla="*/ 2630 w 3582"/>
                <a:gd name="TY34" fmla="*/ 220 h 3582"/>
                <a:gd name="TX35" fmla="*/ 2484 w 3582"/>
                <a:gd name="TY35" fmla="*/ 147 h 3582"/>
                <a:gd name="TX36" fmla="*/ 2314 w 3582"/>
                <a:gd name="TY36" fmla="*/ 98 h 3582"/>
                <a:gd name="TX37" fmla="*/ 2143 w 3582"/>
                <a:gd name="TY37" fmla="*/ 49 h 3582"/>
                <a:gd name="TX38" fmla="*/ 1973 w 3582"/>
                <a:gd name="TY38" fmla="*/ 25 h 3582"/>
                <a:gd name="TX39" fmla="*/ 1778 w 3582"/>
                <a:gd name="TY39" fmla="*/ 0 h 3582"/>
                <a:gd name="TX40" fmla="*/ 1778 w 3582"/>
                <a:gd name="TY40" fmla="*/ 0 h 3582"/>
                <a:gd name="TX41" fmla="*/ 1607 w 3582"/>
                <a:gd name="TY41" fmla="*/ 25 h 3582"/>
                <a:gd name="TX42" fmla="*/ 1437 w 3582"/>
                <a:gd name="TY42" fmla="*/ 49 h 3582"/>
                <a:gd name="TX43" fmla="*/ 1266 w 3582"/>
                <a:gd name="TY43" fmla="*/ 98 h 3582"/>
                <a:gd name="TX44" fmla="*/ 1096 w 3582"/>
                <a:gd name="TY44" fmla="*/ 147 h 3582"/>
                <a:gd name="TX45" fmla="*/ 925 w 3582"/>
                <a:gd name="TY45" fmla="*/ 220 h 3582"/>
                <a:gd name="TX46" fmla="*/ 779 w 3582"/>
                <a:gd name="TY46" fmla="*/ 317 h 3582"/>
                <a:gd name="TX47" fmla="*/ 658 w 3582"/>
                <a:gd name="TY47" fmla="*/ 414 h 3582"/>
                <a:gd name="TX48" fmla="*/ 536 w 3582"/>
                <a:gd name="TY48" fmla="*/ 536 h 3582"/>
                <a:gd name="TX49" fmla="*/ 414 w 3582"/>
                <a:gd name="TY49" fmla="*/ 658 h 3582"/>
                <a:gd name="TX50" fmla="*/ 317 w 3582"/>
                <a:gd name="TY50" fmla="*/ 804 h 3582"/>
                <a:gd name="TX51" fmla="*/ 219 w 3582"/>
                <a:gd name="TY51" fmla="*/ 950 h 3582"/>
                <a:gd name="TX52" fmla="*/ 146 w 3582"/>
                <a:gd name="TY52" fmla="*/ 1096 h 3582"/>
                <a:gd name="TX53" fmla="*/ 73 w 3582"/>
                <a:gd name="TY53" fmla="*/ 1267 h 3582"/>
                <a:gd name="TX54" fmla="*/ 49 w 3582"/>
                <a:gd name="TY54" fmla="*/ 1437 h 3582"/>
                <a:gd name="TX55" fmla="*/ 24 w 3582"/>
                <a:gd name="TY55" fmla="*/ 1608 h 3582"/>
                <a:gd name="TX56" fmla="*/ 0 w 3582"/>
                <a:gd name="TY56" fmla="*/ 1803 h 3582"/>
                <a:gd name="TX57" fmla="*/ 0 w 3582"/>
                <a:gd name="TY57" fmla="*/ 1803 h 3582"/>
                <a:gd name="TX58" fmla="*/ 24 w 3582"/>
                <a:gd name="TY58" fmla="*/ 2071 h 3582"/>
                <a:gd name="TX59" fmla="*/ 97 w 3582"/>
                <a:gd name="TY59" fmla="*/ 2339 h 3582"/>
                <a:gd name="TX60" fmla="*/ 195 w 3582"/>
                <a:gd name="TY60" fmla="*/ 2582 h 3582"/>
                <a:gd name="TX61" fmla="*/ 317 w 3582"/>
                <a:gd name="TY61" fmla="*/ 2801 h 358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</a:cxnLst>
              <a:rect l="l" t="t" r="r" b="b"/>
              <a:pathLst>
                <a:path w="3582" h="3582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9" name="도형 8"/>
            <p:cNvSpPr>
              <a:spLocks/>
            </p:cNvSpPr>
            <p:nvPr/>
          </p:nvSpPr>
          <p:spPr>
            <a:xfrm>
              <a:off x="885190" y="360045"/>
              <a:ext cx="67945" cy="68580"/>
            </a:xfrm>
            <a:custGeom>
              <a:avLst/>
              <a:gdLst>
                <a:gd name="TX0" fmla="*/ 3191 w 3558"/>
                <a:gd name="TY0" fmla="*/ 2850 h 3558"/>
                <a:gd name="TX1" fmla="*/ 3191 w 3558"/>
                <a:gd name="TY1" fmla="*/ 2850 h 3558"/>
                <a:gd name="TX2" fmla="*/ 3313 w 3558"/>
                <a:gd name="TY2" fmla="*/ 2680 h 3558"/>
                <a:gd name="TX3" fmla="*/ 3410 w 3558"/>
                <a:gd name="TY3" fmla="*/ 2509 h 3558"/>
                <a:gd name="TX4" fmla="*/ 3483 w 3558"/>
                <a:gd name="TY4" fmla="*/ 2314 h 3558"/>
                <a:gd name="TX5" fmla="*/ 3532 w 3558"/>
                <a:gd name="TY5" fmla="*/ 2095 h 3558"/>
                <a:gd name="TX6" fmla="*/ 3532 w 3558"/>
                <a:gd name="TY6" fmla="*/ 2095 h 3558"/>
                <a:gd name="TX7" fmla="*/ 3556 w 3558"/>
                <a:gd name="TY7" fmla="*/ 1925 h 3558"/>
                <a:gd name="TX8" fmla="*/ 3556 w 3558"/>
                <a:gd name="TY8" fmla="*/ 1730 h 3558"/>
                <a:gd name="TX9" fmla="*/ 3556 w 3558"/>
                <a:gd name="TY9" fmla="*/ 1559 h 3558"/>
                <a:gd name="TX10" fmla="*/ 3508 w 3558"/>
                <a:gd name="TY10" fmla="*/ 1389 h 3558"/>
                <a:gd name="TX11" fmla="*/ 3459 w 3558"/>
                <a:gd name="TY11" fmla="*/ 1218 h 3558"/>
                <a:gd name="TX12" fmla="*/ 3410 w 3558"/>
                <a:gd name="TY12" fmla="*/ 1072 h 3558"/>
                <a:gd name="TX13" fmla="*/ 3337 w 3558"/>
                <a:gd name="TY13" fmla="*/ 902 h 3558"/>
                <a:gd name="TX14" fmla="*/ 3240 w 3558"/>
                <a:gd name="TY14" fmla="*/ 756 h 3558"/>
                <a:gd name="TX15" fmla="*/ 3142 w 3558"/>
                <a:gd name="TY15" fmla="*/ 634 h 3558"/>
                <a:gd name="TX16" fmla="*/ 3021 w 3558"/>
                <a:gd name="TY16" fmla="*/ 512 h 3558"/>
                <a:gd name="TX17" fmla="*/ 2899 w 3558"/>
                <a:gd name="TY17" fmla="*/ 390 h 3558"/>
                <a:gd name="TX18" fmla="*/ 2753 w 3558"/>
                <a:gd name="TY18" fmla="*/ 293 h 3558"/>
                <a:gd name="TX19" fmla="*/ 2606 w 3558"/>
                <a:gd name="TY19" fmla="*/ 196 h 3558"/>
                <a:gd name="TX20" fmla="*/ 2436 w 3558"/>
                <a:gd name="TY20" fmla="*/ 122 h 3558"/>
                <a:gd name="TX21" fmla="*/ 2266 w 3558"/>
                <a:gd name="TY21" fmla="*/ 74 h 3558"/>
                <a:gd name="TX22" fmla="*/ 2095 w 3558"/>
                <a:gd name="TY22" fmla="*/ 25 h 3558"/>
                <a:gd name="TX23" fmla="*/ 2095 w 3558"/>
                <a:gd name="TY23" fmla="*/ 25 h 3558"/>
                <a:gd name="TX24" fmla="*/ 1925 w 3558"/>
                <a:gd name="TY24" fmla="*/ 1 h 3558"/>
                <a:gd name="TX25" fmla="*/ 1730 w 3558"/>
                <a:gd name="TY25" fmla="*/ 1 h 3558"/>
                <a:gd name="TX26" fmla="*/ 1559 w 3558"/>
                <a:gd name="TY26" fmla="*/ 1 h 3558"/>
                <a:gd name="TX27" fmla="*/ 1389 w 3558"/>
                <a:gd name="TY27" fmla="*/ 25 h 3558"/>
                <a:gd name="TX28" fmla="*/ 1218 w 3558"/>
                <a:gd name="TY28" fmla="*/ 74 h 3558"/>
                <a:gd name="TX29" fmla="*/ 1072 w 3558"/>
                <a:gd name="TY29" fmla="*/ 147 h 3558"/>
                <a:gd name="TX30" fmla="*/ 902 w 3558"/>
                <a:gd name="TY30" fmla="*/ 220 h 3558"/>
                <a:gd name="TX31" fmla="*/ 756 w 3558"/>
                <a:gd name="TY31" fmla="*/ 317 h 3558"/>
                <a:gd name="TX32" fmla="*/ 634 w 3558"/>
                <a:gd name="TY32" fmla="*/ 415 h 3558"/>
                <a:gd name="TX33" fmla="*/ 512 w 3558"/>
                <a:gd name="TY33" fmla="*/ 537 h 3558"/>
                <a:gd name="TX34" fmla="*/ 390 w 3558"/>
                <a:gd name="TY34" fmla="*/ 658 h 3558"/>
                <a:gd name="TX35" fmla="*/ 293 w 3558"/>
                <a:gd name="TY35" fmla="*/ 804 h 3558"/>
                <a:gd name="TX36" fmla="*/ 195 w 3558"/>
                <a:gd name="TY36" fmla="*/ 951 h 3558"/>
                <a:gd name="TX37" fmla="*/ 122 w 3558"/>
                <a:gd name="TY37" fmla="*/ 1097 h 3558"/>
                <a:gd name="TX38" fmla="*/ 74 w 3558"/>
                <a:gd name="TY38" fmla="*/ 1267 h 3558"/>
                <a:gd name="TX39" fmla="*/ 25 w 3558"/>
                <a:gd name="TY39" fmla="*/ 1462 h 3558"/>
                <a:gd name="TX40" fmla="*/ 25 w 3558"/>
                <a:gd name="TY40" fmla="*/ 1462 h 3558"/>
                <a:gd name="TX41" fmla="*/ 1 w 3558"/>
                <a:gd name="TY41" fmla="*/ 1633 h 3558"/>
                <a:gd name="TX42" fmla="*/ 1 w 3558"/>
                <a:gd name="TY42" fmla="*/ 1803 h 3558"/>
                <a:gd name="TX43" fmla="*/ 1 w 3558"/>
                <a:gd name="TY43" fmla="*/ 1998 h 3558"/>
                <a:gd name="TX44" fmla="*/ 25 w 3558"/>
                <a:gd name="TY44" fmla="*/ 2168 h 3558"/>
                <a:gd name="TX45" fmla="*/ 74 w 3558"/>
                <a:gd name="TY45" fmla="*/ 2339 h 3558"/>
                <a:gd name="TX46" fmla="*/ 147 w 3558"/>
                <a:gd name="TY46" fmla="*/ 2485 h 3558"/>
                <a:gd name="TX47" fmla="*/ 220 w 3558"/>
                <a:gd name="TY47" fmla="*/ 2655 h 3558"/>
                <a:gd name="TX48" fmla="*/ 317 w 3558"/>
                <a:gd name="TY48" fmla="*/ 2777 h 3558"/>
                <a:gd name="TX49" fmla="*/ 415 w 3558"/>
                <a:gd name="TY49" fmla="*/ 2923 h 3558"/>
                <a:gd name="TX50" fmla="*/ 536 w 3558"/>
                <a:gd name="TY50" fmla="*/ 3045 h 3558"/>
                <a:gd name="TX51" fmla="*/ 658 w 3558"/>
                <a:gd name="TY51" fmla="*/ 3167 h 3558"/>
                <a:gd name="TX52" fmla="*/ 804 w 3558"/>
                <a:gd name="TY52" fmla="*/ 3264 h 3558"/>
                <a:gd name="TX53" fmla="*/ 950 w 3558"/>
                <a:gd name="TY53" fmla="*/ 3362 h 3558"/>
                <a:gd name="TX54" fmla="*/ 1096 w 3558"/>
                <a:gd name="TY54" fmla="*/ 3435 h 3558"/>
                <a:gd name="TX55" fmla="*/ 1267 w 3558"/>
                <a:gd name="TY55" fmla="*/ 3483 h 3558"/>
                <a:gd name="TX56" fmla="*/ 1462 w 3558"/>
                <a:gd name="TY56" fmla="*/ 3532 h 3558"/>
                <a:gd name="TX57" fmla="*/ 1462 w 3558"/>
                <a:gd name="TY57" fmla="*/ 3532 h 3558"/>
                <a:gd name="TX58" fmla="*/ 1705 w 3558"/>
                <a:gd name="TY58" fmla="*/ 3557 h 3558"/>
                <a:gd name="TX59" fmla="*/ 1973 w 3558"/>
                <a:gd name="TY59" fmla="*/ 3557 h 3558"/>
                <a:gd name="TX60" fmla="*/ 2217 w 3558"/>
                <a:gd name="TY60" fmla="*/ 3508 h 3558"/>
                <a:gd name="TX61" fmla="*/ 2460 w 3558"/>
                <a:gd name="TY61" fmla="*/ 3435 h 355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</a:cxnLst>
              <a:rect l="l" t="t" r="r" b="b"/>
              <a:pathLst>
                <a:path w="3558" h="3558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10" name="도형 9"/>
            <p:cNvSpPr>
              <a:spLocks/>
            </p:cNvSpPr>
            <p:nvPr/>
          </p:nvSpPr>
          <p:spPr>
            <a:xfrm>
              <a:off x="817245" y="569595"/>
              <a:ext cx="67945" cy="69215"/>
            </a:xfrm>
            <a:custGeom>
              <a:avLst/>
              <a:gdLst>
                <a:gd name="TX0" fmla="*/ 3215 w 3582"/>
                <a:gd name="TY0" fmla="*/ 707 h 3582"/>
                <a:gd name="TX1" fmla="*/ 3215 w 3582"/>
                <a:gd name="TY1" fmla="*/ 707 h 3582"/>
                <a:gd name="TX2" fmla="*/ 3093 w 3582"/>
                <a:gd name="TY2" fmla="*/ 585 h 3582"/>
                <a:gd name="TX3" fmla="*/ 2972 w 3582"/>
                <a:gd name="TY3" fmla="*/ 464 h 3582"/>
                <a:gd name="TX4" fmla="*/ 2850 w 3582"/>
                <a:gd name="TY4" fmla="*/ 342 h 3582"/>
                <a:gd name="TX5" fmla="*/ 2679 w 3582"/>
                <a:gd name="TY5" fmla="*/ 244 h 3582"/>
                <a:gd name="TX6" fmla="*/ 2679 w 3582"/>
                <a:gd name="TY6" fmla="*/ 244 h 3582"/>
                <a:gd name="TX7" fmla="*/ 2533 w 3582"/>
                <a:gd name="TY7" fmla="*/ 171 h 3582"/>
                <a:gd name="TX8" fmla="*/ 2363 w 3582"/>
                <a:gd name="TY8" fmla="*/ 98 h 3582"/>
                <a:gd name="TX9" fmla="*/ 2192 w 3582"/>
                <a:gd name="TY9" fmla="*/ 50 h 3582"/>
                <a:gd name="TX10" fmla="*/ 2022 w 3582"/>
                <a:gd name="TY10" fmla="*/ 25 h 3582"/>
                <a:gd name="TX11" fmla="*/ 1851 w 3582"/>
                <a:gd name="TY11" fmla="*/ 1 h 3582"/>
                <a:gd name="TX12" fmla="*/ 1681 w 3582"/>
                <a:gd name="TY12" fmla="*/ 25 h 3582"/>
                <a:gd name="TX13" fmla="*/ 1510 w 3582"/>
                <a:gd name="TY13" fmla="*/ 25 h 3582"/>
                <a:gd name="TX14" fmla="*/ 1340 w 3582"/>
                <a:gd name="TY14" fmla="*/ 74 h 3582"/>
                <a:gd name="TX15" fmla="*/ 1169 w 3582"/>
                <a:gd name="TY15" fmla="*/ 123 h 3582"/>
                <a:gd name="TX16" fmla="*/ 1023 w 3582"/>
                <a:gd name="TY16" fmla="*/ 196 h 3582"/>
                <a:gd name="TX17" fmla="*/ 877 w 3582"/>
                <a:gd name="TY17" fmla="*/ 269 h 3582"/>
                <a:gd name="TX18" fmla="*/ 731 w 3582"/>
                <a:gd name="TY18" fmla="*/ 366 h 3582"/>
                <a:gd name="TX19" fmla="*/ 585 w 3582"/>
                <a:gd name="TY19" fmla="*/ 488 h 3582"/>
                <a:gd name="TX20" fmla="*/ 463 w 3582"/>
                <a:gd name="TY20" fmla="*/ 610 h 3582"/>
                <a:gd name="TX21" fmla="*/ 341 w 3582"/>
                <a:gd name="TY21" fmla="*/ 731 h 3582"/>
                <a:gd name="TX22" fmla="*/ 244 w 3582"/>
                <a:gd name="TY22" fmla="*/ 902 h 3582"/>
                <a:gd name="TX23" fmla="*/ 244 w 3582"/>
                <a:gd name="TY23" fmla="*/ 902 h 3582"/>
                <a:gd name="TX24" fmla="*/ 171 w 3582"/>
                <a:gd name="TY24" fmla="*/ 1048 h 3582"/>
                <a:gd name="TX25" fmla="*/ 98 w 3582"/>
                <a:gd name="TY25" fmla="*/ 1219 h 3582"/>
                <a:gd name="TX26" fmla="*/ 49 w 3582"/>
                <a:gd name="TY26" fmla="*/ 1389 h 3582"/>
                <a:gd name="TX27" fmla="*/ 25 w 3582"/>
                <a:gd name="TY27" fmla="*/ 1560 h 3582"/>
                <a:gd name="TX28" fmla="*/ 0 w 3582"/>
                <a:gd name="TY28" fmla="*/ 1730 h 3582"/>
                <a:gd name="TX29" fmla="*/ 0 w 3582"/>
                <a:gd name="TY29" fmla="*/ 1900 h 3582"/>
                <a:gd name="TX30" fmla="*/ 25 w 3582"/>
                <a:gd name="TY30" fmla="*/ 2071 h 3582"/>
                <a:gd name="TX31" fmla="*/ 73 w 3582"/>
                <a:gd name="TY31" fmla="*/ 2241 h 3582"/>
                <a:gd name="TX32" fmla="*/ 122 w 3582"/>
                <a:gd name="TY32" fmla="*/ 2412 h 3582"/>
                <a:gd name="TX33" fmla="*/ 195 w 3582"/>
                <a:gd name="TY33" fmla="*/ 2558 h 3582"/>
                <a:gd name="TX34" fmla="*/ 268 w 3582"/>
                <a:gd name="TY34" fmla="*/ 2729 h 3582"/>
                <a:gd name="TX35" fmla="*/ 366 w 3582"/>
                <a:gd name="TY35" fmla="*/ 2850 h 3582"/>
                <a:gd name="TX36" fmla="*/ 463 w 3582"/>
                <a:gd name="TY36" fmla="*/ 2996 h 3582"/>
                <a:gd name="TX37" fmla="*/ 609 w 3582"/>
                <a:gd name="TY37" fmla="*/ 3118 h 3582"/>
                <a:gd name="TX38" fmla="*/ 731 w 3582"/>
                <a:gd name="TY38" fmla="*/ 3240 h 3582"/>
                <a:gd name="TX39" fmla="*/ 901 w 3582"/>
                <a:gd name="TY39" fmla="*/ 3337 h 3582"/>
                <a:gd name="TX40" fmla="*/ 901 w 3582"/>
                <a:gd name="TY40" fmla="*/ 3337 h 3582"/>
                <a:gd name="TX41" fmla="*/ 1048 w 3582"/>
                <a:gd name="TY41" fmla="*/ 3410 h 3582"/>
                <a:gd name="TX42" fmla="*/ 1218 w 3582"/>
                <a:gd name="TY42" fmla="*/ 3484 h 3582"/>
                <a:gd name="TX43" fmla="*/ 1389 w 3582"/>
                <a:gd name="TY43" fmla="*/ 3532 h 3582"/>
                <a:gd name="TX44" fmla="*/ 1559 w 3582"/>
                <a:gd name="TY44" fmla="*/ 3557 h 3582"/>
                <a:gd name="TX45" fmla="*/ 1730 w 3582"/>
                <a:gd name="TY45" fmla="*/ 3581 h 3582"/>
                <a:gd name="TX46" fmla="*/ 1900 w 3582"/>
                <a:gd name="TY46" fmla="*/ 3581 h 3582"/>
                <a:gd name="TX47" fmla="*/ 2071 w 3582"/>
                <a:gd name="TY47" fmla="*/ 3557 h 3582"/>
                <a:gd name="TX48" fmla="*/ 2241 w 3582"/>
                <a:gd name="TY48" fmla="*/ 3508 h 3582"/>
                <a:gd name="TX49" fmla="*/ 2411 w 3582"/>
                <a:gd name="TY49" fmla="*/ 3459 h 3582"/>
                <a:gd name="TX50" fmla="*/ 2558 w 3582"/>
                <a:gd name="TY50" fmla="*/ 3410 h 3582"/>
                <a:gd name="TX51" fmla="*/ 2704 w 3582"/>
                <a:gd name="TY51" fmla="*/ 3313 h 3582"/>
                <a:gd name="TX52" fmla="*/ 2850 w 3582"/>
                <a:gd name="TY52" fmla="*/ 3216 h 3582"/>
                <a:gd name="TX53" fmla="*/ 2996 w 3582"/>
                <a:gd name="TY53" fmla="*/ 3118 h 3582"/>
                <a:gd name="TX54" fmla="*/ 3118 w 3582"/>
                <a:gd name="TY54" fmla="*/ 2996 h 3582"/>
                <a:gd name="TX55" fmla="*/ 3240 w 3582"/>
                <a:gd name="TY55" fmla="*/ 2850 h 3582"/>
                <a:gd name="TX56" fmla="*/ 3337 w 3582"/>
                <a:gd name="TY56" fmla="*/ 2704 h 3582"/>
                <a:gd name="TX57" fmla="*/ 3337 w 3582"/>
                <a:gd name="TY57" fmla="*/ 2704 h 3582"/>
                <a:gd name="TX58" fmla="*/ 3459 w 3582"/>
                <a:gd name="TY58" fmla="*/ 2412 h 3582"/>
                <a:gd name="TX59" fmla="*/ 3532 w 3582"/>
                <a:gd name="TY59" fmla="*/ 2144 h 3582"/>
                <a:gd name="TX60" fmla="*/ 3581 w 3582"/>
                <a:gd name="TY60" fmla="*/ 1852 h 3582"/>
                <a:gd name="TX61" fmla="*/ 3556 w 3582"/>
                <a:gd name="TY61" fmla="*/ 1560 h 358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</a:cxnLst>
              <a:rect l="l" t="t" r="r" b="b"/>
              <a:pathLst>
                <a:path w="3582" h="3582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11" name="도형 10"/>
            <p:cNvSpPr>
              <a:spLocks/>
            </p:cNvSpPr>
            <p:nvPr/>
          </p:nvSpPr>
          <p:spPr>
            <a:xfrm>
              <a:off x="982980" y="666750"/>
              <a:ext cx="67945" cy="67945"/>
            </a:xfrm>
            <a:custGeom>
              <a:avLst/>
              <a:gdLst>
                <a:gd name="TX0" fmla="*/ 1389 w 3558"/>
                <a:gd name="TY0" fmla="*/ 1 h 3534"/>
                <a:gd name="TX1" fmla="*/ 1389 w 3558"/>
                <a:gd name="TY1" fmla="*/ 1 h 3534"/>
                <a:gd name="TX2" fmla="*/ 1194 w 3558"/>
                <a:gd name="TY2" fmla="*/ 50 h 3534"/>
                <a:gd name="TX3" fmla="*/ 999 w 3558"/>
                <a:gd name="TY3" fmla="*/ 147 h 3534"/>
                <a:gd name="TX4" fmla="*/ 804 w 3558"/>
                <a:gd name="TY4" fmla="*/ 245 h 3534"/>
                <a:gd name="TX5" fmla="*/ 634 w 3558"/>
                <a:gd name="TY5" fmla="*/ 366 h 3534"/>
                <a:gd name="TX6" fmla="*/ 634 w 3558"/>
                <a:gd name="TY6" fmla="*/ 366 h 3534"/>
                <a:gd name="TX7" fmla="*/ 488 w 3558"/>
                <a:gd name="TY7" fmla="*/ 488 h 3534"/>
                <a:gd name="TX8" fmla="*/ 390 w 3558"/>
                <a:gd name="TY8" fmla="*/ 634 h 3534"/>
                <a:gd name="TX9" fmla="*/ 268 w 3558"/>
                <a:gd name="TY9" fmla="*/ 780 h 3534"/>
                <a:gd name="TX10" fmla="*/ 195 w 3558"/>
                <a:gd name="TY10" fmla="*/ 926 h 3534"/>
                <a:gd name="TX11" fmla="*/ 122 w 3558"/>
                <a:gd name="TY11" fmla="*/ 1073 h 3534"/>
                <a:gd name="TX12" fmla="*/ 74 w 3558"/>
                <a:gd name="TY12" fmla="*/ 1243 h 3534"/>
                <a:gd name="TX13" fmla="*/ 25 w 3558"/>
                <a:gd name="TY13" fmla="*/ 1414 h 3534"/>
                <a:gd name="TX14" fmla="*/ 0 w 3558"/>
                <a:gd name="TY14" fmla="*/ 1584 h 3534"/>
                <a:gd name="TX15" fmla="*/ 0 w 3558"/>
                <a:gd name="TY15" fmla="*/ 1755 h 3534"/>
                <a:gd name="TX16" fmla="*/ 0 w 3558"/>
                <a:gd name="TY16" fmla="*/ 1925 h 3534"/>
                <a:gd name="TX17" fmla="*/ 25 w 3558"/>
                <a:gd name="TY17" fmla="*/ 2096 h 3534"/>
                <a:gd name="TX18" fmla="*/ 74 w 3558"/>
                <a:gd name="TY18" fmla="*/ 2266 h 3534"/>
                <a:gd name="TX19" fmla="*/ 122 w 3558"/>
                <a:gd name="TY19" fmla="*/ 2412 h 3534"/>
                <a:gd name="TX20" fmla="*/ 195 w 3558"/>
                <a:gd name="TY20" fmla="*/ 2583 h 3534"/>
                <a:gd name="TX21" fmla="*/ 293 w 3558"/>
                <a:gd name="TY21" fmla="*/ 2729 h 3534"/>
                <a:gd name="TX22" fmla="*/ 415 w 3558"/>
                <a:gd name="TY22" fmla="*/ 2875 h 3534"/>
                <a:gd name="TX23" fmla="*/ 415 w 3558"/>
                <a:gd name="TY23" fmla="*/ 2875 h 3534"/>
                <a:gd name="TX24" fmla="*/ 536 w 3558"/>
                <a:gd name="TY24" fmla="*/ 3021 h 3534"/>
                <a:gd name="TX25" fmla="*/ 658 w 3558"/>
                <a:gd name="TY25" fmla="*/ 3143 h 3534"/>
                <a:gd name="TX26" fmla="*/ 804 w 3558"/>
                <a:gd name="TY26" fmla="*/ 3240 h 3534"/>
                <a:gd name="TX27" fmla="*/ 950 w 3558"/>
                <a:gd name="TY27" fmla="*/ 3313 h 3534"/>
                <a:gd name="TX28" fmla="*/ 1121 w 3558"/>
                <a:gd name="TY28" fmla="*/ 3386 h 3534"/>
                <a:gd name="TX29" fmla="*/ 1267 w 3558"/>
                <a:gd name="TY29" fmla="*/ 3459 h 3534"/>
                <a:gd name="TX30" fmla="*/ 1437 w 3558"/>
                <a:gd name="TY30" fmla="*/ 3484 h 3534"/>
                <a:gd name="TX31" fmla="*/ 1608 w 3558"/>
                <a:gd name="TY31" fmla="*/ 3508 h 3534"/>
                <a:gd name="TX32" fmla="*/ 1778 w 3558"/>
                <a:gd name="TY32" fmla="*/ 3532 h 3534"/>
                <a:gd name="TX33" fmla="*/ 1949 w 3558"/>
                <a:gd name="TY33" fmla="*/ 3508 h 3534"/>
                <a:gd name="TX34" fmla="*/ 2119 w 3558"/>
                <a:gd name="TY34" fmla="*/ 3484 h 3534"/>
                <a:gd name="TX35" fmla="*/ 2290 w 3558"/>
                <a:gd name="TY35" fmla="*/ 3435 h 3534"/>
                <a:gd name="TX36" fmla="*/ 2460 w 3558"/>
                <a:gd name="TY36" fmla="*/ 3386 h 3534"/>
                <a:gd name="TX37" fmla="*/ 2606 w 3558"/>
                <a:gd name="TY37" fmla="*/ 3313 h 3534"/>
                <a:gd name="TX38" fmla="*/ 2777 w 3558"/>
                <a:gd name="TY38" fmla="*/ 3216 h 3534"/>
                <a:gd name="TX39" fmla="*/ 2923 w 3558"/>
                <a:gd name="TY39" fmla="*/ 3118 h 3534"/>
                <a:gd name="TX40" fmla="*/ 2923 w 3558"/>
                <a:gd name="TY40" fmla="*/ 3118 h 3534"/>
                <a:gd name="TX41" fmla="*/ 3045 w 3558"/>
                <a:gd name="TY41" fmla="*/ 2997 h 3534"/>
                <a:gd name="TX42" fmla="*/ 3167 w 3558"/>
                <a:gd name="TY42" fmla="*/ 2851 h 3534"/>
                <a:gd name="TX43" fmla="*/ 3264 w 3558"/>
                <a:gd name="TY43" fmla="*/ 2704 h 3534"/>
                <a:gd name="TX44" fmla="*/ 3361 w 3558"/>
                <a:gd name="TY44" fmla="*/ 2558 h 3534"/>
                <a:gd name="TX45" fmla="*/ 3435 w 3558"/>
                <a:gd name="TY45" fmla="*/ 2412 h 3534"/>
                <a:gd name="TX46" fmla="*/ 3483 w 3558"/>
                <a:gd name="TY46" fmla="*/ 2242 h 3534"/>
                <a:gd name="TX47" fmla="*/ 3532 w 3558"/>
                <a:gd name="TY47" fmla="*/ 2071 h 3534"/>
                <a:gd name="TX48" fmla="*/ 3556 w 3558"/>
                <a:gd name="TY48" fmla="*/ 1901 h 3534"/>
                <a:gd name="TX49" fmla="*/ 3556 w 3558"/>
                <a:gd name="TY49" fmla="*/ 1730 h 3534"/>
                <a:gd name="TX50" fmla="*/ 3556 w 3558"/>
                <a:gd name="TY50" fmla="*/ 1560 h 3534"/>
                <a:gd name="TX51" fmla="*/ 3532 w 3558"/>
                <a:gd name="TY51" fmla="*/ 1389 h 3534"/>
                <a:gd name="TX52" fmla="*/ 3483 w 3558"/>
                <a:gd name="TY52" fmla="*/ 1219 h 3534"/>
                <a:gd name="TX53" fmla="*/ 3410 w 3558"/>
                <a:gd name="TY53" fmla="*/ 1048 h 3534"/>
                <a:gd name="TX54" fmla="*/ 3337 w 3558"/>
                <a:gd name="TY54" fmla="*/ 902 h 3534"/>
                <a:gd name="TX55" fmla="*/ 3264 w 3558"/>
                <a:gd name="TY55" fmla="*/ 756 h 3534"/>
                <a:gd name="TX56" fmla="*/ 3142 w 3558"/>
                <a:gd name="TY56" fmla="*/ 610 h 3534"/>
                <a:gd name="TX57" fmla="*/ 3142 w 3558"/>
                <a:gd name="TY57" fmla="*/ 610 h 3534"/>
                <a:gd name="TX58" fmla="*/ 2972 w 3558"/>
                <a:gd name="TY58" fmla="*/ 415 h 3534"/>
                <a:gd name="TX59" fmla="*/ 2753 w 3558"/>
                <a:gd name="TY59" fmla="*/ 245 h 3534"/>
                <a:gd name="TX60" fmla="*/ 2533 w 3558"/>
                <a:gd name="TY60" fmla="*/ 123 h 3534"/>
                <a:gd name="TX61" fmla="*/ 2314 w 3558"/>
                <a:gd name="TY61" fmla="*/ 50 h 353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</a:cxnLst>
              <a:rect l="l" t="t" r="r" b="b"/>
              <a:pathLst>
                <a:path w="3558" h="3534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12" name="도형 11"/>
            <p:cNvSpPr>
              <a:spLocks/>
            </p:cNvSpPr>
            <p:nvPr/>
          </p:nvSpPr>
          <p:spPr>
            <a:xfrm>
              <a:off x="1156335" y="518795"/>
              <a:ext cx="67945" cy="69215"/>
            </a:xfrm>
            <a:custGeom>
              <a:avLst/>
              <a:gdLst>
                <a:gd name="TX0" fmla="*/ 0 w 3558"/>
                <a:gd name="TY0" fmla="*/ 2022 h 3582"/>
                <a:gd name="TX1" fmla="*/ 0 w 3558"/>
                <a:gd name="TY1" fmla="*/ 2022 h 3582"/>
                <a:gd name="TX2" fmla="*/ 25 w 3558"/>
                <a:gd name="TY2" fmla="*/ 2216 h 3582"/>
                <a:gd name="TX3" fmla="*/ 98 w 3558"/>
                <a:gd name="TY3" fmla="*/ 2411 h 3582"/>
                <a:gd name="TX4" fmla="*/ 98 w 3558"/>
                <a:gd name="TY4" fmla="*/ 2411 h 3582"/>
                <a:gd name="TX5" fmla="*/ 171 w 3558"/>
                <a:gd name="TY5" fmla="*/ 2557 h 3582"/>
                <a:gd name="TX6" fmla="*/ 244 w 3558"/>
                <a:gd name="TY6" fmla="*/ 2728 h 3582"/>
                <a:gd name="TX7" fmla="*/ 341 w 3558"/>
                <a:gd name="TY7" fmla="*/ 2874 h 3582"/>
                <a:gd name="TX8" fmla="*/ 463 w 3558"/>
                <a:gd name="TY8" fmla="*/ 2996 h 3582"/>
                <a:gd name="TX9" fmla="*/ 585 w 3558"/>
                <a:gd name="TY9" fmla="*/ 3118 h 3582"/>
                <a:gd name="TX10" fmla="*/ 707 w 3558"/>
                <a:gd name="TY10" fmla="*/ 3239 h 3582"/>
                <a:gd name="TX11" fmla="*/ 853 w 3558"/>
                <a:gd name="TY11" fmla="*/ 3337 h 3582"/>
                <a:gd name="TX12" fmla="*/ 999 w 3558"/>
                <a:gd name="TY12" fmla="*/ 3410 h 3582"/>
                <a:gd name="TX13" fmla="*/ 1169 w 3558"/>
                <a:gd name="TY13" fmla="*/ 3483 h 3582"/>
                <a:gd name="TX14" fmla="*/ 1340 w 3558"/>
                <a:gd name="TY14" fmla="*/ 3532 h 3582"/>
                <a:gd name="TX15" fmla="*/ 1510 w 3558"/>
                <a:gd name="TY15" fmla="*/ 3556 h 3582"/>
                <a:gd name="TX16" fmla="*/ 1681 w 3558"/>
                <a:gd name="TY16" fmla="*/ 3580 h 3582"/>
                <a:gd name="TX17" fmla="*/ 1851 w 3558"/>
                <a:gd name="TY17" fmla="*/ 3580 h 3582"/>
                <a:gd name="TX18" fmla="*/ 2022 w 3558"/>
                <a:gd name="TY18" fmla="*/ 3556 h 3582"/>
                <a:gd name="TX19" fmla="*/ 2192 w 3558"/>
                <a:gd name="TY19" fmla="*/ 3532 h 3582"/>
                <a:gd name="TX20" fmla="*/ 2363 w 3558"/>
                <a:gd name="TY20" fmla="*/ 3459 h 3582"/>
                <a:gd name="TX21" fmla="*/ 2363 w 3558"/>
                <a:gd name="TY21" fmla="*/ 3459 h 3582"/>
                <a:gd name="TX22" fmla="*/ 2533 w 3558"/>
                <a:gd name="TY22" fmla="*/ 3410 h 3582"/>
                <a:gd name="TX23" fmla="*/ 2704 w 3558"/>
                <a:gd name="TY23" fmla="*/ 3312 h 3582"/>
                <a:gd name="TX24" fmla="*/ 2850 w 3558"/>
                <a:gd name="TY24" fmla="*/ 3215 h 3582"/>
                <a:gd name="TX25" fmla="*/ 2972 w 3558"/>
                <a:gd name="TY25" fmla="*/ 3093 h 3582"/>
                <a:gd name="TX26" fmla="*/ 3093 w 3558"/>
                <a:gd name="TY26" fmla="*/ 2971 h 3582"/>
                <a:gd name="TX27" fmla="*/ 3215 w 3558"/>
                <a:gd name="TY27" fmla="*/ 2850 h 3582"/>
                <a:gd name="TX28" fmla="*/ 3288 w 3558"/>
                <a:gd name="TY28" fmla="*/ 2704 h 3582"/>
                <a:gd name="TX29" fmla="*/ 3386 w 3558"/>
                <a:gd name="TY29" fmla="*/ 2557 h 3582"/>
                <a:gd name="TX30" fmla="*/ 3434 w 3558"/>
                <a:gd name="TY30" fmla="*/ 2387 h 3582"/>
                <a:gd name="TX31" fmla="*/ 3483 w 3558"/>
                <a:gd name="TY31" fmla="*/ 2216 h 3582"/>
                <a:gd name="TX32" fmla="*/ 3532 w 3558"/>
                <a:gd name="TY32" fmla="*/ 2070 h 3582"/>
                <a:gd name="TX33" fmla="*/ 3556 w 3558"/>
                <a:gd name="TY33" fmla="*/ 1875 h 3582"/>
                <a:gd name="TX34" fmla="*/ 3556 w 3558"/>
                <a:gd name="TY34" fmla="*/ 1705 h 3582"/>
                <a:gd name="TX35" fmla="*/ 3532 w 3558"/>
                <a:gd name="TY35" fmla="*/ 1534 h 3582"/>
                <a:gd name="TX36" fmla="*/ 3507 w 3558"/>
                <a:gd name="TY36" fmla="*/ 1364 h 3582"/>
                <a:gd name="TX37" fmla="*/ 3434 w 3558"/>
                <a:gd name="TY37" fmla="*/ 1194 h 3582"/>
                <a:gd name="TX38" fmla="*/ 3434 w 3558"/>
                <a:gd name="TY38" fmla="*/ 1194 h 3582"/>
                <a:gd name="TX39" fmla="*/ 3361 w 3558"/>
                <a:gd name="TY39" fmla="*/ 1023 h 3582"/>
                <a:gd name="TX40" fmla="*/ 3288 w 3558"/>
                <a:gd name="TY40" fmla="*/ 853 h 3582"/>
                <a:gd name="TX41" fmla="*/ 3191 w 3558"/>
                <a:gd name="TY41" fmla="*/ 706 h 3582"/>
                <a:gd name="TX42" fmla="*/ 3069 w 3558"/>
                <a:gd name="TY42" fmla="*/ 585 h 3582"/>
                <a:gd name="TX43" fmla="*/ 2947 w 3558"/>
                <a:gd name="TY43" fmla="*/ 463 h 3582"/>
                <a:gd name="TX44" fmla="*/ 2825 w 3558"/>
                <a:gd name="TY44" fmla="*/ 341 h 3582"/>
                <a:gd name="TX45" fmla="*/ 2679 w 3558"/>
                <a:gd name="TY45" fmla="*/ 268 h 3582"/>
                <a:gd name="TX46" fmla="*/ 2533 w 3558"/>
                <a:gd name="TY46" fmla="*/ 171 h 3582"/>
                <a:gd name="TX47" fmla="*/ 2363 w 3558"/>
                <a:gd name="TY47" fmla="*/ 122 h 3582"/>
                <a:gd name="TX48" fmla="*/ 2192 w 3558"/>
                <a:gd name="TY48" fmla="*/ 73 h 3582"/>
                <a:gd name="TX49" fmla="*/ 2022 w 3558"/>
                <a:gd name="TY49" fmla="*/ 24 h 3582"/>
                <a:gd name="TX50" fmla="*/ 1851 w 3558"/>
                <a:gd name="TY50" fmla="*/ 24 h 3582"/>
                <a:gd name="TX51" fmla="*/ 1681 w 3558"/>
                <a:gd name="TY51" fmla="*/ 0 h 3582"/>
                <a:gd name="TX52" fmla="*/ 1510 w 3558"/>
                <a:gd name="TY52" fmla="*/ 24 h 3582"/>
                <a:gd name="TX53" fmla="*/ 1340 w 3558"/>
                <a:gd name="TY53" fmla="*/ 73 h 3582"/>
                <a:gd name="TX54" fmla="*/ 1169 w 3558"/>
                <a:gd name="TY54" fmla="*/ 122 h 3582"/>
                <a:gd name="TX55" fmla="*/ 1169 w 3558"/>
                <a:gd name="TY55" fmla="*/ 122 h 3582"/>
                <a:gd name="TX56" fmla="*/ 974 w 3558"/>
                <a:gd name="TY56" fmla="*/ 195 h 3582"/>
                <a:gd name="TX57" fmla="*/ 804 w 3558"/>
                <a:gd name="TY57" fmla="*/ 292 h 3582"/>
                <a:gd name="TX58" fmla="*/ 658 w 3558"/>
                <a:gd name="TY58" fmla="*/ 390 h 3582"/>
                <a:gd name="TX59" fmla="*/ 512 w 3558"/>
                <a:gd name="TY59" fmla="*/ 512 h 3582"/>
                <a:gd name="TX60" fmla="*/ 390 w 3558"/>
                <a:gd name="TY60" fmla="*/ 658 h 3582"/>
                <a:gd name="TX61" fmla="*/ 293 w 3558"/>
                <a:gd name="TY61" fmla="*/ 804 h 3582"/>
                <a:gd name="TX62" fmla="*/ 195 w 3558"/>
                <a:gd name="TY62" fmla="*/ 950 h 3582"/>
                <a:gd name="TX63" fmla="*/ 122 w 3558"/>
                <a:gd name="TY63" fmla="*/ 1120 h 358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</a:cxnLst>
              <a:rect l="l" t="t" r="r" b="b"/>
              <a:pathLst>
                <a:path w="3558" h="3582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13" name="도형 12"/>
            <p:cNvSpPr>
              <a:spLocks/>
            </p:cNvSpPr>
            <p:nvPr/>
          </p:nvSpPr>
          <p:spPr>
            <a:xfrm>
              <a:off x="951865" y="459105"/>
              <a:ext cx="142875" cy="145415"/>
            </a:xfrm>
            <a:custGeom>
              <a:avLst/>
              <a:gdLst>
                <a:gd name="TX0" fmla="*/ 0 w 7552"/>
                <a:gd name="TY0" fmla="*/ 3776 h 7577"/>
                <a:gd name="TX1" fmla="*/ 0 w 7552"/>
                <a:gd name="TY1" fmla="*/ 3776 h 7577"/>
                <a:gd name="TX2" fmla="*/ 25 w 7552"/>
                <a:gd name="TY2" fmla="*/ 3410 h 7577"/>
                <a:gd name="TX3" fmla="*/ 73 w 7552"/>
                <a:gd name="TY3" fmla="*/ 3021 h 7577"/>
                <a:gd name="TX4" fmla="*/ 171 w 7552"/>
                <a:gd name="TY4" fmla="*/ 2655 h 7577"/>
                <a:gd name="TX5" fmla="*/ 293 w 7552"/>
                <a:gd name="TY5" fmla="*/ 2314 h 7577"/>
                <a:gd name="TX6" fmla="*/ 463 w 7552"/>
                <a:gd name="TY6" fmla="*/ 1973 h 7577"/>
                <a:gd name="TX7" fmla="*/ 658 w 7552"/>
                <a:gd name="TY7" fmla="*/ 1681 h 7577"/>
                <a:gd name="TX8" fmla="*/ 877 w 7552"/>
                <a:gd name="TY8" fmla="*/ 1389 h 7577"/>
                <a:gd name="TX9" fmla="*/ 1121 w 7552"/>
                <a:gd name="TY9" fmla="*/ 1121 h 7577"/>
                <a:gd name="TX10" fmla="*/ 1389 w 7552"/>
                <a:gd name="TY10" fmla="*/ 877 h 7577"/>
                <a:gd name="TX11" fmla="*/ 1656 w 7552"/>
                <a:gd name="TY11" fmla="*/ 658 h 7577"/>
                <a:gd name="TX12" fmla="*/ 1973 w 7552"/>
                <a:gd name="TY12" fmla="*/ 463 h 7577"/>
                <a:gd name="TX13" fmla="*/ 2314 w 7552"/>
                <a:gd name="TY13" fmla="*/ 293 h 7577"/>
                <a:gd name="TX14" fmla="*/ 2655 w 7552"/>
                <a:gd name="TY14" fmla="*/ 171 h 7577"/>
                <a:gd name="TX15" fmla="*/ 3020 w 7552"/>
                <a:gd name="TY15" fmla="*/ 74 h 7577"/>
                <a:gd name="TX16" fmla="*/ 3386 w 7552"/>
                <a:gd name="TY16" fmla="*/ 25 h 7577"/>
                <a:gd name="TX17" fmla="*/ 3775 w 7552"/>
                <a:gd name="TY17" fmla="*/ 1 h 7577"/>
                <a:gd name="TX18" fmla="*/ 3775 w 7552"/>
                <a:gd name="TY18" fmla="*/ 1 h 7577"/>
                <a:gd name="TX19" fmla="*/ 4165 w 7552"/>
                <a:gd name="TY19" fmla="*/ 25 h 7577"/>
                <a:gd name="TX20" fmla="*/ 4555 w 7552"/>
                <a:gd name="TY20" fmla="*/ 74 h 7577"/>
                <a:gd name="TX21" fmla="*/ 4896 w 7552"/>
                <a:gd name="TY21" fmla="*/ 171 h 7577"/>
                <a:gd name="TX22" fmla="*/ 5261 w 7552"/>
                <a:gd name="TY22" fmla="*/ 293 h 7577"/>
                <a:gd name="TX23" fmla="*/ 5578 w 7552"/>
                <a:gd name="TY23" fmla="*/ 463 h 7577"/>
                <a:gd name="TX24" fmla="*/ 5894 w 7552"/>
                <a:gd name="TY24" fmla="*/ 658 h 7577"/>
                <a:gd name="TX25" fmla="*/ 6186 w 7552"/>
                <a:gd name="TY25" fmla="*/ 877 h 7577"/>
                <a:gd name="TX26" fmla="*/ 6454 w 7552"/>
                <a:gd name="TY26" fmla="*/ 1121 h 7577"/>
                <a:gd name="TX27" fmla="*/ 6698 w 7552"/>
                <a:gd name="TY27" fmla="*/ 1389 h 7577"/>
                <a:gd name="TX28" fmla="*/ 6917 w 7552"/>
                <a:gd name="TY28" fmla="*/ 1681 h 7577"/>
                <a:gd name="TX29" fmla="*/ 7112 w 7552"/>
                <a:gd name="TY29" fmla="*/ 1973 h 7577"/>
                <a:gd name="TX30" fmla="*/ 7258 w 7552"/>
                <a:gd name="TY30" fmla="*/ 2314 h 7577"/>
                <a:gd name="TX31" fmla="*/ 7404 w 7552"/>
                <a:gd name="TY31" fmla="*/ 2655 h 7577"/>
                <a:gd name="TX32" fmla="*/ 7477 w 7552"/>
                <a:gd name="TY32" fmla="*/ 3021 h 7577"/>
                <a:gd name="TX33" fmla="*/ 7550 w 7552"/>
                <a:gd name="TY33" fmla="*/ 3410 h 7577"/>
                <a:gd name="TX34" fmla="*/ 7550 w 7552"/>
                <a:gd name="TY34" fmla="*/ 3776 h 7577"/>
                <a:gd name="TX35" fmla="*/ 7550 w 7552"/>
                <a:gd name="TY35" fmla="*/ 3776 h 7577"/>
                <a:gd name="TX36" fmla="*/ 7550 w 7552"/>
                <a:gd name="TY36" fmla="*/ 4165 h 7577"/>
                <a:gd name="TX37" fmla="*/ 7477 w 7552"/>
                <a:gd name="TY37" fmla="*/ 4555 h 7577"/>
                <a:gd name="TX38" fmla="*/ 7404 w 7552"/>
                <a:gd name="TY38" fmla="*/ 4920 h 7577"/>
                <a:gd name="TX39" fmla="*/ 7258 w 7552"/>
                <a:gd name="TY39" fmla="*/ 5261 h 7577"/>
                <a:gd name="TX40" fmla="*/ 7112 w 7552"/>
                <a:gd name="TY40" fmla="*/ 5578 h 7577"/>
                <a:gd name="TX41" fmla="*/ 6917 w 7552"/>
                <a:gd name="TY41" fmla="*/ 5895 h 7577"/>
                <a:gd name="TX42" fmla="*/ 6698 w 7552"/>
                <a:gd name="TY42" fmla="*/ 6187 h 7577"/>
                <a:gd name="TX43" fmla="*/ 6454 w 7552"/>
                <a:gd name="TY43" fmla="*/ 6455 h 7577"/>
                <a:gd name="TX44" fmla="*/ 6186 w 7552"/>
                <a:gd name="TY44" fmla="*/ 6698 h 7577"/>
                <a:gd name="TX45" fmla="*/ 5894 w 7552"/>
                <a:gd name="TY45" fmla="*/ 6917 h 7577"/>
                <a:gd name="TX46" fmla="*/ 5578 w 7552"/>
                <a:gd name="TY46" fmla="*/ 7112 h 7577"/>
                <a:gd name="TX47" fmla="*/ 5261 w 7552"/>
                <a:gd name="TY47" fmla="*/ 7258 h 7577"/>
                <a:gd name="TX48" fmla="*/ 4896 w 7552"/>
                <a:gd name="TY48" fmla="*/ 7405 h 7577"/>
                <a:gd name="TX49" fmla="*/ 4555 w 7552"/>
                <a:gd name="TY49" fmla="*/ 7478 h 7577"/>
                <a:gd name="TX50" fmla="*/ 4165 w 7552"/>
                <a:gd name="TY50" fmla="*/ 7551 h 7577"/>
                <a:gd name="TX51" fmla="*/ 3775 w 7552"/>
                <a:gd name="TY51" fmla="*/ 7575 h 7577"/>
                <a:gd name="TX52" fmla="*/ 3775 w 7552"/>
                <a:gd name="TY52" fmla="*/ 7575 h 7577"/>
                <a:gd name="TX53" fmla="*/ 3386 w 7552"/>
                <a:gd name="TY53" fmla="*/ 7551 h 7577"/>
                <a:gd name="TX54" fmla="*/ 3020 w 7552"/>
                <a:gd name="TY54" fmla="*/ 7478 h 7577"/>
                <a:gd name="TX55" fmla="*/ 2655 w 7552"/>
                <a:gd name="TY55" fmla="*/ 7405 h 7577"/>
                <a:gd name="TX56" fmla="*/ 2314 w 7552"/>
                <a:gd name="TY56" fmla="*/ 7258 h 7577"/>
                <a:gd name="TX57" fmla="*/ 1973 w 7552"/>
                <a:gd name="TY57" fmla="*/ 7112 h 7577"/>
                <a:gd name="TX58" fmla="*/ 1656 w 7552"/>
                <a:gd name="TY58" fmla="*/ 6917 h 7577"/>
                <a:gd name="TX59" fmla="*/ 1389 w 7552"/>
                <a:gd name="TY59" fmla="*/ 6698 h 7577"/>
                <a:gd name="TX60" fmla="*/ 1121 w 7552"/>
                <a:gd name="TY60" fmla="*/ 6455 h 7577"/>
                <a:gd name="TX61" fmla="*/ 877 w 7552"/>
                <a:gd name="TY61" fmla="*/ 6187 h 7577"/>
                <a:gd name="TX62" fmla="*/ 658 w 7552"/>
                <a:gd name="TY62" fmla="*/ 5895 h 7577"/>
                <a:gd name="TX63" fmla="*/ 463 w 7552"/>
                <a:gd name="TY63" fmla="*/ 5578 h 7577"/>
                <a:gd name="TX64" fmla="*/ 293 w 7552"/>
                <a:gd name="TY64" fmla="*/ 5261 h 7577"/>
                <a:gd name="TX65" fmla="*/ 171 w 7552"/>
                <a:gd name="TY65" fmla="*/ 4920 h 7577"/>
                <a:gd name="TX66" fmla="*/ 73 w 7552"/>
                <a:gd name="TY66" fmla="*/ 4555 h 7577"/>
                <a:gd name="TX67" fmla="*/ 25 w 7552"/>
                <a:gd name="TY67" fmla="*/ 4165 h 7577"/>
                <a:gd name="TX68" fmla="*/ 0 w 7552"/>
                <a:gd name="TY68" fmla="*/ 3776 h 7577"/>
                <a:gd name="TX69" fmla="*/ 0 w 7552"/>
                <a:gd name="TY69" fmla="*/ 3776 h 757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69" y="TY69"/>
                </a:cxn>
              </a:cxnLst>
              <a:rect l="l" t="t" r="r" b="b"/>
              <a:pathLst>
                <a:path w="7552" h="7577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14" name="도형 13"/>
            <p:cNvSpPr>
              <a:spLocks/>
            </p:cNvSpPr>
            <p:nvPr/>
          </p:nvSpPr>
          <p:spPr>
            <a:xfrm>
              <a:off x="918210" y="393700"/>
              <a:ext cx="62230" cy="81280"/>
            </a:xfrm>
            <a:custGeom>
              <a:avLst/>
              <a:gdLst>
                <a:gd name="TX0" fmla="*/ 0 w 3265"/>
                <a:gd name="TY0" fmla="*/ 1 h 4240"/>
                <a:gd name="TX1" fmla="*/ 3264 w 3265"/>
                <a:gd name="TY1" fmla="*/ 4238 h 424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</a:cxnLst>
              <a:rect l="l" t="t" r="r" b="b"/>
              <a:pathLst>
                <a:path w="3265" h="424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15" name="도형 14"/>
            <p:cNvSpPr>
              <a:spLocks/>
            </p:cNvSpPr>
            <p:nvPr/>
          </p:nvSpPr>
          <p:spPr>
            <a:xfrm>
              <a:off x="1069340" y="374015"/>
              <a:ext cx="87630" cy="102870"/>
            </a:xfrm>
            <a:custGeom>
              <a:avLst/>
              <a:gdLst>
                <a:gd name="TX0" fmla="*/ 0 w 4605"/>
                <a:gd name="TY0" fmla="*/ 5359 h 5360"/>
                <a:gd name="TX1" fmla="*/ 4603 w 4605"/>
                <a:gd name="TY1" fmla="*/ 1 h 536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</a:cxnLst>
              <a:rect l="l" t="t" r="r" b="b"/>
              <a:pathLst>
                <a:path w="4605" h="536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16" name="도형 15"/>
            <p:cNvSpPr>
              <a:spLocks/>
            </p:cNvSpPr>
            <p:nvPr/>
          </p:nvSpPr>
          <p:spPr>
            <a:xfrm>
              <a:off x="1094105" y="540385"/>
              <a:ext cx="96520" cy="13335"/>
            </a:xfrm>
            <a:custGeom>
              <a:avLst/>
              <a:gdLst>
                <a:gd name="TX0" fmla="*/ 5090 w 5092"/>
                <a:gd name="TY0" fmla="*/ 658 h 660"/>
                <a:gd name="TX1" fmla="*/ 0 w 5092"/>
                <a:gd name="TY1" fmla="*/ 1 h 66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</a:cxnLst>
              <a:rect l="l" t="t" r="r" b="b"/>
              <a:pathLst>
                <a:path w="5092" h="66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17" name="도형 16"/>
            <p:cNvSpPr>
              <a:spLocks/>
            </p:cNvSpPr>
            <p:nvPr/>
          </p:nvSpPr>
          <p:spPr>
            <a:xfrm>
              <a:off x="1016634" y="603250"/>
              <a:ext cx="4445" cy="97155"/>
            </a:xfrm>
            <a:custGeom>
              <a:avLst/>
              <a:gdLst>
                <a:gd name="TX0" fmla="*/ 0 w 197"/>
                <a:gd name="TY0" fmla="*/ 5067 h 5068"/>
                <a:gd name="TX1" fmla="*/ 195 w 197"/>
                <a:gd name="TY1" fmla="*/ 1 h 506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</a:cxnLst>
              <a:rect l="l" t="t" r="r" b="b"/>
              <a:pathLst>
                <a:path w="197" h="5068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18" name="도형 17"/>
            <p:cNvSpPr>
              <a:spLocks/>
            </p:cNvSpPr>
            <p:nvPr/>
          </p:nvSpPr>
          <p:spPr>
            <a:xfrm>
              <a:off x="850900" y="559435"/>
              <a:ext cx="107315" cy="45085"/>
            </a:xfrm>
            <a:custGeom>
              <a:avLst/>
              <a:gdLst>
                <a:gd name="TX0" fmla="*/ 0 w 5652"/>
                <a:gd name="TY0" fmla="*/ 2339 h 2341"/>
                <a:gd name="TX1" fmla="*/ 5651 w 5652"/>
                <a:gd name="TY1" fmla="*/ 1 h 234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</a:cxnLst>
              <a:rect l="l" t="t" r="r" b="b"/>
              <a:pathLst>
                <a:path w="5652" h="234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텍스트 개체 틀 29"/>
          <p:cNvSpPr txBox="1">
            <a:spLocks noGrp="1"/>
          </p:cNvSpPr>
          <p:nvPr>
            <p:ph type="body"/>
          </p:nvPr>
        </p:nvSpPr>
        <p:spPr>
          <a:xfrm>
            <a:off x="1381125" y="1618615"/>
            <a:ext cx="3425825" cy="32315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1" name="텍스트 개체 틀 30"/>
          <p:cNvSpPr txBox="1">
            <a:spLocks noGrp="1"/>
          </p:cNvSpPr>
          <p:nvPr>
            <p:ph type="body"/>
          </p:nvPr>
        </p:nvSpPr>
        <p:spPr>
          <a:xfrm>
            <a:off x="5012690" y="1618615"/>
            <a:ext cx="3425825" cy="32315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cxnSp>
        <p:nvCxnSpPr>
          <p:cNvPr id="8" name="도형 7"/>
          <p:cNvCxnSpPr/>
          <p:nvPr/>
        </p:nvCxnSpPr>
        <p:spPr>
          <a:xfrm>
            <a:off x="0" y="542925"/>
            <a:ext cx="1376680" cy="635"/>
          </a:xfrm>
          <a:prstGeom prst="straightConnector1">
            <a:avLst/>
          </a:prstGeom>
          <a:noFill/>
          <a:ln w="9525" cap="flat" cmpd="sng">
            <a:solidFill>
              <a:srgbClr val="CCCCCC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>
            <a:off x="817245" y="339725"/>
            <a:ext cx="406400" cy="406400"/>
          </a:xfrm>
          <a:prstGeom prst="ellipse">
            <a:avLst/>
          </a:prstGeom>
          <a:solidFill>
            <a:srgbClr val="FFCD00"/>
          </a:solidFill>
          <a:ln w="0">
            <a:noFill/>
            <a:prstDash/>
          </a:ln>
        </p:spPr>
        <p:txBody>
          <a:bodyPr vert="horz" wrap="square" lIns="91440" tIns="91440" rIns="91440" bIns="9144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cap="none" dirty="0">
              <a:latin typeface="Arial" charset="0"/>
              <a:ea typeface="Arial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>
            <a:off x="5265420" y="542925"/>
            <a:ext cx="3879215" cy="635"/>
          </a:xfrm>
          <a:prstGeom prst="straightConnector1">
            <a:avLst/>
          </a:prstGeom>
          <a:noFill/>
          <a:ln w="9525" cap="flat" cmpd="sng">
            <a:solidFill>
              <a:srgbClr val="CCCCCC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817245" y="339725"/>
            <a:ext cx="406400" cy="394970"/>
            <a:chOff x="817245" y="339725"/>
            <a:chExt cx="406400" cy="394970"/>
          </a:xfrm>
        </p:grpSpPr>
        <p:sp>
          <p:nvSpPr>
            <p:cNvPr id="14" name="도형 13"/>
            <p:cNvSpPr>
              <a:spLocks/>
            </p:cNvSpPr>
            <p:nvPr/>
          </p:nvSpPr>
          <p:spPr>
            <a:xfrm>
              <a:off x="1122045" y="339725"/>
              <a:ext cx="67945" cy="69215"/>
            </a:xfrm>
            <a:custGeom>
              <a:avLst/>
              <a:gdLst>
                <a:gd name="TX0" fmla="*/ 1023 w 3582"/>
                <a:gd name="TY0" fmla="*/ 3410 h 3582"/>
                <a:gd name="TX1" fmla="*/ 1023 w 3582"/>
                <a:gd name="TY1" fmla="*/ 3410 h 3582"/>
                <a:gd name="TX2" fmla="*/ 1193 w 3582"/>
                <a:gd name="TY2" fmla="*/ 3483 h 3582"/>
                <a:gd name="TX3" fmla="*/ 1388 w 3582"/>
                <a:gd name="TY3" fmla="*/ 3532 h 3582"/>
                <a:gd name="TX4" fmla="*/ 1583 w 3582"/>
                <a:gd name="TY4" fmla="*/ 3556 h 3582"/>
                <a:gd name="TX5" fmla="*/ 1778 w 3582"/>
                <a:gd name="TY5" fmla="*/ 3581 h 3582"/>
                <a:gd name="TX6" fmla="*/ 1778 w 3582"/>
                <a:gd name="TY6" fmla="*/ 3581 h 3582"/>
                <a:gd name="TX7" fmla="*/ 1973 w 3582"/>
                <a:gd name="TY7" fmla="*/ 3556 h 3582"/>
                <a:gd name="TX8" fmla="*/ 2143 w 3582"/>
                <a:gd name="TY8" fmla="*/ 3532 h 3582"/>
                <a:gd name="TX9" fmla="*/ 2314 w 3582"/>
                <a:gd name="TY9" fmla="*/ 3508 h 3582"/>
                <a:gd name="TX10" fmla="*/ 2484 w 3582"/>
                <a:gd name="TY10" fmla="*/ 3435 h 3582"/>
                <a:gd name="TX11" fmla="*/ 2630 w 3582"/>
                <a:gd name="TY11" fmla="*/ 3361 h 3582"/>
                <a:gd name="TX12" fmla="*/ 2776 w 3582"/>
                <a:gd name="TY12" fmla="*/ 3264 h 3582"/>
                <a:gd name="TX13" fmla="*/ 2923 w 3582"/>
                <a:gd name="TY13" fmla="*/ 3167 h 3582"/>
                <a:gd name="TX14" fmla="*/ 3044 w 3582"/>
                <a:gd name="TY14" fmla="*/ 3045 h 3582"/>
                <a:gd name="TX15" fmla="*/ 3166 w 3582"/>
                <a:gd name="TY15" fmla="*/ 2923 h 3582"/>
                <a:gd name="TX16" fmla="*/ 3264 w 3582"/>
                <a:gd name="TY16" fmla="*/ 2801 h 3582"/>
                <a:gd name="TX17" fmla="*/ 3361 w 3582"/>
                <a:gd name="TY17" fmla="*/ 2631 h 3582"/>
                <a:gd name="TX18" fmla="*/ 3434 w 3582"/>
                <a:gd name="TY18" fmla="*/ 2485 h 3582"/>
                <a:gd name="TX19" fmla="*/ 3483 w 3582"/>
                <a:gd name="TY19" fmla="*/ 2314 h 3582"/>
                <a:gd name="TX20" fmla="*/ 3531 w 3582"/>
                <a:gd name="TY20" fmla="*/ 2144 h 3582"/>
                <a:gd name="TX21" fmla="*/ 3556 w 3582"/>
                <a:gd name="TY21" fmla="*/ 1973 h 3582"/>
                <a:gd name="TX22" fmla="*/ 3580 w 3582"/>
                <a:gd name="TY22" fmla="*/ 1803 h 3582"/>
                <a:gd name="TX23" fmla="*/ 3580 w 3582"/>
                <a:gd name="TY23" fmla="*/ 1803 h 3582"/>
                <a:gd name="TX24" fmla="*/ 3556 w 3582"/>
                <a:gd name="TY24" fmla="*/ 1608 h 3582"/>
                <a:gd name="TX25" fmla="*/ 3531 w 3582"/>
                <a:gd name="TY25" fmla="*/ 1437 h 3582"/>
                <a:gd name="TX26" fmla="*/ 3483 w 3582"/>
                <a:gd name="TY26" fmla="*/ 1267 h 3582"/>
                <a:gd name="TX27" fmla="*/ 3434 w 3582"/>
                <a:gd name="TY27" fmla="*/ 1096 h 3582"/>
                <a:gd name="TX28" fmla="*/ 3361 w 3582"/>
                <a:gd name="TY28" fmla="*/ 950 h 3582"/>
                <a:gd name="TX29" fmla="*/ 3264 w 3582"/>
                <a:gd name="TY29" fmla="*/ 804 h 3582"/>
                <a:gd name="TX30" fmla="*/ 3166 w 3582"/>
                <a:gd name="TY30" fmla="*/ 658 h 3582"/>
                <a:gd name="TX31" fmla="*/ 3044 w 3582"/>
                <a:gd name="TY31" fmla="*/ 536 h 3582"/>
                <a:gd name="TX32" fmla="*/ 2923 w 3582"/>
                <a:gd name="TY32" fmla="*/ 414 h 3582"/>
                <a:gd name="TX33" fmla="*/ 2776 w 3582"/>
                <a:gd name="TY33" fmla="*/ 317 h 3582"/>
                <a:gd name="TX34" fmla="*/ 2630 w 3582"/>
                <a:gd name="TY34" fmla="*/ 220 h 3582"/>
                <a:gd name="TX35" fmla="*/ 2484 w 3582"/>
                <a:gd name="TY35" fmla="*/ 147 h 3582"/>
                <a:gd name="TX36" fmla="*/ 2314 w 3582"/>
                <a:gd name="TY36" fmla="*/ 98 h 3582"/>
                <a:gd name="TX37" fmla="*/ 2143 w 3582"/>
                <a:gd name="TY37" fmla="*/ 49 h 3582"/>
                <a:gd name="TX38" fmla="*/ 1973 w 3582"/>
                <a:gd name="TY38" fmla="*/ 25 h 3582"/>
                <a:gd name="TX39" fmla="*/ 1778 w 3582"/>
                <a:gd name="TY39" fmla="*/ 0 h 3582"/>
                <a:gd name="TX40" fmla="*/ 1778 w 3582"/>
                <a:gd name="TY40" fmla="*/ 0 h 3582"/>
                <a:gd name="TX41" fmla="*/ 1607 w 3582"/>
                <a:gd name="TY41" fmla="*/ 25 h 3582"/>
                <a:gd name="TX42" fmla="*/ 1437 w 3582"/>
                <a:gd name="TY42" fmla="*/ 49 h 3582"/>
                <a:gd name="TX43" fmla="*/ 1266 w 3582"/>
                <a:gd name="TY43" fmla="*/ 98 h 3582"/>
                <a:gd name="TX44" fmla="*/ 1096 w 3582"/>
                <a:gd name="TY44" fmla="*/ 147 h 3582"/>
                <a:gd name="TX45" fmla="*/ 925 w 3582"/>
                <a:gd name="TY45" fmla="*/ 220 h 3582"/>
                <a:gd name="TX46" fmla="*/ 779 w 3582"/>
                <a:gd name="TY46" fmla="*/ 317 h 3582"/>
                <a:gd name="TX47" fmla="*/ 658 w 3582"/>
                <a:gd name="TY47" fmla="*/ 414 h 3582"/>
                <a:gd name="TX48" fmla="*/ 536 w 3582"/>
                <a:gd name="TY48" fmla="*/ 536 h 3582"/>
                <a:gd name="TX49" fmla="*/ 414 w 3582"/>
                <a:gd name="TY49" fmla="*/ 658 h 3582"/>
                <a:gd name="TX50" fmla="*/ 317 w 3582"/>
                <a:gd name="TY50" fmla="*/ 804 h 3582"/>
                <a:gd name="TX51" fmla="*/ 219 w 3582"/>
                <a:gd name="TY51" fmla="*/ 950 h 3582"/>
                <a:gd name="TX52" fmla="*/ 146 w 3582"/>
                <a:gd name="TY52" fmla="*/ 1096 h 3582"/>
                <a:gd name="TX53" fmla="*/ 73 w 3582"/>
                <a:gd name="TY53" fmla="*/ 1267 h 3582"/>
                <a:gd name="TX54" fmla="*/ 49 w 3582"/>
                <a:gd name="TY54" fmla="*/ 1437 h 3582"/>
                <a:gd name="TX55" fmla="*/ 24 w 3582"/>
                <a:gd name="TY55" fmla="*/ 1608 h 3582"/>
                <a:gd name="TX56" fmla="*/ 0 w 3582"/>
                <a:gd name="TY56" fmla="*/ 1803 h 3582"/>
                <a:gd name="TX57" fmla="*/ 0 w 3582"/>
                <a:gd name="TY57" fmla="*/ 1803 h 3582"/>
                <a:gd name="TX58" fmla="*/ 24 w 3582"/>
                <a:gd name="TY58" fmla="*/ 2071 h 3582"/>
                <a:gd name="TX59" fmla="*/ 97 w 3582"/>
                <a:gd name="TY59" fmla="*/ 2339 h 3582"/>
                <a:gd name="TX60" fmla="*/ 195 w 3582"/>
                <a:gd name="TY60" fmla="*/ 2582 h 3582"/>
                <a:gd name="TX61" fmla="*/ 317 w 3582"/>
                <a:gd name="TY61" fmla="*/ 2801 h 358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</a:cxnLst>
              <a:rect l="l" t="t" r="r" b="b"/>
              <a:pathLst>
                <a:path w="3582" h="3582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15" name="도형 14"/>
            <p:cNvSpPr>
              <a:spLocks/>
            </p:cNvSpPr>
            <p:nvPr/>
          </p:nvSpPr>
          <p:spPr>
            <a:xfrm>
              <a:off x="885190" y="360045"/>
              <a:ext cx="67945" cy="68580"/>
            </a:xfrm>
            <a:custGeom>
              <a:avLst/>
              <a:gdLst>
                <a:gd name="TX0" fmla="*/ 3191 w 3558"/>
                <a:gd name="TY0" fmla="*/ 2850 h 3558"/>
                <a:gd name="TX1" fmla="*/ 3191 w 3558"/>
                <a:gd name="TY1" fmla="*/ 2850 h 3558"/>
                <a:gd name="TX2" fmla="*/ 3313 w 3558"/>
                <a:gd name="TY2" fmla="*/ 2680 h 3558"/>
                <a:gd name="TX3" fmla="*/ 3410 w 3558"/>
                <a:gd name="TY3" fmla="*/ 2509 h 3558"/>
                <a:gd name="TX4" fmla="*/ 3483 w 3558"/>
                <a:gd name="TY4" fmla="*/ 2314 h 3558"/>
                <a:gd name="TX5" fmla="*/ 3532 w 3558"/>
                <a:gd name="TY5" fmla="*/ 2095 h 3558"/>
                <a:gd name="TX6" fmla="*/ 3532 w 3558"/>
                <a:gd name="TY6" fmla="*/ 2095 h 3558"/>
                <a:gd name="TX7" fmla="*/ 3556 w 3558"/>
                <a:gd name="TY7" fmla="*/ 1925 h 3558"/>
                <a:gd name="TX8" fmla="*/ 3556 w 3558"/>
                <a:gd name="TY8" fmla="*/ 1730 h 3558"/>
                <a:gd name="TX9" fmla="*/ 3556 w 3558"/>
                <a:gd name="TY9" fmla="*/ 1559 h 3558"/>
                <a:gd name="TX10" fmla="*/ 3508 w 3558"/>
                <a:gd name="TY10" fmla="*/ 1389 h 3558"/>
                <a:gd name="TX11" fmla="*/ 3459 w 3558"/>
                <a:gd name="TY11" fmla="*/ 1218 h 3558"/>
                <a:gd name="TX12" fmla="*/ 3410 w 3558"/>
                <a:gd name="TY12" fmla="*/ 1072 h 3558"/>
                <a:gd name="TX13" fmla="*/ 3337 w 3558"/>
                <a:gd name="TY13" fmla="*/ 902 h 3558"/>
                <a:gd name="TX14" fmla="*/ 3240 w 3558"/>
                <a:gd name="TY14" fmla="*/ 756 h 3558"/>
                <a:gd name="TX15" fmla="*/ 3142 w 3558"/>
                <a:gd name="TY15" fmla="*/ 634 h 3558"/>
                <a:gd name="TX16" fmla="*/ 3021 w 3558"/>
                <a:gd name="TY16" fmla="*/ 512 h 3558"/>
                <a:gd name="TX17" fmla="*/ 2899 w 3558"/>
                <a:gd name="TY17" fmla="*/ 390 h 3558"/>
                <a:gd name="TX18" fmla="*/ 2753 w 3558"/>
                <a:gd name="TY18" fmla="*/ 293 h 3558"/>
                <a:gd name="TX19" fmla="*/ 2606 w 3558"/>
                <a:gd name="TY19" fmla="*/ 196 h 3558"/>
                <a:gd name="TX20" fmla="*/ 2436 w 3558"/>
                <a:gd name="TY20" fmla="*/ 122 h 3558"/>
                <a:gd name="TX21" fmla="*/ 2266 w 3558"/>
                <a:gd name="TY21" fmla="*/ 74 h 3558"/>
                <a:gd name="TX22" fmla="*/ 2095 w 3558"/>
                <a:gd name="TY22" fmla="*/ 25 h 3558"/>
                <a:gd name="TX23" fmla="*/ 2095 w 3558"/>
                <a:gd name="TY23" fmla="*/ 25 h 3558"/>
                <a:gd name="TX24" fmla="*/ 1925 w 3558"/>
                <a:gd name="TY24" fmla="*/ 1 h 3558"/>
                <a:gd name="TX25" fmla="*/ 1730 w 3558"/>
                <a:gd name="TY25" fmla="*/ 1 h 3558"/>
                <a:gd name="TX26" fmla="*/ 1559 w 3558"/>
                <a:gd name="TY26" fmla="*/ 1 h 3558"/>
                <a:gd name="TX27" fmla="*/ 1389 w 3558"/>
                <a:gd name="TY27" fmla="*/ 25 h 3558"/>
                <a:gd name="TX28" fmla="*/ 1218 w 3558"/>
                <a:gd name="TY28" fmla="*/ 74 h 3558"/>
                <a:gd name="TX29" fmla="*/ 1072 w 3558"/>
                <a:gd name="TY29" fmla="*/ 147 h 3558"/>
                <a:gd name="TX30" fmla="*/ 902 w 3558"/>
                <a:gd name="TY30" fmla="*/ 220 h 3558"/>
                <a:gd name="TX31" fmla="*/ 756 w 3558"/>
                <a:gd name="TY31" fmla="*/ 317 h 3558"/>
                <a:gd name="TX32" fmla="*/ 634 w 3558"/>
                <a:gd name="TY32" fmla="*/ 415 h 3558"/>
                <a:gd name="TX33" fmla="*/ 512 w 3558"/>
                <a:gd name="TY33" fmla="*/ 537 h 3558"/>
                <a:gd name="TX34" fmla="*/ 390 w 3558"/>
                <a:gd name="TY34" fmla="*/ 658 h 3558"/>
                <a:gd name="TX35" fmla="*/ 293 w 3558"/>
                <a:gd name="TY35" fmla="*/ 804 h 3558"/>
                <a:gd name="TX36" fmla="*/ 195 w 3558"/>
                <a:gd name="TY36" fmla="*/ 951 h 3558"/>
                <a:gd name="TX37" fmla="*/ 122 w 3558"/>
                <a:gd name="TY37" fmla="*/ 1097 h 3558"/>
                <a:gd name="TX38" fmla="*/ 74 w 3558"/>
                <a:gd name="TY38" fmla="*/ 1267 h 3558"/>
                <a:gd name="TX39" fmla="*/ 25 w 3558"/>
                <a:gd name="TY39" fmla="*/ 1462 h 3558"/>
                <a:gd name="TX40" fmla="*/ 25 w 3558"/>
                <a:gd name="TY40" fmla="*/ 1462 h 3558"/>
                <a:gd name="TX41" fmla="*/ 1 w 3558"/>
                <a:gd name="TY41" fmla="*/ 1633 h 3558"/>
                <a:gd name="TX42" fmla="*/ 1 w 3558"/>
                <a:gd name="TY42" fmla="*/ 1803 h 3558"/>
                <a:gd name="TX43" fmla="*/ 1 w 3558"/>
                <a:gd name="TY43" fmla="*/ 1998 h 3558"/>
                <a:gd name="TX44" fmla="*/ 25 w 3558"/>
                <a:gd name="TY44" fmla="*/ 2168 h 3558"/>
                <a:gd name="TX45" fmla="*/ 74 w 3558"/>
                <a:gd name="TY45" fmla="*/ 2339 h 3558"/>
                <a:gd name="TX46" fmla="*/ 147 w 3558"/>
                <a:gd name="TY46" fmla="*/ 2485 h 3558"/>
                <a:gd name="TX47" fmla="*/ 220 w 3558"/>
                <a:gd name="TY47" fmla="*/ 2655 h 3558"/>
                <a:gd name="TX48" fmla="*/ 317 w 3558"/>
                <a:gd name="TY48" fmla="*/ 2777 h 3558"/>
                <a:gd name="TX49" fmla="*/ 415 w 3558"/>
                <a:gd name="TY49" fmla="*/ 2923 h 3558"/>
                <a:gd name="TX50" fmla="*/ 536 w 3558"/>
                <a:gd name="TY50" fmla="*/ 3045 h 3558"/>
                <a:gd name="TX51" fmla="*/ 658 w 3558"/>
                <a:gd name="TY51" fmla="*/ 3167 h 3558"/>
                <a:gd name="TX52" fmla="*/ 804 w 3558"/>
                <a:gd name="TY52" fmla="*/ 3264 h 3558"/>
                <a:gd name="TX53" fmla="*/ 950 w 3558"/>
                <a:gd name="TY53" fmla="*/ 3362 h 3558"/>
                <a:gd name="TX54" fmla="*/ 1096 w 3558"/>
                <a:gd name="TY54" fmla="*/ 3435 h 3558"/>
                <a:gd name="TX55" fmla="*/ 1267 w 3558"/>
                <a:gd name="TY55" fmla="*/ 3483 h 3558"/>
                <a:gd name="TX56" fmla="*/ 1462 w 3558"/>
                <a:gd name="TY56" fmla="*/ 3532 h 3558"/>
                <a:gd name="TX57" fmla="*/ 1462 w 3558"/>
                <a:gd name="TY57" fmla="*/ 3532 h 3558"/>
                <a:gd name="TX58" fmla="*/ 1705 w 3558"/>
                <a:gd name="TY58" fmla="*/ 3557 h 3558"/>
                <a:gd name="TX59" fmla="*/ 1973 w 3558"/>
                <a:gd name="TY59" fmla="*/ 3557 h 3558"/>
                <a:gd name="TX60" fmla="*/ 2217 w 3558"/>
                <a:gd name="TY60" fmla="*/ 3508 h 3558"/>
                <a:gd name="TX61" fmla="*/ 2460 w 3558"/>
                <a:gd name="TY61" fmla="*/ 3435 h 355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</a:cxnLst>
              <a:rect l="l" t="t" r="r" b="b"/>
              <a:pathLst>
                <a:path w="3558" h="3558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16" name="도형 15"/>
            <p:cNvSpPr>
              <a:spLocks/>
            </p:cNvSpPr>
            <p:nvPr/>
          </p:nvSpPr>
          <p:spPr>
            <a:xfrm>
              <a:off x="817245" y="569595"/>
              <a:ext cx="67945" cy="69215"/>
            </a:xfrm>
            <a:custGeom>
              <a:avLst/>
              <a:gdLst>
                <a:gd name="TX0" fmla="*/ 3215 w 3582"/>
                <a:gd name="TY0" fmla="*/ 707 h 3582"/>
                <a:gd name="TX1" fmla="*/ 3215 w 3582"/>
                <a:gd name="TY1" fmla="*/ 707 h 3582"/>
                <a:gd name="TX2" fmla="*/ 3093 w 3582"/>
                <a:gd name="TY2" fmla="*/ 585 h 3582"/>
                <a:gd name="TX3" fmla="*/ 2972 w 3582"/>
                <a:gd name="TY3" fmla="*/ 464 h 3582"/>
                <a:gd name="TX4" fmla="*/ 2850 w 3582"/>
                <a:gd name="TY4" fmla="*/ 342 h 3582"/>
                <a:gd name="TX5" fmla="*/ 2679 w 3582"/>
                <a:gd name="TY5" fmla="*/ 244 h 3582"/>
                <a:gd name="TX6" fmla="*/ 2679 w 3582"/>
                <a:gd name="TY6" fmla="*/ 244 h 3582"/>
                <a:gd name="TX7" fmla="*/ 2533 w 3582"/>
                <a:gd name="TY7" fmla="*/ 171 h 3582"/>
                <a:gd name="TX8" fmla="*/ 2363 w 3582"/>
                <a:gd name="TY8" fmla="*/ 98 h 3582"/>
                <a:gd name="TX9" fmla="*/ 2192 w 3582"/>
                <a:gd name="TY9" fmla="*/ 50 h 3582"/>
                <a:gd name="TX10" fmla="*/ 2022 w 3582"/>
                <a:gd name="TY10" fmla="*/ 25 h 3582"/>
                <a:gd name="TX11" fmla="*/ 1851 w 3582"/>
                <a:gd name="TY11" fmla="*/ 1 h 3582"/>
                <a:gd name="TX12" fmla="*/ 1681 w 3582"/>
                <a:gd name="TY12" fmla="*/ 25 h 3582"/>
                <a:gd name="TX13" fmla="*/ 1510 w 3582"/>
                <a:gd name="TY13" fmla="*/ 25 h 3582"/>
                <a:gd name="TX14" fmla="*/ 1340 w 3582"/>
                <a:gd name="TY14" fmla="*/ 74 h 3582"/>
                <a:gd name="TX15" fmla="*/ 1169 w 3582"/>
                <a:gd name="TY15" fmla="*/ 123 h 3582"/>
                <a:gd name="TX16" fmla="*/ 1023 w 3582"/>
                <a:gd name="TY16" fmla="*/ 196 h 3582"/>
                <a:gd name="TX17" fmla="*/ 877 w 3582"/>
                <a:gd name="TY17" fmla="*/ 269 h 3582"/>
                <a:gd name="TX18" fmla="*/ 731 w 3582"/>
                <a:gd name="TY18" fmla="*/ 366 h 3582"/>
                <a:gd name="TX19" fmla="*/ 585 w 3582"/>
                <a:gd name="TY19" fmla="*/ 488 h 3582"/>
                <a:gd name="TX20" fmla="*/ 463 w 3582"/>
                <a:gd name="TY20" fmla="*/ 610 h 3582"/>
                <a:gd name="TX21" fmla="*/ 341 w 3582"/>
                <a:gd name="TY21" fmla="*/ 731 h 3582"/>
                <a:gd name="TX22" fmla="*/ 244 w 3582"/>
                <a:gd name="TY22" fmla="*/ 902 h 3582"/>
                <a:gd name="TX23" fmla="*/ 244 w 3582"/>
                <a:gd name="TY23" fmla="*/ 902 h 3582"/>
                <a:gd name="TX24" fmla="*/ 171 w 3582"/>
                <a:gd name="TY24" fmla="*/ 1048 h 3582"/>
                <a:gd name="TX25" fmla="*/ 98 w 3582"/>
                <a:gd name="TY25" fmla="*/ 1219 h 3582"/>
                <a:gd name="TX26" fmla="*/ 49 w 3582"/>
                <a:gd name="TY26" fmla="*/ 1389 h 3582"/>
                <a:gd name="TX27" fmla="*/ 25 w 3582"/>
                <a:gd name="TY27" fmla="*/ 1560 h 3582"/>
                <a:gd name="TX28" fmla="*/ 0 w 3582"/>
                <a:gd name="TY28" fmla="*/ 1730 h 3582"/>
                <a:gd name="TX29" fmla="*/ 0 w 3582"/>
                <a:gd name="TY29" fmla="*/ 1900 h 3582"/>
                <a:gd name="TX30" fmla="*/ 25 w 3582"/>
                <a:gd name="TY30" fmla="*/ 2071 h 3582"/>
                <a:gd name="TX31" fmla="*/ 73 w 3582"/>
                <a:gd name="TY31" fmla="*/ 2241 h 3582"/>
                <a:gd name="TX32" fmla="*/ 122 w 3582"/>
                <a:gd name="TY32" fmla="*/ 2412 h 3582"/>
                <a:gd name="TX33" fmla="*/ 195 w 3582"/>
                <a:gd name="TY33" fmla="*/ 2558 h 3582"/>
                <a:gd name="TX34" fmla="*/ 268 w 3582"/>
                <a:gd name="TY34" fmla="*/ 2729 h 3582"/>
                <a:gd name="TX35" fmla="*/ 366 w 3582"/>
                <a:gd name="TY35" fmla="*/ 2850 h 3582"/>
                <a:gd name="TX36" fmla="*/ 463 w 3582"/>
                <a:gd name="TY36" fmla="*/ 2996 h 3582"/>
                <a:gd name="TX37" fmla="*/ 609 w 3582"/>
                <a:gd name="TY37" fmla="*/ 3118 h 3582"/>
                <a:gd name="TX38" fmla="*/ 731 w 3582"/>
                <a:gd name="TY38" fmla="*/ 3240 h 3582"/>
                <a:gd name="TX39" fmla="*/ 901 w 3582"/>
                <a:gd name="TY39" fmla="*/ 3337 h 3582"/>
                <a:gd name="TX40" fmla="*/ 901 w 3582"/>
                <a:gd name="TY40" fmla="*/ 3337 h 3582"/>
                <a:gd name="TX41" fmla="*/ 1048 w 3582"/>
                <a:gd name="TY41" fmla="*/ 3410 h 3582"/>
                <a:gd name="TX42" fmla="*/ 1218 w 3582"/>
                <a:gd name="TY42" fmla="*/ 3484 h 3582"/>
                <a:gd name="TX43" fmla="*/ 1389 w 3582"/>
                <a:gd name="TY43" fmla="*/ 3532 h 3582"/>
                <a:gd name="TX44" fmla="*/ 1559 w 3582"/>
                <a:gd name="TY44" fmla="*/ 3557 h 3582"/>
                <a:gd name="TX45" fmla="*/ 1730 w 3582"/>
                <a:gd name="TY45" fmla="*/ 3581 h 3582"/>
                <a:gd name="TX46" fmla="*/ 1900 w 3582"/>
                <a:gd name="TY46" fmla="*/ 3581 h 3582"/>
                <a:gd name="TX47" fmla="*/ 2071 w 3582"/>
                <a:gd name="TY47" fmla="*/ 3557 h 3582"/>
                <a:gd name="TX48" fmla="*/ 2241 w 3582"/>
                <a:gd name="TY48" fmla="*/ 3508 h 3582"/>
                <a:gd name="TX49" fmla="*/ 2411 w 3582"/>
                <a:gd name="TY49" fmla="*/ 3459 h 3582"/>
                <a:gd name="TX50" fmla="*/ 2558 w 3582"/>
                <a:gd name="TY50" fmla="*/ 3410 h 3582"/>
                <a:gd name="TX51" fmla="*/ 2704 w 3582"/>
                <a:gd name="TY51" fmla="*/ 3313 h 3582"/>
                <a:gd name="TX52" fmla="*/ 2850 w 3582"/>
                <a:gd name="TY52" fmla="*/ 3216 h 3582"/>
                <a:gd name="TX53" fmla="*/ 2996 w 3582"/>
                <a:gd name="TY53" fmla="*/ 3118 h 3582"/>
                <a:gd name="TX54" fmla="*/ 3118 w 3582"/>
                <a:gd name="TY54" fmla="*/ 2996 h 3582"/>
                <a:gd name="TX55" fmla="*/ 3240 w 3582"/>
                <a:gd name="TY55" fmla="*/ 2850 h 3582"/>
                <a:gd name="TX56" fmla="*/ 3337 w 3582"/>
                <a:gd name="TY56" fmla="*/ 2704 h 3582"/>
                <a:gd name="TX57" fmla="*/ 3337 w 3582"/>
                <a:gd name="TY57" fmla="*/ 2704 h 3582"/>
                <a:gd name="TX58" fmla="*/ 3459 w 3582"/>
                <a:gd name="TY58" fmla="*/ 2412 h 3582"/>
                <a:gd name="TX59" fmla="*/ 3532 w 3582"/>
                <a:gd name="TY59" fmla="*/ 2144 h 3582"/>
                <a:gd name="TX60" fmla="*/ 3581 w 3582"/>
                <a:gd name="TY60" fmla="*/ 1852 h 3582"/>
                <a:gd name="TX61" fmla="*/ 3556 w 3582"/>
                <a:gd name="TY61" fmla="*/ 1560 h 358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</a:cxnLst>
              <a:rect l="l" t="t" r="r" b="b"/>
              <a:pathLst>
                <a:path w="3582" h="3582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17" name="도형 16"/>
            <p:cNvSpPr>
              <a:spLocks/>
            </p:cNvSpPr>
            <p:nvPr/>
          </p:nvSpPr>
          <p:spPr>
            <a:xfrm>
              <a:off x="982980" y="666750"/>
              <a:ext cx="67945" cy="67945"/>
            </a:xfrm>
            <a:custGeom>
              <a:avLst/>
              <a:gdLst>
                <a:gd name="TX0" fmla="*/ 1389 w 3558"/>
                <a:gd name="TY0" fmla="*/ 1 h 3534"/>
                <a:gd name="TX1" fmla="*/ 1389 w 3558"/>
                <a:gd name="TY1" fmla="*/ 1 h 3534"/>
                <a:gd name="TX2" fmla="*/ 1194 w 3558"/>
                <a:gd name="TY2" fmla="*/ 50 h 3534"/>
                <a:gd name="TX3" fmla="*/ 999 w 3558"/>
                <a:gd name="TY3" fmla="*/ 147 h 3534"/>
                <a:gd name="TX4" fmla="*/ 804 w 3558"/>
                <a:gd name="TY4" fmla="*/ 245 h 3534"/>
                <a:gd name="TX5" fmla="*/ 634 w 3558"/>
                <a:gd name="TY5" fmla="*/ 366 h 3534"/>
                <a:gd name="TX6" fmla="*/ 634 w 3558"/>
                <a:gd name="TY6" fmla="*/ 366 h 3534"/>
                <a:gd name="TX7" fmla="*/ 488 w 3558"/>
                <a:gd name="TY7" fmla="*/ 488 h 3534"/>
                <a:gd name="TX8" fmla="*/ 390 w 3558"/>
                <a:gd name="TY8" fmla="*/ 634 h 3534"/>
                <a:gd name="TX9" fmla="*/ 268 w 3558"/>
                <a:gd name="TY9" fmla="*/ 780 h 3534"/>
                <a:gd name="TX10" fmla="*/ 195 w 3558"/>
                <a:gd name="TY10" fmla="*/ 926 h 3534"/>
                <a:gd name="TX11" fmla="*/ 122 w 3558"/>
                <a:gd name="TY11" fmla="*/ 1073 h 3534"/>
                <a:gd name="TX12" fmla="*/ 74 w 3558"/>
                <a:gd name="TY12" fmla="*/ 1243 h 3534"/>
                <a:gd name="TX13" fmla="*/ 25 w 3558"/>
                <a:gd name="TY13" fmla="*/ 1414 h 3534"/>
                <a:gd name="TX14" fmla="*/ 0 w 3558"/>
                <a:gd name="TY14" fmla="*/ 1584 h 3534"/>
                <a:gd name="TX15" fmla="*/ 0 w 3558"/>
                <a:gd name="TY15" fmla="*/ 1755 h 3534"/>
                <a:gd name="TX16" fmla="*/ 0 w 3558"/>
                <a:gd name="TY16" fmla="*/ 1925 h 3534"/>
                <a:gd name="TX17" fmla="*/ 25 w 3558"/>
                <a:gd name="TY17" fmla="*/ 2096 h 3534"/>
                <a:gd name="TX18" fmla="*/ 74 w 3558"/>
                <a:gd name="TY18" fmla="*/ 2266 h 3534"/>
                <a:gd name="TX19" fmla="*/ 122 w 3558"/>
                <a:gd name="TY19" fmla="*/ 2412 h 3534"/>
                <a:gd name="TX20" fmla="*/ 195 w 3558"/>
                <a:gd name="TY20" fmla="*/ 2583 h 3534"/>
                <a:gd name="TX21" fmla="*/ 293 w 3558"/>
                <a:gd name="TY21" fmla="*/ 2729 h 3534"/>
                <a:gd name="TX22" fmla="*/ 415 w 3558"/>
                <a:gd name="TY22" fmla="*/ 2875 h 3534"/>
                <a:gd name="TX23" fmla="*/ 415 w 3558"/>
                <a:gd name="TY23" fmla="*/ 2875 h 3534"/>
                <a:gd name="TX24" fmla="*/ 536 w 3558"/>
                <a:gd name="TY24" fmla="*/ 3021 h 3534"/>
                <a:gd name="TX25" fmla="*/ 658 w 3558"/>
                <a:gd name="TY25" fmla="*/ 3143 h 3534"/>
                <a:gd name="TX26" fmla="*/ 804 w 3558"/>
                <a:gd name="TY26" fmla="*/ 3240 h 3534"/>
                <a:gd name="TX27" fmla="*/ 950 w 3558"/>
                <a:gd name="TY27" fmla="*/ 3313 h 3534"/>
                <a:gd name="TX28" fmla="*/ 1121 w 3558"/>
                <a:gd name="TY28" fmla="*/ 3386 h 3534"/>
                <a:gd name="TX29" fmla="*/ 1267 w 3558"/>
                <a:gd name="TY29" fmla="*/ 3459 h 3534"/>
                <a:gd name="TX30" fmla="*/ 1437 w 3558"/>
                <a:gd name="TY30" fmla="*/ 3484 h 3534"/>
                <a:gd name="TX31" fmla="*/ 1608 w 3558"/>
                <a:gd name="TY31" fmla="*/ 3508 h 3534"/>
                <a:gd name="TX32" fmla="*/ 1778 w 3558"/>
                <a:gd name="TY32" fmla="*/ 3532 h 3534"/>
                <a:gd name="TX33" fmla="*/ 1949 w 3558"/>
                <a:gd name="TY33" fmla="*/ 3508 h 3534"/>
                <a:gd name="TX34" fmla="*/ 2119 w 3558"/>
                <a:gd name="TY34" fmla="*/ 3484 h 3534"/>
                <a:gd name="TX35" fmla="*/ 2290 w 3558"/>
                <a:gd name="TY35" fmla="*/ 3435 h 3534"/>
                <a:gd name="TX36" fmla="*/ 2460 w 3558"/>
                <a:gd name="TY36" fmla="*/ 3386 h 3534"/>
                <a:gd name="TX37" fmla="*/ 2606 w 3558"/>
                <a:gd name="TY37" fmla="*/ 3313 h 3534"/>
                <a:gd name="TX38" fmla="*/ 2777 w 3558"/>
                <a:gd name="TY38" fmla="*/ 3216 h 3534"/>
                <a:gd name="TX39" fmla="*/ 2923 w 3558"/>
                <a:gd name="TY39" fmla="*/ 3118 h 3534"/>
                <a:gd name="TX40" fmla="*/ 2923 w 3558"/>
                <a:gd name="TY40" fmla="*/ 3118 h 3534"/>
                <a:gd name="TX41" fmla="*/ 3045 w 3558"/>
                <a:gd name="TY41" fmla="*/ 2997 h 3534"/>
                <a:gd name="TX42" fmla="*/ 3167 w 3558"/>
                <a:gd name="TY42" fmla="*/ 2851 h 3534"/>
                <a:gd name="TX43" fmla="*/ 3264 w 3558"/>
                <a:gd name="TY43" fmla="*/ 2704 h 3534"/>
                <a:gd name="TX44" fmla="*/ 3361 w 3558"/>
                <a:gd name="TY44" fmla="*/ 2558 h 3534"/>
                <a:gd name="TX45" fmla="*/ 3435 w 3558"/>
                <a:gd name="TY45" fmla="*/ 2412 h 3534"/>
                <a:gd name="TX46" fmla="*/ 3483 w 3558"/>
                <a:gd name="TY46" fmla="*/ 2242 h 3534"/>
                <a:gd name="TX47" fmla="*/ 3532 w 3558"/>
                <a:gd name="TY47" fmla="*/ 2071 h 3534"/>
                <a:gd name="TX48" fmla="*/ 3556 w 3558"/>
                <a:gd name="TY48" fmla="*/ 1901 h 3534"/>
                <a:gd name="TX49" fmla="*/ 3556 w 3558"/>
                <a:gd name="TY49" fmla="*/ 1730 h 3534"/>
                <a:gd name="TX50" fmla="*/ 3556 w 3558"/>
                <a:gd name="TY50" fmla="*/ 1560 h 3534"/>
                <a:gd name="TX51" fmla="*/ 3532 w 3558"/>
                <a:gd name="TY51" fmla="*/ 1389 h 3534"/>
                <a:gd name="TX52" fmla="*/ 3483 w 3558"/>
                <a:gd name="TY52" fmla="*/ 1219 h 3534"/>
                <a:gd name="TX53" fmla="*/ 3410 w 3558"/>
                <a:gd name="TY53" fmla="*/ 1048 h 3534"/>
                <a:gd name="TX54" fmla="*/ 3337 w 3558"/>
                <a:gd name="TY54" fmla="*/ 902 h 3534"/>
                <a:gd name="TX55" fmla="*/ 3264 w 3558"/>
                <a:gd name="TY55" fmla="*/ 756 h 3534"/>
                <a:gd name="TX56" fmla="*/ 3142 w 3558"/>
                <a:gd name="TY56" fmla="*/ 610 h 3534"/>
                <a:gd name="TX57" fmla="*/ 3142 w 3558"/>
                <a:gd name="TY57" fmla="*/ 610 h 3534"/>
                <a:gd name="TX58" fmla="*/ 2972 w 3558"/>
                <a:gd name="TY58" fmla="*/ 415 h 3534"/>
                <a:gd name="TX59" fmla="*/ 2753 w 3558"/>
                <a:gd name="TY59" fmla="*/ 245 h 3534"/>
                <a:gd name="TX60" fmla="*/ 2533 w 3558"/>
                <a:gd name="TY60" fmla="*/ 123 h 3534"/>
                <a:gd name="TX61" fmla="*/ 2314 w 3558"/>
                <a:gd name="TY61" fmla="*/ 50 h 353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</a:cxnLst>
              <a:rect l="l" t="t" r="r" b="b"/>
              <a:pathLst>
                <a:path w="3558" h="3534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18" name="도형 17"/>
            <p:cNvSpPr>
              <a:spLocks/>
            </p:cNvSpPr>
            <p:nvPr/>
          </p:nvSpPr>
          <p:spPr>
            <a:xfrm>
              <a:off x="1156335" y="518795"/>
              <a:ext cx="67945" cy="69215"/>
            </a:xfrm>
            <a:custGeom>
              <a:avLst/>
              <a:gdLst>
                <a:gd name="TX0" fmla="*/ 0 w 3558"/>
                <a:gd name="TY0" fmla="*/ 2022 h 3582"/>
                <a:gd name="TX1" fmla="*/ 0 w 3558"/>
                <a:gd name="TY1" fmla="*/ 2022 h 3582"/>
                <a:gd name="TX2" fmla="*/ 25 w 3558"/>
                <a:gd name="TY2" fmla="*/ 2216 h 3582"/>
                <a:gd name="TX3" fmla="*/ 98 w 3558"/>
                <a:gd name="TY3" fmla="*/ 2411 h 3582"/>
                <a:gd name="TX4" fmla="*/ 98 w 3558"/>
                <a:gd name="TY4" fmla="*/ 2411 h 3582"/>
                <a:gd name="TX5" fmla="*/ 171 w 3558"/>
                <a:gd name="TY5" fmla="*/ 2557 h 3582"/>
                <a:gd name="TX6" fmla="*/ 244 w 3558"/>
                <a:gd name="TY6" fmla="*/ 2728 h 3582"/>
                <a:gd name="TX7" fmla="*/ 341 w 3558"/>
                <a:gd name="TY7" fmla="*/ 2874 h 3582"/>
                <a:gd name="TX8" fmla="*/ 463 w 3558"/>
                <a:gd name="TY8" fmla="*/ 2996 h 3582"/>
                <a:gd name="TX9" fmla="*/ 585 w 3558"/>
                <a:gd name="TY9" fmla="*/ 3118 h 3582"/>
                <a:gd name="TX10" fmla="*/ 707 w 3558"/>
                <a:gd name="TY10" fmla="*/ 3239 h 3582"/>
                <a:gd name="TX11" fmla="*/ 853 w 3558"/>
                <a:gd name="TY11" fmla="*/ 3337 h 3582"/>
                <a:gd name="TX12" fmla="*/ 999 w 3558"/>
                <a:gd name="TY12" fmla="*/ 3410 h 3582"/>
                <a:gd name="TX13" fmla="*/ 1169 w 3558"/>
                <a:gd name="TY13" fmla="*/ 3483 h 3582"/>
                <a:gd name="TX14" fmla="*/ 1340 w 3558"/>
                <a:gd name="TY14" fmla="*/ 3532 h 3582"/>
                <a:gd name="TX15" fmla="*/ 1510 w 3558"/>
                <a:gd name="TY15" fmla="*/ 3556 h 3582"/>
                <a:gd name="TX16" fmla="*/ 1681 w 3558"/>
                <a:gd name="TY16" fmla="*/ 3580 h 3582"/>
                <a:gd name="TX17" fmla="*/ 1851 w 3558"/>
                <a:gd name="TY17" fmla="*/ 3580 h 3582"/>
                <a:gd name="TX18" fmla="*/ 2022 w 3558"/>
                <a:gd name="TY18" fmla="*/ 3556 h 3582"/>
                <a:gd name="TX19" fmla="*/ 2192 w 3558"/>
                <a:gd name="TY19" fmla="*/ 3532 h 3582"/>
                <a:gd name="TX20" fmla="*/ 2363 w 3558"/>
                <a:gd name="TY20" fmla="*/ 3459 h 3582"/>
                <a:gd name="TX21" fmla="*/ 2363 w 3558"/>
                <a:gd name="TY21" fmla="*/ 3459 h 3582"/>
                <a:gd name="TX22" fmla="*/ 2533 w 3558"/>
                <a:gd name="TY22" fmla="*/ 3410 h 3582"/>
                <a:gd name="TX23" fmla="*/ 2704 w 3558"/>
                <a:gd name="TY23" fmla="*/ 3312 h 3582"/>
                <a:gd name="TX24" fmla="*/ 2850 w 3558"/>
                <a:gd name="TY24" fmla="*/ 3215 h 3582"/>
                <a:gd name="TX25" fmla="*/ 2972 w 3558"/>
                <a:gd name="TY25" fmla="*/ 3093 h 3582"/>
                <a:gd name="TX26" fmla="*/ 3093 w 3558"/>
                <a:gd name="TY26" fmla="*/ 2971 h 3582"/>
                <a:gd name="TX27" fmla="*/ 3215 w 3558"/>
                <a:gd name="TY27" fmla="*/ 2850 h 3582"/>
                <a:gd name="TX28" fmla="*/ 3288 w 3558"/>
                <a:gd name="TY28" fmla="*/ 2704 h 3582"/>
                <a:gd name="TX29" fmla="*/ 3386 w 3558"/>
                <a:gd name="TY29" fmla="*/ 2557 h 3582"/>
                <a:gd name="TX30" fmla="*/ 3434 w 3558"/>
                <a:gd name="TY30" fmla="*/ 2387 h 3582"/>
                <a:gd name="TX31" fmla="*/ 3483 w 3558"/>
                <a:gd name="TY31" fmla="*/ 2216 h 3582"/>
                <a:gd name="TX32" fmla="*/ 3532 w 3558"/>
                <a:gd name="TY32" fmla="*/ 2070 h 3582"/>
                <a:gd name="TX33" fmla="*/ 3556 w 3558"/>
                <a:gd name="TY33" fmla="*/ 1875 h 3582"/>
                <a:gd name="TX34" fmla="*/ 3556 w 3558"/>
                <a:gd name="TY34" fmla="*/ 1705 h 3582"/>
                <a:gd name="TX35" fmla="*/ 3532 w 3558"/>
                <a:gd name="TY35" fmla="*/ 1534 h 3582"/>
                <a:gd name="TX36" fmla="*/ 3507 w 3558"/>
                <a:gd name="TY36" fmla="*/ 1364 h 3582"/>
                <a:gd name="TX37" fmla="*/ 3434 w 3558"/>
                <a:gd name="TY37" fmla="*/ 1194 h 3582"/>
                <a:gd name="TX38" fmla="*/ 3434 w 3558"/>
                <a:gd name="TY38" fmla="*/ 1194 h 3582"/>
                <a:gd name="TX39" fmla="*/ 3361 w 3558"/>
                <a:gd name="TY39" fmla="*/ 1023 h 3582"/>
                <a:gd name="TX40" fmla="*/ 3288 w 3558"/>
                <a:gd name="TY40" fmla="*/ 853 h 3582"/>
                <a:gd name="TX41" fmla="*/ 3191 w 3558"/>
                <a:gd name="TY41" fmla="*/ 706 h 3582"/>
                <a:gd name="TX42" fmla="*/ 3069 w 3558"/>
                <a:gd name="TY42" fmla="*/ 585 h 3582"/>
                <a:gd name="TX43" fmla="*/ 2947 w 3558"/>
                <a:gd name="TY43" fmla="*/ 463 h 3582"/>
                <a:gd name="TX44" fmla="*/ 2825 w 3558"/>
                <a:gd name="TY44" fmla="*/ 341 h 3582"/>
                <a:gd name="TX45" fmla="*/ 2679 w 3558"/>
                <a:gd name="TY45" fmla="*/ 268 h 3582"/>
                <a:gd name="TX46" fmla="*/ 2533 w 3558"/>
                <a:gd name="TY46" fmla="*/ 171 h 3582"/>
                <a:gd name="TX47" fmla="*/ 2363 w 3558"/>
                <a:gd name="TY47" fmla="*/ 122 h 3582"/>
                <a:gd name="TX48" fmla="*/ 2192 w 3558"/>
                <a:gd name="TY48" fmla="*/ 73 h 3582"/>
                <a:gd name="TX49" fmla="*/ 2022 w 3558"/>
                <a:gd name="TY49" fmla="*/ 24 h 3582"/>
                <a:gd name="TX50" fmla="*/ 1851 w 3558"/>
                <a:gd name="TY50" fmla="*/ 24 h 3582"/>
                <a:gd name="TX51" fmla="*/ 1681 w 3558"/>
                <a:gd name="TY51" fmla="*/ 0 h 3582"/>
                <a:gd name="TX52" fmla="*/ 1510 w 3558"/>
                <a:gd name="TY52" fmla="*/ 24 h 3582"/>
                <a:gd name="TX53" fmla="*/ 1340 w 3558"/>
                <a:gd name="TY53" fmla="*/ 73 h 3582"/>
                <a:gd name="TX54" fmla="*/ 1169 w 3558"/>
                <a:gd name="TY54" fmla="*/ 122 h 3582"/>
                <a:gd name="TX55" fmla="*/ 1169 w 3558"/>
                <a:gd name="TY55" fmla="*/ 122 h 3582"/>
                <a:gd name="TX56" fmla="*/ 974 w 3558"/>
                <a:gd name="TY56" fmla="*/ 195 h 3582"/>
                <a:gd name="TX57" fmla="*/ 804 w 3558"/>
                <a:gd name="TY57" fmla="*/ 292 h 3582"/>
                <a:gd name="TX58" fmla="*/ 658 w 3558"/>
                <a:gd name="TY58" fmla="*/ 390 h 3582"/>
                <a:gd name="TX59" fmla="*/ 512 w 3558"/>
                <a:gd name="TY59" fmla="*/ 512 h 3582"/>
                <a:gd name="TX60" fmla="*/ 390 w 3558"/>
                <a:gd name="TY60" fmla="*/ 658 h 3582"/>
                <a:gd name="TX61" fmla="*/ 293 w 3558"/>
                <a:gd name="TY61" fmla="*/ 804 h 3582"/>
                <a:gd name="TX62" fmla="*/ 195 w 3558"/>
                <a:gd name="TY62" fmla="*/ 950 h 3582"/>
                <a:gd name="TX63" fmla="*/ 122 w 3558"/>
                <a:gd name="TY63" fmla="*/ 1120 h 358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</a:cxnLst>
              <a:rect l="l" t="t" r="r" b="b"/>
              <a:pathLst>
                <a:path w="3558" h="3582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19" name="도형 18"/>
            <p:cNvSpPr>
              <a:spLocks/>
            </p:cNvSpPr>
            <p:nvPr/>
          </p:nvSpPr>
          <p:spPr>
            <a:xfrm>
              <a:off x="951865" y="459105"/>
              <a:ext cx="142875" cy="145415"/>
            </a:xfrm>
            <a:custGeom>
              <a:avLst/>
              <a:gdLst>
                <a:gd name="TX0" fmla="*/ 0 w 7552"/>
                <a:gd name="TY0" fmla="*/ 3776 h 7577"/>
                <a:gd name="TX1" fmla="*/ 0 w 7552"/>
                <a:gd name="TY1" fmla="*/ 3776 h 7577"/>
                <a:gd name="TX2" fmla="*/ 25 w 7552"/>
                <a:gd name="TY2" fmla="*/ 3410 h 7577"/>
                <a:gd name="TX3" fmla="*/ 73 w 7552"/>
                <a:gd name="TY3" fmla="*/ 3021 h 7577"/>
                <a:gd name="TX4" fmla="*/ 171 w 7552"/>
                <a:gd name="TY4" fmla="*/ 2655 h 7577"/>
                <a:gd name="TX5" fmla="*/ 293 w 7552"/>
                <a:gd name="TY5" fmla="*/ 2314 h 7577"/>
                <a:gd name="TX6" fmla="*/ 463 w 7552"/>
                <a:gd name="TY6" fmla="*/ 1973 h 7577"/>
                <a:gd name="TX7" fmla="*/ 658 w 7552"/>
                <a:gd name="TY7" fmla="*/ 1681 h 7577"/>
                <a:gd name="TX8" fmla="*/ 877 w 7552"/>
                <a:gd name="TY8" fmla="*/ 1389 h 7577"/>
                <a:gd name="TX9" fmla="*/ 1121 w 7552"/>
                <a:gd name="TY9" fmla="*/ 1121 h 7577"/>
                <a:gd name="TX10" fmla="*/ 1389 w 7552"/>
                <a:gd name="TY10" fmla="*/ 877 h 7577"/>
                <a:gd name="TX11" fmla="*/ 1656 w 7552"/>
                <a:gd name="TY11" fmla="*/ 658 h 7577"/>
                <a:gd name="TX12" fmla="*/ 1973 w 7552"/>
                <a:gd name="TY12" fmla="*/ 463 h 7577"/>
                <a:gd name="TX13" fmla="*/ 2314 w 7552"/>
                <a:gd name="TY13" fmla="*/ 293 h 7577"/>
                <a:gd name="TX14" fmla="*/ 2655 w 7552"/>
                <a:gd name="TY14" fmla="*/ 171 h 7577"/>
                <a:gd name="TX15" fmla="*/ 3020 w 7552"/>
                <a:gd name="TY15" fmla="*/ 74 h 7577"/>
                <a:gd name="TX16" fmla="*/ 3386 w 7552"/>
                <a:gd name="TY16" fmla="*/ 25 h 7577"/>
                <a:gd name="TX17" fmla="*/ 3775 w 7552"/>
                <a:gd name="TY17" fmla="*/ 1 h 7577"/>
                <a:gd name="TX18" fmla="*/ 3775 w 7552"/>
                <a:gd name="TY18" fmla="*/ 1 h 7577"/>
                <a:gd name="TX19" fmla="*/ 4165 w 7552"/>
                <a:gd name="TY19" fmla="*/ 25 h 7577"/>
                <a:gd name="TX20" fmla="*/ 4555 w 7552"/>
                <a:gd name="TY20" fmla="*/ 74 h 7577"/>
                <a:gd name="TX21" fmla="*/ 4896 w 7552"/>
                <a:gd name="TY21" fmla="*/ 171 h 7577"/>
                <a:gd name="TX22" fmla="*/ 5261 w 7552"/>
                <a:gd name="TY22" fmla="*/ 293 h 7577"/>
                <a:gd name="TX23" fmla="*/ 5578 w 7552"/>
                <a:gd name="TY23" fmla="*/ 463 h 7577"/>
                <a:gd name="TX24" fmla="*/ 5894 w 7552"/>
                <a:gd name="TY24" fmla="*/ 658 h 7577"/>
                <a:gd name="TX25" fmla="*/ 6186 w 7552"/>
                <a:gd name="TY25" fmla="*/ 877 h 7577"/>
                <a:gd name="TX26" fmla="*/ 6454 w 7552"/>
                <a:gd name="TY26" fmla="*/ 1121 h 7577"/>
                <a:gd name="TX27" fmla="*/ 6698 w 7552"/>
                <a:gd name="TY27" fmla="*/ 1389 h 7577"/>
                <a:gd name="TX28" fmla="*/ 6917 w 7552"/>
                <a:gd name="TY28" fmla="*/ 1681 h 7577"/>
                <a:gd name="TX29" fmla="*/ 7112 w 7552"/>
                <a:gd name="TY29" fmla="*/ 1973 h 7577"/>
                <a:gd name="TX30" fmla="*/ 7258 w 7552"/>
                <a:gd name="TY30" fmla="*/ 2314 h 7577"/>
                <a:gd name="TX31" fmla="*/ 7404 w 7552"/>
                <a:gd name="TY31" fmla="*/ 2655 h 7577"/>
                <a:gd name="TX32" fmla="*/ 7477 w 7552"/>
                <a:gd name="TY32" fmla="*/ 3021 h 7577"/>
                <a:gd name="TX33" fmla="*/ 7550 w 7552"/>
                <a:gd name="TY33" fmla="*/ 3410 h 7577"/>
                <a:gd name="TX34" fmla="*/ 7550 w 7552"/>
                <a:gd name="TY34" fmla="*/ 3776 h 7577"/>
                <a:gd name="TX35" fmla="*/ 7550 w 7552"/>
                <a:gd name="TY35" fmla="*/ 3776 h 7577"/>
                <a:gd name="TX36" fmla="*/ 7550 w 7552"/>
                <a:gd name="TY36" fmla="*/ 4165 h 7577"/>
                <a:gd name="TX37" fmla="*/ 7477 w 7552"/>
                <a:gd name="TY37" fmla="*/ 4555 h 7577"/>
                <a:gd name="TX38" fmla="*/ 7404 w 7552"/>
                <a:gd name="TY38" fmla="*/ 4920 h 7577"/>
                <a:gd name="TX39" fmla="*/ 7258 w 7552"/>
                <a:gd name="TY39" fmla="*/ 5261 h 7577"/>
                <a:gd name="TX40" fmla="*/ 7112 w 7552"/>
                <a:gd name="TY40" fmla="*/ 5578 h 7577"/>
                <a:gd name="TX41" fmla="*/ 6917 w 7552"/>
                <a:gd name="TY41" fmla="*/ 5895 h 7577"/>
                <a:gd name="TX42" fmla="*/ 6698 w 7552"/>
                <a:gd name="TY42" fmla="*/ 6187 h 7577"/>
                <a:gd name="TX43" fmla="*/ 6454 w 7552"/>
                <a:gd name="TY43" fmla="*/ 6455 h 7577"/>
                <a:gd name="TX44" fmla="*/ 6186 w 7552"/>
                <a:gd name="TY44" fmla="*/ 6698 h 7577"/>
                <a:gd name="TX45" fmla="*/ 5894 w 7552"/>
                <a:gd name="TY45" fmla="*/ 6917 h 7577"/>
                <a:gd name="TX46" fmla="*/ 5578 w 7552"/>
                <a:gd name="TY46" fmla="*/ 7112 h 7577"/>
                <a:gd name="TX47" fmla="*/ 5261 w 7552"/>
                <a:gd name="TY47" fmla="*/ 7258 h 7577"/>
                <a:gd name="TX48" fmla="*/ 4896 w 7552"/>
                <a:gd name="TY48" fmla="*/ 7405 h 7577"/>
                <a:gd name="TX49" fmla="*/ 4555 w 7552"/>
                <a:gd name="TY49" fmla="*/ 7478 h 7577"/>
                <a:gd name="TX50" fmla="*/ 4165 w 7552"/>
                <a:gd name="TY50" fmla="*/ 7551 h 7577"/>
                <a:gd name="TX51" fmla="*/ 3775 w 7552"/>
                <a:gd name="TY51" fmla="*/ 7575 h 7577"/>
                <a:gd name="TX52" fmla="*/ 3775 w 7552"/>
                <a:gd name="TY52" fmla="*/ 7575 h 7577"/>
                <a:gd name="TX53" fmla="*/ 3386 w 7552"/>
                <a:gd name="TY53" fmla="*/ 7551 h 7577"/>
                <a:gd name="TX54" fmla="*/ 3020 w 7552"/>
                <a:gd name="TY54" fmla="*/ 7478 h 7577"/>
                <a:gd name="TX55" fmla="*/ 2655 w 7552"/>
                <a:gd name="TY55" fmla="*/ 7405 h 7577"/>
                <a:gd name="TX56" fmla="*/ 2314 w 7552"/>
                <a:gd name="TY56" fmla="*/ 7258 h 7577"/>
                <a:gd name="TX57" fmla="*/ 1973 w 7552"/>
                <a:gd name="TY57" fmla="*/ 7112 h 7577"/>
                <a:gd name="TX58" fmla="*/ 1656 w 7552"/>
                <a:gd name="TY58" fmla="*/ 6917 h 7577"/>
                <a:gd name="TX59" fmla="*/ 1389 w 7552"/>
                <a:gd name="TY59" fmla="*/ 6698 h 7577"/>
                <a:gd name="TX60" fmla="*/ 1121 w 7552"/>
                <a:gd name="TY60" fmla="*/ 6455 h 7577"/>
                <a:gd name="TX61" fmla="*/ 877 w 7552"/>
                <a:gd name="TY61" fmla="*/ 6187 h 7577"/>
                <a:gd name="TX62" fmla="*/ 658 w 7552"/>
                <a:gd name="TY62" fmla="*/ 5895 h 7577"/>
                <a:gd name="TX63" fmla="*/ 463 w 7552"/>
                <a:gd name="TY63" fmla="*/ 5578 h 7577"/>
                <a:gd name="TX64" fmla="*/ 293 w 7552"/>
                <a:gd name="TY64" fmla="*/ 5261 h 7577"/>
                <a:gd name="TX65" fmla="*/ 171 w 7552"/>
                <a:gd name="TY65" fmla="*/ 4920 h 7577"/>
                <a:gd name="TX66" fmla="*/ 73 w 7552"/>
                <a:gd name="TY66" fmla="*/ 4555 h 7577"/>
                <a:gd name="TX67" fmla="*/ 25 w 7552"/>
                <a:gd name="TY67" fmla="*/ 4165 h 7577"/>
                <a:gd name="TX68" fmla="*/ 0 w 7552"/>
                <a:gd name="TY68" fmla="*/ 3776 h 7577"/>
                <a:gd name="TX69" fmla="*/ 0 w 7552"/>
                <a:gd name="TY69" fmla="*/ 3776 h 757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69" y="TY69"/>
                </a:cxn>
              </a:cxnLst>
              <a:rect l="l" t="t" r="r" b="b"/>
              <a:pathLst>
                <a:path w="7552" h="7577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20" name="도형 19"/>
            <p:cNvSpPr>
              <a:spLocks/>
            </p:cNvSpPr>
            <p:nvPr/>
          </p:nvSpPr>
          <p:spPr>
            <a:xfrm>
              <a:off x="918210" y="393700"/>
              <a:ext cx="62230" cy="81280"/>
            </a:xfrm>
            <a:custGeom>
              <a:avLst/>
              <a:gdLst>
                <a:gd name="TX0" fmla="*/ 0 w 3265"/>
                <a:gd name="TY0" fmla="*/ 1 h 4240"/>
                <a:gd name="TX1" fmla="*/ 3264 w 3265"/>
                <a:gd name="TY1" fmla="*/ 4238 h 424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</a:cxnLst>
              <a:rect l="l" t="t" r="r" b="b"/>
              <a:pathLst>
                <a:path w="3265" h="424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21" name="도형 20"/>
            <p:cNvSpPr>
              <a:spLocks/>
            </p:cNvSpPr>
            <p:nvPr/>
          </p:nvSpPr>
          <p:spPr>
            <a:xfrm>
              <a:off x="1069340" y="374015"/>
              <a:ext cx="87630" cy="102870"/>
            </a:xfrm>
            <a:custGeom>
              <a:avLst/>
              <a:gdLst>
                <a:gd name="TX0" fmla="*/ 0 w 4605"/>
                <a:gd name="TY0" fmla="*/ 5359 h 5360"/>
                <a:gd name="TX1" fmla="*/ 4603 w 4605"/>
                <a:gd name="TY1" fmla="*/ 1 h 536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</a:cxnLst>
              <a:rect l="l" t="t" r="r" b="b"/>
              <a:pathLst>
                <a:path w="4605" h="536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22" name="도형 21"/>
            <p:cNvSpPr>
              <a:spLocks/>
            </p:cNvSpPr>
            <p:nvPr/>
          </p:nvSpPr>
          <p:spPr>
            <a:xfrm>
              <a:off x="1094105" y="540385"/>
              <a:ext cx="96520" cy="13335"/>
            </a:xfrm>
            <a:custGeom>
              <a:avLst/>
              <a:gdLst>
                <a:gd name="TX0" fmla="*/ 5090 w 5092"/>
                <a:gd name="TY0" fmla="*/ 658 h 660"/>
                <a:gd name="TX1" fmla="*/ 0 w 5092"/>
                <a:gd name="TY1" fmla="*/ 1 h 66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</a:cxnLst>
              <a:rect l="l" t="t" r="r" b="b"/>
              <a:pathLst>
                <a:path w="5092" h="66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23" name="도형 22"/>
            <p:cNvSpPr>
              <a:spLocks/>
            </p:cNvSpPr>
            <p:nvPr/>
          </p:nvSpPr>
          <p:spPr>
            <a:xfrm>
              <a:off x="1016634" y="603250"/>
              <a:ext cx="4445" cy="97155"/>
            </a:xfrm>
            <a:custGeom>
              <a:avLst/>
              <a:gdLst>
                <a:gd name="TX0" fmla="*/ 0 w 197"/>
                <a:gd name="TY0" fmla="*/ 5067 h 5068"/>
                <a:gd name="TX1" fmla="*/ 195 w 197"/>
                <a:gd name="TY1" fmla="*/ 1 h 506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</a:cxnLst>
              <a:rect l="l" t="t" r="r" b="b"/>
              <a:pathLst>
                <a:path w="197" h="5068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24" name="도형 23"/>
            <p:cNvSpPr>
              <a:spLocks/>
            </p:cNvSpPr>
            <p:nvPr/>
          </p:nvSpPr>
          <p:spPr>
            <a:xfrm>
              <a:off x="850900" y="559435"/>
              <a:ext cx="107315" cy="45085"/>
            </a:xfrm>
            <a:custGeom>
              <a:avLst/>
              <a:gdLst>
                <a:gd name="TX0" fmla="*/ 0 w 5652"/>
                <a:gd name="TY0" fmla="*/ 2339 h 2341"/>
                <a:gd name="TX1" fmla="*/ 5651 w 5652"/>
                <a:gd name="TY1" fmla="*/ 1 h 234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</a:cxnLst>
              <a:rect l="l" t="t" r="r" b="b"/>
              <a:pathLst>
                <a:path w="5652" h="234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 txBox="1">
            <a:spLocks noGrp="1"/>
          </p:cNvSpPr>
          <p:nvPr>
            <p:ph type="ctrTitle"/>
          </p:nvPr>
        </p:nvSpPr>
        <p:spPr>
          <a:xfrm>
            <a:off x="996315" y="2004060"/>
            <a:ext cx="4524375" cy="11601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anchor="b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cxnSp>
        <p:nvCxnSpPr>
          <p:cNvPr id="9" name="도형 8"/>
          <p:cNvCxnSpPr/>
          <p:nvPr/>
        </p:nvCxnSpPr>
        <p:spPr>
          <a:xfrm>
            <a:off x="-5715" y="3676650"/>
            <a:ext cx="9162415" cy="635"/>
          </a:xfrm>
          <a:prstGeom prst="straightConnector1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도형 9"/>
          <p:cNvSpPr>
            <a:spLocks/>
          </p:cNvSpPr>
          <p:nvPr/>
        </p:nvSpPr>
        <p:spPr>
          <a:xfrm>
            <a:off x="1118235" y="3392805"/>
            <a:ext cx="567690" cy="567690"/>
          </a:xfrm>
          <a:prstGeom prst="ellipse">
            <a:avLst/>
          </a:prstGeom>
          <a:solidFill>
            <a:srgbClr val="FFCD00"/>
          </a:solidFill>
          <a:ln w="0">
            <a:noFill/>
            <a:prstDash/>
          </a:ln>
        </p:spPr>
        <p:txBody>
          <a:bodyPr vert="horz" wrap="square" lIns="91440" tIns="91440" rIns="91440" bIns="9144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cap="none" dirty="0">
              <a:latin typeface="Arial" charset="0"/>
              <a:ea typeface="Arial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175385" y="3459480"/>
            <a:ext cx="452755" cy="434340"/>
            <a:chOff x="1175385" y="3459480"/>
            <a:chExt cx="452755" cy="434340"/>
          </a:xfrm>
        </p:grpSpPr>
        <p:sp>
          <p:nvSpPr>
            <p:cNvPr id="6" name="도형 5"/>
            <p:cNvSpPr>
              <a:spLocks/>
            </p:cNvSpPr>
            <p:nvPr/>
          </p:nvSpPr>
          <p:spPr>
            <a:xfrm>
              <a:off x="1515110" y="3459480"/>
              <a:ext cx="75565" cy="75565"/>
            </a:xfrm>
            <a:custGeom>
              <a:avLst/>
              <a:gdLst>
                <a:gd name="TX0" fmla="*/ 1023 w 3582"/>
                <a:gd name="TY0" fmla="*/ 3410 h 3582"/>
                <a:gd name="TX1" fmla="*/ 1023 w 3582"/>
                <a:gd name="TY1" fmla="*/ 3410 h 3582"/>
                <a:gd name="TX2" fmla="*/ 1193 w 3582"/>
                <a:gd name="TY2" fmla="*/ 3483 h 3582"/>
                <a:gd name="TX3" fmla="*/ 1388 w 3582"/>
                <a:gd name="TY3" fmla="*/ 3532 h 3582"/>
                <a:gd name="TX4" fmla="*/ 1583 w 3582"/>
                <a:gd name="TY4" fmla="*/ 3556 h 3582"/>
                <a:gd name="TX5" fmla="*/ 1778 w 3582"/>
                <a:gd name="TY5" fmla="*/ 3581 h 3582"/>
                <a:gd name="TX6" fmla="*/ 1778 w 3582"/>
                <a:gd name="TY6" fmla="*/ 3581 h 3582"/>
                <a:gd name="TX7" fmla="*/ 1973 w 3582"/>
                <a:gd name="TY7" fmla="*/ 3556 h 3582"/>
                <a:gd name="TX8" fmla="*/ 2143 w 3582"/>
                <a:gd name="TY8" fmla="*/ 3532 h 3582"/>
                <a:gd name="TX9" fmla="*/ 2314 w 3582"/>
                <a:gd name="TY9" fmla="*/ 3508 h 3582"/>
                <a:gd name="TX10" fmla="*/ 2484 w 3582"/>
                <a:gd name="TY10" fmla="*/ 3435 h 3582"/>
                <a:gd name="TX11" fmla="*/ 2630 w 3582"/>
                <a:gd name="TY11" fmla="*/ 3361 h 3582"/>
                <a:gd name="TX12" fmla="*/ 2776 w 3582"/>
                <a:gd name="TY12" fmla="*/ 3264 h 3582"/>
                <a:gd name="TX13" fmla="*/ 2923 w 3582"/>
                <a:gd name="TY13" fmla="*/ 3167 h 3582"/>
                <a:gd name="TX14" fmla="*/ 3044 w 3582"/>
                <a:gd name="TY14" fmla="*/ 3045 h 3582"/>
                <a:gd name="TX15" fmla="*/ 3166 w 3582"/>
                <a:gd name="TY15" fmla="*/ 2923 h 3582"/>
                <a:gd name="TX16" fmla="*/ 3264 w 3582"/>
                <a:gd name="TY16" fmla="*/ 2801 h 3582"/>
                <a:gd name="TX17" fmla="*/ 3361 w 3582"/>
                <a:gd name="TY17" fmla="*/ 2631 h 3582"/>
                <a:gd name="TX18" fmla="*/ 3434 w 3582"/>
                <a:gd name="TY18" fmla="*/ 2485 h 3582"/>
                <a:gd name="TX19" fmla="*/ 3483 w 3582"/>
                <a:gd name="TY19" fmla="*/ 2314 h 3582"/>
                <a:gd name="TX20" fmla="*/ 3531 w 3582"/>
                <a:gd name="TY20" fmla="*/ 2144 h 3582"/>
                <a:gd name="TX21" fmla="*/ 3556 w 3582"/>
                <a:gd name="TY21" fmla="*/ 1973 h 3582"/>
                <a:gd name="TX22" fmla="*/ 3580 w 3582"/>
                <a:gd name="TY22" fmla="*/ 1803 h 3582"/>
                <a:gd name="TX23" fmla="*/ 3580 w 3582"/>
                <a:gd name="TY23" fmla="*/ 1803 h 3582"/>
                <a:gd name="TX24" fmla="*/ 3556 w 3582"/>
                <a:gd name="TY24" fmla="*/ 1608 h 3582"/>
                <a:gd name="TX25" fmla="*/ 3531 w 3582"/>
                <a:gd name="TY25" fmla="*/ 1437 h 3582"/>
                <a:gd name="TX26" fmla="*/ 3483 w 3582"/>
                <a:gd name="TY26" fmla="*/ 1267 h 3582"/>
                <a:gd name="TX27" fmla="*/ 3434 w 3582"/>
                <a:gd name="TY27" fmla="*/ 1096 h 3582"/>
                <a:gd name="TX28" fmla="*/ 3361 w 3582"/>
                <a:gd name="TY28" fmla="*/ 950 h 3582"/>
                <a:gd name="TX29" fmla="*/ 3264 w 3582"/>
                <a:gd name="TY29" fmla="*/ 804 h 3582"/>
                <a:gd name="TX30" fmla="*/ 3166 w 3582"/>
                <a:gd name="TY30" fmla="*/ 658 h 3582"/>
                <a:gd name="TX31" fmla="*/ 3044 w 3582"/>
                <a:gd name="TY31" fmla="*/ 536 h 3582"/>
                <a:gd name="TX32" fmla="*/ 2923 w 3582"/>
                <a:gd name="TY32" fmla="*/ 414 h 3582"/>
                <a:gd name="TX33" fmla="*/ 2776 w 3582"/>
                <a:gd name="TY33" fmla="*/ 317 h 3582"/>
                <a:gd name="TX34" fmla="*/ 2630 w 3582"/>
                <a:gd name="TY34" fmla="*/ 220 h 3582"/>
                <a:gd name="TX35" fmla="*/ 2484 w 3582"/>
                <a:gd name="TY35" fmla="*/ 147 h 3582"/>
                <a:gd name="TX36" fmla="*/ 2314 w 3582"/>
                <a:gd name="TY36" fmla="*/ 98 h 3582"/>
                <a:gd name="TX37" fmla="*/ 2143 w 3582"/>
                <a:gd name="TY37" fmla="*/ 49 h 3582"/>
                <a:gd name="TX38" fmla="*/ 1973 w 3582"/>
                <a:gd name="TY38" fmla="*/ 25 h 3582"/>
                <a:gd name="TX39" fmla="*/ 1778 w 3582"/>
                <a:gd name="TY39" fmla="*/ 0 h 3582"/>
                <a:gd name="TX40" fmla="*/ 1778 w 3582"/>
                <a:gd name="TY40" fmla="*/ 0 h 3582"/>
                <a:gd name="TX41" fmla="*/ 1607 w 3582"/>
                <a:gd name="TY41" fmla="*/ 25 h 3582"/>
                <a:gd name="TX42" fmla="*/ 1437 w 3582"/>
                <a:gd name="TY42" fmla="*/ 49 h 3582"/>
                <a:gd name="TX43" fmla="*/ 1266 w 3582"/>
                <a:gd name="TY43" fmla="*/ 98 h 3582"/>
                <a:gd name="TX44" fmla="*/ 1096 w 3582"/>
                <a:gd name="TY44" fmla="*/ 147 h 3582"/>
                <a:gd name="TX45" fmla="*/ 925 w 3582"/>
                <a:gd name="TY45" fmla="*/ 220 h 3582"/>
                <a:gd name="TX46" fmla="*/ 779 w 3582"/>
                <a:gd name="TY46" fmla="*/ 317 h 3582"/>
                <a:gd name="TX47" fmla="*/ 658 w 3582"/>
                <a:gd name="TY47" fmla="*/ 414 h 3582"/>
                <a:gd name="TX48" fmla="*/ 536 w 3582"/>
                <a:gd name="TY48" fmla="*/ 536 h 3582"/>
                <a:gd name="TX49" fmla="*/ 414 w 3582"/>
                <a:gd name="TY49" fmla="*/ 658 h 3582"/>
                <a:gd name="TX50" fmla="*/ 317 w 3582"/>
                <a:gd name="TY50" fmla="*/ 804 h 3582"/>
                <a:gd name="TX51" fmla="*/ 219 w 3582"/>
                <a:gd name="TY51" fmla="*/ 950 h 3582"/>
                <a:gd name="TX52" fmla="*/ 146 w 3582"/>
                <a:gd name="TY52" fmla="*/ 1096 h 3582"/>
                <a:gd name="TX53" fmla="*/ 73 w 3582"/>
                <a:gd name="TY53" fmla="*/ 1267 h 3582"/>
                <a:gd name="TX54" fmla="*/ 49 w 3582"/>
                <a:gd name="TY54" fmla="*/ 1437 h 3582"/>
                <a:gd name="TX55" fmla="*/ 24 w 3582"/>
                <a:gd name="TY55" fmla="*/ 1608 h 3582"/>
                <a:gd name="TX56" fmla="*/ 0 w 3582"/>
                <a:gd name="TY56" fmla="*/ 1803 h 3582"/>
                <a:gd name="TX57" fmla="*/ 0 w 3582"/>
                <a:gd name="TY57" fmla="*/ 1803 h 3582"/>
                <a:gd name="TX58" fmla="*/ 24 w 3582"/>
                <a:gd name="TY58" fmla="*/ 2071 h 3582"/>
                <a:gd name="TX59" fmla="*/ 97 w 3582"/>
                <a:gd name="TY59" fmla="*/ 2339 h 3582"/>
                <a:gd name="TX60" fmla="*/ 195 w 3582"/>
                <a:gd name="TY60" fmla="*/ 2582 h 3582"/>
                <a:gd name="TX61" fmla="*/ 317 w 3582"/>
                <a:gd name="TY61" fmla="*/ 2801 h 358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</a:cxnLst>
              <a:rect l="l" t="t" r="r" b="b"/>
              <a:pathLst>
                <a:path w="3582" h="3582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7" name="도형 6"/>
            <p:cNvSpPr>
              <a:spLocks/>
            </p:cNvSpPr>
            <p:nvPr/>
          </p:nvSpPr>
          <p:spPr>
            <a:xfrm>
              <a:off x="1250315" y="3481705"/>
              <a:ext cx="75565" cy="75565"/>
            </a:xfrm>
            <a:custGeom>
              <a:avLst/>
              <a:gdLst>
                <a:gd name="TX0" fmla="*/ 3191 w 3558"/>
                <a:gd name="TY0" fmla="*/ 2850 h 3558"/>
                <a:gd name="TX1" fmla="*/ 3191 w 3558"/>
                <a:gd name="TY1" fmla="*/ 2850 h 3558"/>
                <a:gd name="TX2" fmla="*/ 3313 w 3558"/>
                <a:gd name="TY2" fmla="*/ 2680 h 3558"/>
                <a:gd name="TX3" fmla="*/ 3410 w 3558"/>
                <a:gd name="TY3" fmla="*/ 2509 h 3558"/>
                <a:gd name="TX4" fmla="*/ 3483 w 3558"/>
                <a:gd name="TY4" fmla="*/ 2314 h 3558"/>
                <a:gd name="TX5" fmla="*/ 3532 w 3558"/>
                <a:gd name="TY5" fmla="*/ 2095 h 3558"/>
                <a:gd name="TX6" fmla="*/ 3532 w 3558"/>
                <a:gd name="TY6" fmla="*/ 2095 h 3558"/>
                <a:gd name="TX7" fmla="*/ 3556 w 3558"/>
                <a:gd name="TY7" fmla="*/ 1925 h 3558"/>
                <a:gd name="TX8" fmla="*/ 3556 w 3558"/>
                <a:gd name="TY8" fmla="*/ 1730 h 3558"/>
                <a:gd name="TX9" fmla="*/ 3556 w 3558"/>
                <a:gd name="TY9" fmla="*/ 1559 h 3558"/>
                <a:gd name="TX10" fmla="*/ 3508 w 3558"/>
                <a:gd name="TY10" fmla="*/ 1389 h 3558"/>
                <a:gd name="TX11" fmla="*/ 3459 w 3558"/>
                <a:gd name="TY11" fmla="*/ 1218 h 3558"/>
                <a:gd name="TX12" fmla="*/ 3410 w 3558"/>
                <a:gd name="TY12" fmla="*/ 1072 h 3558"/>
                <a:gd name="TX13" fmla="*/ 3337 w 3558"/>
                <a:gd name="TY13" fmla="*/ 902 h 3558"/>
                <a:gd name="TX14" fmla="*/ 3240 w 3558"/>
                <a:gd name="TY14" fmla="*/ 756 h 3558"/>
                <a:gd name="TX15" fmla="*/ 3142 w 3558"/>
                <a:gd name="TY15" fmla="*/ 634 h 3558"/>
                <a:gd name="TX16" fmla="*/ 3021 w 3558"/>
                <a:gd name="TY16" fmla="*/ 512 h 3558"/>
                <a:gd name="TX17" fmla="*/ 2899 w 3558"/>
                <a:gd name="TY17" fmla="*/ 390 h 3558"/>
                <a:gd name="TX18" fmla="*/ 2753 w 3558"/>
                <a:gd name="TY18" fmla="*/ 293 h 3558"/>
                <a:gd name="TX19" fmla="*/ 2606 w 3558"/>
                <a:gd name="TY19" fmla="*/ 196 h 3558"/>
                <a:gd name="TX20" fmla="*/ 2436 w 3558"/>
                <a:gd name="TY20" fmla="*/ 122 h 3558"/>
                <a:gd name="TX21" fmla="*/ 2266 w 3558"/>
                <a:gd name="TY21" fmla="*/ 74 h 3558"/>
                <a:gd name="TX22" fmla="*/ 2095 w 3558"/>
                <a:gd name="TY22" fmla="*/ 25 h 3558"/>
                <a:gd name="TX23" fmla="*/ 2095 w 3558"/>
                <a:gd name="TY23" fmla="*/ 25 h 3558"/>
                <a:gd name="TX24" fmla="*/ 1925 w 3558"/>
                <a:gd name="TY24" fmla="*/ 1 h 3558"/>
                <a:gd name="TX25" fmla="*/ 1730 w 3558"/>
                <a:gd name="TY25" fmla="*/ 1 h 3558"/>
                <a:gd name="TX26" fmla="*/ 1559 w 3558"/>
                <a:gd name="TY26" fmla="*/ 1 h 3558"/>
                <a:gd name="TX27" fmla="*/ 1389 w 3558"/>
                <a:gd name="TY27" fmla="*/ 25 h 3558"/>
                <a:gd name="TX28" fmla="*/ 1218 w 3558"/>
                <a:gd name="TY28" fmla="*/ 74 h 3558"/>
                <a:gd name="TX29" fmla="*/ 1072 w 3558"/>
                <a:gd name="TY29" fmla="*/ 147 h 3558"/>
                <a:gd name="TX30" fmla="*/ 902 w 3558"/>
                <a:gd name="TY30" fmla="*/ 220 h 3558"/>
                <a:gd name="TX31" fmla="*/ 756 w 3558"/>
                <a:gd name="TY31" fmla="*/ 317 h 3558"/>
                <a:gd name="TX32" fmla="*/ 634 w 3558"/>
                <a:gd name="TY32" fmla="*/ 415 h 3558"/>
                <a:gd name="TX33" fmla="*/ 512 w 3558"/>
                <a:gd name="TY33" fmla="*/ 537 h 3558"/>
                <a:gd name="TX34" fmla="*/ 390 w 3558"/>
                <a:gd name="TY34" fmla="*/ 658 h 3558"/>
                <a:gd name="TX35" fmla="*/ 293 w 3558"/>
                <a:gd name="TY35" fmla="*/ 804 h 3558"/>
                <a:gd name="TX36" fmla="*/ 195 w 3558"/>
                <a:gd name="TY36" fmla="*/ 951 h 3558"/>
                <a:gd name="TX37" fmla="*/ 122 w 3558"/>
                <a:gd name="TY37" fmla="*/ 1097 h 3558"/>
                <a:gd name="TX38" fmla="*/ 74 w 3558"/>
                <a:gd name="TY38" fmla="*/ 1267 h 3558"/>
                <a:gd name="TX39" fmla="*/ 25 w 3558"/>
                <a:gd name="TY39" fmla="*/ 1462 h 3558"/>
                <a:gd name="TX40" fmla="*/ 25 w 3558"/>
                <a:gd name="TY40" fmla="*/ 1462 h 3558"/>
                <a:gd name="TX41" fmla="*/ 1 w 3558"/>
                <a:gd name="TY41" fmla="*/ 1633 h 3558"/>
                <a:gd name="TX42" fmla="*/ 1 w 3558"/>
                <a:gd name="TY42" fmla="*/ 1803 h 3558"/>
                <a:gd name="TX43" fmla="*/ 1 w 3558"/>
                <a:gd name="TY43" fmla="*/ 1998 h 3558"/>
                <a:gd name="TX44" fmla="*/ 25 w 3558"/>
                <a:gd name="TY44" fmla="*/ 2168 h 3558"/>
                <a:gd name="TX45" fmla="*/ 74 w 3558"/>
                <a:gd name="TY45" fmla="*/ 2339 h 3558"/>
                <a:gd name="TX46" fmla="*/ 147 w 3558"/>
                <a:gd name="TY46" fmla="*/ 2485 h 3558"/>
                <a:gd name="TX47" fmla="*/ 220 w 3558"/>
                <a:gd name="TY47" fmla="*/ 2655 h 3558"/>
                <a:gd name="TX48" fmla="*/ 317 w 3558"/>
                <a:gd name="TY48" fmla="*/ 2777 h 3558"/>
                <a:gd name="TX49" fmla="*/ 415 w 3558"/>
                <a:gd name="TY49" fmla="*/ 2923 h 3558"/>
                <a:gd name="TX50" fmla="*/ 536 w 3558"/>
                <a:gd name="TY50" fmla="*/ 3045 h 3558"/>
                <a:gd name="TX51" fmla="*/ 658 w 3558"/>
                <a:gd name="TY51" fmla="*/ 3167 h 3558"/>
                <a:gd name="TX52" fmla="*/ 804 w 3558"/>
                <a:gd name="TY52" fmla="*/ 3264 h 3558"/>
                <a:gd name="TX53" fmla="*/ 950 w 3558"/>
                <a:gd name="TY53" fmla="*/ 3362 h 3558"/>
                <a:gd name="TX54" fmla="*/ 1096 w 3558"/>
                <a:gd name="TY54" fmla="*/ 3435 h 3558"/>
                <a:gd name="TX55" fmla="*/ 1267 w 3558"/>
                <a:gd name="TY55" fmla="*/ 3483 h 3558"/>
                <a:gd name="TX56" fmla="*/ 1462 w 3558"/>
                <a:gd name="TY56" fmla="*/ 3532 h 3558"/>
                <a:gd name="TX57" fmla="*/ 1462 w 3558"/>
                <a:gd name="TY57" fmla="*/ 3532 h 3558"/>
                <a:gd name="TX58" fmla="*/ 1705 w 3558"/>
                <a:gd name="TY58" fmla="*/ 3557 h 3558"/>
                <a:gd name="TX59" fmla="*/ 1973 w 3558"/>
                <a:gd name="TY59" fmla="*/ 3557 h 3558"/>
                <a:gd name="TX60" fmla="*/ 2217 w 3558"/>
                <a:gd name="TY60" fmla="*/ 3508 h 3558"/>
                <a:gd name="TX61" fmla="*/ 2460 w 3558"/>
                <a:gd name="TY61" fmla="*/ 3435 h 355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</a:cxnLst>
              <a:rect l="l" t="t" r="r" b="b"/>
              <a:pathLst>
                <a:path w="3558" h="3558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11" name="도형 10"/>
            <p:cNvSpPr>
              <a:spLocks/>
            </p:cNvSpPr>
            <p:nvPr/>
          </p:nvSpPr>
          <p:spPr>
            <a:xfrm>
              <a:off x="1175385" y="3712210"/>
              <a:ext cx="75565" cy="75565"/>
            </a:xfrm>
            <a:custGeom>
              <a:avLst/>
              <a:gdLst>
                <a:gd name="TX0" fmla="*/ 3215 w 3582"/>
                <a:gd name="TY0" fmla="*/ 707 h 3582"/>
                <a:gd name="TX1" fmla="*/ 3215 w 3582"/>
                <a:gd name="TY1" fmla="*/ 707 h 3582"/>
                <a:gd name="TX2" fmla="*/ 3093 w 3582"/>
                <a:gd name="TY2" fmla="*/ 585 h 3582"/>
                <a:gd name="TX3" fmla="*/ 2972 w 3582"/>
                <a:gd name="TY3" fmla="*/ 464 h 3582"/>
                <a:gd name="TX4" fmla="*/ 2850 w 3582"/>
                <a:gd name="TY4" fmla="*/ 342 h 3582"/>
                <a:gd name="TX5" fmla="*/ 2679 w 3582"/>
                <a:gd name="TY5" fmla="*/ 244 h 3582"/>
                <a:gd name="TX6" fmla="*/ 2679 w 3582"/>
                <a:gd name="TY6" fmla="*/ 244 h 3582"/>
                <a:gd name="TX7" fmla="*/ 2533 w 3582"/>
                <a:gd name="TY7" fmla="*/ 171 h 3582"/>
                <a:gd name="TX8" fmla="*/ 2363 w 3582"/>
                <a:gd name="TY8" fmla="*/ 98 h 3582"/>
                <a:gd name="TX9" fmla="*/ 2192 w 3582"/>
                <a:gd name="TY9" fmla="*/ 50 h 3582"/>
                <a:gd name="TX10" fmla="*/ 2022 w 3582"/>
                <a:gd name="TY10" fmla="*/ 25 h 3582"/>
                <a:gd name="TX11" fmla="*/ 1851 w 3582"/>
                <a:gd name="TY11" fmla="*/ 1 h 3582"/>
                <a:gd name="TX12" fmla="*/ 1681 w 3582"/>
                <a:gd name="TY12" fmla="*/ 25 h 3582"/>
                <a:gd name="TX13" fmla="*/ 1510 w 3582"/>
                <a:gd name="TY13" fmla="*/ 25 h 3582"/>
                <a:gd name="TX14" fmla="*/ 1340 w 3582"/>
                <a:gd name="TY14" fmla="*/ 74 h 3582"/>
                <a:gd name="TX15" fmla="*/ 1169 w 3582"/>
                <a:gd name="TY15" fmla="*/ 123 h 3582"/>
                <a:gd name="TX16" fmla="*/ 1023 w 3582"/>
                <a:gd name="TY16" fmla="*/ 196 h 3582"/>
                <a:gd name="TX17" fmla="*/ 877 w 3582"/>
                <a:gd name="TY17" fmla="*/ 269 h 3582"/>
                <a:gd name="TX18" fmla="*/ 731 w 3582"/>
                <a:gd name="TY18" fmla="*/ 366 h 3582"/>
                <a:gd name="TX19" fmla="*/ 585 w 3582"/>
                <a:gd name="TY19" fmla="*/ 488 h 3582"/>
                <a:gd name="TX20" fmla="*/ 463 w 3582"/>
                <a:gd name="TY20" fmla="*/ 610 h 3582"/>
                <a:gd name="TX21" fmla="*/ 341 w 3582"/>
                <a:gd name="TY21" fmla="*/ 731 h 3582"/>
                <a:gd name="TX22" fmla="*/ 244 w 3582"/>
                <a:gd name="TY22" fmla="*/ 902 h 3582"/>
                <a:gd name="TX23" fmla="*/ 244 w 3582"/>
                <a:gd name="TY23" fmla="*/ 902 h 3582"/>
                <a:gd name="TX24" fmla="*/ 171 w 3582"/>
                <a:gd name="TY24" fmla="*/ 1048 h 3582"/>
                <a:gd name="TX25" fmla="*/ 98 w 3582"/>
                <a:gd name="TY25" fmla="*/ 1219 h 3582"/>
                <a:gd name="TX26" fmla="*/ 49 w 3582"/>
                <a:gd name="TY26" fmla="*/ 1389 h 3582"/>
                <a:gd name="TX27" fmla="*/ 25 w 3582"/>
                <a:gd name="TY27" fmla="*/ 1560 h 3582"/>
                <a:gd name="TX28" fmla="*/ 0 w 3582"/>
                <a:gd name="TY28" fmla="*/ 1730 h 3582"/>
                <a:gd name="TX29" fmla="*/ 0 w 3582"/>
                <a:gd name="TY29" fmla="*/ 1900 h 3582"/>
                <a:gd name="TX30" fmla="*/ 25 w 3582"/>
                <a:gd name="TY30" fmla="*/ 2071 h 3582"/>
                <a:gd name="TX31" fmla="*/ 73 w 3582"/>
                <a:gd name="TY31" fmla="*/ 2241 h 3582"/>
                <a:gd name="TX32" fmla="*/ 122 w 3582"/>
                <a:gd name="TY32" fmla="*/ 2412 h 3582"/>
                <a:gd name="TX33" fmla="*/ 195 w 3582"/>
                <a:gd name="TY33" fmla="*/ 2558 h 3582"/>
                <a:gd name="TX34" fmla="*/ 268 w 3582"/>
                <a:gd name="TY34" fmla="*/ 2729 h 3582"/>
                <a:gd name="TX35" fmla="*/ 366 w 3582"/>
                <a:gd name="TY35" fmla="*/ 2850 h 3582"/>
                <a:gd name="TX36" fmla="*/ 463 w 3582"/>
                <a:gd name="TY36" fmla="*/ 2996 h 3582"/>
                <a:gd name="TX37" fmla="*/ 609 w 3582"/>
                <a:gd name="TY37" fmla="*/ 3118 h 3582"/>
                <a:gd name="TX38" fmla="*/ 731 w 3582"/>
                <a:gd name="TY38" fmla="*/ 3240 h 3582"/>
                <a:gd name="TX39" fmla="*/ 901 w 3582"/>
                <a:gd name="TY39" fmla="*/ 3337 h 3582"/>
                <a:gd name="TX40" fmla="*/ 901 w 3582"/>
                <a:gd name="TY40" fmla="*/ 3337 h 3582"/>
                <a:gd name="TX41" fmla="*/ 1048 w 3582"/>
                <a:gd name="TY41" fmla="*/ 3410 h 3582"/>
                <a:gd name="TX42" fmla="*/ 1218 w 3582"/>
                <a:gd name="TY42" fmla="*/ 3484 h 3582"/>
                <a:gd name="TX43" fmla="*/ 1389 w 3582"/>
                <a:gd name="TY43" fmla="*/ 3532 h 3582"/>
                <a:gd name="TX44" fmla="*/ 1559 w 3582"/>
                <a:gd name="TY44" fmla="*/ 3557 h 3582"/>
                <a:gd name="TX45" fmla="*/ 1730 w 3582"/>
                <a:gd name="TY45" fmla="*/ 3581 h 3582"/>
                <a:gd name="TX46" fmla="*/ 1900 w 3582"/>
                <a:gd name="TY46" fmla="*/ 3581 h 3582"/>
                <a:gd name="TX47" fmla="*/ 2071 w 3582"/>
                <a:gd name="TY47" fmla="*/ 3557 h 3582"/>
                <a:gd name="TX48" fmla="*/ 2241 w 3582"/>
                <a:gd name="TY48" fmla="*/ 3508 h 3582"/>
                <a:gd name="TX49" fmla="*/ 2411 w 3582"/>
                <a:gd name="TY49" fmla="*/ 3459 h 3582"/>
                <a:gd name="TX50" fmla="*/ 2558 w 3582"/>
                <a:gd name="TY50" fmla="*/ 3410 h 3582"/>
                <a:gd name="TX51" fmla="*/ 2704 w 3582"/>
                <a:gd name="TY51" fmla="*/ 3313 h 3582"/>
                <a:gd name="TX52" fmla="*/ 2850 w 3582"/>
                <a:gd name="TY52" fmla="*/ 3216 h 3582"/>
                <a:gd name="TX53" fmla="*/ 2996 w 3582"/>
                <a:gd name="TY53" fmla="*/ 3118 h 3582"/>
                <a:gd name="TX54" fmla="*/ 3118 w 3582"/>
                <a:gd name="TY54" fmla="*/ 2996 h 3582"/>
                <a:gd name="TX55" fmla="*/ 3240 w 3582"/>
                <a:gd name="TY55" fmla="*/ 2850 h 3582"/>
                <a:gd name="TX56" fmla="*/ 3337 w 3582"/>
                <a:gd name="TY56" fmla="*/ 2704 h 3582"/>
                <a:gd name="TX57" fmla="*/ 3337 w 3582"/>
                <a:gd name="TY57" fmla="*/ 2704 h 3582"/>
                <a:gd name="TX58" fmla="*/ 3459 w 3582"/>
                <a:gd name="TY58" fmla="*/ 2412 h 3582"/>
                <a:gd name="TX59" fmla="*/ 3532 w 3582"/>
                <a:gd name="TY59" fmla="*/ 2144 h 3582"/>
                <a:gd name="TX60" fmla="*/ 3581 w 3582"/>
                <a:gd name="TY60" fmla="*/ 1852 h 3582"/>
                <a:gd name="TX61" fmla="*/ 3556 w 3582"/>
                <a:gd name="TY61" fmla="*/ 1560 h 358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</a:cxnLst>
              <a:rect l="l" t="t" r="r" b="b"/>
              <a:pathLst>
                <a:path w="3582" h="3582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12" name="도형 11"/>
            <p:cNvSpPr>
              <a:spLocks/>
            </p:cNvSpPr>
            <p:nvPr/>
          </p:nvSpPr>
          <p:spPr>
            <a:xfrm>
              <a:off x="1360170" y="3819525"/>
              <a:ext cx="75565" cy="74930"/>
            </a:xfrm>
            <a:custGeom>
              <a:avLst/>
              <a:gdLst>
                <a:gd name="TX0" fmla="*/ 1389 w 3558"/>
                <a:gd name="TY0" fmla="*/ 1 h 3534"/>
                <a:gd name="TX1" fmla="*/ 1389 w 3558"/>
                <a:gd name="TY1" fmla="*/ 1 h 3534"/>
                <a:gd name="TX2" fmla="*/ 1194 w 3558"/>
                <a:gd name="TY2" fmla="*/ 50 h 3534"/>
                <a:gd name="TX3" fmla="*/ 999 w 3558"/>
                <a:gd name="TY3" fmla="*/ 147 h 3534"/>
                <a:gd name="TX4" fmla="*/ 804 w 3558"/>
                <a:gd name="TY4" fmla="*/ 245 h 3534"/>
                <a:gd name="TX5" fmla="*/ 634 w 3558"/>
                <a:gd name="TY5" fmla="*/ 366 h 3534"/>
                <a:gd name="TX6" fmla="*/ 634 w 3558"/>
                <a:gd name="TY6" fmla="*/ 366 h 3534"/>
                <a:gd name="TX7" fmla="*/ 488 w 3558"/>
                <a:gd name="TY7" fmla="*/ 488 h 3534"/>
                <a:gd name="TX8" fmla="*/ 390 w 3558"/>
                <a:gd name="TY8" fmla="*/ 634 h 3534"/>
                <a:gd name="TX9" fmla="*/ 268 w 3558"/>
                <a:gd name="TY9" fmla="*/ 780 h 3534"/>
                <a:gd name="TX10" fmla="*/ 195 w 3558"/>
                <a:gd name="TY10" fmla="*/ 926 h 3534"/>
                <a:gd name="TX11" fmla="*/ 122 w 3558"/>
                <a:gd name="TY11" fmla="*/ 1073 h 3534"/>
                <a:gd name="TX12" fmla="*/ 74 w 3558"/>
                <a:gd name="TY12" fmla="*/ 1243 h 3534"/>
                <a:gd name="TX13" fmla="*/ 25 w 3558"/>
                <a:gd name="TY13" fmla="*/ 1414 h 3534"/>
                <a:gd name="TX14" fmla="*/ 0 w 3558"/>
                <a:gd name="TY14" fmla="*/ 1584 h 3534"/>
                <a:gd name="TX15" fmla="*/ 0 w 3558"/>
                <a:gd name="TY15" fmla="*/ 1755 h 3534"/>
                <a:gd name="TX16" fmla="*/ 0 w 3558"/>
                <a:gd name="TY16" fmla="*/ 1925 h 3534"/>
                <a:gd name="TX17" fmla="*/ 25 w 3558"/>
                <a:gd name="TY17" fmla="*/ 2096 h 3534"/>
                <a:gd name="TX18" fmla="*/ 74 w 3558"/>
                <a:gd name="TY18" fmla="*/ 2266 h 3534"/>
                <a:gd name="TX19" fmla="*/ 122 w 3558"/>
                <a:gd name="TY19" fmla="*/ 2412 h 3534"/>
                <a:gd name="TX20" fmla="*/ 195 w 3558"/>
                <a:gd name="TY20" fmla="*/ 2583 h 3534"/>
                <a:gd name="TX21" fmla="*/ 293 w 3558"/>
                <a:gd name="TY21" fmla="*/ 2729 h 3534"/>
                <a:gd name="TX22" fmla="*/ 415 w 3558"/>
                <a:gd name="TY22" fmla="*/ 2875 h 3534"/>
                <a:gd name="TX23" fmla="*/ 415 w 3558"/>
                <a:gd name="TY23" fmla="*/ 2875 h 3534"/>
                <a:gd name="TX24" fmla="*/ 536 w 3558"/>
                <a:gd name="TY24" fmla="*/ 3021 h 3534"/>
                <a:gd name="TX25" fmla="*/ 658 w 3558"/>
                <a:gd name="TY25" fmla="*/ 3143 h 3534"/>
                <a:gd name="TX26" fmla="*/ 804 w 3558"/>
                <a:gd name="TY26" fmla="*/ 3240 h 3534"/>
                <a:gd name="TX27" fmla="*/ 950 w 3558"/>
                <a:gd name="TY27" fmla="*/ 3313 h 3534"/>
                <a:gd name="TX28" fmla="*/ 1121 w 3558"/>
                <a:gd name="TY28" fmla="*/ 3386 h 3534"/>
                <a:gd name="TX29" fmla="*/ 1267 w 3558"/>
                <a:gd name="TY29" fmla="*/ 3459 h 3534"/>
                <a:gd name="TX30" fmla="*/ 1437 w 3558"/>
                <a:gd name="TY30" fmla="*/ 3484 h 3534"/>
                <a:gd name="TX31" fmla="*/ 1608 w 3558"/>
                <a:gd name="TY31" fmla="*/ 3508 h 3534"/>
                <a:gd name="TX32" fmla="*/ 1778 w 3558"/>
                <a:gd name="TY32" fmla="*/ 3532 h 3534"/>
                <a:gd name="TX33" fmla="*/ 1949 w 3558"/>
                <a:gd name="TY33" fmla="*/ 3508 h 3534"/>
                <a:gd name="TX34" fmla="*/ 2119 w 3558"/>
                <a:gd name="TY34" fmla="*/ 3484 h 3534"/>
                <a:gd name="TX35" fmla="*/ 2290 w 3558"/>
                <a:gd name="TY35" fmla="*/ 3435 h 3534"/>
                <a:gd name="TX36" fmla="*/ 2460 w 3558"/>
                <a:gd name="TY36" fmla="*/ 3386 h 3534"/>
                <a:gd name="TX37" fmla="*/ 2606 w 3558"/>
                <a:gd name="TY37" fmla="*/ 3313 h 3534"/>
                <a:gd name="TX38" fmla="*/ 2777 w 3558"/>
                <a:gd name="TY38" fmla="*/ 3216 h 3534"/>
                <a:gd name="TX39" fmla="*/ 2923 w 3558"/>
                <a:gd name="TY39" fmla="*/ 3118 h 3534"/>
                <a:gd name="TX40" fmla="*/ 2923 w 3558"/>
                <a:gd name="TY40" fmla="*/ 3118 h 3534"/>
                <a:gd name="TX41" fmla="*/ 3045 w 3558"/>
                <a:gd name="TY41" fmla="*/ 2997 h 3534"/>
                <a:gd name="TX42" fmla="*/ 3167 w 3558"/>
                <a:gd name="TY42" fmla="*/ 2851 h 3534"/>
                <a:gd name="TX43" fmla="*/ 3264 w 3558"/>
                <a:gd name="TY43" fmla="*/ 2704 h 3534"/>
                <a:gd name="TX44" fmla="*/ 3361 w 3558"/>
                <a:gd name="TY44" fmla="*/ 2558 h 3534"/>
                <a:gd name="TX45" fmla="*/ 3435 w 3558"/>
                <a:gd name="TY45" fmla="*/ 2412 h 3534"/>
                <a:gd name="TX46" fmla="*/ 3483 w 3558"/>
                <a:gd name="TY46" fmla="*/ 2242 h 3534"/>
                <a:gd name="TX47" fmla="*/ 3532 w 3558"/>
                <a:gd name="TY47" fmla="*/ 2071 h 3534"/>
                <a:gd name="TX48" fmla="*/ 3556 w 3558"/>
                <a:gd name="TY48" fmla="*/ 1901 h 3534"/>
                <a:gd name="TX49" fmla="*/ 3556 w 3558"/>
                <a:gd name="TY49" fmla="*/ 1730 h 3534"/>
                <a:gd name="TX50" fmla="*/ 3556 w 3558"/>
                <a:gd name="TY50" fmla="*/ 1560 h 3534"/>
                <a:gd name="TX51" fmla="*/ 3532 w 3558"/>
                <a:gd name="TY51" fmla="*/ 1389 h 3534"/>
                <a:gd name="TX52" fmla="*/ 3483 w 3558"/>
                <a:gd name="TY52" fmla="*/ 1219 h 3534"/>
                <a:gd name="TX53" fmla="*/ 3410 w 3558"/>
                <a:gd name="TY53" fmla="*/ 1048 h 3534"/>
                <a:gd name="TX54" fmla="*/ 3337 w 3558"/>
                <a:gd name="TY54" fmla="*/ 902 h 3534"/>
                <a:gd name="TX55" fmla="*/ 3264 w 3558"/>
                <a:gd name="TY55" fmla="*/ 756 h 3534"/>
                <a:gd name="TX56" fmla="*/ 3142 w 3558"/>
                <a:gd name="TY56" fmla="*/ 610 h 3534"/>
                <a:gd name="TX57" fmla="*/ 3142 w 3558"/>
                <a:gd name="TY57" fmla="*/ 610 h 3534"/>
                <a:gd name="TX58" fmla="*/ 2972 w 3558"/>
                <a:gd name="TY58" fmla="*/ 415 h 3534"/>
                <a:gd name="TX59" fmla="*/ 2753 w 3558"/>
                <a:gd name="TY59" fmla="*/ 245 h 3534"/>
                <a:gd name="TX60" fmla="*/ 2533 w 3558"/>
                <a:gd name="TY60" fmla="*/ 123 h 3534"/>
                <a:gd name="TX61" fmla="*/ 2314 w 3558"/>
                <a:gd name="TY61" fmla="*/ 50 h 353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</a:cxnLst>
              <a:rect l="l" t="t" r="r" b="b"/>
              <a:pathLst>
                <a:path w="3558" h="3534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13" name="도형 12"/>
            <p:cNvSpPr>
              <a:spLocks/>
            </p:cNvSpPr>
            <p:nvPr/>
          </p:nvSpPr>
          <p:spPr>
            <a:xfrm>
              <a:off x="1553210" y="3656330"/>
              <a:ext cx="75565" cy="75565"/>
            </a:xfrm>
            <a:custGeom>
              <a:avLst/>
              <a:gdLst>
                <a:gd name="TX0" fmla="*/ 0 w 3558"/>
                <a:gd name="TY0" fmla="*/ 2022 h 3582"/>
                <a:gd name="TX1" fmla="*/ 0 w 3558"/>
                <a:gd name="TY1" fmla="*/ 2022 h 3582"/>
                <a:gd name="TX2" fmla="*/ 25 w 3558"/>
                <a:gd name="TY2" fmla="*/ 2216 h 3582"/>
                <a:gd name="TX3" fmla="*/ 98 w 3558"/>
                <a:gd name="TY3" fmla="*/ 2411 h 3582"/>
                <a:gd name="TX4" fmla="*/ 98 w 3558"/>
                <a:gd name="TY4" fmla="*/ 2411 h 3582"/>
                <a:gd name="TX5" fmla="*/ 171 w 3558"/>
                <a:gd name="TY5" fmla="*/ 2557 h 3582"/>
                <a:gd name="TX6" fmla="*/ 244 w 3558"/>
                <a:gd name="TY6" fmla="*/ 2728 h 3582"/>
                <a:gd name="TX7" fmla="*/ 341 w 3558"/>
                <a:gd name="TY7" fmla="*/ 2874 h 3582"/>
                <a:gd name="TX8" fmla="*/ 463 w 3558"/>
                <a:gd name="TY8" fmla="*/ 2996 h 3582"/>
                <a:gd name="TX9" fmla="*/ 585 w 3558"/>
                <a:gd name="TY9" fmla="*/ 3118 h 3582"/>
                <a:gd name="TX10" fmla="*/ 707 w 3558"/>
                <a:gd name="TY10" fmla="*/ 3239 h 3582"/>
                <a:gd name="TX11" fmla="*/ 853 w 3558"/>
                <a:gd name="TY11" fmla="*/ 3337 h 3582"/>
                <a:gd name="TX12" fmla="*/ 999 w 3558"/>
                <a:gd name="TY12" fmla="*/ 3410 h 3582"/>
                <a:gd name="TX13" fmla="*/ 1169 w 3558"/>
                <a:gd name="TY13" fmla="*/ 3483 h 3582"/>
                <a:gd name="TX14" fmla="*/ 1340 w 3558"/>
                <a:gd name="TY14" fmla="*/ 3532 h 3582"/>
                <a:gd name="TX15" fmla="*/ 1510 w 3558"/>
                <a:gd name="TY15" fmla="*/ 3556 h 3582"/>
                <a:gd name="TX16" fmla="*/ 1681 w 3558"/>
                <a:gd name="TY16" fmla="*/ 3580 h 3582"/>
                <a:gd name="TX17" fmla="*/ 1851 w 3558"/>
                <a:gd name="TY17" fmla="*/ 3580 h 3582"/>
                <a:gd name="TX18" fmla="*/ 2022 w 3558"/>
                <a:gd name="TY18" fmla="*/ 3556 h 3582"/>
                <a:gd name="TX19" fmla="*/ 2192 w 3558"/>
                <a:gd name="TY19" fmla="*/ 3532 h 3582"/>
                <a:gd name="TX20" fmla="*/ 2363 w 3558"/>
                <a:gd name="TY20" fmla="*/ 3459 h 3582"/>
                <a:gd name="TX21" fmla="*/ 2363 w 3558"/>
                <a:gd name="TY21" fmla="*/ 3459 h 3582"/>
                <a:gd name="TX22" fmla="*/ 2533 w 3558"/>
                <a:gd name="TY22" fmla="*/ 3410 h 3582"/>
                <a:gd name="TX23" fmla="*/ 2704 w 3558"/>
                <a:gd name="TY23" fmla="*/ 3312 h 3582"/>
                <a:gd name="TX24" fmla="*/ 2850 w 3558"/>
                <a:gd name="TY24" fmla="*/ 3215 h 3582"/>
                <a:gd name="TX25" fmla="*/ 2972 w 3558"/>
                <a:gd name="TY25" fmla="*/ 3093 h 3582"/>
                <a:gd name="TX26" fmla="*/ 3093 w 3558"/>
                <a:gd name="TY26" fmla="*/ 2971 h 3582"/>
                <a:gd name="TX27" fmla="*/ 3215 w 3558"/>
                <a:gd name="TY27" fmla="*/ 2850 h 3582"/>
                <a:gd name="TX28" fmla="*/ 3288 w 3558"/>
                <a:gd name="TY28" fmla="*/ 2704 h 3582"/>
                <a:gd name="TX29" fmla="*/ 3386 w 3558"/>
                <a:gd name="TY29" fmla="*/ 2557 h 3582"/>
                <a:gd name="TX30" fmla="*/ 3434 w 3558"/>
                <a:gd name="TY30" fmla="*/ 2387 h 3582"/>
                <a:gd name="TX31" fmla="*/ 3483 w 3558"/>
                <a:gd name="TY31" fmla="*/ 2216 h 3582"/>
                <a:gd name="TX32" fmla="*/ 3532 w 3558"/>
                <a:gd name="TY32" fmla="*/ 2070 h 3582"/>
                <a:gd name="TX33" fmla="*/ 3556 w 3558"/>
                <a:gd name="TY33" fmla="*/ 1875 h 3582"/>
                <a:gd name="TX34" fmla="*/ 3556 w 3558"/>
                <a:gd name="TY34" fmla="*/ 1705 h 3582"/>
                <a:gd name="TX35" fmla="*/ 3532 w 3558"/>
                <a:gd name="TY35" fmla="*/ 1534 h 3582"/>
                <a:gd name="TX36" fmla="*/ 3507 w 3558"/>
                <a:gd name="TY36" fmla="*/ 1364 h 3582"/>
                <a:gd name="TX37" fmla="*/ 3434 w 3558"/>
                <a:gd name="TY37" fmla="*/ 1194 h 3582"/>
                <a:gd name="TX38" fmla="*/ 3434 w 3558"/>
                <a:gd name="TY38" fmla="*/ 1194 h 3582"/>
                <a:gd name="TX39" fmla="*/ 3361 w 3558"/>
                <a:gd name="TY39" fmla="*/ 1023 h 3582"/>
                <a:gd name="TX40" fmla="*/ 3288 w 3558"/>
                <a:gd name="TY40" fmla="*/ 853 h 3582"/>
                <a:gd name="TX41" fmla="*/ 3191 w 3558"/>
                <a:gd name="TY41" fmla="*/ 706 h 3582"/>
                <a:gd name="TX42" fmla="*/ 3069 w 3558"/>
                <a:gd name="TY42" fmla="*/ 585 h 3582"/>
                <a:gd name="TX43" fmla="*/ 2947 w 3558"/>
                <a:gd name="TY43" fmla="*/ 463 h 3582"/>
                <a:gd name="TX44" fmla="*/ 2825 w 3558"/>
                <a:gd name="TY44" fmla="*/ 341 h 3582"/>
                <a:gd name="TX45" fmla="*/ 2679 w 3558"/>
                <a:gd name="TY45" fmla="*/ 268 h 3582"/>
                <a:gd name="TX46" fmla="*/ 2533 w 3558"/>
                <a:gd name="TY46" fmla="*/ 171 h 3582"/>
                <a:gd name="TX47" fmla="*/ 2363 w 3558"/>
                <a:gd name="TY47" fmla="*/ 122 h 3582"/>
                <a:gd name="TX48" fmla="*/ 2192 w 3558"/>
                <a:gd name="TY48" fmla="*/ 73 h 3582"/>
                <a:gd name="TX49" fmla="*/ 2022 w 3558"/>
                <a:gd name="TY49" fmla="*/ 24 h 3582"/>
                <a:gd name="TX50" fmla="*/ 1851 w 3558"/>
                <a:gd name="TY50" fmla="*/ 24 h 3582"/>
                <a:gd name="TX51" fmla="*/ 1681 w 3558"/>
                <a:gd name="TY51" fmla="*/ 0 h 3582"/>
                <a:gd name="TX52" fmla="*/ 1510 w 3558"/>
                <a:gd name="TY52" fmla="*/ 24 h 3582"/>
                <a:gd name="TX53" fmla="*/ 1340 w 3558"/>
                <a:gd name="TY53" fmla="*/ 73 h 3582"/>
                <a:gd name="TX54" fmla="*/ 1169 w 3558"/>
                <a:gd name="TY54" fmla="*/ 122 h 3582"/>
                <a:gd name="TX55" fmla="*/ 1169 w 3558"/>
                <a:gd name="TY55" fmla="*/ 122 h 3582"/>
                <a:gd name="TX56" fmla="*/ 974 w 3558"/>
                <a:gd name="TY56" fmla="*/ 195 h 3582"/>
                <a:gd name="TX57" fmla="*/ 804 w 3558"/>
                <a:gd name="TY57" fmla="*/ 292 h 3582"/>
                <a:gd name="TX58" fmla="*/ 658 w 3558"/>
                <a:gd name="TY58" fmla="*/ 390 h 3582"/>
                <a:gd name="TX59" fmla="*/ 512 w 3558"/>
                <a:gd name="TY59" fmla="*/ 512 h 3582"/>
                <a:gd name="TX60" fmla="*/ 390 w 3558"/>
                <a:gd name="TY60" fmla="*/ 658 h 3582"/>
                <a:gd name="TX61" fmla="*/ 293 w 3558"/>
                <a:gd name="TY61" fmla="*/ 804 h 3582"/>
                <a:gd name="TX62" fmla="*/ 195 w 3558"/>
                <a:gd name="TY62" fmla="*/ 950 h 3582"/>
                <a:gd name="TX63" fmla="*/ 122 w 3558"/>
                <a:gd name="TY63" fmla="*/ 1120 h 358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</a:cxnLst>
              <a:rect l="l" t="t" r="r" b="b"/>
              <a:pathLst>
                <a:path w="3558" h="3582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14" name="도형 13"/>
            <p:cNvSpPr>
              <a:spLocks/>
            </p:cNvSpPr>
            <p:nvPr/>
          </p:nvSpPr>
          <p:spPr>
            <a:xfrm>
              <a:off x="1325245" y="3590925"/>
              <a:ext cx="159385" cy="160020"/>
            </a:xfrm>
            <a:custGeom>
              <a:avLst/>
              <a:gdLst>
                <a:gd name="TX0" fmla="*/ 0 w 7552"/>
                <a:gd name="TY0" fmla="*/ 3776 h 7577"/>
                <a:gd name="TX1" fmla="*/ 0 w 7552"/>
                <a:gd name="TY1" fmla="*/ 3776 h 7577"/>
                <a:gd name="TX2" fmla="*/ 25 w 7552"/>
                <a:gd name="TY2" fmla="*/ 3410 h 7577"/>
                <a:gd name="TX3" fmla="*/ 73 w 7552"/>
                <a:gd name="TY3" fmla="*/ 3021 h 7577"/>
                <a:gd name="TX4" fmla="*/ 171 w 7552"/>
                <a:gd name="TY4" fmla="*/ 2655 h 7577"/>
                <a:gd name="TX5" fmla="*/ 293 w 7552"/>
                <a:gd name="TY5" fmla="*/ 2314 h 7577"/>
                <a:gd name="TX6" fmla="*/ 463 w 7552"/>
                <a:gd name="TY6" fmla="*/ 1973 h 7577"/>
                <a:gd name="TX7" fmla="*/ 658 w 7552"/>
                <a:gd name="TY7" fmla="*/ 1681 h 7577"/>
                <a:gd name="TX8" fmla="*/ 877 w 7552"/>
                <a:gd name="TY8" fmla="*/ 1389 h 7577"/>
                <a:gd name="TX9" fmla="*/ 1121 w 7552"/>
                <a:gd name="TY9" fmla="*/ 1121 h 7577"/>
                <a:gd name="TX10" fmla="*/ 1389 w 7552"/>
                <a:gd name="TY10" fmla="*/ 877 h 7577"/>
                <a:gd name="TX11" fmla="*/ 1656 w 7552"/>
                <a:gd name="TY11" fmla="*/ 658 h 7577"/>
                <a:gd name="TX12" fmla="*/ 1973 w 7552"/>
                <a:gd name="TY12" fmla="*/ 463 h 7577"/>
                <a:gd name="TX13" fmla="*/ 2314 w 7552"/>
                <a:gd name="TY13" fmla="*/ 293 h 7577"/>
                <a:gd name="TX14" fmla="*/ 2655 w 7552"/>
                <a:gd name="TY14" fmla="*/ 171 h 7577"/>
                <a:gd name="TX15" fmla="*/ 3020 w 7552"/>
                <a:gd name="TY15" fmla="*/ 74 h 7577"/>
                <a:gd name="TX16" fmla="*/ 3386 w 7552"/>
                <a:gd name="TY16" fmla="*/ 25 h 7577"/>
                <a:gd name="TX17" fmla="*/ 3775 w 7552"/>
                <a:gd name="TY17" fmla="*/ 1 h 7577"/>
                <a:gd name="TX18" fmla="*/ 3775 w 7552"/>
                <a:gd name="TY18" fmla="*/ 1 h 7577"/>
                <a:gd name="TX19" fmla="*/ 4165 w 7552"/>
                <a:gd name="TY19" fmla="*/ 25 h 7577"/>
                <a:gd name="TX20" fmla="*/ 4555 w 7552"/>
                <a:gd name="TY20" fmla="*/ 74 h 7577"/>
                <a:gd name="TX21" fmla="*/ 4896 w 7552"/>
                <a:gd name="TY21" fmla="*/ 171 h 7577"/>
                <a:gd name="TX22" fmla="*/ 5261 w 7552"/>
                <a:gd name="TY22" fmla="*/ 293 h 7577"/>
                <a:gd name="TX23" fmla="*/ 5578 w 7552"/>
                <a:gd name="TY23" fmla="*/ 463 h 7577"/>
                <a:gd name="TX24" fmla="*/ 5894 w 7552"/>
                <a:gd name="TY24" fmla="*/ 658 h 7577"/>
                <a:gd name="TX25" fmla="*/ 6186 w 7552"/>
                <a:gd name="TY25" fmla="*/ 877 h 7577"/>
                <a:gd name="TX26" fmla="*/ 6454 w 7552"/>
                <a:gd name="TY26" fmla="*/ 1121 h 7577"/>
                <a:gd name="TX27" fmla="*/ 6698 w 7552"/>
                <a:gd name="TY27" fmla="*/ 1389 h 7577"/>
                <a:gd name="TX28" fmla="*/ 6917 w 7552"/>
                <a:gd name="TY28" fmla="*/ 1681 h 7577"/>
                <a:gd name="TX29" fmla="*/ 7112 w 7552"/>
                <a:gd name="TY29" fmla="*/ 1973 h 7577"/>
                <a:gd name="TX30" fmla="*/ 7258 w 7552"/>
                <a:gd name="TY30" fmla="*/ 2314 h 7577"/>
                <a:gd name="TX31" fmla="*/ 7404 w 7552"/>
                <a:gd name="TY31" fmla="*/ 2655 h 7577"/>
                <a:gd name="TX32" fmla="*/ 7477 w 7552"/>
                <a:gd name="TY32" fmla="*/ 3021 h 7577"/>
                <a:gd name="TX33" fmla="*/ 7550 w 7552"/>
                <a:gd name="TY33" fmla="*/ 3410 h 7577"/>
                <a:gd name="TX34" fmla="*/ 7550 w 7552"/>
                <a:gd name="TY34" fmla="*/ 3776 h 7577"/>
                <a:gd name="TX35" fmla="*/ 7550 w 7552"/>
                <a:gd name="TY35" fmla="*/ 3776 h 7577"/>
                <a:gd name="TX36" fmla="*/ 7550 w 7552"/>
                <a:gd name="TY36" fmla="*/ 4165 h 7577"/>
                <a:gd name="TX37" fmla="*/ 7477 w 7552"/>
                <a:gd name="TY37" fmla="*/ 4555 h 7577"/>
                <a:gd name="TX38" fmla="*/ 7404 w 7552"/>
                <a:gd name="TY38" fmla="*/ 4920 h 7577"/>
                <a:gd name="TX39" fmla="*/ 7258 w 7552"/>
                <a:gd name="TY39" fmla="*/ 5261 h 7577"/>
                <a:gd name="TX40" fmla="*/ 7112 w 7552"/>
                <a:gd name="TY40" fmla="*/ 5578 h 7577"/>
                <a:gd name="TX41" fmla="*/ 6917 w 7552"/>
                <a:gd name="TY41" fmla="*/ 5895 h 7577"/>
                <a:gd name="TX42" fmla="*/ 6698 w 7552"/>
                <a:gd name="TY42" fmla="*/ 6187 h 7577"/>
                <a:gd name="TX43" fmla="*/ 6454 w 7552"/>
                <a:gd name="TY43" fmla="*/ 6455 h 7577"/>
                <a:gd name="TX44" fmla="*/ 6186 w 7552"/>
                <a:gd name="TY44" fmla="*/ 6698 h 7577"/>
                <a:gd name="TX45" fmla="*/ 5894 w 7552"/>
                <a:gd name="TY45" fmla="*/ 6917 h 7577"/>
                <a:gd name="TX46" fmla="*/ 5578 w 7552"/>
                <a:gd name="TY46" fmla="*/ 7112 h 7577"/>
                <a:gd name="TX47" fmla="*/ 5261 w 7552"/>
                <a:gd name="TY47" fmla="*/ 7258 h 7577"/>
                <a:gd name="TX48" fmla="*/ 4896 w 7552"/>
                <a:gd name="TY48" fmla="*/ 7405 h 7577"/>
                <a:gd name="TX49" fmla="*/ 4555 w 7552"/>
                <a:gd name="TY49" fmla="*/ 7478 h 7577"/>
                <a:gd name="TX50" fmla="*/ 4165 w 7552"/>
                <a:gd name="TY50" fmla="*/ 7551 h 7577"/>
                <a:gd name="TX51" fmla="*/ 3775 w 7552"/>
                <a:gd name="TY51" fmla="*/ 7575 h 7577"/>
                <a:gd name="TX52" fmla="*/ 3775 w 7552"/>
                <a:gd name="TY52" fmla="*/ 7575 h 7577"/>
                <a:gd name="TX53" fmla="*/ 3386 w 7552"/>
                <a:gd name="TY53" fmla="*/ 7551 h 7577"/>
                <a:gd name="TX54" fmla="*/ 3020 w 7552"/>
                <a:gd name="TY54" fmla="*/ 7478 h 7577"/>
                <a:gd name="TX55" fmla="*/ 2655 w 7552"/>
                <a:gd name="TY55" fmla="*/ 7405 h 7577"/>
                <a:gd name="TX56" fmla="*/ 2314 w 7552"/>
                <a:gd name="TY56" fmla="*/ 7258 h 7577"/>
                <a:gd name="TX57" fmla="*/ 1973 w 7552"/>
                <a:gd name="TY57" fmla="*/ 7112 h 7577"/>
                <a:gd name="TX58" fmla="*/ 1656 w 7552"/>
                <a:gd name="TY58" fmla="*/ 6917 h 7577"/>
                <a:gd name="TX59" fmla="*/ 1389 w 7552"/>
                <a:gd name="TY59" fmla="*/ 6698 h 7577"/>
                <a:gd name="TX60" fmla="*/ 1121 w 7552"/>
                <a:gd name="TY60" fmla="*/ 6455 h 7577"/>
                <a:gd name="TX61" fmla="*/ 877 w 7552"/>
                <a:gd name="TY61" fmla="*/ 6187 h 7577"/>
                <a:gd name="TX62" fmla="*/ 658 w 7552"/>
                <a:gd name="TY62" fmla="*/ 5895 h 7577"/>
                <a:gd name="TX63" fmla="*/ 463 w 7552"/>
                <a:gd name="TY63" fmla="*/ 5578 h 7577"/>
                <a:gd name="TX64" fmla="*/ 293 w 7552"/>
                <a:gd name="TY64" fmla="*/ 5261 h 7577"/>
                <a:gd name="TX65" fmla="*/ 171 w 7552"/>
                <a:gd name="TY65" fmla="*/ 4920 h 7577"/>
                <a:gd name="TX66" fmla="*/ 73 w 7552"/>
                <a:gd name="TY66" fmla="*/ 4555 h 7577"/>
                <a:gd name="TX67" fmla="*/ 25 w 7552"/>
                <a:gd name="TY67" fmla="*/ 4165 h 7577"/>
                <a:gd name="TX68" fmla="*/ 0 w 7552"/>
                <a:gd name="TY68" fmla="*/ 3776 h 7577"/>
                <a:gd name="TX69" fmla="*/ 0 w 7552"/>
                <a:gd name="TY69" fmla="*/ 3776 h 757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69" y="TY69"/>
                </a:cxn>
              </a:cxnLst>
              <a:rect l="l" t="t" r="r" b="b"/>
              <a:pathLst>
                <a:path w="7552" h="7577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15" name="도형 14"/>
            <p:cNvSpPr>
              <a:spLocks/>
            </p:cNvSpPr>
            <p:nvPr/>
          </p:nvSpPr>
          <p:spPr>
            <a:xfrm>
              <a:off x="1287780" y="3519170"/>
              <a:ext cx="69215" cy="89535"/>
            </a:xfrm>
            <a:custGeom>
              <a:avLst/>
              <a:gdLst>
                <a:gd name="TX0" fmla="*/ 0 w 3265"/>
                <a:gd name="TY0" fmla="*/ 1 h 4240"/>
                <a:gd name="TX1" fmla="*/ 3264 w 3265"/>
                <a:gd name="TY1" fmla="*/ 4238 h 424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</a:cxnLst>
              <a:rect l="l" t="t" r="r" b="b"/>
              <a:pathLst>
                <a:path w="3265" h="424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16" name="도형 15"/>
            <p:cNvSpPr>
              <a:spLocks/>
            </p:cNvSpPr>
            <p:nvPr/>
          </p:nvSpPr>
          <p:spPr>
            <a:xfrm>
              <a:off x="1456055" y="3497580"/>
              <a:ext cx="97155" cy="113030"/>
            </a:xfrm>
            <a:custGeom>
              <a:avLst/>
              <a:gdLst>
                <a:gd name="TX0" fmla="*/ 0 w 4605"/>
                <a:gd name="TY0" fmla="*/ 5359 h 5360"/>
                <a:gd name="TX1" fmla="*/ 4603 w 4605"/>
                <a:gd name="TY1" fmla="*/ 1 h 536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</a:cxnLst>
              <a:rect l="l" t="t" r="r" b="b"/>
              <a:pathLst>
                <a:path w="4605" h="536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17" name="도형 16"/>
            <p:cNvSpPr>
              <a:spLocks/>
            </p:cNvSpPr>
            <p:nvPr/>
          </p:nvSpPr>
          <p:spPr>
            <a:xfrm>
              <a:off x="1483360" y="3680460"/>
              <a:ext cx="107315" cy="14605"/>
            </a:xfrm>
            <a:custGeom>
              <a:avLst/>
              <a:gdLst>
                <a:gd name="TX0" fmla="*/ 5090 w 5092"/>
                <a:gd name="TY0" fmla="*/ 658 h 660"/>
                <a:gd name="TX1" fmla="*/ 0 w 5092"/>
                <a:gd name="TY1" fmla="*/ 1 h 66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</a:cxnLst>
              <a:rect l="l" t="t" r="r" b="b"/>
              <a:pathLst>
                <a:path w="5092" h="66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18" name="도형 17"/>
            <p:cNvSpPr>
              <a:spLocks/>
            </p:cNvSpPr>
            <p:nvPr/>
          </p:nvSpPr>
          <p:spPr>
            <a:xfrm>
              <a:off x="1397635" y="3749675"/>
              <a:ext cx="4445" cy="107315"/>
            </a:xfrm>
            <a:custGeom>
              <a:avLst/>
              <a:gdLst>
                <a:gd name="TX0" fmla="*/ 0 w 197"/>
                <a:gd name="TY0" fmla="*/ 5067 h 5068"/>
                <a:gd name="TX1" fmla="*/ 195 w 197"/>
                <a:gd name="TY1" fmla="*/ 1 h 506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</a:cxnLst>
              <a:rect l="l" t="t" r="r" b="b"/>
              <a:pathLst>
                <a:path w="197" h="5068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19" name="도형 18"/>
            <p:cNvSpPr>
              <a:spLocks/>
            </p:cNvSpPr>
            <p:nvPr/>
          </p:nvSpPr>
          <p:spPr>
            <a:xfrm>
              <a:off x="1212850" y="3700780"/>
              <a:ext cx="119380" cy="49530"/>
            </a:xfrm>
            <a:custGeom>
              <a:avLst/>
              <a:gdLst>
                <a:gd name="TX0" fmla="*/ 0 w 5652"/>
                <a:gd name="TY0" fmla="*/ 2339 h 2341"/>
                <a:gd name="TX1" fmla="*/ 5651 w 5652"/>
                <a:gd name="TY1" fmla="*/ 1 h 234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</a:cxnLst>
              <a:rect l="l" t="t" r="r" b="b"/>
              <a:pathLst>
                <a:path w="5652" h="234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도형 22"/>
          <p:cNvCxnSpPr/>
          <p:nvPr/>
        </p:nvCxnSpPr>
        <p:spPr>
          <a:xfrm>
            <a:off x="0" y="542925"/>
            <a:ext cx="1376680" cy="635"/>
          </a:xfrm>
          <a:prstGeom prst="straightConnector1">
            <a:avLst/>
          </a:prstGeom>
          <a:noFill/>
          <a:ln w="9525" cap="flat" cmpd="sng">
            <a:solidFill>
              <a:srgbClr val="CCCCCC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도형 23"/>
          <p:cNvSpPr>
            <a:spLocks/>
          </p:cNvSpPr>
          <p:nvPr/>
        </p:nvSpPr>
        <p:spPr>
          <a:xfrm>
            <a:off x="817245" y="339725"/>
            <a:ext cx="406400" cy="406400"/>
          </a:xfrm>
          <a:prstGeom prst="ellipse">
            <a:avLst/>
          </a:prstGeom>
          <a:solidFill>
            <a:srgbClr val="FFCD00"/>
          </a:solidFill>
          <a:ln w="0">
            <a:noFill/>
            <a:prstDash/>
          </a:ln>
        </p:spPr>
        <p:txBody>
          <a:bodyPr vert="horz" wrap="square" lIns="91440" tIns="91440" rIns="91440" bIns="9144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cap="none" dirty="0">
              <a:latin typeface="Arial" charset="0"/>
              <a:ea typeface="Arial" charset="0"/>
            </a:endParaRPr>
          </a:p>
        </p:txBody>
      </p:sp>
      <p:sp>
        <p:nvSpPr>
          <p:cNvPr id="25" name="텍스트 개체 틀 24"/>
          <p:cNvSpPr txBox="1">
            <a:spLocks noGrp="1"/>
          </p:cNvSpPr>
          <p:nvPr>
            <p:ph type="title"/>
          </p:nvPr>
        </p:nvSpPr>
        <p:spPr>
          <a:xfrm>
            <a:off x="1381125" y="922655"/>
            <a:ext cx="3879215" cy="4362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26" name="텍스트 개체 틀 25"/>
          <p:cNvSpPr txBox="1">
            <a:spLocks noGrp="1"/>
          </p:cNvSpPr>
          <p:nvPr>
            <p:ph type="body"/>
          </p:nvPr>
        </p:nvSpPr>
        <p:spPr>
          <a:xfrm>
            <a:off x="1381125" y="1616710"/>
            <a:ext cx="6810375" cy="31127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Font typeface="Quattrocento Sans"/>
              <a:buChar char="◉"/>
            </a:pPr>
            <a:endParaRPr/>
          </a:p>
        </p:txBody>
      </p:sp>
      <p:cxnSp>
        <p:nvCxnSpPr>
          <p:cNvPr id="27" name="도형 26"/>
          <p:cNvCxnSpPr/>
          <p:nvPr/>
        </p:nvCxnSpPr>
        <p:spPr>
          <a:xfrm>
            <a:off x="5265420" y="542925"/>
            <a:ext cx="3879215" cy="635"/>
          </a:xfrm>
          <a:prstGeom prst="straightConnector1">
            <a:avLst/>
          </a:prstGeom>
          <a:noFill/>
          <a:ln w="9525" cap="flat" cmpd="sng">
            <a:solidFill>
              <a:srgbClr val="CCCCCC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817245" y="339725"/>
            <a:ext cx="406400" cy="394970"/>
            <a:chOff x="817245" y="339725"/>
            <a:chExt cx="406400" cy="394970"/>
          </a:xfrm>
        </p:grpSpPr>
        <p:sp>
          <p:nvSpPr>
            <p:cNvPr id="8" name="도형 7"/>
            <p:cNvSpPr>
              <a:spLocks/>
            </p:cNvSpPr>
            <p:nvPr/>
          </p:nvSpPr>
          <p:spPr>
            <a:xfrm>
              <a:off x="1122045" y="339725"/>
              <a:ext cx="67945" cy="69215"/>
            </a:xfrm>
            <a:custGeom>
              <a:avLst/>
              <a:gdLst>
                <a:gd name="TX0" fmla="*/ 1023 w 3582"/>
                <a:gd name="TY0" fmla="*/ 3410 h 3582"/>
                <a:gd name="TX1" fmla="*/ 1023 w 3582"/>
                <a:gd name="TY1" fmla="*/ 3410 h 3582"/>
                <a:gd name="TX2" fmla="*/ 1193 w 3582"/>
                <a:gd name="TY2" fmla="*/ 3483 h 3582"/>
                <a:gd name="TX3" fmla="*/ 1388 w 3582"/>
                <a:gd name="TY3" fmla="*/ 3532 h 3582"/>
                <a:gd name="TX4" fmla="*/ 1583 w 3582"/>
                <a:gd name="TY4" fmla="*/ 3556 h 3582"/>
                <a:gd name="TX5" fmla="*/ 1778 w 3582"/>
                <a:gd name="TY5" fmla="*/ 3581 h 3582"/>
                <a:gd name="TX6" fmla="*/ 1778 w 3582"/>
                <a:gd name="TY6" fmla="*/ 3581 h 3582"/>
                <a:gd name="TX7" fmla="*/ 1973 w 3582"/>
                <a:gd name="TY7" fmla="*/ 3556 h 3582"/>
                <a:gd name="TX8" fmla="*/ 2143 w 3582"/>
                <a:gd name="TY8" fmla="*/ 3532 h 3582"/>
                <a:gd name="TX9" fmla="*/ 2314 w 3582"/>
                <a:gd name="TY9" fmla="*/ 3508 h 3582"/>
                <a:gd name="TX10" fmla="*/ 2484 w 3582"/>
                <a:gd name="TY10" fmla="*/ 3435 h 3582"/>
                <a:gd name="TX11" fmla="*/ 2630 w 3582"/>
                <a:gd name="TY11" fmla="*/ 3361 h 3582"/>
                <a:gd name="TX12" fmla="*/ 2776 w 3582"/>
                <a:gd name="TY12" fmla="*/ 3264 h 3582"/>
                <a:gd name="TX13" fmla="*/ 2923 w 3582"/>
                <a:gd name="TY13" fmla="*/ 3167 h 3582"/>
                <a:gd name="TX14" fmla="*/ 3044 w 3582"/>
                <a:gd name="TY14" fmla="*/ 3045 h 3582"/>
                <a:gd name="TX15" fmla="*/ 3166 w 3582"/>
                <a:gd name="TY15" fmla="*/ 2923 h 3582"/>
                <a:gd name="TX16" fmla="*/ 3264 w 3582"/>
                <a:gd name="TY16" fmla="*/ 2801 h 3582"/>
                <a:gd name="TX17" fmla="*/ 3361 w 3582"/>
                <a:gd name="TY17" fmla="*/ 2631 h 3582"/>
                <a:gd name="TX18" fmla="*/ 3434 w 3582"/>
                <a:gd name="TY18" fmla="*/ 2485 h 3582"/>
                <a:gd name="TX19" fmla="*/ 3483 w 3582"/>
                <a:gd name="TY19" fmla="*/ 2314 h 3582"/>
                <a:gd name="TX20" fmla="*/ 3531 w 3582"/>
                <a:gd name="TY20" fmla="*/ 2144 h 3582"/>
                <a:gd name="TX21" fmla="*/ 3556 w 3582"/>
                <a:gd name="TY21" fmla="*/ 1973 h 3582"/>
                <a:gd name="TX22" fmla="*/ 3580 w 3582"/>
                <a:gd name="TY22" fmla="*/ 1803 h 3582"/>
                <a:gd name="TX23" fmla="*/ 3580 w 3582"/>
                <a:gd name="TY23" fmla="*/ 1803 h 3582"/>
                <a:gd name="TX24" fmla="*/ 3556 w 3582"/>
                <a:gd name="TY24" fmla="*/ 1608 h 3582"/>
                <a:gd name="TX25" fmla="*/ 3531 w 3582"/>
                <a:gd name="TY25" fmla="*/ 1437 h 3582"/>
                <a:gd name="TX26" fmla="*/ 3483 w 3582"/>
                <a:gd name="TY26" fmla="*/ 1267 h 3582"/>
                <a:gd name="TX27" fmla="*/ 3434 w 3582"/>
                <a:gd name="TY27" fmla="*/ 1096 h 3582"/>
                <a:gd name="TX28" fmla="*/ 3361 w 3582"/>
                <a:gd name="TY28" fmla="*/ 950 h 3582"/>
                <a:gd name="TX29" fmla="*/ 3264 w 3582"/>
                <a:gd name="TY29" fmla="*/ 804 h 3582"/>
                <a:gd name="TX30" fmla="*/ 3166 w 3582"/>
                <a:gd name="TY30" fmla="*/ 658 h 3582"/>
                <a:gd name="TX31" fmla="*/ 3044 w 3582"/>
                <a:gd name="TY31" fmla="*/ 536 h 3582"/>
                <a:gd name="TX32" fmla="*/ 2923 w 3582"/>
                <a:gd name="TY32" fmla="*/ 414 h 3582"/>
                <a:gd name="TX33" fmla="*/ 2776 w 3582"/>
                <a:gd name="TY33" fmla="*/ 317 h 3582"/>
                <a:gd name="TX34" fmla="*/ 2630 w 3582"/>
                <a:gd name="TY34" fmla="*/ 220 h 3582"/>
                <a:gd name="TX35" fmla="*/ 2484 w 3582"/>
                <a:gd name="TY35" fmla="*/ 147 h 3582"/>
                <a:gd name="TX36" fmla="*/ 2314 w 3582"/>
                <a:gd name="TY36" fmla="*/ 98 h 3582"/>
                <a:gd name="TX37" fmla="*/ 2143 w 3582"/>
                <a:gd name="TY37" fmla="*/ 49 h 3582"/>
                <a:gd name="TX38" fmla="*/ 1973 w 3582"/>
                <a:gd name="TY38" fmla="*/ 25 h 3582"/>
                <a:gd name="TX39" fmla="*/ 1778 w 3582"/>
                <a:gd name="TY39" fmla="*/ 0 h 3582"/>
                <a:gd name="TX40" fmla="*/ 1778 w 3582"/>
                <a:gd name="TY40" fmla="*/ 0 h 3582"/>
                <a:gd name="TX41" fmla="*/ 1607 w 3582"/>
                <a:gd name="TY41" fmla="*/ 25 h 3582"/>
                <a:gd name="TX42" fmla="*/ 1437 w 3582"/>
                <a:gd name="TY42" fmla="*/ 49 h 3582"/>
                <a:gd name="TX43" fmla="*/ 1266 w 3582"/>
                <a:gd name="TY43" fmla="*/ 98 h 3582"/>
                <a:gd name="TX44" fmla="*/ 1096 w 3582"/>
                <a:gd name="TY44" fmla="*/ 147 h 3582"/>
                <a:gd name="TX45" fmla="*/ 925 w 3582"/>
                <a:gd name="TY45" fmla="*/ 220 h 3582"/>
                <a:gd name="TX46" fmla="*/ 779 w 3582"/>
                <a:gd name="TY46" fmla="*/ 317 h 3582"/>
                <a:gd name="TX47" fmla="*/ 658 w 3582"/>
                <a:gd name="TY47" fmla="*/ 414 h 3582"/>
                <a:gd name="TX48" fmla="*/ 536 w 3582"/>
                <a:gd name="TY48" fmla="*/ 536 h 3582"/>
                <a:gd name="TX49" fmla="*/ 414 w 3582"/>
                <a:gd name="TY49" fmla="*/ 658 h 3582"/>
                <a:gd name="TX50" fmla="*/ 317 w 3582"/>
                <a:gd name="TY50" fmla="*/ 804 h 3582"/>
                <a:gd name="TX51" fmla="*/ 219 w 3582"/>
                <a:gd name="TY51" fmla="*/ 950 h 3582"/>
                <a:gd name="TX52" fmla="*/ 146 w 3582"/>
                <a:gd name="TY52" fmla="*/ 1096 h 3582"/>
                <a:gd name="TX53" fmla="*/ 73 w 3582"/>
                <a:gd name="TY53" fmla="*/ 1267 h 3582"/>
                <a:gd name="TX54" fmla="*/ 49 w 3582"/>
                <a:gd name="TY54" fmla="*/ 1437 h 3582"/>
                <a:gd name="TX55" fmla="*/ 24 w 3582"/>
                <a:gd name="TY55" fmla="*/ 1608 h 3582"/>
                <a:gd name="TX56" fmla="*/ 0 w 3582"/>
                <a:gd name="TY56" fmla="*/ 1803 h 3582"/>
                <a:gd name="TX57" fmla="*/ 0 w 3582"/>
                <a:gd name="TY57" fmla="*/ 1803 h 3582"/>
                <a:gd name="TX58" fmla="*/ 24 w 3582"/>
                <a:gd name="TY58" fmla="*/ 2071 h 3582"/>
                <a:gd name="TX59" fmla="*/ 97 w 3582"/>
                <a:gd name="TY59" fmla="*/ 2339 h 3582"/>
                <a:gd name="TX60" fmla="*/ 195 w 3582"/>
                <a:gd name="TY60" fmla="*/ 2582 h 3582"/>
                <a:gd name="TX61" fmla="*/ 317 w 3582"/>
                <a:gd name="TY61" fmla="*/ 2801 h 358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</a:cxnLst>
              <a:rect l="l" t="t" r="r" b="b"/>
              <a:pathLst>
                <a:path w="3582" h="3582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9" name="도형 8"/>
            <p:cNvSpPr>
              <a:spLocks/>
            </p:cNvSpPr>
            <p:nvPr/>
          </p:nvSpPr>
          <p:spPr>
            <a:xfrm>
              <a:off x="885190" y="360045"/>
              <a:ext cx="67945" cy="68580"/>
            </a:xfrm>
            <a:custGeom>
              <a:avLst/>
              <a:gdLst>
                <a:gd name="TX0" fmla="*/ 3191 w 3558"/>
                <a:gd name="TY0" fmla="*/ 2850 h 3558"/>
                <a:gd name="TX1" fmla="*/ 3191 w 3558"/>
                <a:gd name="TY1" fmla="*/ 2850 h 3558"/>
                <a:gd name="TX2" fmla="*/ 3313 w 3558"/>
                <a:gd name="TY2" fmla="*/ 2680 h 3558"/>
                <a:gd name="TX3" fmla="*/ 3410 w 3558"/>
                <a:gd name="TY3" fmla="*/ 2509 h 3558"/>
                <a:gd name="TX4" fmla="*/ 3483 w 3558"/>
                <a:gd name="TY4" fmla="*/ 2314 h 3558"/>
                <a:gd name="TX5" fmla="*/ 3532 w 3558"/>
                <a:gd name="TY5" fmla="*/ 2095 h 3558"/>
                <a:gd name="TX6" fmla="*/ 3532 w 3558"/>
                <a:gd name="TY6" fmla="*/ 2095 h 3558"/>
                <a:gd name="TX7" fmla="*/ 3556 w 3558"/>
                <a:gd name="TY7" fmla="*/ 1925 h 3558"/>
                <a:gd name="TX8" fmla="*/ 3556 w 3558"/>
                <a:gd name="TY8" fmla="*/ 1730 h 3558"/>
                <a:gd name="TX9" fmla="*/ 3556 w 3558"/>
                <a:gd name="TY9" fmla="*/ 1559 h 3558"/>
                <a:gd name="TX10" fmla="*/ 3508 w 3558"/>
                <a:gd name="TY10" fmla="*/ 1389 h 3558"/>
                <a:gd name="TX11" fmla="*/ 3459 w 3558"/>
                <a:gd name="TY11" fmla="*/ 1218 h 3558"/>
                <a:gd name="TX12" fmla="*/ 3410 w 3558"/>
                <a:gd name="TY12" fmla="*/ 1072 h 3558"/>
                <a:gd name="TX13" fmla="*/ 3337 w 3558"/>
                <a:gd name="TY13" fmla="*/ 902 h 3558"/>
                <a:gd name="TX14" fmla="*/ 3240 w 3558"/>
                <a:gd name="TY14" fmla="*/ 756 h 3558"/>
                <a:gd name="TX15" fmla="*/ 3142 w 3558"/>
                <a:gd name="TY15" fmla="*/ 634 h 3558"/>
                <a:gd name="TX16" fmla="*/ 3021 w 3558"/>
                <a:gd name="TY16" fmla="*/ 512 h 3558"/>
                <a:gd name="TX17" fmla="*/ 2899 w 3558"/>
                <a:gd name="TY17" fmla="*/ 390 h 3558"/>
                <a:gd name="TX18" fmla="*/ 2753 w 3558"/>
                <a:gd name="TY18" fmla="*/ 293 h 3558"/>
                <a:gd name="TX19" fmla="*/ 2606 w 3558"/>
                <a:gd name="TY19" fmla="*/ 196 h 3558"/>
                <a:gd name="TX20" fmla="*/ 2436 w 3558"/>
                <a:gd name="TY20" fmla="*/ 122 h 3558"/>
                <a:gd name="TX21" fmla="*/ 2266 w 3558"/>
                <a:gd name="TY21" fmla="*/ 74 h 3558"/>
                <a:gd name="TX22" fmla="*/ 2095 w 3558"/>
                <a:gd name="TY22" fmla="*/ 25 h 3558"/>
                <a:gd name="TX23" fmla="*/ 2095 w 3558"/>
                <a:gd name="TY23" fmla="*/ 25 h 3558"/>
                <a:gd name="TX24" fmla="*/ 1925 w 3558"/>
                <a:gd name="TY24" fmla="*/ 1 h 3558"/>
                <a:gd name="TX25" fmla="*/ 1730 w 3558"/>
                <a:gd name="TY25" fmla="*/ 1 h 3558"/>
                <a:gd name="TX26" fmla="*/ 1559 w 3558"/>
                <a:gd name="TY26" fmla="*/ 1 h 3558"/>
                <a:gd name="TX27" fmla="*/ 1389 w 3558"/>
                <a:gd name="TY27" fmla="*/ 25 h 3558"/>
                <a:gd name="TX28" fmla="*/ 1218 w 3558"/>
                <a:gd name="TY28" fmla="*/ 74 h 3558"/>
                <a:gd name="TX29" fmla="*/ 1072 w 3558"/>
                <a:gd name="TY29" fmla="*/ 147 h 3558"/>
                <a:gd name="TX30" fmla="*/ 902 w 3558"/>
                <a:gd name="TY30" fmla="*/ 220 h 3558"/>
                <a:gd name="TX31" fmla="*/ 756 w 3558"/>
                <a:gd name="TY31" fmla="*/ 317 h 3558"/>
                <a:gd name="TX32" fmla="*/ 634 w 3558"/>
                <a:gd name="TY32" fmla="*/ 415 h 3558"/>
                <a:gd name="TX33" fmla="*/ 512 w 3558"/>
                <a:gd name="TY33" fmla="*/ 537 h 3558"/>
                <a:gd name="TX34" fmla="*/ 390 w 3558"/>
                <a:gd name="TY34" fmla="*/ 658 h 3558"/>
                <a:gd name="TX35" fmla="*/ 293 w 3558"/>
                <a:gd name="TY35" fmla="*/ 804 h 3558"/>
                <a:gd name="TX36" fmla="*/ 195 w 3558"/>
                <a:gd name="TY36" fmla="*/ 951 h 3558"/>
                <a:gd name="TX37" fmla="*/ 122 w 3558"/>
                <a:gd name="TY37" fmla="*/ 1097 h 3558"/>
                <a:gd name="TX38" fmla="*/ 74 w 3558"/>
                <a:gd name="TY38" fmla="*/ 1267 h 3558"/>
                <a:gd name="TX39" fmla="*/ 25 w 3558"/>
                <a:gd name="TY39" fmla="*/ 1462 h 3558"/>
                <a:gd name="TX40" fmla="*/ 25 w 3558"/>
                <a:gd name="TY40" fmla="*/ 1462 h 3558"/>
                <a:gd name="TX41" fmla="*/ 1 w 3558"/>
                <a:gd name="TY41" fmla="*/ 1633 h 3558"/>
                <a:gd name="TX42" fmla="*/ 1 w 3558"/>
                <a:gd name="TY42" fmla="*/ 1803 h 3558"/>
                <a:gd name="TX43" fmla="*/ 1 w 3558"/>
                <a:gd name="TY43" fmla="*/ 1998 h 3558"/>
                <a:gd name="TX44" fmla="*/ 25 w 3558"/>
                <a:gd name="TY44" fmla="*/ 2168 h 3558"/>
                <a:gd name="TX45" fmla="*/ 74 w 3558"/>
                <a:gd name="TY45" fmla="*/ 2339 h 3558"/>
                <a:gd name="TX46" fmla="*/ 147 w 3558"/>
                <a:gd name="TY46" fmla="*/ 2485 h 3558"/>
                <a:gd name="TX47" fmla="*/ 220 w 3558"/>
                <a:gd name="TY47" fmla="*/ 2655 h 3558"/>
                <a:gd name="TX48" fmla="*/ 317 w 3558"/>
                <a:gd name="TY48" fmla="*/ 2777 h 3558"/>
                <a:gd name="TX49" fmla="*/ 415 w 3558"/>
                <a:gd name="TY49" fmla="*/ 2923 h 3558"/>
                <a:gd name="TX50" fmla="*/ 536 w 3558"/>
                <a:gd name="TY50" fmla="*/ 3045 h 3558"/>
                <a:gd name="TX51" fmla="*/ 658 w 3558"/>
                <a:gd name="TY51" fmla="*/ 3167 h 3558"/>
                <a:gd name="TX52" fmla="*/ 804 w 3558"/>
                <a:gd name="TY52" fmla="*/ 3264 h 3558"/>
                <a:gd name="TX53" fmla="*/ 950 w 3558"/>
                <a:gd name="TY53" fmla="*/ 3362 h 3558"/>
                <a:gd name="TX54" fmla="*/ 1096 w 3558"/>
                <a:gd name="TY54" fmla="*/ 3435 h 3558"/>
                <a:gd name="TX55" fmla="*/ 1267 w 3558"/>
                <a:gd name="TY55" fmla="*/ 3483 h 3558"/>
                <a:gd name="TX56" fmla="*/ 1462 w 3558"/>
                <a:gd name="TY56" fmla="*/ 3532 h 3558"/>
                <a:gd name="TX57" fmla="*/ 1462 w 3558"/>
                <a:gd name="TY57" fmla="*/ 3532 h 3558"/>
                <a:gd name="TX58" fmla="*/ 1705 w 3558"/>
                <a:gd name="TY58" fmla="*/ 3557 h 3558"/>
                <a:gd name="TX59" fmla="*/ 1973 w 3558"/>
                <a:gd name="TY59" fmla="*/ 3557 h 3558"/>
                <a:gd name="TX60" fmla="*/ 2217 w 3558"/>
                <a:gd name="TY60" fmla="*/ 3508 h 3558"/>
                <a:gd name="TX61" fmla="*/ 2460 w 3558"/>
                <a:gd name="TY61" fmla="*/ 3435 h 355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</a:cxnLst>
              <a:rect l="l" t="t" r="r" b="b"/>
              <a:pathLst>
                <a:path w="3558" h="3558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10" name="도형 9"/>
            <p:cNvSpPr>
              <a:spLocks/>
            </p:cNvSpPr>
            <p:nvPr/>
          </p:nvSpPr>
          <p:spPr>
            <a:xfrm>
              <a:off x="817245" y="569595"/>
              <a:ext cx="67945" cy="69215"/>
            </a:xfrm>
            <a:custGeom>
              <a:avLst/>
              <a:gdLst>
                <a:gd name="TX0" fmla="*/ 3215 w 3582"/>
                <a:gd name="TY0" fmla="*/ 707 h 3582"/>
                <a:gd name="TX1" fmla="*/ 3215 w 3582"/>
                <a:gd name="TY1" fmla="*/ 707 h 3582"/>
                <a:gd name="TX2" fmla="*/ 3093 w 3582"/>
                <a:gd name="TY2" fmla="*/ 585 h 3582"/>
                <a:gd name="TX3" fmla="*/ 2972 w 3582"/>
                <a:gd name="TY3" fmla="*/ 464 h 3582"/>
                <a:gd name="TX4" fmla="*/ 2850 w 3582"/>
                <a:gd name="TY4" fmla="*/ 342 h 3582"/>
                <a:gd name="TX5" fmla="*/ 2679 w 3582"/>
                <a:gd name="TY5" fmla="*/ 244 h 3582"/>
                <a:gd name="TX6" fmla="*/ 2679 w 3582"/>
                <a:gd name="TY6" fmla="*/ 244 h 3582"/>
                <a:gd name="TX7" fmla="*/ 2533 w 3582"/>
                <a:gd name="TY7" fmla="*/ 171 h 3582"/>
                <a:gd name="TX8" fmla="*/ 2363 w 3582"/>
                <a:gd name="TY8" fmla="*/ 98 h 3582"/>
                <a:gd name="TX9" fmla="*/ 2192 w 3582"/>
                <a:gd name="TY9" fmla="*/ 50 h 3582"/>
                <a:gd name="TX10" fmla="*/ 2022 w 3582"/>
                <a:gd name="TY10" fmla="*/ 25 h 3582"/>
                <a:gd name="TX11" fmla="*/ 1851 w 3582"/>
                <a:gd name="TY11" fmla="*/ 1 h 3582"/>
                <a:gd name="TX12" fmla="*/ 1681 w 3582"/>
                <a:gd name="TY12" fmla="*/ 25 h 3582"/>
                <a:gd name="TX13" fmla="*/ 1510 w 3582"/>
                <a:gd name="TY13" fmla="*/ 25 h 3582"/>
                <a:gd name="TX14" fmla="*/ 1340 w 3582"/>
                <a:gd name="TY14" fmla="*/ 74 h 3582"/>
                <a:gd name="TX15" fmla="*/ 1169 w 3582"/>
                <a:gd name="TY15" fmla="*/ 123 h 3582"/>
                <a:gd name="TX16" fmla="*/ 1023 w 3582"/>
                <a:gd name="TY16" fmla="*/ 196 h 3582"/>
                <a:gd name="TX17" fmla="*/ 877 w 3582"/>
                <a:gd name="TY17" fmla="*/ 269 h 3582"/>
                <a:gd name="TX18" fmla="*/ 731 w 3582"/>
                <a:gd name="TY18" fmla="*/ 366 h 3582"/>
                <a:gd name="TX19" fmla="*/ 585 w 3582"/>
                <a:gd name="TY19" fmla="*/ 488 h 3582"/>
                <a:gd name="TX20" fmla="*/ 463 w 3582"/>
                <a:gd name="TY20" fmla="*/ 610 h 3582"/>
                <a:gd name="TX21" fmla="*/ 341 w 3582"/>
                <a:gd name="TY21" fmla="*/ 731 h 3582"/>
                <a:gd name="TX22" fmla="*/ 244 w 3582"/>
                <a:gd name="TY22" fmla="*/ 902 h 3582"/>
                <a:gd name="TX23" fmla="*/ 244 w 3582"/>
                <a:gd name="TY23" fmla="*/ 902 h 3582"/>
                <a:gd name="TX24" fmla="*/ 171 w 3582"/>
                <a:gd name="TY24" fmla="*/ 1048 h 3582"/>
                <a:gd name="TX25" fmla="*/ 98 w 3582"/>
                <a:gd name="TY25" fmla="*/ 1219 h 3582"/>
                <a:gd name="TX26" fmla="*/ 49 w 3582"/>
                <a:gd name="TY26" fmla="*/ 1389 h 3582"/>
                <a:gd name="TX27" fmla="*/ 25 w 3582"/>
                <a:gd name="TY27" fmla="*/ 1560 h 3582"/>
                <a:gd name="TX28" fmla="*/ 0 w 3582"/>
                <a:gd name="TY28" fmla="*/ 1730 h 3582"/>
                <a:gd name="TX29" fmla="*/ 0 w 3582"/>
                <a:gd name="TY29" fmla="*/ 1900 h 3582"/>
                <a:gd name="TX30" fmla="*/ 25 w 3582"/>
                <a:gd name="TY30" fmla="*/ 2071 h 3582"/>
                <a:gd name="TX31" fmla="*/ 73 w 3582"/>
                <a:gd name="TY31" fmla="*/ 2241 h 3582"/>
                <a:gd name="TX32" fmla="*/ 122 w 3582"/>
                <a:gd name="TY32" fmla="*/ 2412 h 3582"/>
                <a:gd name="TX33" fmla="*/ 195 w 3582"/>
                <a:gd name="TY33" fmla="*/ 2558 h 3582"/>
                <a:gd name="TX34" fmla="*/ 268 w 3582"/>
                <a:gd name="TY34" fmla="*/ 2729 h 3582"/>
                <a:gd name="TX35" fmla="*/ 366 w 3582"/>
                <a:gd name="TY35" fmla="*/ 2850 h 3582"/>
                <a:gd name="TX36" fmla="*/ 463 w 3582"/>
                <a:gd name="TY36" fmla="*/ 2996 h 3582"/>
                <a:gd name="TX37" fmla="*/ 609 w 3582"/>
                <a:gd name="TY37" fmla="*/ 3118 h 3582"/>
                <a:gd name="TX38" fmla="*/ 731 w 3582"/>
                <a:gd name="TY38" fmla="*/ 3240 h 3582"/>
                <a:gd name="TX39" fmla="*/ 901 w 3582"/>
                <a:gd name="TY39" fmla="*/ 3337 h 3582"/>
                <a:gd name="TX40" fmla="*/ 901 w 3582"/>
                <a:gd name="TY40" fmla="*/ 3337 h 3582"/>
                <a:gd name="TX41" fmla="*/ 1048 w 3582"/>
                <a:gd name="TY41" fmla="*/ 3410 h 3582"/>
                <a:gd name="TX42" fmla="*/ 1218 w 3582"/>
                <a:gd name="TY42" fmla="*/ 3484 h 3582"/>
                <a:gd name="TX43" fmla="*/ 1389 w 3582"/>
                <a:gd name="TY43" fmla="*/ 3532 h 3582"/>
                <a:gd name="TX44" fmla="*/ 1559 w 3582"/>
                <a:gd name="TY44" fmla="*/ 3557 h 3582"/>
                <a:gd name="TX45" fmla="*/ 1730 w 3582"/>
                <a:gd name="TY45" fmla="*/ 3581 h 3582"/>
                <a:gd name="TX46" fmla="*/ 1900 w 3582"/>
                <a:gd name="TY46" fmla="*/ 3581 h 3582"/>
                <a:gd name="TX47" fmla="*/ 2071 w 3582"/>
                <a:gd name="TY47" fmla="*/ 3557 h 3582"/>
                <a:gd name="TX48" fmla="*/ 2241 w 3582"/>
                <a:gd name="TY48" fmla="*/ 3508 h 3582"/>
                <a:gd name="TX49" fmla="*/ 2411 w 3582"/>
                <a:gd name="TY49" fmla="*/ 3459 h 3582"/>
                <a:gd name="TX50" fmla="*/ 2558 w 3582"/>
                <a:gd name="TY50" fmla="*/ 3410 h 3582"/>
                <a:gd name="TX51" fmla="*/ 2704 w 3582"/>
                <a:gd name="TY51" fmla="*/ 3313 h 3582"/>
                <a:gd name="TX52" fmla="*/ 2850 w 3582"/>
                <a:gd name="TY52" fmla="*/ 3216 h 3582"/>
                <a:gd name="TX53" fmla="*/ 2996 w 3582"/>
                <a:gd name="TY53" fmla="*/ 3118 h 3582"/>
                <a:gd name="TX54" fmla="*/ 3118 w 3582"/>
                <a:gd name="TY54" fmla="*/ 2996 h 3582"/>
                <a:gd name="TX55" fmla="*/ 3240 w 3582"/>
                <a:gd name="TY55" fmla="*/ 2850 h 3582"/>
                <a:gd name="TX56" fmla="*/ 3337 w 3582"/>
                <a:gd name="TY56" fmla="*/ 2704 h 3582"/>
                <a:gd name="TX57" fmla="*/ 3337 w 3582"/>
                <a:gd name="TY57" fmla="*/ 2704 h 3582"/>
                <a:gd name="TX58" fmla="*/ 3459 w 3582"/>
                <a:gd name="TY58" fmla="*/ 2412 h 3582"/>
                <a:gd name="TX59" fmla="*/ 3532 w 3582"/>
                <a:gd name="TY59" fmla="*/ 2144 h 3582"/>
                <a:gd name="TX60" fmla="*/ 3581 w 3582"/>
                <a:gd name="TY60" fmla="*/ 1852 h 3582"/>
                <a:gd name="TX61" fmla="*/ 3556 w 3582"/>
                <a:gd name="TY61" fmla="*/ 1560 h 358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</a:cxnLst>
              <a:rect l="l" t="t" r="r" b="b"/>
              <a:pathLst>
                <a:path w="3582" h="3582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11" name="도형 10"/>
            <p:cNvSpPr>
              <a:spLocks/>
            </p:cNvSpPr>
            <p:nvPr/>
          </p:nvSpPr>
          <p:spPr>
            <a:xfrm>
              <a:off x="982980" y="666750"/>
              <a:ext cx="67945" cy="67945"/>
            </a:xfrm>
            <a:custGeom>
              <a:avLst/>
              <a:gdLst>
                <a:gd name="TX0" fmla="*/ 1389 w 3558"/>
                <a:gd name="TY0" fmla="*/ 1 h 3534"/>
                <a:gd name="TX1" fmla="*/ 1389 w 3558"/>
                <a:gd name="TY1" fmla="*/ 1 h 3534"/>
                <a:gd name="TX2" fmla="*/ 1194 w 3558"/>
                <a:gd name="TY2" fmla="*/ 50 h 3534"/>
                <a:gd name="TX3" fmla="*/ 999 w 3558"/>
                <a:gd name="TY3" fmla="*/ 147 h 3534"/>
                <a:gd name="TX4" fmla="*/ 804 w 3558"/>
                <a:gd name="TY4" fmla="*/ 245 h 3534"/>
                <a:gd name="TX5" fmla="*/ 634 w 3558"/>
                <a:gd name="TY5" fmla="*/ 366 h 3534"/>
                <a:gd name="TX6" fmla="*/ 634 w 3558"/>
                <a:gd name="TY6" fmla="*/ 366 h 3534"/>
                <a:gd name="TX7" fmla="*/ 488 w 3558"/>
                <a:gd name="TY7" fmla="*/ 488 h 3534"/>
                <a:gd name="TX8" fmla="*/ 390 w 3558"/>
                <a:gd name="TY8" fmla="*/ 634 h 3534"/>
                <a:gd name="TX9" fmla="*/ 268 w 3558"/>
                <a:gd name="TY9" fmla="*/ 780 h 3534"/>
                <a:gd name="TX10" fmla="*/ 195 w 3558"/>
                <a:gd name="TY10" fmla="*/ 926 h 3534"/>
                <a:gd name="TX11" fmla="*/ 122 w 3558"/>
                <a:gd name="TY11" fmla="*/ 1073 h 3534"/>
                <a:gd name="TX12" fmla="*/ 74 w 3558"/>
                <a:gd name="TY12" fmla="*/ 1243 h 3534"/>
                <a:gd name="TX13" fmla="*/ 25 w 3558"/>
                <a:gd name="TY13" fmla="*/ 1414 h 3534"/>
                <a:gd name="TX14" fmla="*/ 0 w 3558"/>
                <a:gd name="TY14" fmla="*/ 1584 h 3534"/>
                <a:gd name="TX15" fmla="*/ 0 w 3558"/>
                <a:gd name="TY15" fmla="*/ 1755 h 3534"/>
                <a:gd name="TX16" fmla="*/ 0 w 3558"/>
                <a:gd name="TY16" fmla="*/ 1925 h 3534"/>
                <a:gd name="TX17" fmla="*/ 25 w 3558"/>
                <a:gd name="TY17" fmla="*/ 2096 h 3534"/>
                <a:gd name="TX18" fmla="*/ 74 w 3558"/>
                <a:gd name="TY18" fmla="*/ 2266 h 3534"/>
                <a:gd name="TX19" fmla="*/ 122 w 3558"/>
                <a:gd name="TY19" fmla="*/ 2412 h 3534"/>
                <a:gd name="TX20" fmla="*/ 195 w 3558"/>
                <a:gd name="TY20" fmla="*/ 2583 h 3534"/>
                <a:gd name="TX21" fmla="*/ 293 w 3558"/>
                <a:gd name="TY21" fmla="*/ 2729 h 3534"/>
                <a:gd name="TX22" fmla="*/ 415 w 3558"/>
                <a:gd name="TY22" fmla="*/ 2875 h 3534"/>
                <a:gd name="TX23" fmla="*/ 415 w 3558"/>
                <a:gd name="TY23" fmla="*/ 2875 h 3534"/>
                <a:gd name="TX24" fmla="*/ 536 w 3558"/>
                <a:gd name="TY24" fmla="*/ 3021 h 3534"/>
                <a:gd name="TX25" fmla="*/ 658 w 3558"/>
                <a:gd name="TY25" fmla="*/ 3143 h 3534"/>
                <a:gd name="TX26" fmla="*/ 804 w 3558"/>
                <a:gd name="TY26" fmla="*/ 3240 h 3534"/>
                <a:gd name="TX27" fmla="*/ 950 w 3558"/>
                <a:gd name="TY27" fmla="*/ 3313 h 3534"/>
                <a:gd name="TX28" fmla="*/ 1121 w 3558"/>
                <a:gd name="TY28" fmla="*/ 3386 h 3534"/>
                <a:gd name="TX29" fmla="*/ 1267 w 3558"/>
                <a:gd name="TY29" fmla="*/ 3459 h 3534"/>
                <a:gd name="TX30" fmla="*/ 1437 w 3558"/>
                <a:gd name="TY30" fmla="*/ 3484 h 3534"/>
                <a:gd name="TX31" fmla="*/ 1608 w 3558"/>
                <a:gd name="TY31" fmla="*/ 3508 h 3534"/>
                <a:gd name="TX32" fmla="*/ 1778 w 3558"/>
                <a:gd name="TY32" fmla="*/ 3532 h 3534"/>
                <a:gd name="TX33" fmla="*/ 1949 w 3558"/>
                <a:gd name="TY33" fmla="*/ 3508 h 3534"/>
                <a:gd name="TX34" fmla="*/ 2119 w 3558"/>
                <a:gd name="TY34" fmla="*/ 3484 h 3534"/>
                <a:gd name="TX35" fmla="*/ 2290 w 3558"/>
                <a:gd name="TY35" fmla="*/ 3435 h 3534"/>
                <a:gd name="TX36" fmla="*/ 2460 w 3558"/>
                <a:gd name="TY36" fmla="*/ 3386 h 3534"/>
                <a:gd name="TX37" fmla="*/ 2606 w 3558"/>
                <a:gd name="TY37" fmla="*/ 3313 h 3534"/>
                <a:gd name="TX38" fmla="*/ 2777 w 3558"/>
                <a:gd name="TY38" fmla="*/ 3216 h 3534"/>
                <a:gd name="TX39" fmla="*/ 2923 w 3558"/>
                <a:gd name="TY39" fmla="*/ 3118 h 3534"/>
                <a:gd name="TX40" fmla="*/ 2923 w 3558"/>
                <a:gd name="TY40" fmla="*/ 3118 h 3534"/>
                <a:gd name="TX41" fmla="*/ 3045 w 3558"/>
                <a:gd name="TY41" fmla="*/ 2997 h 3534"/>
                <a:gd name="TX42" fmla="*/ 3167 w 3558"/>
                <a:gd name="TY42" fmla="*/ 2851 h 3534"/>
                <a:gd name="TX43" fmla="*/ 3264 w 3558"/>
                <a:gd name="TY43" fmla="*/ 2704 h 3534"/>
                <a:gd name="TX44" fmla="*/ 3361 w 3558"/>
                <a:gd name="TY44" fmla="*/ 2558 h 3534"/>
                <a:gd name="TX45" fmla="*/ 3435 w 3558"/>
                <a:gd name="TY45" fmla="*/ 2412 h 3534"/>
                <a:gd name="TX46" fmla="*/ 3483 w 3558"/>
                <a:gd name="TY46" fmla="*/ 2242 h 3534"/>
                <a:gd name="TX47" fmla="*/ 3532 w 3558"/>
                <a:gd name="TY47" fmla="*/ 2071 h 3534"/>
                <a:gd name="TX48" fmla="*/ 3556 w 3558"/>
                <a:gd name="TY48" fmla="*/ 1901 h 3534"/>
                <a:gd name="TX49" fmla="*/ 3556 w 3558"/>
                <a:gd name="TY49" fmla="*/ 1730 h 3534"/>
                <a:gd name="TX50" fmla="*/ 3556 w 3558"/>
                <a:gd name="TY50" fmla="*/ 1560 h 3534"/>
                <a:gd name="TX51" fmla="*/ 3532 w 3558"/>
                <a:gd name="TY51" fmla="*/ 1389 h 3534"/>
                <a:gd name="TX52" fmla="*/ 3483 w 3558"/>
                <a:gd name="TY52" fmla="*/ 1219 h 3534"/>
                <a:gd name="TX53" fmla="*/ 3410 w 3558"/>
                <a:gd name="TY53" fmla="*/ 1048 h 3534"/>
                <a:gd name="TX54" fmla="*/ 3337 w 3558"/>
                <a:gd name="TY54" fmla="*/ 902 h 3534"/>
                <a:gd name="TX55" fmla="*/ 3264 w 3558"/>
                <a:gd name="TY55" fmla="*/ 756 h 3534"/>
                <a:gd name="TX56" fmla="*/ 3142 w 3558"/>
                <a:gd name="TY56" fmla="*/ 610 h 3534"/>
                <a:gd name="TX57" fmla="*/ 3142 w 3558"/>
                <a:gd name="TY57" fmla="*/ 610 h 3534"/>
                <a:gd name="TX58" fmla="*/ 2972 w 3558"/>
                <a:gd name="TY58" fmla="*/ 415 h 3534"/>
                <a:gd name="TX59" fmla="*/ 2753 w 3558"/>
                <a:gd name="TY59" fmla="*/ 245 h 3534"/>
                <a:gd name="TX60" fmla="*/ 2533 w 3558"/>
                <a:gd name="TY60" fmla="*/ 123 h 3534"/>
                <a:gd name="TX61" fmla="*/ 2314 w 3558"/>
                <a:gd name="TY61" fmla="*/ 50 h 353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</a:cxnLst>
              <a:rect l="l" t="t" r="r" b="b"/>
              <a:pathLst>
                <a:path w="3558" h="3534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12" name="도형 11"/>
            <p:cNvSpPr>
              <a:spLocks/>
            </p:cNvSpPr>
            <p:nvPr/>
          </p:nvSpPr>
          <p:spPr>
            <a:xfrm>
              <a:off x="1156335" y="518795"/>
              <a:ext cx="67945" cy="69215"/>
            </a:xfrm>
            <a:custGeom>
              <a:avLst/>
              <a:gdLst>
                <a:gd name="TX0" fmla="*/ 0 w 3558"/>
                <a:gd name="TY0" fmla="*/ 2022 h 3582"/>
                <a:gd name="TX1" fmla="*/ 0 w 3558"/>
                <a:gd name="TY1" fmla="*/ 2022 h 3582"/>
                <a:gd name="TX2" fmla="*/ 25 w 3558"/>
                <a:gd name="TY2" fmla="*/ 2216 h 3582"/>
                <a:gd name="TX3" fmla="*/ 98 w 3558"/>
                <a:gd name="TY3" fmla="*/ 2411 h 3582"/>
                <a:gd name="TX4" fmla="*/ 98 w 3558"/>
                <a:gd name="TY4" fmla="*/ 2411 h 3582"/>
                <a:gd name="TX5" fmla="*/ 171 w 3558"/>
                <a:gd name="TY5" fmla="*/ 2557 h 3582"/>
                <a:gd name="TX6" fmla="*/ 244 w 3558"/>
                <a:gd name="TY6" fmla="*/ 2728 h 3582"/>
                <a:gd name="TX7" fmla="*/ 341 w 3558"/>
                <a:gd name="TY7" fmla="*/ 2874 h 3582"/>
                <a:gd name="TX8" fmla="*/ 463 w 3558"/>
                <a:gd name="TY8" fmla="*/ 2996 h 3582"/>
                <a:gd name="TX9" fmla="*/ 585 w 3558"/>
                <a:gd name="TY9" fmla="*/ 3118 h 3582"/>
                <a:gd name="TX10" fmla="*/ 707 w 3558"/>
                <a:gd name="TY10" fmla="*/ 3239 h 3582"/>
                <a:gd name="TX11" fmla="*/ 853 w 3558"/>
                <a:gd name="TY11" fmla="*/ 3337 h 3582"/>
                <a:gd name="TX12" fmla="*/ 999 w 3558"/>
                <a:gd name="TY12" fmla="*/ 3410 h 3582"/>
                <a:gd name="TX13" fmla="*/ 1169 w 3558"/>
                <a:gd name="TY13" fmla="*/ 3483 h 3582"/>
                <a:gd name="TX14" fmla="*/ 1340 w 3558"/>
                <a:gd name="TY14" fmla="*/ 3532 h 3582"/>
                <a:gd name="TX15" fmla="*/ 1510 w 3558"/>
                <a:gd name="TY15" fmla="*/ 3556 h 3582"/>
                <a:gd name="TX16" fmla="*/ 1681 w 3558"/>
                <a:gd name="TY16" fmla="*/ 3580 h 3582"/>
                <a:gd name="TX17" fmla="*/ 1851 w 3558"/>
                <a:gd name="TY17" fmla="*/ 3580 h 3582"/>
                <a:gd name="TX18" fmla="*/ 2022 w 3558"/>
                <a:gd name="TY18" fmla="*/ 3556 h 3582"/>
                <a:gd name="TX19" fmla="*/ 2192 w 3558"/>
                <a:gd name="TY19" fmla="*/ 3532 h 3582"/>
                <a:gd name="TX20" fmla="*/ 2363 w 3558"/>
                <a:gd name="TY20" fmla="*/ 3459 h 3582"/>
                <a:gd name="TX21" fmla="*/ 2363 w 3558"/>
                <a:gd name="TY21" fmla="*/ 3459 h 3582"/>
                <a:gd name="TX22" fmla="*/ 2533 w 3558"/>
                <a:gd name="TY22" fmla="*/ 3410 h 3582"/>
                <a:gd name="TX23" fmla="*/ 2704 w 3558"/>
                <a:gd name="TY23" fmla="*/ 3312 h 3582"/>
                <a:gd name="TX24" fmla="*/ 2850 w 3558"/>
                <a:gd name="TY24" fmla="*/ 3215 h 3582"/>
                <a:gd name="TX25" fmla="*/ 2972 w 3558"/>
                <a:gd name="TY25" fmla="*/ 3093 h 3582"/>
                <a:gd name="TX26" fmla="*/ 3093 w 3558"/>
                <a:gd name="TY26" fmla="*/ 2971 h 3582"/>
                <a:gd name="TX27" fmla="*/ 3215 w 3558"/>
                <a:gd name="TY27" fmla="*/ 2850 h 3582"/>
                <a:gd name="TX28" fmla="*/ 3288 w 3558"/>
                <a:gd name="TY28" fmla="*/ 2704 h 3582"/>
                <a:gd name="TX29" fmla="*/ 3386 w 3558"/>
                <a:gd name="TY29" fmla="*/ 2557 h 3582"/>
                <a:gd name="TX30" fmla="*/ 3434 w 3558"/>
                <a:gd name="TY30" fmla="*/ 2387 h 3582"/>
                <a:gd name="TX31" fmla="*/ 3483 w 3558"/>
                <a:gd name="TY31" fmla="*/ 2216 h 3582"/>
                <a:gd name="TX32" fmla="*/ 3532 w 3558"/>
                <a:gd name="TY32" fmla="*/ 2070 h 3582"/>
                <a:gd name="TX33" fmla="*/ 3556 w 3558"/>
                <a:gd name="TY33" fmla="*/ 1875 h 3582"/>
                <a:gd name="TX34" fmla="*/ 3556 w 3558"/>
                <a:gd name="TY34" fmla="*/ 1705 h 3582"/>
                <a:gd name="TX35" fmla="*/ 3532 w 3558"/>
                <a:gd name="TY35" fmla="*/ 1534 h 3582"/>
                <a:gd name="TX36" fmla="*/ 3507 w 3558"/>
                <a:gd name="TY36" fmla="*/ 1364 h 3582"/>
                <a:gd name="TX37" fmla="*/ 3434 w 3558"/>
                <a:gd name="TY37" fmla="*/ 1194 h 3582"/>
                <a:gd name="TX38" fmla="*/ 3434 w 3558"/>
                <a:gd name="TY38" fmla="*/ 1194 h 3582"/>
                <a:gd name="TX39" fmla="*/ 3361 w 3558"/>
                <a:gd name="TY39" fmla="*/ 1023 h 3582"/>
                <a:gd name="TX40" fmla="*/ 3288 w 3558"/>
                <a:gd name="TY40" fmla="*/ 853 h 3582"/>
                <a:gd name="TX41" fmla="*/ 3191 w 3558"/>
                <a:gd name="TY41" fmla="*/ 706 h 3582"/>
                <a:gd name="TX42" fmla="*/ 3069 w 3558"/>
                <a:gd name="TY42" fmla="*/ 585 h 3582"/>
                <a:gd name="TX43" fmla="*/ 2947 w 3558"/>
                <a:gd name="TY43" fmla="*/ 463 h 3582"/>
                <a:gd name="TX44" fmla="*/ 2825 w 3558"/>
                <a:gd name="TY44" fmla="*/ 341 h 3582"/>
                <a:gd name="TX45" fmla="*/ 2679 w 3558"/>
                <a:gd name="TY45" fmla="*/ 268 h 3582"/>
                <a:gd name="TX46" fmla="*/ 2533 w 3558"/>
                <a:gd name="TY46" fmla="*/ 171 h 3582"/>
                <a:gd name="TX47" fmla="*/ 2363 w 3558"/>
                <a:gd name="TY47" fmla="*/ 122 h 3582"/>
                <a:gd name="TX48" fmla="*/ 2192 w 3558"/>
                <a:gd name="TY48" fmla="*/ 73 h 3582"/>
                <a:gd name="TX49" fmla="*/ 2022 w 3558"/>
                <a:gd name="TY49" fmla="*/ 24 h 3582"/>
                <a:gd name="TX50" fmla="*/ 1851 w 3558"/>
                <a:gd name="TY50" fmla="*/ 24 h 3582"/>
                <a:gd name="TX51" fmla="*/ 1681 w 3558"/>
                <a:gd name="TY51" fmla="*/ 0 h 3582"/>
                <a:gd name="TX52" fmla="*/ 1510 w 3558"/>
                <a:gd name="TY52" fmla="*/ 24 h 3582"/>
                <a:gd name="TX53" fmla="*/ 1340 w 3558"/>
                <a:gd name="TY53" fmla="*/ 73 h 3582"/>
                <a:gd name="TX54" fmla="*/ 1169 w 3558"/>
                <a:gd name="TY54" fmla="*/ 122 h 3582"/>
                <a:gd name="TX55" fmla="*/ 1169 w 3558"/>
                <a:gd name="TY55" fmla="*/ 122 h 3582"/>
                <a:gd name="TX56" fmla="*/ 974 w 3558"/>
                <a:gd name="TY56" fmla="*/ 195 h 3582"/>
                <a:gd name="TX57" fmla="*/ 804 w 3558"/>
                <a:gd name="TY57" fmla="*/ 292 h 3582"/>
                <a:gd name="TX58" fmla="*/ 658 w 3558"/>
                <a:gd name="TY58" fmla="*/ 390 h 3582"/>
                <a:gd name="TX59" fmla="*/ 512 w 3558"/>
                <a:gd name="TY59" fmla="*/ 512 h 3582"/>
                <a:gd name="TX60" fmla="*/ 390 w 3558"/>
                <a:gd name="TY60" fmla="*/ 658 h 3582"/>
                <a:gd name="TX61" fmla="*/ 293 w 3558"/>
                <a:gd name="TY61" fmla="*/ 804 h 3582"/>
                <a:gd name="TX62" fmla="*/ 195 w 3558"/>
                <a:gd name="TY62" fmla="*/ 950 h 3582"/>
                <a:gd name="TX63" fmla="*/ 122 w 3558"/>
                <a:gd name="TY63" fmla="*/ 1120 h 358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</a:cxnLst>
              <a:rect l="l" t="t" r="r" b="b"/>
              <a:pathLst>
                <a:path w="3558" h="3582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13" name="도형 12"/>
            <p:cNvSpPr>
              <a:spLocks/>
            </p:cNvSpPr>
            <p:nvPr/>
          </p:nvSpPr>
          <p:spPr>
            <a:xfrm>
              <a:off x="951865" y="459105"/>
              <a:ext cx="142875" cy="145415"/>
            </a:xfrm>
            <a:custGeom>
              <a:avLst/>
              <a:gdLst>
                <a:gd name="TX0" fmla="*/ 0 w 7552"/>
                <a:gd name="TY0" fmla="*/ 3776 h 7577"/>
                <a:gd name="TX1" fmla="*/ 0 w 7552"/>
                <a:gd name="TY1" fmla="*/ 3776 h 7577"/>
                <a:gd name="TX2" fmla="*/ 25 w 7552"/>
                <a:gd name="TY2" fmla="*/ 3410 h 7577"/>
                <a:gd name="TX3" fmla="*/ 73 w 7552"/>
                <a:gd name="TY3" fmla="*/ 3021 h 7577"/>
                <a:gd name="TX4" fmla="*/ 171 w 7552"/>
                <a:gd name="TY4" fmla="*/ 2655 h 7577"/>
                <a:gd name="TX5" fmla="*/ 293 w 7552"/>
                <a:gd name="TY5" fmla="*/ 2314 h 7577"/>
                <a:gd name="TX6" fmla="*/ 463 w 7552"/>
                <a:gd name="TY6" fmla="*/ 1973 h 7577"/>
                <a:gd name="TX7" fmla="*/ 658 w 7552"/>
                <a:gd name="TY7" fmla="*/ 1681 h 7577"/>
                <a:gd name="TX8" fmla="*/ 877 w 7552"/>
                <a:gd name="TY8" fmla="*/ 1389 h 7577"/>
                <a:gd name="TX9" fmla="*/ 1121 w 7552"/>
                <a:gd name="TY9" fmla="*/ 1121 h 7577"/>
                <a:gd name="TX10" fmla="*/ 1389 w 7552"/>
                <a:gd name="TY10" fmla="*/ 877 h 7577"/>
                <a:gd name="TX11" fmla="*/ 1656 w 7552"/>
                <a:gd name="TY11" fmla="*/ 658 h 7577"/>
                <a:gd name="TX12" fmla="*/ 1973 w 7552"/>
                <a:gd name="TY12" fmla="*/ 463 h 7577"/>
                <a:gd name="TX13" fmla="*/ 2314 w 7552"/>
                <a:gd name="TY13" fmla="*/ 293 h 7577"/>
                <a:gd name="TX14" fmla="*/ 2655 w 7552"/>
                <a:gd name="TY14" fmla="*/ 171 h 7577"/>
                <a:gd name="TX15" fmla="*/ 3020 w 7552"/>
                <a:gd name="TY15" fmla="*/ 74 h 7577"/>
                <a:gd name="TX16" fmla="*/ 3386 w 7552"/>
                <a:gd name="TY16" fmla="*/ 25 h 7577"/>
                <a:gd name="TX17" fmla="*/ 3775 w 7552"/>
                <a:gd name="TY17" fmla="*/ 1 h 7577"/>
                <a:gd name="TX18" fmla="*/ 3775 w 7552"/>
                <a:gd name="TY18" fmla="*/ 1 h 7577"/>
                <a:gd name="TX19" fmla="*/ 4165 w 7552"/>
                <a:gd name="TY19" fmla="*/ 25 h 7577"/>
                <a:gd name="TX20" fmla="*/ 4555 w 7552"/>
                <a:gd name="TY20" fmla="*/ 74 h 7577"/>
                <a:gd name="TX21" fmla="*/ 4896 w 7552"/>
                <a:gd name="TY21" fmla="*/ 171 h 7577"/>
                <a:gd name="TX22" fmla="*/ 5261 w 7552"/>
                <a:gd name="TY22" fmla="*/ 293 h 7577"/>
                <a:gd name="TX23" fmla="*/ 5578 w 7552"/>
                <a:gd name="TY23" fmla="*/ 463 h 7577"/>
                <a:gd name="TX24" fmla="*/ 5894 w 7552"/>
                <a:gd name="TY24" fmla="*/ 658 h 7577"/>
                <a:gd name="TX25" fmla="*/ 6186 w 7552"/>
                <a:gd name="TY25" fmla="*/ 877 h 7577"/>
                <a:gd name="TX26" fmla="*/ 6454 w 7552"/>
                <a:gd name="TY26" fmla="*/ 1121 h 7577"/>
                <a:gd name="TX27" fmla="*/ 6698 w 7552"/>
                <a:gd name="TY27" fmla="*/ 1389 h 7577"/>
                <a:gd name="TX28" fmla="*/ 6917 w 7552"/>
                <a:gd name="TY28" fmla="*/ 1681 h 7577"/>
                <a:gd name="TX29" fmla="*/ 7112 w 7552"/>
                <a:gd name="TY29" fmla="*/ 1973 h 7577"/>
                <a:gd name="TX30" fmla="*/ 7258 w 7552"/>
                <a:gd name="TY30" fmla="*/ 2314 h 7577"/>
                <a:gd name="TX31" fmla="*/ 7404 w 7552"/>
                <a:gd name="TY31" fmla="*/ 2655 h 7577"/>
                <a:gd name="TX32" fmla="*/ 7477 w 7552"/>
                <a:gd name="TY32" fmla="*/ 3021 h 7577"/>
                <a:gd name="TX33" fmla="*/ 7550 w 7552"/>
                <a:gd name="TY33" fmla="*/ 3410 h 7577"/>
                <a:gd name="TX34" fmla="*/ 7550 w 7552"/>
                <a:gd name="TY34" fmla="*/ 3776 h 7577"/>
                <a:gd name="TX35" fmla="*/ 7550 w 7552"/>
                <a:gd name="TY35" fmla="*/ 3776 h 7577"/>
                <a:gd name="TX36" fmla="*/ 7550 w 7552"/>
                <a:gd name="TY36" fmla="*/ 4165 h 7577"/>
                <a:gd name="TX37" fmla="*/ 7477 w 7552"/>
                <a:gd name="TY37" fmla="*/ 4555 h 7577"/>
                <a:gd name="TX38" fmla="*/ 7404 w 7552"/>
                <a:gd name="TY38" fmla="*/ 4920 h 7577"/>
                <a:gd name="TX39" fmla="*/ 7258 w 7552"/>
                <a:gd name="TY39" fmla="*/ 5261 h 7577"/>
                <a:gd name="TX40" fmla="*/ 7112 w 7552"/>
                <a:gd name="TY40" fmla="*/ 5578 h 7577"/>
                <a:gd name="TX41" fmla="*/ 6917 w 7552"/>
                <a:gd name="TY41" fmla="*/ 5895 h 7577"/>
                <a:gd name="TX42" fmla="*/ 6698 w 7552"/>
                <a:gd name="TY42" fmla="*/ 6187 h 7577"/>
                <a:gd name="TX43" fmla="*/ 6454 w 7552"/>
                <a:gd name="TY43" fmla="*/ 6455 h 7577"/>
                <a:gd name="TX44" fmla="*/ 6186 w 7552"/>
                <a:gd name="TY44" fmla="*/ 6698 h 7577"/>
                <a:gd name="TX45" fmla="*/ 5894 w 7552"/>
                <a:gd name="TY45" fmla="*/ 6917 h 7577"/>
                <a:gd name="TX46" fmla="*/ 5578 w 7552"/>
                <a:gd name="TY46" fmla="*/ 7112 h 7577"/>
                <a:gd name="TX47" fmla="*/ 5261 w 7552"/>
                <a:gd name="TY47" fmla="*/ 7258 h 7577"/>
                <a:gd name="TX48" fmla="*/ 4896 w 7552"/>
                <a:gd name="TY48" fmla="*/ 7405 h 7577"/>
                <a:gd name="TX49" fmla="*/ 4555 w 7552"/>
                <a:gd name="TY49" fmla="*/ 7478 h 7577"/>
                <a:gd name="TX50" fmla="*/ 4165 w 7552"/>
                <a:gd name="TY50" fmla="*/ 7551 h 7577"/>
                <a:gd name="TX51" fmla="*/ 3775 w 7552"/>
                <a:gd name="TY51" fmla="*/ 7575 h 7577"/>
                <a:gd name="TX52" fmla="*/ 3775 w 7552"/>
                <a:gd name="TY52" fmla="*/ 7575 h 7577"/>
                <a:gd name="TX53" fmla="*/ 3386 w 7552"/>
                <a:gd name="TY53" fmla="*/ 7551 h 7577"/>
                <a:gd name="TX54" fmla="*/ 3020 w 7552"/>
                <a:gd name="TY54" fmla="*/ 7478 h 7577"/>
                <a:gd name="TX55" fmla="*/ 2655 w 7552"/>
                <a:gd name="TY55" fmla="*/ 7405 h 7577"/>
                <a:gd name="TX56" fmla="*/ 2314 w 7552"/>
                <a:gd name="TY56" fmla="*/ 7258 h 7577"/>
                <a:gd name="TX57" fmla="*/ 1973 w 7552"/>
                <a:gd name="TY57" fmla="*/ 7112 h 7577"/>
                <a:gd name="TX58" fmla="*/ 1656 w 7552"/>
                <a:gd name="TY58" fmla="*/ 6917 h 7577"/>
                <a:gd name="TX59" fmla="*/ 1389 w 7552"/>
                <a:gd name="TY59" fmla="*/ 6698 h 7577"/>
                <a:gd name="TX60" fmla="*/ 1121 w 7552"/>
                <a:gd name="TY60" fmla="*/ 6455 h 7577"/>
                <a:gd name="TX61" fmla="*/ 877 w 7552"/>
                <a:gd name="TY61" fmla="*/ 6187 h 7577"/>
                <a:gd name="TX62" fmla="*/ 658 w 7552"/>
                <a:gd name="TY62" fmla="*/ 5895 h 7577"/>
                <a:gd name="TX63" fmla="*/ 463 w 7552"/>
                <a:gd name="TY63" fmla="*/ 5578 h 7577"/>
                <a:gd name="TX64" fmla="*/ 293 w 7552"/>
                <a:gd name="TY64" fmla="*/ 5261 h 7577"/>
                <a:gd name="TX65" fmla="*/ 171 w 7552"/>
                <a:gd name="TY65" fmla="*/ 4920 h 7577"/>
                <a:gd name="TX66" fmla="*/ 73 w 7552"/>
                <a:gd name="TY66" fmla="*/ 4555 h 7577"/>
                <a:gd name="TX67" fmla="*/ 25 w 7552"/>
                <a:gd name="TY67" fmla="*/ 4165 h 7577"/>
                <a:gd name="TX68" fmla="*/ 0 w 7552"/>
                <a:gd name="TY68" fmla="*/ 3776 h 7577"/>
                <a:gd name="TX69" fmla="*/ 0 w 7552"/>
                <a:gd name="TY69" fmla="*/ 3776 h 757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69" y="TY69"/>
                </a:cxn>
              </a:cxnLst>
              <a:rect l="l" t="t" r="r" b="b"/>
              <a:pathLst>
                <a:path w="7552" h="7577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14" name="도형 13"/>
            <p:cNvSpPr>
              <a:spLocks/>
            </p:cNvSpPr>
            <p:nvPr/>
          </p:nvSpPr>
          <p:spPr>
            <a:xfrm>
              <a:off x="918210" y="393700"/>
              <a:ext cx="62230" cy="81280"/>
            </a:xfrm>
            <a:custGeom>
              <a:avLst/>
              <a:gdLst>
                <a:gd name="TX0" fmla="*/ 0 w 3265"/>
                <a:gd name="TY0" fmla="*/ 1 h 4240"/>
                <a:gd name="TX1" fmla="*/ 3264 w 3265"/>
                <a:gd name="TY1" fmla="*/ 4238 h 424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</a:cxnLst>
              <a:rect l="l" t="t" r="r" b="b"/>
              <a:pathLst>
                <a:path w="3265" h="424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15" name="도형 14"/>
            <p:cNvSpPr>
              <a:spLocks/>
            </p:cNvSpPr>
            <p:nvPr/>
          </p:nvSpPr>
          <p:spPr>
            <a:xfrm>
              <a:off x="1069340" y="374015"/>
              <a:ext cx="87630" cy="102870"/>
            </a:xfrm>
            <a:custGeom>
              <a:avLst/>
              <a:gdLst>
                <a:gd name="TX0" fmla="*/ 0 w 4605"/>
                <a:gd name="TY0" fmla="*/ 5359 h 5360"/>
                <a:gd name="TX1" fmla="*/ 4603 w 4605"/>
                <a:gd name="TY1" fmla="*/ 1 h 536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</a:cxnLst>
              <a:rect l="l" t="t" r="r" b="b"/>
              <a:pathLst>
                <a:path w="4605" h="536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16" name="도형 15"/>
            <p:cNvSpPr>
              <a:spLocks/>
            </p:cNvSpPr>
            <p:nvPr/>
          </p:nvSpPr>
          <p:spPr>
            <a:xfrm>
              <a:off x="1094105" y="540385"/>
              <a:ext cx="96520" cy="13335"/>
            </a:xfrm>
            <a:custGeom>
              <a:avLst/>
              <a:gdLst>
                <a:gd name="TX0" fmla="*/ 5090 w 5092"/>
                <a:gd name="TY0" fmla="*/ 658 h 660"/>
                <a:gd name="TX1" fmla="*/ 0 w 5092"/>
                <a:gd name="TY1" fmla="*/ 1 h 66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</a:cxnLst>
              <a:rect l="l" t="t" r="r" b="b"/>
              <a:pathLst>
                <a:path w="5092" h="66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17" name="도형 16"/>
            <p:cNvSpPr>
              <a:spLocks/>
            </p:cNvSpPr>
            <p:nvPr/>
          </p:nvSpPr>
          <p:spPr>
            <a:xfrm>
              <a:off x="1016634" y="603250"/>
              <a:ext cx="4445" cy="97155"/>
            </a:xfrm>
            <a:custGeom>
              <a:avLst/>
              <a:gdLst>
                <a:gd name="TX0" fmla="*/ 0 w 197"/>
                <a:gd name="TY0" fmla="*/ 5067 h 5068"/>
                <a:gd name="TX1" fmla="*/ 195 w 197"/>
                <a:gd name="TY1" fmla="*/ 1 h 506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</a:cxnLst>
              <a:rect l="l" t="t" r="r" b="b"/>
              <a:pathLst>
                <a:path w="197" h="5068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18" name="도형 17"/>
            <p:cNvSpPr>
              <a:spLocks/>
            </p:cNvSpPr>
            <p:nvPr/>
          </p:nvSpPr>
          <p:spPr>
            <a:xfrm>
              <a:off x="850900" y="559435"/>
              <a:ext cx="107315" cy="45085"/>
            </a:xfrm>
            <a:custGeom>
              <a:avLst/>
              <a:gdLst>
                <a:gd name="TX0" fmla="*/ 0 w 5652"/>
                <a:gd name="TY0" fmla="*/ 2339 h 2341"/>
                <a:gd name="TX1" fmla="*/ 5651 w 5652"/>
                <a:gd name="TY1" fmla="*/ 1 h 234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</a:cxnLst>
              <a:rect l="l" t="t" r="r" b="b"/>
              <a:pathLst>
                <a:path w="5652" h="234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텍스트 개체 틀 29"/>
          <p:cNvSpPr txBox="1">
            <a:spLocks noGrp="1"/>
          </p:cNvSpPr>
          <p:nvPr>
            <p:ph type="body"/>
          </p:nvPr>
        </p:nvSpPr>
        <p:spPr>
          <a:xfrm>
            <a:off x="1381125" y="1618615"/>
            <a:ext cx="3425825" cy="32315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1" name="텍스트 개체 틀 30"/>
          <p:cNvSpPr txBox="1">
            <a:spLocks noGrp="1"/>
          </p:cNvSpPr>
          <p:nvPr>
            <p:ph type="body"/>
          </p:nvPr>
        </p:nvSpPr>
        <p:spPr>
          <a:xfrm>
            <a:off x="5012690" y="1618615"/>
            <a:ext cx="3425825" cy="32315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cxnSp>
        <p:nvCxnSpPr>
          <p:cNvPr id="8" name="도형 7"/>
          <p:cNvCxnSpPr/>
          <p:nvPr/>
        </p:nvCxnSpPr>
        <p:spPr>
          <a:xfrm>
            <a:off x="0" y="542925"/>
            <a:ext cx="1376680" cy="635"/>
          </a:xfrm>
          <a:prstGeom prst="straightConnector1">
            <a:avLst/>
          </a:prstGeom>
          <a:noFill/>
          <a:ln w="9525" cap="flat" cmpd="sng">
            <a:solidFill>
              <a:srgbClr val="CCCCCC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>
            <a:off x="817245" y="339725"/>
            <a:ext cx="406400" cy="406400"/>
          </a:xfrm>
          <a:prstGeom prst="ellipse">
            <a:avLst/>
          </a:prstGeom>
          <a:solidFill>
            <a:srgbClr val="FFCD00"/>
          </a:solidFill>
          <a:ln w="0">
            <a:noFill/>
            <a:prstDash/>
          </a:ln>
        </p:spPr>
        <p:txBody>
          <a:bodyPr vert="horz" wrap="square" lIns="91440" tIns="91440" rIns="91440" bIns="9144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cap="none" dirty="0">
              <a:latin typeface="Arial" charset="0"/>
              <a:ea typeface="Arial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>
            <a:off x="5265420" y="542925"/>
            <a:ext cx="3879215" cy="635"/>
          </a:xfrm>
          <a:prstGeom prst="straightConnector1">
            <a:avLst/>
          </a:prstGeom>
          <a:noFill/>
          <a:ln w="9525" cap="flat" cmpd="sng">
            <a:solidFill>
              <a:srgbClr val="CCCCCC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817245" y="339725"/>
            <a:ext cx="406400" cy="394970"/>
            <a:chOff x="817245" y="339725"/>
            <a:chExt cx="406400" cy="394970"/>
          </a:xfrm>
        </p:grpSpPr>
        <p:sp>
          <p:nvSpPr>
            <p:cNvPr id="14" name="도형 13"/>
            <p:cNvSpPr>
              <a:spLocks/>
            </p:cNvSpPr>
            <p:nvPr/>
          </p:nvSpPr>
          <p:spPr>
            <a:xfrm>
              <a:off x="1122045" y="339725"/>
              <a:ext cx="67945" cy="69215"/>
            </a:xfrm>
            <a:custGeom>
              <a:avLst/>
              <a:gdLst>
                <a:gd name="TX0" fmla="*/ 1023 w 3582"/>
                <a:gd name="TY0" fmla="*/ 3410 h 3582"/>
                <a:gd name="TX1" fmla="*/ 1023 w 3582"/>
                <a:gd name="TY1" fmla="*/ 3410 h 3582"/>
                <a:gd name="TX2" fmla="*/ 1193 w 3582"/>
                <a:gd name="TY2" fmla="*/ 3483 h 3582"/>
                <a:gd name="TX3" fmla="*/ 1388 w 3582"/>
                <a:gd name="TY3" fmla="*/ 3532 h 3582"/>
                <a:gd name="TX4" fmla="*/ 1583 w 3582"/>
                <a:gd name="TY4" fmla="*/ 3556 h 3582"/>
                <a:gd name="TX5" fmla="*/ 1778 w 3582"/>
                <a:gd name="TY5" fmla="*/ 3581 h 3582"/>
                <a:gd name="TX6" fmla="*/ 1778 w 3582"/>
                <a:gd name="TY6" fmla="*/ 3581 h 3582"/>
                <a:gd name="TX7" fmla="*/ 1973 w 3582"/>
                <a:gd name="TY7" fmla="*/ 3556 h 3582"/>
                <a:gd name="TX8" fmla="*/ 2143 w 3582"/>
                <a:gd name="TY8" fmla="*/ 3532 h 3582"/>
                <a:gd name="TX9" fmla="*/ 2314 w 3582"/>
                <a:gd name="TY9" fmla="*/ 3508 h 3582"/>
                <a:gd name="TX10" fmla="*/ 2484 w 3582"/>
                <a:gd name="TY10" fmla="*/ 3435 h 3582"/>
                <a:gd name="TX11" fmla="*/ 2630 w 3582"/>
                <a:gd name="TY11" fmla="*/ 3361 h 3582"/>
                <a:gd name="TX12" fmla="*/ 2776 w 3582"/>
                <a:gd name="TY12" fmla="*/ 3264 h 3582"/>
                <a:gd name="TX13" fmla="*/ 2923 w 3582"/>
                <a:gd name="TY13" fmla="*/ 3167 h 3582"/>
                <a:gd name="TX14" fmla="*/ 3044 w 3582"/>
                <a:gd name="TY14" fmla="*/ 3045 h 3582"/>
                <a:gd name="TX15" fmla="*/ 3166 w 3582"/>
                <a:gd name="TY15" fmla="*/ 2923 h 3582"/>
                <a:gd name="TX16" fmla="*/ 3264 w 3582"/>
                <a:gd name="TY16" fmla="*/ 2801 h 3582"/>
                <a:gd name="TX17" fmla="*/ 3361 w 3582"/>
                <a:gd name="TY17" fmla="*/ 2631 h 3582"/>
                <a:gd name="TX18" fmla="*/ 3434 w 3582"/>
                <a:gd name="TY18" fmla="*/ 2485 h 3582"/>
                <a:gd name="TX19" fmla="*/ 3483 w 3582"/>
                <a:gd name="TY19" fmla="*/ 2314 h 3582"/>
                <a:gd name="TX20" fmla="*/ 3531 w 3582"/>
                <a:gd name="TY20" fmla="*/ 2144 h 3582"/>
                <a:gd name="TX21" fmla="*/ 3556 w 3582"/>
                <a:gd name="TY21" fmla="*/ 1973 h 3582"/>
                <a:gd name="TX22" fmla="*/ 3580 w 3582"/>
                <a:gd name="TY22" fmla="*/ 1803 h 3582"/>
                <a:gd name="TX23" fmla="*/ 3580 w 3582"/>
                <a:gd name="TY23" fmla="*/ 1803 h 3582"/>
                <a:gd name="TX24" fmla="*/ 3556 w 3582"/>
                <a:gd name="TY24" fmla="*/ 1608 h 3582"/>
                <a:gd name="TX25" fmla="*/ 3531 w 3582"/>
                <a:gd name="TY25" fmla="*/ 1437 h 3582"/>
                <a:gd name="TX26" fmla="*/ 3483 w 3582"/>
                <a:gd name="TY26" fmla="*/ 1267 h 3582"/>
                <a:gd name="TX27" fmla="*/ 3434 w 3582"/>
                <a:gd name="TY27" fmla="*/ 1096 h 3582"/>
                <a:gd name="TX28" fmla="*/ 3361 w 3582"/>
                <a:gd name="TY28" fmla="*/ 950 h 3582"/>
                <a:gd name="TX29" fmla="*/ 3264 w 3582"/>
                <a:gd name="TY29" fmla="*/ 804 h 3582"/>
                <a:gd name="TX30" fmla="*/ 3166 w 3582"/>
                <a:gd name="TY30" fmla="*/ 658 h 3582"/>
                <a:gd name="TX31" fmla="*/ 3044 w 3582"/>
                <a:gd name="TY31" fmla="*/ 536 h 3582"/>
                <a:gd name="TX32" fmla="*/ 2923 w 3582"/>
                <a:gd name="TY32" fmla="*/ 414 h 3582"/>
                <a:gd name="TX33" fmla="*/ 2776 w 3582"/>
                <a:gd name="TY33" fmla="*/ 317 h 3582"/>
                <a:gd name="TX34" fmla="*/ 2630 w 3582"/>
                <a:gd name="TY34" fmla="*/ 220 h 3582"/>
                <a:gd name="TX35" fmla="*/ 2484 w 3582"/>
                <a:gd name="TY35" fmla="*/ 147 h 3582"/>
                <a:gd name="TX36" fmla="*/ 2314 w 3582"/>
                <a:gd name="TY36" fmla="*/ 98 h 3582"/>
                <a:gd name="TX37" fmla="*/ 2143 w 3582"/>
                <a:gd name="TY37" fmla="*/ 49 h 3582"/>
                <a:gd name="TX38" fmla="*/ 1973 w 3582"/>
                <a:gd name="TY38" fmla="*/ 25 h 3582"/>
                <a:gd name="TX39" fmla="*/ 1778 w 3582"/>
                <a:gd name="TY39" fmla="*/ 0 h 3582"/>
                <a:gd name="TX40" fmla="*/ 1778 w 3582"/>
                <a:gd name="TY40" fmla="*/ 0 h 3582"/>
                <a:gd name="TX41" fmla="*/ 1607 w 3582"/>
                <a:gd name="TY41" fmla="*/ 25 h 3582"/>
                <a:gd name="TX42" fmla="*/ 1437 w 3582"/>
                <a:gd name="TY42" fmla="*/ 49 h 3582"/>
                <a:gd name="TX43" fmla="*/ 1266 w 3582"/>
                <a:gd name="TY43" fmla="*/ 98 h 3582"/>
                <a:gd name="TX44" fmla="*/ 1096 w 3582"/>
                <a:gd name="TY44" fmla="*/ 147 h 3582"/>
                <a:gd name="TX45" fmla="*/ 925 w 3582"/>
                <a:gd name="TY45" fmla="*/ 220 h 3582"/>
                <a:gd name="TX46" fmla="*/ 779 w 3582"/>
                <a:gd name="TY46" fmla="*/ 317 h 3582"/>
                <a:gd name="TX47" fmla="*/ 658 w 3582"/>
                <a:gd name="TY47" fmla="*/ 414 h 3582"/>
                <a:gd name="TX48" fmla="*/ 536 w 3582"/>
                <a:gd name="TY48" fmla="*/ 536 h 3582"/>
                <a:gd name="TX49" fmla="*/ 414 w 3582"/>
                <a:gd name="TY49" fmla="*/ 658 h 3582"/>
                <a:gd name="TX50" fmla="*/ 317 w 3582"/>
                <a:gd name="TY50" fmla="*/ 804 h 3582"/>
                <a:gd name="TX51" fmla="*/ 219 w 3582"/>
                <a:gd name="TY51" fmla="*/ 950 h 3582"/>
                <a:gd name="TX52" fmla="*/ 146 w 3582"/>
                <a:gd name="TY52" fmla="*/ 1096 h 3582"/>
                <a:gd name="TX53" fmla="*/ 73 w 3582"/>
                <a:gd name="TY53" fmla="*/ 1267 h 3582"/>
                <a:gd name="TX54" fmla="*/ 49 w 3582"/>
                <a:gd name="TY54" fmla="*/ 1437 h 3582"/>
                <a:gd name="TX55" fmla="*/ 24 w 3582"/>
                <a:gd name="TY55" fmla="*/ 1608 h 3582"/>
                <a:gd name="TX56" fmla="*/ 0 w 3582"/>
                <a:gd name="TY56" fmla="*/ 1803 h 3582"/>
                <a:gd name="TX57" fmla="*/ 0 w 3582"/>
                <a:gd name="TY57" fmla="*/ 1803 h 3582"/>
                <a:gd name="TX58" fmla="*/ 24 w 3582"/>
                <a:gd name="TY58" fmla="*/ 2071 h 3582"/>
                <a:gd name="TX59" fmla="*/ 97 w 3582"/>
                <a:gd name="TY59" fmla="*/ 2339 h 3582"/>
                <a:gd name="TX60" fmla="*/ 195 w 3582"/>
                <a:gd name="TY60" fmla="*/ 2582 h 3582"/>
                <a:gd name="TX61" fmla="*/ 317 w 3582"/>
                <a:gd name="TY61" fmla="*/ 2801 h 358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</a:cxnLst>
              <a:rect l="l" t="t" r="r" b="b"/>
              <a:pathLst>
                <a:path w="3582" h="3582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15" name="도형 14"/>
            <p:cNvSpPr>
              <a:spLocks/>
            </p:cNvSpPr>
            <p:nvPr/>
          </p:nvSpPr>
          <p:spPr>
            <a:xfrm>
              <a:off x="885190" y="360045"/>
              <a:ext cx="67945" cy="68580"/>
            </a:xfrm>
            <a:custGeom>
              <a:avLst/>
              <a:gdLst>
                <a:gd name="TX0" fmla="*/ 3191 w 3558"/>
                <a:gd name="TY0" fmla="*/ 2850 h 3558"/>
                <a:gd name="TX1" fmla="*/ 3191 w 3558"/>
                <a:gd name="TY1" fmla="*/ 2850 h 3558"/>
                <a:gd name="TX2" fmla="*/ 3313 w 3558"/>
                <a:gd name="TY2" fmla="*/ 2680 h 3558"/>
                <a:gd name="TX3" fmla="*/ 3410 w 3558"/>
                <a:gd name="TY3" fmla="*/ 2509 h 3558"/>
                <a:gd name="TX4" fmla="*/ 3483 w 3558"/>
                <a:gd name="TY4" fmla="*/ 2314 h 3558"/>
                <a:gd name="TX5" fmla="*/ 3532 w 3558"/>
                <a:gd name="TY5" fmla="*/ 2095 h 3558"/>
                <a:gd name="TX6" fmla="*/ 3532 w 3558"/>
                <a:gd name="TY6" fmla="*/ 2095 h 3558"/>
                <a:gd name="TX7" fmla="*/ 3556 w 3558"/>
                <a:gd name="TY7" fmla="*/ 1925 h 3558"/>
                <a:gd name="TX8" fmla="*/ 3556 w 3558"/>
                <a:gd name="TY8" fmla="*/ 1730 h 3558"/>
                <a:gd name="TX9" fmla="*/ 3556 w 3558"/>
                <a:gd name="TY9" fmla="*/ 1559 h 3558"/>
                <a:gd name="TX10" fmla="*/ 3508 w 3558"/>
                <a:gd name="TY10" fmla="*/ 1389 h 3558"/>
                <a:gd name="TX11" fmla="*/ 3459 w 3558"/>
                <a:gd name="TY11" fmla="*/ 1218 h 3558"/>
                <a:gd name="TX12" fmla="*/ 3410 w 3558"/>
                <a:gd name="TY12" fmla="*/ 1072 h 3558"/>
                <a:gd name="TX13" fmla="*/ 3337 w 3558"/>
                <a:gd name="TY13" fmla="*/ 902 h 3558"/>
                <a:gd name="TX14" fmla="*/ 3240 w 3558"/>
                <a:gd name="TY14" fmla="*/ 756 h 3558"/>
                <a:gd name="TX15" fmla="*/ 3142 w 3558"/>
                <a:gd name="TY15" fmla="*/ 634 h 3558"/>
                <a:gd name="TX16" fmla="*/ 3021 w 3558"/>
                <a:gd name="TY16" fmla="*/ 512 h 3558"/>
                <a:gd name="TX17" fmla="*/ 2899 w 3558"/>
                <a:gd name="TY17" fmla="*/ 390 h 3558"/>
                <a:gd name="TX18" fmla="*/ 2753 w 3558"/>
                <a:gd name="TY18" fmla="*/ 293 h 3558"/>
                <a:gd name="TX19" fmla="*/ 2606 w 3558"/>
                <a:gd name="TY19" fmla="*/ 196 h 3558"/>
                <a:gd name="TX20" fmla="*/ 2436 w 3558"/>
                <a:gd name="TY20" fmla="*/ 122 h 3558"/>
                <a:gd name="TX21" fmla="*/ 2266 w 3558"/>
                <a:gd name="TY21" fmla="*/ 74 h 3558"/>
                <a:gd name="TX22" fmla="*/ 2095 w 3558"/>
                <a:gd name="TY22" fmla="*/ 25 h 3558"/>
                <a:gd name="TX23" fmla="*/ 2095 w 3558"/>
                <a:gd name="TY23" fmla="*/ 25 h 3558"/>
                <a:gd name="TX24" fmla="*/ 1925 w 3558"/>
                <a:gd name="TY24" fmla="*/ 1 h 3558"/>
                <a:gd name="TX25" fmla="*/ 1730 w 3558"/>
                <a:gd name="TY25" fmla="*/ 1 h 3558"/>
                <a:gd name="TX26" fmla="*/ 1559 w 3558"/>
                <a:gd name="TY26" fmla="*/ 1 h 3558"/>
                <a:gd name="TX27" fmla="*/ 1389 w 3558"/>
                <a:gd name="TY27" fmla="*/ 25 h 3558"/>
                <a:gd name="TX28" fmla="*/ 1218 w 3558"/>
                <a:gd name="TY28" fmla="*/ 74 h 3558"/>
                <a:gd name="TX29" fmla="*/ 1072 w 3558"/>
                <a:gd name="TY29" fmla="*/ 147 h 3558"/>
                <a:gd name="TX30" fmla="*/ 902 w 3558"/>
                <a:gd name="TY30" fmla="*/ 220 h 3558"/>
                <a:gd name="TX31" fmla="*/ 756 w 3558"/>
                <a:gd name="TY31" fmla="*/ 317 h 3558"/>
                <a:gd name="TX32" fmla="*/ 634 w 3558"/>
                <a:gd name="TY32" fmla="*/ 415 h 3558"/>
                <a:gd name="TX33" fmla="*/ 512 w 3558"/>
                <a:gd name="TY33" fmla="*/ 537 h 3558"/>
                <a:gd name="TX34" fmla="*/ 390 w 3558"/>
                <a:gd name="TY34" fmla="*/ 658 h 3558"/>
                <a:gd name="TX35" fmla="*/ 293 w 3558"/>
                <a:gd name="TY35" fmla="*/ 804 h 3558"/>
                <a:gd name="TX36" fmla="*/ 195 w 3558"/>
                <a:gd name="TY36" fmla="*/ 951 h 3558"/>
                <a:gd name="TX37" fmla="*/ 122 w 3558"/>
                <a:gd name="TY37" fmla="*/ 1097 h 3558"/>
                <a:gd name="TX38" fmla="*/ 74 w 3558"/>
                <a:gd name="TY38" fmla="*/ 1267 h 3558"/>
                <a:gd name="TX39" fmla="*/ 25 w 3558"/>
                <a:gd name="TY39" fmla="*/ 1462 h 3558"/>
                <a:gd name="TX40" fmla="*/ 25 w 3558"/>
                <a:gd name="TY40" fmla="*/ 1462 h 3558"/>
                <a:gd name="TX41" fmla="*/ 1 w 3558"/>
                <a:gd name="TY41" fmla="*/ 1633 h 3558"/>
                <a:gd name="TX42" fmla="*/ 1 w 3558"/>
                <a:gd name="TY42" fmla="*/ 1803 h 3558"/>
                <a:gd name="TX43" fmla="*/ 1 w 3558"/>
                <a:gd name="TY43" fmla="*/ 1998 h 3558"/>
                <a:gd name="TX44" fmla="*/ 25 w 3558"/>
                <a:gd name="TY44" fmla="*/ 2168 h 3558"/>
                <a:gd name="TX45" fmla="*/ 74 w 3558"/>
                <a:gd name="TY45" fmla="*/ 2339 h 3558"/>
                <a:gd name="TX46" fmla="*/ 147 w 3558"/>
                <a:gd name="TY46" fmla="*/ 2485 h 3558"/>
                <a:gd name="TX47" fmla="*/ 220 w 3558"/>
                <a:gd name="TY47" fmla="*/ 2655 h 3558"/>
                <a:gd name="TX48" fmla="*/ 317 w 3558"/>
                <a:gd name="TY48" fmla="*/ 2777 h 3558"/>
                <a:gd name="TX49" fmla="*/ 415 w 3558"/>
                <a:gd name="TY49" fmla="*/ 2923 h 3558"/>
                <a:gd name="TX50" fmla="*/ 536 w 3558"/>
                <a:gd name="TY50" fmla="*/ 3045 h 3558"/>
                <a:gd name="TX51" fmla="*/ 658 w 3558"/>
                <a:gd name="TY51" fmla="*/ 3167 h 3558"/>
                <a:gd name="TX52" fmla="*/ 804 w 3558"/>
                <a:gd name="TY52" fmla="*/ 3264 h 3558"/>
                <a:gd name="TX53" fmla="*/ 950 w 3558"/>
                <a:gd name="TY53" fmla="*/ 3362 h 3558"/>
                <a:gd name="TX54" fmla="*/ 1096 w 3558"/>
                <a:gd name="TY54" fmla="*/ 3435 h 3558"/>
                <a:gd name="TX55" fmla="*/ 1267 w 3558"/>
                <a:gd name="TY55" fmla="*/ 3483 h 3558"/>
                <a:gd name="TX56" fmla="*/ 1462 w 3558"/>
                <a:gd name="TY56" fmla="*/ 3532 h 3558"/>
                <a:gd name="TX57" fmla="*/ 1462 w 3558"/>
                <a:gd name="TY57" fmla="*/ 3532 h 3558"/>
                <a:gd name="TX58" fmla="*/ 1705 w 3558"/>
                <a:gd name="TY58" fmla="*/ 3557 h 3558"/>
                <a:gd name="TX59" fmla="*/ 1973 w 3558"/>
                <a:gd name="TY59" fmla="*/ 3557 h 3558"/>
                <a:gd name="TX60" fmla="*/ 2217 w 3558"/>
                <a:gd name="TY60" fmla="*/ 3508 h 3558"/>
                <a:gd name="TX61" fmla="*/ 2460 w 3558"/>
                <a:gd name="TY61" fmla="*/ 3435 h 355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</a:cxnLst>
              <a:rect l="l" t="t" r="r" b="b"/>
              <a:pathLst>
                <a:path w="3558" h="3558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16" name="도형 15"/>
            <p:cNvSpPr>
              <a:spLocks/>
            </p:cNvSpPr>
            <p:nvPr/>
          </p:nvSpPr>
          <p:spPr>
            <a:xfrm>
              <a:off x="817245" y="569595"/>
              <a:ext cx="67945" cy="69215"/>
            </a:xfrm>
            <a:custGeom>
              <a:avLst/>
              <a:gdLst>
                <a:gd name="TX0" fmla="*/ 3215 w 3582"/>
                <a:gd name="TY0" fmla="*/ 707 h 3582"/>
                <a:gd name="TX1" fmla="*/ 3215 w 3582"/>
                <a:gd name="TY1" fmla="*/ 707 h 3582"/>
                <a:gd name="TX2" fmla="*/ 3093 w 3582"/>
                <a:gd name="TY2" fmla="*/ 585 h 3582"/>
                <a:gd name="TX3" fmla="*/ 2972 w 3582"/>
                <a:gd name="TY3" fmla="*/ 464 h 3582"/>
                <a:gd name="TX4" fmla="*/ 2850 w 3582"/>
                <a:gd name="TY4" fmla="*/ 342 h 3582"/>
                <a:gd name="TX5" fmla="*/ 2679 w 3582"/>
                <a:gd name="TY5" fmla="*/ 244 h 3582"/>
                <a:gd name="TX6" fmla="*/ 2679 w 3582"/>
                <a:gd name="TY6" fmla="*/ 244 h 3582"/>
                <a:gd name="TX7" fmla="*/ 2533 w 3582"/>
                <a:gd name="TY7" fmla="*/ 171 h 3582"/>
                <a:gd name="TX8" fmla="*/ 2363 w 3582"/>
                <a:gd name="TY8" fmla="*/ 98 h 3582"/>
                <a:gd name="TX9" fmla="*/ 2192 w 3582"/>
                <a:gd name="TY9" fmla="*/ 50 h 3582"/>
                <a:gd name="TX10" fmla="*/ 2022 w 3582"/>
                <a:gd name="TY10" fmla="*/ 25 h 3582"/>
                <a:gd name="TX11" fmla="*/ 1851 w 3582"/>
                <a:gd name="TY11" fmla="*/ 1 h 3582"/>
                <a:gd name="TX12" fmla="*/ 1681 w 3582"/>
                <a:gd name="TY12" fmla="*/ 25 h 3582"/>
                <a:gd name="TX13" fmla="*/ 1510 w 3582"/>
                <a:gd name="TY13" fmla="*/ 25 h 3582"/>
                <a:gd name="TX14" fmla="*/ 1340 w 3582"/>
                <a:gd name="TY14" fmla="*/ 74 h 3582"/>
                <a:gd name="TX15" fmla="*/ 1169 w 3582"/>
                <a:gd name="TY15" fmla="*/ 123 h 3582"/>
                <a:gd name="TX16" fmla="*/ 1023 w 3582"/>
                <a:gd name="TY16" fmla="*/ 196 h 3582"/>
                <a:gd name="TX17" fmla="*/ 877 w 3582"/>
                <a:gd name="TY17" fmla="*/ 269 h 3582"/>
                <a:gd name="TX18" fmla="*/ 731 w 3582"/>
                <a:gd name="TY18" fmla="*/ 366 h 3582"/>
                <a:gd name="TX19" fmla="*/ 585 w 3582"/>
                <a:gd name="TY19" fmla="*/ 488 h 3582"/>
                <a:gd name="TX20" fmla="*/ 463 w 3582"/>
                <a:gd name="TY20" fmla="*/ 610 h 3582"/>
                <a:gd name="TX21" fmla="*/ 341 w 3582"/>
                <a:gd name="TY21" fmla="*/ 731 h 3582"/>
                <a:gd name="TX22" fmla="*/ 244 w 3582"/>
                <a:gd name="TY22" fmla="*/ 902 h 3582"/>
                <a:gd name="TX23" fmla="*/ 244 w 3582"/>
                <a:gd name="TY23" fmla="*/ 902 h 3582"/>
                <a:gd name="TX24" fmla="*/ 171 w 3582"/>
                <a:gd name="TY24" fmla="*/ 1048 h 3582"/>
                <a:gd name="TX25" fmla="*/ 98 w 3582"/>
                <a:gd name="TY25" fmla="*/ 1219 h 3582"/>
                <a:gd name="TX26" fmla="*/ 49 w 3582"/>
                <a:gd name="TY26" fmla="*/ 1389 h 3582"/>
                <a:gd name="TX27" fmla="*/ 25 w 3582"/>
                <a:gd name="TY27" fmla="*/ 1560 h 3582"/>
                <a:gd name="TX28" fmla="*/ 0 w 3582"/>
                <a:gd name="TY28" fmla="*/ 1730 h 3582"/>
                <a:gd name="TX29" fmla="*/ 0 w 3582"/>
                <a:gd name="TY29" fmla="*/ 1900 h 3582"/>
                <a:gd name="TX30" fmla="*/ 25 w 3582"/>
                <a:gd name="TY30" fmla="*/ 2071 h 3582"/>
                <a:gd name="TX31" fmla="*/ 73 w 3582"/>
                <a:gd name="TY31" fmla="*/ 2241 h 3582"/>
                <a:gd name="TX32" fmla="*/ 122 w 3582"/>
                <a:gd name="TY32" fmla="*/ 2412 h 3582"/>
                <a:gd name="TX33" fmla="*/ 195 w 3582"/>
                <a:gd name="TY33" fmla="*/ 2558 h 3582"/>
                <a:gd name="TX34" fmla="*/ 268 w 3582"/>
                <a:gd name="TY34" fmla="*/ 2729 h 3582"/>
                <a:gd name="TX35" fmla="*/ 366 w 3582"/>
                <a:gd name="TY35" fmla="*/ 2850 h 3582"/>
                <a:gd name="TX36" fmla="*/ 463 w 3582"/>
                <a:gd name="TY36" fmla="*/ 2996 h 3582"/>
                <a:gd name="TX37" fmla="*/ 609 w 3582"/>
                <a:gd name="TY37" fmla="*/ 3118 h 3582"/>
                <a:gd name="TX38" fmla="*/ 731 w 3582"/>
                <a:gd name="TY38" fmla="*/ 3240 h 3582"/>
                <a:gd name="TX39" fmla="*/ 901 w 3582"/>
                <a:gd name="TY39" fmla="*/ 3337 h 3582"/>
                <a:gd name="TX40" fmla="*/ 901 w 3582"/>
                <a:gd name="TY40" fmla="*/ 3337 h 3582"/>
                <a:gd name="TX41" fmla="*/ 1048 w 3582"/>
                <a:gd name="TY41" fmla="*/ 3410 h 3582"/>
                <a:gd name="TX42" fmla="*/ 1218 w 3582"/>
                <a:gd name="TY42" fmla="*/ 3484 h 3582"/>
                <a:gd name="TX43" fmla="*/ 1389 w 3582"/>
                <a:gd name="TY43" fmla="*/ 3532 h 3582"/>
                <a:gd name="TX44" fmla="*/ 1559 w 3582"/>
                <a:gd name="TY44" fmla="*/ 3557 h 3582"/>
                <a:gd name="TX45" fmla="*/ 1730 w 3582"/>
                <a:gd name="TY45" fmla="*/ 3581 h 3582"/>
                <a:gd name="TX46" fmla="*/ 1900 w 3582"/>
                <a:gd name="TY46" fmla="*/ 3581 h 3582"/>
                <a:gd name="TX47" fmla="*/ 2071 w 3582"/>
                <a:gd name="TY47" fmla="*/ 3557 h 3582"/>
                <a:gd name="TX48" fmla="*/ 2241 w 3582"/>
                <a:gd name="TY48" fmla="*/ 3508 h 3582"/>
                <a:gd name="TX49" fmla="*/ 2411 w 3582"/>
                <a:gd name="TY49" fmla="*/ 3459 h 3582"/>
                <a:gd name="TX50" fmla="*/ 2558 w 3582"/>
                <a:gd name="TY50" fmla="*/ 3410 h 3582"/>
                <a:gd name="TX51" fmla="*/ 2704 w 3582"/>
                <a:gd name="TY51" fmla="*/ 3313 h 3582"/>
                <a:gd name="TX52" fmla="*/ 2850 w 3582"/>
                <a:gd name="TY52" fmla="*/ 3216 h 3582"/>
                <a:gd name="TX53" fmla="*/ 2996 w 3582"/>
                <a:gd name="TY53" fmla="*/ 3118 h 3582"/>
                <a:gd name="TX54" fmla="*/ 3118 w 3582"/>
                <a:gd name="TY54" fmla="*/ 2996 h 3582"/>
                <a:gd name="TX55" fmla="*/ 3240 w 3582"/>
                <a:gd name="TY55" fmla="*/ 2850 h 3582"/>
                <a:gd name="TX56" fmla="*/ 3337 w 3582"/>
                <a:gd name="TY56" fmla="*/ 2704 h 3582"/>
                <a:gd name="TX57" fmla="*/ 3337 w 3582"/>
                <a:gd name="TY57" fmla="*/ 2704 h 3582"/>
                <a:gd name="TX58" fmla="*/ 3459 w 3582"/>
                <a:gd name="TY58" fmla="*/ 2412 h 3582"/>
                <a:gd name="TX59" fmla="*/ 3532 w 3582"/>
                <a:gd name="TY59" fmla="*/ 2144 h 3582"/>
                <a:gd name="TX60" fmla="*/ 3581 w 3582"/>
                <a:gd name="TY60" fmla="*/ 1852 h 3582"/>
                <a:gd name="TX61" fmla="*/ 3556 w 3582"/>
                <a:gd name="TY61" fmla="*/ 1560 h 358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</a:cxnLst>
              <a:rect l="l" t="t" r="r" b="b"/>
              <a:pathLst>
                <a:path w="3582" h="3582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17" name="도형 16"/>
            <p:cNvSpPr>
              <a:spLocks/>
            </p:cNvSpPr>
            <p:nvPr/>
          </p:nvSpPr>
          <p:spPr>
            <a:xfrm>
              <a:off x="982980" y="666750"/>
              <a:ext cx="67945" cy="67945"/>
            </a:xfrm>
            <a:custGeom>
              <a:avLst/>
              <a:gdLst>
                <a:gd name="TX0" fmla="*/ 1389 w 3558"/>
                <a:gd name="TY0" fmla="*/ 1 h 3534"/>
                <a:gd name="TX1" fmla="*/ 1389 w 3558"/>
                <a:gd name="TY1" fmla="*/ 1 h 3534"/>
                <a:gd name="TX2" fmla="*/ 1194 w 3558"/>
                <a:gd name="TY2" fmla="*/ 50 h 3534"/>
                <a:gd name="TX3" fmla="*/ 999 w 3558"/>
                <a:gd name="TY3" fmla="*/ 147 h 3534"/>
                <a:gd name="TX4" fmla="*/ 804 w 3558"/>
                <a:gd name="TY4" fmla="*/ 245 h 3534"/>
                <a:gd name="TX5" fmla="*/ 634 w 3558"/>
                <a:gd name="TY5" fmla="*/ 366 h 3534"/>
                <a:gd name="TX6" fmla="*/ 634 w 3558"/>
                <a:gd name="TY6" fmla="*/ 366 h 3534"/>
                <a:gd name="TX7" fmla="*/ 488 w 3558"/>
                <a:gd name="TY7" fmla="*/ 488 h 3534"/>
                <a:gd name="TX8" fmla="*/ 390 w 3558"/>
                <a:gd name="TY8" fmla="*/ 634 h 3534"/>
                <a:gd name="TX9" fmla="*/ 268 w 3558"/>
                <a:gd name="TY9" fmla="*/ 780 h 3534"/>
                <a:gd name="TX10" fmla="*/ 195 w 3558"/>
                <a:gd name="TY10" fmla="*/ 926 h 3534"/>
                <a:gd name="TX11" fmla="*/ 122 w 3558"/>
                <a:gd name="TY11" fmla="*/ 1073 h 3534"/>
                <a:gd name="TX12" fmla="*/ 74 w 3558"/>
                <a:gd name="TY12" fmla="*/ 1243 h 3534"/>
                <a:gd name="TX13" fmla="*/ 25 w 3558"/>
                <a:gd name="TY13" fmla="*/ 1414 h 3534"/>
                <a:gd name="TX14" fmla="*/ 0 w 3558"/>
                <a:gd name="TY14" fmla="*/ 1584 h 3534"/>
                <a:gd name="TX15" fmla="*/ 0 w 3558"/>
                <a:gd name="TY15" fmla="*/ 1755 h 3534"/>
                <a:gd name="TX16" fmla="*/ 0 w 3558"/>
                <a:gd name="TY16" fmla="*/ 1925 h 3534"/>
                <a:gd name="TX17" fmla="*/ 25 w 3558"/>
                <a:gd name="TY17" fmla="*/ 2096 h 3534"/>
                <a:gd name="TX18" fmla="*/ 74 w 3558"/>
                <a:gd name="TY18" fmla="*/ 2266 h 3534"/>
                <a:gd name="TX19" fmla="*/ 122 w 3558"/>
                <a:gd name="TY19" fmla="*/ 2412 h 3534"/>
                <a:gd name="TX20" fmla="*/ 195 w 3558"/>
                <a:gd name="TY20" fmla="*/ 2583 h 3534"/>
                <a:gd name="TX21" fmla="*/ 293 w 3558"/>
                <a:gd name="TY21" fmla="*/ 2729 h 3534"/>
                <a:gd name="TX22" fmla="*/ 415 w 3558"/>
                <a:gd name="TY22" fmla="*/ 2875 h 3534"/>
                <a:gd name="TX23" fmla="*/ 415 w 3558"/>
                <a:gd name="TY23" fmla="*/ 2875 h 3534"/>
                <a:gd name="TX24" fmla="*/ 536 w 3558"/>
                <a:gd name="TY24" fmla="*/ 3021 h 3534"/>
                <a:gd name="TX25" fmla="*/ 658 w 3558"/>
                <a:gd name="TY25" fmla="*/ 3143 h 3534"/>
                <a:gd name="TX26" fmla="*/ 804 w 3558"/>
                <a:gd name="TY26" fmla="*/ 3240 h 3534"/>
                <a:gd name="TX27" fmla="*/ 950 w 3558"/>
                <a:gd name="TY27" fmla="*/ 3313 h 3534"/>
                <a:gd name="TX28" fmla="*/ 1121 w 3558"/>
                <a:gd name="TY28" fmla="*/ 3386 h 3534"/>
                <a:gd name="TX29" fmla="*/ 1267 w 3558"/>
                <a:gd name="TY29" fmla="*/ 3459 h 3534"/>
                <a:gd name="TX30" fmla="*/ 1437 w 3558"/>
                <a:gd name="TY30" fmla="*/ 3484 h 3534"/>
                <a:gd name="TX31" fmla="*/ 1608 w 3558"/>
                <a:gd name="TY31" fmla="*/ 3508 h 3534"/>
                <a:gd name="TX32" fmla="*/ 1778 w 3558"/>
                <a:gd name="TY32" fmla="*/ 3532 h 3534"/>
                <a:gd name="TX33" fmla="*/ 1949 w 3558"/>
                <a:gd name="TY33" fmla="*/ 3508 h 3534"/>
                <a:gd name="TX34" fmla="*/ 2119 w 3558"/>
                <a:gd name="TY34" fmla="*/ 3484 h 3534"/>
                <a:gd name="TX35" fmla="*/ 2290 w 3558"/>
                <a:gd name="TY35" fmla="*/ 3435 h 3534"/>
                <a:gd name="TX36" fmla="*/ 2460 w 3558"/>
                <a:gd name="TY36" fmla="*/ 3386 h 3534"/>
                <a:gd name="TX37" fmla="*/ 2606 w 3558"/>
                <a:gd name="TY37" fmla="*/ 3313 h 3534"/>
                <a:gd name="TX38" fmla="*/ 2777 w 3558"/>
                <a:gd name="TY38" fmla="*/ 3216 h 3534"/>
                <a:gd name="TX39" fmla="*/ 2923 w 3558"/>
                <a:gd name="TY39" fmla="*/ 3118 h 3534"/>
                <a:gd name="TX40" fmla="*/ 2923 w 3558"/>
                <a:gd name="TY40" fmla="*/ 3118 h 3534"/>
                <a:gd name="TX41" fmla="*/ 3045 w 3558"/>
                <a:gd name="TY41" fmla="*/ 2997 h 3534"/>
                <a:gd name="TX42" fmla="*/ 3167 w 3558"/>
                <a:gd name="TY42" fmla="*/ 2851 h 3534"/>
                <a:gd name="TX43" fmla="*/ 3264 w 3558"/>
                <a:gd name="TY43" fmla="*/ 2704 h 3534"/>
                <a:gd name="TX44" fmla="*/ 3361 w 3558"/>
                <a:gd name="TY44" fmla="*/ 2558 h 3534"/>
                <a:gd name="TX45" fmla="*/ 3435 w 3558"/>
                <a:gd name="TY45" fmla="*/ 2412 h 3534"/>
                <a:gd name="TX46" fmla="*/ 3483 w 3558"/>
                <a:gd name="TY46" fmla="*/ 2242 h 3534"/>
                <a:gd name="TX47" fmla="*/ 3532 w 3558"/>
                <a:gd name="TY47" fmla="*/ 2071 h 3534"/>
                <a:gd name="TX48" fmla="*/ 3556 w 3558"/>
                <a:gd name="TY48" fmla="*/ 1901 h 3534"/>
                <a:gd name="TX49" fmla="*/ 3556 w 3558"/>
                <a:gd name="TY49" fmla="*/ 1730 h 3534"/>
                <a:gd name="TX50" fmla="*/ 3556 w 3558"/>
                <a:gd name="TY50" fmla="*/ 1560 h 3534"/>
                <a:gd name="TX51" fmla="*/ 3532 w 3558"/>
                <a:gd name="TY51" fmla="*/ 1389 h 3534"/>
                <a:gd name="TX52" fmla="*/ 3483 w 3558"/>
                <a:gd name="TY52" fmla="*/ 1219 h 3534"/>
                <a:gd name="TX53" fmla="*/ 3410 w 3558"/>
                <a:gd name="TY53" fmla="*/ 1048 h 3534"/>
                <a:gd name="TX54" fmla="*/ 3337 w 3558"/>
                <a:gd name="TY54" fmla="*/ 902 h 3534"/>
                <a:gd name="TX55" fmla="*/ 3264 w 3558"/>
                <a:gd name="TY55" fmla="*/ 756 h 3534"/>
                <a:gd name="TX56" fmla="*/ 3142 w 3558"/>
                <a:gd name="TY56" fmla="*/ 610 h 3534"/>
                <a:gd name="TX57" fmla="*/ 3142 w 3558"/>
                <a:gd name="TY57" fmla="*/ 610 h 3534"/>
                <a:gd name="TX58" fmla="*/ 2972 w 3558"/>
                <a:gd name="TY58" fmla="*/ 415 h 3534"/>
                <a:gd name="TX59" fmla="*/ 2753 w 3558"/>
                <a:gd name="TY59" fmla="*/ 245 h 3534"/>
                <a:gd name="TX60" fmla="*/ 2533 w 3558"/>
                <a:gd name="TY60" fmla="*/ 123 h 3534"/>
                <a:gd name="TX61" fmla="*/ 2314 w 3558"/>
                <a:gd name="TY61" fmla="*/ 50 h 353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</a:cxnLst>
              <a:rect l="l" t="t" r="r" b="b"/>
              <a:pathLst>
                <a:path w="3558" h="3534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18" name="도형 17"/>
            <p:cNvSpPr>
              <a:spLocks/>
            </p:cNvSpPr>
            <p:nvPr/>
          </p:nvSpPr>
          <p:spPr>
            <a:xfrm>
              <a:off x="1156335" y="518795"/>
              <a:ext cx="67945" cy="69215"/>
            </a:xfrm>
            <a:custGeom>
              <a:avLst/>
              <a:gdLst>
                <a:gd name="TX0" fmla="*/ 0 w 3558"/>
                <a:gd name="TY0" fmla="*/ 2022 h 3582"/>
                <a:gd name="TX1" fmla="*/ 0 w 3558"/>
                <a:gd name="TY1" fmla="*/ 2022 h 3582"/>
                <a:gd name="TX2" fmla="*/ 25 w 3558"/>
                <a:gd name="TY2" fmla="*/ 2216 h 3582"/>
                <a:gd name="TX3" fmla="*/ 98 w 3558"/>
                <a:gd name="TY3" fmla="*/ 2411 h 3582"/>
                <a:gd name="TX4" fmla="*/ 98 w 3558"/>
                <a:gd name="TY4" fmla="*/ 2411 h 3582"/>
                <a:gd name="TX5" fmla="*/ 171 w 3558"/>
                <a:gd name="TY5" fmla="*/ 2557 h 3582"/>
                <a:gd name="TX6" fmla="*/ 244 w 3558"/>
                <a:gd name="TY6" fmla="*/ 2728 h 3582"/>
                <a:gd name="TX7" fmla="*/ 341 w 3558"/>
                <a:gd name="TY7" fmla="*/ 2874 h 3582"/>
                <a:gd name="TX8" fmla="*/ 463 w 3558"/>
                <a:gd name="TY8" fmla="*/ 2996 h 3582"/>
                <a:gd name="TX9" fmla="*/ 585 w 3558"/>
                <a:gd name="TY9" fmla="*/ 3118 h 3582"/>
                <a:gd name="TX10" fmla="*/ 707 w 3558"/>
                <a:gd name="TY10" fmla="*/ 3239 h 3582"/>
                <a:gd name="TX11" fmla="*/ 853 w 3558"/>
                <a:gd name="TY11" fmla="*/ 3337 h 3582"/>
                <a:gd name="TX12" fmla="*/ 999 w 3558"/>
                <a:gd name="TY12" fmla="*/ 3410 h 3582"/>
                <a:gd name="TX13" fmla="*/ 1169 w 3558"/>
                <a:gd name="TY13" fmla="*/ 3483 h 3582"/>
                <a:gd name="TX14" fmla="*/ 1340 w 3558"/>
                <a:gd name="TY14" fmla="*/ 3532 h 3582"/>
                <a:gd name="TX15" fmla="*/ 1510 w 3558"/>
                <a:gd name="TY15" fmla="*/ 3556 h 3582"/>
                <a:gd name="TX16" fmla="*/ 1681 w 3558"/>
                <a:gd name="TY16" fmla="*/ 3580 h 3582"/>
                <a:gd name="TX17" fmla="*/ 1851 w 3558"/>
                <a:gd name="TY17" fmla="*/ 3580 h 3582"/>
                <a:gd name="TX18" fmla="*/ 2022 w 3558"/>
                <a:gd name="TY18" fmla="*/ 3556 h 3582"/>
                <a:gd name="TX19" fmla="*/ 2192 w 3558"/>
                <a:gd name="TY19" fmla="*/ 3532 h 3582"/>
                <a:gd name="TX20" fmla="*/ 2363 w 3558"/>
                <a:gd name="TY20" fmla="*/ 3459 h 3582"/>
                <a:gd name="TX21" fmla="*/ 2363 w 3558"/>
                <a:gd name="TY21" fmla="*/ 3459 h 3582"/>
                <a:gd name="TX22" fmla="*/ 2533 w 3558"/>
                <a:gd name="TY22" fmla="*/ 3410 h 3582"/>
                <a:gd name="TX23" fmla="*/ 2704 w 3558"/>
                <a:gd name="TY23" fmla="*/ 3312 h 3582"/>
                <a:gd name="TX24" fmla="*/ 2850 w 3558"/>
                <a:gd name="TY24" fmla="*/ 3215 h 3582"/>
                <a:gd name="TX25" fmla="*/ 2972 w 3558"/>
                <a:gd name="TY25" fmla="*/ 3093 h 3582"/>
                <a:gd name="TX26" fmla="*/ 3093 w 3558"/>
                <a:gd name="TY26" fmla="*/ 2971 h 3582"/>
                <a:gd name="TX27" fmla="*/ 3215 w 3558"/>
                <a:gd name="TY27" fmla="*/ 2850 h 3582"/>
                <a:gd name="TX28" fmla="*/ 3288 w 3558"/>
                <a:gd name="TY28" fmla="*/ 2704 h 3582"/>
                <a:gd name="TX29" fmla="*/ 3386 w 3558"/>
                <a:gd name="TY29" fmla="*/ 2557 h 3582"/>
                <a:gd name="TX30" fmla="*/ 3434 w 3558"/>
                <a:gd name="TY30" fmla="*/ 2387 h 3582"/>
                <a:gd name="TX31" fmla="*/ 3483 w 3558"/>
                <a:gd name="TY31" fmla="*/ 2216 h 3582"/>
                <a:gd name="TX32" fmla="*/ 3532 w 3558"/>
                <a:gd name="TY32" fmla="*/ 2070 h 3582"/>
                <a:gd name="TX33" fmla="*/ 3556 w 3558"/>
                <a:gd name="TY33" fmla="*/ 1875 h 3582"/>
                <a:gd name="TX34" fmla="*/ 3556 w 3558"/>
                <a:gd name="TY34" fmla="*/ 1705 h 3582"/>
                <a:gd name="TX35" fmla="*/ 3532 w 3558"/>
                <a:gd name="TY35" fmla="*/ 1534 h 3582"/>
                <a:gd name="TX36" fmla="*/ 3507 w 3558"/>
                <a:gd name="TY36" fmla="*/ 1364 h 3582"/>
                <a:gd name="TX37" fmla="*/ 3434 w 3558"/>
                <a:gd name="TY37" fmla="*/ 1194 h 3582"/>
                <a:gd name="TX38" fmla="*/ 3434 w 3558"/>
                <a:gd name="TY38" fmla="*/ 1194 h 3582"/>
                <a:gd name="TX39" fmla="*/ 3361 w 3558"/>
                <a:gd name="TY39" fmla="*/ 1023 h 3582"/>
                <a:gd name="TX40" fmla="*/ 3288 w 3558"/>
                <a:gd name="TY40" fmla="*/ 853 h 3582"/>
                <a:gd name="TX41" fmla="*/ 3191 w 3558"/>
                <a:gd name="TY41" fmla="*/ 706 h 3582"/>
                <a:gd name="TX42" fmla="*/ 3069 w 3558"/>
                <a:gd name="TY42" fmla="*/ 585 h 3582"/>
                <a:gd name="TX43" fmla="*/ 2947 w 3558"/>
                <a:gd name="TY43" fmla="*/ 463 h 3582"/>
                <a:gd name="TX44" fmla="*/ 2825 w 3558"/>
                <a:gd name="TY44" fmla="*/ 341 h 3582"/>
                <a:gd name="TX45" fmla="*/ 2679 w 3558"/>
                <a:gd name="TY45" fmla="*/ 268 h 3582"/>
                <a:gd name="TX46" fmla="*/ 2533 w 3558"/>
                <a:gd name="TY46" fmla="*/ 171 h 3582"/>
                <a:gd name="TX47" fmla="*/ 2363 w 3558"/>
                <a:gd name="TY47" fmla="*/ 122 h 3582"/>
                <a:gd name="TX48" fmla="*/ 2192 w 3558"/>
                <a:gd name="TY48" fmla="*/ 73 h 3582"/>
                <a:gd name="TX49" fmla="*/ 2022 w 3558"/>
                <a:gd name="TY49" fmla="*/ 24 h 3582"/>
                <a:gd name="TX50" fmla="*/ 1851 w 3558"/>
                <a:gd name="TY50" fmla="*/ 24 h 3582"/>
                <a:gd name="TX51" fmla="*/ 1681 w 3558"/>
                <a:gd name="TY51" fmla="*/ 0 h 3582"/>
                <a:gd name="TX52" fmla="*/ 1510 w 3558"/>
                <a:gd name="TY52" fmla="*/ 24 h 3582"/>
                <a:gd name="TX53" fmla="*/ 1340 w 3558"/>
                <a:gd name="TY53" fmla="*/ 73 h 3582"/>
                <a:gd name="TX54" fmla="*/ 1169 w 3558"/>
                <a:gd name="TY54" fmla="*/ 122 h 3582"/>
                <a:gd name="TX55" fmla="*/ 1169 w 3558"/>
                <a:gd name="TY55" fmla="*/ 122 h 3582"/>
                <a:gd name="TX56" fmla="*/ 974 w 3558"/>
                <a:gd name="TY56" fmla="*/ 195 h 3582"/>
                <a:gd name="TX57" fmla="*/ 804 w 3558"/>
                <a:gd name="TY57" fmla="*/ 292 h 3582"/>
                <a:gd name="TX58" fmla="*/ 658 w 3558"/>
                <a:gd name="TY58" fmla="*/ 390 h 3582"/>
                <a:gd name="TX59" fmla="*/ 512 w 3558"/>
                <a:gd name="TY59" fmla="*/ 512 h 3582"/>
                <a:gd name="TX60" fmla="*/ 390 w 3558"/>
                <a:gd name="TY60" fmla="*/ 658 h 3582"/>
                <a:gd name="TX61" fmla="*/ 293 w 3558"/>
                <a:gd name="TY61" fmla="*/ 804 h 3582"/>
                <a:gd name="TX62" fmla="*/ 195 w 3558"/>
                <a:gd name="TY62" fmla="*/ 950 h 3582"/>
                <a:gd name="TX63" fmla="*/ 122 w 3558"/>
                <a:gd name="TY63" fmla="*/ 1120 h 358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</a:cxnLst>
              <a:rect l="l" t="t" r="r" b="b"/>
              <a:pathLst>
                <a:path w="3558" h="3582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19" name="도형 18"/>
            <p:cNvSpPr>
              <a:spLocks/>
            </p:cNvSpPr>
            <p:nvPr/>
          </p:nvSpPr>
          <p:spPr>
            <a:xfrm>
              <a:off x="951865" y="459105"/>
              <a:ext cx="142875" cy="145415"/>
            </a:xfrm>
            <a:custGeom>
              <a:avLst/>
              <a:gdLst>
                <a:gd name="TX0" fmla="*/ 0 w 7552"/>
                <a:gd name="TY0" fmla="*/ 3776 h 7577"/>
                <a:gd name="TX1" fmla="*/ 0 w 7552"/>
                <a:gd name="TY1" fmla="*/ 3776 h 7577"/>
                <a:gd name="TX2" fmla="*/ 25 w 7552"/>
                <a:gd name="TY2" fmla="*/ 3410 h 7577"/>
                <a:gd name="TX3" fmla="*/ 73 w 7552"/>
                <a:gd name="TY3" fmla="*/ 3021 h 7577"/>
                <a:gd name="TX4" fmla="*/ 171 w 7552"/>
                <a:gd name="TY4" fmla="*/ 2655 h 7577"/>
                <a:gd name="TX5" fmla="*/ 293 w 7552"/>
                <a:gd name="TY5" fmla="*/ 2314 h 7577"/>
                <a:gd name="TX6" fmla="*/ 463 w 7552"/>
                <a:gd name="TY6" fmla="*/ 1973 h 7577"/>
                <a:gd name="TX7" fmla="*/ 658 w 7552"/>
                <a:gd name="TY7" fmla="*/ 1681 h 7577"/>
                <a:gd name="TX8" fmla="*/ 877 w 7552"/>
                <a:gd name="TY8" fmla="*/ 1389 h 7577"/>
                <a:gd name="TX9" fmla="*/ 1121 w 7552"/>
                <a:gd name="TY9" fmla="*/ 1121 h 7577"/>
                <a:gd name="TX10" fmla="*/ 1389 w 7552"/>
                <a:gd name="TY10" fmla="*/ 877 h 7577"/>
                <a:gd name="TX11" fmla="*/ 1656 w 7552"/>
                <a:gd name="TY11" fmla="*/ 658 h 7577"/>
                <a:gd name="TX12" fmla="*/ 1973 w 7552"/>
                <a:gd name="TY12" fmla="*/ 463 h 7577"/>
                <a:gd name="TX13" fmla="*/ 2314 w 7552"/>
                <a:gd name="TY13" fmla="*/ 293 h 7577"/>
                <a:gd name="TX14" fmla="*/ 2655 w 7552"/>
                <a:gd name="TY14" fmla="*/ 171 h 7577"/>
                <a:gd name="TX15" fmla="*/ 3020 w 7552"/>
                <a:gd name="TY15" fmla="*/ 74 h 7577"/>
                <a:gd name="TX16" fmla="*/ 3386 w 7552"/>
                <a:gd name="TY16" fmla="*/ 25 h 7577"/>
                <a:gd name="TX17" fmla="*/ 3775 w 7552"/>
                <a:gd name="TY17" fmla="*/ 1 h 7577"/>
                <a:gd name="TX18" fmla="*/ 3775 w 7552"/>
                <a:gd name="TY18" fmla="*/ 1 h 7577"/>
                <a:gd name="TX19" fmla="*/ 4165 w 7552"/>
                <a:gd name="TY19" fmla="*/ 25 h 7577"/>
                <a:gd name="TX20" fmla="*/ 4555 w 7552"/>
                <a:gd name="TY20" fmla="*/ 74 h 7577"/>
                <a:gd name="TX21" fmla="*/ 4896 w 7552"/>
                <a:gd name="TY21" fmla="*/ 171 h 7577"/>
                <a:gd name="TX22" fmla="*/ 5261 w 7552"/>
                <a:gd name="TY22" fmla="*/ 293 h 7577"/>
                <a:gd name="TX23" fmla="*/ 5578 w 7552"/>
                <a:gd name="TY23" fmla="*/ 463 h 7577"/>
                <a:gd name="TX24" fmla="*/ 5894 w 7552"/>
                <a:gd name="TY24" fmla="*/ 658 h 7577"/>
                <a:gd name="TX25" fmla="*/ 6186 w 7552"/>
                <a:gd name="TY25" fmla="*/ 877 h 7577"/>
                <a:gd name="TX26" fmla="*/ 6454 w 7552"/>
                <a:gd name="TY26" fmla="*/ 1121 h 7577"/>
                <a:gd name="TX27" fmla="*/ 6698 w 7552"/>
                <a:gd name="TY27" fmla="*/ 1389 h 7577"/>
                <a:gd name="TX28" fmla="*/ 6917 w 7552"/>
                <a:gd name="TY28" fmla="*/ 1681 h 7577"/>
                <a:gd name="TX29" fmla="*/ 7112 w 7552"/>
                <a:gd name="TY29" fmla="*/ 1973 h 7577"/>
                <a:gd name="TX30" fmla="*/ 7258 w 7552"/>
                <a:gd name="TY30" fmla="*/ 2314 h 7577"/>
                <a:gd name="TX31" fmla="*/ 7404 w 7552"/>
                <a:gd name="TY31" fmla="*/ 2655 h 7577"/>
                <a:gd name="TX32" fmla="*/ 7477 w 7552"/>
                <a:gd name="TY32" fmla="*/ 3021 h 7577"/>
                <a:gd name="TX33" fmla="*/ 7550 w 7552"/>
                <a:gd name="TY33" fmla="*/ 3410 h 7577"/>
                <a:gd name="TX34" fmla="*/ 7550 w 7552"/>
                <a:gd name="TY34" fmla="*/ 3776 h 7577"/>
                <a:gd name="TX35" fmla="*/ 7550 w 7552"/>
                <a:gd name="TY35" fmla="*/ 3776 h 7577"/>
                <a:gd name="TX36" fmla="*/ 7550 w 7552"/>
                <a:gd name="TY36" fmla="*/ 4165 h 7577"/>
                <a:gd name="TX37" fmla="*/ 7477 w 7552"/>
                <a:gd name="TY37" fmla="*/ 4555 h 7577"/>
                <a:gd name="TX38" fmla="*/ 7404 w 7552"/>
                <a:gd name="TY38" fmla="*/ 4920 h 7577"/>
                <a:gd name="TX39" fmla="*/ 7258 w 7552"/>
                <a:gd name="TY39" fmla="*/ 5261 h 7577"/>
                <a:gd name="TX40" fmla="*/ 7112 w 7552"/>
                <a:gd name="TY40" fmla="*/ 5578 h 7577"/>
                <a:gd name="TX41" fmla="*/ 6917 w 7552"/>
                <a:gd name="TY41" fmla="*/ 5895 h 7577"/>
                <a:gd name="TX42" fmla="*/ 6698 w 7552"/>
                <a:gd name="TY42" fmla="*/ 6187 h 7577"/>
                <a:gd name="TX43" fmla="*/ 6454 w 7552"/>
                <a:gd name="TY43" fmla="*/ 6455 h 7577"/>
                <a:gd name="TX44" fmla="*/ 6186 w 7552"/>
                <a:gd name="TY44" fmla="*/ 6698 h 7577"/>
                <a:gd name="TX45" fmla="*/ 5894 w 7552"/>
                <a:gd name="TY45" fmla="*/ 6917 h 7577"/>
                <a:gd name="TX46" fmla="*/ 5578 w 7552"/>
                <a:gd name="TY46" fmla="*/ 7112 h 7577"/>
                <a:gd name="TX47" fmla="*/ 5261 w 7552"/>
                <a:gd name="TY47" fmla="*/ 7258 h 7577"/>
                <a:gd name="TX48" fmla="*/ 4896 w 7552"/>
                <a:gd name="TY48" fmla="*/ 7405 h 7577"/>
                <a:gd name="TX49" fmla="*/ 4555 w 7552"/>
                <a:gd name="TY49" fmla="*/ 7478 h 7577"/>
                <a:gd name="TX50" fmla="*/ 4165 w 7552"/>
                <a:gd name="TY50" fmla="*/ 7551 h 7577"/>
                <a:gd name="TX51" fmla="*/ 3775 w 7552"/>
                <a:gd name="TY51" fmla="*/ 7575 h 7577"/>
                <a:gd name="TX52" fmla="*/ 3775 w 7552"/>
                <a:gd name="TY52" fmla="*/ 7575 h 7577"/>
                <a:gd name="TX53" fmla="*/ 3386 w 7552"/>
                <a:gd name="TY53" fmla="*/ 7551 h 7577"/>
                <a:gd name="TX54" fmla="*/ 3020 w 7552"/>
                <a:gd name="TY54" fmla="*/ 7478 h 7577"/>
                <a:gd name="TX55" fmla="*/ 2655 w 7552"/>
                <a:gd name="TY55" fmla="*/ 7405 h 7577"/>
                <a:gd name="TX56" fmla="*/ 2314 w 7552"/>
                <a:gd name="TY56" fmla="*/ 7258 h 7577"/>
                <a:gd name="TX57" fmla="*/ 1973 w 7552"/>
                <a:gd name="TY57" fmla="*/ 7112 h 7577"/>
                <a:gd name="TX58" fmla="*/ 1656 w 7552"/>
                <a:gd name="TY58" fmla="*/ 6917 h 7577"/>
                <a:gd name="TX59" fmla="*/ 1389 w 7552"/>
                <a:gd name="TY59" fmla="*/ 6698 h 7577"/>
                <a:gd name="TX60" fmla="*/ 1121 w 7552"/>
                <a:gd name="TY60" fmla="*/ 6455 h 7577"/>
                <a:gd name="TX61" fmla="*/ 877 w 7552"/>
                <a:gd name="TY61" fmla="*/ 6187 h 7577"/>
                <a:gd name="TX62" fmla="*/ 658 w 7552"/>
                <a:gd name="TY62" fmla="*/ 5895 h 7577"/>
                <a:gd name="TX63" fmla="*/ 463 w 7552"/>
                <a:gd name="TY63" fmla="*/ 5578 h 7577"/>
                <a:gd name="TX64" fmla="*/ 293 w 7552"/>
                <a:gd name="TY64" fmla="*/ 5261 h 7577"/>
                <a:gd name="TX65" fmla="*/ 171 w 7552"/>
                <a:gd name="TY65" fmla="*/ 4920 h 7577"/>
                <a:gd name="TX66" fmla="*/ 73 w 7552"/>
                <a:gd name="TY66" fmla="*/ 4555 h 7577"/>
                <a:gd name="TX67" fmla="*/ 25 w 7552"/>
                <a:gd name="TY67" fmla="*/ 4165 h 7577"/>
                <a:gd name="TX68" fmla="*/ 0 w 7552"/>
                <a:gd name="TY68" fmla="*/ 3776 h 7577"/>
                <a:gd name="TX69" fmla="*/ 0 w 7552"/>
                <a:gd name="TY69" fmla="*/ 3776 h 757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69" y="TY69"/>
                </a:cxn>
              </a:cxnLst>
              <a:rect l="l" t="t" r="r" b="b"/>
              <a:pathLst>
                <a:path w="7552" h="7577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20" name="도형 19"/>
            <p:cNvSpPr>
              <a:spLocks/>
            </p:cNvSpPr>
            <p:nvPr/>
          </p:nvSpPr>
          <p:spPr>
            <a:xfrm>
              <a:off x="918210" y="393700"/>
              <a:ext cx="62230" cy="81280"/>
            </a:xfrm>
            <a:custGeom>
              <a:avLst/>
              <a:gdLst>
                <a:gd name="TX0" fmla="*/ 0 w 3265"/>
                <a:gd name="TY0" fmla="*/ 1 h 4240"/>
                <a:gd name="TX1" fmla="*/ 3264 w 3265"/>
                <a:gd name="TY1" fmla="*/ 4238 h 424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</a:cxnLst>
              <a:rect l="l" t="t" r="r" b="b"/>
              <a:pathLst>
                <a:path w="3265" h="424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21" name="도형 20"/>
            <p:cNvSpPr>
              <a:spLocks/>
            </p:cNvSpPr>
            <p:nvPr/>
          </p:nvSpPr>
          <p:spPr>
            <a:xfrm>
              <a:off x="1069340" y="374015"/>
              <a:ext cx="87630" cy="102870"/>
            </a:xfrm>
            <a:custGeom>
              <a:avLst/>
              <a:gdLst>
                <a:gd name="TX0" fmla="*/ 0 w 4605"/>
                <a:gd name="TY0" fmla="*/ 5359 h 5360"/>
                <a:gd name="TX1" fmla="*/ 4603 w 4605"/>
                <a:gd name="TY1" fmla="*/ 1 h 536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</a:cxnLst>
              <a:rect l="l" t="t" r="r" b="b"/>
              <a:pathLst>
                <a:path w="4605" h="536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22" name="도형 21"/>
            <p:cNvSpPr>
              <a:spLocks/>
            </p:cNvSpPr>
            <p:nvPr/>
          </p:nvSpPr>
          <p:spPr>
            <a:xfrm>
              <a:off x="1094105" y="540385"/>
              <a:ext cx="96520" cy="13335"/>
            </a:xfrm>
            <a:custGeom>
              <a:avLst/>
              <a:gdLst>
                <a:gd name="TX0" fmla="*/ 5090 w 5092"/>
                <a:gd name="TY0" fmla="*/ 658 h 660"/>
                <a:gd name="TX1" fmla="*/ 0 w 5092"/>
                <a:gd name="TY1" fmla="*/ 1 h 66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</a:cxnLst>
              <a:rect l="l" t="t" r="r" b="b"/>
              <a:pathLst>
                <a:path w="5092" h="66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23" name="도형 22"/>
            <p:cNvSpPr>
              <a:spLocks/>
            </p:cNvSpPr>
            <p:nvPr/>
          </p:nvSpPr>
          <p:spPr>
            <a:xfrm>
              <a:off x="1016634" y="603250"/>
              <a:ext cx="4445" cy="97155"/>
            </a:xfrm>
            <a:custGeom>
              <a:avLst/>
              <a:gdLst>
                <a:gd name="TX0" fmla="*/ 0 w 197"/>
                <a:gd name="TY0" fmla="*/ 5067 h 5068"/>
                <a:gd name="TX1" fmla="*/ 195 w 197"/>
                <a:gd name="TY1" fmla="*/ 1 h 506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</a:cxnLst>
              <a:rect l="l" t="t" r="r" b="b"/>
              <a:pathLst>
                <a:path w="197" h="5068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24" name="도형 23"/>
            <p:cNvSpPr>
              <a:spLocks/>
            </p:cNvSpPr>
            <p:nvPr/>
          </p:nvSpPr>
          <p:spPr>
            <a:xfrm>
              <a:off x="850900" y="559435"/>
              <a:ext cx="107315" cy="45085"/>
            </a:xfrm>
            <a:custGeom>
              <a:avLst/>
              <a:gdLst>
                <a:gd name="TX0" fmla="*/ 0 w 5652"/>
                <a:gd name="TY0" fmla="*/ 2339 h 2341"/>
                <a:gd name="TX1" fmla="*/ 5651 w 5652"/>
                <a:gd name="TY1" fmla="*/ 1 h 234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</a:cxnLst>
              <a:rect l="l" t="t" r="r" b="b"/>
              <a:pathLst>
                <a:path w="5652" h="234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91440" rIns="91440" bIns="91440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>
                <a:latin typeface="Arial" charset="0"/>
                <a:ea typeface="Arial" charset="0"/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381250" y="937116"/>
            <a:ext cx="6809700" cy="43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1381125" y="1616710"/>
            <a:ext cx="6810375" cy="31127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Font typeface="Quattrocento Sans"/>
              <a:buChar char="◉"/>
            </a:pPr>
            <a:endParaRPr/>
          </a:p>
        </p:txBody>
      </p:sp>
      <p:sp>
        <p:nvSpPr>
          <p:cNvPr id="6" name="텍스트 개체 틀 5"/>
          <p:cNvSpPr txBox="1">
            <a:spLocks noGrp="1"/>
          </p:cNvSpPr>
          <p:nvPr>
            <p:ph type="title"/>
          </p:nvPr>
        </p:nvSpPr>
        <p:spPr>
          <a:xfrm>
            <a:off x="1381125" y="937260"/>
            <a:ext cx="6810375" cy="4362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</p:sldLayoutIdLs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1381125" y="1616710"/>
            <a:ext cx="6810375" cy="31127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Font typeface="Quattrocento Sans"/>
              <a:buChar char="◉"/>
            </a:pPr>
            <a:endParaRPr/>
          </a:p>
        </p:txBody>
      </p:sp>
      <p:sp>
        <p:nvSpPr>
          <p:cNvPr id="6" name="텍스트 개체 틀 5"/>
          <p:cNvSpPr txBox="1">
            <a:spLocks noGrp="1"/>
          </p:cNvSpPr>
          <p:nvPr>
            <p:ph type="title"/>
          </p:nvPr>
        </p:nvSpPr>
        <p:spPr>
          <a:xfrm>
            <a:off x="1381125" y="937260"/>
            <a:ext cx="6810375" cy="4362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</p:sldLayoutIdLs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1097280" y="1991995"/>
            <a:ext cx="4523740" cy="115951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>
                <a:latin typeface="Quattrocento Sans"/>
              </a:rPr>
              <a:t>Room 503</a:t>
            </a:r>
            <a:endParaRPr lang="en" dirty="0">
              <a:latin typeface="Quattrocento San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493BC5-2B0C-4A0E-A9B8-E78776B76922}"/>
              </a:ext>
            </a:extLst>
          </p:cNvPr>
          <p:cNvSpPr txBox="1"/>
          <p:nvPr/>
        </p:nvSpPr>
        <p:spPr>
          <a:xfrm>
            <a:off x="5621020" y="3870325"/>
            <a:ext cx="3495675" cy="1384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Quattrocento Sans"/>
              </a:rPr>
              <a:t>2012180002 </a:t>
            </a:r>
            <a:r>
              <a:rPr lang="ko-KR" altLang="en-US" sz="2800" dirty="0">
                <a:latin typeface="Quattrocento Sans"/>
              </a:rPr>
              <a:t>양기석</a:t>
            </a:r>
            <a:endParaRPr lang="en-US" altLang="ko-KR" sz="2800" dirty="0">
              <a:latin typeface="Quattrocento Sans"/>
            </a:endParaRPr>
          </a:p>
          <a:p>
            <a:r>
              <a:rPr lang="en-US" altLang="ko-KR" sz="2800" dirty="0">
                <a:latin typeface="Quattrocento Sans"/>
              </a:rPr>
              <a:t>2015182002 </a:t>
            </a:r>
            <a:r>
              <a:rPr lang="ko-KR" altLang="en-US" sz="2800" dirty="0">
                <a:latin typeface="Quattrocento Sans"/>
              </a:rPr>
              <a:t>고동현</a:t>
            </a:r>
            <a:endParaRPr lang="en-US" altLang="ko-KR" sz="2800" dirty="0">
              <a:latin typeface="Quattrocento Sans"/>
            </a:endParaRPr>
          </a:p>
          <a:p>
            <a:endParaRPr lang="ko-KR" altLang="en-US" sz="2800" dirty="0">
              <a:latin typeface="Quattrocento San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569B2DC-9EC3-4CDE-BC75-6C21A881DFCF}"/>
              </a:ext>
            </a:extLst>
          </p:cNvPr>
          <p:cNvSpPr/>
          <p:nvPr/>
        </p:nvSpPr>
        <p:spPr>
          <a:xfrm>
            <a:off x="224725" y="3971699"/>
            <a:ext cx="2719953" cy="10581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566C6F-9920-4292-9436-EE40591D134D}"/>
              </a:ext>
            </a:extLst>
          </p:cNvPr>
          <p:cNvSpPr txBox="1"/>
          <p:nvPr/>
        </p:nvSpPr>
        <p:spPr>
          <a:xfrm>
            <a:off x="805911" y="3996891"/>
            <a:ext cx="182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Professor. </a:t>
            </a:r>
            <a:r>
              <a:rPr lang="ko-KR" altLang="en-US" dirty="0" err="1"/>
              <a:t>김경철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5A17EEB-3165-4348-8096-733E4042F5D0}"/>
              </a:ext>
            </a:extLst>
          </p:cNvPr>
          <p:cNvCxnSpPr/>
          <p:nvPr/>
        </p:nvCxnSpPr>
        <p:spPr>
          <a:xfrm>
            <a:off x="224725" y="4273672"/>
            <a:ext cx="27199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5715" y="4352290"/>
            <a:ext cx="9144000" cy="790575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title" idx="4294967295"/>
          </p:nvPr>
        </p:nvSpPr>
        <p:spPr>
          <a:xfrm>
            <a:off x="1381125" y="310515"/>
            <a:ext cx="3879215" cy="436245"/>
          </a:xfrm>
          <a:prstGeom prst="rect">
            <a:avLst/>
          </a:prstGeom>
        </p:spPr>
        <p:txBody>
          <a:bodyPr vert="horz" wrap="square" lIns="91440" tIns="91440" rIns="91440" bIns="91440" numCol="1" anchor="ctr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>
                <a:latin typeface="맑은 고딕" charset="0"/>
                <a:ea typeface="맑은 고딕" charset="0"/>
              </a:rPr>
              <a:t>목차</a:t>
            </a:r>
            <a:endParaRPr lang="ko-KR" altLang="en-US" sz="1600" b="1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9" name="Shape 79"/>
          <p:cNvSpPr txBox="1"/>
          <p:nvPr/>
        </p:nvSpPr>
        <p:spPr>
          <a:xfrm>
            <a:off x="1381125" y="1657350"/>
            <a:ext cx="3227070" cy="22072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endParaRPr lang="en"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5778F5-2D75-4953-8F43-38B18AE735B9}"/>
              </a:ext>
            </a:extLst>
          </p:cNvPr>
          <p:cNvSpPr txBox="1"/>
          <p:nvPr/>
        </p:nvSpPr>
        <p:spPr>
          <a:xfrm>
            <a:off x="1557655" y="1213485"/>
            <a:ext cx="4363720" cy="313932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eaLnBrk="0"/>
            <a:r>
              <a:rPr lang="en-US" altLang="ko-KR" sz="1800" dirty="0">
                <a:latin typeface="맑은 고딕" charset="0"/>
                <a:ea typeface="맑은 고딕" charset="0"/>
              </a:rPr>
              <a:t>◇ </a:t>
            </a:r>
            <a:r>
              <a:rPr lang="en-US" altLang="ko-KR" sz="1800" dirty="0" err="1">
                <a:latin typeface="맑은 고딕" charset="0"/>
                <a:ea typeface="맑은 고딕" charset="0"/>
              </a:rPr>
              <a:t>게임소개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  <a:p>
            <a:pPr marL="285750" indent="-28575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l"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  <a:p>
            <a:pPr eaLnBrk="0"/>
            <a:r>
              <a:rPr lang="en-US" altLang="ko-KR" sz="1800" dirty="0">
                <a:latin typeface="맑은 고딕" charset="0"/>
                <a:ea typeface="맑은 고딕" charset="0"/>
              </a:rPr>
              <a:t>◇ 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개발내용 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- 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양기석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  <a:p>
            <a:pPr marL="285750" indent="-28575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l"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  <a:p>
            <a:pPr eaLnBrk="0"/>
            <a:r>
              <a:rPr lang="en-US" altLang="ko-KR" sz="1800" dirty="0">
                <a:latin typeface="맑은 고딕" charset="0"/>
                <a:ea typeface="맑은 고딕" charset="0"/>
              </a:rPr>
              <a:t>◇ 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개발내용 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- 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고동현</a:t>
            </a:r>
            <a:endParaRPr lang="en-US" altLang="ko-KR" sz="1800" dirty="0">
              <a:latin typeface="맑은 고딕" charset="0"/>
              <a:ea typeface="맑은 고딕" charset="0"/>
            </a:endParaRPr>
          </a:p>
          <a:p>
            <a:pPr eaLnBrk="0"/>
            <a:endParaRPr lang="en-US" altLang="ko-KR" sz="1800" dirty="0">
              <a:latin typeface="맑은 고딕" charset="0"/>
              <a:ea typeface="맑은 고딕" charset="0"/>
            </a:endParaRPr>
          </a:p>
          <a:p>
            <a:pPr eaLnBrk="0"/>
            <a:r>
              <a:rPr lang="en-US" altLang="ko-KR" sz="1800" dirty="0">
                <a:latin typeface="맑은 고딕" charset="0"/>
                <a:ea typeface="맑은 고딕" charset="0"/>
              </a:rPr>
              <a:t>◇ </a:t>
            </a:r>
            <a:r>
              <a:rPr lang="en-US" altLang="ko-KR" sz="1800" dirty="0" err="1">
                <a:latin typeface="맑은 고딕" charset="0"/>
                <a:ea typeface="맑은 고딕" charset="0"/>
              </a:rPr>
              <a:t>개발일정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285750" indent="-28575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l"/>
            </a:pPr>
            <a:endParaRPr lang="en-US" altLang="ko-KR" sz="1800" b="0" cap="none" dirty="0">
              <a:latin typeface="Quattrocento Sans" charset="0"/>
              <a:ea typeface="Quattrocento Sans" charset="0"/>
            </a:endParaRPr>
          </a:p>
          <a:p>
            <a:pPr eaLnBrk="0"/>
            <a:r>
              <a:rPr lang="en-US" altLang="ko-KR" sz="1800" dirty="0">
                <a:latin typeface="맑은 고딕" charset="0"/>
                <a:ea typeface="맑은 고딕" charset="0"/>
              </a:rPr>
              <a:t>◇ 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시연</a:t>
            </a:r>
          </a:p>
          <a:p>
            <a:pPr marL="285750" indent="-28575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l"/>
            </a:pPr>
            <a:endParaRPr lang="ko-KR" altLang="en-US" sz="1800" b="0" cap="none" dirty="0">
              <a:latin typeface="Quattrocento Sans" charset="0"/>
              <a:ea typeface="Quattrocento Sans" charset="0"/>
            </a:endParaRPr>
          </a:p>
          <a:p>
            <a:pPr marL="285750" indent="-28575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l"/>
            </a:pPr>
            <a:endParaRPr lang="ko-KR" altLang="en-US" sz="1800" b="0" cap="none" dirty="0">
              <a:latin typeface="Arial" charset="0"/>
              <a:ea typeface="Arial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 idx="4294967295"/>
          </p:nvPr>
        </p:nvSpPr>
        <p:spPr>
          <a:xfrm>
            <a:off x="1381125" y="294005"/>
            <a:ext cx="3879215" cy="436245"/>
          </a:xfrm>
          <a:prstGeom prst="rect">
            <a:avLst/>
          </a:prstGeom>
        </p:spPr>
        <p:txBody>
          <a:bodyPr vert="horz" wrap="square" lIns="91440" tIns="91440" rIns="91440" bIns="91440" numCol="1" anchor="ctr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>
                <a:latin typeface="맑은 고딕" charset="0"/>
                <a:ea typeface="맑은 고딕" charset="0"/>
              </a:rPr>
              <a:t>게임소개</a:t>
            </a:r>
            <a:endParaRPr lang="ko-KR" altLang="en-US" sz="2000" b="1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36C018-B626-42C4-8080-7F59AF8D6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6464" y="984526"/>
            <a:ext cx="7936181" cy="3864969"/>
          </a:xfrm>
        </p:spPr>
        <p:txBody>
          <a:bodyPr vert="horz" wrap="square" lIns="91440" tIns="91440" rIns="91440" bIns="91440" numCol="1" anchor="t">
            <a:noAutofit/>
          </a:bodyPr>
          <a:lstStyle/>
          <a:p>
            <a:pPr marL="342900" indent="-3429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l"/>
            </a:pPr>
            <a:endParaRPr lang="en-US" altLang="ko-KR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342900" indent="-3429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l"/>
            </a:pPr>
            <a:r>
              <a:rPr lang="ko-KR" altLang="en-US" sz="2000" b="0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작품명</a:t>
            </a:r>
            <a:r>
              <a:rPr lang="ko-KR" altLang="en-US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– Room 503</a:t>
            </a:r>
          </a:p>
          <a:p>
            <a:pPr marL="342900" indent="-342900" defTabSz="457200" eaLnBrk="0">
              <a:buClr>
                <a:srgbClr val="000000"/>
              </a:buClr>
              <a:buFont typeface="Wingdings"/>
              <a:buChar char="l"/>
            </a:pPr>
            <a:endParaRPr lang="en-US" altLang="ko-KR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342900" indent="-342900" defTabSz="457200" eaLnBrk="0">
              <a:buClr>
                <a:srgbClr val="000000"/>
              </a:buClr>
              <a:buFont typeface="Wingdings"/>
              <a:buChar char="l"/>
            </a:pPr>
            <a:r>
              <a:rPr lang="en-US" altLang="ko-KR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게임장르</a:t>
            </a:r>
            <a:r>
              <a:rPr lang="en-US" altLang="ko-KR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– </a:t>
            </a:r>
            <a:r>
              <a:rPr lang="en-US" altLang="ko-KR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어드벤처</a:t>
            </a:r>
            <a:r>
              <a:rPr lang="en-US" altLang="ko-KR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퍼즐</a:t>
            </a:r>
            <a:endParaRPr lang="en-US" altLang="ko-KR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342900" indent="-3429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l"/>
            </a:pPr>
            <a:endParaRPr lang="en-US" altLang="ko-KR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342900" indent="-3429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l"/>
            </a:pPr>
            <a:r>
              <a:rPr lang="en-US" altLang="ko-KR" sz="2000" b="0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시점</a:t>
            </a: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 –  3인칭 시점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342900" indent="-3429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l"/>
            </a:pPr>
            <a:endParaRPr lang="en-US" altLang="ko-KR" dirty="0">
              <a:latin typeface="맑은 고딕" charset="0"/>
              <a:ea typeface="맑은 고딕" charset="0"/>
            </a:endParaRPr>
          </a:p>
          <a:p>
            <a:pPr marL="342900" indent="-3429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l"/>
            </a:pPr>
            <a:r>
              <a:rPr lang="ko-KR" altLang="en-US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게임방법 </a:t>
            </a: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– </a:t>
            </a:r>
            <a:r>
              <a:rPr lang="ko-KR" altLang="en-US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오브젝트를 활용한 탈출</a:t>
            </a:r>
            <a:endParaRPr lang="ko-KR" altLang="en-US" sz="20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762473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 idx="4294967295"/>
          </p:nvPr>
        </p:nvSpPr>
        <p:spPr>
          <a:xfrm>
            <a:off x="1381125" y="294005"/>
            <a:ext cx="3879215" cy="436245"/>
          </a:xfrm>
          <a:prstGeom prst="rect">
            <a:avLst/>
          </a:prstGeom>
        </p:spPr>
        <p:txBody>
          <a:bodyPr vert="horz" wrap="square" lIns="91440" tIns="91440" rIns="91440" bIns="91440" numCol="1" anchor="ctr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err="1">
                <a:latin typeface="맑은 고딕" charset="0"/>
                <a:ea typeface="맑은 고딕" charset="0"/>
              </a:rPr>
              <a:t>게임소개</a:t>
            </a:r>
            <a:endParaRPr lang="ko-KR" altLang="en-US" sz="2000" b="1" cap="none" dirty="0">
              <a:latin typeface="맑은 고딕" charset="0"/>
              <a:ea typeface="맑은 고딕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992338F-7B3A-42ED-AC58-A2DFD8395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534" y="1224735"/>
            <a:ext cx="3595425" cy="283956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860087D-FBD3-495C-857B-02B106EB5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974033"/>
            <a:ext cx="4175973" cy="351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148433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9">
            <a:extLst>
              <a:ext uri="{FF2B5EF4-FFF2-40B4-BE49-F238E27FC236}">
                <a16:creationId xmlns:a16="http://schemas.microsoft.com/office/drawing/2014/main" id="{3EEBDB11-D5CD-4A33-8D75-40E1776E7BEF}"/>
              </a:ext>
            </a:extLst>
          </p:cNvPr>
          <p:cNvSpPr txBox="1">
            <a:spLocks/>
          </p:cNvSpPr>
          <p:nvPr/>
        </p:nvSpPr>
        <p:spPr>
          <a:xfrm>
            <a:off x="1381125" y="294005"/>
            <a:ext cx="3879215" cy="4362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ora"/>
              <a:buNone/>
              <a:defRPr sz="2000" b="1" i="0" u="none" strike="noStrike" cap="none" baseline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  <a:rtl val="0"/>
              </a:defRPr>
            </a:lvl1pPr>
            <a:lvl2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pPr eaLnBrk="0"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개발내용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F630D49-6CE2-42F0-BFB3-08668EC17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174442"/>
              </p:ext>
            </p:extLst>
          </p:nvPr>
        </p:nvGraphicFramePr>
        <p:xfrm>
          <a:off x="467139" y="1242340"/>
          <a:ext cx="8130209" cy="3488686"/>
        </p:xfrm>
        <a:graphic>
          <a:graphicData uri="http://schemas.openxmlformats.org/drawingml/2006/table">
            <a:tbl>
              <a:tblPr firstRow="1" bandRow="1">
                <a:tableStyleId>{D9701753-670D-4A37-BD9C-7B21E2463797}</a:tableStyleId>
              </a:tblPr>
              <a:tblGrid>
                <a:gridCol w="2086515">
                  <a:extLst>
                    <a:ext uri="{9D8B030D-6E8A-4147-A177-3AD203B41FA5}">
                      <a16:colId xmlns:a16="http://schemas.microsoft.com/office/drawing/2014/main" val="1269607056"/>
                    </a:ext>
                  </a:extLst>
                </a:gridCol>
                <a:gridCol w="1325912">
                  <a:extLst>
                    <a:ext uri="{9D8B030D-6E8A-4147-A177-3AD203B41FA5}">
                      <a16:colId xmlns:a16="http://schemas.microsoft.com/office/drawing/2014/main" val="1111888365"/>
                    </a:ext>
                  </a:extLst>
                </a:gridCol>
                <a:gridCol w="4717782">
                  <a:extLst>
                    <a:ext uri="{9D8B030D-6E8A-4147-A177-3AD203B41FA5}">
                      <a16:colId xmlns:a16="http://schemas.microsoft.com/office/drawing/2014/main" val="2129660356"/>
                    </a:ext>
                  </a:extLst>
                </a:gridCol>
              </a:tblGrid>
              <a:tr h="19213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 </a:t>
                      </a:r>
                    </a:p>
                    <a:p>
                      <a:pPr algn="ctr" latinLnBrk="1"/>
                      <a:endParaRPr lang="en-US" altLang="ko-KR" sz="2000" b="1" dirty="0"/>
                    </a:p>
                    <a:p>
                      <a:pPr algn="ctr" latinLnBrk="1"/>
                      <a:r>
                        <a:rPr lang="ko-KR" altLang="en-US" sz="2400" b="1" dirty="0"/>
                        <a:t>클라이언트</a:t>
                      </a:r>
                      <a:endParaRPr lang="en-US" altLang="ko-KR" sz="2400" b="1" dirty="0"/>
                    </a:p>
                    <a:p>
                      <a:pPr algn="ctr" latinLnBrk="1"/>
                      <a:endParaRPr lang="ko-KR" altLang="en-US" sz="24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2400" dirty="0"/>
                    </a:p>
                    <a:p>
                      <a:pPr latinLnBrk="1"/>
                      <a:endParaRPr lang="en-US" altLang="ko-KR" sz="2000" dirty="0"/>
                    </a:p>
                    <a:p>
                      <a:pPr latinLnBrk="1"/>
                      <a:r>
                        <a:rPr lang="ko-KR" altLang="en-US" sz="2400" dirty="0"/>
                        <a:t> 양기석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 DirectX12 + </a:t>
                      </a:r>
                      <a:r>
                        <a:rPr lang="ko-KR" altLang="en-US" sz="2000" dirty="0"/>
                        <a:t>프레임워크 제작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ko-KR" altLang="en-US" sz="2000" dirty="0"/>
                        <a:t> 조명 제작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ko-KR" altLang="en-US" sz="2000" dirty="0"/>
                        <a:t> 애니메이션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ko-KR" altLang="en-US" sz="2000" dirty="0"/>
                        <a:t> </a:t>
                      </a:r>
                      <a:r>
                        <a:rPr lang="ko-KR" altLang="en-US" sz="2000" dirty="0" err="1"/>
                        <a:t>노멀맵핑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 err="1"/>
                        <a:t>그림자맵핑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ko-KR" altLang="en-US" sz="2000" dirty="0"/>
                        <a:t> 안개효과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 err="1"/>
                        <a:t>블러효과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993584"/>
                  </a:ext>
                </a:extLst>
              </a:tr>
              <a:tr h="1567380">
                <a:tc>
                  <a:txBody>
                    <a:bodyPr/>
                    <a:lstStyle/>
                    <a:p>
                      <a:pPr algn="ctr" latinLnBrk="1"/>
                      <a:endParaRPr lang="en-US" altLang="ko-KR" sz="3200" b="1" dirty="0"/>
                    </a:p>
                    <a:p>
                      <a:pPr algn="ctr" latinLnBrk="1"/>
                      <a:r>
                        <a:rPr lang="ko-KR" altLang="en-US" sz="2400" b="1" dirty="0"/>
                        <a:t>서버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3200" dirty="0"/>
                    </a:p>
                    <a:p>
                      <a:pPr latinLnBrk="1"/>
                      <a:r>
                        <a:rPr lang="ko-KR" altLang="en-US" sz="2400" dirty="0"/>
                        <a:t> 고동현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 </a:t>
                      </a:r>
                    </a:p>
                    <a:p>
                      <a:pPr latinLnBrk="1"/>
                      <a:r>
                        <a:rPr lang="en-US" altLang="ko-KR" sz="2000" dirty="0"/>
                        <a:t> Server</a:t>
                      </a:r>
                      <a:r>
                        <a:rPr lang="ko-KR" altLang="en-US" sz="2000" dirty="0"/>
                        <a:t> </a:t>
                      </a:r>
                      <a:r>
                        <a:rPr lang="en-US" altLang="ko-KR" sz="2000" dirty="0"/>
                        <a:t>- </a:t>
                      </a:r>
                      <a:r>
                        <a:rPr lang="ko-KR" altLang="en-US" sz="2000" dirty="0"/>
                        <a:t>소켓 입출력 모델 </a:t>
                      </a:r>
                      <a:r>
                        <a:rPr lang="en-US" altLang="ko-KR" sz="2000" dirty="0"/>
                        <a:t>IOCP</a:t>
                      </a:r>
                    </a:p>
                    <a:p>
                      <a:pPr latinLnBrk="1"/>
                      <a:r>
                        <a:rPr lang="en-US" altLang="ko-KR" sz="2000" dirty="0"/>
                        <a:t> Client  -  </a:t>
                      </a:r>
                      <a:r>
                        <a:rPr lang="en-US" altLang="ko-KR" sz="2000" dirty="0" err="1"/>
                        <a:t>WSAAsyncSelect</a:t>
                      </a:r>
                      <a:r>
                        <a:rPr lang="en-US" altLang="ko-KR" sz="2000" dirty="0"/>
                        <a:t> </a:t>
                      </a:r>
                      <a:r>
                        <a:rPr lang="ko-KR" altLang="en-US" sz="2000" dirty="0"/>
                        <a:t>모델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ko-KR" altLang="en-US" sz="2000" dirty="0"/>
                        <a:t> 클라이언트 간 동기화</a:t>
                      </a:r>
                      <a:endParaRPr lang="en-US" altLang="ko-K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682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1416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9">
            <a:extLst>
              <a:ext uri="{FF2B5EF4-FFF2-40B4-BE49-F238E27FC236}">
                <a16:creationId xmlns:a16="http://schemas.microsoft.com/office/drawing/2014/main" id="{3EEBDB11-D5CD-4A33-8D75-40E1776E7BEF}"/>
              </a:ext>
            </a:extLst>
          </p:cNvPr>
          <p:cNvSpPr txBox="1">
            <a:spLocks/>
          </p:cNvSpPr>
          <p:nvPr/>
        </p:nvSpPr>
        <p:spPr>
          <a:xfrm>
            <a:off x="1381125" y="294005"/>
            <a:ext cx="3879215" cy="4362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ora"/>
              <a:buNone/>
              <a:defRPr sz="2000" b="1" i="0" u="none" strike="noStrike" cap="none" baseline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  <a:rtl val="0"/>
              </a:defRPr>
            </a:lvl1pPr>
            <a:lvl2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pPr eaLnBrk="0"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개발내용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E7F81B-A729-4FB7-8184-4AF087292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843599"/>
            <a:ext cx="6114636" cy="421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954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9">
            <a:extLst>
              <a:ext uri="{FF2B5EF4-FFF2-40B4-BE49-F238E27FC236}">
                <a16:creationId xmlns:a16="http://schemas.microsoft.com/office/drawing/2014/main" id="{3EEBDB11-D5CD-4A33-8D75-40E1776E7BEF}"/>
              </a:ext>
            </a:extLst>
          </p:cNvPr>
          <p:cNvSpPr txBox="1">
            <a:spLocks/>
          </p:cNvSpPr>
          <p:nvPr/>
        </p:nvSpPr>
        <p:spPr>
          <a:xfrm>
            <a:off x="1381125" y="294005"/>
            <a:ext cx="3879215" cy="4362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ora"/>
              <a:buNone/>
              <a:defRPr sz="2000" b="1" i="0" u="none" strike="noStrike" cap="none" baseline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  <a:rtl val="0"/>
              </a:defRPr>
            </a:lvl1pPr>
            <a:lvl2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pPr eaLnBrk="0"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향후 개발일정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28830F0-670E-494A-BB09-90CF1B467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957870"/>
              </p:ext>
            </p:extLst>
          </p:nvPr>
        </p:nvGraphicFramePr>
        <p:xfrm>
          <a:off x="467139" y="1242340"/>
          <a:ext cx="8458200" cy="3270025"/>
        </p:xfrm>
        <a:graphic>
          <a:graphicData uri="http://schemas.openxmlformats.org/drawingml/2006/table">
            <a:tbl>
              <a:tblPr firstRow="1" bandRow="1">
                <a:tableStyleId>{D9701753-670D-4A37-BD9C-7B21E2463797}</a:tableStyleId>
              </a:tblPr>
              <a:tblGrid>
                <a:gridCol w="2170690">
                  <a:extLst>
                    <a:ext uri="{9D8B030D-6E8A-4147-A177-3AD203B41FA5}">
                      <a16:colId xmlns:a16="http://schemas.microsoft.com/office/drawing/2014/main" val="1269607056"/>
                    </a:ext>
                  </a:extLst>
                </a:gridCol>
                <a:gridCol w="1379402">
                  <a:extLst>
                    <a:ext uri="{9D8B030D-6E8A-4147-A177-3AD203B41FA5}">
                      <a16:colId xmlns:a16="http://schemas.microsoft.com/office/drawing/2014/main" val="1111888365"/>
                    </a:ext>
                  </a:extLst>
                </a:gridCol>
                <a:gridCol w="4908108">
                  <a:extLst>
                    <a:ext uri="{9D8B030D-6E8A-4147-A177-3AD203B41FA5}">
                      <a16:colId xmlns:a16="http://schemas.microsoft.com/office/drawing/2014/main" val="2129660356"/>
                    </a:ext>
                  </a:extLst>
                </a:gridCol>
              </a:tblGrid>
              <a:tr h="1635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 </a:t>
                      </a:r>
                    </a:p>
                    <a:p>
                      <a:pPr algn="ctr" latinLnBrk="1"/>
                      <a:endParaRPr lang="en-US" altLang="ko-KR" sz="2000" b="1" dirty="0"/>
                    </a:p>
                    <a:p>
                      <a:pPr algn="ctr" latinLnBrk="1"/>
                      <a:r>
                        <a:rPr lang="ko-KR" altLang="en-US" sz="2400" b="1" dirty="0"/>
                        <a:t>클라이언트</a:t>
                      </a:r>
                      <a:endParaRPr lang="en-US" altLang="ko-KR" sz="2400" b="1" dirty="0"/>
                    </a:p>
                    <a:p>
                      <a:pPr algn="ctr" latinLnBrk="1"/>
                      <a:endParaRPr lang="ko-KR" altLang="en-US" sz="24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2400" dirty="0"/>
                    </a:p>
                    <a:p>
                      <a:pPr latinLnBrk="1"/>
                      <a:endParaRPr lang="en-US" altLang="ko-KR" sz="2000" dirty="0"/>
                    </a:p>
                    <a:p>
                      <a:pPr latinLnBrk="1"/>
                      <a:r>
                        <a:rPr lang="ko-KR" altLang="en-US" sz="2400" dirty="0"/>
                        <a:t> 양기석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 </a:t>
                      </a:r>
                    </a:p>
                    <a:p>
                      <a:pPr latinLnBrk="1"/>
                      <a:endParaRPr lang="en-US" altLang="ko-KR" sz="2000" dirty="0"/>
                    </a:p>
                    <a:p>
                      <a:pPr algn="ctr" latinLnBrk="1"/>
                      <a:r>
                        <a:rPr lang="ko-KR" altLang="en-US" sz="2000" dirty="0"/>
                        <a:t>스테이지</a:t>
                      </a:r>
                      <a:r>
                        <a:rPr lang="en-US" altLang="ko-KR" sz="2000" dirty="0"/>
                        <a:t>/UI</a:t>
                      </a:r>
                      <a:r>
                        <a:rPr lang="ko-KR" altLang="en-US" sz="2000" dirty="0"/>
                        <a:t>추가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컨텐츠 추가</a:t>
                      </a:r>
                      <a:endParaRPr lang="en-US" altLang="ko-K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993584"/>
                  </a:ext>
                </a:extLst>
              </a:tr>
              <a:tr h="1634559">
                <a:tc>
                  <a:txBody>
                    <a:bodyPr/>
                    <a:lstStyle/>
                    <a:p>
                      <a:pPr algn="ctr" latinLnBrk="1"/>
                      <a:endParaRPr lang="en-US" altLang="ko-KR" sz="3200" b="1" dirty="0"/>
                    </a:p>
                    <a:p>
                      <a:pPr algn="ctr" latinLnBrk="1"/>
                      <a:r>
                        <a:rPr lang="ko-KR" altLang="en-US" sz="2400" b="1" dirty="0"/>
                        <a:t>서버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3200" dirty="0"/>
                    </a:p>
                    <a:p>
                      <a:pPr latinLnBrk="1"/>
                      <a:r>
                        <a:rPr lang="ko-KR" altLang="en-US" sz="2400" dirty="0"/>
                        <a:t> 고동현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   </a:t>
                      </a:r>
                    </a:p>
                    <a:p>
                      <a:pPr latinLnBrk="1"/>
                      <a:r>
                        <a:rPr lang="en-US" altLang="ko-KR" sz="2000" dirty="0"/>
                        <a:t> </a:t>
                      </a:r>
                    </a:p>
                    <a:p>
                      <a:pPr algn="ctr" latinLnBrk="1"/>
                      <a:r>
                        <a:rPr lang="ko-KR" altLang="en-US" sz="2000" dirty="0"/>
                        <a:t>충돌 동기화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분할서버 구조 제작</a:t>
                      </a:r>
                      <a:r>
                        <a:rPr lang="en-US" altLang="ko-KR" sz="2000" dirty="0"/>
                        <a:t>, DB</a:t>
                      </a:r>
                      <a:r>
                        <a:rPr lang="ko-KR" altLang="en-US" sz="2000" dirty="0"/>
                        <a:t>연동</a:t>
                      </a:r>
                      <a:endParaRPr lang="en-US" altLang="ko-KR" sz="2000" dirty="0"/>
                    </a:p>
                    <a:p>
                      <a:pPr latinLnBrk="1"/>
                      <a:endParaRPr lang="en-US" altLang="ko-K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682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8968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 idx="4294967295"/>
          </p:nvPr>
        </p:nvSpPr>
        <p:spPr>
          <a:xfrm>
            <a:off x="1381125" y="294005"/>
            <a:ext cx="3878580" cy="43561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-KR" altLang="en-US" dirty="0"/>
              <a:t>개발일정</a:t>
            </a:r>
            <a:endParaRPr lang="en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B84A0A81-B1A8-4151-BB35-7B5B55C56E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350540"/>
              </p:ext>
            </p:extLst>
          </p:nvPr>
        </p:nvGraphicFramePr>
        <p:xfrm>
          <a:off x="314326" y="941741"/>
          <a:ext cx="8515348" cy="4088082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54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4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74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74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74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80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80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580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0971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>
                          <a:latin typeface="Quattrocento Sans"/>
                        </a:rPr>
                        <a:t>개발일정</a:t>
                      </a:r>
                      <a:endParaRPr lang="ko-KR" altLang="en-US" sz="1800" b="1" kern="1200" cap="none" dirty="0">
                        <a:solidFill>
                          <a:schemeClr val="tx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>
                          <a:latin typeface="Quattrocento Sans"/>
                        </a:rPr>
                        <a:t>1월</a:t>
                      </a:r>
                      <a:endParaRPr lang="ko-KR" altLang="en-US" sz="1800" b="1" kern="1200" cap="none" dirty="0">
                        <a:solidFill>
                          <a:schemeClr val="tx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>
                          <a:latin typeface="Quattrocento Sans"/>
                        </a:rPr>
                        <a:t>2월</a:t>
                      </a:r>
                      <a:endParaRPr lang="ko-KR" altLang="en-US" sz="1800" b="1" kern="1200" cap="none" dirty="0">
                        <a:solidFill>
                          <a:schemeClr val="tx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>
                          <a:latin typeface="Quattrocento Sans"/>
                        </a:rPr>
                        <a:t>3월</a:t>
                      </a:r>
                      <a:endParaRPr lang="ko-KR" altLang="en-US" sz="1800" b="1" kern="1200" cap="none" dirty="0">
                        <a:solidFill>
                          <a:schemeClr val="tx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>
                          <a:latin typeface="Quattrocento Sans"/>
                        </a:rPr>
                        <a:t>4월</a:t>
                      </a:r>
                      <a:endParaRPr lang="ko-KR" altLang="en-US" sz="1800" b="1" kern="1200" cap="none" dirty="0">
                        <a:solidFill>
                          <a:schemeClr val="tx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>
                          <a:latin typeface="Quattrocento Sans"/>
                        </a:rPr>
                        <a:t>5월</a:t>
                      </a:r>
                      <a:endParaRPr lang="ko-KR" altLang="en-US" sz="1800" b="1" kern="1200" cap="none" dirty="0">
                        <a:solidFill>
                          <a:schemeClr val="tx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>
                          <a:latin typeface="Quattrocento Sans"/>
                        </a:rPr>
                        <a:t>6월</a:t>
                      </a:r>
                      <a:endParaRPr lang="ko-KR" altLang="en-US" sz="1800" b="1" kern="1200" cap="none" dirty="0">
                        <a:solidFill>
                          <a:schemeClr val="tx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>
                          <a:latin typeface="Quattrocento Sans"/>
                        </a:rPr>
                        <a:t>7월</a:t>
                      </a:r>
                      <a:endParaRPr lang="ko-KR" altLang="en-US" sz="1800" b="1" kern="1200" cap="none" dirty="0">
                        <a:solidFill>
                          <a:schemeClr val="tx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>
                          <a:latin typeface="Quattrocento Sans"/>
                        </a:rPr>
                        <a:t>8월</a:t>
                      </a:r>
                      <a:endParaRPr lang="ko-KR" altLang="en-US" sz="1800" b="1" kern="1200" cap="none" dirty="0">
                        <a:solidFill>
                          <a:schemeClr val="tx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3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>
                          <a:latin typeface="Quattrocento Sans"/>
                        </a:rPr>
                        <a:t>프레임워크 제작</a:t>
                      </a:r>
                      <a:endParaRPr lang="ko-KR" altLang="en-US" sz="1400" b="1" kern="1200" cap="none" dirty="0">
                        <a:solidFill>
                          <a:schemeClr val="bg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rowSpan="5"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kern="1200" cap="none" dirty="0">
                        <a:solidFill>
                          <a:schemeClr val="bg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rowSpan="5"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kern="1200" cap="none" dirty="0">
                        <a:solidFill>
                          <a:schemeClr val="bg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rowSpan="5"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kern="1200" cap="none" dirty="0">
                        <a:solidFill>
                          <a:schemeClr val="bg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rowSpan="5"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kern="1200" cap="none" dirty="0">
                        <a:solidFill>
                          <a:schemeClr val="bg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rowSpan="5"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kern="1200" cap="none" dirty="0">
                        <a:solidFill>
                          <a:schemeClr val="bg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rowSpan="5"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kern="1200" cap="none" dirty="0">
                        <a:solidFill>
                          <a:schemeClr val="bg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rowSpan="5"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kern="1200" cap="none" dirty="0">
                        <a:solidFill>
                          <a:schemeClr val="bg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rowSpan="5"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kern="1200" cap="none" dirty="0">
                        <a:solidFill>
                          <a:schemeClr val="bg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412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>
                          <a:latin typeface="Quattrocento Sans"/>
                        </a:rPr>
                        <a:t>모델 애니메이션 </a:t>
                      </a:r>
                      <a:endParaRPr lang="ko-KR" altLang="en-US" sz="1400" kern="1200" cap="none" dirty="0">
                        <a:latin typeface="Quattrocento Sans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>
                          <a:latin typeface="Quattrocento Sans"/>
                        </a:rPr>
                        <a:t>임포트</a:t>
                      </a:r>
                      <a:endParaRPr lang="ko-KR" altLang="en-US" sz="1400" b="1" kern="1200" cap="none" dirty="0">
                        <a:solidFill>
                          <a:schemeClr val="bg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368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>
                          <a:latin typeface="Quattrocento Sans"/>
                        </a:rPr>
                        <a:t>맵 제작</a:t>
                      </a:r>
                      <a:endParaRPr lang="ko-KR" altLang="en-US" sz="1400" b="1" kern="1200" cap="none" dirty="0">
                        <a:solidFill>
                          <a:schemeClr val="bg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11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>
                          <a:latin typeface="Quattrocento Sans"/>
                        </a:rPr>
                        <a:t>쉐이더 효과</a:t>
                      </a:r>
                      <a:endParaRPr lang="ko-KR" altLang="en-US" sz="1400" b="1" kern="1200" cap="none" dirty="0">
                        <a:solidFill>
                          <a:schemeClr val="bg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799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>
                          <a:latin typeface="Quattrocento Sans"/>
                        </a:rPr>
                        <a:t>게임 콘텐츠</a:t>
                      </a:r>
                      <a:endParaRPr lang="ko-KR" altLang="en-US" sz="1400" b="1" kern="1200" cap="none" dirty="0">
                        <a:solidFill>
                          <a:schemeClr val="bg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564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>
                          <a:latin typeface="Quattrocento Sans"/>
                        </a:rPr>
                        <a:t>UI</a:t>
                      </a:r>
                      <a:endParaRPr lang="ko-KR" altLang="en-US" sz="1400" b="1" kern="1200" cap="none" dirty="0">
                        <a:solidFill>
                          <a:schemeClr val="bg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rowSpan="5"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kern="1200" cap="none" dirty="0">
                        <a:solidFill>
                          <a:schemeClr val="bg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rowSpan="5"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kern="1200" cap="none" dirty="0">
                        <a:solidFill>
                          <a:schemeClr val="bg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rowSpan="5"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kern="1200" cap="none" dirty="0">
                        <a:solidFill>
                          <a:schemeClr val="bg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rowSpan="5"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kern="1200" cap="none" dirty="0">
                        <a:solidFill>
                          <a:schemeClr val="bg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rowSpan="5"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kern="1200" cap="none" dirty="0">
                        <a:solidFill>
                          <a:schemeClr val="bg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rowSpan="5"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kern="1200" cap="none" dirty="0">
                        <a:solidFill>
                          <a:schemeClr val="bg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rowSpan="5"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kern="1200" cap="none" dirty="0">
                        <a:solidFill>
                          <a:schemeClr val="bg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rowSpan="5"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kern="1200" cap="none" dirty="0">
                        <a:solidFill>
                          <a:schemeClr val="bg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597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>
                          <a:latin typeface="Quattrocento Sans"/>
                        </a:rPr>
                        <a:t>서버 프레임워크</a:t>
                      </a:r>
                      <a:endParaRPr lang="ko-KR" altLang="en-US" sz="1400" b="1" kern="1200" cap="none" dirty="0">
                        <a:solidFill>
                          <a:schemeClr val="bg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3975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>
                          <a:latin typeface="Quattrocento Sans"/>
                        </a:rPr>
                        <a:t>충돌 체크</a:t>
                      </a:r>
                      <a:endParaRPr lang="ko-KR" altLang="en-US" sz="1400" b="1" kern="1200" cap="none" dirty="0">
                        <a:solidFill>
                          <a:schemeClr val="bg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500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>
                          <a:latin typeface="Quattrocento Sans"/>
                        </a:rPr>
                        <a:t>서버 동기화</a:t>
                      </a:r>
                      <a:endParaRPr lang="ko-KR" altLang="en-US" sz="1400" b="1" kern="1200" cap="none" dirty="0">
                        <a:solidFill>
                          <a:schemeClr val="bg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4789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400" kern="1200" cap="none" dirty="0">
                          <a:latin typeface="Quattrocento Sans"/>
                        </a:rPr>
                        <a:t>디버깅 및 테스트</a:t>
                      </a:r>
                      <a:endParaRPr lang="ko-KR" altLang="en-US" sz="1400" b="1" kern="1200" cap="none" dirty="0">
                        <a:solidFill>
                          <a:schemeClr val="bg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4789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400" b="0" kern="1200" cap="none" dirty="0">
                          <a:solidFill>
                            <a:schemeClr val="tx1"/>
                          </a:solidFill>
                          <a:latin typeface="Quattrocento Sans"/>
                          <a:ea typeface="맑은 고딕" charset="0"/>
                        </a:rPr>
                        <a:t>레벨 디자인</a:t>
                      </a: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kern="1200" cap="none" dirty="0">
                        <a:solidFill>
                          <a:schemeClr val="bg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kern="1200" cap="none" dirty="0">
                        <a:solidFill>
                          <a:schemeClr val="bg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kern="1200" cap="none" dirty="0">
                        <a:solidFill>
                          <a:schemeClr val="bg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kern="1200" cap="none" dirty="0">
                        <a:solidFill>
                          <a:schemeClr val="bg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kern="1200" cap="none" dirty="0">
                        <a:solidFill>
                          <a:schemeClr val="bg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kern="1200" cap="none" dirty="0">
                        <a:solidFill>
                          <a:schemeClr val="bg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kern="1200" cap="none" dirty="0">
                        <a:solidFill>
                          <a:schemeClr val="bg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kern="1200" cap="none" dirty="0">
                        <a:solidFill>
                          <a:schemeClr val="bg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3820523195"/>
                  </a:ext>
                </a:extLst>
              </a:tr>
            </a:tbl>
          </a:graphicData>
        </a:graphic>
      </p:graphicFrame>
      <p:sp>
        <p:nvSpPr>
          <p:cNvPr id="26" name="도형 8">
            <a:extLst>
              <a:ext uri="{FF2B5EF4-FFF2-40B4-BE49-F238E27FC236}">
                <a16:creationId xmlns:a16="http://schemas.microsoft.com/office/drawing/2014/main" id="{050763B8-FDEE-4611-9227-28EFEDF590B5}"/>
              </a:ext>
            </a:extLst>
          </p:cNvPr>
          <p:cNvSpPr>
            <a:spLocks/>
          </p:cNvSpPr>
          <p:nvPr/>
        </p:nvSpPr>
        <p:spPr>
          <a:xfrm>
            <a:off x="2009775" y="1377733"/>
            <a:ext cx="2562225" cy="19558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Quattrocento Sans"/>
              <a:ea typeface="맑은 고딕" charset="0"/>
            </a:endParaRPr>
          </a:p>
        </p:txBody>
      </p:sp>
      <p:sp>
        <p:nvSpPr>
          <p:cNvPr id="27" name="도형 8">
            <a:extLst>
              <a:ext uri="{FF2B5EF4-FFF2-40B4-BE49-F238E27FC236}">
                <a16:creationId xmlns:a16="http://schemas.microsoft.com/office/drawing/2014/main" id="{7CFE85FA-793E-4AED-9CFC-1E60FEF90C78}"/>
              </a:ext>
            </a:extLst>
          </p:cNvPr>
          <p:cNvSpPr>
            <a:spLocks/>
          </p:cNvSpPr>
          <p:nvPr/>
        </p:nvSpPr>
        <p:spPr>
          <a:xfrm>
            <a:off x="3724275" y="1770798"/>
            <a:ext cx="2562225" cy="19558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Quattrocento Sans"/>
              <a:ea typeface="맑은 고딕" charset="0"/>
            </a:endParaRPr>
          </a:p>
        </p:txBody>
      </p:sp>
      <p:sp>
        <p:nvSpPr>
          <p:cNvPr id="28" name="도형 8">
            <a:extLst>
              <a:ext uri="{FF2B5EF4-FFF2-40B4-BE49-F238E27FC236}">
                <a16:creationId xmlns:a16="http://schemas.microsoft.com/office/drawing/2014/main" id="{987EC776-1541-4885-8BC0-8BABD4BE2382}"/>
              </a:ext>
            </a:extLst>
          </p:cNvPr>
          <p:cNvSpPr>
            <a:spLocks/>
          </p:cNvSpPr>
          <p:nvPr/>
        </p:nvSpPr>
        <p:spPr>
          <a:xfrm>
            <a:off x="4572000" y="2174023"/>
            <a:ext cx="1714500" cy="19558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Quattrocento Sans"/>
              <a:ea typeface="맑은 고딕" charset="0"/>
            </a:endParaRPr>
          </a:p>
        </p:txBody>
      </p:sp>
      <p:sp>
        <p:nvSpPr>
          <p:cNvPr id="29" name="도형 8">
            <a:extLst>
              <a:ext uri="{FF2B5EF4-FFF2-40B4-BE49-F238E27FC236}">
                <a16:creationId xmlns:a16="http://schemas.microsoft.com/office/drawing/2014/main" id="{09AECD85-8616-49D1-9F5A-96DEA11C844A}"/>
              </a:ext>
            </a:extLst>
          </p:cNvPr>
          <p:cNvSpPr>
            <a:spLocks/>
          </p:cNvSpPr>
          <p:nvPr/>
        </p:nvSpPr>
        <p:spPr>
          <a:xfrm>
            <a:off x="2009775" y="2548038"/>
            <a:ext cx="3362325" cy="19558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Quattrocento Sans"/>
              <a:ea typeface="맑은 고딕" charset="0"/>
            </a:endParaRPr>
          </a:p>
        </p:txBody>
      </p:sp>
      <p:sp>
        <p:nvSpPr>
          <p:cNvPr id="30" name="도형 8">
            <a:extLst>
              <a:ext uri="{FF2B5EF4-FFF2-40B4-BE49-F238E27FC236}">
                <a16:creationId xmlns:a16="http://schemas.microsoft.com/office/drawing/2014/main" id="{D7A5D383-305B-4CE0-AF4F-10677032C902}"/>
              </a:ext>
            </a:extLst>
          </p:cNvPr>
          <p:cNvSpPr>
            <a:spLocks/>
          </p:cNvSpPr>
          <p:nvPr/>
        </p:nvSpPr>
        <p:spPr>
          <a:xfrm>
            <a:off x="5372100" y="2896653"/>
            <a:ext cx="2562225" cy="19558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Quattrocento Sans"/>
              <a:ea typeface="맑은 고딕" charset="0"/>
            </a:endParaRPr>
          </a:p>
        </p:txBody>
      </p:sp>
      <p:sp>
        <p:nvSpPr>
          <p:cNvPr id="31" name="도형 8">
            <a:extLst>
              <a:ext uri="{FF2B5EF4-FFF2-40B4-BE49-F238E27FC236}">
                <a16:creationId xmlns:a16="http://schemas.microsoft.com/office/drawing/2014/main" id="{FA5A9117-E9DA-4BBA-957E-E715440EBE1D}"/>
              </a:ext>
            </a:extLst>
          </p:cNvPr>
          <p:cNvSpPr>
            <a:spLocks/>
          </p:cNvSpPr>
          <p:nvPr/>
        </p:nvSpPr>
        <p:spPr>
          <a:xfrm>
            <a:off x="7191375" y="3264318"/>
            <a:ext cx="1638300" cy="19558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Quattrocento Sans"/>
              <a:ea typeface="맑은 고딕" charset="0"/>
            </a:endParaRPr>
          </a:p>
        </p:txBody>
      </p:sp>
      <p:sp>
        <p:nvSpPr>
          <p:cNvPr id="32" name="도형 8">
            <a:extLst>
              <a:ext uri="{FF2B5EF4-FFF2-40B4-BE49-F238E27FC236}">
                <a16:creationId xmlns:a16="http://schemas.microsoft.com/office/drawing/2014/main" id="{A2AB7712-8A3C-4D63-8B69-2A6DFB37B136}"/>
              </a:ext>
            </a:extLst>
          </p:cNvPr>
          <p:cNvSpPr>
            <a:spLocks/>
          </p:cNvSpPr>
          <p:nvPr/>
        </p:nvSpPr>
        <p:spPr>
          <a:xfrm>
            <a:off x="2417197" y="3539273"/>
            <a:ext cx="3012053" cy="195580"/>
          </a:xfrm>
          <a:prstGeom prst="round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Quattrocento Sans"/>
              <a:ea typeface="맑은 고딕" charset="0"/>
            </a:endParaRPr>
          </a:p>
        </p:txBody>
      </p:sp>
      <p:sp>
        <p:nvSpPr>
          <p:cNvPr id="33" name="도형 8">
            <a:extLst>
              <a:ext uri="{FF2B5EF4-FFF2-40B4-BE49-F238E27FC236}">
                <a16:creationId xmlns:a16="http://schemas.microsoft.com/office/drawing/2014/main" id="{5C36C00F-B93F-4551-B89B-8B3187F5A28C}"/>
              </a:ext>
            </a:extLst>
          </p:cNvPr>
          <p:cNvSpPr>
            <a:spLocks/>
          </p:cNvSpPr>
          <p:nvPr/>
        </p:nvSpPr>
        <p:spPr>
          <a:xfrm>
            <a:off x="4572000" y="3834548"/>
            <a:ext cx="2562225" cy="195580"/>
          </a:xfrm>
          <a:prstGeom prst="round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Quattrocento Sans"/>
              <a:ea typeface="맑은 고딕" charset="0"/>
            </a:endParaRPr>
          </a:p>
        </p:txBody>
      </p:sp>
      <p:sp>
        <p:nvSpPr>
          <p:cNvPr id="34" name="도형 8">
            <a:extLst>
              <a:ext uri="{FF2B5EF4-FFF2-40B4-BE49-F238E27FC236}">
                <a16:creationId xmlns:a16="http://schemas.microsoft.com/office/drawing/2014/main" id="{C43F3B7F-2221-4892-A58A-B0699227B7E4}"/>
              </a:ext>
            </a:extLst>
          </p:cNvPr>
          <p:cNvSpPr>
            <a:spLocks/>
          </p:cNvSpPr>
          <p:nvPr/>
        </p:nvSpPr>
        <p:spPr>
          <a:xfrm>
            <a:off x="5005070" y="4169193"/>
            <a:ext cx="3643630" cy="195580"/>
          </a:xfrm>
          <a:prstGeom prst="round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Quattrocento Sans"/>
              <a:ea typeface="맑은 고딕" charset="0"/>
            </a:endParaRPr>
          </a:p>
        </p:txBody>
      </p:sp>
      <p:sp>
        <p:nvSpPr>
          <p:cNvPr id="35" name="도형 8">
            <a:extLst>
              <a:ext uri="{FF2B5EF4-FFF2-40B4-BE49-F238E27FC236}">
                <a16:creationId xmlns:a16="http://schemas.microsoft.com/office/drawing/2014/main" id="{5FE364CE-530A-4A8F-9034-7271EED07188}"/>
              </a:ext>
            </a:extLst>
          </p:cNvPr>
          <p:cNvSpPr>
            <a:spLocks/>
          </p:cNvSpPr>
          <p:nvPr/>
        </p:nvSpPr>
        <p:spPr>
          <a:xfrm>
            <a:off x="7191375" y="4484788"/>
            <a:ext cx="1638300" cy="195580"/>
          </a:xfrm>
          <a:prstGeom prst="roundRect">
            <a:avLst/>
          </a:prstGeom>
          <a:solidFill>
            <a:srgbClr val="CC00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Quattrocento Sans"/>
              <a:ea typeface="맑은 고딕" charset="0"/>
            </a:endParaRPr>
          </a:p>
        </p:txBody>
      </p:sp>
      <p:sp>
        <p:nvSpPr>
          <p:cNvPr id="46" name="도형 3">
            <a:extLst>
              <a:ext uri="{FF2B5EF4-FFF2-40B4-BE49-F238E27FC236}">
                <a16:creationId xmlns:a16="http://schemas.microsoft.com/office/drawing/2014/main" id="{C9B09DA9-F714-46FA-9A7B-2AA5FBB7A3B9}"/>
              </a:ext>
            </a:extLst>
          </p:cNvPr>
          <p:cNvSpPr>
            <a:spLocks/>
          </p:cNvSpPr>
          <p:nvPr/>
        </p:nvSpPr>
        <p:spPr>
          <a:xfrm>
            <a:off x="4923155" y="571918"/>
            <a:ext cx="286385" cy="28638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Quattrocento Sans"/>
              <a:ea typeface="맑은 고딕" charset="0"/>
            </a:endParaRPr>
          </a:p>
        </p:txBody>
      </p:sp>
      <p:sp>
        <p:nvSpPr>
          <p:cNvPr id="47" name="텍스트 상자 4">
            <a:extLst>
              <a:ext uri="{FF2B5EF4-FFF2-40B4-BE49-F238E27FC236}">
                <a16:creationId xmlns:a16="http://schemas.microsoft.com/office/drawing/2014/main" id="{8B4020EA-B661-4416-A952-B29C5DEAC9A0}"/>
              </a:ext>
            </a:extLst>
          </p:cNvPr>
          <p:cNvSpPr txBox="1">
            <a:spLocks/>
          </p:cNvSpPr>
          <p:nvPr/>
        </p:nvSpPr>
        <p:spPr>
          <a:xfrm>
            <a:off x="5221605" y="521753"/>
            <a:ext cx="1205865" cy="3397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>
                <a:solidFill>
                  <a:schemeClr val="tx1"/>
                </a:solidFill>
                <a:latin typeface="Quattrocento Sans"/>
                <a:ea typeface="맑은 고딕" charset="0"/>
              </a:rPr>
              <a:t>양기석</a:t>
            </a:r>
            <a:endParaRPr lang="ko-KR" altLang="en-US" sz="1600" b="1" cap="none" dirty="0">
              <a:solidFill>
                <a:schemeClr val="tx1"/>
              </a:solidFill>
              <a:latin typeface="Quattrocento Sans"/>
              <a:ea typeface="맑은 고딕" charset="0"/>
            </a:endParaRPr>
          </a:p>
        </p:txBody>
      </p:sp>
      <p:sp>
        <p:nvSpPr>
          <p:cNvPr id="48" name="도형 5">
            <a:extLst>
              <a:ext uri="{FF2B5EF4-FFF2-40B4-BE49-F238E27FC236}">
                <a16:creationId xmlns:a16="http://schemas.microsoft.com/office/drawing/2014/main" id="{ACFF93B8-95A9-4055-8F80-D5C9F27F2C70}"/>
              </a:ext>
            </a:extLst>
          </p:cNvPr>
          <p:cNvSpPr>
            <a:spLocks/>
          </p:cNvSpPr>
          <p:nvPr/>
        </p:nvSpPr>
        <p:spPr>
          <a:xfrm>
            <a:off x="7132320" y="569378"/>
            <a:ext cx="286385" cy="286385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Quattrocento Sans"/>
              <a:ea typeface="맑은 고딕" charset="0"/>
            </a:endParaRPr>
          </a:p>
        </p:txBody>
      </p:sp>
      <p:sp>
        <p:nvSpPr>
          <p:cNvPr id="49" name="텍스트 상자 6">
            <a:extLst>
              <a:ext uri="{FF2B5EF4-FFF2-40B4-BE49-F238E27FC236}">
                <a16:creationId xmlns:a16="http://schemas.microsoft.com/office/drawing/2014/main" id="{609D2FB3-98F1-4FC5-9397-84611F8EED0E}"/>
              </a:ext>
            </a:extLst>
          </p:cNvPr>
          <p:cNvSpPr txBox="1">
            <a:spLocks/>
          </p:cNvSpPr>
          <p:nvPr/>
        </p:nvSpPr>
        <p:spPr>
          <a:xfrm>
            <a:off x="7442835" y="519213"/>
            <a:ext cx="1205865" cy="3397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>
                <a:solidFill>
                  <a:schemeClr val="tx1"/>
                </a:solidFill>
                <a:latin typeface="Quattrocento Sans"/>
                <a:ea typeface="맑은 고딕" charset="0"/>
              </a:rPr>
              <a:t>고동현</a:t>
            </a:r>
            <a:endParaRPr lang="ko-KR" altLang="en-US" sz="1600" b="1" cap="none" dirty="0">
              <a:solidFill>
                <a:schemeClr val="tx1"/>
              </a:solidFill>
              <a:latin typeface="Quattrocento Sans"/>
              <a:ea typeface="맑은 고딕" charset="0"/>
            </a:endParaRPr>
          </a:p>
        </p:txBody>
      </p:sp>
      <p:sp>
        <p:nvSpPr>
          <p:cNvPr id="50" name="도형 5">
            <a:extLst>
              <a:ext uri="{FF2B5EF4-FFF2-40B4-BE49-F238E27FC236}">
                <a16:creationId xmlns:a16="http://schemas.microsoft.com/office/drawing/2014/main" id="{1CDD62A5-A017-4E7F-AC4B-59420014EA0D}"/>
              </a:ext>
            </a:extLst>
          </p:cNvPr>
          <p:cNvSpPr>
            <a:spLocks/>
          </p:cNvSpPr>
          <p:nvPr/>
        </p:nvSpPr>
        <p:spPr>
          <a:xfrm>
            <a:off x="3204210" y="542073"/>
            <a:ext cx="286385" cy="286385"/>
          </a:xfrm>
          <a:prstGeom prst="ellipse">
            <a:avLst/>
          </a:prstGeom>
          <a:solidFill>
            <a:srgbClr val="CC00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Quattrocento Sans"/>
              <a:ea typeface="맑은 고딕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36B6412-99BA-416A-871E-35093ED0F8EB}"/>
              </a:ext>
            </a:extLst>
          </p:cNvPr>
          <p:cNvSpPr txBox="1"/>
          <p:nvPr/>
        </p:nvSpPr>
        <p:spPr>
          <a:xfrm>
            <a:off x="3490595" y="519213"/>
            <a:ext cx="120586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/>
                </a:solidFill>
                <a:latin typeface="Quattrocento Sans"/>
              </a:rPr>
              <a:t>공통</a:t>
            </a:r>
            <a:endParaRPr lang="ko-KR" altLang="en-US" b="1" dirty="0">
              <a:solidFill>
                <a:schemeClr val="tx1"/>
              </a:solidFill>
              <a:latin typeface="Quattrocento Sans"/>
            </a:endParaRPr>
          </a:p>
        </p:txBody>
      </p:sp>
      <p:sp>
        <p:nvSpPr>
          <p:cNvPr id="20" name="도형 8">
            <a:extLst>
              <a:ext uri="{FF2B5EF4-FFF2-40B4-BE49-F238E27FC236}">
                <a16:creationId xmlns:a16="http://schemas.microsoft.com/office/drawing/2014/main" id="{E093F323-C1E8-4EC7-9062-73F0D1A3B1DD}"/>
              </a:ext>
            </a:extLst>
          </p:cNvPr>
          <p:cNvSpPr>
            <a:spLocks/>
          </p:cNvSpPr>
          <p:nvPr/>
        </p:nvSpPr>
        <p:spPr>
          <a:xfrm>
            <a:off x="2009775" y="4772520"/>
            <a:ext cx="1714500" cy="195580"/>
          </a:xfrm>
          <a:prstGeom prst="roundRect">
            <a:avLst/>
          </a:prstGeom>
          <a:solidFill>
            <a:srgbClr val="CC00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Quattrocento Sans"/>
              <a:ea typeface="맑은 고딕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C3F66F7-35B9-4A07-8069-23D33E77A18E}"/>
              </a:ext>
            </a:extLst>
          </p:cNvPr>
          <p:cNvSpPr/>
          <p:nvPr/>
        </p:nvSpPr>
        <p:spPr>
          <a:xfrm>
            <a:off x="1990103" y="1308952"/>
            <a:ext cx="3834434" cy="373235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0020991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>
            <a:spLocks/>
          </p:cNvSpPr>
          <p:nvPr/>
        </p:nvSpPr>
        <p:spPr>
          <a:xfrm>
            <a:off x="1097280" y="1991995"/>
            <a:ext cx="4524375" cy="1160145"/>
          </a:xfrm>
          <a:prstGeom prst="rect">
            <a:avLst/>
          </a:prstGeom>
        </p:spPr>
        <p:txBody>
          <a:bodyPr vert="horz" wrap="square" lIns="91440" tIns="91440" rIns="91440" bIns="91440" anchor="b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cap="none" dirty="0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1771650" y="2095500"/>
            <a:ext cx="5982335" cy="7702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latin typeface="Arial" charset="0"/>
                <a:ea typeface="Arial" charset="0"/>
              </a:rPr>
              <a:t>감사합니다.</a:t>
            </a:r>
            <a:endParaRPr lang="ko-KR" altLang="en-US" sz="4400" b="0" cap="none" dirty="0"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604343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Pages>20</Pages>
  <Words>208</Words>
  <Characters>0</Characters>
  <Application>Microsoft Office PowerPoint</Application>
  <DocSecurity>0</DocSecurity>
  <PresentationFormat>화면 슬라이드 쇼(16:9)</PresentationFormat>
  <Lines>0</Lines>
  <Paragraphs>95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±¼¸²</vt:lpstr>
      <vt:lpstr>Lora</vt:lpstr>
      <vt:lpstr>Quattrocento Sans</vt:lpstr>
      <vt:lpstr>맑은 고딕</vt:lpstr>
      <vt:lpstr>Arial</vt:lpstr>
      <vt:lpstr>Wingdings</vt:lpstr>
      <vt:lpstr>Viola template</vt:lpstr>
      <vt:lpstr>Office theme</vt:lpstr>
      <vt:lpstr>Office theme</vt:lpstr>
      <vt:lpstr>Room 503</vt:lpstr>
      <vt:lpstr>목차</vt:lpstr>
      <vt:lpstr>게임소개</vt:lpstr>
      <vt:lpstr>게임소개</vt:lpstr>
      <vt:lpstr>PowerPoint 프레젠테이션</vt:lpstr>
      <vt:lpstr>PowerPoint 프레젠테이션</vt:lpstr>
      <vt:lpstr>PowerPoint 프레젠테이션</vt:lpstr>
      <vt:lpstr>개발일정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</dc:title>
  <dc:creator>KKOD</dc:creator>
  <cp:lastModifiedBy>Ko DongHyeon</cp:lastModifiedBy>
  <cp:revision>40</cp:revision>
  <dcterms:modified xsi:type="dcterms:W3CDTF">2018-05-10T06:36:03Z</dcterms:modified>
</cp:coreProperties>
</file>