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6" r:id="rId1"/>
  </p:sldMasterIdLst>
  <p:notesMasterIdLst>
    <p:notesMasterId r:id="rId18"/>
  </p:notesMasterIdLst>
  <p:sldIdLst>
    <p:sldId id="256" r:id="rId2"/>
    <p:sldId id="259" r:id="rId3"/>
    <p:sldId id="266" r:id="rId4"/>
    <p:sldId id="260" r:id="rId5"/>
    <p:sldId id="257" r:id="rId6"/>
    <p:sldId id="265" r:id="rId7"/>
    <p:sldId id="267" r:id="rId8"/>
    <p:sldId id="261" r:id="rId9"/>
    <p:sldId id="264" r:id="rId10"/>
    <p:sldId id="258" r:id="rId11"/>
    <p:sldId id="270" r:id="rId12"/>
    <p:sldId id="262" r:id="rId13"/>
    <p:sldId id="271" r:id="rId14"/>
    <p:sldId id="269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5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8T14:37:20.917" v="1992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8T12:42:58.987" v="1880" actId="20577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8T12:42:44.700" v="1864" actId="20577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8T12:42:58.987" v="1880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modSp add">
        <pc:chgData name="DongHyeon Ko" userId="113be3d24099a8d3" providerId="LiveId" clId="{116AF83B-99CC-4C50-A28B-70941B365F50}" dt="2017-11-28T13:33:07.365" v="1883" actId="1076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8T13:33:03.055" v="1882" actId="478"/>
          <ac:spMkLst>
            <pc:docMk/>
            <pc:sldMk cId="2532134966" sldId="262"/>
            <ac:spMk id="6" creationId="{82250C36-12A3-41D7-904E-0B3663EA3A99}"/>
          </ac:spMkLst>
        </pc:spChg>
        <pc:picChg chg="mod">
          <ac:chgData name="DongHyeon Ko" userId="113be3d24099a8d3" providerId="LiveId" clId="{116AF83B-99CC-4C50-A28B-70941B365F50}" dt="2017-11-28T13:33:07.365" v="1883" actId="1076"/>
          <ac:picMkLst>
            <pc:docMk/>
            <pc:sldMk cId="2532134966" sldId="262"/>
            <ac:picMk id="5" creationId="{E5D30BB3-842F-486D-9D4E-DDC57E799029}"/>
          </ac:picMkLst>
        </pc:pic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8T12:34:19.196" v="1751" actId="14100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7" creationId="{00000000-0000-0000-0000-000000000000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  <pc:spChg chg="add mod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3" creationId="{E1F1D231-334E-4D00-AEA2-E120034AB237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4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5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6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2:31:36.637" v="1693"/>
          <ac:spMkLst>
            <pc:docMk/>
            <pc:sldMk cId="226358864" sldId="265"/>
            <ac:spMk id="17" creationId="{25A62EA8-4775-4848-9367-1AD7A00C7546}"/>
          </ac:spMkLst>
        </pc:spChg>
        <pc:spChg chg="add mod">
          <ac:chgData name="DongHyeon Ko" userId="113be3d24099a8d3" providerId="LiveId" clId="{116AF83B-99CC-4C50-A28B-70941B365F50}" dt="2017-11-28T12:34:16.100" v="1750" actId="1076"/>
          <ac:spMkLst>
            <pc:docMk/>
            <pc:sldMk cId="226358864" sldId="265"/>
            <ac:spMk id="20" creationId="{305FD8B4-5D52-4CE2-B5D9-0875B8FB5EE1}"/>
          </ac:spMkLst>
        </pc:spChg>
        <pc:spChg chg="add mod">
          <ac:chgData name="DongHyeon Ko" userId="113be3d24099a8d3" providerId="LiveId" clId="{116AF83B-99CC-4C50-A28B-70941B365F50}" dt="2017-11-28T12:31:52.502" v="1714"/>
          <ac:spMkLst>
            <pc:docMk/>
            <pc:sldMk cId="226358864" sldId="265"/>
            <ac:spMk id="21" creationId="{612C78D7-68BF-49F6-84A7-AF6FE1DCB8D0}"/>
          </ac:spMkLst>
        </pc:spChg>
        <pc:spChg chg="add mod">
          <ac:chgData name="DongHyeon Ko" userId="113be3d24099a8d3" providerId="LiveId" clId="{116AF83B-99CC-4C50-A28B-70941B365F50}" dt="2017-11-28T12:34:14.141" v="1749" actId="1076"/>
          <ac:spMkLst>
            <pc:docMk/>
            <pc:sldMk cId="226358864" sldId="265"/>
            <ac:spMk id="25" creationId="{013CE114-3668-4A12-BF68-1BDAF9B68663}"/>
          </ac:spMkLst>
        </pc:spChg>
        <pc:spChg chg="add mod">
          <ac:chgData name="DongHyeon Ko" userId="113be3d24099a8d3" providerId="LiveId" clId="{116AF83B-99CC-4C50-A28B-70941B365F50}" dt="2017-11-28T12:33:58.922" v="1745" actId="571"/>
          <ac:spMkLst>
            <pc:docMk/>
            <pc:sldMk cId="226358864" sldId="265"/>
            <ac:spMk id="30" creationId="{C6566BD7-ABA4-443E-AE23-AB08C0E6CE8A}"/>
          </ac:spMkLst>
        </pc:spChg>
        <pc:grpChg chg="del mod">
          <ac:chgData name="DongHyeon Ko" userId="113be3d24099a8d3" providerId="LiveId" clId="{116AF83B-99CC-4C50-A28B-70941B365F50}" dt="2017-11-28T12:14:26.749" v="1623" actId="165"/>
          <ac:grpSpMkLst>
            <pc:docMk/>
            <pc:sldMk cId="226358864" sldId="265"/>
            <ac:grpSpMk id="1031" creationId="{00000000-0000-0000-0000-000000000000}"/>
          </ac:grpSpMkLst>
        </pc:grpChg>
        <pc:picChg chg="mod">
          <ac:chgData name="DongHyeon Ko" userId="113be3d24099a8d3" providerId="LiveId" clId="{116AF83B-99CC-4C50-A28B-70941B365F50}" dt="2017-11-28T12:14:43.864" v="1633" actId="1076"/>
          <ac:picMkLst>
            <pc:docMk/>
            <pc:sldMk cId="226358864" sldId="265"/>
            <ac:picMk id="1026" creationId="{805EE7AA-D1F4-47C0-B634-1918D02D1E2C}"/>
          </ac:picMkLst>
        </pc:picChg>
        <pc:cxnChg chg="add mod">
          <ac:chgData name="DongHyeon Ko" userId="113be3d24099a8d3" providerId="LiveId" clId="{116AF83B-99CC-4C50-A28B-70941B365F50}" dt="2017-11-28T12:31:55.325" v="1716" actId="1076"/>
          <ac:cxnSpMkLst>
            <pc:docMk/>
            <pc:sldMk cId="226358864" sldId="265"/>
            <ac:cxnSpMk id="3" creationId="{E6B20D74-03E7-4E50-B1B5-B53440D29E16}"/>
          </ac:cxnSpMkLst>
        </pc:cxnChg>
        <pc:cxnChg chg="add mod">
          <ac:chgData name="DongHyeon Ko" userId="113be3d24099a8d3" providerId="LiveId" clId="{116AF83B-99CC-4C50-A28B-70941B365F50}" dt="2017-11-28T12:16:00.559" v="1659" actId="14100"/>
          <ac:cxnSpMkLst>
            <pc:docMk/>
            <pc:sldMk cId="226358864" sldId="265"/>
            <ac:cxnSpMk id="18" creationId="{0544673F-3E4A-4E51-BAD0-B040AEA21554}"/>
          </ac:cxnSpMkLst>
        </pc:cxnChg>
        <pc:cxnChg chg="add mod">
          <ac:chgData name="DongHyeon Ko" userId="113be3d24099a8d3" providerId="LiveId" clId="{116AF83B-99CC-4C50-A28B-70941B365F50}" dt="2017-11-28T12:32:05.565" v="1720" actId="14100"/>
          <ac:cxnSpMkLst>
            <pc:docMk/>
            <pc:sldMk cId="226358864" sldId="265"/>
            <ac:cxnSpMk id="22" creationId="{FC9EDE35-637E-48FF-A85C-FA935DEA4013}"/>
          </ac:cxnSpMkLst>
        </pc:cxnChg>
        <pc:cxnChg chg="add mod">
          <ac:chgData name="DongHyeon Ko" userId="113be3d24099a8d3" providerId="LiveId" clId="{116AF83B-99CC-4C50-A28B-70941B365F50}" dt="2017-11-28T12:34:14.141" v="1749" actId="1076"/>
          <ac:cxnSpMkLst>
            <pc:docMk/>
            <pc:sldMk cId="226358864" sldId="265"/>
            <ac:cxnSpMk id="26" creationId="{D1F288F8-1060-463A-B7BA-40E8877D13F6}"/>
          </ac:cxnSpMkLst>
        </pc:cxnChg>
        <pc:cxnChg chg="add mod">
          <ac:chgData name="DongHyeon Ko" userId="113be3d24099a8d3" providerId="LiveId" clId="{116AF83B-99CC-4C50-A28B-70941B365F50}" dt="2017-11-28T12:33:58.922" v="1745" actId="571"/>
          <ac:cxnSpMkLst>
            <pc:docMk/>
            <pc:sldMk cId="226358864" sldId="265"/>
            <ac:cxnSpMk id="31" creationId="{732FA641-35E7-4B80-BA65-9AA3B3743C66}"/>
          </ac:cxnSpMkLst>
        </pc:cxnChg>
        <pc:cxnChg chg="add mod">
          <ac:chgData name="DongHyeon Ko" userId="113be3d24099a8d3" providerId="LiveId" clId="{116AF83B-99CC-4C50-A28B-70941B365F50}" dt="2017-11-28T12:34:19.196" v="1751" actId="14100"/>
          <ac:cxnSpMkLst>
            <pc:docMk/>
            <pc:sldMk cId="226358864" sldId="265"/>
            <ac:cxnSpMk id="32" creationId="{A799AA54-5676-4887-BF0B-A68494ACE3B7}"/>
          </ac:cxnSpMkLst>
        </pc:cxnChg>
        <pc:cxnChg chg="del">
          <ac:chgData name="DongHyeon Ko" userId="113be3d24099a8d3" providerId="LiveId" clId="{116AF83B-99CC-4C50-A28B-70941B365F50}" dt="2017-11-28T12:15:51.729" v="1656" actId="478"/>
          <ac:cxnSpMkLst>
            <pc:docMk/>
            <pc:sldMk cId="226358864" sldId="265"/>
            <ac:cxnSpMk id="1029" creationId="{00000000-0000-0000-0000-000000000000}"/>
          </ac:cxnSpMkLst>
        </pc:cxn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  <pc:sldChg chg="addSp delSp modSp">
        <pc:chgData name="DongHyeon Ko" userId="113be3d24099a8d3" providerId="LiveId" clId="{116AF83B-99CC-4C50-A28B-70941B365F50}" dt="2017-11-28T14:37:20.917" v="1992" actId="1076"/>
        <pc:sldMkLst>
          <pc:docMk/>
          <pc:sldMk cId="611401221" sldId="270"/>
        </pc:sldMkLst>
        <pc:spChg chg="del">
          <ac:chgData name="DongHyeon Ko" userId="113be3d24099a8d3" providerId="LiveId" clId="{116AF83B-99CC-4C50-A28B-70941B365F50}" dt="2017-11-28T13:33:14.479" v="1884" actId="478"/>
          <ac:spMkLst>
            <pc:docMk/>
            <pc:sldMk cId="611401221" sldId="270"/>
            <ac:spMk id="4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3:33:48.369" v="1891" actId="208"/>
          <ac:spMkLst>
            <pc:docMk/>
            <pc:sldMk cId="611401221" sldId="270"/>
            <ac:spMk id="5" creationId="{F9120B8E-B6C3-42F6-87D0-8CF5F35E0751}"/>
          </ac:spMkLst>
        </pc:spChg>
        <pc:spChg chg="add mod">
          <ac:chgData name="DongHyeon Ko" userId="113be3d24099a8d3" providerId="LiveId" clId="{116AF83B-99CC-4C50-A28B-70941B365F50}" dt="2017-11-28T13:33:53.791" v="1892" actId="571"/>
          <ac:spMkLst>
            <pc:docMk/>
            <pc:sldMk cId="611401221" sldId="270"/>
            <ac:spMk id="6" creationId="{105717F3-465C-4DAA-8087-80E6192BD2D8}"/>
          </ac:spMkLst>
        </pc:spChg>
        <pc:spChg chg="add mod">
          <ac:chgData name="DongHyeon Ko" userId="113be3d24099a8d3" providerId="LiveId" clId="{116AF83B-99CC-4C50-A28B-70941B365F50}" dt="2017-11-28T14:37:20.917" v="1992" actId="1076"/>
          <ac:spMkLst>
            <pc:docMk/>
            <pc:sldMk cId="611401221" sldId="270"/>
            <ac:spMk id="7" creationId="{2262DBEF-5AF3-4318-8F08-2CAD10C55383}"/>
          </ac:spMkLst>
        </pc:spChg>
      </pc:sldChg>
      <pc:sldChg chg="add">
        <pc:chgData name="DongHyeon Ko" userId="113be3d24099a8d3" providerId="LiveId" clId="{116AF83B-99CC-4C50-A28B-70941B365F50}" dt="2017-11-28T13:32:59.635" v="1881"/>
        <pc:sldMkLst>
          <pc:docMk/>
          <pc:sldMk cId="3674669559" sldId="271"/>
        </pc:sldMkLst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 actId="11529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 actId="20577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 actId="20577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 actId="20577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 actId="20577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 actId="20577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 actId="20577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 actId="20577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 actId="20577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5" y="609600"/>
            <a:ext cx="8676005" cy="1085215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15" y="5163185"/>
            <a:ext cx="5575935" cy="108585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77500" lnSpcReduction="20000"/>
          </a:bodyPr>
          <a:lstStyle/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2012180022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양기석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2015182002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고동현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179B6-1AB8-41A8-A304-342E51B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22120"/>
            <a:ext cx="6096000" cy="341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내부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큐브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59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큐브는 총 </a:t>
            </a:r>
            <a:r>
              <a:rPr lang="en-US" altLang="ko-KR" sz="2400" dirty="0"/>
              <a:t>6</a:t>
            </a:r>
            <a:r>
              <a:rPr lang="ko-KR" altLang="en-US" sz="2400" dirty="0"/>
              <a:t>개로 구성된다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큐브마다 문제를 해결해야 다음 큐브로 넘어간다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오브젝트와 플레이어의 상호작용으로 발생하는 이벤트로 큐브를 클리어한다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yang/AppData/Roaming/PolarisOffice/ETemp/1400_16054944/fImage25819412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5" y="1794510"/>
            <a:ext cx="5391785" cy="3772535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187700" y="420370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325177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7264400" y="3013501"/>
            <a:ext cx="4031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플레이어가 각 큐브마다</a:t>
            </a:r>
            <a:endParaRPr lang="en-US" altLang="ko-KR" sz="2400" dirty="0"/>
          </a:p>
          <a:p>
            <a:r>
              <a:rPr lang="ko-KR" altLang="en-US" sz="2400" dirty="0"/>
              <a:t>정해진 위치에서 등장한다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9A707-3D99-4155-8F2F-4414109D7A5A}"/>
              </a:ext>
            </a:extLst>
          </p:cNvPr>
          <p:cNvSpPr txBox="1"/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5" y="2127885"/>
            <a:ext cx="3469640" cy="2602230"/>
          </a:xfrm>
          <a:prstGeom prst="rect">
            <a:avLst/>
          </a:prstGeom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5364480" y="800735"/>
            <a:ext cx="48729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각종 트랩 사용법을 설명한다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9A707-3D99-4155-8F2F-4414109D7A5A}"/>
              </a:ext>
            </a:extLst>
          </p:cNvPr>
          <p:cNvSpPr txBox="1"/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127885"/>
            <a:ext cx="3469640" cy="2602230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2250C36-12A3-41D7-904E-0B3663EA3A99}"/>
              </a:ext>
            </a:extLst>
          </p:cNvPr>
          <p:cNvSpPr/>
          <p:nvPr/>
        </p:nvSpPr>
        <p:spPr>
          <a:xfrm>
            <a:off x="5010150" y="2023110"/>
            <a:ext cx="2409825" cy="3015615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5364480" y="800735"/>
            <a:ext cx="48729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각종 트랩 사용법을 설명한다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6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8B0F3F-3A09-4C67-95AD-23C8AF24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66570"/>
            <a:ext cx="3324225" cy="3324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813435" y="50863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7C641-0286-4C53-9378-90E22A96150C}"/>
              </a:ext>
            </a:extLst>
          </p:cNvPr>
          <p:cNvSpPr txBox="1"/>
          <p:nvPr/>
        </p:nvSpPr>
        <p:spPr>
          <a:xfrm>
            <a:off x="4559300" y="3044279"/>
            <a:ext cx="307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565785" y="504825"/>
            <a:ext cx="4610735" cy="770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085850" y="2090419"/>
            <a:ext cx="10020935" cy="37814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연구 목적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소개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조작 방법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플레이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accent1">
                    <a:lumMod val="75000"/>
                  </a:schemeClr>
                </a:solidFill>
              </a:rPr>
              <a:t>연구목적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0935-4D93-4F33-8E52-6B10303CCC69}"/>
              </a:ext>
            </a:extLst>
          </p:cNvPr>
          <p:cNvSpPr txBox="1"/>
          <p:nvPr/>
        </p:nvSpPr>
        <p:spPr>
          <a:xfrm>
            <a:off x="1085850" y="2090172"/>
            <a:ext cx="1002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Direct X 12</a:t>
            </a:r>
            <a:r>
              <a:rPr lang="ko-KR" altLang="en-US" sz="2400" dirty="0"/>
              <a:t>로 개발하는 </a:t>
            </a:r>
            <a:r>
              <a:rPr lang="en-US" altLang="ko-KR" sz="2400" dirty="0"/>
              <a:t>3D 1,3</a:t>
            </a:r>
            <a:r>
              <a:rPr lang="ko-KR" altLang="en-US" sz="2400" dirty="0"/>
              <a:t>인칭 어드벤처 퍼즐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큐브 스테이지를 저장해서 불러 올 수 있는 로드시스템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팀 프로젝트를 통한 협업능력과 분할 작업능력 배양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협동심을 </a:t>
            </a:r>
            <a:r>
              <a:rPr lang="ko-KR" altLang="en-US" sz="2400" dirty="0" err="1"/>
              <a:t>필요로하는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인 게임을 제작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기존게임과의 차별성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960120" y="1791970"/>
            <a:ext cx="7138035" cy="2370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캐릭터의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특징을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살리기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위한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자석요소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추가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전자석이라는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요소를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도입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680224" y="1984917"/>
            <a:ext cx="10760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시점  </a:t>
            </a:r>
            <a:r>
              <a:rPr lang="en-US" altLang="ko-KR" sz="2800" dirty="0"/>
              <a:t>–  3</a:t>
            </a:r>
            <a:r>
              <a:rPr lang="ko-KR" altLang="en-US" sz="2800" dirty="0"/>
              <a:t>인칭 시점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게임장르 </a:t>
            </a:r>
            <a:r>
              <a:rPr lang="en-US" altLang="ko-KR" sz="2800" dirty="0"/>
              <a:t>– </a:t>
            </a:r>
            <a:r>
              <a:rPr lang="ko-KR" altLang="en-US" sz="2800" dirty="0"/>
              <a:t>어드벤처 퍼즐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플랫폼 </a:t>
            </a:r>
            <a:r>
              <a:rPr lang="en-US" altLang="ko-KR" sz="2800" dirty="0"/>
              <a:t>– Window OS PC</a:t>
            </a:r>
          </a:p>
          <a:p>
            <a:br>
              <a:rPr lang="en-US" altLang="ko-KR" sz="2800" dirty="0"/>
            </a:br>
            <a:r>
              <a:rPr lang="ko-KR" altLang="en-US" sz="2800" dirty="0"/>
              <a:t>스토리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개발되는 </a:t>
            </a:r>
            <a:r>
              <a:rPr lang="en-US" altLang="ko-KR" sz="2800" dirty="0"/>
              <a:t>AI </a:t>
            </a:r>
            <a:r>
              <a:rPr lang="ko-KR" altLang="en-US" sz="2800" dirty="0"/>
              <a:t>로봇을 소재로 </a:t>
            </a:r>
            <a:r>
              <a:rPr lang="ko-KR" altLang="en-US" sz="2800" dirty="0" err="1"/>
              <a:t>큐브안에</a:t>
            </a:r>
            <a:r>
              <a:rPr lang="ko-KR" altLang="en-US" sz="2800" dirty="0"/>
              <a:t> 갇힌 이유를 </a:t>
            </a:r>
            <a:r>
              <a:rPr lang="en-US" altLang="ko-KR" sz="2800" dirty="0"/>
              <a:t>		</a:t>
            </a:r>
          </a:p>
          <a:p>
            <a:r>
              <a:rPr lang="en-US" altLang="ko-KR" sz="2800" dirty="0"/>
              <a:t>			 </a:t>
            </a:r>
            <a:r>
              <a:rPr lang="ko-KR" altLang="en-US" sz="2800" dirty="0"/>
              <a:t>풀어가는</a:t>
            </a:r>
            <a:r>
              <a:rPr lang="en-US" altLang="ko-KR" sz="2800" dirty="0"/>
              <a:t>2</a:t>
            </a:r>
            <a:r>
              <a:rPr lang="ko-KR" altLang="en-US" sz="2800" dirty="0"/>
              <a:t>인용게임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조작방법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C:/Users/yang/AppData/Roaming/PolarisOffice/ETemp/1400_16054944/image3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942975" y="2496185"/>
            <a:ext cx="6909435" cy="2807970"/>
          </a:xfrm>
          <a:prstGeom prst="rect">
            <a:avLst/>
          </a:prstGeom>
          <a:noFill/>
        </p:spPr>
      </p:pic>
      <p:pic>
        <p:nvPicPr>
          <p:cNvPr id="1028" name="Picture 4" descr="C:/Users/yang/AppData/Roaming/PolarisOffice/ETemp/1400_16054944/image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8651240" y="2496820"/>
            <a:ext cx="2397125" cy="2401570"/>
          </a:xfrm>
          <a:prstGeom prst="ellipse">
            <a:avLst/>
          </a:prstGeom>
          <a:noFill/>
        </p:spPr>
      </p:pic>
      <p:sp>
        <p:nvSpPr>
          <p:cNvPr id="7" name="사각형: 둥근 모서리 6"/>
          <p:cNvSpPr>
            <a:spLocks/>
          </p:cNvSpPr>
          <p:nvPr/>
        </p:nvSpPr>
        <p:spPr>
          <a:xfrm>
            <a:off x="1866265" y="385262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A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4" name="사각형: 둥근 모서리 13"/>
          <p:cNvSpPr>
            <a:spLocks/>
          </p:cNvSpPr>
          <p:nvPr/>
        </p:nvSpPr>
        <p:spPr>
          <a:xfrm>
            <a:off x="2218690" y="340177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W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>
            <a:off x="2332990" y="385135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S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6" name="사각형: 둥근 모서리 15"/>
          <p:cNvSpPr>
            <a:spLocks/>
          </p:cNvSpPr>
          <p:nvPr/>
        </p:nvSpPr>
        <p:spPr>
          <a:xfrm>
            <a:off x="2802890" y="385135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D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030" name="도형 1029"/>
          <p:cNvSpPr>
            <a:spLocks/>
          </p:cNvSpPr>
          <p:nvPr/>
        </p:nvSpPr>
        <p:spPr>
          <a:xfrm>
            <a:off x="1600200" y="18218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 이동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F1D231-334E-4D00-AEA2-E120034AB237}"/>
              </a:ext>
            </a:extLst>
          </p:cNvPr>
          <p:cNvSpPr>
            <a:spLocks/>
          </p:cNvSpPr>
          <p:nvPr/>
        </p:nvSpPr>
        <p:spPr>
          <a:xfrm>
            <a:off x="3156736" y="3388443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Century Gothic" charset="0"/>
                <a:ea typeface="Century Gothic" charset="0"/>
              </a:rPr>
              <a:t>R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7" name="도형 1029">
            <a:extLst>
              <a:ext uri="{FF2B5EF4-FFF2-40B4-BE49-F238E27FC236}">
                <a16:creationId xmlns:a16="http://schemas.microsoft.com/office/drawing/2014/main" id="{25A62EA8-4775-4848-9367-1AD7A00C7546}"/>
              </a:ext>
            </a:extLst>
          </p:cNvPr>
          <p:cNvSpPr>
            <a:spLocks/>
          </p:cNvSpPr>
          <p:nvPr/>
        </p:nvSpPr>
        <p:spPr>
          <a:xfrm>
            <a:off x="3357078" y="1808950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전기생성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B20D74-03E7-4E50-B1B5-B53440D29E1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357079" y="2232495"/>
            <a:ext cx="813434" cy="11559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44673F-3E4A-4E51-BAD0-B040AEA21554}"/>
              </a:ext>
            </a:extLst>
          </p:cNvPr>
          <p:cNvCxnSpPr>
            <a:cxnSpLocks/>
            <a:stCxn id="1030" idx="2"/>
          </p:cNvCxnSpPr>
          <p:nvPr/>
        </p:nvCxnSpPr>
        <p:spPr>
          <a:xfrm>
            <a:off x="2413635" y="2245360"/>
            <a:ext cx="0" cy="11430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29">
            <a:extLst>
              <a:ext uri="{FF2B5EF4-FFF2-40B4-BE49-F238E27FC236}">
                <a16:creationId xmlns:a16="http://schemas.microsoft.com/office/drawing/2014/main" id="{612C78D7-68BF-49F6-84A7-AF6FE1DCB8D0}"/>
              </a:ext>
            </a:extLst>
          </p:cNvPr>
          <p:cNvSpPr>
            <a:spLocks/>
          </p:cNvSpPr>
          <p:nvPr/>
        </p:nvSpPr>
        <p:spPr>
          <a:xfrm>
            <a:off x="7852410" y="1808949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상호작용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DE35-637E-48FF-A85C-FA935DEA4013}"/>
              </a:ext>
            </a:extLst>
          </p:cNvPr>
          <p:cNvCxnSpPr>
            <a:cxnSpLocks/>
          </p:cNvCxnSpPr>
          <p:nvPr/>
        </p:nvCxnSpPr>
        <p:spPr>
          <a:xfrm>
            <a:off x="8762953" y="2245360"/>
            <a:ext cx="818369" cy="8954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029">
            <a:extLst>
              <a:ext uri="{FF2B5EF4-FFF2-40B4-BE49-F238E27FC236}">
                <a16:creationId xmlns:a16="http://schemas.microsoft.com/office/drawing/2014/main" id="{013CE114-3668-4A12-BF68-1BDAF9B68663}"/>
              </a:ext>
            </a:extLst>
          </p:cNvPr>
          <p:cNvSpPr>
            <a:spLocks/>
          </p:cNvSpPr>
          <p:nvPr/>
        </p:nvSpPr>
        <p:spPr>
          <a:xfrm>
            <a:off x="10181644" y="1761421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시점전환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1F288F8-1060-463A-B7BA-40E8877D13F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181644" y="2184966"/>
            <a:ext cx="813435" cy="9405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05FD8B4-5D52-4CE2-B5D9-0875B8FB5EE1}"/>
              </a:ext>
            </a:extLst>
          </p:cNvPr>
          <p:cNvSpPr/>
          <p:nvPr/>
        </p:nvSpPr>
        <p:spPr>
          <a:xfrm>
            <a:off x="8844115" y="3662203"/>
            <a:ext cx="2290555" cy="4235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99AA54-5676-4887-BF0B-A68494ACE3B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278110" y="2184966"/>
            <a:ext cx="716969" cy="15984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0085" y="1985010"/>
            <a:ext cx="10761345" cy="3536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DirectX 12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GitHub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Visual Studio 2017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Windows OS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  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0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448435"/>
            <a:ext cx="3355340" cy="443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95215" y="2070735"/>
            <a:ext cx="64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플레이어가 컨트롤하는 캐릭터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11E5D-D0CB-4AB7-B5E9-FF9AB26E8B4D}"/>
              </a:ext>
            </a:extLst>
          </p:cNvPr>
          <p:cNvSpPr txBox="1"/>
          <p:nvPr/>
        </p:nvSpPr>
        <p:spPr>
          <a:xfrm>
            <a:off x="4876800" y="3342043"/>
            <a:ext cx="6452235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특징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: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철깡통으로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구성된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주인공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Century Gothic" charset="0"/>
                <a:ea typeface="Century Gothic" charset="0"/>
              </a:rPr>
              <a:t>    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Century Gothic" charset="0"/>
                <a:ea typeface="Century Gothic" charset="0"/>
              </a:rPr>
              <a:t>          전류를 흘려보내 자석의 성질을 가질 수 </a:t>
            </a:r>
            <a:r>
              <a:rPr lang="en-US" altLang="ko-KR" sz="1800" b="0" cap="none" dirty="0" err="1">
                <a:latin typeface="Century Gothic" charset="0"/>
                <a:ea typeface="Century Gothic" charset="0"/>
              </a:rPr>
              <a:t>있다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.</a:t>
            </a: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Century Gothic" charset="0"/>
                <a:ea typeface="Century Gothic" charset="0"/>
              </a:rPr>
              <a:t>	   </a:t>
            </a:r>
            <a:endParaRPr lang="en-US" altLang="ko-KR" sz="1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외부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2830C9-4639-491F-8B79-578D00B4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51024"/>
            <a:ext cx="6615087" cy="29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Pages>15</Pages>
  <Words>184</Words>
  <Characters>0</Characters>
  <Application>Microsoft Office PowerPoint</Application>
  <DocSecurity>0</DocSecurity>
  <PresentationFormat>와이드스크린</PresentationFormat>
  <Lines>0</Lines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Century Gothic</vt:lpstr>
      <vt:lpstr>Wingdings</vt:lpstr>
      <vt:lpstr>그물</vt:lpstr>
      <vt:lpstr>Escape Cube(가제)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졸업작품(가제) 발표</dc:title>
  <dc:creator>DongHyeon Ko</dc:creator>
  <cp:lastModifiedBy>DongHyeon Ko</cp:lastModifiedBy>
  <cp:revision>3</cp:revision>
  <dcterms:modified xsi:type="dcterms:W3CDTF">2017-11-28T14:37:21Z</dcterms:modified>
</cp:coreProperties>
</file>