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85384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35" y="5163015"/>
            <a:ext cx="5575015" cy="1085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2013000000 </a:t>
            </a:r>
            <a:r>
              <a:rPr lang="ko-KR" altLang="en-US" dirty="0"/>
              <a:t>양기석</a:t>
            </a:r>
            <a:endParaRPr lang="en-US" altLang="ko-KR" dirty="0"/>
          </a:p>
          <a:p>
            <a:r>
              <a:rPr lang="en-US" altLang="ko-KR" dirty="0"/>
              <a:t>2015182002 </a:t>
            </a:r>
            <a:r>
              <a:rPr lang="ko-KR" altLang="en-US" dirty="0"/>
              <a:t>고동현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chemeClr val="accent1">
                    <a:lumMod val="75000"/>
                  </a:schemeClr>
                </a:solidFill>
              </a:rPr>
              <a:t>기획컨셉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680224" y="1984917"/>
            <a:ext cx="10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시점  </a:t>
            </a:r>
            <a:r>
              <a:rPr lang="en-US" altLang="ko-KR" sz="2800" dirty="0"/>
              <a:t>–  3</a:t>
            </a:r>
            <a:r>
              <a:rPr lang="ko-KR" altLang="en-US" sz="2800" dirty="0"/>
              <a:t>인칭 시점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게임장르 </a:t>
            </a:r>
            <a:r>
              <a:rPr lang="en-US" altLang="ko-KR" sz="2800" dirty="0"/>
              <a:t>– </a:t>
            </a:r>
            <a:r>
              <a:rPr lang="ko-KR" altLang="en-US" sz="2800" dirty="0"/>
              <a:t>어드벤처 퍼즐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플랫폼 </a:t>
            </a:r>
            <a:r>
              <a:rPr lang="en-US" altLang="ko-KR" sz="2800" dirty="0"/>
              <a:t>– Window OS PC</a:t>
            </a:r>
          </a:p>
          <a:p>
            <a:br>
              <a:rPr lang="en-US" altLang="ko-KR" sz="2800" dirty="0"/>
            </a:br>
            <a:r>
              <a:rPr lang="ko-KR" altLang="en-US" sz="2800" dirty="0"/>
              <a:t>스토리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개발되는 </a:t>
            </a:r>
            <a:r>
              <a:rPr lang="en-US" altLang="ko-KR" sz="2800" dirty="0"/>
              <a:t>AI </a:t>
            </a:r>
            <a:r>
              <a:rPr lang="ko-KR" altLang="en-US" sz="2800" dirty="0"/>
              <a:t>로봇을 소재로 </a:t>
            </a:r>
            <a:r>
              <a:rPr lang="ko-KR" altLang="en-US" sz="2800" dirty="0" err="1"/>
              <a:t>큐브안에</a:t>
            </a:r>
            <a:r>
              <a:rPr lang="ko-KR" altLang="en-US" sz="2800" dirty="0"/>
              <a:t> 갇힌 이유를 </a:t>
            </a:r>
            <a:r>
              <a:rPr lang="en-US" altLang="ko-KR" sz="2800" dirty="0"/>
              <a:t>		</a:t>
            </a:r>
          </a:p>
          <a:p>
            <a:r>
              <a:rPr lang="en-US" altLang="ko-KR" sz="2800" dirty="0"/>
              <a:t>			 </a:t>
            </a:r>
            <a:r>
              <a:rPr lang="ko-KR" altLang="en-US" sz="2800" dirty="0"/>
              <a:t>풀어가는</a:t>
            </a:r>
            <a:r>
              <a:rPr lang="en-US" altLang="ko-KR" sz="2800" dirty="0"/>
              <a:t>2</a:t>
            </a:r>
            <a:r>
              <a:rPr lang="ko-KR" altLang="en-US" sz="2800" dirty="0"/>
              <a:t>인용게임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179B6-1AB8-41A8-A304-342E51B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991802"/>
            <a:ext cx="7677150" cy="4299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chemeClr val="accent1">
                    <a:lumMod val="75000"/>
                  </a:schemeClr>
                </a:solidFill>
              </a:rPr>
              <a:t>게임컨셉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13</TotalTime>
  <Words>17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맑은 고딕</vt:lpstr>
      <vt:lpstr>그물</vt:lpstr>
      <vt:lpstr>Escape Cube(가제) 발표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졸업작품(가제) 발표</dc:title>
  <dc:creator>DongHyeon Ko</dc:creator>
  <cp:lastModifiedBy>DongHyeon Ko</cp:lastModifiedBy>
  <cp:revision>2</cp:revision>
  <dcterms:created xsi:type="dcterms:W3CDTF">2017-11-20T08:41:38Z</dcterms:created>
  <dcterms:modified xsi:type="dcterms:W3CDTF">2017-11-20T08:55:36Z</dcterms:modified>
</cp:coreProperties>
</file>