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676" r:id="rId20"/>
  </p:sldMasterIdLst>
  <p:notesMasterIdLst>
    <p:notesMasterId r:id="rId22"/>
  </p:notesMasterIdLst>
  <p:sldIdLst>
    <p:sldId id="256" r:id="rId24"/>
    <p:sldId id="259" r:id="rId25"/>
    <p:sldId id="266" r:id="rId26"/>
    <p:sldId id="260" r:id="rId27"/>
    <p:sldId id="257" r:id="rId28"/>
    <p:sldId id="265" r:id="rId29"/>
    <p:sldId id="267" r:id="rId30"/>
    <p:sldId id="261" r:id="rId31"/>
    <p:sldId id="264" r:id="rId32"/>
    <p:sldId id="258" r:id="rId33"/>
    <p:sldId id="270" r:id="rId34"/>
    <p:sldId id="262" r:id="rId35"/>
    <p:sldId id="269" r:id="rId36"/>
    <p:sldId id="263" r:id="rId37"/>
    <p:sldId id="26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E193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20028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2346" y="84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microsoft.com/office/2016/11/relationships/changesInfo" Target="changesInfos/changesInfo1.xml"></Relationship><Relationship Id="rId20" Type="http://schemas.openxmlformats.org/officeDocument/2006/relationships/slideMaster" Target="slideMasters/slideMaster1.xml"></Relationship><Relationship Id="rId21" Type="http://schemas.openxmlformats.org/officeDocument/2006/relationships/theme" Target="theme/theme1.xml"></Relationship><Relationship Id="rId22" Type="http://schemas.openxmlformats.org/officeDocument/2006/relationships/notesMaster" Target="notesMasters/notesMaster1.xml"></Relationship><Relationship Id="rId24" Type="http://schemas.openxmlformats.org/officeDocument/2006/relationships/slide" Target="slides/slide1.xml"></Relationship><Relationship Id="rId25" Type="http://schemas.openxmlformats.org/officeDocument/2006/relationships/slide" Target="slides/slide2.xml"></Relationship><Relationship Id="rId26" Type="http://schemas.openxmlformats.org/officeDocument/2006/relationships/slide" Target="slides/slide3.xml"></Relationship><Relationship Id="rId27" Type="http://schemas.openxmlformats.org/officeDocument/2006/relationships/slide" Target="slides/slide4.xml"></Relationship><Relationship Id="rId28" Type="http://schemas.openxmlformats.org/officeDocument/2006/relationships/slide" Target="slides/slide5.xml"></Relationship><Relationship Id="rId29" Type="http://schemas.openxmlformats.org/officeDocument/2006/relationships/slide" Target="slides/slide6.xml"></Relationship><Relationship Id="rId30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Hyeon Ko" userId="113be3d24099a8d3" providerId="LiveId" clId="{116AF83B-99CC-4C50-A28B-70941B365F50}"/>
    <pc:docChg chg="undo custSel addSld modSld sldOrd">
      <pc:chgData name="DongHyeon Ko" userId="113be3d24099a8d3" providerId="LiveId" clId="{116AF83B-99CC-4C50-A28B-70941B365F50}" dt="2017-11-27T15:42:53.810" v="1619" actId="1076"/>
      <pc:docMkLst>
        <pc:docMk/>
      </pc:docMkLst>
      <pc:sldChg chg="modSp ord">
        <pc:chgData name="DongHyeon Ko" userId="113be3d24099a8d3" providerId="LiveId" clId="{116AF83B-99CC-4C50-A28B-70941B365F50}" dt="2017-11-27T14:57:32.400" v="75" actId="1076"/>
        <pc:sldMkLst>
          <pc:docMk/>
          <pc:sldMk cId="4172613643" sldId="257"/>
        </pc:sldMkLst>
        <pc:spChg chg="mod">
          <ac:chgData name="DongHyeon Ko" userId="113be3d24099a8d3" providerId="LiveId" clId="{116AF83B-99CC-4C50-A28B-70941B365F50}" dt="2017-11-27T14:57:31.332" v="74" actId="1076"/>
          <ac:spMkLst>
            <pc:docMk/>
            <pc:sldMk cId="4172613643" sldId="257"/>
            <ac:spMk id="6" creationId="{4F5F6214-4ED6-440C-8488-40370266643C}"/>
          </ac:spMkLst>
        </pc:spChg>
      </pc:sldChg>
      <pc:sldChg chg="addSp modSp ord">
        <pc:chgData name="DongHyeon Ko" userId="113be3d24099a8d3" providerId="LiveId" clId="{116AF83B-99CC-4C50-A28B-70941B365F50}" dt="2017-11-27T15:20:06.770" v="838" actId="6549"/>
        <pc:sldMkLst>
          <pc:docMk/>
          <pc:sldMk cId="3957995664" sldId="258"/>
        </pc:sldMkLst>
        <pc:spChg chg="add mod">
          <ac:chgData name="DongHyeon Ko" userId="113be3d24099a8d3" providerId="LiveId" clId="{116AF83B-99CC-4C50-A28B-70941B365F50}" dt="2017-11-27T15:20:06.770" v="838" actId="6549"/>
          <ac:spMkLst>
            <pc:docMk/>
            <pc:sldMk cId="3957995664" sldId="258"/>
            <ac:spMk id="2" creationId="{E2885DD5-D5F5-408D-AD65-6045423110FB}"/>
          </ac:spMkLst>
        </pc:spChg>
        <pc:spChg chg="mod">
          <ac:chgData name="DongHyeon Ko" userId="113be3d24099a8d3" providerId="LiveId" clId="{116AF83B-99CC-4C50-A28B-70941B365F50}" dt="2017-11-27T15:05:12.391" v="414" actId="14100"/>
          <ac:spMkLst>
            <pc:docMk/>
            <pc:sldMk cId="3957995664" sldId="258"/>
            <ac:spMk id="6" creationId="{4F5F6214-4ED6-440C-8488-40370266643C}"/>
          </ac:spMkLst>
        </pc:spChg>
        <pc:picChg chg="mod">
          <ac:chgData name="DongHyeon Ko" userId="113be3d24099a8d3" providerId="LiveId" clId="{116AF83B-99CC-4C50-A28B-70941B365F50}" dt="2017-11-27T15:05:19.927" v="419" actId="1076"/>
          <ac:picMkLst>
            <pc:docMk/>
            <pc:sldMk cId="3957995664" sldId="258"/>
            <ac:picMk id="5" creationId="{2D6179B6-1AB8-41A8-A304-342E51B0C537}"/>
          </ac:picMkLst>
        </pc:picChg>
      </pc:sldChg>
      <pc:sldChg chg="addSp delSp modSp add ord">
        <pc:chgData name="DongHyeon Ko" userId="113be3d24099a8d3" providerId="LiveId" clId="{116AF83B-99CC-4C50-A28B-70941B365F50}" dt="2017-11-27T15:40:46.077" v="1547" actId="1076"/>
        <pc:sldMkLst>
          <pc:docMk/>
          <pc:sldMk cId="2091678307" sldId="259"/>
        </pc:sldMkLst>
        <pc:spChg chg="add del mod">
          <ac:chgData name="DongHyeon Ko" userId="113be3d24099a8d3" providerId="LiveId" clId="{116AF83B-99CC-4C50-A28B-70941B365F50}" dt="2017-11-27T15:40:46.077" v="1547" actId="1076"/>
          <ac:spMkLst>
            <pc:docMk/>
            <pc:sldMk cId="2091678307" sldId="259"/>
            <ac:spMk id="2" creationId="{CCA50935-4D93-4F33-8E52-6B10303CCC69}"/>
          </ac:spMkLst>
        </pc:spChg>
        <pc:spChg chg="mod">
          <ac:chgData name="DongHyeon Ko" userId="113be3d24099a8d3" providerId="LiveId" clId="{116AF83B-99CC-4C50-A28B-70941B365F50}" dt="2017-11-27T15:40:41.573" v="1544" actId="1076"/>
          <ac:spMkLst>
            <pc:docMk/>
            <pc:sldMk cId="2091678307" sldId="259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4:32:03.773" v="1" actId="478"/>
          <ac:spMkLst>
            <pc:docMk/>
            <pc:sldMk cId="2091678307" sldId="259"/>
            <ac:spMk id="7" creationId="{9FAFA7CE-C7C5-4420-ACBD-A8440538B18F}"/>
          </ac:spMkLst>
        </pc:spChg>
      </pc:sldChg>
      <pc:sldChg chg="addSp modSp add ord">
        <pc:chgData name="DongHyeon Ko" userId="113be3d24099a8d3" providerId="LiveId" clId="{116AF83B-99CC-4C50-A28B-70941B365F50}" dt="2017-11-27T15:36:13.174" v="1535" actId="1076"/>
        <pc:sldMkLst>
          <pc:docMk/>
          <pc:sldMk cId="1647177349" sldId="260"/>
        </pc:sldMkLst>
        <pc:spChg chg="add mod">
          <ac:chgData name="DongHyeon Ko" userId="113be3d24099a8d3" providerId="LiveId" clId="{116AF83B-99CC-4C50-A28B-70941B365F50}" dt="2017-11-27T15:36:13.174" v="1535" actId="1076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116AF83B-99CC-4C50-A28B-70941B365F50}" dt="2017-11-27T14:57:16.376" v="61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7T15:04:38.012" v="357" actId="1076"/>
        <pc:sldMkLst>
          <pc:docMk/>
          <pc:sldMk cId="1106448981" sldId="261"/>
        </pc:sldMkLst>
        <pc:spChg chg="add del mod">
          <ac:chgData name="DongHyeon Ko" userId="113be3d24099a8d3" providerId="LiveId" clId="{116AF83B-99CC-4C50-A28B-70941B365F50}" dt="2017-11-27T15:01:27.230" v="141" actId="1076"/>
          <ac:spMkLst>
            <pc:docMk/>
            <pc:sldMk cId="1106448981" sldId="261"/>
            <ac:spMk id="2" creationId="{C21FA5C5-1ECA-4C21-AEE2-FE86CB73EBD4}"/>
          </ac:spMkLst>
        </pc:spChg>
        <pc:spChg chg="add mod">
          <ac:chgData name="DongHyeon Ko" userId="113be3d24099a8d3" providerId="LiveId" clId="{116AF83B-99CC-4C50-A28B-70941B365F50}" dt="2017-11-27T15:02:11.887" v="240" actId="1076"/>
          <ac:spMkLst>
            <pc:docMk/>
            <pc:sldMk cId="1106448981" sldId="261"/>
            <ac:spMk id="4" creationId="{59B0DA41-64D1-4DEF-A4C1-D0C2E82FBDE2}"/>
          </ac:spMkLst>
        </pc:spChg>
        <pc:spChg chg="mod">
          <ac:chgData name="DongHyeon Ko" userId="113be3d24099a8d3" providerId="LiveId" clId="{116AF83B-99CC-4C50-A28B-70941B365F50}" dt="2017-11-27T15:04:38.012" v="357" actId="1076"/>
          <ac:spMkLst>
            <pc:docMk/>
            <pc:sldMk cId="1106448981" sldId="261"/>
            <ac:spMk id="6" creationId="{4F5F6214-4ED6-440C-8488-40370266643C}"/>
          </ac:spMkLst>
        </pc:spChg>
        <pc:spChg chg="add mod">
          <ac:chgData name="DongHyeon Ko" userId="113be3d24099a8d3" providerId="LiveId" clId="{116AF83B-99CC-4C50-A28B-70941B365F50}" dt="2017-11-27T15:03:50.867" v="312" actId="20577"/>
          <ac:spMkLst>
            <pc:docMk/>
            <pc:sldMk cId="1106448981" sldId="261"/>
            <ac:spMk id="7" creationId="{41011E5D-D0CB-4AB7-B5E9-FF9AB26E8B4D}"/>
          </ac:spMkLst>
        </pc:spChg>
        <pc:picChg chg="add mod">
          <ac:chgData name="DongHyeon Ko" userId="113be3d24099a8d3" providerId="LiveId" clId="{116AF83B-99CC-4C50-A28B-70941B365F50}" dt="2017-11-27T15:00:02.456" v="139" actId="1076"/>
          <ac:picMkLst>
            <pc:docMk/>
            <pc:sldMk cId="1106448981" sldId="261"/>
            <ac:picMk id="3" creationId="{30FB801F-9F39-4030-BC03-B22DD3F87B55}"/>
          </ac:picMkLst>
        </pc:picChg>
      </pc:sldChg>
      <pc:sldChg chg="delSp add">
        <pc:chgData name="DongHyeon Ko" userId="113be3d24099a8d3" providerId="LiveId" clId="{116AF83B-99CC-4C50-A28B-70941B365F50}" dt="2017-11-27T15:16:01.517" v="583" actId="478"/>
        <pc:sldMkLst>
          <pc:docMk/>
          <pc:sldMk cId="2532134966" sldId="262"/>
        </pc:sldMkLst>
        <pc:spChg chg="del">
          <ac:chgData name="DongHyeon Ko" userId="113be3d24099a8d3" providerId="LiveId" clId="{116AF83B-99CC-4C50-A28B-70941B365F50}" dt="2017-11-27T15:16:01.517" v="583" actId="478"/>
          <ac:spMkLst>
            <pc:docMk/>
            <pc:sldMk cId="2532134966" sldId="262"/>
            <ac:spMk id="6" creationId="{4F5F6214-4ED6-440C-8488-40370266643C}"/>
          </ac:spMkLst>
        </pc:spChg>
      </pc:sldChg>
      <pc:sldChg chg="addSp delSp modSp add">
        <pc:chgData name="DongHyeon Ko" userId="113be3d24099a8d3" providerId="LiveId" clId="{116AF83B-99CC-4C50-A28B-70941B365F50}" dt="2017-11-27T15:42:39.564" v="1598" actId="1076"/>
        <pc:sldMkLst>
          <pc:docMk/>
          <pc:sldMk cId="2611412412" sldId="263"/>
        </pc:sldMkLst>
        <pc:spChg chg="add mod">
          <ac:chgData name="DongHyeon Ko" userId="113be3d24099a8d3" providerId="LiveId" clId="{116AF83B-99CC-4C50-A28B-70941B365F50}" dt="2017-11-27T15:42:39.564" v="1598" actId="1076"/>
          <ac:spMkLst>
            <pc:docMk/>
            <pc:sldMk cId="2611412412" sldId="263"/>
            <ac:spMk id="3" creationId="{D957C641-0286-4C53-9378-90E22A96150C}"/>
          </ac:spMkLst>
        </pc:spChg>
        <pc:spChg chg="del">
          <ac:chgData name="DongHyeon Ko" userId="113be3d24099a8d3" providerId="LiveId" clId="{116AF83B-99CC-4C50-A28B-70941B365F50}" dt="2017-11-27T15:04:15.465" v="315" actId="478"/>
          <ac:spMkLst>
            <pc:docMk/>
            <pc:sldMk cId="2611412412" sldId="263"/>
            <ac:spMk id="6" creationId="{4F5F6214-4ED6-440C-8488-40370266643C}"/>
          </ac:spMkLst>
        </pc:spChg>
      </pc:sldChg>
      <pc:sldChg chg="addSp delSp modSp add ord">
        <pc:chgData name="DongHyeon Ko" userId="113be3d24099a8d3" providerId="LiveId" clId="{116AF83B-99CC-4C50-A28B-70941B365F50}" dt="2017-11-27T15:08:39.823" v="425" actId="1076"/>
        <pc:sldMkLst>
          <pc:docMk/>
          <pc:sldMk cId="3481522497" sldId="264"/>
        </pc:sldMkLst>
        <pc:spChg chg="mod">
          <ac:chgData name="DongHyeon Ko" userId="113be3d24099a8d3" providerId="LiveId" clId="{116AF83B-99CC-4C50-A28B-70941B365F50}" dt="2017-11-27T15:05:05.572" v="398" actId="1076"/>
          <ac:spMkLst>
            <pc:docMk/>
            <pc:sldMk cId="3481522497" sldId="264"/>
            <ac:spMk id="6" creationId="{4F5F6214-4ED6-440C-8488-40370266643C}"/>
          </ac:spMkLst>
        </pc:spChg>
        <pc:picChg chg="add mod">
          <ac:chgData name="DongHyeon Ko" userId="113be3d24099a8d3" providerId="LiveId" clId="{116AF83B-99CC-4C50-A28B-70941B365F50}" dt="2017-11-27T15:08:37.894" v="424" actId="1076"/>
          <ac:picMkLst>
            <pc:docMk/>
            <pc:sldMk cId="3481522497" sldId="264"/>
            <ac:picMk id="2" creationId="{BF2830C9-4639-491F-8B79-578D00B4891D}"/>
          </ac:picMkLst>
        </pc:picChg>
        <pc:picChg chg="del">
          <ac:chgData name="DongHyeon Ko" userId="113be3d24099a8d3" providerId="LiveId" clId="{116AF83B-99CC-4C50-A28B-70941B365F50}" dt="2017-11-27T15:04:40.787" v="359" actId="478"/>
          <ac:picMkLst>
            <pc:docMk/>
            <pc:sldMk cId="3481522497" sldId="264"/>
            <ac:picMk id="5" creationId="{2D6179B6-1AB8-41A8-A304-342E51B0C537}"/>
          </ac:picMkLst>
        </pc:picChg>
      </pc:sldChg>
      <pc:sldChg chg="addSp delSp modSp add">
        <pc:chgData name="DongHyeon Ko" userId="113be3d24099a8d3" providerId="LiveId" clId="{116AF83B-99CC-4C50-A28B-70941B365F50}" dt="2017-11-27T15:18:35.248" v="673" actId="1076"/>
        <pc:sldMkLst>
          <pc:docMk/>
          <pc:sldMk cId="226358864" sldId="265"/>
        </pc:sldMkLst>
        <pc:spChg chg="add mod">
          <ac:chgData name="DongHyeon Ko" userId="113be3d24099a8d3" providerId="LiveId" clId="{116AF83B-99CC-4C50-A28B-70941B365F50}" dt="2017-11-27T15:18:32.067" v="646" actId="1076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116AF83B-99CC-4C50-A28B-70941B365F50}" dt="2017-11-27T15:18:26.295" v="624" actId="478"/>
          <ac:spMkLst>
            <pc:docMk/>
            <pc:sldMk cId="226358864" sldId="265"/>
            <ac:spMk id="5" creationId="{414E5BD4-240D-442E-A62A-EF3226A14BE7}"/>
          </ac:spMkLst>
        </pc:spChg>
        <pc:spChg chg="mod">
          <ac:chgData name="DongHyeon Ko" userId="113be3d24099a8d3" providerId="LiveId" clId="{116AF83B-99CC-4C50-A28B-70941B365F50}" dt="2017-11-27T15:18:17.467" v="619" actId="1076"/>
          <ac:spMkLst>
            <pc:docMk/>
            <pc:sldMk cId="226358864" sldId="265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18:19.348" v="620" actId="478"/>
          <ac:spMkLst>
            <pc:docMk/>
            <pc:sldMk cId="226358864" sldId="265"/>
            <ac:spMk id="7" creationId="{9FAFA7CE-C7C5-4420-ACBD-A8440538B18F}"/>
          </ac:spMkLst>
        </pc:spChg>
        <pc:spChg chg="add mod">
          <ac:chgData name="DongHyeon Ko" userId="113be3d24099a8d3" providerId="LiveId" clId="{116AF83B-99CC-4C50-A28B-70941B365F50}" dt="2017-11-27T15:18:35.248" v="673" actId="1076"/>
          <ac:spMkLst>
            <pc:docMk/>
            <pc:sldMk cId="226358864" sldId="265"/>
            <ac:spMk id="8" creationId="{7A3C0CA8-6DB7-4672-AFFA-B0BE07451F04}"/>
          </ac:spMkLst>
        </pc:spChg>
      </pc:sldChg>
      <pc:sldChg chg="add">
        <pc:chgData name="DongHyeon Ko" userId="113be3d24099a8d3" providerId="LiveId" clId="{116AF83B-99CC-4C50-A28B-70941B365F50}" dt="2017-11-27T15:40:35.844" v="1536" actId="1076"/>
        <pc:sldMkLst>
          <pc:docMk/>
          <pc:sldMk cId="1305830897" sldId="266"/>
        </pc:sldMkLst>
      </pc:sldChg>
      <pc:sldChg chg="delSp modSp add">
        <pc:chgData name="DongHyeon Ko" userId="113be3d24099a8d3" providerId="LiveId" clId="{116AF83B-99CC-4C50-A28B-70941B365F50}" dt="2017-11-27T15:41:39.923" v="1582" actId="478"/>
        <pc:sldMkLst>
          <pc:docMk/>
          <pc:sldMk cId="4148332174" sldId="267"/>
        </pc:sldMkLst>
        <pc:spChg chg="del">
          <ac:chgData name="DongHyeon Ko" userId="113be3d24099a8d3" providerId="LiveId" clId="{116AF83B-99CC-4C50-A28B-70941B365F50}" dt="2017-11-27T15:41:39.760" v="1581" actId="478"/>
          <ac:spMkLst>
            <pc:docMk/>
            <pc:sldMk cId="4148332174" sldId="267"/>
            <ac:spMk id="2" creationId="{EEF839AF-7218-4F6B-93E9-E9AC1CC75A16}"/>
          </ac:spMkLst>
        </pc:spChg>
        <pc:spChg chg="mod">
          <ac:chgData name="DongHyeon Ko" userId="113be3d24099a8d3" providerId="LiveId" clId="{116AF83B-99CC-4C50-A28B-70941B365F50}" dt="2017-11-27T15:41:38.578" v="1580" actId="14100"/>
          <ac:spMkLst>
            <pc:docMk/>
            <pc:sldMk cId="4148332174" sldId="267"/>
            <ac:spMk id="6" creationId="{4F5F6214-4ED6-440C-8488-40370266643C}"/>
          </ac:spMkLst>
        </pc:spChg>
        <pc:spChg chg="del">
          <ac:chgData name="DongHyeon Ko" userId="113be3d24099a8d3" providerId="LiveId" clId="{116AF83B-99CC-4C50-A28B-70941B365F50}" dt="2017-11-27T15:41:39.923" v="1582" actId="478"/>
          <ac:spMkLst>
            <pc:docMk/>
            <pc:sldMk cId="4148332174" sldId="267"/>
            <ac:spMk id="8" creationId="{7A3C0CA8-6DB7-4672-AFFA-B0BE07451F04}"/>
          </ac:spMkLst>
        </pc:spChg>
      </pc:sldChg>
      <pc:sldChg chg="modSp add">
        <pc:chgData name="DongHyeon Ko" userId="113be3d24099a8d3" providerId="LiveId" clId="{116AF83B-99CC-4C50-A28B-70941B365F50}" dt="2017-11-27T15:42:53.810" v="1619" actId="1076"/>
        <pc:sldMkLst>
          <pc:docMk/>
          <pc:sldMk cId="1813274950" sldId="268"/>
        </pc:sldMkLst>
        <pc:spChg chg="mod">
          <ac:chgData name="DongHyeon Ko" userId="113be3d24099a8d3" providerId="LiveId" clId="{116AF83B-99CC-4C50-A28B-70941B365F50}" dt="2017-11-27T15:42:53.810" v="1619" actId="1076"/>
          <ac:spMkLst>
            <pc:docMk/>
            <pc:sldMk cId="1813274950" sldId="268"/>
            <ac:spMk id="3" creationId="{D957C641-0286-4C53-9378-90E22A96150C}"/>
          </ac:spMkLst>
        </pc:spChg>
      </pc:sldChg>
    </pc:docChg>
  </pc:docChgLst>
  <pc:docChgLst>
    <pc:chgData name="DongHyeon Ko" userId="113be3d24099a8d3" providerId="LiveId" clId="{07314520-6191-4EBB-AC7B-6BE57BFF3A5C}"/>
    <pc:docChg chg="undo custSel addSld modSld">
      <pc:chgData name="DongHyeon Ko" userId="113be3d24099a8d3" providerId="LiveId" clId="{07314520-6191-4EBB-AC7B-6BE57BFF3A5C}" dt="2017-11-28T08:33:09.803" v="716" actId="20577"/>
      <pc:docMkLst>
        <pc:docMk/>
      </pc:docMkLst>
      <pc:sldChg chg="modSp">
        <pc:chgData name="DongHyeon Ko" userId="113be3d24099a8d3" providerId="LiveId" clId="{07314520-6191-4EBB-AC7B-6BE57BFF3A5C}" dt="2017-11-28T07:32:07.465" v="157" actId="20577"/>
        <pc:sldMkLst>
          <pc:docMk/>
          <pc:sldMk cId="3957995664" sldId="258"/>
        </pc:sldMkLst>
        <pc:spChg chg="mod">
          <ac:chgData name="DongHyeon Ko" userId="113be3d24099a8d3" providerId="LiveId" clId="{07314520-6191-4EBB-AC7B-6BE57BFF3A5C}" dt="2017-11-28T07:32:07.465" v="157" actId="20577"/>
          <ac:spMkLst>
            <pc:docMk/>
            <pc:sldMk cId="3957995664" sldId="258"/>
            <ac:spMk id="2" creationId="{E2885DD5-D5F5-408D-AD65-6045423110FB}"/>
          </ac:spMkLst>
        </pc:spChg>
      </pc:sldChg>
      <pc:sldChg chg="addSp delSp modSp">
        <pc:chgData name="DongHyeon Ko" userId="113be3d24099a8d3" providerId="LiveId" clId="{07314520-6191-4EBB-AC7B-6BE57BFF3A5C}" dt="2017-11-28T08:02:47.981" v="270" actId="11529"/>
        <pc:sldMkLst>
          <pc:docMk/>
          <pc:sldMk cId="2091678307" sldId="259"/>
        </pc:sldMkLst>
        <pc:spChg chg="add del mod">
          <ac:chgData name="DongHyeon Ko" userId="113be3d24099a8d3" providerId="LiveId" clId="{07314520-6191-4EBB-AC7B-6BE57BFF3A5C}" dt="2017-11-28T08:02:47.981" v="270" actId="11529"/>
          <ac:spMkLst>
            <pc:docMk/>
            <pc:sldMk cId="2091678307" sldId="259"/>
            <ac:spMk id="2" creationId="{C6567615-79FB-4AD7-A980-3074A89A7BC3}"/>
          </ac:spMkLst>
        </pc:spChg>
        <pc:spChg chg="add mod">
          <ac:chgData name="DongHyeon Ko" userId="113be3d24099a8d3" providerId="LiveId" clId="{07314520-6191-4EBB-AC7B-6BE57BFF3A5C}" dt="2017-11-28T08:02:47.392" v="267" actId="571"/>
          <ac:spMkLst>
            <pc:docMk/>
            <pc:sldMk cId="2091678307" sldId="259"/>
            <ac:spMk id="4" creationId="{7EFCEF8D-1AB0-485B-B326-3FBC7A76B077}"/>
          </ac:spMkLst>
        </pc:spChg>
        <pc:spChg chg="mod">
          <ac:chgData name="DongHyeon Ko" userId="113be3d24099a8d3" providerId="LiveId" clId="{07314520-6191-4EBB-AC7B-6BE57BFF3A5C}" dt="2017-11-28T08:02:46.923" v="265" actId="1076"/>
          <ac:spMkLst>
            <pc:docMk/>
            <pc:sldMk cId="2091678307" sldId="259"/>
            <ac:spMk id="6" creationId="{4F5F6214-4ED6-440C-8488-40370266643C}"/>
          </ac:spMkLst>
        </pc:spChg>
        <pc:picChg chg="add del mod">
          <ac:chgData name="DongHyeon Ko" userId="113be3d24099a8d3" providerId="LiveId" clId="{07314520-6191-4EBB-AC7B-6BE57BFF3A5C}" dt="2017-11-28T08:02:46.731" v="260"/>
          <ac:picMkLst>
            <pc:docMk/>
            <pc:sldMk cId="2091678307" sldId="259"/>
            <ac:picMk id="5" creationId="{A5579328-43DB-4304-8677-72B0012CF0C7}"/>
          </ac:picMkLst>
        </pc:picChg>
      </pc:sldChg>
      <pc:sldChg chg="modSp">
        <pc:chgData name="DongHyeon Ko" userId="113be3d24099a8d3" providerId="LiveId" clId="{07314520-6191-4EBB-AC7B-6BE57BFF3A5C}" dt="2017-11-28T08:15:08.389" v="625" actId="20577"/>
        <pc:sldMkLst>
          <pc:docMk/>
          <pc:sldMk cId="1647177349" sldId="260"/>
        </pc:sldMkLst>
        <pc:spChg chg="mod">
          <ac:chgData name="DongHyeon Ko" userId="113be3d24099a8d3" providerId="LiveId" clId="{07314520-6191-4EBB-AC7B-6BE57BFF3A5C}" dt="2017-11-28T08:15:08.389" v="625" actId="20577"/>
          <ac:spMkLst>
            <pc:docMk/>
            <pc:sldMk cId="1647177349" sldId="260"/>
            <ac:spMk id="2" creationId="{7732E46B-654D-43D2-A8CD-898973E1F01B}"/>
          </ac:spMkLst>
        </pc:spChg>
        <pc:spChg chg="mod">
          <ac:chgData name="DongHyeon Ko" userId="113be3d24099a8d3" providerId="LiveId" clId="{07314520-6191-4EBB-AC7B-6BE57BFF3A5C}" dt="2017-11-28T08:06:30.927" v="314" actId="14100"/>
          <ac:spMkLst>
            <pc:docMk/>
            <pc:sldMk cId="1647177349" sldId="260"/>
            <ac:spMk id="6" creationId="{4F5F6214-4ED6-440C-8488-40370266643C}"/>
          </ac:spMkLst>
        </pc:spChg>
      </pc:sldChg>
      <pc:sldChg chg="addSp delSp modSp">
        <pc:chgData name="DongHyeon Ko" userId="113be3d24099a8d3" providerId="LiveId" clId="{07314520-6191-4EBB-AC7B-6BE57BFF3A5C}" dt="2017-11-28T08:03:05.026" v="275"/>
        <pc:sldMkLst>
          <pc:docMk/>
          <pc:sldMk cId="2532134966" sldId="262"/>
        </pc:sldMkLst>
        <pc:spChg chg="add mod">
          <ac:chgData name="DongHyeon Ko" userId="113be3d24099a8d3" providerId="LiveId" clId="{07314520-6191-4EBB-AC7B-6BE57BFF3A5C}" dt="2017-11-28T08:02:59.559" v="274" actId="1076"/>
          <ac:spMkLst>
            <pc:docMk/>
            <pc:sldMk cId="2532134966" sldId="262"/>
            <ac:spMk id="2" creationId="{47F9A707-3D99-4155-8F2F-4414109D7A5A}"/>
          </ac:spMkLst>
        </pc:spChg>
        <pc:spChg chg="add mod">
          <ac:chgData name="DongHyeon Ko" userId="113be3d24099a8d3" providerId="LiveId" clId="{07314520-6191-4EBB-AC7B-6BE57BFF3A5C}" dt="2017-11-28T07:40:26.942" v="196" actId="1076"/>
          <ac:spMkLst>
            <pc:docMk/>
            <pc:sldMk cId="2532134966" sldId="262"/>
            <ac:spMk id="6" creationId="{82250C36-12A3-41D7-904E-0B3663EA3A99}"/>
          </ac:spMkLst>
        </pc:spChg>
        <pc:picChg chg="add del mod">
          <ac:chgData name="DongHyeon Ko" userId="113be3d24099a8d3" providerId="LiveId" clId="{07314520-6191-4EBB-AC7B-6BE57BFF3A5C}" dt="2017-11-28T07:36:41.741" v="184"/>
          <ac:picMkLst>
            <pc:docMk/>
            <pc:sldMk cId="2532134966" sldId="262"/>
            <ac:picMk id="4" creationId="{9B800E84-1E7F-4B26-9F73-931B1D06814D}"/>
          </ac:picMkLst>
        </pc:picChg>
        <pc:picChg chg="add mod">
          <ac:chgData name="DongHyeon Ko" userId="113be3d24099a8d3" providerId="LiveId" clId="{07314520-6191-4EBB-AC7B-6BE57BFF3A5C}" dt="2017-11-28T07:36:58.146" v="190" actId="1076"/>
          <ac:picMkLst>
            <pc:docMk/>
            <pc:sldMk cId="2532134966" sldId="262"/>
            <ac:picMk id="5" creationId="{E5D30BB3-842F-486D-9D4E-DDC57E799029}"/>
          </ac:picMkLst>
        </pc:picChg>
        <pc:picChg chg="add del mod">
          <ac:chgData name="DongHyeon Ko" userId="113be3d24099a8d3" providerId="LiveId" clId="{07314520-6191-4EBB-AC7B-6BE57BFF3A5C}" dt="2017-11-28T08:02:53.164" v="272" actId="478"/>
          <ac:picMkLst>
            <pc:docMk/>
            <pc:sldMk cId="2532134966" sldId="262"/>
            <ac:picMk id="8" creationId="{9F19E356-293B-4C5A-911B-09FCDCD4EE90}"/>
          </ac:picMkLst>
        </pc:picChg>
        <pc:picChg chg="add del mod">
          <ac:chgData name="DongHyeon Ko" userId="113be3d24099a8d3" providerId="LiveId" clId="{07314520-6191-4EBB-AC7B-6BE57BFF3A5C}" dt="2017-11-28T08:03:05.026" v="275"/>
          <ac:picMkLst>
            <pc:docMk/>
            <pc:sldMk cId="2532134966" sldId="262"/>
            <ac:picMk id="9" creationId="{E97990E8-4996-45B4-9BD4-53DBEE534C63}"/>
          </ac:picMkLst>
        </pc:picChg>
      </pc:sldChg>
      <pc:sldChg chg="addSp delSp modSp">
        <pc:chgData name="DongHyeon Ko" userId="113be3d24099a8d3" providerId="LiveId" clId="{07314520-6191-4EBB-AC7B-6BE57BFF3A5C}" dt="2017-11-28T08:33:09.803" v="716" actId="20577"/>
        <pc:sldMkLst>
          <pc:docMk/>
          <pc:sldMk cId="226358864" sldId="265"/>
        </pc:sldMkLst>
        <pc:spChg chg="del mod">
          <ac:chgData name="DongHyeon Ko" userId="113be3d24099a8d3" providerId="LiveId" clId="{07314520-6191-4EBB-AC7B-6BE57BFF3A5C}" dt="2017-11-28T08:30:47.184" v="659" actId="478"/>
          <ac:spMkLst>
            <pc:docMk/>
            <pc:sldMk cId="226358864" sldId="265"/>
            <ac:spMk id="2" creationId="{EEF839AF-7218-4F6B-93E9-E9AC1CC75A16}"/>
          </ac:spMkLst>
        </pc:spChg>
        <pc:spChg chg="add del mod">
          <ac:chgData name="DongHyeon Ko" userId="113be3d24099a8d3" providerId="LiveId" clId="{07314520-6191-4EBB-AC7B-6BE57BFF3A5C}" dt="2017-11-28T08:32:24.983" v="684" actId="478"/>
          <ac:spMkLst>
            <pc:docMk/>
            <pc:sldMk cId="226358864" sldId="265"/>
            <ac:spMk id="5" creationId="{A5A5A334-BBEF-42A4-AE78-14C0F6AA6AFD}"/>
          </ac:spMkLst>
        </pc:spChg>
        <pc:spChg chg="add mod">
          <ac:chgData name="DongHyeon Ko" userId="113be3d24099a8d3" providerId="LiveId" clId="{07314520-6191-4EBB-AC7B-6BE57BFF3A5C}" dt="2017-11-28T08:33:07.866" v="714" actId="20577"/>
          <ac:spMkLst>
            <pc:docMk/>
            <pc:sldMk cId="226358864" sldId="265"/>
            <ac:spMk id="7" creationId="{607BEE0D-E9CD-473C-B992-123B5ECDFACE}"/>
          </ac:spMkLst>
        </pc:spChg>
        <pc:spChg chg="del mod">
          <ac:chgData name="DongHyeon Ko" userId="113be3d24099a8d3" providerId="LiveId" clId="{07314520-6191-4EBB-AC7B-6BE57BFF3A5C}" dt="2017-11-28T08:20:35.351" v="629" actId="478"/>
          <ac:spMkLst>
            <pc:docMk/>
            <pc:sldMk cId="226358864" sldId="265"/>
            <ac:spMk id="8" creationId="{7A3C0CA8-6DB7-4672-AFFA-B0BE07451F04}"/>
          </ac:spMkLst>
        </pc:spChg>
        <pc:spChg chg="add del mod">
          <ac:chgData name="DongHyeon Ko" userId="113be3d24099a8d3" providerId="LiveId" clId="{07314520-6191-4EBB-AC7B-6BE57BFF3A5C}" dt="2017-11-28T08:32:24.316" v="683" actId="478"/>
          <ac:spMkLst>
            <pc:docMk/>
            <pc:sldMk cId="226358864" sldId="265"/>
            <ac:spMk id="10" creationId="{EB6A8DCE-D76F-46C9-B330-C03C5D6384EC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1" creationId="{B93ED877-8287-4970-86AE-4278047F4438}"/>
          </ac:spMkLst>
        </pc:spChg>
        <pc:spChg chg="add mod">
          <ac:chgData name="DongHyeon Ko" userId="113be3d24099a8d3" providerId="LiveId" clId="{07314520-6191-4EBB-AC7B-6BE57BFF3A5C}" dt="2017-11-28T08:32:17.915" v="680" actId="571"/>
          <ac:spMkLst>
            <pc:docMk/>
            <pc:sldMk cId="226358864" sldId="265"/>
            <ac:spMk id="12" creationId="{24713A73-5718-4249-AA21-327189981D21}"/>
          </ac:spMkLst>
        </pc:spChg>
        <pc:spChg chg="add mod">
          <ac:chgData name="DongHyeon Ko" userId="113be3d24099a8d3" providerId="LiveId" clId="{07314520-6191-4EBB-AC7B-6BE57BFF3A5C}" dt="2017-11-28T08:33:06.522" v="713" actId="20577"/>
          <ac:spMkLst>
            <pc:docMk/>
            <pc:sldMk cId="226358864" sldId="265"/>
            <ac:spMk id="14" creationId="{B07E42FC-C419-401E-A995-30646A724832}"/>
          </ac:spMkLst>
        </pc:spChg>
        <pc:spChg chg="add mod">
          <ac:chgData name="DongHyeon Ko" userId="113be3d24099a8d3" providerId="LiveId" clId="{07314520-6191-4EBB-AC7B-6BE57BFF3A5C}" dt="2017-11-28T08:33:08.938" v="715" actId="20577"/>
          <ac:spMkLst>
            <pc:docMk/>
            <pc:sldMk cId="226358864" sldId="265"/>
            <ac:spMk id="15" creationId="{7A42665B-A587-45AE-8E9D-14D243D3AC6F}"/>
          </ac:spMkLst>
        </pc:spChg>
        <pc:spChg chg="add mod">
          <ac:chgData name="DongHyeon Ko" userId="113be3d24099a8d3" providerId="LiveId" clId="{07314520-6191-4EBB-AC7B-6BE57BFF3A5C}" dt="2017-11-28T08:33:09.803" v="716" actId="20577"/>
          <ac:spMkLst>
            <pc:docMk/>
            <pc:sldMk cId="226358864" sldId="265"/>
            <ac:spMk id="16" creationId="{97D3B44B-89BF-452A-B7C5-458BA1B1F938}"/>
          </ac:spMkLst>
        </pc:spChg>
        <pc:picChg chg="add mod modCrop">
          <ac:chgData name="DongHyeon Ko" userId="113be3d24099a8d3" providerId="LiveId" clId="{07314520-6191-4EBB-AC7B-6BE57BFF3A5C}" dt="2017-11-28T08:31:46.430" v="673" actId="1076"/>
          <ac:picMkLst>
            <pc:docMk/>
            <pc:sldMk cId="226358864" sldId="265"/>
            <ac:picMk id="4" creationId="{4CA99FD9-CA1F-42CB-9446-1CB0D901DCBF}"/>
          </ac:picMkLst>
        </pc:picChg>
        <pc:picChg chg="add mod">
          <ac:chgData name="DongHyeon Ko" userId="113be3d24099a8d3" providerId="LiveId" clId="{07314520-6191-4EBB-AC7B-6BE57BFF3A5C}" dt="2017-11-28T08:23:06.065" v="645"/>
          <ac:picMkLst>
            <pc:docMk/>
            <pc:sldMk cId="226358864" sldId="265"/>
            <ac:picMk id="1026" creationId="{805EE7AA-D1F4-47C0-B634-1918D02D1E2C}"/>
          </ac:picMkLst>
        </pc:picChg>
        <pc:picChg chg="add mod modCrop">
          <ac:chgData name="DongHyeon Ko" userId="113be3d24099a8d3" providerId="LiveId" clId="{07314520-6191-4EBB-AC7B-6BE57BFF3A5C}" dt="2017-11-28T08:31:52.597" v="676" actId="1076"/>
          <ac:picMkLst>
            <pc:docMk/>
            <pc:sldMk cId="226358864" sldId="265"/>
            <ac:picMk id="1028" creationId="{FEE03BAD-3488-4D7E-B0B0-428426ADC3F2}"/>
          </ac:picMkLst>
        </pc:picChg>
      </pc:sldChg>
      <pc:sldChg chg="addSp delSp modSp add">
        <pc:chgData name="DongHyeon Ko" userId="113be3d24099a8d3" providerId="LiveId" clId="{07314520-6191-4EBB-AC7B-6BE57BFF3A5C}" dt="2017-11-28T07:36:42.799" v="185"/>
        <pc:sldMkLst>
          <pc:docMk/>
          <pc:sldMk cId="501479627" sldId="269"/>
        </pc:sldMkLst>
        <pc:picChg chg="add del mod">
          <ac:chgData name="DongHyeon Ko" userId="113be3d24099a8d3" providerId="LiveId" clId="{07314520-6191-4EBB-AC7B-6BE57BFF3A5C}" dt="2017-11-28T07:36:38.073" v="181"/>
          <ac:picMkLst>
            <pc:docMk/>
            <pc:sldMk cId="501479627" sldId="269"/>
            <ac:picMk id="3" creationId="{95AB2F68-882D-44B5-BC55-C9A72B249553}"/>
          </ac:picMkLst>
        </pc:picChg>
        <pc:picChg chg="add">
          <ac:chgData name="DongHyeon Ko" userId="113be3d24099a8d3" providerId="LiveId" clId="{07314520-6191-4EBB-AC7B-6BE57BFF3A5C}" dt="2017-11-28T07:36:42.799" v="185"/>
          <ac:picMkLst>
            <pc:docMk/>
            <pc:sldMk cId="501479627" sldId="269"/>
            <ac:picMk id="4" creationId="{728B0F3F-3A09-4C67-95AD-23C8AF240893}"/>
          </ac:picMkLst>
        </pc:picChg>
      </pc:sldChg>
      <pc:sldChg chg="add">
        <pc:chgData name="DongHyeon Ko" userId="113be3d24099a8d3" providerId="LiveId" clId="{07314520-6191-4EBB-AC7B-6BE57BFF3A5C}" dt="2017-11-28T07:32:17.221" v="159"/>
        <pc:sldMkLst>
          <pc:docMk/>
          <pc:sldMk cId="611401221" sldId="270"/>
        </pc:sldMkLst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5AED4-A81B-4011-84EF-4470B62B1E6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2F8DA-9F01-467B-92BE-0FA13F0B7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3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25819412441.png"></Relationship><Relationship Id="rId2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3" Type="http://schemas.microsoft.com/office/2007/relationships/hdphoto" Target="../media/hdphoto1.wdp"></Relationship><Relationship Id="rId2" Type="http://schemas.openxmlformats.org/officeDocument/2006/relationships/image" Target="../media/image2.png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jpg"></Relationship><Relationship Id="rId6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50FC-3593-4775-A40F-049DD30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695" y="609600"/>
            <a:ext cx="8676005" cy="1085215"/>
          </a:xfrm>
        </p:spPr>
        <p:txBody>
          <a:bodyPr/>
          <a:lstStyle/>
          <a:p>
            <a:r>
              <a:rPr lang="en-US" altLang="ko-KR" dirty="0"/>
              <a:t>Escape Cube(</a:t>
            </a:r>
            <a:r>
              <a:rPr lang="ko-KR" altLang="en-US" dirty="0"/>
              <a:t>가제</a:t>
            </a:r>
            <a:r>
              <a:rPr lang="en-US" altLang="ko-KR" dirty="0"/>
              <a:t>) </a:t>
            </a:r>
            <a:r>
              <a:rPr lang="ko-KR" altLang="en-US" dirty="0"/>
              <a:t>발표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9F552-87D0-48DC-BC1F-BEED6F963E7E}"/>
              </a:ext>
            </a:extLst>
          </p:cNvPr>
          <p:cNvSpPr txBox="1">
            <a:spLocks/>
          </p:cNvSpPr>
          <p:nvPr/>
        </p:nvSpPr>
        <p:spPr>
          <a:xfrm>
            <a:off x="6990715" y="5163185"/>
            <a:ext cx="5575935" cy="1085850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77500" lnSpcReduction="20000"/>
          </a:bodyPr>
          <a:lstStyle/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all" dirty="0" smtClean="0" b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sx="100000" sy="100000" blurRad="28575" dist="31750" dir="13200000" rotWithShape="0" algn="tl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2012180022 </a:t>
            </a:r>
            <a:r>
              <a:rPr lang="en-US" altLang="ko-KR" sz="4800" cap="all" dirty="0" smtClean="0" b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sx="100000" sy="100000" blurRad="28575" dist="31750" dir="13200000" rotWithShape="0" algn="tl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양기석</a:t>
            </a:r>
            <a:endParaRPr lang="ko-KR" altLang="en-US" sz="4800" cap="all" dirty="0" smtClean="0" b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all" dirty="0" smtClean="0" b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sx="100000" sy="100000" blurRad="28575" dist="31750" dir="13200000" rotWithShape="0" algn="tl">
                    <a:srgbClr val="000000">
                      <a:alpha val="24705"/>
                    </a:srgbClr>
                  </a:outerShdw>
                </a:effectLst>
                <a:latin typeface="Century Gothic" charset="0"/>
                <a:ea typeface="Century Gothic" charset="0"/>
              </a:rPr>
              <a:t>2015182002 </a:t>
            </a:r>
            <a:r>
              <a:rPr lang="en-US" altLang="ko-KR" sz="4800" cap="all" dirty="0" smtClean="0" b="0">
                <a:ln w="3175" cap="flat" cmpd="sng">
                  <a:prstDash/>
                </a:ln>
                <a:solidFill>
                  <a:schemeClr val="accent1"/>
                </a:solidFill>
                <a:effectLst>
                  <a:glow rad="38100">
                    <a:srgbClr val="595959">
                      <a:alpha val="49847"/>
                    </a:srgbClr>
                  </a:glow>
                  <a:outerShdw sx="100000" sy="100000" blurRad="28575" dist="31750" dir="13200000" rotWithShape="0" algn="tl">
                    <a:srgbClr val="000000">
                      <a:alpha val="24705"/>
                    </a:srgbClr>
                  </a:outerShdw>
                </a:effectLst>
                <a:latin typeface="맑은 고딕" charset="0"/>
                <a:ea typeface="맑은 고딕" charset="0"/>
              </a:rPr>
              <a:t>고동현</a:t>
            </a:r>
            <a:endParaRPr lang="ko-KR" altLang="en-US" sz="4800" cap="all" dirty="0" smtClean="0" b="0">
              <a:ln w="3175" cap="flat" cmpd="sng">
                <a:prstDash/>
              </a:ln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6179B6-1AB8-41A8-A304-342E51B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22120"/>
            <a:ext cx="6096000" cy="341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61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내부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큐브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85DD5-D5F5-408D-AD65-6045423110FB}"/>
              </a:ext>
            </a:extLst>
          </p:cNvPr>
          <p:cNvSpPr txBox="1"/>
          <p:nvPr/>
        </p:nvSpPr>
        <p:spPr>
          <a:xfrm>
            <a:off x="6997700" y="1722120"/>
            <a:ext cx="4597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큐브는 총 </a:t>
            </a:r>
            <a:r>
              <a:rPr lang="en-US" altLang="ko-KR" sz="2400" dirty="0"/>
              <a:t>6</a:t>
            </a:r>
            <a:r>
              <a:rPr lang="ko-KR" altLang="en-US" sz="2400" dirty="0"/>
              <a:t>개로 구성된다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큐브마다 문제를 해결해야 다음 큐브로 넘어간다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/>
              <a:t> </a:t>
            </a:r>
            <a:r>
              <a:rPr lang="ko-KR" altLang="en-US" sz="2400" dirty="0"/>
              <a:t>오브젝트와 플레이어의 상호작용으로 발생하는 이벤트로 큐브를 클리어한다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99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791845" y="423545"/>
            <a:ext cx="5614035" cy="768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yang/AppData/Roaming/PolarisOffice/ETemp/1400_16054944/fImage258194124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5985" y="1794510"/>
            <a:ext cx="5391785" cy="37725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5785485" y="890270"/>
            <a:ext cx="48729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이곳에 전반적인 흐름을 쓴다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9A707-3D99-4155-8F2F-4414109D7A5A}"/>
              </a:ext>
            </a:extLst>
          </p:cNvPr>
          <p:cNvSpPr txBox="1"/>
          <p:nvPr/>
        </p:nvSpPr>
        <p:spPr>
          <a:xfrm>
            <a:off x="791845" y="423545"/>
            <a:ext cx="5614035" cy="7689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30BB3-842F-486D-9D4E-DDC57E79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127885"/>
            <a:ext cx="3469640" cy="2602230"/>
          </a:xfrm>
          <a:prstGeom prst="rect">
            <a:avLst/>
          </a:prstGeom>
        </p:spPr>
      </p:pic>
      <p:sp>
        <p:nvSpPr>
          <p:cNvPr id="6" name="번개 5">
            <a:extLst>
              <a:ext uri="{FF2B5EF4-FFF2-40B4-BE49-F238E27FC236}">
                <a16:creationId xmlns:a16="http://schemas.microsoft.com/office/drawing/2014/main" id="{82250C36-12A3-41D7-904E-0B3663EA3A99}"/>
              </a:ext>
            </a:extLst>
          </p:cNvPr>
          <p:cNvSpPr/>
          <p:nvPr/>
        </p:nvSpPr>
        <p:spPr>
          <a:xfrm>
            <a:off x="5010150" y="2023110"/>
            <a:ext cx="2409825" cy="3015615"/>
          </a:xfrm>
          <a:prstGeom prst="lightningBol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364480" y="800735"/>
            <a:ext cx="48729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각종 트랩 사용법을 설명한다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8B0F3F-3A09-4C67-95AD-23C8AF24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66570"/>
            <a:ext cx="3324225" cy="3324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>
            <a:spLocks/>
          </p:cNvSpPr>
          <p:nvPr/>
        </p:nvSpPr>
        <p:spPr>
          <a:xfrm rot="0">
            <a:off x="791845" y="423545"/>
            <a:ext cx="5614035" cy="76898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게임 플레이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 rot="0">
            <a:off x="813435" y="508635"/>
            <a:ext cx="561403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 일정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1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7C641-0286-4C53-9378-90E22A96150C}"/>
              </a:ext>
            </a:extLst>
          </p:cNvPr>
          <p:cNvSpPr txBox="1"/>
          <p:nvPr/>
        </p:nvSpPr>
        <p:spPr>
          <a:xfrm>
            <a:off x="4559300" y="3044279"/>
            <a:ext cx="307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132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 rot="0">
            <a:off x="565785" y="504825"/>
            <a:ext cx="4610735" cy="7702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chemeClr val="accent1">
                    <a:lumMod val="75000"/>
                  </a:schemeClr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cap="none" dirty="0" smtClean="0" b="0">
              <a:solidFill>
                <a:schemeClr val="accent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1085850" y="2090419"/>
            <a:ext cx="10020935" cy="37814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연구 목적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게임 소개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조작 방법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 게임 플레이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7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accent1">
                    <a:lumMod val="75000"/>
                  </a:schemeClr>
                </a:solidFill>
              </a:rPr>
              <a:t>연구목적</a:t>
            </a:r>
            <a:endParaRPr lang="ko-KR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0935-4D93-4F33-8E52-6B10303CCC69}"/>
              </a:ext>
            </a:extLst>
          </p:cNvPr>
          <p:cNvSpPr txBox="1"/>
          <p:nvPr/>
        </p:nvSpPr>
        <p:spPr>
          <a:xfrm>
            <a:off x="1085850" y="2090172"/>
            <a:ext cx="1002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Direct X 12</a:t>
            </a:r>
            <a:r>
              <a:rPr lang="ko-KR" altLang="en-US" sz="2400" dirty="0"/>
              <a:t>로 개발하는 </a:t>
            </a:r>
            <a:r>
              <a:rPr lang="en-US" altLang="ko-KR" sz="2400" dirty="0"/>
              <a:t>3D 1,3</a:t>
            </a:r>
            <a:r>
              <a:rPr lang="ko-KR" altLang="en-US" sz="2400" dirty="0"/>
              <a:t>인칭 어드벤처 퍼즐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큐브 스테이지를 저장해서 불러 올 수 있는 로드시스템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팀 프로젝트를 통한 협업능력과 분할 작업능력 배양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협동심을 </a:t>
            </a:r>
            <a:r>
              <a:rPr lang="ko-KR" altLang="en-US" sz="2400" dirty="0" err="1"/>
              <a:t>필요로하는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인 게임을 제작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5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88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기존게임과의 차별성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 rot="0">
            <a:off x="960120" y="1791970"/>
            <a:ext cx="7138035" cy="2370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캐릭터의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특징을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살리기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위한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자석요소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추가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전자석이라는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요소를</a:t>
            </a:r>
            <a:r>
              <a:rPr lang="en-US" altLang="ko-KR" sz="2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도입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77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FA7CE-C7C5-4420-ACBD-A8440538B18F}"/>
              </a:ext>
            </a:extLst>
          </p:cNvPr>
          <p:cNvSpPr txBox="1"/>
          <p:nvPr/>
        </p:nvSpPr>
        <p:spPr>
          <a:xfrm>
            <a:off x="680224" y="1984917"/>
            <a:ext cx="10760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시점  </a:t>
            </a:r>
            <a:r>
              <a:rPr lang="en-US" altLang="ko-KR" sz="2800" dirty="0"/>
              <a:t>–  3</a:t>
            </a:r>
            <a:r>
              <a:rPr lang="ko-KR" altLang="en-US" sz="2800" dirty="0"/>
              <a:t>인칭 시점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게임장르 </a:t>
            </a:r>
            <a:r>
              <a:rPr lang="en-US" altLang="ko-KR" sz="2800" dirty="0"/>
              <a:t>– </a:t>
            </a:r>
            <a:r>
              <a:rPr lang="ko-KR" altLang="en-US" sz="2800" dirty="0"/>
              <a:t>어드벤처 퍼즐</a:t>
            </a:r>
            <a:endParaRPr lang="en-US" altLang="ko-KR" sz="2800" dirty="0"/>
          </a:p>
          <a:p>
            <a:br>
              <a:rPr lang="en-US" altLang="ko-KR" sz="2800" dirty="0"/>
            </a:br>
            <a:r>
              <a:rPr lang="ko-KR" altLang="en-US" sz="2800" dirty="0"/>
              <a:t>플랫폼 </a:t>
            </a:r>
            <a:r>
              <a:rPr lang="en-US" altLang="ko-KR" sz="2800" dirty="0"/>
              <a:t>– Window OS PC</a:t>
            </a:r>
          </a:p>
          <a:p>
            <a:br>
              <a:rPr lang="en-US" altLang="ko-KR" sz="2800" dirty="0"/>
            </a:br>
            <a:r>
              <a:rPr lang="ko-KR" altLang="en-US" sz="2800" dirty="0"/>
              <a:t>스토리 </a:t>
            </a:r>
            <a:r>
              <a:rPr lang="en-US" altLang="ko-KR" sz="2800" dirty="0"/>
              <a:t>– </a:t>
            </a:r>
            <a:r>
              <a:rPr lang="ko-KR" altLang="en-US" sz="2800" dirty="0"/>
              <a:t>개발되는 </a:t>
            </a:r>
            <a:r>
              <a:rPr lang="en-US" altLang="ko-KR" sz="2800" dirty="0"/>
              <a:t>AI </a:t>
            </a:r>
            <a:r>
              <a:rPr lang="ko-KR" altLang="en-US" sz="2800" dirty="0"/>
              <a:t>로봇을 소재로 </a:t>
            </a:r>
            <a:r>
              <a:rPr lang="ko-KR" altLang="en-US" sz="2800" dirty="0" err="1"/>
              <a:t>큐브안에</a:t>
            </a:r>
            <a:r>
              <a:rPr lang="ko-KR" altLang="en-US" sz="2800" dirty="0"/>
              <a:t> 갇힌 이유를 </a:t>
            </a:r>
            <a:r>
              <a:rPr lang="en-US" altLang="ko-KR" sz="2800" dirty="0"/>
              <a:t>		</a:t>
            </a:r>
          </a:p>
          <a:p>
            <a:r>
              <a:rPr lang="en-US" altLang="ko-KR" sz="2800" dirty="0"/>
              <a:t>			 </a:t>
            </a:r>
            <a:r>
              <a:rPr lang="ko-KR" altLang="en-US" sz="2800" dirty="0"/>
              <a:t>풀어가는</a:t>
            </a:r>
            <a:r>
              <a:rPr lang="en-US" altLang="ko-KR" sz="2800" dirty="0"/>
              <a:t>2</a:t>
            </a:r>
            <a:r>
              <a:rPr lang="ko-KR" altLang="en-US" sz="2800" dirty="0"/>
              <a:t>인용게임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6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조작방법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EE7AA-D1F4-47C0-B634-1918D02D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6352" y1="5660" x2="26415" y2="5660"/>
                        <a14:backgroundMark x1="30189" y1="5031" x2="41824" y2="32075"/>
                        <a14:backgroundMark x1="37421" y1="79245" x2="55975" y2="79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C:/Users/yang/AppData/Roaming/PolarisOffice/ETemp/1400_16054944/image3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t="31746" r="34917" b="18571"/>
          <a:stretch>
            <a:fillRect/>
          </a:stretch>
        </p:blipFill>
        <p:spPr>
          <a:xfrm rot="0">
            <a:off x="942975" y="2496185"/>
            <a:ext cx="6909435" cy="2807970"/>
          </a:xfrm>
          <a:prstGeom prst="rect"/>
          <a:noFill/>
        </p:spPr>
      </p:pic>
      <p:pic>
        <p:nvPicPr>
          <p:cNvPr id="1028" name="Picture 4" descr="C:/Users/yang/AppData/Roaming/PolarisOffice/ETemp/1400_16054944/image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3477" r="22882" b="21210"/>
          <a:stretch>
            <a:fillRect/>
          </a:stretch>
        </p:blipFill>
        <p:spPr bwMode="auto">
          <a:xfrm rot="0">
            <a:off x="8651240" y="2496820"/>
            <a:ext cx="2397125" cy="2401570"/>
          </a:xfrm>
          <a:prstGeom prst="ellipse"/>
          <a:noFill/>
        </p:spPr>
      </p:pic>
      <p:grpSp>
        <p:nvGrpSpPr>
          <p:cNvPr id="1031" name="그룹 1030"/>
          <p:cNvGrpSpPr/>
          <p:nvPr/>
        </p:nvGrpSpPr>
        <p:grpSpPr>
          <a:xfrm rot="0">
            <a:off x="1866265" y="3415030"/>
            <a:ext cx="1337310" cy="832485"/>
            <a:chOff x="1866265" y="3415030"/>
            <a:chExt cx="1337310" cy="832485"/>
          </a:xfrm>
        </p:grpSpPr>
        <p:sp>
          <p:nvSpPr>
            <p:cNvPr id="7" name="사각형: 둥근 모서리 6"/>
            <p:cNvSpPr>
              <a:spLocks/>
            </p:cNvSpPr>
            <p:nvPr/>
          </p:nvSpPr>
          <p:spPr>
            <a:xfrm rot="0">
              <a:off x="1866265" y="3865880"/>
              <a:ext cx="400685" cy="381635"/>
            </a:xfrm>
            <a:prstGeom prst="round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latin typeface="Century Gothic" charset="0"/>
                  <a:ea typeface="Century Gothic" charset="0"/>
                </a:rPr>
                <a:t>A</a:t>
              </a:r>
              <a:endParaRPr lang="ko-KR" altLang="en-US" sz="1800" cap="none" dirty="0" smtClean="0" b="0">
                <a:latin typeface="Century Gothic" charset="0"/>
                <a:ea typeface="Century Gothic" charset="0"/>
              </a:endParaRPr>
            </a:p>
          </p:txBody>
        </p:sp>
        <p:sp>
          <p:nvSpPr>
            <p:cNvPr id="14" name="사각형: 둥근 모서리 13"/>
            <p:cNvSpPr>
              <a:spLocks/>
            </p:cNvSpPr>
            <p:nvPr/>
          </p:nvSpPr>
          <p:spPr>
            <a:xfrm rot="0">
              <a:off x="2218690" y="3415030"/>
              <a:ext cx="400685" cy="381635"/>
            </a:xfrm>
            <a:prstGeom prst="round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latin typeface="Century Gothic" charset="0"/>
                  <a:ea typeface="Century Gothic" charset="0"/>
                </a:rPr>
                <a:t>W</a:t>
              </a:r>
              <a:endParaRPr lang="ko-KR" altLang="en-US" sz="1800" cap="none" dirty="0" smtClean="0" b="0">
                <a:latin typeface="Century Gothic" charset="0"/>
                <a:ea typeface="Century Gothic" charset="0"/>
              </a:endParaRPr>
            </a:p>
          </p:txBody>
        </p:sp>
        <p:sp>
          <p:nvSpPr>
            <p:cNvPr id="15" name="사각형: 둥근 모서리 14"/>
            <p:cNvSpPr>
              <a:spLocks/>
            </p:cNvSpPr>
            <p:nvPr/>
          </p:nvSpPr>
          <p:spPr>
            <a:xfrm rot="0">
              <a:off x="2332990" y="3864610"/>
              <a:ext cx="400685" cy="381635"/>
            </a:xfrm>
            <a:prstGeom prst="round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latin typeface="Century Gothic" charset="0"/>
                  <a:ea typeface="Century Gothic" charset="0"/>
                </a:rPr>
                <a:t>S</a:t>
              </a:r>
              <a:endParaRPr lang="ko-KR" altLang="en-US" sz="1800" cap="none" dirty="0" smtClean="0" b="0">
                <a:latin typeface="Century Gothic" charset="0"/>
                <a:ea typeface="Century Gothic" charset="0"/>
              </a:endParaRPr>
            </a:p>
          </p:txBody>
        </p:sp>
        <p:sp>
          <p:nvSpPr>
            <p:cNvPr id="16" name="사각형: 둥근 모서리 15"/>
            <p:cNvSpPr>
              <a:spLocks/>
            </p:cNvSpPr>
            <p:nvPr/>
          </p:nvSpPr>
          <p:spPr>
            <a:xfrm rot="0">
              <a:off x="2802890" y="3864610"/>
              <a:ext cx="400685" cy="381635"/>
            </a:xfrm>
            <a:prstGeom prst="round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4572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latin typeface="Century Gothic" charset="0"/>
                  <a:ea typeface="Century Gothic" charset="0"/>
                </a:rPr>
                <a:t>D</a:t>
              </a:r>
              <a:endParaRPr lang="ko-KR" altLang="en-US" sz="1800" cap="none" dirty="0" smtClean="0" b="0">
                <a:latin typeface="Century Gothic" charset="0"/>
                <a:ea typeface="Century Gothic" charset="0"/>
              </a:endParaRPr>
            </a:p>
          </p:txBody>
        </p:sp>
      </p:grpSp>
      <p:cxnSp>
        <p:nvCxnSpPr>
          <p:cNvPr id="1029" name="도형 1028"/>
          <p:cNvCxnSpPr/>
          <p:nvPr/>
        </p:nvCxnSpPr>
        <p:spPr>
          <a:xfrm rot="0" flipH="1" flipV="1">
            <a:off x="2418715" y="2266315"/>
            <a:ext cx="13970" cy="1135380"/>
          </a:xfrm>
          <a:prstGeom prst="line"/>
          <a:ln w="25400" cap="rnd" cmpd="sng"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도형 1029"/>
          <p:cNvSpPr>
            <a:spLocks/>
          </p:cNvSpPr>
          <p:nvPr/>
        </p:nvSpPr>
        <p:spPr>
          <a:xfrm rot="0">
            <a:off x="1600200" y="1821815"/>
            <a:ext cx="1626870" cy="423545"/>
          </a:xfrm>
          <a:prstGeom prst="roundRect"/>
          <a:solidFill>
            <a:schemeClr val="accent1">
              <a:alpha val="0"/>
            </a:schemeClr>
          </a:solidFill>
          <a:ln w="31750" cap="rnd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캐릭터 이동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8320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플랫폼 및 개발환경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680085" y="1985010"/>
            <a:ext cx="10761345" cy="35363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DirectX 12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GitHub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Visual Studio 2017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54000" indent="-25400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Windows OS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  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52400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E1930E"/>
                </a:solidFill>
              </a:rPr>
              <a:t>게임소개 </a:t>
            </a:r>
            <a:r>
              <a:rPr lang="en-US" altLang="ko-KR" sz="4400" dirty="0">
                <a:solidFill>
                  <a:srgbClr val="E1930E"/>
                </a:solidFill>
              </a:rPr>
              <a:t>- </a:t>
            </a:r>
            <a:r>
              <a:rPr lang="ko-KR" altLang="en-US" sz="4400" dirty="0">
                <a:solidFill>
                  <a:srgbClr val="E1930E"/>
                </a:solidFill>
              </a:rPr>
              <a:t>캐릭터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B801F-9F39-4030-BC03-B22DD3F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448435"/>
            <a:ext cx="3355340" cy="4430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0DA41-64D1-4DEF-A4C1-D0C2E82FBDE2}"/>
              </a:ext>
            </a:extLst>
          </p:cNvPr>
          <p:cNvSpPr txBox="1"/>
          <p:nvPr/>
        </p:nvSpPr>
        <p:spPr>
          <a:xfrm>
            <a:off x="4895215" y="2070735"/>
            <a:ext cx="64516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</a:t>
            </a:r>
            <a:r>
              <a:rPr lang="en-US" altLang="ko-KR" dirty="0"/>
              <a:t>: </a:t>
            </a:r>
            <a:r>
              <a:rPr lang="ko-KR" altLang="en-US" dirty="0"/>
              <a:t>깡통로봇이 주인공이며</a:t>
            </a:r>
            <a:r>
              <a:rPr lang="en-US" altLang="ko-KR" dirty="0"/>
              <a:t>, </a:t>
            </a:r>
            <a:r>
              <a:rPr lang="ko-KR" altLang="en-US" dirty="0"/>
              <a:t>유저가 조종하며 플레이한다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11E5D-D0CB-4AB7-B5E9-FF9AB26E8B4D}"/>
              </a:ext>
            </a:extLst>
          </p:cNvPr>
          <p:cNvSpPr txBox="1"/>
          <p:nvPr/>
        </p:nvSpPr>
        <p:spPr>
          <a:xfrm>
            <a:off x="4895215" y="3175635"/>
            <a:ext cx="6452235" cy="9226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특징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: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철깡통으로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구성된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주인공</a:t>
            </a: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.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   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  <a:p>
            <a:pPr marL="0" indent="0" algn="l" fontAlgn="auto" defTabSz="457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Century Gothic" charset="0"/>
                <a:ea typeface="Century Gothic" charset="0"/>
              </a:rPr>
              <a:t>          전류를 흘려보내 자석의 성질을 가질 수 있다.</a:t>
            </a:r>
            <a:endParaRPr lang="ko-KR" altLang="en-US" sz="1800" cap="none" dirty="0" smtClean="0" b="0">
              <a:latin typeface="Century Gothic" charset="0"/>
              <a:ea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4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5F6214-4ED6-440C-8488-40370266643C}"/>
              </a:ext>
            </a:extLst>
          </p:cNvPr>
          <p:cNvSpPr txBox="1"/>
          <p:nvPr/>
        </p:nvSpPr>
        <p:spPr>
          <a:xfrm>
            <a:off x="482600" y="3810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게임소개 </a:t>
            </a:r>
            <a:r>
              <a:rPr lang="en-US" altLang="ko-KR" sz="44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4400" dirty="0">
                <a:solidFill>
                  <a:schemeClr val="accent1">
                    <a:lumMod val="75000"/>
                  </a:schemeClr>
                </a:solidFill>
              </a:rPr>
              <a:t>외부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2830C9-4639-491F-8B79-578D00B4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51024"/>
            <a:ext cx="6615087" cy="29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42</Paragraphs>
  <Words>127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DongHyeon Ko</dc:creator>
  <cp:lastModifiedBy>양기석</cp:lastModifiedBy>
  <dc:title>졸업작품(가제) 발표</dc:title>
  <dcterms:modified xsi:type="dcterms:W3CDTF">2017-11-28T08:33:11Z</dcterms:modified>
</cp:coreProperties>
</file>