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>
        <p:scale>
          <a:sx n="100" d="100"/>
          <a:sy n="100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0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5AED4-A81B-4011-84EF-4470B62B1E6A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F8DA-9F01-467B-92BE-0FA13F0B7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3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50FC-3593-4775-A40F-049DD308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085384"/>
          </a:xfrm>
        </p:spPr>
        <p:txBody>
          <a:bodyPr/>
          <a:lstStyle/>
          <a:p>
            <a:r>
              <a:rPr lang="en-US" altLang="ko-KR" dirty="0">
                <a:solidFill>
                  <a:srgbClr val="F5BC4B"/>
                </a:solidFill>
              </a:rPr>
              <a:t>Escape Cube(</a:t>
            </a:r>
            <a:r>
              <a:rPr lang="ko-KR" altLang="en-US" dirty="0">
                <a:solidFill>
                  <a:srgbClr val="F5BC4B"/>
                </a:solidFill>
              </a:rPr>
              <a:t>가제</a:t>
            </a:r>
            <a:r>
              <a:rPr lang="en-US" altLang="ko-KR" dirty="0">
                <a:solidFill>
                  <a:srgbClr val="F5BC4B"/>
                </a:solidFill>
              </a:rPr>
              <a:t>) </a:t>
            </a:r>
            <a:r>
              <a:rPr lang="ko-KR" altLang="en-US" dirty="0">
                <a:solidFill>
                  <a:srgbClr val="F5BC4B"/>
                </a:solidFill>
              </a:rPr>
              <a:t>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F9F552-87D0-48DC-BC1F-BEED6F963E7E}"/>
              </a:ext>
            </a:extLst>
          </p:cNvPr>
          <p:cNvSpPr txBox="1">
            <a:spLocks/>
          </p:cNvSpPr>
          <p:nvPr/>
        </p:nvSpPr>
        <p:spPr>
          <a:xfrm>
            <a:off x="6990735" y="5163015"/>
            <a:ext cx="5575015" cy="10853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solidFill>
                  <a:srgbClr val="F5BC4B"/>
                </a:solidFill>
              </a:rPr>
              <a:t>2013000000 </a:t>
            </a:r>
            <a:r>
              <a:rPr lang="ko-KR" altLang="en-US" dirty="0">
                <a:solidFill>
                  <a:srgbClr val="F5BC4B"/>
                </a:solidFill>
              </a:rPr>
              <a:t>양기석</a:t>
            </a:r>
            <a:endParaRPr lang="en-US" altLang="ko-KR" dirty="0">
              <a:solidFill>
                <a:srgbClr val="F5BC4B"/>
              </a:solidFill>
            </a:endParaRPr>
          </a:p>
          <a:p>
            <a:r>
              <a:rPr lang="en-US" altLang="ko-KR" dirty="0">
                <a:solidFill>
                  <a:srgbClr val="F5BC4B"/>
                </a:solidFill>
              </a:rPr>
              <a:t>2015182002 </a:t>
            </a:r>
            <a:r>
              <a:rPr lang="ko-KR" altLang="en-US" dirty="0">
                <a:solidFill>
                  <a:srgbClr val="F5BC4B"/>
                </a:solidFill>
              </a:rPr>
              <a:t>고동현</a:t>
            </a:r>
            <a:endParaRPr lang="en-US" altLang="ko-KR" dirty="0">
              <a:solidFill>
                <a:srgbClr val="F5BC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5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F5BC4B"/>
                </a:solidFill>
              </a:rPr>
              <a:t>기획컨셉</a:t>
            </a:r>
            <a:endParaRPr lang="ko-KR" altLang="en-US" sz="4400" dirty="0">
              <a:solidFill>
                <a:srgbClr val="F5BC4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FA7CE-C7C5-4420-ACBD-A8440538B18F}"/>
              </a:ext>
            </a:extLst>
          </p:cNvPr>
          <p:cNvSpPr txBox="1"/>
          <p:nvPr/>
        </p:nvSpPr>
        <p:spPr>
          <a:xfrm>
            <a:off x="680224" y="1984917"/>
            <a:ext cx="10760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시점  </a:t>
            </a:r>
            <a:r>
              <a:rPr lang="en-US" altLang="ko-KR" sz="2800" dirty="0"/>
              <a:t>–  3</a:t>
            </a:r>
            <a:r>
              <a:rPr lang="ko-KR" altLang="en-US" sz="2800" dirty="0"/>
              <a:t>인칭 시점</a:t>
            </a:r>
            <a:endParaRPr lang="en-US" altLang="ko-KR" sz="2800" dirty="0"/>
          </a:p>
          <a:p>
            <a:br>
              <a:rPr lang="en-US" altLang="ko-KR" sz="2800" dirty="0"/>
            </a:br>
            <a:r>
              <a:rPr lang="ko-KR" altLang="en-US" sz="2800" dirty="0"/>
              <a:t>게임장르 </a:t>
            </a:r>
            <a:r>
              <a:rPr lang="en-US" altLang="ko-KR" sz="2800" dirty="0"/>
              <a:t>– </a:t>
            </a:r>
            <a:r>
              <a:rPr lang="ko-KR" altLang="en-US" sz="2800" dirty="0"/>
              <a:t>어드벤처 퍼즐</a:t>
            </a:r>
            <a:endParaRPr lang="en-US" altLang="ko-KR" sz="2800" dirty="0"/>
          </a:p>
          <a:p>
            <a:br>
              <a:rPr lang="en-US" altLang="ko-KR" sz="2800" dirty="0"/>
            </a:br>
            <a:r>
              <a:rPr lang="ko-KR" altLang="en-US" sz="2800" dirty="0"/>
              <a:t>플랫폼 </a:t>
            </a:r>
            <a:r>
              <a:rPr lang="en-US" altLang="ko-KR" sz="2800" dirty="0"/>
              <a:t>– Window OS PC</a:t>
            </a:r>
          </a:p>
          <a:p>
            <a:br>
              <a:rPr lang="en-US" altLang="ko-KR" sz="2800" dirty="0"/>
            </a:br>
            <a:r>
              <a:rPr lang="ko-KR" altLang="en-US" sz="2800" dirty="0"/>
              <a:t>스토리 </a:t>
            </a:r>
            <a:r>
              <a:rPr lang="en-US" altLang="ko-KR" sz="2800" dirty="0"/>
              <a:t>– </a:t>
            </a:r>
            <a:r>
              <a:rPr lang="ko-KR" altLang="en-US" sz="2800" dirty="0"/>
              <a:t>주인공인 </a:t>
            </a:r>
            <a:r>
              <a:rPr lang="en-US" altLang="ko-KR" sz="2800" dirty="0"/>
              <a:t>AI </a:t>
            </a:r>
            <a:r>
              <a:rPr lang="ko-KR" altLang="en-US" sz="2800" dirty="0"/>
              <a:t>로봇이 </a:t>
            </a:r>
            <a:r>
              <a:rPr lang="ko-KR" altLang="en-US" sz="2800" dirty="0" err="1"/>
              <a:t>큐브안에</a:t>
            </a:r>
            <a:r>
              <a:rPr lang="ko-KR" altLang="en-US" sz="2800" dirty="0"/>
              <a:t> 갇힌 이유를 </a:t>
            </a:r>
            <a:endParaRPr lang="en-US" altLang="ko-KR" sz="2800" dirty="0"/>
          </a:p>
          <a:p>
            <a:r>
              <a:rPr lang="en-US" altLang="ko-KR" sz="2800" dirty="0"/>
              <a:t>			 </a:t>
            </a:r>
            <a:r>
              <a:rPr lang="ko-KR" altLang="en-US" sz="2800" dirty="0"/>
              <a:t>풀어가는 </a:t>
            </a:r>
            <a:r>
              <a:rPr lang="en-US" altLang="ko-KR" sz="2800" dirty="0"/>
              <a:t>2</a:t>
            </a:r>
            <a:r>
              <a:rPr lang="ko-KR" altLang="en-US" sz="2800" dirty="0"/>
              <a:t>인용게임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261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6179B6-1AB8-41A8-A304-342E51B0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991802"/>
            <a:ext cx="7677150" cy="4299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F5BC4B"/>
                </a:solidFill>
              </a:rPr>
              <a:t>게임컨셉</a:t>
            </a:r>
            <a:endParaRPr lang="ko-KR" altLang="en-US" sz="4400" dirty="0">
              <a:solidFill>
                <a:srgbClr val="F5BC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9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5BC4B"/>
                </a:solidFill>
              </a:rPr>
              <a:t>게임방법</a:t>
            </a:r>
          </a:p>
        </p:txBody>
      </p:sp>
      <p:pic>
        <p:nvPicPr>
          <p:cNvPr id="1030" name="Picture 6" descr="마우스 아이콘에 대한 이미지 검색결과">
            <a:extLst>
              <a:ext uri="{FF2B5EF4-FFF2-40B4-BE49-F238E27FC236}">
                <a16:creationId xmlns:a16="http://schemas.microsoft.com/office/drawing/2014/main" id="{30DDA00C-5D7D-4E2F-ABEA-2B1094D7C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897" y="1988662"/>
            <a:ext cx="2036127" cy="20361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11F7586E-3764-46C4-B606-6968C6779F25}"/>
              </a:ext>
            </a:extLst>
          </p:cNvPr>
          <p:cNvSpPr/>
          <p:nvPr/>
        </p:nvSpPr>
        <p:spPr>
          <a:xfrm>
            <a:off x="8731529" y="4126627"/>
            <a:ext cx="2164080" cy="80264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560C7-402E-4F23-B9AC-5EAE68192AF4}"/>
              </a:ext>
            </a:extLst>
          </p:cNvPr>
          <p:cNvSpPr txBox="1"/>
          <p:nvPr/>
        </p:nvSpPr>
        <p:spPr>
          <a:xfrm>
            <a:off x="8828824" y="436006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카메라 시점변환</a:t>
            </a:r>
          </a:p>
        </p:txBody>
      </p:sp>
      <p:pic>
        <p:nvPicPr>
          <p:cNvPr id="1032" name="Picture 8" descr="키보드 아이콘에 대한 이미지 검색결과">
            <a:extLst>
              <a:ext uri="{FF2B5EF4-FFF2-40B4-BE49-F238E27FC236}">
                <a16:creationId xmlns:a16="http://schemas.microsoft.com/office/drawing/2014/main" id="{5A62BE26-BC89-456F-B2A1-CCB5C674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066087"/>
            <a:ext cx="7882536" cy="282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B79BB1-049D-429A-A62C-5998C6FD673E}"/>
              </a:ext>
            </a:extLst>
          </p:cNvPr>
          <p:cNvSpPr/>
          <p:nvPr/>
        </p:nvSpPr>
        <p:spPr>
          <a:xfrm>
            <a:off x="1576706" y="3426659"/>
            <a:ext cx="2438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DE0D7C-D1F3-448C-BDE4-EFC50BE99979}"/>
              </a:ext>
            </a:extLst>
          </p:cNvPr>
          <p:cNvSpPr/>
          <p:nvPr/>
        </p:nvSpPr>
        <p:spPr>
          <a:xfrm>
            <a:off x="1314452" y="3715028"/>
            <a:ext cx="2438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08A87E-6D10-4DE8-B685-FA1DCB406E33}"/>
              </a:ext>
            </a:extLst>
          </p:cNvPr>
          <p:cNvSpPr/>
          <p:nvPr/>
        </p:nvSpPr>
        <p:spPr>
          <a:xfrm>
            <a:off x="1578471" y="3729335"/>
            <a:ext cx="259257" cy="25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3F72A3-E103-4794-BB93-303E32565249}"/>
              </a:ext>
            </a:extLst>
          </p:cNvPr>
          <p:cNvSpPr/>
          <p:nvPr/>
        </p:nvSpPr>
        <p:spPr>
          <a:xfrm>
            <a:off x="1896464" y="3729335"/>
            <a:ext cx="261975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2B076-19A0-4B22-A931-18EAC562D548}"/>
              </a:ext>
            </a:extLst>
          </p:cNvPr>
          <p:cNvSpPr txBox="1"/>
          <p:nvPr/>
        </p:nvSpPr>
        <p:spPr>
          <a:xfrm>
            <a:off x="904875" y="5124450"/>
            <a:ext cx="519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W/w  - </a:t>
            </a:r>
            <a:r>
              <a:rPr lang="ko-KR" altLang="en-US" dirty="0"/>
              <a:t>캐릭터가 앞으로 움직인다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A/a   - </a:t>
            </a:r>
            <a:r>
              <a:rPr lang="ko-KR" altLang="en-US" dirty="0"/>
              <a:t>캐릭터가 왼쪽으로 움직인다</a:t>
            </a:r>
          </a:p>
          <a:p>
            <a:r>
              <a:rPr lang="en-US" altLang="ko-KR" dirty="0"/>
              <a:t>S/s     - </a:t>
            </a:r>
            <a:r>
              <a:rPr lang="ko-KR" altLang="en-US" dirty="0"/>
              <a:t>캐릭터가 뒤로 움직인다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D/d   - </a:t>
            </a:r>
            <a:r>
              <a:rPr lang="ko-KR" altLang="en-US" dirty="0"/>
              <a:t>캐릭터가 오른쪽으로 움직인다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164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35</TotalTime>
  <Words>55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Century Gothic</vt:lpstr>
      <vt:lpstr>그물</vt:lpstr>
      <vt:lpstr>Escape Cube(가제) 발표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졸업작품(가제) 발표</dc:title>
  <dc:creator>DongHyeon Ko</dc:creator>
  <cp:lastModifiedBy>DongHyeon Ko</cp:lastModifiedBy>
  <cp:revision>6</cp:revision>
  <dcterms:created xsi:type="dcterms:W3CDTF">2017-11-20T08:41:38Z</dcterms:created>
  <dcterms:modified xsi:type="dcterms:W3CDTF">2017-11-21T00:59:50Z</dcterms:modified>
</cp:coreProperties>
</file>