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57" r:id="rId6"/>
    <p:sldId id="265" r:id="rId7"/>
    <p:sldId id="267" r:id="rId8"/>
    <p:sldId id="261" r:id="rId9"/>
    <p:sldId id="264" r:id="rId10"/>
    <p:sldId id="258" r:id="rId11"/>
    <p:sldId id="262" r:id="rId12"/>
    <p:sldId id="269" r:id="rId13"/>
    <p:sldId id="270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7T15:42:53.810" v="1619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04:38.012" v="357" actId="1076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7T15:02:11.887" v="240" actId="1076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7T15:03:50.867" v="312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add">
        <pc:chgData name="DongHyeon Ko" userId="113be3d24099a8d3" providerId="LiveId" clId="{116AF83B-99CC-4C50-A28B-70941B365F50}" dt="2017-11-27T15:16:01.517" v="583" actId="478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7T15:18:35.248" v="673" actId="1076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5384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35" y="5163015"/>
            <a:ext cx="5575015" cy="108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2013000000 </a:t>
            </a:r>
            <a:r>
              <a:rPr lang="ko-KR" altLang="en-US" dirty="0"/>
              <a:t>양기석</a:t>
            </a:r>
            <a:endParaRPr lang="en-US" altLang="ko-KR" dirty="0"/>
          </a:p>
          <a:p>
            <a:r>
              <a:rPr lang="en-US" altLang="ko-KR" dirty="0"/>
              <a:t>2015182002 </a:t>
            </a:r>
            <a:r>
              <a:rPr lang="ko-KR" altLang="en-US" dirty="0"/>
              <a:t>고동현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59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오브젝트와 플레이어의 상호작용으로 발생하는 이벤트로 큐브를 클리어한다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2162" y="423791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 err="1">
                <a:solidFill>
                  <a:schemeClr val="accent1">
                    <a:lumMod val="75000"/>
                  </a:schemeClr>
                </a:solidFill>
              </a:rPr>
              <a:t>인게임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27796"/>
            <a:ext cx="3469877" cy="2602408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2250C36-12A3-41D7-904E-0B3663EA3A99}"/>
              </a:ext>
            </a:extLst>
          </p:cNvPr>
          <p:cNvSpPr/>
          <p:nvPr/>
        </p:nvSpPr>
        <p:spPr>
          <a:xfrm>
            <a:off x="5010150" y="2023021"/>
            <a:ext cx="2409825" cy="3015704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8B0F3F-3A09-4C67-95AD-23C8AF24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66887"/>
            <a:ext cx="3324225" cy="3324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387350" y="581025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accent1">
                    <a:lumMod val="75000"/>
                  </a:schemeClr>
                </a:solidFill>
              </a:rPr>
              <a:t>연구목적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협동심을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기존게임과의 차별성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2E46B-654D-43D2-A8CD-898973E1F01B}"/>
              </a:ext>
            </a:extLst>
          </p:cNvPr>
          <p:cNvSpPr txBox="1"/>
          <p:nvPr/>
        </p:nvSpPr>
        <p:spPr>
          <a:xfrm>
            <a:off x="2527300" y="1597729"/>
            <a:ext cx="7137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캐릭터의 특징을 살리기 위한 자석요소 추가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전자석이라는 요소를 도입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개발되는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로봇을 소재로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r>
              <a:rPr lang="en-US" altLang="ko-KR" sz="2800" dirty="0"/>
              <a:t>		</a:t>
            </a:r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pic>
        <p:nvPicPr>
          <p:cNvPr id="1026" name="Picture 2" descr="키보드 일러스트에 대한 이미지 검색결과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99FD9-CA1F-42CB-9446-1CB0D901DC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" t="31746" r="34917" b="18571"/>
          <a:stretch/>
        </p:blipFill>
        <p:spPr>
          <a:xfrm>
            <a:off x="1120775" y="2025416"/>
            <a:ext cx="6908800" cy="2807167"/>
          </a:xfrm>
          <a:prstGeom prst="rect">
            <a:avLst/>
          </a:prstGeom>
        </p:spPr>
      </p:pic>
      <p:pic>
        <p:nvPicPr>
          <p:cNvPr id="1028" name="Picture 4" descr="마우스 일러스트 white에 대한 이미지 검색결과">
            <a:extLst>
              <a:ext uri="{FF2B5EF4-FFF2-40B4-BE49-F238E27FC236}">
                <a16:creationId xmlns:a16="http://schemas.microsoft.com/office/drawing/2014/main" id="{FEE03BAD-3488-4D7E-B0B0-428426ADC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/>
        </p:blipFill>
        <p:spPr bwMode="auto">
          <a:xfrm>
            <a:off x="8791575" y="2228674"/>
            <a:ext cx="2396547" cy="24006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7BEE0D-E9CD-473C-B992-123B5ECDFACE}"/>
              </a:ext>
            </a:extLst>
          </p:cNvPr>
          <p:cNvSpPr/>
          <p:nvPr/>
        </p:nvSpPr>
        <p:spPr>
          <a:xfrm>
            <a:off x="2057400" y="3381374"/>
            <a:ext cx="4000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7E42FC-C419-401E-A995-30646A724832}"/>
              </a:ext>
            </a:extLst>
          </p:cNvPr>
          <p:cNvSpPr/>
          <p:nvPr/>
        </p:nvSpPr>
        <p:spPr>
          <a:xfrm>
            <a:off x="2409825" y="2930641"/>
            <a:ext cx="4000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A42665B-A587-45AE-8E9D-14D243D3AC6F}"/>
              </a:ext>
            </a:extLst>
          </p:cNvPr>
          <p:cNvSpPr/>
          <p:nvPr/>
        </p:nvSpPr>
        <p:spPr>
          <a:xfrm>
            <a:off x="2524125" y="3379844"/>
            <a:ext cx="4000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7D3B44B-89BF-452A-B7C5-458BA1B1F938}"/>
              </a:ext>
            </a:extLst>
          </p:cNvPr>
          <p:cNvSpPr/>
          <p:nvPr/>
        </p:nvSpPr>
        <p:spPr>
          <a:xfrm>
            <a:off x="2994025" y="3379844"/>
            <a:ext cx="4000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9" y="1448387"/>
            <a:ext cx="3355606" cy="4430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95065" y="2070687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en-US" altLang="ko-KR" dirty="0"/>
              <a:t>: </a:t>
            </a:r>
            <a:r>
              <a:rPr lang="ko-KR" altLang="en-US" dirty="0"/>
              <a:t>깡통로봇이 주인공이며</a:t>
            </a:r>
            <a:r>
              <a:rPr lang="en-US" altLang="ko-KR" dirty="0"/>
              <a:t>, </a:t>
            </a:r>
            <a:r>
              <a:rPr lang="ko-KR" altLang="en-US" dirty="0"/>
              <a:t>유저가 조종하며 플레이한다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895065" y="3175599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 err="1"/>
              <a:t>철깡통으로</a:t>
            </a:r>
            <a:r>
              <a:rPr lang="ko-KR" altLang="en-US" dirty="0"/>
              <a:t> 구성된 주인공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147</TotalTime>
  <Words>127</Words>
  <Application>Microsoft Office PowerPoint</Application>
  <PresentationFormat>와이드스크린</PresentationFormat>
  <Paragraphs>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맑은 고딕</vt:lpstr>
      <vt:lpstr>그물</vt:lpstr>
      <vt:lpstr>Escape Cube(가제)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2</cp:revision>
  <dcterms:created xsi:type="dcterms:W3CDTF">2017-11-20T08:41:38Z</dcterms:created>
  <dcterms:modified xsi:type="dcterms:W3CDTF">2017-11-28T08:33:11Z</dcterms:modified>
</cp:coreProperties>
</file>