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sldIdLst>
    <p:sldId id="257" r:id="rId15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2016-08-19</a:t>
            </a:fld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93165" y="1371600"/>
          <a:ext cx="9591675" cy="496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090"/>
                <a:gridCol w="965835"/>
                <a:gridCol w="965835"/>
                <a:gridCol w="965835"/>
                <a:gridCol w="965835"/>
                <a:gridCol w="965835"/>
                <a:gridCol w="966470"/>
                <a:gridCol w="966470"/>
                <a:gridCol w="966470"/>
              </a:tblGrid>
              <a:tr h="4298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개발일정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1월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2월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3월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4월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5월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6월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7월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8월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0736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프레임워크 제작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 애니메이션 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임포트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47053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맵 제작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48704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쉐이더 효과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47942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콘텐츠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43624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UI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5"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0449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서버 프레임워크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4064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 체크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4216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서버 동기화</a:t>
                      </a: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39370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  <p:sp>
        <p:nvSpPr>
          <p:cNvPr id="3" name="텍스트 상자 2"/>
          <p:cNvSpPr txBox="1">
            <a:spLocks/>
          </p:cNvSpPr>
          <p:nvPr/>
        </p:nvSpPr>
        <p:spPr>
          <a:xfrm rot="0">
            <a:off x="1176655" y="910590"/>
            <a:ext cx="245237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solidFill>
                  <a:srgbClr val="404040"/>
                </a:solidFill>
                <a:latin typeface="맑은 고딕" charset="0"/>
                <a:ea typeface="맑은 고딕" charset="0"/>
              </a:rPr>
              <a:t>개발 일정 및 역할 분담</a:t>
            </a:r>
            <a:endParaRPr lang="ko-KR" altLang="en-US" sz="1600" cap="none" dirty="0" smtClean="0" b="0">
              <a:solidFill>
                <a:srgbClr val="40404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6970395" y="904240"/>
            <a:ext cx="3725545" cy="372745"/>
            <a:chOff x="6970395" y="904240"/>
            <a:chExt cx="3725545" cy="37274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6970395" y="956945"/>
              <a:ext cx="286385" cy="286385"/>
            </a:xfrm>
            <a:prstGeom prst="ellipse"/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4"/>
            <p:cNvSpPr txBox="1">
              <a:spLocks/>
            </p:cNvSpPr>
            <p:nvPr/>
          </p:nvSpPr>
          <p:spPr>
            <a:xfrm rot="0">
              <a:off x="7268845" y="906780"/>
              <a:ext cx="120586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latin typeface="맑은 고딕" charset="0"/>
                  <a:ea typeface="맑은 고딕" charset="0"/>
                </a:rPr>
                <a:t>양기석</a:t>
              </a: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9179560" y="954405"/>
              <a:ext cx="286385" cy="286385"/>
            </a:xfrm>
            <a:prstGeom prst="ellipse"/>
            <a:solidFill>
              <a:srgbClr val="36B7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텍스트 상자 6"/>
            <p:cNvSpPr txBox="1">
              <a:spLocks/>
            </p:cNvSpPr>
            <p:nvPr/>
          </p:nvSpPr>
          <p:spPr>
            <a:xfrm rot="0">
              <a:off x="9490075" y="904240"/>
              <a:ext cx="1205865" cy="37020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고동현</a:t>
              </a:r>
              <a:endParaRPr lang="ko-KR" altLang="en-US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9" name="도형 8"/>
          <p:cNvSpPr>
            <a:spLocks/>
          </p:cNvSpPr>
          <p:nvPr/>
        </p:nvSpPr>
        <p:spPr>
          <a:xfrm rot="0">
            <a:off x="3081655" y="1913255"/>
            <a:ext cx="2808605" cy="249555"/>
          </a:xfrm>
          <a:prstGeom prst="round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4980305" y="2358390"/>
            <a:ext cx="2848610" cy="249555"/>
          </a:xfrm>
          <a:prstGeom prst="round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081655" y="3361690"/>
            <a:ext cx="3802380" cy="249555"/>
          </a:xfrm>
          <a:prstGeom prst="round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83400" y="3830955"/>
            <a:ext cx="2883535" cy="249555"/>
          </a:xfrm>
          <a:prstGeom prst="round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8834755" y="4361815"/>
            <a:ext cx="1876425" cy="249555"/>
          </a:xfrm>
          <a:prstGeom prst="round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5958840" y="2852420"/>
            <a:ext cx="1869440" cy="249555"/>
          </a:xfrm>
          <a:prstGeom prst="roundRect"/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3079115" y="4781550"/>
            <a:ext cx="1876425" cy="249555"/>
          </a:xfrm>
          <a:prstGeom prst="roundRect"/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yang kiseok</cp:lastModifiedBy>
  <dc:title>PowerPoint 프레젠테이션</dc:title>
  <dcterms:modified xsi:type="dcterms:W3CDTF">2016-08-19T04:44:35Z</dcterms:modified>
</cp:coreProperties>
</file>