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819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645" y="1122363"/>
            <a:ext cx="6614636" cy="2387600"/>
          </a:xfrm>
        </p:spPr>
        <p:txBody>
          <a:bodyPr anchor="b"/>
          <a:lstStyle>
            <a:lvl1pPr algn="ctr">
              <a:defRPr sz="51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741" y="3602038"/>
            <a:ext cx="5836444" cy="1655762"/>
          </a:xfrm>
        </p:spPr>
        <p:txBody>
          <a:bodyPr/>
          <a:lstStyle>
            <a:lvl1pPr marL="0" indent="0" algn="ctr">
              <a:buNone/>
              <a:defRPr sz="2042"/>
            </a:lvl1pPr>
            <a:lvl2pPr marL="389077" indent="0" algn="ctr">
              <a:buNone/>
              <a:defRPr sz="1702"/>
            </a:lvl2pPr>
            <a:lvl3pPr marL="778154" indent="0" algn="ctr">
              <a:buNone/>
              <a:defRPr sz="1532"/>
            </a:lvl3pPr>
            <a:lvl4pPr marL="1167232" indent="0" algn="ctr">
              <a:buNone/>
              <a:defRPr sz="1362"/>
            </a:lvl4pPr>
            <a:lvl5pPr marL="1556309" indent="0" algn="ctr">
              <a:buNone/>
              <a:defRPr sz="1362"/>
            </a:lvl5pPr>
            <a:lvl6pPr marL="1945386" indent="0" algn="ctr">
              <a:buNone/>
              <a:defRPr sz="1362"/>
            </a:lvl6pPr>
            <a:lvl7pPr marL="2334463" indent="0" algn="ctr">
              <a:buNone/>
              <a:defRPr sz="1362"/>
            </a:lvl7pPr>
            <a:lvl8pPr marL="2723540" indent="0" algn="ctr">
              <a:buNone/>
              <a:defRPr sz="1362"/>
            </a:lvl8pPr>
            <a:lvl9pPr marL="3112618" indent="0" algn="ctr">
              <a:buNone/>
              <a:defRPr sz="13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6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8940" y="365125"/>
            <a:ext cx="167797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008" y="365125"/>
            <a:ext cx="493665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55" y="1709740"/>
            <a:ext cx="6711910" cy="2852737"/>
          </a:xfrm>
        </p:spPr>
        <p:txBody>
          <a:bodyPr anchor="b"/>
          <a:lstStyle>
            <a:lvl1pPr>
              <a:defRPr sz="51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955" y="4589465"/>
            <a:ext cx="6711910" cy="1500187"/>
          </a:xfrm>
        </p:spPr>
        <p:txBody>
          <a:bodyPr/>
          <a:lstStyle>
            <a:lvl1pPr marL="0" indent="0">
              <a:buNone/>
              <a:defRPr sz="2042">
                <a:solidFill>
                  <a:schemeClr val="tx1"/>
                </a:solidFill>
              </a:defRPr>
            </a:lvl1pPr>
            <a:lvl2pPr marL="389077" indent="0">
              <a:buNone/>
              <a:defRPr sz="1702">
                <a:solidFill>
                  <a:schemeClr val="tx1">
                    <a:tint val="75000"/>
                  </a:schemeClr>
                </a:solidFill>
              </a:defRPr>
            </a:lvl2pPr>
            <a:lvl3pPr marL="778154" indent="0">
              <a:buNone/>
              <a:defRPr sz="1532">
                <a:solidFill>
                  <a:schemeClr val="tx1">
                    <a:tint val="75000"/>
                  </a:schemeClr>
                </a:solidFill>
              </a:defRPr>
            </a:lvl3pPr>
            <a:lvl4pPr marL="1167232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4pPr>
            <a:lvl5pPr marL="1556309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5pPr>
            <a:lvl6pPr marL="1945386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6pPr>
            <a:lvl7pPr marL="2334463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7pPr>
            <a:lvl8pPr marL="2723540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8pPr>
            <a:lvl9pPr marL="3112618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007" y="1825625"/>
            <a:ext cx="330731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9600" y="1825625"/>
            <a:ext cx="330731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1" y="365127"/>
            <a:ext cx="671191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022" y="1681163"/>
            <a:ext cx="3292119" cy="823912"/>
          </a:xfrm>
        </p:spPr>
        <p:txBody>
          <a:bodyPr anchor="b"/>
          <a:lstStyle>
            <a:lvl1pPr marL="0" indent="0">
              <a:buNone/>
              <a:defRPr sz="2042" b="1"/>
            </a:lvl1pPr>
            <a:lvl2pPr marL="389077" indent="0">
              <a:buNone/>
              <a:defRPr sz="1702" b="1"/>
            </a:lvl2pPr>
            <a:lvl3pPr marL="778154" indent="0">
              <a:buNone/>
              <a:defRPr sz="1532" b="1"/>
            </a:lvl3pPr>
            <a:lvl4pPr marL="1167232" indent="0">
              <a:buNone/>
              <a:defRPr sz="1362" b="1"/>
            </a:lvl4pPr>
            <a:lvl5pPr marL="1556309" indent="0">
              <a:buNone/>
              <a:defRPr sz="1362" b="1"/>
            </a:lvl5pPr>
            <a:lvl6pPr marL="1945386" indent="0">
              <a:buNone/>
              <a:defRPr sz="1362" b="1"/>
            </a:lvl6pPr>
            <a:lvl7pPr marL="2334463" indent="0">
              <a:buNone/>
              <a:defRPr sz="1362" b="1"/>
            </a:lvl7pPr>
            <a:lvl8pPr marL="2723540" indent="0">
              <a:buNone/>
              <a:defRPr sz="1362" b="1"/>
            </a:lvl8pPr>
            <a:lvl9pPr marL="3112618" indent="0">
              <a:buNone/>
              <a:defRPr sz="1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022" y="2505075"/>
            <a:ext cx="32921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9600" y="1681163"/>
            <a:ext cx="3308332" cy="823912"/>
          </a:xfrm>
        </p:spPr>
        <p:txBody>
          <a:bodyPr anchor="b"/>
          <a:lstStyle>
            <a:lvl1pPr marL="0" indent="0">
              <a:buNone/>
              <a:defRPr sz="2042" b="1"/>
            </a:lvl1pPr>
            <a:lvl2pPr marL="389077" indent="0">
              <a:buNone/>
              <a:defRPr sz="1702" b="1"/>
            </a:lvl2pPr>
            <a:lvl3pPr marL="778154" indent="0">
              <a:buNone/>
              <a:defRPr sz="1532" b="1"/>
            </a:lvl3pPr>
            <a:lvl4pPr marL="1167232" indent="0">
              <a:buNone/>
              <a:defRPr sz="1362" b="1"/>
            </a:lvl4pPr>
            <a:lvl5pPr marL="1556309" indent="0">
              <a:buNone/>
              <a:defRPr sz="1362" b="1"/>
            </a:lvl5pPr>
            <a:lvl6pPr marL="1945386" indent="0">
              <a:buNone/>
              <a:defRPr sz="1362" b="1"/>
            </a:lvl6pPr>
            <a:lvl7pPr marL="2334463" indent="0">
              <a:buNone/>
              <a:defRPr sz="1362" b="1"/>
            </a:lvl7pPr>
            <a:lvl8pPr marL="2723540" indent="0">
              <a:buNone/>
              <a:defRPr sz="1362" b="1"/>
            </a:lvl8pPr>
            <a:lvl9pPr marL="3112618" indent="0">
              <a:buNone/>
              <a:defRPr sz="1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9600" y="2505075"/>
            <a:ext cx="330833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1" y="457200"/>
            <a:ext cx="2509873" cy="1600200"/>
          </a:xfrm>
        </p:spPr>
        <p:txBody>
          <a:bodyPr anchor="b"/>
          <a:lstStyle>
            <a:lvl1pPr>
              <a:defRPr sz="27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331" y="987427"/>
            <a:ext cx="3939600" cy="4873625"/>
          </a:xfrm>
        </p:spPr>
        <p:txBody>
          <a:bodyPr/>
          <a:lstStyle>
            <a:lvl1pPr>
              <a:defRPr sz="2723"/>
            </a:lvl1pPr>
            <a:lvl2pPr>
              <a:defRPr sz="2383"/>
            </a:lvl2pPr>
            <a:lvl3pPr>
              <a:defRPr sz="2042"/>
            </a:lvl3pPr>
            <a:lvl4pPr>
              <a:defRPr sz="1702"/>
            </a:lvl4pPr>
            <a:lvl5pPr>
              <a:defRPr sz="1702"/>
            </a:lvl5pPr>
            <a:lvl6pPr>
              <a:defRPr sz="1702"/>
            </a:lvl6pPr>
            <a:lvl7pPr>
              <a:defRPr sz="1702"/>
            </a:lvl7pPr>
            <a:lvl8pPr>
              <a:defRPr sz="1702"/>
            </a:lvl8pPr>
            <a:lvl9pPr>
              <a:defRPr sz="17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021" y="2057400"/>
            <a:ext cx="2509873" cy="3811588"/>
          </a:xfrm>
        </p:spPr>
        <p:txBody>
          <a:bodyPr/>
          <a:lstStyle>
            <a:lvl1pPr marL="0" indent="0">
              <a:buNone/>
              <a:defRPr sz="1362"/>
            </a:lvl1pPr>
            <a:lvl2pPr marL="389077" indent="0">
              <a:buNone/>
              <a:defRPr sz="1191"/>
            </a:lvl2pPr>
            <a:lvl3pPr marL="778154" indent="0">
              <a:buNone/>
              <a:defRPr sz="1021"/>
            </a:lvl3pPr>
            <a:lvl4pPr marL="1167232" indent="0">
              <a:buNone/>
              <a:defRPr sz="851"/>
            </a:lvl4pPr>
            <a:lvl5pPr marL="1556309" indent="0">
              <a:buNone/>
              <a:defRPr sz="851"/>
            </a:lvl5pPr>
            <a:lvl6pPr marL="1945386" indent="0">
              <a:buNone/>
              <a:defRPr sz="851"/>
            </a:lvl6pPr>
            <a:lvl7pPr marL="2334463" indent="0">
              <a:buNone/>
              <a:defRPr sz="851"/>
            </a:lvl7pPr>
            <a:lvl8pPr marL="2723540" indent="0">
              <a:buNone/>
              <a:defRPr sz="851"/>
            </a:lvl8pPr>
            <a:lvl9pPr marL="3112618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1" y="457200"/>
            <a:ext cx="2509873" cy="1600200"/>
          </a:xfrm>
        </p:spPr>
        <p:txBody>
          <a:bodyPr anchor="b"/>
          <a:lstStyle>
            <a:lvl1pPr>
              <a:defRPr sz="27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8331" y="987427"/>
            <a:ext cx="3939600" cy="4873625"/>
          </a:xfrm>
        </p:spPr>
        <p:txBody>
          <a:bodyPr anchor="t"/>
          <a:lstStyle>
            <a:lvl1pPr marL="0" indent="0">
              <a:buNone/>
              <a:defRPr sz="2723"/>
            </a:lvl1pPr>
            <a:lvl2pPr marL="389077" indent="0">
              <a:buNone/>
              <a:defRPr sz="2383"/>
            </a:lvl2pPr>
            <a:lvl3pPr marL="778154" indent="0">
              <a:buNone/>
              <a:defRPr sz="2042"/>
            </a:lvl3pPr>
            <a:lvl4pPr marL="1167232" indent="0">
              <a:buNone/>
              <a:defRPr sz="1702"/>
            </a:lvl4pPr>
            <a:lvl5pPr marL="1556309" indent="0">
              <a:buNone/>
              <a:defRPr sz="1702"/>
            </a:lvl5pPr>
            <a:lvl6pPr marL="1945386" indent="0">
              <a:buNone/>
              <a:defRPr sz="1702"/>
            </a:lvl6pPr>
            <a:lvl7pPr marL="2334463" indent="0">
              <a:buNone/>
              <a:defRPr sz="1702"/>
            </a:lvl7pPr>
            <a:lvl8pPr marL="2723540" indent="0">
              <a:buNone/>
              <a:defRPr sz="1702"/>
            </a:lvl8pPr>
            <a:lvl9pPr marL="3112618" indent="0">
              <a:buNone/>
              <a:defRPr sz="170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021" y="2057400"/>
            <a:ext cx="2509873" cy="3811588"/>
          </a:xfrm>
        </p:spPr>
        <p:txBody>
          <a:bodyPr/>
          <a:lstStyle>
            <a:lvl1pPr marL="0" indent="0">
              <a:buNone/>
              <a:defRPr sz="1362"/>
            </a:lvl1pPr>
            <a:lvl2pPr marL="389077" indent="0">
              <a:buNone/>
              <a:defRPr sz="1191"/>
            </a:lvl2pPr>
            <a:lvl3pPr marL="778154" indent="0">
              <a:buNone/>
              <a:defRPr sz="1021"/>
            </a:lvl3pPr>
            <a:lvl4pPr marL="1167232" indent="0">
              <a:buNone/>
              <a:defRPr sz="851"/>
            </a:lvl4pPr>
            <a:lvl5pPr marL="1556309" indent="0">
              <a:buNone/>
              <a:defRPr sz="851"/>
            </a:lvl5pPr>
            <a:lvl6pPr marL="1945386" indent="0">
              <a:buNone/>
              <a:defRPr sz="851"/>
            </a:lvl6pPr>
            <a:lvl7pPr marL="2334463" indent="0">
              <a:buNone/>
              <a:defRPr sz="851"/>
            </a:lvl7pPr>
            <a:lvl8pPr marL="2723540" indent="0">
              <a:buNone/>
              <a:defRPr sz="851"/>
            </a:lvl8pPr>
            <a:lvl9pPr marL="3112618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008" y="365127"/>
            <a:ext cx="6711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008" y="1825625"/>
            <a:ext cx="6711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007" y="6356352"/>
            <a:ext cx="1750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8DDB-273A-184D-8977-C74845BEB3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7763" y="6356352"/>
            <a:ext cx="262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985" y="6356352"/>
            <a:ext cx="1750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538F-8105-0347-BD0E-A16758FA2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8154" rtl="0" eaLnBrk="1" latinLnBrk="0" hangingPunct="1">
        <a:lnSpc>
          <a:spcPct val="90000"/>
        </a:lnSpc>
        <a:spcBef>
          <a:spcPct val="0"/>
        </a:spcBef>
        <a:buNone/>
        <a:defRPr sz="37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539" indent="-194539" algn="l" defTabSz="778154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3" kern="1200">
          <a:solidFill>
            <a:schemeClr val="tx1"/>
          </a:solidFill>
          <a:latin typeface="+mn-lt"/>
          <a:ea typeface="+mn-ea"/>
          <a:cs typeface="+mn-cs"/>
        </a:defRPr>
      </a:lvl1pPr>
      <a:lvl2pPr marL="583616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2pPr>
      <a:lvl3pPr marL="972693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3pPr>
      <a:lvl4pPr marL="1361770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4pPr>
      <a:lvl5pPr marL="1750847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5pPr>
      <a:lvl6pPr marL="2139925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6pPr>
      <a:lvl7pPr marL="2529002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7pPr>
      <a:lvl8pPr marL="2918079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8pPr>
      <a:lvl9pPr marL="3307156" indent="-194539" algn="l" defTabSz="77815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1pPr>
      <a:lvl2pPr marL="389077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2pPr>
      <a:lvl3pPr marL="778154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3pPr>
      <a:lvl4pPr marL="1167232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4pPr>
      <a:lvl5pPr marL="1556309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5pPr>
      <a:lvl6pPr marL="1945386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6pPr>
      <a:lvl7pPr marL="2334463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7pPr>
      <a:lvl8pPr marL="2723540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8pPr>
      <a:lvl9pPr marL="3112618" algn="l" defTabSz="778154" rtl="0" eaLnBrk="1" latinLnBrk="0" hangingPunct="1">
        <a:defRPr sz="1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7781925" cy="6794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843" y="132965"/>
            <a:ext cx="925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2018-10-30T16:55:30Z</cp:lastPrinted>
  <dcterms:created xsi:type="dcterms:W3CDTF">2018-10-30T16:33:12Z</dcterms:created>
  <dcterms:modified xsi:type="dcterms:W3CDTF">2018-10-31T21:25:23Z</dcterms:modified>
</cp:coreProperties>
</file>