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7524750" cy="65373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356" y="1069882"/>
            <a:ext cx="6396038" cy="2275958"/>
          </a:xfrm>
        </p:spPr>
        <p:txBody>
          <a:bodyPr anchor="b"/>
          <a:lstStyle>
            <a:lvl1pPr algn="ctr">
              <a:defRPr sz="493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0594" y="3433609"/>
            <a:ext cx="5643563" cy="1578340"/>
          </a:xfrm>
        </p:spPr>
        <p:txBody>
          <a:bodyPr/>
          <a:lstStyle>
            <a:lvl1pPr marL="0" indent="0" algn="ctr">
              <a:buNone/>
              <a:defRPr sz="1975"/>
            </a:lvl1pPr>
            <a:lvl2pPr marL="376230" indent="0" algn="ctr">
              <a:buNone/>
              <a:defRPr sz="1646"/>
            </a:lvl2pPr>
            <a:lvl3pPr marL="752460" indent="0" algn="ctr">
              <a:buNone/>
              <a:defRPr sz="1481"/>
            </a:lvl3pPr>
            <a:lvl4pPr marL="1128690" indent="0" algn="ctr">
              <a:buNone/>
              <a:defRPr sz="1317"/>
            </a:lvl4pPr>
            <a:lvl5pPr marL="1504920" indent="0" algn="ctr">
              <a:buNone/>
              <a:defRPr sz="1317"/>
            </a:lvl5pPr>
            <a:lvl6pPr marL="1881149" indent="0" algn="ctr">
              <a:buNone/>
              <a:defRPr sz="1317"/>
            </a:lvl6pPr>
            <a:lvl7pPr marL="2257379" indent="0" algn="ctr">
              <a:buNone/>
              <a:defRPr sz="1317"/>
            </a:lvl7pPr>
            <a:lvl8pPr marL="2633609" indent="0" algn="ctr">
              <a:buNone/>
              <a:defRPr sz="1317"/>
            </a:lvl8pPr>
            <a:lvl9pPr marL="3009839" indent="0" algn="ctr">
              <a:buNone/>
              <a:defRPr sz="131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370-3315-D248-B943-8E3E7367A50B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A96F-C0B8-4140-9E7A-FC2491F6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370-3315-D248-B943-8E3E7367A50B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A96F-C0B8-4140-9E7A-FC2491F6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84900" y="348052"/>
            <a:ext cx="1622524" cy="55400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7327" y="348052"/>
            <a:ext cx="4773513" cy="55400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370-3315-D248-B943-8E3E7367A50B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A96F-C0B8-4140-9E7A-FC2491F6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3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370-3315-D248-B943-8E3E7367A50B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A96F-C0B8-4140-9E7A-FC2491F6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0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408" y="1629793"/>
            <a:ext cx="6490097" cy="2719345"/>
          </a:xfrm>
        </p:spPr>
        <p:txBody>
          <a:bodyPr anchor="b"/>
          <a:lstStyle>
            <a:lvl1pPr>
              <a:defRPr sz="493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408" y="4374865"/>
            <a:ext cx="6490097" cy="1430039"/>
          </a:xfrm>
        </p:spPr>
        <p:txBody>
          <a:bodyPr/>
          <a:lstStyle>
            <a:lvl1pPr marL="0" indent="0">
              <a:buNone/>
              <a:defRPr sz="1975">
                <a:solidFill>
                  <a:schemeClr val="tx1"/>
                </a:solidFill>
              </a:defRPr>
            </a:lvl1pPr>
            <a:lvl2pPr marL="376230" indent="0">
              <a:buNone/>
              <a:defRPr sz="1646">
                <a:solidFill>
                  <a:schemeClr val="tx1">
                    <a:tint val="75000"/>
                  </a:schemeClr>
                </a:solidFill>
              </a:defRPr>
            </a:lvl2pPr>
            <a:lvl3pPr marL="752460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3pPr>
            <a:lvl4pPr marL="1128690" indent="0">
              <a:buNone/>
              <a:defRPr sz="1317">
                <a:solidFill>
                  <a:schemeClr val="tx1">
                    <a:tint val="75000"/>
                  </a:schemeClr>
                </a:solidFill>
              </a:defRPr>
            </a:lvl4pPr>
            <a:lvl5pPr marL="1504920" indent="0">
              <a:buNone/>
              <a:defRPr sz="1317">
                <a:solidFill>
                  <a:schemeClr val="tx1">
                    <a:tint val="75000"/>
                  </a:schemeClr>
                </a:solidFill>
              </a:defRPr>
            </a:lvl5pPr>
            <a:lvl6pPr marL="1881149" indent="0">
              <a:buNone/>
              <a:defRPr sz="1317">
                <a:solidFill>
                  <a:schemeClr val="tx1">
                    <a:tint val="75000"/>
                  </a:schemeClr>
                </a:solidFill>
              </a:defRPr>
            </a:lvl6pPr>
            <a:lvl7pPr marL="2257379" indent="0">
              <a:buNone/>
              <a:defRPr sz="1317">
                <a:solidFill>
                  <a:schemeClr val="tx1">
                    <a:tint val="75000"/>
                  </a:schemeClr>
                </a:solidFill>
              </a:defRPr>
            </a:lvl7pPr>
            <a:lvl8pPr marL="2633609" indent="0">
              <a:buNone/>
              <a:defRPr sz="1317">
                <a:solidFill>
                  <a:schemeClr val="tx1">
                    <a:tint val="75000"/>
                  </a:schemeClr>
                </a:solidFill>
              </a:defRPr>
            </a:lvl8pPr>
            <a:lvl9pPr marL="3009839" indent="0">
              <a:buNone/>
              <a:defRPr sz="13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370-3315-D248-B943-8E3E7367A50B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A96F-C0B8-4140-9E7A-FC2491F6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326" y="1740260"/>
            <a:ext cx="3198019" cy="4147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405" y="1740260"/>
            <a:ext cx="3198019" cy="4147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370-3315-D248-B943-8E3E7367A50B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A96F-C0B8-4140-9E7A-FC2491F6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07" y="348053"/>
            <a:ext cx="6490097" cy="12635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308" y="1602553"/>
            <a:ext cx="3183321" cy="785386"/>
          </a:xfrm>
        </p:spPr>
        <p:txBody>
          <a:bodyPr anchor="b"/>
          <a:lstStyle>
            <a:lvl1pPr marL="0" indent="0">
              <a:buNone/>
              <a:defRPr sz="1975" b="1"/>
            </a:lvl1pPr>
            <a:lvl2pPr marL="376230" indent="0">
              <a:buNone/>
              <a:defRPr sz="1646" b="1"/>
            </a:lvl2pPr>
            <a:lvl3pPr marL="752460" indent="0">
              <a:buNone/>
              <a:defRPr sz="1481" b="1"/>
            </a:lvl3pPr>
            <a:lvl4pPr marL="1128690" indent="0">
              <a:buNone/>
              <a:defRPr sz="1317" b="1"/>
            </a:lvl4pPr>
            <a:lvl5pPr marL="1504920" indent="0">
              <a:buNone/>
              <a:defRPr sz="1317" b="1"/>
            </a:lvl5pPr>
            <a:lvl6pPr marL="1881149" indent="0">
              <a:buNone/>
              <a:defRPr sz="1317" b="1"/>
            </a:lvl6pPr>
            <a:lvl7pPr marL="2257379" indent="0">
              <a:buNone/>
              <a:defRPr sz="1317" b="1"/>
            </a:lvl7pPr>
            <a:lvl8pPr marL="2633609" indent="0">
              <a:buNone/>
              <a:defRPr sz="1317" b="1"/>
            </a:lvl8pPr>
            <a:lvl9pPr marL="3009839" indent="0">
              <a:buNone/>
              <a:defRPr sz="131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308" y="2387940"/>
            <a:ext cx="3183321" cy="3512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09405" y="1602553"/>
            <a:ext cx="3198999" cy="785386"/>
          </a:xfrm>
        </p:spPr>
        <p:txBody>
          <a:bodyPr anchor="b"/>
          <a:lstStyle>
            <a:lvl1pPr marL="0" indent="0">
              <a:buNone/>
              <a:defRPr sz="1975" b="1"/>
            </a:lvl1pPr>
            <a:lvl2pPr marL="376230" indent="0">
              <a:buNone/>
              <a:defRPr sz="1646" b="1"/>
            </a:lvl2pPr>
            <a:lvl3pPr marL="752460" indent="0">
              <a:buNone/>
              <a:defRPr sz="1481" b="1"/>
            </a:lvl3pPr>
            <a:lvl4pPr marL="1128690" indent="0">
              <a:buNone/>
              <a:defRPr sz="1317" b="1"/>
            </a:lvl4pPr>
            <a:lvl5pPr marL="1504920" indent="0">
              <a:buNone/>
              <a:defRPr sz="1317" b="1"/>
            </a:lvl5pPr>
            <a:lvl6pPr marL="1881149" indent="0">
              <a:buNone/>
              <a:defRPr sz="1317" b="1"/>
            </a:lvl6pPr>
            <a:lvl7pPr marL="2257379" indent="0">
              <a:buNone/>
              <a:defRPr sz="1317" b="1"/>
            </a:lvl7pPr>
            <a:lvl8pPr marL="2633609" indent="0">
              <a:buNone/>
              <a:defRPr sz="1317" b="1"/>
            </a:lvl8pPr>
            <a:lvl9pPr marL="3009839" indent="0">
              <a:buNone/>
              <a:defRPr sz="131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09405" y="2387940"/>
            <a:ext cx="3198999" cy="3512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370-3315-D248-B943-8E3E7367A50B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A96F-C0B8-4140-9E7A-FC2491F6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1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370-3315-D248-B943-8E3E7367A50B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A96F-C0B8-4140-9E7A-FC2491F6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3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370-3315-D248-B943-8E3E7367A50B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A96F-C0B8-4140-9E7A-FC2491F6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3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07" y="435822"/>
            <a:ext cx="2426928" cy="1525376"/>
          </a:xfrm>
        </p:spPr>
        <p:txBody>
          <a:bodyPr anchor="b"/>
          <a:lstStyle>
            <a:lvl1pPr>
              <a:defRPr sz="26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999" y="941255"/>
            <a:ext cx="3809405" cy="4645738"/>
          </a:xfrm>
        </p:spPr>
        <p:txBody>
          <a:bodyPr/>
          <a:lstStyle>
            <a:lvl1pPr>
              <a:defRPr sz="2633"/>
            </a:lvl1pPr>
            <a:lvl2pPr>
              <a:defRPr sz="2304"/>
            </a:lvl2pPr>
            <a:lvl3pPr>
              <a:defRPr sz="1975"/>
            </a:lvl3pPr>
            <a:lvl4pPr>
              <a:defRPr sz="1646"/>
            </a:lvl4pPr>
            <a:lvl5pPr>
              <a:defRPr sz="1646"/>
            </a:lvl5pPr>
            <a:lvl6pPr>
              <a:defRPr sz="1646"/>
            </a:lvl6pPr>
            <a:lvl7pPr>
              <a:defRPr sz="1646"/>
            </a:lvl7pPr>
            <a:lvl8pPr>
              <a:defRPr sz="1646"/>
            </a:lvl8pPr>
            <a:lvl9pPr>
              <a:defRPr sz="16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307" y="1961197"/>
            <a:ext cx="2426928" cy="3633361"/>
          </a:xfrm>
        </p:spPr>
        <p:txBody>
          <a:bodyPr/>
          <a:lstStyle>
            <a:lvl1pPr marL="0" indent="0">
              <a:buNone/>
              <a:defRPr sz="1317"/>
            </a:lvl1pPr>
            <a:lvl2pPr marL="376230" indent="0">
              <a:buNone/>
              <a:defRPr sz="1152"/>
            </a:lvl2pPr>
            <a:lvl3pPr marL="752460" indent="0">
              <a:buNone/>
              <a:defRPr sz="987"/>
            </a:lvl3pPr>
            <a:lvl4pPr marL="1128690" indent="0">
              <a:buNone/>
              <a:defRPr sz="823"/>
            </a:lvl4pPr>
            <a:lvl5pPr marL="1504920" indent="0">
              <a:buNone/>
              <a:defRPr sz="823"/>
            </a:lvl5pPr>
            <a:lvl6pPr marL="1881149" indent="0">
              <a:buNone/>
              <a:defRPr sz="823"/>
            </a:lvl6pPr>
            <a:lvl7pPr marL="2257379" indent="0">
              <a:buNone/>
              <a:defRPr sz="823"/>
            </a:lvl7pPr>
            <a:lvl8pPr marL="2633609" indent="0">
              <a:buNone/>
              <a:defRPr sz="823"/>
            </a:lvl8pPr>
            <a:lvl9pPr marL="3009839" indent="0">
              <a:buNone/>
              <a:defRPr sz="8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370-3315-D248-B943-8E3E7367A50B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A96F-C0B8-4140-9E7A-FC2491F6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1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07" y="435822"/>
            <a:ext cx="2426928" cy="1525376"/>
          </a:xfrm>
        </p:spPr>
        <p:txBody>
          <a:bodyPr anchor="b"/>
          <a:lstStyle>
            <a:lvl1pPr>
              <a:defRPr sz="26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98999" y="941255"/>
            <a:ext cx="3809405" cy="4645738"/>
          </a:xfrm>
        </p:spPr>
        <p:txBody>
          <a:bodyPr anchor="t"/>
          <a:lstStyle>
            <a:lvl1pPr marL="0" indent="0">
              <a:buNone/>
              <a:defRPr sz="2633"/>
            </a:lvl1pPr>
            <a:lvl2pPr marL="376230" indent="0">
              <a:buNone/>
              <a:defRPr sz="2304"/>
            </a:lvl2pPr>
            <a:lvl3pPr marL="752460" indent="0">
              <a:buNone/>
              <a:defRPr sz="1975"/>
            </a:lvl3pPr>
            <a:lvl4pPr marL="1128690" indent="0">
              <a:buNone/>
              <a:defRPr sz="1646"/>
            </a:lvl4pPr>
            <a:lvl5pPr marL="1504920" indent="0">
              <a:buNone/>
              <a:defRPr sz="1646"/>
            </a:lvl5pPr>
            <a:lvl6pPr marL="1881149" indent="0">
              <a:buNone/>
              <a:defRPr sz="1646"/>
            </a:lvl6pPr>
            <a:lvl7pPr marL="2257379" indent="0">
              <a:buNone/>
              <a:defRPr sz="1646"/>
            </a:lvl7pPr>
            <a:lvl8pPr marL="2633609" indent="0">
              <a:buNone/>
              <a:defRPr sz="1646"/>
            </a:lvl8pPr>
            <a:lvl9pPr marL="3009839" indent="0">
              <a:buNone/>
              <a:defRPr sz="164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307" y="1961197"/>
            <a:ext cx="2426928" cy="3633361"/>
          </a:xfrm>
        </p:spPr>
        <p:txBody>
          <a:bodyPr/>
          <a:lstStyle>
            <a:lvl1pPr marL="0" indent="0">
              <a:buNone/>
              <a:defRPr sz="1317"/>
            </a:lvl1pPr>
            <a:lvl2pPr marL="376230" indent="0">
              <a:buNone/>
              <a:defRPr sz="1152"/>
            </a:lvl2pPr>
            <a:lvl3pPr marL="752460" indent="0">
              <a:buNone/>
              <a:defRPr sz="987"/>
            </a:lvl3pPr>
            <a:lvl4pPr marL="1128690" indent="0">
              <a:buNone/>
              <a:defRPr sz="823"/>
            </a:lvl4pPr>
            <a:lvl5pPr marL="1504920" indent="0">
              <a:buNone/>
              <a:defRPr sz="823"/>
            </a:lvl5pPr>
            <a:lvl6pPr marL="1881149" indent="0">
              <a:buNone/>
              <a:defRPr sz="823"/>
            </a:lvl6pPr>
            <a:lvl7pPr marL="2257379" indent="0">
              <a:buNone/>
              <a:defRPr sz="823"/>
            </a:lvl7pPr>
            <a:lvl8pPr marL="2633609" indent="0">
              <a:buNone/>
              <a:defRPr sz="823"/>
            </a:lvl8pPr>
            <a:lvl9pPr marL="3009839" indent="0">
              <a:buNone/>
              <a:defRPr sz="8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370-3315-D248-B943-8E3E7367A50B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A96F-C0B8-4140-9E7A-FC2491F6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7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7327" y="348053"/>
            <a:ext cx="6490097" cy="1263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327" y="1740260"/>
            <a:ext cx="6490097" cy="4147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7326" y="6059133"/>
            <a:ext cx="1693069" cy="348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D6370-3315-D248-B943-8E3E7367A50B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2574" y="6059133"/>
            <a:ext cx="2539603" cy="348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4355" y="6059133"/>
            <a:ext cx="1693069" cy="348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A96F-C0B8-4140-9E7A-FC2491F6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9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2460" rtl="0" eaLnBrk="1" latinLnBrk="0" hangingPunct="1">
        <a:lnSpc>
          <a:spcPct val="90000"/>
        </a:lnSpc>
        <a:spcBef>
          <a:spcPct val="0"/>
        </a:spcBef>
        <a:buNone/>
        <a:defRPr sz="36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115" indent="-188115" algn="l" defTabSz="752460" rtl="0" eaLnBrk="1" latinLnBrk="0" hangingPunct="1">
        <a:lnSpc>
          <a:spcPct val="90000"/>
        </a:lnSpc>
        <a:spcBef>
          <a:spcPts val="823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1pPr>
      <a:lvl2pPr marL="564345" indent="-188115" algn="l" defTabSz="75246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975" kern="1200">
          <a:solidFill>
            <a:schemeClr val="tx1"/>
          </a:solidFill>
          <a:latin typeface="+mn-lt"/>
          <a:ea typeface="+mn-ea"/>
          <a:cs typeface="+mn-cs"/>
        </a:defRPr>
      </a:lvl2pPr>
      <a:lvl3pPr marL="940575" indent="-188115" algn="l" defTabSz="75246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646" kern="1200">
          <a:solidFill>
            <a:schemeClr val="tx1"/>
          </a:solidFill>
          <a:latin typeface="+mn-lt"/>
          <a:ea typeface="+mn-ea"/>
          <a:cs typeface="+mn-cs"/>
        </a:defRPr>
      </a:lvl3pPr>
      <a:lvl4pPr marL="1316805" indent="-188115" algn="l" defTabSz="75246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81" kern="1200">
          <a:solidFill>
            <a:schemeClr val="tx1"/>
          </a:solidFill>
          <a:latin typeface="+mn-lt"/>
          <a:ea typeface="+mn-ea"/>
          <a:cs typeface="+mn-cs"/>
        </a:defRPr>
      </a:lvl4pPr>
      <a:lvl5pPr marL="1693034" indent="-188115" algn="l" defTabSz="75246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81" kern="1200">
          <a:solidFill>
            <a:schemeClr val="tx1"/>
          </a:solidFill>
          <a:latin typeface="+mn-lt"/>
          <a:ea typeface="+mn-ea"/>
          <a:cs typeface="+mn-cs"/>
        </a:defRPr>
      </a:lvl5pPr>
      <a:lvl6pPr marL="2069264" indent="-188115" algn="l" defTabSz="75246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81" kern="1200">
          <a:solidFill>
            <a:schemeClr val="tx1"/>
          </a:solidFill>
          <a:latin typeface="+mn-lt"/>
          <a:ea typeface="+mn-ea"/>
          <a:cs typeface="+mn-cs"/>
        </a:defRPr>
      </a:lvl6pPr>
      <a:lvl7pPr marL="2445494" indent="-188115" algn="l" defTabSz="75246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81" kern="1200">
          <a:solidFill>
            <a:schemeClr val="tx1"/>
          </a:solidFill>
          <a:latin typeface="+mn-lt"/>
          <a:ea typeface="+mn-ea"/>
          <a:cs typeface="+mn-cs"/>
        </a:defRPr>
      </a:lvl7pPr>
      <a:lvl8pPr marL="2821724" indent="-188115" algn="l" defTabSz="75246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81" kern="1200">
          <a:solidFill>
            <a:schemeClr val="tx1"/>
          </a:solidFill>
          <a:latin typeface="+mn-lt"/>
          <a:ea typeface="+mn-ea"/>
          <a:cs typeface="+mn-cs"/>
        </a:defRPr>
      </a:lvl8pPr>
      <a:lvl9pPr marL="3197954" indent="-188115" algn="l" defTabSz="75246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2460" rtl="0" eaLnBrk="1" latinLnBrk="0" hangingPunct="1">
        <a:defRPr sz="1481" kern="1200">
          <a:solidFill>
            <a:schemeClr val="tx1"/>
          </a:solidFill>
          <a:latin typeface="+mn-lt"/>
          <a:ea typeface="+mn-ea"/>
          <a:cs typeface="+mn-cs"/>
        </a:defRPr>
      </a:lvl1pPr>
      <a:lvl2pPr marL="376230" algn="l" defTabSz="752460" rtl="0" eaLnBrk="1" latinLnBrk="0" hangingPunct="1">
        <a:defRPr sz="1481" kern="1200">
          <a:solidFill>
            <a:schemeClr val="tx1"/>
          </a:solidFill>
          <a:latin typeface="+mn-lt"/>
          <a:ea typeface="+mn-ea"/>
          <a:cs typeface="+mn-cs"/>
        </a:defRPr>
      </a:lvl2pPr>
      <a:lvl3pPr marL="752460" algn="l" defTabSz="752460" rtl="0" eaLnBrk="1" latinLnBrk="0" hangingPunct="1">
        <a:defRPr sz="1481" kern="1200">
          <a:solidFill>
            <a:schemeClr val="tx1"/>
          </a:solidFill>
          <a:latin typeface="+mn-lt"/>
          <a:ea typeface="+mn-ea"/>
          <a:cs typeface="+mn-cs"/>
        </a:defRPr>
      </a:lvl3pPr>
      <a:lvl4pPr marL="1128690" algn="l" defTabSz="752460" rtl="0" eaLnBrk="1" latinLnBrk="0" hangingPunct="1">
        <a:defRPr sz="1481" kern="1200">
          <a:solidFill>
            <a:schemeClr val="tx1"/>
          </a:solidFill>
          <a:latin typeface="+mn-lt"/>
          <a:ea typeface="+mn-ea"/>
          <a:cs typeface="+mn-cs"/>
        </a:defRPr>
      </a:lvl4pPr>
      <a:lvl5pPr marL="1504920" algn="l" defTabSz="752460" rtl="0" eaLnBrk="1" latinLnBrk="0" hangingPunct="1">
        <a:defRPr sz="1481" kern="1200">
          <a:solidFill>
            <a:schemeClr val="tx1"/>
          </a:solidFill>
          <a:latin typeface="+mn-lt"/>
          <a:ea typeface="+mn-ea"/>
          <a:cs typeface="+mn-cs"/>
        </a:defRPr>
      </a:lvl5pPr>
      <a:lvl6pPr marL="1881149" algn="l" defTabSz="752460" rtl="0" eaLnBrk="1" latinLnBrk="0" hangingPunct="1">
        <a:defRPr sz="1481" kern="1200">
          <a:solidFill>
            <a:schemeClr val="tx1"/>
          </a:solidFill>
          <a:latin typeface="+mn-lt"/>
          <a:ea typeface="+mn-ea"/>
          <a:cs typeface="+mn-cs"/>
        </a:defRPr>
      </a:lvl6pPr>
      <a:lvl7pPr marL="2257379" algn="l" defTabSz="752460" rtl="0" eaLnBrk="1" latinLnBrk="0" hangingPunct="1">
        <a:defRPr sz="1481" kern="1200">
          <a:solidFill>
            <a:schemeClr val="tx1"/>
          </a:solidFill>
          <a:latin typeface="+mn-lt"/>
          <a:ea typeface="+mn-ea"/>
          <a:cs typeface="+mn-cs"/>
        </a:defRPr>
      </a:lvl7pPr>
      <a:lvl8pPr marL="2633609" algn="l" defTabSz="752460" rtl="0" eaLnBrk="1" latinLnBrk="0" hangingPunct="1">
        <a:defRPr sz="1481" kern="1200">
          <a:solidFill>
            <a:schemeClr val="tx1"/>
          </a:solidFill>
          <a:latin typeface="+mn-lt"/>
          <a:ea typeface="+mn-ea"/>
          <a:cs typeface="+mn-cs"/>
        </a:defRPr>
      </a:lvl8pPr>
      <a:lvl9pPr marL="3009839" algn="l" defTabSz="752460" rtl="0" eaLnBrk="1" latinLnBrk="0" hangingPunct="1">
        <a:defRPr sz="14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7485237" cy="6537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3843" y="166418"/>
            <a:ext cx="9251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(b)</a:t>
            </a:r>
            <a:endParaRPr lang="en-US" sz="3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89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2777</TotalTime>
  <Words>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cp:lastPrinted>2018-10-30T16:52:51Z</cp:lastPrinted>
  <dcterms:created xsi:type="dcterms:W3CDTF">2018-10-29T23:08:30Z</dcterms:created>
  <dcterms:modified xsi:type="dcterms:W3CDTF">2018-10-31T21:25:51Z</dcterms:modified>
</cp:coreProperties>
</file>