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556375" cy="5284788"/>
  <p:notesSz cx="6858000" cy="9144000"/>
  <p:defaultTextStyle>
    <a:defPPr>
      <a:defRPr lang="en-US"/>
    </a:defPPr>
    <a:lvl1pPr marL="0" algn="l" defTabSz="568300" rtl="0" eaLnBrk="1" latinLnBrk="0" hangingPunct="1">
      <a:defRPr sz="1119" kern="1200">
        <a:solidFill>
          <a:schemeClr val="tx1"/>
        </a:solidFill>
        <a:latin typeface="+mn-lt"/>
        <a:ea typeface="+mn-ea"/>
        <a:cs typeface="+mn-cs"/>
      </a:defRPr>
    </a:lvl1pPr>
    <a:lvl2pPr marL="284150" algn="l" defTabSz="568300" rtl="0" eaLnBrk="1" latinLnBrk="0" hangingPunct="1">
      <a:defRPr sz="1119" kern="1200">
        <a:solidFill>
          <a:schemeClr val="tx1"/>
        </a:solidFill>
        <a:latin typeface="+mn-lt"/>
        <a:ea typeface="+mn-ea"/>
        <a:cs typeface="+mn-cs"/>
      </a:defRPr>
    </a:lvl2pPr>
    <a:lvl3pPr marL="568300" algn="l" defTabSz="568300" rtl="0" eaLnBrk="1" latinLnBrk="0" hangingPunct="1">
      <a:defRPr sz="1119" kern="1200">
        <a:solidFill>
          <a:schemeClr val="tx1"/>
        </a:solidFill>
        <a:latin typeface="+mn-lt"/>
        <a:ea typeface="+mn-ea"/>
        <a:cs typeface="+mn-cs"/>
      </a:defRPr>
    </a:lvl3pPr>
    <a:lvl4pPr marL="852449" algn="l" defTabSz="568300" rtl="0" eaLnBrk="1" latinLnBrk="0" hangingPunct="1">
      <a:defRPr sz="1119" kern="1200">
        <a:solidFill>
          <a:schemeClr val="tx1"/>
        </a:solidFill>
        <a:latin typeface="+mn-lt"/>
        <a:ea typeface="+mn-ea"/>
        <a:cs typeface="+mn-cs"/>
      </a:defRPr>
    </a:lvl4pPr>
    <a:lvl5pPr marL="1136599" algn="l" defTabSz="568300" rtl="0" eaLnBrk="1" latinLnBrk="0" hangingPunct="1">
      <a:defRPr sz="1119" kern="1200">
        <a:solidFill>
          <a:schemeClr val="tx1"/>
        </a:solidFill>
        <a:latin typeface="+mn-lt"/>
        <a:ea typeface="+mn-ea"/>
        <a:cs typeface="+mn-cs"/>
      </a:defRPr>
    </a:lvl5pPr>
    <a:lvl6pPr marL="1420749" algn="l" defTabSz="568300" rtl="0" eaLnBrk="1" latinLnBrk="0" hangingPunct="1">
      <a:defRPr sz="1119" kern="1200">
        <a:solidFill>
          <a:schemeClr val="tx1"/>
        </a:solidFill>
        <a:latin typeface="+mn-lt"/>
        <a:ea typeface="+mn-ea"/>
        <a:cs typeface="+mn-cs"/>
      </a:defRPr>
    </a:lvl6pPr>
    <a:lvl7pPr marL="1704899" algn="l" defTabSz="568300" rtl="0" eaLnBrk="1" latinLnBrk="0" hangingPunct="1">
      <a:defRPr sz="1119" kern="1200">
        <a:solidFill>
          <a:schemeClr val="tx1"/>
        </a:solidFill>
        <a:latin typeface="+mn-lt"/>
        <a:ea typeface="+mn-ea"/>
        <a:cs typeface="+mn-cs"/>
      </a:defRPr>
    </a:lvl7pPr>
    <a:lvl8pPr marL="1989049" algn="l" defTabSz="568300" rtl="0" eaLnBrk="1" latinLnBrk="0" hangingPunct="1">
      <a:defRPr sz="1119" kern="1200">
        <a:solidFill>
          <a:schemeClr val="tx1"/>
        </a:solidFill>
        <a:latin typeface="+mn-lt"/>
        <a:ea typeface="+mn-ea"/>
        <a:cs typeface="+mn-cs"/>
      </a:defRPr>
    </a:lvl8pPr>
    <a:lvl9pPr marL="2273198" algn="l" defTabSz="568300" rtl="0" eaLnBrk="1" latinLnBrk="0" hangingPunct="1">
      <a:defRPr sz="111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43"/>
  </p:normalViewPr>
  <p:slideViewPr>
    <p:cSldViewPr snapToGrid="0" snapToObjects="1">
      <p:cViewPr varScale="1">
        <p:scale>
          <a:sx n="149" d="100"/>
          <a:sy n="149" d="100"/>
        </p:scale>
        <p:origin x="1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728" y="864895"/>
            <a:ext cx="5572919" cy="1839889"/>
          </a:xfrm>
        </p:spPr>
        <p:txBody>
          <a:bodyPr anchor="b"/>
          <a:lstStyle>
            <a:lvl1pPr algn="ctr">
              <a:defRPr sz="430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547" y="2775738"/>
            <a:ext cx="4917281" cy="1275933"/>
          </a:xfrm>
        </p:spPr>
        <p:txBody>
          <a:bodyPr/>
          <a:lstStyle>
            <a:lvl1pPr marL="0" indent="0" algn="ctr">
              <a:buNone/>
              <a:defRPr sz="1721"/>
            </a:lvl1pPr>
            <a:lvl2pPr marL="327812" indent="0" algn="ctr">
              <a:buNone/>
              <a:defRPr sz="1434"/>
            </a:lvl2pPr>
            <a:lvl3pPr marL="655625" indent="0" algn="ctr">
              <a:buNone/>
              <a:defRPr sz="1291"/>
            </a:lvl3pPr>
            <a:lvl4pPr marL="983437" indent="0" algn="ctr">
              <a:buNone/>
              <a:defRPr sz="1147"/>
            </a:lvl4pPr>
            <a:lvl5pPr marL="1311250" indent="0" algn="ctr">
              <a:buNone/>
              <a:defRPr sz="1147"/>
            </a:lvl5pPr>
            <a:lvl6pPr marL="1639062" indent="0" algn="ctr">
              <a:buNone/>
              <a:defRPr sz="1147"/>
            </a:lvl6pPr>
            <a:lvl7pPr marL="1966874" indent="0" algn="ctr">
              <a:buNone/>
              <a:defRPr sz="1147"/>
            </a:lvl7pPr>
            <a:lvl8pPr marL="2294687" indent="0" algn="ctr">
              <a:buNone/>
              <a:defRPr sz="1147"/>
            </a:lvl8pPr>
            <a:lvl9pPr marL="2622499" indent="0" algn="ctr">
              <a:buNone/>
              <a:defRPr sz="114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038E-EEAF-144E-BC2B-7BBFAAA82E35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2F3-09BB-AE42-AB6B-D33617EF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7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038E-EEAF-144E-BC2B-7BBFAAA82E35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2F3-09BB-AE42-AB6B-D33617EF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1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91906" y="281366"/>
            <a:ext cx="1413718" cy="44786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751" y="281366"/>
            <a:ext cx="4159200" cy="44786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038E-EEAF-144E-BC2B-7BBFAAA82E35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2F3-09BB-AE42-AB6B-D33617EF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8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038E-EEAF-144E-BC2B-7BBFAAA82E35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2F3-09BB-AE42-AB6B-D33617EF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337" y="1317528"/>
            <a:ext cx="5654873" cy="2198325"/>
          </a:xfrm>
        </p:spPr>
        <p:txBody>
          <a:bodyPr anchor="b"/>
          <a:lstStyle>
            <a:lvl1pPr>
              <a:defRPr sz="430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337" y="3536650"/>
            <a:ext cx="5654873" cy="1156047"/>
          </a:xfrm>
        </p:spPr>
        <p:txBody>
          <a:bodyPr/>
          <a:lstStyle>
            <a:lvl1pPr marL="0" indent="0">
              <a:buNone/>
              <a:defRPr sz="1721">
                <a:solidFill>
                  <a:schemeClr val="tx1"/>
                </a:solidFill>
              </a:defRPr>
            </a:lvl1pPr>
            <a:lvl2pPr marL="327812" indent="0">
              <a:buNone/>
              <a:defRPr sz="1434">
                <a:solidFill>
                  <a:schemeClr val="tx1">
                    <a:tint val="75000"/>
                  </a:schemeClr>
                </a:solidFill>
              </a:defRPr>
            </a:lvl2pPr>
            <a:lvl3pPr marL="655625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3pPr>
            <a:lvl4pPr marL="983437" indent="0">
              <a:buNone/>
              <a:defRPr sz="1147">
                <a:solidFill>
                  <a:schemeClr val="tx1">
                    <a:tint val="75000"/>
                  </a:schemeClr>
                </a:solidFill>
              </a:defRPr>
            </a:lvl4pPr>
            <a:lvl5pPr marL="1311250" indent="0">
              <a:buNone/>
              <a:defRPr sz="1147">
                <a:solidFill>
                  <a:schemeClr val="tx1">
                    <a:tint val="75000"/>
                  </a:schemeClr>
                </a:solidFill>
              </a:defRPr>
            </a:lvl5pPr>
            <a:lvl6pPr marL="1639062" indent="0">
              <a:buNone/>
              <a:defRPr sz="1147">
                <a:solidFill>
                  <a:schemeClr val="tx1">
                    <a:tint val="75000"/>
                  </a:schemeClr>
                </a:solidFill>
              </a:defRPr>
            </a:lvl6pPr>
            <a:lvl7pPr marL="1966874" indent="0">
              <a:buNone/>
              <a:defRPr sz="1147">
                <a:solidFill>
                  <a:schemeClr val="tx1">
                    <a:tint val="75000"/>
                  </a:schemeClr>
                </a:solidFill>
              </a:defRPr>
            </a:lvl7pPr>
            <a:lvl8pPr marL="2294687" indent="0">
              <a:buNone/>
              <a:defRPr sz="1147">
                <a:solidFill>
                  <a:schemeClr val="tx1">
                    <a:tint val="75000"/>
                  </a:schemeClr>
                </a:solidFill>
              </a:defRPr>
            </a:lvl8pPr>
            <a:lvl9pPr marL="2622499" indent="0">
              <a:buNone/>
              <a:defRPr sz="11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038E-EEAF-144E-BC2B-7BBFAAA82E35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2F3-09BB-AE42-AB6B-D33617EF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751" y="1406830"/>
            <a:ext cx="2786459" cy="33531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9165" y="1406830"/>
            <a:ext cx="2786459" cy="33531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038E-EEAF-144E-BC2B-7BBFAAA82E35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2F3-09BB-AE42-AB6B-D33617EF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605" y="281367"/>
            <a:ext cx="5654873" cy="10214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605" y="1295508"/>
            <a:ext cx="2773654" cy="634908"/>
          </a:xfrm>
        </p:spPr>
        <p:txBody>
          <a:bodyPr anchor="b"/>
          <a:lstStyle>
            <a:lvl1pPr marL="0" indent="0">
              <a:buNone/>
              <a:defRPr sz="1721" b="1"/>
            </a:lvl1pPr>
            <a:lvl2pPr marL="327812" indent="0">
              <a:buNone/>
              <a:defRPr sz="1434" b="1"/>
            </a:lvl2pPr>
            <a:lvl3pPr marL="655625" indent="0">
              <a:buNone/>
              <a:defRPr sz="1291" b="1"/>
            </a:lvl3pPr>
            <a:lvl4pPr marL="983437" indent="0">
              <a:buNone/>
              <a:defRPr sz="1147" b="1"/>
            </a:lvl4pPr>
            <a:lvl5pPr marL="1311250" indent="0">
              <a:buNone/>
              <a:defRPr sz="1147" b="1"/>
            </a:lvl5pPr>
            <a:lvl6pPr marL="1639062" indent="0">
              <a:buNone/>
              <a:defRPr sz="1147" b="1"/>
            </a:lvl6pPr>
            <a:lvl7pPr marL="1966874" indent="0">
              <a:buNone/>
              <a:defRPr sz="1147" b="1"/>
            </a:lvl7pPr>
            <a:lvl8pPr marL="2294687" indent="0">
              <a:buNone/>
              <a:defRPr sz="1147" b="1"/>
            </a:lvl8pPr>
            <a:lvl9pPr marL="2622499" indent="0">
              <a:buNone/>
              <a:defRPr sz="114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605" y="1930415"/>
            <a:ext cx="2773654" cy="28393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19165" y="1295508"/>
            <a:ext cx="2787313" cy="634908"/>
          </a:xfrm>
        </p:spPr>
        <p:txBody>
          <a:bodyPr anchor="b"/>
          <a:lstStyle>
            <a:lvl1pPr marL="0" indent="0">
              <a:buNone/>
              <a:defRPr sz="1721" b="1"/>
            </a:lvl1pPr>
            <a:lvl2pPr marL="327812" indent="0">
              <a:buNone/>
              <a:defRPr sz="1434" b="1"/>
            </a:lvl2pPr>
            <a:lvl3pPr marL="655625" indent="0">
              <a:buNone/>
              <a:defRPr sz="1291" b="1"/>
            </a:lvl3pPr>
            <a:lvl4pPr marL="983437" indent="0">
              <a:buNone/>
              <a:defRPr sz="1147" b="1"/>
            </a:lvl4pPr>
            <a:lvl5pPr marL="1311250" indent="0">
              <a:buNone/>
              <a:defRPr sz="1147" b="1"/>
            </a:lvl5pPr>
            <a:lvl6pPr marL="1639062" indent="0">
              <a:buNone/>
              <a:defRPr sz="1147" b="1"/>
            </a:lvl6pPr>
            <a:lvl7pPr marL="1966874" indent="0">
              <a:buNone/>
              <a:defRPr sz="1147" b="1"/>
            </a:lvl7pPr>
            <a:lvl8pPr marL="2294687" indent="0">
              <a:buNone/>
              <a:defRPr sz="1147" b="1"/>
            </a:lvl8pPr>
            <a:lvl9pPr marL="2622499" indent="0">
              <a:buNone/>
              <a:defRPr sz="114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19165" y="1930415"/>
            <a:ext cx="2787313" cy="28393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038E-EEAF-144E-BC2B-7BBFAAA82E35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2F3-09BB-AE42-AB6B-D33617EF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3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038E-EEAF-144E-BC2B-7BBFAAA82E35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2F3-09BB-AE42-AB6B-D33617EF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0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038E-EEAF-144E-BC2B-7BBFAAA82E35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2F3-09BB-AE42-AB6B-D33617EF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2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605" y="352319"/>
            <a:ext cx="2114602" cy="1233117"/>
          </a:xfrm>
        </p:spPr>
        <p:txBody>
          <a:bodyPr anchor="b"/>
          <a:lstStyle>
            <a:lvl1pPr>
              <a:defRPr sz="22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7313" y="760913"/>
            <a:ext cx="3319165" cy="3755625"/>
          </a:xfrm>
        </p:spPr>
        <p:txBody>
          <a:bodyPr/>
          <a:lstStyle>
            <a:lvl1pPr>
              <a:defRPr sz="2294"/>
            </a:lvl1pPr>
            <a:lvl2pPr>
              <a:defRPr sz="2008"/>
            </a:lvl2pPr>
            <a:lvl3pPr>
              <a:defRPr sz="1721"/>
            </a:lvl3pPr>
            <a:lvl4pPr>
              <a:defRPr sz="1434"/>
            </a:lvl4pPr>
            <a:lvl5pPr>
              <a:defRPr sz="1434"/>
            </a:lvl5pPr>
            <a:lvl6pPr>
              <a:defRPr sz="1434"/>
            </a:lvl6pPr>
            <a:lvl7pPr>
              <a:defRPr sz="1434"/>
            </a:lvl7pPr>
            <a:lvl8pPr>
              <a:defRPr sz="1434"/>
            </a:lvl8pPr>
            <a:lvl9pPr>
              <a:defRPr sz="143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605" y="1585436"/>
            <a:ext cx="2114602" cy="2937217"/>
          </a:xfrm>
        </p:spPr>
        <p:txBody>
          <a:bodyPr/>
          <a:lstStyle>
            <a:lvl1pPr marL="0" indent="0">
              <a:buNone/>
              <a:defRPr sz="1147"/>
            </a:lvl1pPr>
            <a:lvl2pPr marL="327812" indent="0">
              <a:buNone/>
              <a:defRPr sz="1004"/>
            </a:lvl2pPr>
            <a:lvl3pPr marL="655625" indent="0">
              <a:buNone/>
              <a:defRPr sz="860"/>
            </a:lvl3pPr>
            <a:lvl4pPr marL="983437" indent="0">
              <a:buNone/>
              <a:defRPr sz="717"/>
            </a:lvl4pPr>
            <a:lvl5pPr marL="1311250" indent="0">
              <a:buNone/>
              <a:defRPr sz="717"/>
            </a:lvl5pPr>
            <a:lvl6pPr marL="1639062" indent="0">
              <a:buNone/>
              <a:defRPr sz="717"/>
            </a:lvl6pPr>
            <a:lvl7pPr marL="1966874" indent="0">
              <a:buNone/>
              <a:defRPr sz="717"/>
            </a:lvl7pPr>
            <a:lvl8pPr marL="2294687" indent="0">
              <a:buNone/>
              <a:defRPr sz="717"/>
            </a:lvl8pPr>
            <a:lvl9pPr marL="2622499" indent="0">
              <a:buNone/>
              <a:defRPr sz="71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038E-EEAF-144E-BC2B-7BBFAAA82E35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2F3-09BB-AE42-AB6B-D33617EF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1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605" y="352319"/>
            <a:ext cx="2114602" cy="1233117"/>
          </a:xfrm>
        </p:spPr>
        <p:txBody>
          <a:bodyPr anchor="b"/>
          <a:lstStyle>
            <a:lvl1pPr>
              <a:defRPr sz="22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87313" y="760913"/>
            <a:ext cx="3319165" cy="3755625"/>
          </a:xfrm>
        </p:spPr>
        <p:txBody>
          <a:bodyPr anchor="t"/>
          <a:lstStyle>
            <a:lvl1pPr marL="0" indent="0">
              <a:buNone/>
              <a:defRPr sz="2294"/>
            </a:lvl1pPr>
            <a:lvl2pPr marL="327812" indent="0">
              <a:buNone/>
              <a:defRPr sz="2008"/>
            </a:lvl2pPr>
            <a:lvl3pPr marL="655625" indent="0">
              <a:buNone/>
              <a:defRPr sz="1721"/>
            </a:lvl3pPr>
            <a:lvl4pPr marL="983437" indent="0">
              <a:buNone/>
              <a:defRPr sz="1434"/>
            </a:lvl4pPr>
            <a:lvl5pPr marL="1311250" indent="0">
              <a:buNone/>
              <a:defRPr sz="1434"/>
            </a:lvl5pPr>
            <a:lvl6pPr marL="1639062" indent="0">
              <a:buNone/>
              <a:defRPr sz="1434"/>
            </a:lvl6pPr>
            <a:lvl7pPr marL="1966874" indent="0">
              <a:buNone/>
              <a:defRPr sz="1434"/>
            </a:lvl7pPr>
            <a:lvl8pPr marL="2294687" indent="0">
              <a:buNone/>
              <a:defRPr sz="1434"/>
            </a:lvl8pPr>
            <a:lvl9pPr marL="2622499" indent="0">
              <a:buNone/>
              <a:defRPr sz="143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605" y="1585436"/>
            <a:ext cx="2114602" cy="2937217"/>
          </a:xfrm>
        </p:spPr>
        <p:txBody>
          <a:bodyPr/>
          <a:lstStyle>
            <a:lvl1pPr marL="0" indent="0">
              <a:buNone/>
              <a:defRPr sz="1147"/>
            </a:lvl1pPr>
            <a:lvl2pPr marL="327812" indent="0">
              <a:buNone/>
              <a:defRPr sz="1004"/>
            </a:lvl2pPr>
            <a:lvl3pPr marL="655625" indent="0">
              <a:buNone/>
              <a:defRPr sz="860"/>
            </a:lvl3pPr>
            <a:lvl4pPr marL="983437" indent="0">
              <a:buNone/>
              <a:defRPr sz="717"/>
            </a:lvl4pPr>
            <a:lvl5pPr marL="1311250" indent="0">
              <a:buNone/>
              <a:defRPr sz="717"/>
            </a:lvl5pPr>
            <a:lvl6pPr marL="1639062" indent="0">
              <a:buNone/>
              <a:defRPr sz="717"/>
            </a:lvl6pPr>
            <a:lvl7pPr marL="1966874" indent="0">
              <a:buNone/>
              <a:defRPr sz="717"/>
            </a:lvl7pPr>
            <a:lvl8pPr marL="2294687" indent="0">
              <a:buNone/>
              <a:defRPr sz="717"/>
            </a:lvl8pPr>
            <a:lvl9pPr marL="2622499" indent="0">
              <a:buNone/>
              <a:defRPr sz="71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038E-EEAF-144E-BC2B-7BBFAAA82E35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2F3-09BB-AE42-AB6B-D33617EF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4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751" y="281367"/>
            <a:ext cx="5654873" cy="1021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751" y="1406830"/>
            <a:ext cx="5654873" cy="3353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751" y="4898217"/>
            <a:ext cx="1475184" cy="2813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8038E-EEAF-144E-BC2B-7BBFAAA82E35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99" y="4898217"/>
            <a:ext cx="2212777" cy="2813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30440" y="4898217"/>
            <a:ext cx="1475184" cy="2813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462F3-09BB-AE42-AB6B-D33617EF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55625" rtl="0" eaLnBrk="1" latinLnBrk="0" hangingPunct="1">
        <a:lnSpc>
          <a:spcPct val="90000"/>
        </a:lnSpc>
        <a:spcBef>
          <a:spcPct val="0"/>
        </a:spcBef>
        <a:buNone/>
        <a:defRPr sz="3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3906" indent="-163906" algn="l" defTabSz="655625" rtl="0" eaLnBrk="1" latinLnBrk="0" hangingPunct="1">
        <a:lnSpc>
          <a:spcPct val="90000"/>
        </a:lnSpc>
        <a:spcBef>
          <a:spcPts val="717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1pPr>
      <a:lvl2pPr marL="491719" indent="-163906" algn="l" defTabSz="655625" rtl="0" eaLnBrk="1" latinLnBrk="0" hangingPunct="1">
        <a:lnSpc>
          <a:spcPct val="90000"/>
        </a:lnSpc>
        <a:spcBef>
          <a:spcPts val="359"/>
        </a:spcBef>
        <a:buFont typeface="Arial" panose="020B0604020202020204" pitchFamily="34" charset="0"/>
        <a:buChar char="•"/>
        <a:defRPr sz="1721" kern="1200">
          <a:solidFill>
            <a:schemeClr val="tx1"/>
          </a:solidFill>
          <a:latin typeface="+mn-lt"/>
          <a:ea typeface="+mn-ea"/>
          <a:cs typeface="+mn-cs"/>
        </a:defRPr>
      </a:lvl2pPr>
      <a:lvl3pPr marL="819531" indent="-163906" algn="l" defTabSz="655625" rtl="0" eaLnBrk="1" latinLnBrk="0" hangingPunct="1">
        <a:lnSpc>
          <a:spcPct val="90000"/>
        </a:lnSpc>
        <a:spcBef>
          <a:spcPts val="359"/>
        </a:spcBef>
        <a:buFont typeface="Arial" panose="020B0604020202020204" pitchFamily="34" charset="0"/>
        <a:buChar char="•"/>
        <a:defRPr sz="1434" kern="1200">
          <a:solidFill>
            <a:schemeClr val="tx1"/>
          </a:solidFill>
          <a:latin typeface="+mn-lt"/>
          <a:ea typeface="+mn-ea"/>
          <a:cs typeface="+mn-cs"/>
        </a:defRPr>
      </a:lvl3pPr>
      <a:lvl4pPr marL="1147343" indent="-163906" algn="l" defTabSz="655625" rtl="0" eaLnBrk="1" latinLnBrk="0" hangingPunct="1">
        <a:lnSpc>
          <a:spcPct val="90000"/>
        </a:lnSpc>
        <a:spcBef>
          <a:spcPts val="359"/>
        </a:spcBef>
        <a:buFont typeface="Arial" panose="020B0604020202020204" pitchFamily="34" charset="0"/>
        <a:buChar char="•"/>
        <a:defRPr sz="1291" kern="1200">
          <a:solidFill>
            <a:schemeClr val="tx1"/>
          </a:solidFill>
          <a:latin typeface="+mn-lt"/>
          <a:ea typeface="+mn-ea"/>
          <a:cs typeface="+mn-cs"/>
        </a:defRPr>
      </a:lvl4pPr>
      <a:lvl5pPr marL="1475156" indent="-163906" algn="l" defTabSz="655625" rtl="0" eaLnBrk="1" latinLnBrk="0" hangingPunct="1">
        <a:lnSpc>
          <a:spcPct val="90000"/>
        </a:lnSpc>
        <a:spcBef>
          <a:spcPts val="359"/>
        </a:spcBef>
        <a:buFont typeface="Arial" panose="020B0604020202020204" pitchFamily="34" charset="0"/>
        <a:buChar char="•"/>
        <a:defRPr sz="1291" kern="1200">
          <a:solidFill>
            <a:schemeClr val="tx1"/>
          </a:solidFill>
          <a:latin typeface="+mn-lt"/>
          <a:ea typeface="+mn-ea"/>
          <a:cs typeface="+mn-cs"/>
        </a:defRPr>
      </a:lvl5pPr>
      <a:lvl6pPr marL="1802968" indent="-163906" algn="l" defTabSz="655625" rtl="0" eaLnBrk="1" latinLnBrk="0" hangingPunct="1">
        <a:lnSpc>
          <a:spcPct val="90000"/>
        </a:lnSpc>
        <a:spcBef>
          <a:spcPts val="359"/>
        </a:spcBef>
        <a:buFont typeface="Arial" panose="020B0604020202020204" pitchFamily="34" charset="0"/>
        <a:buChar char="•"/>
        <a:defRPr sz="1291" kern="1200">
          <a:solidFill>
            <a:schemeClr val="tx1"/>
          </a:solidFill>
          <a:latin typeface="+mn-lt"/>
          <a:ea typeface="+mn-ea"/>
          <a:cs typeface="+mn-cs"/>
        </a:defRPr>
      </a:lvl6pPr>
      <a:lvl7pPr marL="2130781" indent="-163906" algn="l" defTabSz="655625" rtl="0" eaLnBrk="1" latinLnBrk="0" hangingPunct="1">
        <a:lnSpc>
          <a:spcPct val="90000"/>
        </a:lnSpc>
        <a:spcBef>
          <a:spcPts val="359"/>
        </a:spcBef>
        <a:buFont typeface="Arial" panose="020B0604020202020204" pitchFamily="34" charset="0"/>
        <a:buChar char="•"/>
        <a:defRPr sz="1291" kern="1200">
          <a:solidFill>
            <a:schemeClr val="tx1"/>
          </a:solidFill>
          <a:latin typeface="+mn-lt"/>
          <a:ea typeface="+mn-ea"/>
          <a:cs typeface="+mn-cs"/>
        </a:defRPr>
      </a:lvl7pPr>
      <a:lvl8pPr marL="2458593" indent="-163906" algn="l" defTabSz="655625" rtl="0" eaLnBrk="1" latinLnBrk="0" hangingPunct="1">
        <a:lnSpc>
          <a:spcPct val="90000"/>
        </a:lnSpc>
        <a:spcBef>
          <a:spcPts val="359"/>
        </a:spcBef>
        <a:buFont typeface="Arial" panose="020B0604020202020204" pitchFamily="34" charset="0"/>
        <a:buChar char="•"/>
        <a:defRPr sz="1291" kern="1200">
          <a:solidFill>
            <a:schemeClr val="tx1"/>
          </a:solidFill>
          <a:latin typeface="+mn-lt"/>
          <a:ea typeface="+mn-ea"/>
          <a:cs typeface="+mn-cs"/>
        </a:defRPr>
      </a:lvl8pPr>
      <a:lvl9pPr marL="2786405" indent="-163906" algn="l" defTabSz="655625" rtl="0" eaLnBrk="1" latinLnBrk="0" hangingPunct="1">
        <a:lnSpc>
          <a:spcPct val="90000"/>
        </a:lnSpc>
        <a:spcBef>
          <a:spcPts val="359"/>
        </a:spcBef>
        <a:buFont typeface="Arial" panose="020B0604020202020204" pitchFamily="34" charset="0"/>
        <a:buChar char="•"/>
        <a:defRPr sz="12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5625" rtl="0" eaLnBrk="1" latinLnBrk="0" hangingPunct="1">
        <a:defRPr sz="1291" kern="1200">
          <a:solidFill>
            <a:schemeClr val="tx1"/>
          </a:solidFill>
          <a:latin typeface="+mn-lt"/>
          <a:ea typeface="+mn-ea"/>
          <a:cs typeface="+mn-cs"/>
        </a:defRPr>
      </a:lvl1pPr>
      <a:lvl2pPr marL="327812" algn="l" defTabSz="655625" rtl="0" eaLnBrk="1" latinLnBrk="0" hangingPunct="1">
        <a:defRPr sz="1291" kern="1200">
          <a:solidFill>
            <a:schemeClr val="tx1"/>
          </a:solidFill>
          <a:latin typeface="+mn-lt"/>
          <a:ea typeface="+mn-ea"/>
          <a:cs typeface="+mn-cs"/>
        </a:defRPr>
      </a:lvl2pPr>
      <a:lvl3pPr marL="655625" algn="l" defTabSz="655625" rtl="0" eaLnBrk="1" latinLnBrk="0" hangingPunct="1">
        <a:defRPr sz="1291" kern="1200">
          <a:solidFill>
            <a:schemeClr val="tx1"/>
          </a:solidFill>
          <a:latin typeface="+mn-lt"/>
          <a:ea typeface="+mn-ea"/>
          <a:cs typeface="+mn-cs"/>
        </a:defRPr>
      </a:lvl3pPr>
      <a:lvl4pPr marL="983437" algn="l" defTabSz="655625" rtl="0" eaLnBrk="1" latinLnBrk="0" hangingPunct="1">
        <a:defRPr sz="1291" kern="1200">
          <a:solidFill>
            <a:schemeClr val="tx1"/>
          </a:solidFill>
          <a:latin typeface="+mn-lt"/>
          <a:ea typeface="+mn-ea"/>
          <a:cs typeface="+mn-cs"/>
        </a:defRPr>
      </a:lvl4pPr>
      <a:lvl5pPr marL="1311250" algn="l" defTabSz="655625" rtl="0" eaLnBrk="1" latinLnBrk="0" hangingPunct="1">
        <a:defRPr sz="1291" kern="1200">
          <a:solidFill>
            <a:schemeClr val="tx1"/>
          </a:solidFill>
          <a:latin typeface="+mn-lt"/>
          <a:ea typeface="+mn-ea"/>
          <a:cs typeface="+mn-cs"/>
        </a:defRPr>
      </a:lvl5pPr>
      <a:lvl6pPr marL="1639062" algn="l" defTabSz="655625" rtl="0" eaLnBrk="1" latinLnBrk="0" hangingPunct="1">
        <a:defRPr sz="1291" kern="1200">
          <a:solidFill>
            <a:schemeClr val="tx1"/>
          </a:solidFill>
          <a:latin typeface="+mn-lt"/>
          <a:ea typeface="+mn-ea"/>
          <a:cs typeface="+mn-cs"/>
        </a:defRPr>
      </a:lvl6pPr>
      <a:lvl7pPr marL="1966874" algn="l" defTabSz="655625" rtl="0" eaLnBrk="1" latinLnBrk="0" hangingPunct="1">
        <a:defRPr sz="1291" kern="1200">
          <a:solidFill>
            <a:schemeClr val="tx1"/>
          </a:solidFill>
          <a:latin typeface="+mn-lt"/>
          <a:ea typeface="+mn-ea"/>
          <a:cs typeface="+mn-cs"/>
        </a:defRPr>
      </a:lvl7pPr>
      <a:lvl8pPr marL="2294687" algn="l" defTabSz="655625" rtl="0" eaLnBrk="1" latinLnBrk="0" hangingPunct="1">
        <a:defRPr sz="1291" kern="1200">
          <a:solidFill>
            <a:schemeClr val="tx1"/>
          </a:solidFill>
          <a:latin typeface="+mn-lt"/>
          <a:ea typeface="+mn-ea"/>
          <a:cs typeface="+mn-cs"/>
        </a:defRPr>
      </a:lvl8pPr>
      <a:lvl9pPr marL="2622499" algn="l" defTabSz="655625" rtl="0" eaLnBrk="1" latinLnBrk="0" hangingPunct="1">
        <a:defRPr sz="12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53200" cy="528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8744" y="115873"/>
            <a:ext cx="92510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(d)</a:t>
            </a:r>
            <a:endParaRPr lang="en-US" sz="23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817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1728</TotalTime>
  <Words>3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cp:lastPrinted>2018-10-30T16:51:33Z</cp:lastPrinted>
  <dcterms:created xsi:type="dcterms:W3CDTF">2018-10-30T16:37:02Z</dcterms:created>
  <dcterms:modified xsi:type="dcterms:W3CDTF">2018-10-31T21:25:45Z</dcterms:modified>
</cp:coreProperties>
</file>