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300788" cy="5284788"/>
  <p:notesSz cx="6858000" cy="9144000"/>
  <p:defaultTextStyle>
    <a:defPPr>
      <a:defRPr lang="en-US"/>
    </a:defPPr>
    <a:lvl1pPr marL="0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1pPr>
    <a:lvl2pPr marL="284150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2pPr>
    <a:lvl3pPr marL="568300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3pPr>
    <a:lvl4pPr marL="85244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4pPr>
    <a:lvl5pPr marL="113659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5pPr>
    <a:lvl6pPr marL="142074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6pPr>
    <a:lvl7pPr marL="170489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7pPr>
    <a:lvl8pPr marL="1989049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8pPr>
    <a:lvl9pPr marL="2273198" algn="l" defTabSz="568300" rtl="0" eaLnBrk="1" latinLnBrk="0" hangingPunct="1">
      <a:defRPr sz="11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3"/>
  </p:normalViewPr>
  <p:slideViewPr>
    <p:cSldViewPr snapToGrid="0" snapToObjects="1">
      <p:cViewPr varScale="1">
        <p:scale>
          <a:sx n="149" d="100"/>
          <a:sy n="149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59" y="864895"/>
            <a:ext cx="5355670" cy="1839889"/>
          </a:xfrm>
        </p:spPr>
        <p:txBody>
          <a:bodyPr anchor="b"/>
          <a:lstStyle>
            <a:lvl1pPr algn="ctr">
              <a:defRPr sz="41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599" y="2775738"/>
            <a:ext cx="4725591" cy="1275933"/>
          </a:xfrm>
        </p:spPr>
        <p:txBody>
          <a:bodyPr/>
          <a:lstStyle>
            <a:lvl1pPr marL="0" indent="0" algn="ctr">
              <a:buNone/>
              <a:defRPr sz="1654"/>
            </a:lvl1pPr>
            <a:lvl2pPr marL="315057" indent="0" algn="ctr">
              <a:buNone/>
              <a:defRPr sz="1378"/>
            </a:lvl2pPr>
            <a:lvl3pPr marL="630113" indent="0" algn="ctr">
              <a:buNone/>
              <a:defRPr sz="1240"/>
            </a:lvl3pPr>
            <a:lvl4pPr marL="945170" indent="0" algn="ctr">
              <a:buNone/>
              <a:defRPr sz="1103"/>
            </a:lvl4pPr>
            <a:lvl5pPr marL="1260226" indent="0" algn="ctr">
              <a:buNone/>
              <a:defRPr sz="1103"/>
            </a:lvl5pPr>
            <a:lvl6pPr marL="1575283" indent="0" algn="ctr">
              <a:buNone/>
              <a:defRPr sz="1103"/>
            </a:lvl6pPr>
            <a:lvl7pPr marL="1890339" indent="0" algn="ctr">
              <a:buNone/>
              <a:defRPr sz="1103"/>
            </a:lvl7pPr>
            <a:lvl8pPr marL="2205396" indent="0" algn="ctr">
              <a:buNone/>
              <a:defRPr sz="1103"/>
            </a:lvl8pPr>
            <a:lvl9pPr marL="2520452" indent="0" algn="ctr">
              <a:buNone/>
              <a:defRPr sz="11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9002" y="281366"/>
            <a:ext cx="1358607" cy="44786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180" y="281366"/>
            <a:ext cx="3997062" cy="44786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8" y="1317528"/>
            <a:ext cx="5434430" cy="2198325"/>
          </a:xfrm>
        </p:spPr>
        <p:txBody>
          <a:bodyPr anchor="b"/>
          <a:lstStyle>
            <a:lvl1pPr>
              <a:defRPr sz="41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898" y="3536650"/>
            <a:ext cx="5434430" cy="1156047"/>
          </a:xfrm>
        </p:spPr>
        <p:txBody>
          <a:bodyPr/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150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2pPr>
            <a:lvl3pPr marL="630113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3pPr>
            <a:lvl4pPr marL="9451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26022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575283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1890339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20539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520452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179" y="1406830"/>
            <a:ext cx="2677835" cy="3353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9774" y="1406830"/>
            <a:ext cx="2677835" cy="33531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281367"/>
            <a:ext cx="5434430" cy="10214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001" y="1295508"/>
            <a:ext cx="2665528" cy="634908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001" y="1930415"/>
            <a:ext cx="2665528" cy="2839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9774" y="1295508"/>
            <a:ext cx="2678656" cy="634908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9774" y="1930415"/>
            <a:ext cx="2678656" cy="28393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352319"/>
            <a:ext cx="2032168" cy="1233117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656" y="760913"/>
            <a:ext cx="3189774" cy="3755625"/>
          </a:xfrm>
        </p:spPr>
        <p:txBody>
          <a:bodyPr/>
          <a:lstStyle>
            <a:lvl1pPr>
              <a:defRPr sz="2205"/>
            </a:lvl1pPr>
            <a:lvl2pPr>
              <a:defRPr sz="1929"/>
            </a:lvl2pPr>
            <a:lvl3pPr>
              <a:defRPr sz="1654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1585436"/>
            <a:ext cx="2032168" cy="2937217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352319"/>
            <a:ext cx="2032168" cy="1233117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8656" y="760913"/>
            <a:ext cx="3189774" cy="3755625"/>
          </a:xfrm>
        </p:spPr>
        <p:txBody>
          <a:bodyPr anchor="t"/>
          <a:lstStyle>
            <a:lvl1pPr marL="0" indent="0">
              <a:buNone/>
              <a:defRPr sz="2205"/>
            </a:lvl1pPr>
            <a:lvl2pPr marL="315057" indent="0">
              <a:buNone/>
              <a:defRPr sz="1929"/>
            </a:lvl2pPr>
            <a:lvl3pPr marL="630113" indent="0">
              <a:buNone/>
              <a:defRPr sz="1654"/>
            </a:lvl3pPr>
            <a:lvl4pPr marL="945170" indent="0">
              <a:buNone/>
              <a:defRPr sz="1378"/>
            </a:lvl4pPr>
            <a:lvl5pPr marL="1260226" indent="0">
              <a:buNone/>
              <a:defRPr sz="1378"/>
            </a:lvl5pPr>
            <a:lvl6pPr marL="1575283" indent="0">
              <a:buNone/>
              <a:defRPr sz="1378"/>
            </a:lvl6pPr>
            <a:lvl7pPr marL="1890339" indent="0">
              <a:buNone/>
              <a:defRPr sz="1378"/>
            </a:lvl7pPr>
            <a:lvl8pPr marL="2205396" indent="0">
              <a:buNone/>
              <a:defRPr sz="1378"/>
            </a:lvl8pPr>
            <a:lvl9pPr marL="2520452" indent="0">
              <a:buNone/>
              <a:defRPr sz="137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1585436"/>
            <a:ext cx="2032168" cy="2937217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179" y="281367"/>
            <a:ext cx="5434430" cy="1021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179" y="1406830"/>
            <a:ext cx="5434430" cy="335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179" y="4898217"/>
            <a:ext cx="1417677" cy="281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038E-EEAF-144E-BC2B-7BBFAAA82E3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7136" y="4898217"/>
            <a:ext cx="2126516" cy="281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9932" y="4898217"/>
            <a:ext cx="1417677" cy="281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62F3-09BB-AE42-AB6B-D33617EF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0113" rtl="0" eaLnBrk="1" latinLnBrk="0" hangingPunct="1">
        <a:lnSpc>
          <a:spcPct val="90000"/>
        </a:lnSpc>
        <a:spcBef>
          <a:spcPct val="0"/>
        </a:spcBef>
        <a:buNone/>
        <a:defRPr sz="30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528" indent="-157528" algn="l" defTabSz="6301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472585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78764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3pPr>
      <a:lvl4pPr marL="1102698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41775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73281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2047867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36292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677980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15057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2pPr>
      <a:lvl3pPr marL="63011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4517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26022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57528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1890339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20539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520452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99200" cy="528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9142" y="115873"/>
            <a:ext cx="9251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(c)</a:t>
            </a:r>
            <a:endParaRPr lang="en-US" sz="23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cp:lastPrinted>2018-10-30T16:50:10Z</cp:lastPrinted>
  <dcterms:created xsi:type="dcterms:W3CDTF">2018-10-30T16:37:02Z</dcterms:created>
  <dcterms:modified xsi:type="dcterms:W3CDTF">2018-10-31T21:25:39Z</dcterms:modified>
</cp:coreProperties>
</file>