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1" r:id="rId4"/>
    <p:sldId id="266" r:id="rId5"/>
    <p:sldId id="282" r:id="rId6"/>
    <p:sldId id="273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301" r:id="rId15"/>
    <p:sldId id="290" r:id="rId16"/>
    <p:sldId id="291" r:id="rId17"/>
    <p:sldId id="292" r:id="rId18"/>
    <p:sldId id="303" r:id="rId19"/>
    <p:sldId id="313" r:id="rId20"/>
    <p:sldId id="304" r:id="rId21"/>
    <p:sldId id="305" r:id="rId22"/>
    <p:sldId id="307" r:id="rId23"/>
    <p:sldId id="308" r:id="rId24"/>
    <p:sldId id="309" r:id="rId25"/>
    <p:sldId id="306" r:id="rId26"/>
    <p:sldId id="310" r:id="rId27"/>
    <p:sldId id="312" r:id="rId28"/>
    <p:sldId id="295" r:id="rId29"/>
    <p:sldId id="296" r:id="rId30"/>
    <p:sldId id="297" r:id="rId31"/>
    <p:sldId id="298" r:id="rId32"/>
    <p:sldId id="299" r:id="rId33"/>
    <p:sldId id="316" r:id="rId34"/>
    <p:sldId id="318" r:id="rId35"/>
    <p:sldId id="317" r:id="rId36"/>
    <p:sldId id="319" r:id="rId37"/>
    <p:sldId id="320" r:id="rId38"/>
    <p:sldId id="321" r:id="rId39"/>
    <p:sldId id="325" r:id="rId40"/>
    <p:sldId id="323" r:id="rId41"/>
    <p:sldId id="324" r:id="rId42"/>
    <p:sldId id="328" r:id="rId43"/>
    <p:sldId id="329" r:id="rId44"/>
    <p:sldId id="331" r:id="rId45"/>
    <p:sldId id="330" r:id="rId46"/>
    <p:sldId id="332" r:id="rId47"/>
    <p:sldId id="333" r:id="rId48"/>
    <p:sldId id="336" r:id="rId49"/>
    <p:sldId id="337" r:id="rId50"/>
    <p:sldId id="338" r:id="rId51"/>
    <p:sldId id="339" r:id="rId52"/>
    <p:sldId id="340" r:id="rId53"/>
    <p:sldId id="335" r:id="rId54"/>
    <p:sldId id="344" r:id="rId55"/>
    <p:sldId id="345" r:id="rId56"/>
    <p:sldId id="343" r:id="rId57"/>
    <p:sldId id="346" r:id="rId58"/>
    <p:sldId id="347" r:id="rId59"/>
    <p:sldId id="348" r:id="rId60"/>
    <p:sldId id="349" r:id="rId61"/>
    <p:sldId id="350" r:id="rId62"/>
    <p:sldId id="351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1BF8C-FB03-4945-B9EC-64AE7D86DB53}" v="5162" dt="2021-04-13T14:37:14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63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dy Kurpasi" userId="5a91dfeba158c9e9" providerId="LiveId" clId="{60A1BF8C-FB03-4945-B9EC-64AE7D86DB53}"/>
    <pc:docChg chg="undo redo custSel addSld delSld modSld sldOrd">
      <pc:chgData name="Grady Kurpasi" userId="5a91dfeba158c9e9" providerId="LiveId" clId="{60A1BF8C-FB03-4945-B9EC-64AE7D86DB53}" dt="2021-04-13T14:37:14.266" v="18092" actId="20577"/>
      <pc:docMkLst>
        <pc:docMk/>
      </pc:docMkLst>
      <pc:sldChg chg="modSp mod">
        <pc:chgData name="Grady Kurpasi" userId="5a91dfeba158c9e9" providerId="LiveId" clId="{60A1BF8C-FB03-4945-B9EC-64AE7D86DB53}" dt="2021-04-13T14:18:26.934" v="17925" actId="1076"/>
        <pc:sldMkLst>
          <pc:docMk/>
          <pc:sldMk cId="3870510258" sldId="256"/>
        </pc:sldMkLst>
        <pc:spChg chg="mod">
          <ac:chgData name="Grady Kurpasi" userId="5a91dfeba158c9e9" providerId="LiveId" clId="{60A1BF8C-FB03-4945-B9EC-64AE7D86DB53}" dt="2021-04-13T14:18:22.705" v="17923" actId="1036"/>
          <ac:spMkLst>
            <pc:docMk/>
            <pc:sldMk cId="3870510258" sldId="256"/>
            <ac:spMk id="17" creationId="{667F28C3-A676-47C5-8E15-F72ABA948D60}"/>
          </ac:spMkLst>
        </pc:spChg>
        <pc:grpChg chg="mod">
          <ac:chgData name="Grady Kurpasi" userId="5a91dfeba158c9e9" providerId="LiveId" clId="{60A1BF8C-FB03-4945-B9EC-64AE7D86DB53}" dt="2021-04-13T14:18:26.934" v="17925" actId="1076"/>
          <ac:grpSpMkLst>
            <pc:docMk/>
            <pc:sldMk cId="3870510258" sldId="256"/>
            <ac:grpSpMk id="18" creationId="{5439A3E6-D92A-4510-A1AF-861B1A9787B5}"/>
          </ac:grpSpMkLst>
        </pc:grpChg>
      </pc:sldChg>
      <pc:sldChg chg="del">
        <pc:chgData name="Grady Kurpasi" userId="5a91dfeba158c9e9" providerId="LiveId" clId="{60A1BF8C-FB03-4945-B9EC-64AE7D86DB53}" dt="2021-04-04T02:34:45.990" v="4793" actId="47"/>
        <pc:sldMkLst>
          <pc:docMk/>
          <pc:sldMk cId="1810725205" sldId="257"/>
        </pc:sldMkLst>
      </pc:sldChg>
      <pc:sldChg chg="del">
        <pc:chgData name="Grady Kurpasi" userId="5a91dfeba158c9e9" providerId="LiveId" clId="{60A1BF8C-FB03-4945-B9EC-64AE7D86DB53}" dt="2021-04-04T02:34:45.990" v="4793" actId="47"/>
        <pc:sldMkLst>
          <pc:docMk/>
          <pc:sldMk cId="2034594561" sldId="258"/>
        </pc:sldMkLst>
      </pc:sldChg>
      <pc:sldChg chg="del">
        <pc:chgData name="Grady Kurpasi" userId="5a91dfeba158c9e9" providerId="LiveId" clId="{60A1BF8C-FB03-4945-B9EC-64AE7D86DB53}" dt="2021-04-04T02:34:45.990" v="4793" actId="47"/>
        <pc:sldMkLst>
          <pc:docMk/>
          <pc:sldMk cId="787860317" sldId="259"/>
        </pc:sldMkLst>
      </pc:sldChg>
      <pc:sldChg chg="addSp delSp modSp mod">
        <pc:chgData name="Grady Kurpasi" userId="5a91dfeba158c9e9" providerId="LiveId" clId="{60A1BF8C-FB03-4945-B9EC-64AE7D86DB53}" dt="2021-04-11T05:01:04.682" v="17345" actId="478"/>
        <pc:sldMkLst>
          <pc:docMk/>
          <pc:sldMk cId="786722791" sldId="263"/>
        </pc:sldMkLst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4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6" creationId="{00000000-0000-0000-0000-000000000000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9" creationId="{00000000-0000-0000-0000-000000000000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29" creationId="{00000000-0000-0000-0000-000000000000}"/>
          </ac:spMkLst>
        </pc:spChg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35" creationId="{00000000-0000-0000-0000-000000000000}"/>
          </ac:spMkLst>
        </pc:spChg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36" creationId="{00000000-0000-0000-0000-000000000000}"/>
          </ac:spMkLst>
        </pc:spChg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43" creationId="{0D9B93F6-A1DB-4E73-9F2D-60DC413E8844}"/>
          </ac:spMkLst>
        </pc:spChg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45" creationId="{2C31ECB4-1616-4878-9E83-2381E8E468FB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55" creationId="{00000000-0000-0000-0000-000000000000}"/>
          </ac:spMkLst>
        </pc:spChg>
        <pc:spChg chg="mod">
          <ac:chgData name="Grady Kurpasi" userId="5a91dfeba158c9e9" providerId="LiveId" clId="{60A1BF8C-FB03-4945-B9EC-64AE7D86DB53}" dt="2021-04-11T05:00:11.078" v="17344" actId="20577"/>
          <ac:spMkLst>
            <pc:docMk/>
            <pc:sldMk cId="786722791" sldId="263"/>
            <ac:spMk id="60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62" creationId="{4D049864-ED4E-457C-9C84-55B94EA6FA13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73" creationId="{7836D2A0-7BEF-4CF6-B47C-25272F5E277D}"/>
          </ac:spMkLst>
        </pc:spChg>
        <pc:spChg chg="add del mod topLvl">
          <ac:chgData name="Grady Kurpasi" userId="5a91dfeba158c9e9" providerId="LiveId" clId="{60A1BF8C-FB03-4945-B9EC-64AE7D86DB53}" dt="2021-04-03T12:50:31.001" v="1966" actId="21"/>
          <ac:spMkLst>
            <pc:docMk/>
            <pc:sldMk cId="786722791" sldId="263"/>
            <ac:spMk id="83" creationId="{DA02E51A-BB5F-46E6-A1A2-74310E4652FA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87" creationId="{A959C13C-4941-4C6E-AD02-068D6FB369DB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94" creationId="{532B28F6-712C-4589-BC08-3555CAD510E8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99" creationId="{FBD10C01-83D0-4445-B35B-5FEACDC09FD9}"/>
          </ac:spMkLst>
        </pc:spChg>
        <pc:spChg chg="add del mod topLvl">
          <ac:chgData name="Grady Kurpasi" userId="5a91dfeba158c9e9" providerId="LiveId" clId="{60A1BF8C-FB03-4945-B9EC-64AE7D86DB53}" dt="2021-04-03T12:49:51.420" v="1957" actId="478"/>
          <ac:spMkLst>
            <pc:docMk/>
            <pc:sldMk cId="786722791" sldId="263"/>
            <ac:spMk id="102" creationId="{C4F42709-6378-4FE1-8061-1890B5E3F71F}"/>
          </ac:spMkLst>
        </pc:spChg>
        <pc:spChg chg="add del mod">
          <ac:chgData name="Grady Kurpasi" userId="5a91dfeba158c9e9" providerId="LiveId" clId="{60A1BF8C-FB03-4945-B9EC-64AE7D86DB53}" dt="2021-04-03T12:49:57.100" v="1959" actId="478"/>
          <ac:spMkLst>
            <pc:docMk/>
            <pc:sldMk cId="786722791" sldId="263"/>
            <ac:spMk id="103" creationId="{E5EC0AEF-AFA1-4493-B784-157CA8320F2A}"/>
          </ac:spMkLst>
        </pc:spChg>
        <pc:spChg chg="add del mod">
          <ac:chgData name="Grady Kurpasi" userId="5a91dfeba158c9e9" providerId="LiveId" clId="{60A1BF8C-FB03-4945-B9EC-64AE7D86DB53}" dt="2021-04-03T12:50:23.737" v="1965" actId="478"/>
          <ac:spMkLst>
            <pc:docMk/>
            <pc:sldMk cId="786722791" sldId="263"/>
            <ac:spMk id="104" creationId="{62963DE8-B8B9-45A3-8B57-E457272652E7}"/>
          </ac:spMkLst>
        </pc:spChg>
        <pc:spChg chg="add del mod">
          <ac:chgData name="Grady Kurpasi" userId="5a91dfeba158c9e9" providerId="LiveId" clId="{60A1BF8C-FB03-4945-B9EC-64AE7D86DB53}" dt="2021-04-03T12:50:23.737" v="1965" actId="478"/>
          <ac:spMkLst>
            <pc:docMk/>
            <pc:sldMk cId="786722791" sldId="263"/>
            <ac:spMk id="112" creationId="{3DBCA7CB-4857-4B68-B57F-05C025C09FAE}"/>
          </ac:spMkLst>
        </pc:spChg>
        <pc:spChg chg="add mod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3" creationId="{05434F08-BE50-4175-9822-9E2C4D64BE5F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4" creationId="{720F1A8E-2350-42BD-B65E-1460E6EC8B9C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5" creationId="{737022D7-F9CF-4848-9D61-9E0F3A9865B1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6" creationId="{EDBE5CF2-ACDC-4F9F-BDD7-FC27B049651B}"/>
          </ac:spMkLst>
        </pc:spChg>
        <pc:spChg chg="add mod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7" creationId="{CBBD4500-B588-4BFF-BD65-5DF66E19F1A3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9" creationId="{743EFE2D-6B5B-4141-B823-F81BAE7C81DF}"/>
          </ac:spMkLst>
        </pc:spChg>
        <pc:spChg chg="add del mod topLvl">
          <ac:chgData name="Grady Kurpasi" userId="5a91dfeba158c9e9" providerId="LiveId" clId="{60A1BF8C-FB03-4945-B9EC-64AE7D86DB53}" dt="2021-04-03T12:50:31.001" v="1966" actId="21"/>
          <ac:spMkLst>
            <pc:docMk/>
            <pc:sldMk cId="786722791" sldId="263"/>
            <ac:spMk id="120" creationId="{5061F111-2450-491B-A6E2-F68B3CFA580E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21" creationId="{DA66E9EB-5286-4DEA-B8B8-F5B80861E17B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23" creationId="{847BA92E-CFB9-4C47-9672-0DBEF5D118A6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24" creationId="{97F48FB2-5F6B-4E01-A062-60D8F9EC6909}"/>
          </ac:spMkLst>
        </pc:spChg>
        <pc:spChg chg="del">
          <ac:chgData name="Grady Kurpasi" userId="5a91dfeba158c9e9" providerId="LiveId" clId="{60A1BF8C-FB03-4945-B9EC-64AE7D86DB53}" dt="2021-04-11T05:01:04.682" v="17345" actId="478"/>
          <ac:spMkLst>
            <pc:docMk/>
            <pc:sldMk cId="786722791" sldId="263"/>
            <ac:spMk id="128" creationId="{BD7CFC06-1E61-46EC-ABD8-D7D7C18601DB}"/>
          </ac:spMkLst>
        </pc:spChg>
        <pc:grpChg chg="add del mod">
          <ac:chgData name="Grady Kurpasi" userId="5a91dfeba158c9e9" providerId="LiveId" clId="{60A1BF8C-FB03-4945-B9EC-64AE7D86DB53}" dt="2021-04-03T12:48:56.653" v="1948" actId="165"/>
          <ac:grpSpMkLst>
            <pc:docMk/>
            <pc:sldMk cId="786722791" sldId="263"/>
            <ac:grpSpMk id="15" creationId="{A370B916-9C4B-4D4D-91F8-78CCD6B72059}"/>
          </ac:grpSpMkLst>
        </pc:grpChg>
        <pc:grpChg chg="add mod">
          <ac:chgData name="Grady Kurpasi" userId="5a91dfeba158c9e9" providerId="LiveId" clId="{60A1BF8C-FB03-4945-B9EC-64AE7D86DB53}" dt="2021-04-03T12:51:15.109" v="1972" actId="164"/>
          <ac:grpSpMkLst>
            <pc:docMk/>
            <pc:sldMk cId="786722791" sldId="263"/>
            <ac:grpSpMk id="25" creationId="{AEA47DE7-3904-4DB9-A583-CB73D52C1425}"/>
          </ac:grpSpMkLst>
        </pc:grpChg>
        <pc:grpChg chg="mod">
          <ac:chgData name="Grady Kurpasi" userId="5a91dfeba158c9e9" providerId="LiveId" clId="{60A1BF8C-FB03-4945-B9EC-64AE7D86DB53}" dt="2021-04-03T12:48:56.653" v="1948" actId="165"/>
          <ac:grpSpMkLst>
            <pc:docMk/>
            <pc:sldMk cId="786722791" sldId="263"/>
            <ac:grpSpMk id="51" creationId="{C902C150-2586-43E9-9A68-81BC1120ED01}"/>
          </ac:grpSpMkLst>
        </pc:grpChg>
        <pc:grpChg chg="add del mod">
          <ac:chgData name="Grady Kurpasi" userId="5a91dfeba158c9e9" providerId="LiveId" clId="{60A1BF8C-FB03-4945-B9EC-64AE7D86DB53}" dt="2021-04-03T12:49:20.519" v="1950" actId="165"/>
          <ac:grpSpMkLst>
            <pc:docMk/>
            <pc:sldMk cId="786722791" sldId="263"/>
            <ac:grpSpMk id="92" creationId="{7B2FDB14-08CC-4832-A853-2CE0E5ABBEBF}"/>
          </ac:grpSpMkLst>
        </pc:grpChg>
        <pc:grpChg chg="add del mod topLvl">
          <ac:chgData name="Grady Kurpasi" userId="5a91dfeba158c9e9" providerId="LiveId" clId="{60A1BF8C-FB03-4945-B9EC-64AE7D86DB53}" dt="2021-04-03T12:51:15.109" v="1972" actId="164"/>
          <ac:grpSpMkLst>
            <pc:docMk/>
            <pc:sldMk cId="786722791" sldId="263"/>
            <ac:grpSpMk id="95" creationId="{627AFCE6-F20E-4A36-9572-0FD72914FB8B}"/>
          </ac:grpSpMkLst>
        </pc:grpChg>
        <pc:grpChg chg="add del mod topLvl">
          <ac:chgData name="Grady Kurpasi" userId="5a91dfeba158c9e9" providerId="LiveId" clId="{60A1BF8C-FB03-4945-B9EC-64AE7D86DB53}" dt="2021-04-03T12:51:15.109" v="1972" actId="164"/>
          <ac:grpSpMkLst>
            <pc:docMk/>
            <pc:sldMk cId="786722791" sldId="263"/>
            <ac:grpSpMk id="96" creationId="{A72871F5-08A9-4D61-8D0E-CD6E9579D9A7}"/>
          </ac:grpSpMkLst>
        </pc:grpChg>
        <pc:grpChg chg="add del mod topLvl">
          <ac:chgData name="Grady Kurpasi" userId="5a91dfeba158c9e9" providerId="LiveId" clId="{60A1BF8C-FB03-4945-B9EC-64AE7D86DB53}" dt="2021-04-03T12:50:14.355" v="1962" actId="165"/>
          <ac:grpSpMkLst>
            <pc:docMk/>
            <pc:sldMk cId="786722791" sldId="263"/>
            <ac:grpSpMk id="97" creationId="{7C45DFDB-877C-47EF-BD5F-3FF40F0C1DDF}"/>
          </ac:grpSpMkLst>
        </pc:grpChg>
        <pc:grpChg chg="add del mod topLvl">
          <ac:chgData name="Grady Kurpasi" userId="5a91dfeba158c9e9" providerId="LiveId" clId="{60A1BF8C-FB03-4945-B9EC-64AE7D86DB53}" dt="2021-04-03T12:51:15.109" v="1972" actId="164"/>
          <ac:grpSpMkLst>
            <pc:docMk/>
            <pc:sldMk cId="786722791" sldId="263"/>
            <ac:grpSpMk id="98" creationId="{09ED9066-1044-4774-AE64-16C6EA3187FB}"/>
          </ac:grpSpMkLst>
        </pc:grpChg>
        <pc:picChg chg="mod">
          <ac:chgData name="Grady Kurpasi" userId="5a91dfeba158c9e9" providerId="LiveId" clId="{60A1BF8C-FB03-4945-B9EC-64AE7D86DB53}" dt="2021-04-03T12:48:56.653" v="1948" actId="165"/>
          <ac:picMkLst>
            <pc:docMk/>
            <pc:sldMk cId="786722791" sldId="263"/>
            <ac:picMk id="23" creationId="{00000000-0000-0000-0000-000000000000}"/>
          </ac:picMkLst>
        </pc:picChg>
        <pc:picChg chg="mod topLvl">
          <ac:chgData name="Grady Kurpasi" userId="5a91dfeba158c9e9" providerId="LiveId" clId="{60A1BF8C-FB03-4945-B9EC-64AE7D86DB53}" dt="2021-04-03T12:51:15.109" v="1972" actId="164"/>
          <ac:picMkLst>
            <pc:docMk/>
            <pc:sldMk cId="786722791" sldId="263"/>
            <ac:picMk id="30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48:56.653" v="1948" actId="165"/>
          <ac:picMkLst>
            <pc:docMk/>
            <pc:sldMk cId="786722791" sldId="263"/>
            <ac:picMk id="56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48:56.653" v="1948" actId="165"/>
          <ac:picMkLst>
            <pc:docMk/>
            <pc:sldMk cId="786722791" sldId="263"/>
            <ac:picMk id="63" creationId="{83BBBD62-3C38-4753-A0B9-2D3BF5B146BB}"/>
          </ac:picMkLst>
        </pc:picChg>
        <pc:picChg chg="mod topLvl">
          <ac:chgData name="Grady Kurpasi" userId="5a91dfeba158c9e9" providerId="LiveId" clId="{60A1BF8C-FB03-4945-B9EC-64AE7D86DB53}" dt="2021-04-03T12:51:15.109" v="1972" actId="164"/>
          <ac:picMkLst>
            <pc:docMk/>
            <pc:sldMk cId="786722791" sldId="263"/>
            <ac:picMk id="100" creationId="{873762E8-D42A-4B09-9CAB-349563870668}"/>
          </ac:picMkLst>
        </pc:picChg>
        <pc:cxnChg chg="add del mod">
          <ac:chgData name="Grady Kurpasi" userId="5a91dfeba158c9e9" providerId="LiveId" clId="{60A1BF8C-FB03-4945-B9EC-64AE7D86DB53}" dt="2021-04-03T12:48:23.205" v="1943" actId="11529"/>
          <ac:cxnSpMkLst>
            <pc:docMk/>
            <pc:sldMk cId="786722791" sldId="263"/>
            <ac:cxnSpMk id="17" creationId="{3208BCDC-0211-4CE3-AE7A-555E5E7F1A91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18" creationId="{1E042BB9-722D-4882-987D-788B3E93DA57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20" creationId="{4AE76773-0631-4036-983D-A190E8132B83}"/>
          </ac:cxnSpMkLst>
        </pc:cxnChg>
        <pc:cxnChg chg="add del mod">
          <ac:chgData name="Grady Kurpasi" userId="5a91dfeba158c9e9" providerId="LiveId" clId="{60A1BF8C-FB03-4945-B9EC-64AE7D86DB53}" dt="2021-04-03T12:48:40.550" v="1946" actId="11529"/>
          <ac:cxnSpMkLst>
            <pc:docMk/>
            <pc:sldMk cId="786722791" sldId="263"/>
            <ac:cxnSpMk id="21" creationId="{93EF1562-ACCB-4AA5-BE36-53253C95E78D}"/>
          </ac:cxnSpMkLst>
        </pc:cxnChg>
        <pc:cxnChg chg="add mod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24" creationId="{727EF5E1-6F2D-4726-AD90-DCCE299F44D3}"/>
          </ac:cxnSpMkLst>
        </pc:cxnChg>
        <pc:cxnChg chg="mod">
          <ac:chgData name="Grady Kurpasi" userId="5a91dfeba158c9e9" providerId="LiveId" clId="{60A1BF8C-FB03-4945-B9EC-64AE7D86DB53}" dt="2021-04-03T12:48:56.653" v="1948" actId="165"/>
          <ac:cxnSpMkLst>
            <pc:docMk/>
            <pc:sldMk cId="786722791" sldId="263"/>
            <ac:cxnSpMk id="26" creationId="{00000000-0000-0000-0000-000000000000}"/>
          </ac:cxnSpMkLst>
        </pc:cxnChg>
        <pc:cxnChg chg="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32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37" creationId="{1A5632A4-0756-424C-A27A-059BC6170910}"/>
          </ac:cxnSpMkLst>
        </pc:cxnChg>
        <pc:cxnChg chg="add del mod">
          <ac:chgData name="Grady Kurpasi" userId="5a91dfeba158c9e9" providerId="LiveId" clId="{60A1BF8C-FB03-4945-B9EC-64AE7D86DB53}" dt="2021-04-03T12:43:19.144" v="1893" actId="21"/>
          <ac:cxnSpMkLst>
            <pc:docMk/>
            <pc:sldMk cId="786722791" sldId="263"/>
            <ac:cxnSpMk id="38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0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2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4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6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8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48:56.653" v="1948" actId="165"/>
          <ac:cxnSpMkLst>
            <pc:docMk/>
            <pc:sldMk cId="786722791" sldId="263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48:56.653" v="1948" actId="165"/>
          <ac:cxnSpMkLst>
            <pc:docMk/>
            <pc:sldMk cId="786722791" sldId="263"/>
            <ac:cxnSpMk id="65" creationId="{A512E3FA-7C10-4472-A4B2-3EFD95CC1D56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82" creationId="{01FEA0F6-DFBB-425A-B70E-7A3BB95BFB8B}"/>
          </ac:cxnSpMkLst>
        </pc:cxnChg>
        <pc:cxnChg chg="del mod">
          <ac:chgData name="Grady Kurpasi" userId="5a91dfeba158c9e9" providerId="LiveId" clId="{60A1BF8C-FB03-4945-B9EC-64AE7D86DB53}" dt="2021-04-03T12:27:15.437" v="1583" actId="478"/>
          <ac:cxnSpMkLst>
            <pc:docMk/>
            <pc:sldMk cId="786722791" sldId="263"/>
            <ac:cxnSpMk id="86" creationId="{0B4136B2-872A-4AD3-8122-25EB72D9F94B}"/>
          </ac:cxnSpMkLst>
        </pc:cxnChg>
        <pc:cxnChg chg="del">
          <ac:chgData name="Grady Kurpasi" userId="5a91dfeba158c9e9" providerId="LiveId" clId="{60A1BF8C-FB03-4945-B9EC-64AE7D86DB53}" dt="2021-04-03T12:27:26.495" v="1588" actId="478"/>
          <ac:cxnSpMkLst>
            <pc:docMk/>
            <pc:sldMk cId="786722791" sldId="263"/>
            <ac:cxnSpMk id="88" creationId="{5BE20DD5-71C8-480E-AD9C-D061258CB02B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89" creationId="{EF5F56DA-43D7-45EC-9AB2-9DCB368C1D95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91" creationId="{4F5DF0A7-6228-475F-A0F6-6D26265798DF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93" creationId="{BE175E3D-6E88-48BF-8579-D268018AB663}"/>
          </ac:cxnSpMkLst>
        </pc:cxnChg>
        <pc:cxnChg chg="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101" creationId="{FDA6D898-782F-4CF5-83D4-7C792CBD665A}"/>
          </ac:cxnSpMkLst>
        </pc:cxnChg>
        <pc:cxnChg chg="del">
          <ac:chgData name="Grady Kurpasi" userId="5a91dfeba158c9e9" providerId="LiveId" clId="{60A1BF8C-FB03-4945-B9EC-64AE7D86DB53}" dt="2021-04-03T12:28:23.280" v="1611" actId="478"/>
          <ac:cxnSpMkLst>
            <pc:docMk/>
            <pc:sldMk cId="786722791" sldId="263"/>
            <ac:cxnSpMk id="105" creationId="{402ACF66-ECA2-4E74-BC55-2BC431B92F39}"/>
          </ac:cxnSpMkLst>
        </pc:cxnChg>
        <pc:cxnChg chg="del mod">
          <ac:chgData name="Grady Kurpasi" userId="5a91dfeba158c9e9" providerId="LiveId" clId="{60A1BF8C-FB03-4945-B9EC-64AE7D86DB53}" dt="2021-04-03T12:27:58.767" v="1602" actId="478"/>
          <ac:cxnSpMkLst>
            <pc:docMk/>
            <pc:sldMk cId="786722791" sldId="263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2:28:56.771" v="1621" actId="478"/>
          <ac:cxnSpMkLst>
            <pc:docMk/>
            <pc:sldMk cId="786722791" sldId="263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2:29:12.127" v="1626" actId="478"/>
          <ac:cxnSpMkLst>
            <pc:docMk/>
            <pc:sldMk cId="786722791" sldId="263"/>
            <ac:cxnSpMk id="108" creationId="{DCAE2708-DD5B-4274-88F5-1BCD5AA78F4D}"/>
          </ac:cxnSpMkLst>
        </pc:cxnChg>
        <pc:cxnChg chg="del mod">
          <ac:chgData name="Grady Kurpasi" userId="5a91dfeba158c9e9" providerId="LiveId" clId="{60A1BF8C-FB03-4945-B9EC-64AE7D86DB53}" dt="2021-04-03T12:28:21.737" v="1610" actId="478"/>
          <ac:cxnSpMkLst>
            <pc:docMk/>
            <pc:sldMk cId="786722791" sldId="263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2:27:46.594" v="1600" actId="478"/>
          <ac:cxnSpMkLst>
            <pc:docMk/>
            <pc:sldMk cId="786722791" sldId="263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2:28:54.576" v="1620" actId="478"/>
          <ac:cxnSpMkLst>
            <pc:docMk/>
            <pc:sldMk cId="786722791" sldId="263"/>
            <ac:cxnSpMk id="111" creationId="{79FC5FF8-1335-4840-B72D-D5E8B980FA1E}"/>
          </ac:cxnSpMkLst>
        </pc:cxnChg>
      </pc:sldChg>
      <pc:sldChg chg="addSp delSp modSp del mod modShow">
        <pc:chgData name="Grady Kurpasi" userId="5a91dfeba158c9e9" providerId="LiveId" clId="{60A1BF8C-FB03-4945-B9EC-64AE7D86DB53}" dt="2021-04-03T12:44:27.635" v="1907" actId="2696"/>
        <pc:sldMkLst>
          <pc:docMk/>
          <pc:sldMk cId="637414816" sldId="264"/>
        </pc:sldMkLst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4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0:00:49.226" v="1072" actId="14861"/>
          <ac:spMkLst>
            <pc:docMk/>
            <pc:sldMk cId="637414816" sldId="264"/>
            <ac:spMk id="15" creationId="{7376A534-D7BC-4EA0-855F-03052B3DFCBA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45" creationId="{2C31ECB4-1616-4878-9E83-2381E8E468FB}"/>
          </ac:spMkLst>
        </pc:spChg>
        <pc:spChg chg="mod">
          <ac:chgData name="Grady Kurpasi" userId="5a91dfeba158c9e9" providerId="LiveId" clId="{60A1BF8C-FB03-4945-B9EC-64AE7D86DB53}" dt="2021-04-03T10:00:40.785" v="1071" actId="14861"/>
          <ac:spMkLst>
            <pc:docMk/>
            <pc:sldMk cId="637414816" sldId="264"/>
            <ac:spMk id="55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0:01:03.236" v="1074" actId="14861"/>
          <ac:spMkLst>
            <pc:docMk/>
            <pc:sldMk cId="637414816" sldId="264"/>
            <ac:spMk id="62" creationId="{4D049864-ED4E-457C-9C84-55B94EA6FA13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78" creationId="{EDE53F1D-2628-4179-A429-5979F4AED424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79" creationId="{8FF02B4A-F3CD-4292-A095-A271CCE9E749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80" creationId="{3A8D5222-0001-446C-9DDC-EA11ACE86187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81" creationId="{4600ACB0-70C5-40D5-B65D-2A76D54E299D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02" creationId="{7B8844F1-3276-440A-A80B-3B938F3DE3DE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03" creationId="{0682C67D-DE4E-4916-9772-4F30A649F1A0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16" creationId="{EDBE5CF2-ACDC-4F9F-BDD7-FC27B049651B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18" creationId="{59CC780C-7DAA-450E-8C1C-7519A14B65DE}"/>
          </ac:spMkLst>
        </pc:spChg>
        <pc:spChg chg="del">
          <ac:chgData name="Grady Kurpasi" userId="5a91dfeba158c9e9" providerId="LiveId" clId="{60A1BF8C-FB03-4945-B9EC-64AE7D86DB53}" dt="2021-04-03T12:31:13.001" v="1658" actId="478"/>
          <ac:spMkLst>
            <pc:docMk/>
            <pc:sldMk cId="637414816" sldId="264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21" creationId="{DA66E9EB-5286-4DEA-B8B8-F5B80861E17B}"/>
          </ac:spMkLst>
        </pc:spChg>
        <pc:spChg chg="del mod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23" creationId="{847BA92E-CFB9-4C47-9672-0DBEF5D118A6}"/>
          </ac:spMkLst>
        </pc:spChg>
        <pc:spChg chg="del mod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24" creationId="{97F48FB2-5F6B-4E01-A062-60D8F9EC6909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26" creationId="{8C4772B6-8890-4A87-B36B-DF5A1F143826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29" creationId="{EC78C3E7-67C6-47B5-BCD0-8DA9204118EB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32" creationId="{5D622158-30B6-4C83-A3AB-037990CB9EC8}"/>
          </ac:spMkLst>
        </pc:spChg>
        <pc:spChg chg="mod">
          <ac:chgData name="Grady Kurpasi" userId="5a91dfeba158c9e9" providerId="LiveId" clId="{60A1BF8C-FB03-4945-B9EC-64AE7D86DB53}" dt="2021-04-03T12:31:56.150" v="1661" actId="14861"/>
          <ac:spMkLst>
            <pc:docMk/>
            <pc:sldMk cId="637414816" sldId="264"/>
            <ac:spMk id="135" creationId="{D3DB2EBC-E0E9-4570-90AE-861AFBC2527E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38" creationId="{D7188259-4973-4FFC-9449-943B0235FD5D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50" creationId="{F7595296-5D45-491B-96DC-27B2D0353A05}"/>
          </ac:spMkLst>
        </pc:spChg>
        <pc:spChg chg="mod">
          <ac:chgData name="Grady Kurpasi" userId="5a91dfeba158c9e9" providerId="LiveId" clId="{60A1BF8C-FB03-4945-B9EC-64AE7D86DB53}" dt="2021-04-03T12:31:46.679" v="1660" actId="14861"/>
          <ac:spMkLst>
            <pc:docMk/>
            <pc:sldMk cId="637414816" sldId="264"/>
            <ac:spMk id="151" creationId="{D11DE4DB-06E1-4797-89F5-A54BE04BB23F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4" creationId="{3E830577-D97F-4044-8189-2D9D09BA363F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5" creationId="{49B84863-094D-4049-B85C-CDF878874434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6" creationId="{6C2867BE-A39B-4167-A19A-D4A605DCF45B}"/>
          </ac:spMkLst>
        </pc:spChg>
        <pc:spChg chg="add del mod">
          <ac:chgData name="Grady Kurpasi" userId="5a91dfeba158c9e9" providerId="LiveId" clId="{60A1BF8C-FB03-4945-B9EC-64AE7D86DB53}" dt="2021-04-03T12:44:17.117" v="1905" actId="478"/>
          <ac:spMkLst>
            <pc:docMk/>
            <pc:sldMk cId="637414816" sldId="264"/>
            <ac:spMk id="157" creationId="{91B4B7C1-72E9-47DD-8B62-46E7B5B2F6AB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8" creationId="{60DB0860-90AC-4593-9A18-44CBC60BA729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9" creationId="{86CA9291-4F04-4289-94E4-05ABD17F89B9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0" creationId="{298475E7-EAEC-4408-A388-E6C4E0F82A22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1" creationId="{4DA6C51D-BDE1-4AEE-85B4-532136CCCA06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2" creationId="{42CF2129-426D-49D6-BF7B-1A4FA06548ED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3" creationId="{B63B9EC2-671A-4E0E-9162-DD2D14C59369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4" creationId="{30770085-EC46-4DBE-8054-B48EC74B92AF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66" creationId="{6C8AF3D0-4957-444E-A053-A4ABFF478241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67" creationId="{0221AAA8-AE3A-4B99-A7D2-E40DFA409B9F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68" creationId="{CB5D0D9C-9D01-4BA9-8B10-5854204AF159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69" creationId="{6D60ECED-04D2-4D40-A6DA-231E27D120AE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76" creationId="{BBBA6065-A1B2-4F1C-92F2-92A9632C141B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77" creationId="{B023C466-EC17-4831-91C3-12F0474B870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89" creationId="{9571B2F5-42AF-47DC-B840-B3F7C95892CB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0" creationId="{13A39941-9FCD-4C01-8EDC-F544659FC66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1" creationId="{5CB6A146-A2FF-4E23-8CEE-EEB0858E36D3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2" creationId="{FD04FFD3-95BD-4796-B219-06A68075BBDE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3" creationId="{17C0D040-E347-40AC-B178-3ED658A4302E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4" creationId="{AC276325-ED73-49AE-B997-51F681C9639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5" creationId="{C72FB3B1-19B4-4182-9C97-8543D6D129B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6" creationId="{75CAF6FF-5765-4E54-97D0-AAD8283CAC53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8" creationId="{49F5366B-67F4-4F43-857C-936F3B0FA965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9" creationId="{E5F597EB-D2AD-4832-894C-BD0488D6E017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02" creationId="{BAAF882C-D2B8-4586-8DC6-75028EF69C46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05" creationId="{7CE729AC-C2E8-4B39-ADC0-02ADC3FF848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06" creationId="{40B2E1B1-99AD-49B9-BEF9-51DF0F9B39AB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09" creationId="{D995323E-A08F-409A-B448-27C1988FAD7A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10" creationId="{A96B1615-1D09-4B65-9DC0-A604152520A7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13" creationId="{C6AB1139-DF3F-4AF7-B30B-DB7B4AF5B479}"/>
          </ac:spMkLst>
        </pc:spChg>
        <pc:grpChg chg="del mod">
          <ac:chgData name="Grady Kurpasi" userId="5a91dfeba158c9e9" providerId="LiveId" clId="{60A1BF8C-FB03-4945-B9EC-64AE7D86DB53}" dt="2021-04-03T12:31:08.310" v="1657" actId="478"/>
          <ac:grpSpMkLst>
            <pc:docMk/>
            <pc:sldMk cId="637414816" sldId="264"/>
            <ac:grpSpMk id="95" creationId="{627AFCE6-F20E-4A36-9572-0FD72914FB8B}"/>
          </ac:grpSpMkLst>
        </pc:grpChg>
        <pc:grpChg chg="del mod">
          <ac:chgData name="Grady Kurpasi" userId="5a91dfeba158c9e9" providerId="LiveId" clId="{60A1BF8C-FB03-4945-B9EC-64AE7D86DB53}" dt="2021-04-03T12:31:08.310" v="1657" actId="478"/>
          <ac:grpSpMkLst>
            <pc:docMk/>
            <pc:sldMk cId="637414816" sldId="264"/>
            <ac:grpSpMk id="96" creationId="{A72871F5-08A9-4D61-8D0E-CD6E9579D9A7}"/>
          </ac:grpSpMkLst>
        </pc:grpChg>
        <pc:grpChg chg="del">
          <ac:chgData name="Grady Kurpasi" userId="5a91dfeba158c9e9" providerId="LiveId" clId="{60A1BF8C-FB03-4945-B9EC-64AE7D86DB53}" dt="2021-04-03T12:31:08.310" v="1657" actId="478"/>
          <ac:grpSpMkLst>
            <pc:docMk/>
            <pc:sldMk cId="637414816" sldId="264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2:31:08.310" v="1657" actId="478"/>
          <ac:grpSpMkLst>
            <pc:docMk/>
            <pc:sldMk cId="637414816" sldId="264"/>
            <ac:grpSpMk id="98" creationId="{09ED9066-1044-4774-AE64-16C6EA3187FB}"/>
          </ac:grpSpMkLst>
        </pc:grpChg>
        <pc:grpChg chg="add del mod">
          <ac:chgData name="Grady Kurpasi" userId="5a91dfeba158c9e9" providerId="LiveId" clId="{60A1BF8C-FB03-4945-B9EC-64AE7D86DB53}" dt="2021-04-03T12:44:12.885" v="1904" actId="478"/>
          <ac:grpSpMkLst>
            <pc:docMk/>
            <pc:sldMk cId="637414816" sldId="264"/>
            <ac:grpSpMk id="117" creationId="{CA16BAD3-34B3-45DE-A269-4315D76E2C55}"/>
          </ac:grpSpMkLst>
        </pc:grpChg>
        <pc:grpChg chg="add del mod">
          <ac:chgData name="Grady Kurpasi" userId="5a91dfeba158c9e9" providerId="LiveId" clId="{60A1BF8C-FB03-4945-B9EC-64AE7D86DB53}" dt="2021-04-03T12:44:12.885" v="1904" actId="478"/>
          <ac:grpSpMkLst>
            <pc:docMk/>
            <pc:sldMk cId="637414816" sldId="264"/>
            <ac:grpSpMk id="128" creationId="{E1F03388-B9AC-45FB-A04E-E905043FC9EC}"/>
          </ac:grpSpMkLst>
        </pc:grpChg>
        <pc:grpChg chg="add del mod">
          <ac:chgData name="Grady Kurpasi" userId="5a91dfeba158c9e9" providerId="LiveId" clId="{60A1BF8C-FB03-4945-B9EC-64AE7D86DB53}" dt="2021-04-03T12:44:12.885" v="1904" actId="478"/>
          <ac:grpSpMkLst>
            <pc:docMk/>
            <pc:sldMk cId="637414816" sldId="264"/>
            <ac:grpSpMk id="133" creationId="{D2351890-540C-4674-97E2-8DBB12936156}"/>
          </ac:grpSpMkLst>
        </pc:grpChg>
        <pc:grpChg chg="add del mod">
          <ac:chgData name="Grady Kurpasi" userId="5a91dfeba158c9e9" providerId="LiveId" clId="{60A1BF8C-FB03-4945-B9EC-64AE7D86DB53}" dt="2021-04-03T12:44:12.885" v="1904" actId="478"/>
          <ac:grpSpMkLst>
            <pc:docMk/>
            <pc:sldMk cId="637414816" sldId="264"/>
            <ac:grpSpMk id="148" creationId="{3E73A75D-38B3-49B9-B23C-21247D93BE86}"/>
          </ac:grpSpMkLst>
        </pc:grpChg>
        <pc:grpChg chg="mod">
          <ac:chgData name="Grady Kurpasi" userId="5a91dfeba158c9e9" providerId="LiveId" clId="{60A1BF8C-FB03-4945-B9EC-64AE7D86DB53}" dt="2021-04-03T12:31:13.748" v="1659"/>
          <ac:grpSpMkLst>
            <pc:docMk/>
            <pc:sldMk cId="637414816" sldId="264"/>
            <ac:grpSpMk id="149" creationId="{646F2B99-31B4-44BB-861A-A5C19C6C17C8}"/>
          </ac:grpSpMkLst>
        </pc:grpChg>
        <pc:grpChg chg="add 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65" creationId="{A5884A57-A0C8-49D1-AA27-32E25B2057F8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81" creationId="{C060B4EB-E485-4F0D-87E1-71703AD24661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83" creationId="{D04451F9-25C3-4318-8374-73DACE1A6DAD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84" creationId="{AE6BA4CE-EA03-4B31-B231-93E9ABC3417C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88" creationId="{0C5A4541-B21C-4E36-8FE7-C9F11E4A6D6C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97" creationId="{AE6BE87E-07B0-44A7-B342-67C8E640F85D}"/>
          </ac:grpSpMkLst>
        </pc:grpChg>
        <pc:picChg chg="mod">
          <ac:chgData name="Grady Kurpasi" userId="5a91dfeba158c9e9" providerId="LiveId" clId="{60A1BF8C-FB03-4945-B9EC-64AE7D86DB53}" dt="2021-04-03T12:31:13.748" v="1659"/>
          <ac:picMkLst>
            <pc:docMk/>
            <pc:sldMk cId="637414816" sldId="264"/>
            <ac:picMk id="122" creationId="{6675591D-42C1-458F-9CC2-FD01BD376F39}"/>
          </ac:picMkLst>
        </pc:picChg>
        <pc:picChg chg="mod">
          <ac:chgData name="Grady Kurpasi" userId="5a91dfeba158c9e9" providerId="LiveId" clId="{60A1BF8C-FB03-4945-B9EC-64AE7D86DB53}" dt="2021-04-03T12:31:13.748" v="1659"/>
          <ac:picMkLst>
            <pc:docMk/>
            <pc:sldMk cId="637414816" sldId="264"/>
            <ac:picMk id="130" creationId="{D6FC611D-7D20-45FC-B935-4BAAA54DFA31}"/>
          </ac:picMkLst>
        </pc:picChg>
        <pc:picChg chg="mod">
          <ac:chgData name="Grady Kurpasi" userId="5a91dfeba158c9e9" providerId="LiveId" clId="{60A1BF8C-FB03-4945-B9EC-64AE7D86DB53}" dt="2021-04-03T12:31:13.748" v="1659"/>
          <ac:picMkLst>
            <pc:docMk/>
            <pc:sldMk cId="637414816" sldId="264"/>
            <ac:picMk id="136" creationId="{56594663-E538-4FA9-9421-BFB336AB05A7}"/>
          </ac:picMkLst>
        </pc:picChg>
        <pc:picChg chg="mod">
          <ac:chgData name="Grady Kurpasi" userId="5a91dfeba158c9e9" providerId="LiveId" clId="{60A1BF8C-FB03-4945-B9EC-64AE7D86DB53}" dt="2021-04-03T12:31:13.748" v="1659"/>
          <ac:picMkLst>
            <pc:docMk/>
            <pc:sldMk cId="637414816" sldId="264"/>
            <ac:picMk id="152" creationId="{FB395CDC-4E47-4B82-95D5-E328EA87376C}"/>
          </ac:picMkLst>
        </pc:picChg>
        <pc:picChg chg="mod">
          <ac:chgData name="Grady Kurpasi" userId="5a91dfeba158c9e9" providerId="LiveId" clId="{60A1BF8C-FB03-4945-B9EC-64AE7D86DB53}" dt="2021-04-03T12:44:18.493" v="1906"/>
          <ac:picMkLst>
            <pc:docMk/>
            <pc:sldMk cId="637414816" sldId="264"/>
            <ac:picMk id="200" creationId="{099E8C8D-F024-49AA-A824-B837CDAA8841}"/>
          </ac:picMkLst>
        </pc:picChg>
        <pc:picChg chg="mod">
          <ac:chgData name="Grady Kurpasi" userId="5a91dfeba158c9e9" providerId="LiveId" clId="{60A1BF8C-FB03-4945-B9EC-64AE7D86DB53}" dt="2021-04-03T12:44:18.493" v="1906"/>
          <ac:picMkLst>
            <pc:docMk/>
            <pc:sldMk cId="637414816" sldId="264"/>
            <ac:picMk id="203" creationId="{8DC70B77-E8D7-4666-8376-ABFEE9591381}"/>
          </ac:picMkLst>
        </pc:picChg>
        <pc:picChg chg="mod">
          <ac:chgData name="Grady Kurpasi" userId="5a91dfeba158c9e9" providerId="LiveId" clId="{60A1BF8C-FB03-4945-B9EC-64AE7D86DB53}" dt="2021-04-03T12:44:18.493" v="1906"/>
          <ac:picMkLst>
            <pc:docMk/>
            <pc:sldMk cId="637414816" sldId="264"/>
            <ac:picMk id="207" creationId="{602A9786-FAC8-45F2-BB5B-20FBFF421444}"/>
          </ac:picMkLst>
        </pc:picChg>
        <pc:picChg chg="mod">
          <ac:chgData name="Grady Kurpasi" userId="5a91dfeba158c9e9" providerId="LiveId" clId="{60A1BF8C-FB03-4945-B9EC-64AE7D86DB53}" dt="2021-04-03T12:44:18.493" v="1906"/>
          <ac:picMkLst>
            <pc:docMk/>
            <pc:sldMk cId="637414816" sldId="264"/>
            <ac:picMk id="211" creationId="{447F6E04-B032-4116-87D2-B5C424C2E95E}"/>
          </ac:picMkLst>
        </pc:pic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8" creationId="{1E042BB9-722D-4882-987D-788B3E93DA57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3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37" creationId="{1A5632A4-0756-424C-A27A-059BC617091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3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0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65" creationId="{A512E3FA-7C10-4472-A4B2-3EFD95CC1D56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82" creationId="{01FEA0F6-DFBB-425A-B70E-7A3BB95BFB8B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84" creationId="{DFEDCF6A-5D10-447E-95DE-95270C8DA3BE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85" creationId="{5B0C4F1D-5D6E-4718-8097-EAEA36637E57}"/>
          </ac:cxnSpMkLst>
        </pc:cxnChg>
        <pc:cxnChg chg="del">
          <ac:chgData name="Grady Kurpasi" userId="5a91dfeba158c9e9" providerId="LiveId" clId="{60A1BF8C-FB03-4945-B9EC-64AE7D86DB53}" dt="2021-04-03T12:27:05.661" v="1581" actId="478"/>
          <ac:cxnSpMkLst>
            <pc:docMk/>
            <pc:sldMk cId="637414816" sldId="264"/>
            <ac:cxnSpMk id="86" creationId="{0B4136B2-872A-4AD3-8122-25EB72D9F94B}"/>
          </ac:cxnSpMkLst>
        </pc:cxnChg>
        <pc:cxnChg chg="del mod">
          <ac:chgData name="Grady Kurpasi" userId="5a91dfeba158c9e9" providerId="LiveId" clId="{60A1BF8C-FB03-4945-B9EC-64AE7D86DB53}" dt="2021-04-03T12:26:57.170" v="1578" actId="478"/>
          <ac:cxnSpMkLst>
            <pc:docMk/>
            <pc:sldMk cId="637414816" sldId="264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89" creationId="{EF5F56DA-43D7-45EC-9AB2-9DCB368C1D95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90" creationId="{0A10AB2A-7167-43D0-88BD-FEF7CABD0D98}"/>
          </ac:cxnSpMkLst>
        </pc:cxnChg>
        <pc:cxnChg chg="add 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91" creationId="{4F5DF0A7-6228-475F-A0F6-6D26265798DF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92" creationId="{56A4DC65-564C-433D-802A-3C7136C3FD8E}"/>
          </ac:cxnSpMkLst>
        </pc:cxnChg>
        <pc:cxnChg chg="add 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93" creationId="{BE175E3D-6E88-48BF-8579-D268018AB663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99" creationId="{76EDF509-4AFC-4107-8F66-46F8FB85E90D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00" creationId="{B22DE0F7-8E62-4261-A340-2AA68DEAD239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01" creationId="{370731D0-EAB0-4881-AFD1-ACD7B2EFD6C6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04" creationId="{991B84D5-E804-4107-9AEF-7B6ADAD8F941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5" creationId="{402ACF66-ECA2-4E74-BC55-2BC431B92F39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8" creationId="{DCAE2708-DD5B-4274-88F5-1BCD5AA78F4D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11" creationId="{79FC5FF8-1335-4840-B72D-D5E8B980FA1E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12" creationId="{158B447E-E41F-4A29-9667-89D669239E6C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13" creationId="{C248BB20-418B-429D-8043-63039F92BFAB}"/>
          </ac:cxnSpMkLst>
        </pc:cxnChg>
        <pc:cxnChg chg="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25" creationId="{4E064911-4B2A-4642-A87E-8B8820BF4424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27" creationId="{619599E8-A5EE-4A99-83B7-4C5C7436ECDB}"/>
          </ac:cxnSpMkLst>
        </pc:cxnChg>
        <pc:cxnChg chg="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31" creationId="{223261C0-A81F-403D-BE07-70A70AFDC4F0}"/>
          </ac:cxnSpMkLst>
        </pc:cxnChg>
        <pc:cxnChg chg="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37" creationId="{678C3D82-C893-49CD-B5EF-77A788DCCEFD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39" creationId="{24D54658-3406-4181-A38A-CB32460A2A66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46" creationId="{2CF8C3AB-3D4D-404F-9CBC-83C822A17290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47" creationId="{364EFEA2-4FB2-4F4B-A7E7-A4985A58BB3A}"/>
          </ac:cxnSpMkLst>
        </pc:cxnChg>
        <pc:cxnChg chg="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53" creationId="{C751CDE0-005C-480C-BC79-2407D08947FE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0" creationId="{4E1E43AA-FD7C-4CA0-83A3-706D09343D13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1" creationId="{08875B9E-936F-4F92-BE24-D4B2E6670DDC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2" creationId="{290D21B3-24CA-42CE-BC41-8AD438ED2A19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3" creationId="{B05A55E3-7373-4FB7-844F-CCBEA24C57CA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4" creationId="{82EB4AAF-8E61-40AC-A9B4-35E95387CF76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5" creationId="{5E953E23-3A7E-4415-8784-7B1DF575A7BC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8" creationId="{DB148F46-9705-4A81-A991-B9DBA0C5BB83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9" creationId="{EC987FC0-A29F-46A1-8FDC-46F6E7A118E3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0" creationId="{6959BCD0-E34F-41B3-AF80-1BA90A4E0EC4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2" creationId="{33CB25F4-0AF0-411B-961D-920B8D6FFECB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5" creationId="{C2CE4FD0-FD25-420D-8984-878721FABEB4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6" creationId="{89A51EAD-AFF5-4DB4-9B4B-126BF28B6D05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7" creationId="{F8823073-2065-4CD7-902E-868D2DF4FCAF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201" creationId="{E6E09F98-B3C9-439C-9A90-18FD13A4A998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204" creationId="{CFD668C3-590C-48EA-BF42-78DE0D496A00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208" creationId="{EBE7D9DF-3A6A-48D0-B13A-5C0D51E2AA1C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212" creationId="{1B4EB1F1-56F5-44BC-9F51-1F7542838FBC}"/>
          </ac:cxnSpMkLst>
        </pc:cxnChg>
      </pc:sldChg>
      <pc:sldChg chg="addSp delSp modSp mod modShow">
        <pc:chgData name="Grady Kurpasi" userId="5a91dfeba158c9e9" providerId="LiveId" clId="{60A1BF8C-FB03-4945-B9EC-64AE7D86DB53}" dt="2021-04-04T00:36:52.655" v="3932" actId="729"/>
        <pc:sldMkLst>
          <pc:docMk/>
          <pc:sldMk cId="456771427" sldId="266"/>
        </pc:sldMkLst>
        <pc:spChg chg="add del mod">
          <ac:chgData name="Grady Kurpasi" userId="5a91dfeba158c9e9" providerId="LiveId" clId="{60A1BF8C-FB03-4945-B9EC-64AE7D86DB53}" dt="2021-04-03T13:20:31.052" v="2209" actId="478"/>
          <ac:spMkLst>
            <pc:docMk/>
            <pc:sldMk cId="456771427" sldId="266"/>
            <ac:spMk id="2" creationId="{D58DC3AC-D2FC-4085-A1E3-556C5E14B0B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4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9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45" creationId="{2C31ECB4-1616-4878-9E83-2381E8E468FB}"/>
          </ac:spMkLst>
        </pc:spChg>
        <pc:spChg chg="add del mod">
          <ac:chgData name="Grady Kurpasi" userId="5a91dfeba158c9e9" providerId="LiveId" clId="{60A1BF8C-FB03-4945-B9EC-64AE7D86DB53}" dt="2021-04-03T13:20:30.107" v="2208" actId="478"/>
          <ac:spMkLst>
            <pc:docMk/>
            <pc:sldMk cId="456771427" sldId="266"/>
            <ac:spMk id="81" creationId="{288B4BDB-DFAE-4858-9127-A08ADA018396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16" creationId="{EDBE5CF2-ACDC-4F9F-BDD7-FC27B049651B}"/>
          </ac:spMkLst>
        </pc:spChg>
        <pc:spChg chg="del">
          <ac:chgData name="Grady Kurpasi" userId="5a91dfeba158c9e9" providerId="LiveId" clId="{60A1BF8C-FB03-4945-B9EC-64AE7D86DB53}" dt="2021-04-03T12:32:24.579" v="1665" actId="478"/>
          <ac:spMkLst>
            <pc:docMk/>
            <pc:sldMk cId="456771427" sldId="266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1" creationId="{DA66E9EB-5286-4DEA-B8B8-F5B80861E17B}"/>
          </ac:spMkLst>
        </pc:spChg>
        <pc:spChg chg="del mod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3" creationId="{847BA92E-CFB9-4C47-9672-0DBEF5D118A6}"/>
          </ac:spMkLst>
        </pc:spChg>
        <pc:spChg chg="del mod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4" creationId="{97F48FB2-5F6B-4E01-A062-60D8F9EC6909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5" creationId="{A906C01E-B82A-4B04-AC14-E40C6A45DD4D}"/>
          </ac:spMkLst>
        </pc:spChg>
        <pc:spChg chg="del mod">
          <ac:chgData name="Grady Kurpasi" userId="5a91dfeba158c9e9" providerId="LiveId" clId="{60A1BF8C-FB03-4945-B9EC-64AE7D86DB53}" dt="2021-04-03T12:25:19.339" v="1557" actId="478"/>
          <ac:spMkLst>
            <pc:docMk/>
            <pc:sldMk cId="456771427" sldId="266"/>
            <ac:spMk id="126" creationId="{C14CB999-2DD7-467F-9162-8246D9B626CE}"/>
          </ac:spMkLst>
        </pc:spChg>
        <pc:spChg chg="del">
          <ac:chgData name="Grady Kurpasi" userId="5a91dfeba158c9e9" providerId="LiveId" clId="{60A1BF8C-FB03-4945-B9EC-64AE7D86DB53}" dt="2021-04-03T12:24:18.172" v="1542" actId="478"/>
          <ac:spMkLst>
            <pc:docMk/>
            <pc:sldMk cId="456771427" sldId="266"/>
            <ac:spMk id="139" creationId="{4E88BB83-25D6-4936-B7B2-73B045A6636F}"/>
          </ac:spMkLst>
        </pc:spChg>
        <pc:spChg chg="del mod">
          <ac:chgData name="Grady Kurpasi" userId="5a91dfeba158c9e9" providerId="LiveId" clId="{60A1BF8C-FB03-4945-B9EC-64AE7D86DB53}" dt="2021-04-03T12:24:09.926" v="1539" actId="478"/>
          <ac:spMkLst>
            <pc:docMk/>
            <pc:sldMk cId="456771427" sldId="266"/>
            <ac:spMk id="148" creationId="{9FF7CBED-6FA4-4C4A-9D4D-383206CDB439}"/>
          </ac:spMkLst>
        </pc:spChg>
        <pc:spChg chg="add mod">
          <ac:chgData name="Grady Kurpasi" userId="5a91dfeba158c9e9" providerId="LiveId" clId="{60A1BF8C-FB03-4945-B9EC-64AE7D86DB53}" dt="2021-04-03T12:21:19.785" v="1524" actId="571"/>
          <ac:spMkLst>
            <pc:docMk/>
            <pc:sldMk cId="456771427" sldId="266"/>
            <ac:spMk id="150" creationId="{1B761EBA-B23D-457F-8827-E553326A8D15}"/>
          </ac:spMkLst>
        </pc:spChg>
        <pc:spChg chg="add mod">
          <ac:chgData name="Grady Kurpasi" userId="5a91dfeba158c9e9" providerId="LiveId" clId="{60A1BF8C-FB03-4945-B9EC-64AE7D86DB53}" dt="2021-04-03T12:21:19.785" v="1524" actId="571"/>
          <ac:spMkLst>
            <pc:docMk/>
            <pc:sldMk cId="456771427" sldId="266"/>
            <ac:spMk id="157" creationId="{B0E69179-B51C-4A1E-8DC2-8F7AF165AEA4}"/>
          </ac:spMkLst>
        </pc:spChg>
        <pc:spChg chg="add del mod">
          <ac:chgData name="Grady Kurpasi" userId="5a91dfeba158c9e9" providerId="LiveId" clId="{60A1BF8C-FB03-4945-B9EC-64AE7D86DB53}" dt="2021-04-03T12:24:26.143" v="1543" actId="478"/>
          <ac:spMkLst>
            <pc:docMk/>
            <pc:sldMk cId="456771427" sldId="266"/>
            <ac:spMk id="163" creationId="{BFDC36A5-3E93-4142-9587-8301AD41589F}"/>
          </ac:spMkLst>
        </pc:spChg>
        <pc:spChg chg="add del mod">
          <ac:chgData name="Grady Kurpasi" userId="5a91dfeba158c9e9" providerId="LiveId" clId="{60A1BF8C-FB03-4945-B9EC-64AE7D86DB53}" dt="2021-04-03T12:24:14.085" v="1541"/>
          <ac:spMkLst>
            <pc:docMk/>
            <pc:sldMk cId="456771427" sldId="266"/>
            <ac:spMk id="164" creationId="{1820A2CF-A491-455F-A794-FE359CE055B5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65" creationId="{23E1DE2E-5583-4220-AB03-F642D38783C7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66" creationId="{1E8658B2-80BC-41AF-BDF0-ACAD6540B631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67" creationId="{39DA4540-19BD-4FE0-B896-F1D14FC20C99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68" creationId="{94A905DE-6E53-4A99-9748-D276E38FD65B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76" creationId="{B40B2860-5FEE-459F-8DD9-D8FCCABF4CEA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77" creationId="{3C411A43-76B6-41A7-861D-A21B5F6ECC95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82" creationId="{19DD85C6-C7FA-4DD6-8E13-A531217AF83F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85" creationId="{EFE4E139-9331-4058-AD00-D0AEA318F203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88" creationId="{E2268911-43BE-48F3-8C7A-B3296881E7F9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91" creationId="{D9B7654D-C140-49B8-B9FF-39B9D1C7E8BE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93" creationId="{6A6F8122-C5B9-482A-9F1A-9B56D9C57D62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96" creationId="{A43448C9-165E-4C2B-B1A6-2425303EC4B0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202" creationId="{3E818068-A3AE-4F79-9D45-743711A8752C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203" creationId="{2B89AB81-9C2E-4945-8778-444F43060E27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06" creationId="{86271E5A-A19D-48D9-BC13-DED8D1B17DE1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07" creationId="{B154611C-1EF5-41D6-B8DF-F99FA8960688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08" creationId="{03E89E18-63ED-471E-9F4F-BD6D4FD27A73}"/>
          </ac:spMkLst>
        </pc:spChg>
        <pc:spChg chg="add del mod">
          <ac:chgData name="Grady Kurpasi" userId="5a91dfeba158c9e9" providerId="LiveId" clId="{60A1BF8C-FB03-4945-B9EC-64AE7D86DB53}" dt="2021-04-03T12:44:42.372" v="1912" actId="478"/>
          <ac:spMkLst>
            <pc:docMk/>
            <pc:sldMk cId="456771427" sldId="266"/>
            <ac:spMk id="209" creationId="{D99EBF8B-0101-46FC-9138-A961A38CCD47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10" creationId="{BF4DE1ED-A17A-4063-ABFB-B07EF67C0F35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11" creationId="{5604C3CF-1C86-4393-9978-DAEF359CB699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12" creationId="{20379B7F-1C2E-4B20-97FE-74F64D9DF736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13" creationId="{F4FDE0CC-33FA-4B51-A695-5CB5990B6F32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17" creationId="{5C202328-BE67-4D92-B524-5037EEF0E3BF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18" creationId="{E712A9E1-8126-4607-88C5-4331A38633AF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19" creationId="{85258FFA-7181-421B-BB1B-AD9F703466E8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20" creationId="{D76523F4-E9AD-4036-B1F5-3115B4F4BD38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27" creationId="{04079F3A-5DEC-40AE-937B-D0326DC0CBE6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28" creationId="{B30E33DD-D0C9-462D-917A-05EF289D7009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0" creationId="{4DAC20C9-AA2E-4D81-BCA9-D3AE26B5792B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1" creationId="{83BC5476-930D-4A30-9750-C21DC3D65D5D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2" creationId="{FCE8345F-7834-4DA7-A127-8D9B839A1155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3" creationId="{4E742424-0F3D-4083-B99A-2C0BE1F250BE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4" creationId="{C0658FC8-6D78-4AB3-94CB-A6458635C3ED}"/>
          </ac:spMkLst>
        </pc:spChg>
        <pc:spChg chg="mod">
          <ac:chgData name="Grady Kurpasi" userId="5a91dfeba158c9e9" providerId="LiveId" clId="{60A1BF8C-FB03-4945-B9EC-64AE7D86DB53}" dt="2021-04-03T12:46:38.554" v="1926" actId="14861"/>
          <ac:spMkLst>
            <pc:docMk/>
            <pc:sldMk cId="456771427" sldId="266"/>
            <ac:spMk id="245" creationId="{8DD7C81B-829C-462C-A2DB-E1CFEC39E70A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6" creationId="{73FC6309-A673-4EED-B640-2E28109A448C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7" creationId="{3B85F378-740F-4AFE-94D7-3F6EB0B5A834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9" creationId="{FC66D3CB-6232-4FF1-95F5-41EA3993DD79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50" creationId="{B3C17B64-FF82-4CF5-B246-DB90BA07B236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53" creationId="{E0C42F79-6E74-4469-8BD2-9F4D9079E4CE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56" creationId="{B2342816-9627-4559-9E76-CC6B3BB82556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57" creationId="{3F7D18AE-EC10-4012-8446-F427660D8BCC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60" creationId="{70D6704B-2C61-4246-BCD0-0CCC53AE6104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61" creationId="{A2F387F9-D1E2-4D64-B284-7D6CCC0A7FA3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64" creationId="{DFD3901B-9BAE-4715-ABD6-61A2DE41F6DE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72" creationId="{B2D462F9-988D-4597-89EB-C701CE45467C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73" creationId="{30E5DE45-CA54-4083-9DF3-AD8D8336FACE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74" creationId="{CBA63A83-5BD7-4520-AEBD-2CC8163851E5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75" creationId="{A0C6D86E-04B5-4B3D-B27C-84927C02B37F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82" creationId="{E00B2700-5305-4C72-A2D8-3D913C6E7F06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83" creationId="{DCE1B78F-44CC-4F34-BE31-94AB4FBB75B2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89" creationId="{3B9F1CA0-0DD5-4E3C-AD5B-1FFFE3A62CA5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97" creationId="{C8741172-859B-40EF-9D70-71445AE0F88A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98" creationId="{02FA32F4-FF75-4751-992C-7DEE6EB8648E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99" creationId="{CA05B391-3DD9-4261-BDA8-F7EEA6D0A3FF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0" creationId="{154E3BBA-0606-4837-A966-9EA065BDE0AE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1" creationId="{833A1C89-B44E-42B0-9253-B4DD0BF23B7F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2" creationId="{8B2BFF4E-EED0-4CED-9BD0-A452FE1BACEB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3" creationId="{4155948F-86CD-4470-A595-6643B98A6160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4" creationId="{68756797-43B2-4083-9CC6-ECAD285EC07B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8" creationId="{0EFC399D-E185-4862-8ADA-EBF13BDC90BC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9" creationId="{CF618BAB-2CD6-4009-B25B-8B044FCCA639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1" creationId="{80B8D83B-D8AE-4DB5-A2FC-51591CB44FAA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2" creationId="{1207D429-D581-44C9-82D4-E67A821EAB8F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5" creationId="{595ECD44-430C-4F49-A1EB-3CD5D181B1CA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8" creationId="{8A8AA4E4-3E96-4B4A-A084-DEBA7A07F951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9" creationId="{43A2F935-7F0A-4FD5-9554-C37761D68730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22" creationId="{710E43ED-57F7-4EB5-AD49-B78B4FF3E2DF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47" creationId="{81596316-C49E-465F-AEFA-2433DE332F33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48" creationId="{510E818E-B537-4595-9884-E89CD59263DD}"/>
          </ac:spMkLst>
        </pc:spChg>
        <pc:spChg chg="mod">
          <ac:chgData name="Grady Kurpasi" userId="5a91dfeba158c9e9" providerId="LiveId" clId="{60A1BF8C-FB03-4945-B9EC-64AE7D86DB53}" dt="2021-04-03T13:28:15.038" v="2276" actId="208"/>
          <ac:spMkLst>
            <pc:docMk/>
            <pc:sldMk cId="456771427" sldId="266"/>
            <ac:spMk id="349" creationId="{8823A602-FE35-4B49-A720-3B95BA51BB66}"/>
          </ac:spMkLst>
        </pc:spChg>
        <pc:spChg chg="mod">
          <ac:chgData name="Grady Kurpasi" userId="5a91dfeba158c9e9" providerId="LiveId" clId="{60A1BF8C-FB03-4945-B9EC-64AE7D86DB53}" dt="2021-04-03T13:28:09.803" v="2274" actId="208"/>
          <ac:spMkLst>
            <pc:docMk/>
            <pc:sldMk cId="456771427" sldId="266"/>
            <ac:spMk id="350" creationId="{B15567A0-02B9-44D3-B78D-2E23D3862D41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57" creationId="{D6A5BDAF-D665-4486-BEC2-DA1FFB43A5BC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58" creationId="{869D9856-CB82-4D6C-8A8D-FA31EAF08F37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64" creationId="{53B9EE8C-22BE-4915-84FB-EC861B761E2B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2" creationId="{63CAC5E4-C581-4540-8C26-7046F15B7944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3" creationId="{3CB0D780-EC42-430A-A5B2-ADDFAA0FA8F2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4" creationId="{D461C0C8-CAC6-42D4-B0C3-3D90EC2FABDA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5" creationId="{BCBE7B54-3694-49B8-AAF7-81531BBDF090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6" creationId="{DA083EF3-03C1-4970-B9C1-4BA1D7A830BF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7" creationId="{F316309C-F49C-42BC-AB88-E4D124C5A3FB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8" creationId="{68FDA0F2-1F29-4AD3-AC8D-502C8CF1709B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9" creationId="{923314B2-9BC7-4831-B8BF-EDE2B983ACE1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83" creationId="{DFFBBF06-EBA4-476B-9BF5-9662D6F19459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84" creationId="{3BE157B7-043A-402E-9B8E-67E6ACEB1467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86" creationId="{21891C03-D6E9-419C-839B-F2EBACD412CC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87" creationId="{FC342E2D-5B43-4A1E-B2A8-6C27AFB57B69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90" creationId="{EBD7829A-3009-4CE4-9465-A4AF6A77BB7C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93" creationId="{E371BF1D-7F7F-4D4F-8DE5-2C1B23F9A57E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94" creationId="{A98E7618-DB5B-4E4E-9034-E88469DB32BF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97" creationId="{67D831E9-18DC-485A-ABE2-F0C63976D120}"/>
          </ac:spMkLst>
        </pc:spChg>
        <pc:grpChg chg="del">
          <ac:chgData name="Grady Kurpasi" userId="5a91dfeba158c9e9" providerId="LiveId" clId="{60A1BF8C-FB03-4945-B9EC-64AE7D86DB53}" dt="2021-04-03T12:32:21.667" v="1664" actId="478"/>
          <ac:grpSpMkLst>
            <pc:docMk/>
            <pc:sldMk cId="456771427" sldId="266"/>
            <ac:grpSpMk id="95" creationId="{627AFCE6-F20E-4A36-9572-0FD72914FB8B}"/>
          </ac:grpSpMkLst>
        </pc:grpChg>
        <pc:grpChg chg="del">
          <ac:chgData name="Grady Kurpasi" userId="5a91dfeba158c9e9" providerId="LiveId" clId="{60A1BF8C-FB03-4945-B9EC-64AE7D86DB53}" dt="2021-04-03T12:32:21.667" v="1664" actId="478"/>
          <ac:grpSpMkLst>
            <pc:docMk/>
            <pc:sldMk cId="456771427" sldId="266"/>
            <ac:grpSpMk id="96" creationId="{A72871F5-08A9-4D61-8D0E-CD6E9579D9A7}"/>
          </ac:grpSpMkLst>
        </pc:grpChg>
        <pc:grpChg chg="del">
          <ac:chgData name="Grady Kurpasi" userId="5a91dfeba158c9e9" providerId="LiveId" clId="{60A1BF8C-FB03-4945-B9EC-64AE7D86DB53}" dt="2021-04-03T12:32:21.667" v="1664" actId="478"/>
          <ac:grpSpMkLst>
            <pc:docMk/>
            <pc:sldMk cId="456771427" sldId="266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2:32:21.667" v="1664" actId="478"/>
          <ac:grpSpMkLst>
            <pc:docMk/>
            <pc:sldMk cId="456771427" sldId="266"/>
            <ac:grpSpMk id="98" creationId="{09ED9066-1044-4774-AE64-16C6EA3187FB}"/>
          </ac:grpSpMkLst>
        </pc:grpChg>
        <pc:grpChg chg="add del mod">
          <ac:chgData name="Grady Kurpasi" userId="5a91dfeba158c9e9" providerId="LiveId" clId="{60A1BF8C-FB03-4945-B9EC-64AE7D86DB53}" dt="2021-04-03T12:44:39.800" v="1910" actId="478"/>
          <ac:grpSpMkLst>
            <pc:docMk/>
            <pc:sldMk cId="456771427" sldId="266"/>
            <ac:grpSpMk id="181" creationId="{12475608-67AE-4B9D-829D-1600BA90DFB5}"/>
          </ac:grpSpMkLst>
        </pc:grpChg>
        <pc:grpChg chg="add del mod">
          <ac:chgData name="Grady Kurpasi" userId="5a91dfeba158c9e9" providerId="LiveId" clId="{60A1BF8C-FB03-4945-B9EC-64AE7D86DB53}" dt="2021-04-03T12:44:39.800" v="1910" actId="478"/>
          <ac:grpSpMkLst>
            <pc:docMk/>
            <pc:sldMk cId="456771427" sldId="266"/>
            <ac:grpSpMk id="187" creationId="{5C795B7A-E565-4033-8FE5-749023D8C7E9}"/>
          </ac:grpSpMkLst>
        </pc:grpChg>
        <pc:grpChg chg="add del mod">
          <ac:chgData name="Grady Kurpasi" userId="5a91dfeba158c9e9" providerId="LiveId" clId="{60A1BF8C-FB03-4945-B9EC-64AE7D86DB53}" dt="2021-04-03T12:44:39.800" v="1910" actId="478"/>
          <ac:grpSpMkLst>
            <pc:docMk/>
            <pc:sldMk cId="456771427" sldId="266"/>
            <ac:grpSpMk id="192" creationId="{4EED892D-37D9-4713-A3E2-455D2E80431C}"/>
          </ac:grpSpMkLst>
        </pc:grpChg>
        <pc:grpChg chg="add del mod">
          <ac:chgData name="Grady Kurpasi" userId="5a91dfeba158c9e9" providerId="LiveId" clId="{60A1BF8C-FB03-4945-B9EC-64AE7D86DB53}" dt="2021-04-03T12:44:39.800" v="1910" actId="478"/>
          <ac:grpSpMkLst>
            <pc:docMk/>
            <pc:sldMk cId="456771427" sldId="266"/>
            <ac:grpSpMk id="200" creationId="{7D85B302-7325-4BFA-904B-8AB76CB51796}"/>
          </ac:grpSpMkLst>
        </pc:grpChg>
        <pc:grpChg chg="mod">
          <ac:chgData name="Grady Kurpasi" userId="5a91dfeba158c9e9" providerId="LiveId" clId="{60A1BF8C-FB03-4945-B9EC-64AE7D86DB53}" dt="2021-04-03T12:32:25.041" v="1666"/>
          <ac:grpSpMkLst>
            <pc:docMk/>
            <pc:sldMk cId="456771427" sldId="266"/>
            <ac:grpSpMk id="201" creationId="{F3C2D589-3094-436E-A600-554CAF99177E}"/>
          </ac:grpSpMkLst>
        </pc:grpChg>
        <pc:grpChg chg="add del mod">
          <ac:chgData name="Grady Kurpasi" userId="5a91dfeba158c9e9" providerId="LiveId" clId="{60A1BF8C-FB03-4945-B9EC-64AE7D86DB53}" dt="2021-04-03T12:51:31.220" v="1973" actId="478"/>
          <ac:grpSpMkLst>
            <pc:docMk/>
            <pc:sldMk cId="456771427" sldId="266"/>
            <ac:grpSpMk id="216" creationId="{1F28E332-0319-4617-B3FF-88779432AB69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32" creationId="{F1F67991-BEA3-4401-9665-B192252ED61E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34" creationId="{CB72D926-3579-46C3-8AB0-7F2A2963D57D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35" creationId="{CD8E237B-8E57-41CE-B22C-DE14D8E65A4B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39" creationId="{02C1D87A-AE0E-407F-9ECB-CEB3BA0A5690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48" creationId="{C969D68F-1D52-4B05-AE00-A8DE2B9093C1}"/>
          </ac:grpSpMkLst>
        </pc:grpChg>
        <pc:grpChg chg="add del mod">
          <ac:chgData name="Grady Kurpasi" userId="5a91dfeba158c9e9" providerId="LiveId" clId="{60A1BF8C-FB03-4945-B9EC-64AE7D86DB53}" dt="2021-04-03T12:57:07.283" v="2013" actId="478"/>
          <ac:grpSpMkLst>
            <pc:docMk/>
            <pc:sldMk cId="456771427" sldId="266"/>
            <ac:grpSpMk id="271" creationId="{C752AA04-4E6C-4ED5-88D2-2D1540684395}"/>
          </ac:grpSpMkLst>
        </pc:grpChg>
        <pc:grpChg chg="mod">
          <ac:chgData name="Grady Kurpasi" userId="5a91dfeba158c9e9" providerId="LiveId" clId="{60A1BF8C-FB03-4945-B9EC-64AE7D86DB53}" dt="2021-04-03T12:56:28.837" v="2007" actId="571"/>
          <ac:grpSpMkLst>
            <pc:docMk/>
            <pc:sldMk cId="456771427" sldId="266"/>
            <ac:grpSpMk id="287" creationId="{65A3439E-F083-4C00-AE75-D7DEA489F419}"/>
          </ac:grpSpMkLst>
        </pc:grpChg>
        <pc:grpChg chg="mod">
          <ac:chgData name="Grady Kurpasi" userId="5a91dfeba158c9e9" providerId="LiveId" clId="{60A1BF8C-FB03-4945-B9EC-64AE7D86DB53}" dt="2021-04-03T12:56:28.837" v="2007" actId="571"/>
          <ac:grpSpMkLst>
            <pc:docMk/>
            <pc:sldMk cId="456771427" sldId="266"/>
            <ac:grpSpMk id="292" creationId="{EE115714-21E2-4A1A-AB2C-2EE38178F1BA}"/>
          </ac:grpSpMkLst>
        </pc:grpChg>
        <pc:grpChg chg="mod">
          <ac:chgData name="Grady Kurpasi" userId="5a91dfeba158c9e9" providerId="LiveId" clId="{60A1BF8C-FB03-4945-B9EC-64AE7D86DB53}" dt="2021-04-03T12:56:28.837" v="2007" actId="571"/>
          <ac:grpSpMkLst>
            <pc:docMk/>
            <pc:sldMk cId="456771427" sldId="266"/>
            <ac:grpSpMk id="296" creationId="{51240D49-21AC-4528-8037-3B6B6A8E1E0C}"/>
          </ac:grpSpMkLst>
        </pc:grpChg>
        <pc:grpChg chg="mod">
          <ac:chgData name="Grady Kurpasi" userId="5a91dfeba158c9e9" providerId="LiveId" clId="{60A1BF8C-FB03-4945-B9EC-64AE7D86DB53}" dt="2021-04-03T12:56:28.837" v="2007" actId="571"/>
          <ac:grpSpMkLst>
            <pc:docMk/>
            <pc:sldMk cId="456771427" sldId="266"/>
            <ac:grpSpMk id="310" creationId="{DF6D32FC-7DA5-4C5D-B18F-DE940922DCA9}"/>
          </ac:grpSpMkLst>
        </pc:grpChg>
        <pc:grpChg chg="add del 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46" creationId="{5BA489EF-3E8B-4481-BFCE-10FC76D1AD04}"/>
          </ac:grpSpMkLst>
        </pc:grpChg>
        <pc:grpChg chg="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62" creationId="{C0BDBB0C-9437-45B4-B97E-7DA565D70244}"/>
          </ac:grpSpMkLst>
        </pc:grpChg>
        <pc:grpChg chg="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67" creationId="{026FFD36-BEC3-4895-BE91-B5C44DDAC06F}"/>
          </ac:grpSpMkLst>
        </pc:grpChg>
        <pc:grpChg chg="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71" creationId="{41DA848D-BE26-46B9-B604-03C312DE49A8}"/>
          </ac:grpSpMkLst>
        </pc:grpChg>
        <pc:grpChg chg="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85" creationId="{2634BCA0-DC2B-4E40-A803-212DCBF6E147}"/>
          </ac:grpSpMkLst>
        </pc:grpChg>
        <pc:graphicFrameChg chg="add del mod ord modGraphic">
          <ac:chgData name="Grady Kurpasi" userId="5a91dfeba158c9e9" providerId="LiveId" clId="{60A1BF8C-FB03-4945-B9EC-64AE7D86DB53}" dt="2021-04-03T13:31:39.272" v="2296"/>
          <ac:graphicFrameMkLst>
            <pc:docMk/>
            <pc:sldMk cId="456771427" sldId="266"/>
            <ac:graphicFrameMk id="151" creationId="{EF0C51B3-5F31-46E8-8B53-6AF803D9CF3C}"/>
          </ac:graphicFrameMkLst>
        </pc:graphicFrameChg>
        <pc:graphicFrameChg chg="mod ord modGraphic">
          <ac:chgData name="Grady Kurpasi" userId="5a91dfeba158c9e9" providerId="LiveId" clId="{60A1BF8C-FB03-4945-B9EC-64AE7D86DB53}" dt="2021-04-03T13:31:45.203" v="2297"/>
          <ac:graphicFrameMkLst>
            <pc:docMk/>
            <pc:sldMk cId="456771427" sldId="266"/>
            <ac:graphicFrameMk id="153" creationId="{D2D71A67-B71F-48E7-89D3-8D0FE8867900}"/>
          </ac:graphicFrameMkLst>
        </pc:graphicFrameChg>
        <pc:picChg chg="mod">
          <ac:chgData name="Grady Kurpasi" userId="5a91dfeba158c9e9" providerId="LiveId" clId="{60A1BF8C-FB03-4945-B9EC-64AE7D86DB53}" dt="2021-04-03T12:32:25.041" v="1666"/>
          <ac:picMkLst>
            <pc:docMk/>
            <pc:sldMk cId="456771427" sldId="266"/>
            <ac:picMk id="183" creationId="{B473C42D-4A16-455B-977F-C797623927FB}"/>
          </ac:picMkLst>
        </pc:picChg>
        <pc:picChg chg="mod">
          <ac:chgData name="Grady Kurpasi" userId="5a91dfeba158c9e9" providerId="LiveId" clId="{60A1BF8C-FB03-4945-B9EC-64AE7D86DB53}" dt="2021-04-03T12:32:25.041" v="1666"/>
          <ac:picMkLst>
            <pc:docMk/>
            <pc:sldMk cId="456771427" sldId="266"/>
            <ac:picMk id="189" creationId="{5D7E6F23-722D-4BFF-AD5D-CD68FBB63A8E}"/>
          </ac:picMkLst>
        </pc:picChg>
        <pc:picChg chg="mod">
          <ac:chgData name="Grady Kurpasi" userId="5a91dfeba158c9e9" providerId="LiveId" clId="{60A1BF8C-FB03-4945-B9EC-64AE7D86DB53}" dt="2021-04-03T12:32:25.041" v="1666"/>
          <ac:picMkLst>
            <pc:docMk/>
            <pc:sldMk cId="456771427" sldId="266"/>
            <ac:picMk id="194" creationId="{18E9B2F0-7346-4A9E-B1C5-BFD32911219D}"/>
          </ac:picMkLst>
        </pc:picChg>
        <pc:picChg chg="mod">
          <ac:chgData name="Grady Kurpasi" userId="5a91dfeba158c9e9" providerId="LiveId" clId="{60A1BF8C-FB03-4945-B9EC-64AE7D86DB53}" dt="2021-04-03T12:32:25.041" v="1666"/>
          <ac:picMkLst>
            <pc:docMk/>
            <pc:sldMk cId="456771427" sldId="266"/>
            <ac:picMk id="204" creationId="{C12748B2-0A7F-4957-ADBD-DC6D5200AF61}"/>
          </ac:picMkLst>
        </pc:picChg>
        <pc:picChg chg="mod">
          <ac:chgData name="Grady Kurpasi" userId="5a91dfeba158c9e9" providerId="LiveId" clId="{60A1BF8C-FB03-4945-B9EC-64AE7D86DB53}" dt="2021-04-03T12:45:59.086" v="1923" actId="571"/>
          <ac:picMkLst>
            <pc:docMk/>
            <pc:sldMk cId="456771427" sldId="266"/>
            <ac:picMk id="251" creationId="{33D19772-3626-4AF3-BBB5-76427786C34C}"/>
          </ac:picMkLst>
        </pc:picChg>
        <pc:picChg chg="mod">
          <ac:chgData name="Grady Kurpasi" userId="5a91dfeba158c9e9" providerId="LiveId" clId="{60A1BF8C-FB03-4945-B9EC-64AE7D86DB53}" dt="2021-04-03T12:45:59.086" v="1923" actId="571"/>
          <ac:picMkLst>
            <pc:docMk/>
            <pc:sldMk cId="456771427" sldId="266"/>
            <ac:picMk id="254" creationId="{D35C112E-DAFB-4CC1-A2F4-9575242BC71B}"/>
          </ac:picMkLst>
        </pc:picChg>
        <pc:picChg chg="mod">
          <ac:chgData name="Grady Kurpasi" userId="5a91dfeba158c9e9" providerId="LiveId" clId="{60A1BF8C-FB03-4945-B9EC-64AE7D86DB53}" dt="2021-04-03T12:45:59.086" v="1923" actId="571"/>
          <ac:picMkLst>
            <pc:docMk/>
            <pc:sldMk cId="456771427" sldId="266"/>
            <ac:picMk id="258" creationId="{3FFDC424-8348-4130-86EA-13E6ECB3B2BF}"/>
          </ac:picMkLst>
        </pc:picChg>
        <pc:picChg chg="mod">
          <ac:chgData name="Grady Kurpasi" userId="5a91dfeba158c9e9" providerId="LiveId" clId="{60A1BF8C-FB03-4945-B9EC-64AE7D86DB53}" dt="2021-04-03T12:45:59.086" v="1923" actId="571"/>
          <ac:picMkLst>
            <pc:docMk/>
            <pc:sldMk cId="456771427" sldId="266"/>
            <ac:picMk id="262" creationId="{BB11AB1A-68E3-404A-BF44-E676D1719FF0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290" creationId="{88A81DAB-0390-4862-A301-25AA94B4CFC5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305" creationId="{DB691AC4-B265-4345-B355-C10CD8B42CBD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313" creationId="{3C08E275-BD42-46B9-BE82-04808CD75A80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316" creationId="{9CA3C74F-2363-4053-B519-800C2449541D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320" creationId="{208D638C-341B-4A67-AA12-3F6A0A243D96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65" creationId="{252AE869-3784-4018-8412-F5535C2CDE1F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80" creationId="{A406298B-9752-41CA-A912-70F636B404C5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88" creationId="{5BACB67B-5FBE-4CB7-92B8-9301A59E9491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91" creationId="{644C3058-BBC6-41C3-B190-7EC2EF6C3D4E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95" creationId="{3210CBD4-9E80-4108-B47A-A8DFA6AB8D0A}"/>
          </ac:picMkLst>
        </pc:pic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11" creationId="{3A293D7E-EA62-467C-982F-B5EE4D0527B4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8" creationId="{1E042BB9-722D-4882-987D-788B3E93DA57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32" creationId="{00000000-0000-0000-0000-00000000000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37" creationId="{1A5632A4-0756-424C-A27A-059BC617091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38" creationId="{00000000-0000-0000-0000-00000000000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0" creationId="{00000000-0000-0000-0000-00000000000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8" creationId="{00000000-0000-0000-0000-00000000000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65" creationId="{A512E3FA-7C10-4472-A4B2-3EFD95CC1D56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78" creationId="{19442AEB-6D8C-4435-AFB7-EA85ACC719D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79" creationId="{E371344F-F947-4237-BDBB-C7B569370D8B}"/>
          </ac:cxnSpMkLst>
        </pc:cxnChg>
        <pc:cxnChg chg="del mod">
          <ac:chgData name="Grady Kurpasi" userId="5a91dfeba158c9e9" providerId="LiveId" clId="{60A1BF8C-FB03-4945-B9EC-64AE7D86DB53}" dt="2021-04-03T12:26:34.180" v="1572" actId="478"/>
          <ac:cxnSpMkLst>
            <pc:docMk/>
            <pc:sldMk cId="456771427" sldId="266"/>
            <ac:cxnSpMk id="80" creationId="{836539D2-9218-4CAE-9881-49DB237C36BD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2" creationId="{01FEA0F6-DFBB-425A-B70E-7A3BB95BFB8B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4" creationId="{32E2B3D6-62F4-40D6-8DC3-3EA212844326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5" creationId="{74E49CE8-AF0B-4E16-B3CB-7B962B75683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6" creationId="{0B4136B2-872A-4AD3-8122-25EB72D9F94B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9" creationId="{EF5F56DA-43D7-45EC-9AB2-9DCB368C1D95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0" creationId="{F4CAFABC-E02C-4043-A36E-D3BBD7C2711F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1" creationId="{4F5DF0A7-6228-475F-A0F6-6D26265798DF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2" creationId="{0C9A2A04-A9B4-482D-BD90-8DF3F1EBB20F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3" creationId="{BE175E3D-6E88-48BF-8579-D268018AB663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9" creationId="{AF9E5200-16FF-4AEF-B446-036546C864B1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0" creationId="{6A80D887-78CC-4C64-8DFA-D1DEB05A0061}"/>
          </ac:cxnSpMkLst>
        </pc:cxnChg>
        <pc:cxnChg chg="add del mod">
          <ac:chgData name="Grady Kurpasi" userId="5a91dfeba158c9e9" providerId="LiveId" clId="{60A1BF8C-FB03-4945-B9EC-64AE7D86DB53}" dt="2021-04-03T12:26:16.322" v="1567" actId="478"/>
          <ac:cxnSpMkLst>
            <pc:docMk/>
            <pc:sldMk cId="456771427" sldId="266"/>
            <ac:cxnSpMk id="101" creationId="{D30732D4-5D87-4FBF-8C45-6AE9940FC715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2" creationId="{16A859B6-347B-4005-A0EF-E376F86E7D3B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3" creationId="{B88E836A-D522-49CD-8A77-CADD35617722}"/>
          </ac:cxnSpMkLst>
        </pc:cxnChg>
        <pc:cxnChg chg="add del mod">
          <ac:chgData name="Grady Kurpasi" userId="5a91dfeba158c9e9" providerId="LiveId" clId="{60A1BF8C-FB03-4945-B9EC-64AE7D86DB53}" dt="2021-04-03T12:26:14.246" v="1566" actId="478"/>
          <ac:cxnSpMkLst>
            <pc:docMk/>
            <pc:sldMk cId="456771427" sldId="266"/>
            <ac:cxnSpMk id="104" creationId="{3ECC81BD-B2B5-464A-AA05-81CED6BC8DB1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5" creationId="{402ACF66-ECA2-4E74-BC55-2BC431B92F39}"/>
          </ac:cxnSpMkLst>
        </pc:cxnChg>
        <pc:cxnChg chg="add del mod">
          <ac:chgData name="Grady Kurpasi" userId="5a91dfeba158c9e9" providerId="LiveId" clId="{60A1BF8C-FB03-4945-B9EC-64AE7D86DB53}" dt="2021-04-03T12:26:21.277" v="1569" actId="478"/>
          <ac:cxnSpMkLst>
            <pc:docMk/>
            <pc:sldMk cId="456771427" sldId="266"/>
            <ac:cxnSpMk id="106" creationId="{515973FD-3A41-4EBE-AF3D-6C149FE22727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7" creationId="{AF381E58-F62B-4BD6-AA50-48A381B228D3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8" creationId="{DCAE2708-DD5B-4274-88F5-1BCD5AA78F4D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9" creationId="{C7C22205-762F-4068-96B4-0C7B1BB2A3B4}"/>
          </ac:cxnSpMkLst>
        </pc:cxnChg>
        <pc:cxnChg chg="add del mod">
          <ac:chgData name="Grady Kurpasi" userId="5a91dfeba158c9e9" providerId="LiveId" clId="{60A1BF8C-FB03-4945-B9EC-64AE7D86DB53}" dt="2021-04-03T12:26:19.188" v="1568" actId="478"/>
          <ac:cxnSpMkLst>
            <pc:docMk/>
            <pc:sldMk cId="456771427" sldId="266"/>
            <ac:cxnSpMk id="110" creationId="{C553E4CB-532E-44CC-A78E-4580280DCD5A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11" creationId="{79FC5FF8-1335-4840-B72D-D5E8B980FA1E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12" creationId="{B4E6049D-1979-4FD1-A752-35AFA55534E7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13" creationId="{5018B0E1-D627-47DC-9083-08DA9FC8BFD9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17" creationId="{5FD251DC-F204-4965-84BE-953993593562}"/>
          </ac:cxnSpMkLst>
        </pc:cxnChg>
        <pc:cxnChg chg="add del mod">
          <ac:chgData name="Grady Kurpasi" userId="5a91dfeba158c9e9" providerId="LiveId" clId="{60A1BF8C-FB03-4945-B9EC-64AE7D86DB53}" dt="2021-04-03T12:26:08.154" v="1565" actId="478"/>
          <ac:cxnSpMkLst>
            <pc:docMk/>
            <pc:sldMk cId="456771427" sldId="266"/>
            <ac:cxnSpMk id="118" creationId="{F12D356B-E66E-4A77-9872-C8593DB69DAB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22" creationId="{59E185E1-0701-4F96-A34F-E469D8ACF5D8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27" creationId="{BB55BCB1-ADA2-4C3D-B9C2-5FC6EAD35089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28" creationId="{29052807-C7A9-45B8-800C-04029B3C1172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29" creationId="{E91B9E54-C4F3-4930-ABEE-F0C605A7DA5E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30" creationId="{B5AE8B73-3B6E-4E93-A17A-588C6CD927C8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31" creationId="{914D22D4-0114-4240-A18F-25B36B88E6BD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32" creationId="{6BA23ED1-A61A-477D-93B1-DFF2038C8804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33" creationId="{6BD1B53A-78D9-4E33-BF7A-97F081FB8F1D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35" creationId="{3A502D7E-9742-49E3-B6C0-62C7E4B1AFA1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36" creationId="{6F061606-EC4A-441C-A7C7-EB0FB1494F1B}"/>
          </ac:cxnSpMkLst>
        </pc:cxnChg>
        <pc:cxnChg chg="add del mod">
          <ac:chgData name="Grady Kurpasi" userId="5a91dfeba158c9e9" providerId="LiveId" clId="{60A1BF8C-FB03-4945-B9EC-64AE7D86DB53}" dt="2021-04-03T12:26:06.108" v="1564" actId="478"/>
          <ac:cxnSpMkLst>
            <pc:docMk/>
            <pc:sldMk cId="456771427" sldId="266"/>
            <ac:cxnSpMk id="137" creationId="{F8B3ACAF-9EB5-4A3D-B985-638C88E675E4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38" creationId="{8111C508-14C6-4B1B-BE50-FA43E5AA8E98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0" creationId="{1EAD4274-CF61-4AFC-887E-8B28F7667C17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1" creationId="{BF968C4C-7BBC-4697-A88D-0221766BE966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2" creationId="{2793252F-C537-477D-AAD6-C7B30728934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3" creationId="{23E5FFB7-32DF-4BEF-B3A6-C370C02DE743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4" creationId="{AF60D5FC-B7EA-44AA-B3C5-E8ED4424BF4B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5" creationId="{C5D36BC2-C6CE-4D0D-B96A-8103C014CD8A}"/>
          </ac:cxnSpMkLst>
        </pc:cxnChg>
        <pc:cxnChg chg="add del mod">
          <ac:chgData name="Grady Kurpasi" userId="5a91dfeba158c9e9" providerId="LiveId" clId="{60A1BF8C-FB03-4945-B9EC-64AE7D86DB53}" dt="2021-04-03T12:26:03.991" v="1563" actId="478"/>
          <ac:cxnSpMkLst>
            <pc:docMk/>
            <pc:sldMk cId="456771427" sldId="266"/>
            <ac:cxnSpMk id="146" creationId="{48AB879B-F899-4BB8-A889-1FAD04A195C4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7" creationId="{8C086D54-9C81-4C7B-950A-B9A78275071B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49" creationId="{0666A3DB-1120-4D4E-AF2D-A5367C188DAD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58" creationId="{DAD4F2D0-BF08-4986-8591-A97D330051C1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59" creationId="{298369E7-860E-40BD-8AD2-0E29E052D60B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60" creationId="{D9E1633F-E03A-49CE-B4BD-9D5647ABD4DE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61" creationId="{1E5021F1-8869-494B-959D-429B26D1E156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62" creationId="{49AC81ED-8B94-4A83-91F0-9A750ADF16D0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69" creationId="{ED5F0807-D5AB-4095-B9BB-020D986400B7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0" creationId="{9C84C022-A8C1-44CE-9BD5-BCE365D8F310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1" creationId="{DE17F497-CC98-4987-9043-26DB9E1A9813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2" creationId="{58669A18-79D0-48B9-8CF0-F092EAF37876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3" creationId="{97FD3C36-01F4-47D6-8160-24884FB0837A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4" creationId="{BAEE92E4-B911-4602-A267-C50EE0772FEF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5" creationId="{A7709381-CEC4-41BF-899E-8FEEA3E808E7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8" creationId="{611C8D1F-349C-4740-AD13-EF3139CFAC13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9" creationId="{4359C832-5C58-4F5A-9EF0-A8A2021C760B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80" creationId="{1B10397A-C3D7-4B42-B5F9-9CFCBA396F58}"/>
          </ac:cxnSpMkLst>
        </pc:cxnChg>
        <pc:cxnChg chg="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84" creationId="{105CE245-F738-4C3E-A6C5-B801B0F369C6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86" creationId="{6F9FC36A-E544-40C6-93F7-817320097ED1}"/>
          </ac:cxnSpMkLst>
        </pc:cxnChg>
        <pc:cxnChg chg="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90" creationId="{95D1EB94-9EE8-485E-981C-D0532E25E7C4}"/>
          </ac:cxnSpMkLst>
        </pc:cxnChg>
        <pc:cxnChg chg="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95" creationId="{EE731951-B5B0-48C1-AF15-0ECDE2F61B69}"/>
          </ac:cxnSpMkLst>
        </pc:cxnChg>
        <pc:cxnChg chg="add del mod">
          <ac:chgData name="Grady Kurpasi" userId="5a91dfeba158c9e9" providerId="LiveId" clId="{60A1BF8C-FB03-4945-B9EC-64AE7D86DB53}" dt="2021-04-03T12:44:33.802" v="1909" actId="478"/>
          <ac:cxnSpMkLst>
            <pc:docMk/>
            <pc:sldMk cId="456771427" sldId="266"/>
            <ac:cxnSpMk id="197" creationId="{6294DC48-C04A-4490-A2D6-C7E9A6B3057C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98" creationId="{62BC5F7B-2E14-43EC-90DD-E1430355D068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99" creationId="{75601348-CAE9-4D3D-BF0B-F6F14D589B62}"/>
          </ac:cxnSpMkLst>
        </pc:cxnChg>
        <pc:cxnChg chg="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205" creationId="{A915A1FE-38FB-4E2D-BAEB-4191BAEB578A}"/>
          </ac:cxnSpMkLst>
        </pc:cxnChg>
        <pc:cxnChg chg="add del mod">
          <ac:chgData name="Grady Kurpasi" userId="5a91dfeba158c9e9" providerId="LiveId" clId="{60A1BF8C-FB03-4945-B9EC-64AE7D86DB53}" dt="2021-04-03T12:41:18.725" v="1844" actId="478"/>
          <ac:cxnSpMkLst>
            <pc:docMk/>
            <pc:sldMk cId="456771427" sldId="266"/>
            <ac:cxnSpMk id="214" creationId="{4EEFFF2E-85E7-4E71-A7F9-75544DBC2FAF}"/>
          </ac:cxnSpMkLst>
        </pc:cxnChg>
        <pc:cxnChg chg="add del mod">
          <ac:chgData name="Grady Kurpasi" userId="5a91dfeba158c9e9" providerId="LiveId" clId="{60A1BF8C-FB03-4945-B9EC-64AE7D86DB53}" dt="2021-04-03T12:41:15.118" v="1842" actId="478"/>
          <ac:cxnSpMkLst>
            <pc:docMk/>
            <pc:sldMk cId="456771427" sldId="266"/>
            <ac:cxnSpMk id="215" creationId="{42EA1499-1DAA-44BC-887C-46A986F49646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21" creationId="{3D9C9CEA-47E4-488B-BEFB-56F3F4B3BDD1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22" creationId="{12A914CF-6C5D-4040-B83D-C69D0A92222B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23" creationId="{563C3EF2-1FB6-4DBA-9101-265790078E47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24" creationId="{0A5E257F-FBD0-4BC4-A0BC-4694B3D65BB4}"/>
          </ac:cxnSpMkLst>
        </pc:cxnChg>
        <pc:cxnChg chg="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25" creationId="{FA29ACB0-B456-4C51-A95F-B14AD3C5A010}"/>
          </ac:cxnSpMkLst>
        </pc:cxnChg>
        <pc:cxnChg chg="add del mod">
          <ac:chgData name="Grady Kurpasi" userId="5a91dfeba158c9e9" providerId="LiveId" clId="{60A1BF8C-FB03-4945-B9EC-64AE7D86DB53}" dt="2021-04-03T12:46:55.895" v="1933" actId="478"/>
          <ac:cxnSpMkLst>
            <pc:docMk/>
            <pc:sldMk cId="456771427" sldId="266"/>
            <ac:cxnSpMk id="226" creationId="{DFAE0B4E-0A16-45A7-9C2E-1762F71C4124}"/>
          </ac:cxnSpMkLst>
        </pc:cxnChg>
        <pc:cxnChg chg="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29" creationId="{7E5E84D7-5C9B-4E9E-99E3-6C197A12FC1E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0" creationId="{DA168ABD-3BF2-4333-97B1-C03B3B47CECE}"/>
          </ac:cxnSpMkLst>
        </pc:cxnChg>
        <pc:cxnChg chg="add del 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1" creationId="{B95F26B4-64DF-4507-B608-0E9386092D05}"/>
          </ac:cxnSpMkLst>
        </pc:cxnChg>
        <pc:cxnChg chg="add del 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3" creationId="{41A9A57A-6974-4677-925B-D2F331BF3504}"/>
          </ac:cxnSpMkLst>
        </pc:cxnChg>
        <pc:cxnChg chg="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36" creationId="{9B766982-9755-4DAB-88FC-F20A0371A2C2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7" creationId="{6E9F3CBB-0441-42BB-9E01-161EF9930A53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8" creationId="{649090AF-A902-468F-B335-D8A1CA347C20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52" creationId="{ADF547E2-8206-49C9-A2BA-BFBAC177D3F8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55" creationId="{0A2A4C28-0B0A-46D2-8687-BDD4AB25FBBE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59" creationId="{45E9F77E-A059-4E7B-9B67-589C659514EF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63" creationId="{2209A1F9-60B8-400C-BD2F-8CC4148FA777}"/>
          </ac:cxnSpMkLst>
        </pc:cxnChg>
        <pc:cxnChg chg="add 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65" creationId="{214FCCF5-EB8D-4477-9022-709EC7AA0025}"/>
          </ac:cxnSpMkLst>
        </pc:cxnChg>
        <pc:cxnChg chg="add 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66" creationId="{C011E348-D6B6-4C50-BF02-D2D6B6F4E3EA}"/>
          </ac:cxnSpMkLst>
        </pc:cxnChg>
        <pc:cxnChg chg="add del mod">
          <ac:chgData name="Grady Kurpasi" userId="5a91dfeba158c9e9" providerId="LiveId" clId="{60A1BF8C-FB03-4945-B9EC-64AE7D86DB53}" dt="2021-04-03T12:45:32.704" v="1921" actId="478"/>
          <ac:cxnSpMkLst>
            <pc:docMk/>
            <pc:sldMk cId="456771427" sldId="266"/>
            <ac:cxnSpMk id="267" creationId="{788F2125-21AF-45D1-8200-2E300BB01DD0}"/>
          </ac:cxnSpMkLst>
        </pc:cxnChg>
        <pc:cxnChg chg="add del mod">
          <ac:chgData name="Grady Kurpasi" userId="5a91dfeba158c9e9" providerId="LiveId" clId="{60A1BF8C-FB03-4945-B9EC-64AE7D86DB53}" dt="2021-04-03T12:45:28.273" v="1920" actId="478"/>
          <ac:cxnSpMkLst>
            <pc:docMk/>
            <pc:sldMk cId="456771427" sldId="266"/>
            <ac:cxnSpMk id="268" creationId="{14F6313A-0DE6-4658-AA48-5C6344CCD1C6}"/>
          </ac:cxnSpMkLst>
        </pc:cxnChg>
        <pc:cxnChg chg="add del mod">
          <ac:chgData name="Grady Kurpasi" userId="5a91dfeba158c9e9" providerId="LiveId" clId="{60A1BF8C-FB03-4945-B9EC-64AE7D86DB53}" dt="2021-04-03T12:46:05.647" v="1924" actId="478"/>
          <ac:cxnSpMkLst>
            <pc:docMk/>
            <pc:sldMk cId="456771427" sldId="266"/>
            <ac:cxnSpMk id="269" creationId="{DE200CE3-0D26-46D6-B46F-E1683509F4AB}"/>
          </ac:cxnSpMkLst>
        </pc:cxnChg>
        <pc:cxnChg chg="add del mod">
          <ac:chgData name="Grady Kurpasi" userId="5a91dfeba158c9e9" providerId="LiveId" clId="{60A1BF8C-FB03-4945-B9EC-64AE7D86DB53}" dt="2021-04-03T12:46:09.442" v="1925" actId="478"/>
          <ac:cxnSpMkLst>
            <pc:docMk/>
            <pc:sldMk cId="456771427" sldId="266"/>
            <ac:cxnSpMk id="270" creationId="{56889008-1BC7-4AE2-BF6E-CFA991A533B8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76" creationId="{9D3C7729-986E-48EF-AF03-4361D4593600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77" creationId="{1B17CAD8-11E8-4547-BF4E-8640EC1C8EBB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78" creationId="{BC9E8333-7CDD-49C3-8BA5-5A7319014B6C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79" creationId="{A40B7364-F48E-4B14-9A22-B4CEE523ACF6}"/>
          </ac:cxnSpMkLst>
        </pc:cxnChg>
        <pc:cxnChg chg="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280" creationId="{C4FE3169-3F64-404B-95E3-48B1B392CC42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81" creationId="{E3929168-D516-4CBF-A724-1525F99D88B2}"/>
          </ac:cxnSpMkLst>
        </pc:cxnChg>
        <pc:cxnChg chg="add del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284" creationId="{53096BF9-E56B-4F73-A095-F083A1C4556B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85" creationId="{B3D6CA3F-8917-4567-A89A-FB233C5BDEE7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86" creationId="{B1E64C42-8D06-4D41-93F6-00FA2658AB73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88" creationId="{3ABD80AC-D8CB-4D96-AACB-EB0887095C32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91" creationId="{9357B38E-5483-4C98-B28F-C3F0D506653A}"/>
          </ac:cxnSpMkLst>
        </pc:cxnChg>
        <pc:cxnChg chg="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293" creationId="{9784A5FF-5FD5-422F-9B59-87B0000C6DA7}"/>
          </ac:cxnSpMkLst>
        </pc:cxnChg>
        <pc:cxnChg chg="add del 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94" creationId="{1C33D89E-03CE-4F79-99A8-852ECFB6C012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95" creationId="{27F6F676-9BD6-444E-ADF3-6B9F58764997}"/>
          </ac:cxnSpMkLst>
        </pc:cxnChg>
        <pc:cxnChg chg="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06" creationId="{9AED60DC-76F6-45F7-AB0D-AB4C42B2A130}"/>
          </ac:cxnSpMkLst>
        </pc:cxnChg>
        <pc:cxnChg chg="add del 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307" creationId="{EE29C38A-524A-4DFB-BAA9-DFBA2A20603B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314" creationId="{7A249820-3147-4CB4-B04E-331D9F0188B9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317" creationId="{8F4B0157-70FC-4F64-9ACE-0E525550B97B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321" creationId="{A1E068D1-11BD-4100-88C4-95FF2F56E525}"/>
          </ac:cxnSpMkLst>
        </pc:cxnChg>
        <pc:cxnChg chg="add del mod">
          <ac:chgData name="Grady Kurpasi" userId="5a91dfeba158c9e9" providerId="LiveId" clId="{60A1BF8C-FB03-4945-B9EC-64AE7D86DB53}" dt="2021-04-03T12:56:43.906" v="2010" actId="478"/>
          <ac:cxnSpMkLst>
            <pc:docMk/>
            <pc:sldMk cId="456771427" sldId="266"/>
            <ac:cxnSpMk id="323" creationId="{ED03D7D4-980F-41B0-BE56-98565DD4A55F}"/>
          </ac:cxnSpMkLst>
        </pc:cxnChg>
        <pc:cxnChg chg="add del mod">
          <ac:chgData name="Grady Kurpasi" userId="5a91dfeba158c9e9" providerId="LiveId" clId="{60A1BF8C-FB03-4945-B9EC-64AE7D86DB53}" dt="2021-04-03T12:52:09.561" v="1978" actId="478"/>
          <ac:cxnSpMkLst>
            <pc:docMk/>
            <pc:sldMk cId="456771427" sldId="266"/>
            <ac:cxnSpMk id="324" creationId="{3AD9AF45-756D-4E6E-BD7B-6CC8579B1068}"/>
          </ac:cxnSpMkLst>
        </pc:cxnChg>
        <pc:cxnChg chg="add del mod">
          <ac:chgData name="Grady Kurpasi" userId="5a91dfeba158c9e9" providerId="LiveId" clId="{60A1BF8C-FB03-4945-B9EC-64AE7D86DB53}" dt="2021-04-03T12:52:04.020" v="1977" actId="478"/>
          <ac:cxnSpMkLst>
            <pc:docMk/>
            <pc:sldMk cId="456771427" sldId="266"/>
            <ac:cxnSpMk id="325" creationId="{E4ACB5A3-23A1-4C45-A1DC-73F35CC9EA80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26" creationId="{20F71F4D-4EEB-4CAF-8E32-E8881B4D1ADE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27" creationId="{E79FB6BE-625A-4F4E-B6C7-965B29272992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28" creationId="{8D52B955-2A20-4A60-970F-4D995AEE54B3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29" creationId="{5CA289C6-9B54-4309-808F-7787BCAAFC9C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30" creationId="{FF82E9B6-E95D-439F-95E9-7E5DA0C17C7A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31" creationId="{286A8950-A85D-4A46-867F-A30AD4695970}"/>
          </ac:cxnSpMkLst>
        </pc:cxnChg>
        <pc:cxnChg chg="add del mod">
          <ac:chgData name="Grady Kurpasi" userId="5a91dfeba158c9e9" providerId="LiveId" clId="{60A1BF8C-FB03-4945-B9EC-64AE7D86DB53}" dt="2021-04-03T12:53:19.451" v="1988" actId="478"/>
          <ac:cxnSpMkLst>
            <pc:docMk/>
            <pc:sldMk cId="456771427" sldId="266"/>
            <ac:cxnSpMk id="332" creationId="{B85ECBD2-7C9B-45F5-84C3-3B23D313C99C}"/>
          </ac:cxnSpMkLst>
        </pc:cxnChg>
        <pc:cxnChg chg="add del mod">
          <ac:chgData name="Grady Kurpasi" userId="5a91dfeba158c9e9" providerId="LiveId" clId="{60A1BF8C-FB03-4945-B9EC-64AE7D86DB53}" dt="2021-04-03T12:53:08.027" v="1986" actId="478"/>
          <ac:cxnSpMkLst>
            <pc:docMk/>
            <pc:sldMk cId="456771427" sldId="266"/>
            <ac:cxnSpMk id="333" creationId="{D1E4BCAD-1C77-4188-8BA5-ADEA9E045A87}"/>
          </ac:cxnSpMkLst>
        </pc:cxnChg>
        <pc:cxnChg chg="add del mod">
          <ac:chgData name="Grady Kurpasi" userId="5a91dfeba158c9e9" providerId="LiveId" clId="{60A1BF8C-FB03-4945-B9EC-64AE7D86DB53}" dt="2021-04-03T12:53:13.823" v="1987" actId="478"/>
          <ac:cxnSpMkLst>
            <pc:docMk/>
            <pc:sldMk cId="456771427" sldId="266"/>
            <ac:cxnSpMk id="334" creationId="{F72C88ED-AD8D-4869-AB6A-11BF324CB156}"/>
          </ac:cxnSpMkLst>
        </pc:cxnChg>
        <pc:cxnChg chg="add del mod">
          <ac:chgData name="Grady Kurpasi" userId="5a91dfeba158c9e9" providerId="LiveId" clId="{60A1BF8C-FB03-4945-B9EC-64AE7D86DB53}" dt="2021-04-03T12:52:57.551" v="1984" actId="478"/>
          <ac:cxnSpMkLst>
            <pc:docMk/>
            <pc:sldMk cId="456771427" sldId="266"/>
            <ac:cxnSpMk id="335" creationId="{55106251-B868-4E6D-B39F-E3BA22C0156A}"/>
          </ac:cxnSpMkLst>
        </pc:cxnChg>
        <pc:cxnChg chg="add del mod">
          <ac:chgData name="Grady Kurpasi" userId="5a91dfeba158c9e9" providerId="LiveId" clId="{60A1BF8C-FB03-4945-B9EC-64AE7D86DB53}" dt="2021-04-03T12:52:52.836" v="1983" actId="478"/>
          <ac:cxnSpMkLst>
            <pc:docMk/>
            <pc:sldMk cId="456771427" sldId="266"/>
            <ac:cxnSpMk id="336" creationId="{DEFE168F-0CA1-46F3-8AF3-F96A8802A1FC}"/>
          </ac:cxnSpMkLst>
        </pc:cxnChg>
        <pc:cxnChg chg="add del mod">
          <ac:chgData name="Grady Kurpasi" userId="5a91dfeba158c9e9" providerId="LiveId" clId="{60A1BF8C-FB03-4945-B9EC-64AE7D86DB53}" dt="2021-04-03T12:53:03.593" v="1985" actId="478"/>
          <ac:cxnSpMkLst>
            <pc:docMk/>
            <pc:sldMk cId="456771427" sldId="266"/>
            <ac:cxnSpMk id="337" creationId="{2B6E227F-C3B7-413B-871F-28284972FF6F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38" creationId="{1DB0D916-52C7-4AFF-AC42-6BDC9D374A39}"/>
          </ac:cxnSpMkLst>
        </pc:cxnChg>
        <pc:cxnChg chg="add del mod">
          <ac:chgData name="Grady Kurpasi" userId="5a91dfeba158c9e9" providerId="LiveId" clId="{60A1BF8C-FB03-4945-B9EC-64AE7D86DB53}" dt="2021-04-03T12:53:58.454" v="1993" actId="478"/>
          <ac:cxnSpMkLst>
            <pc:docMk/>
            <pc:sldMk cId="456771427" sldId="266"/>
            <ac:cxnSpMk id="339" creationId="{901164A1-A493-498C-BCED-5143086F65D4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40" creationId="{370E64D8-3C19-4CCF-9F75-0B8E6F2D83AA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41" creationId="{7C25D375-C1CD-4822-8B07-39AFD6552BF1}"/>
          </ac:cxnSpMkLst>
        </pc:cxnChg>
        <pc:cxnChg chg="add del mod">
          <ac:chgData name="Grady Kurpasi" userId="5a91dfeba158c9e9" providerId="LiveId" clId="{60A1BF8C-FB03-4945-B9EC-64AE7D86DB53}" dt="2021-04-03T12:56:39.177" v="2009" actId="478"/>
          <ac:cxnSpMkLst>
            <pc:docMk/>
            <pc:sldMk cId="456771427" sldId="266"/>
            <ac:cxnSpMk id="342" creationId="{E9DC7D8D-65E6-4958-AC65-5B3681127A5F}"/>
          </ac:cxnSpMkLst>
        </pc:cxnChg>
        <pc:cxnChg chg="add del mod">
          <ac:chgData name="Grady Kurpasi" userId="5a91dfeba158c9e9" providerId="LiveId" clId="{60A1BF8C-FB03-4945-B9EC-64AE7D86DB53}" dt="2021-04-03T12:56:39.177" v="2009" actId="478"/>
          <ac:cxnSpMkLst>
            <pc:docMk/>
            <pc:sldMk cId="456771427" sldId="266"/>
            <ac:cxnSpMk id="343" creationId="{0720DEBD-288D-48CC-AD10-74BE872EACB6}"/>
          </ac:cxnSpMkLst>
        </pc:cxnChg>
        <pc:cxnChg chg="add del mod">
          <ac:chgData name="Grady Kurpasi" userId="5a91dfeba158c9e9" providerId="LiveId" clId="{60A1BF8C-FB03-4945-B9EC-64AE7D86DB53}" dt="2021-04-03T12:56:39.177" v="2009" actId="478"/>
          <ac:cxnSpMkLst>
            <pc:docMk/>
            <pc:sldMk cId="456771427" sldId="266"/>
            <ac:cxnSpMk id="344" creationId="{F9D6E464-4A78-4652-B914-1E8531BA1969}"/>
          </ac:cxnSpMkLst>
        </pc:cxnChg>
        <pc:cxnChg chg="add del mod">
          <ac:chgData name="Grady Kurpasi" userId="5a91dfeba158c9e9" providerId="LiveId" clId="{60A1BF8C-FB03-4945-B9EC-64AE7D86DB53}" dt="2021-04-03T12:56:39.177" v="2009" actId="478"/>
          <ac:cxnSpMkLst>
            <pc:docMk/>
            <pc:sldMk cId="456771427" sldId="266"/>
            <ac:cxnSpMk id="345" creationId="{597E8A8F-3E58-4E96-B3FF-D8ED1EEB5DF8}"/>
          </ac:cxnSpMkLst>
        </pc:cxnChg>
        <pc:cxnChg chg="add del mod">
          <ac:chgData name="Grady Kurpasi" userId="5a91dfeba158c9e9" providerId="LiveId" clId="{60A1BF8C-FB03-4945-B9EC-64AE7D86DB53}" dt="2021-04-03T13:24:33.991" v="2243" actId="208"/>
          <ac:cxnSpMkLst>
            <pc:docMk/>
            <pc:sldMk cId="456771427" sldId="266"/>
            <ac:cxnSpMk id="351" creationId="{94B12158-E9F5-459B-BA01-2B835527CB4C}"/>
          </ac:cxnSpMkLst>
        </pc:cxnChg>
        <pc:cxnChg chg="add del mod">
          <ac:chgData name="Grady Kurpasi" userId="5a91dfeba158c9e9" providerId="LiveId" clId="{60A1BF8C-FB03-4945-B9EC-64AE7D86DB53}" dt="2021-04-03T13:24:45.808" v="2247" actId="478"/>
          <ac:cxnSpMkLst>
            <pc:docMk/>
            <pc:sldMk cId="456771427" sldId="266"/>
            <ac:cxnSpMk id="352" creationId="{2B16EB1C-99BD-45D0-8F29-9E70C70A012C}"/>
          </ac:cxnSpMkLst>
        </pc:cxnChg>
        <pc:cxnChg chg="mod">
          <ac:chgData name="Grady Kurpasi" userId="5a91dfeba158c9e9" providerId="LiveId" clId="{60A1BF8C-FB03-4945-B9EC-64AE7D86DB53}" dt="2021-04-03T13:23:30.393" v="2236" actId="208"/>
          <ac:cxnSpMkLst>
            <pc:docMk/>
            <pc:sldMk cId="456771427" sldId="266"/>
            <ac:cxnSpMk id="353" creationId="{80530A9E-4937-4BDD-93E0-A26BF0979221}"/>
          </ac:cxnSpMkLst>
        </pc:cxnChg>
        <pc:cxnChg chg="mod">
          <ac:chgData name="Grady Kurpasi" userId="5a91dfeba158c9e9" providerId="LiveId" clId="{60A1BF8C-FB03-4945-B9EC-64AE7D86DB53}" dt="2021-04-03T13:23:43.160" v="2239" actId="208"/>
          <ac:cxnSpMkLst>
            <pc:docMk/>
            <pc:sldMk cId="456771427" sldId="266"/>
            <ac:cxnSpMk id="354" creationId="{6E550BB3-FEA8-4FB5-9C6A-559B30D084FB}"/>
          </ac:cxnSpMkLst>
        </pc:cxnChg>
        <pc:cxnChg chg="add del mod">
          <ac:chgData name="Grady Kurpasi" userId="5a91dfeba158c9e9" providerId="LiveId" clId="{60A1BF8C-FB03-4945-B9EC-64AE7D86DB53}" dt="2021-04-03T13:23:30.393" v="2236" actId="208"/>
          <ac:cxnSpMkLst>
            <pc:docMk/>
            <pc:sldMk cId="456771427" sldId="266"/>
            <ac:cxnSpMk id="355" creationId="{F5FD42FF-EB93-4ECE-AD26-94EFC31B0654}"/>
          </ac:cxnSpMkLst>
        </pc:cxnChg>
        <pc:cxnChg chg="mod">
          <ac:chgData name="Grady Kurpasi" userId="5a91dfeba158c9e9" providerId="LiveId" clId="{60A1BF8C-FB03-4945-B9EC-64AE7D86DB53}" dt="2021-04-03T13:24:54.070" v="2249" actId="208"/>
          <ac:cxnSpMkLst>
            <pc:docMk/>
            <pc:sldMk cId="456771427" sldId="266"/>
            <ac:cxnSpMk id="356" creationId="{1C3109EE-8AC2-4F20-A589-CBCB79DFE6A2}"/>
          </ac:cxnSpMkLst>
        </pc:cxnChg>
        <pc:cxnChg chg="add del mod">
          <ac:chgData name="Grady Kurpasi" userId="5a91dfeba158c9e9" providerId="LiveId" clId="{60A1BF8C-FB03-4945-B9EC-64AE7D86DB53}" dt="2021-04-03T13:24:59.235" v="2251" actId="478"/>
          <ac:cxnSpMkLst>
            <pc:docMk/>
            <pc:sldMk cId="456771427" sldId="266"/>
            <ac:cxnSpMk id="359" creationId="{4A299F3C-888B-4477-9227-4D0DC8644EDA}"/>
          </ac:cxnSpMkLst>
        </pc:cxnChg>
        <pc:cxnChg chg="add del mod">
          <ac:chgData name="Grady Kurpasi" userId="5a91dfeba158c9e9" providerId="LiveId" clId="{60A1BF8C-FB03-4945-B9EC-64AE7D86DB53}" dt="2021-04-03T13:24:41.844" v="2245" actId="478"/>
          <ac:cxnSpMkLst>
            <pc:docMk/>
            <pc:sldMk cId="456771427" sldId="266"/>
            <ac:cxnSpMk id="360" creationId="{59281A2E-1234-429F-81E0-D94F4F28DF36}"/>
          </ac:cxnSpMkLst>
        </pc:cxnChg>
        <pc:cxnChg chg="add del mod">
          <ac:chgData name="Grady Kurpasi" userId="5a91dfeba158c9e9" providerId="LiveId" clId="{60A1BF8C-FB03-4945-B9EC-64AE7D86DB53}" dt="2021-04-03T13:24:33.991" v="2243" actId="208"/>
          <ac:cxnSpMkLst>
            <pc:docMk/>
            <pc:sldMk cId="456771427" sldId="266"/>
            <ac:cxnSpMk id="361" creationId="{1A94C2FF-34E9-4386-96A9-17488BF328EB}"/>
          </ac:cxnSpMkLst>
        </pc:cxnChg>
        <pc:cxnChg chg="add del mod">
          <ac:chgData name="Grady Kurpasi" userId="5a91dfeba158c9e9" providerId="LiveId" clId="{60A1BF8C-FB03-4945-B9EC-64AE7D86DB53}" dt="2021-04-03T13:27:16.934" v="2271" actId="208"/>
          <ac:cxnSpMkLst>
            <pc:docMk/>
            <pc:sldMk cId="456771427" sldId="266"/>
            <ac:cxnSpMk id="363" creationId="{EE5F2314-9BFF-4DB4-BDF2-0CB69408969A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66" creationId="{95B9F45A-EE7B-489E-BD5C-A464F2B571F8}"/>
          </ac:cxnSpMkLst>
        </pc:cxnChg>
        <pc:cxnChg chg="add del mod">
          <ac:chgData name="Grady Kurpasi" userId="5a91dfeba158c9e9" providerId="LiveId" clId="{60A1BF8C-FB03-4945-B9EC-64AE7D86DB53}" dt="2021-04-03T13:23:37.707" v="2238" actId="478"/>
          <ac:cxnSpMkLst>
            <pc:docMk/>
            <pc:sldMk cId="456771427" sldId="266"/>
            <ac:cxnSpMk id="368" creationId="{7D509103-2759-4317-AC7D-09D097006E43}"/>
          </ac:cxnSpMkLst>
        </pc:cxnChg>
        <pc:cxnChg chg="add del mod">
          <ac:chgData name="Grady Kurpasi" userId="5a91dfeba158c9e9" providerId="LiveId" clId="{60A1BF8C-FB03-4945-B9EC-64AE7D86DB53}" dt="2021-04-03T13:23:30.393" v="2236" actId="208"/>
          <ac:cxnSpMkLst>
            <pc:docMk/>
            <pc:sldMk cId="456771427" sldId="266"/>
            <ac:cxnSpMk id="369" creationId="{BEE86817-F270-4647-BA5B-AF3C0CFBDF59}"/>
          </ac:cxnSpMkLst>
        </pc:cxnChg>
        <pc:cxnChg chg="add del mod">
          <ac:chgData name="Grady Kurpasi" userId="5a91dfeba158c9e9" providerId="LiveId" clId="{60A1BF8C-FB03-4945-B9EC-64AE7D86DB53}" dt="2021-04-03T13:27:21.177" v="2272" actId="1076"/>
          <ac:cxnSpMkLst>
            <pc:docMk/>
            <pc:sldMk cId="456771427" sldId="266"/>
            <ac:cxnSpMk id="370" creationId="{8405E718-E9A9-4709-9DE4-6505143597ED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81" creationId="{6A596E5C-959F-4DE8-80B6-EDB2E5C8FC7A}"/>
          </ac:cxnSpMkLst>
        </pc:cxnChg>
        <pc:cxnChg chg="add del mod">
          <ac:chgData name="Grady Kurpasi" userId="5a91dfeba158c9e9" providerId="LiveId" clId="{60A1BF8C-FB03-4945-B9EC-64AE7D86DB53}" dt="2021-04-03T13:28:11.538" v="2275" actId="14100"/>
          <ac:cxnSpMkLst>
            <pc:docMk/>
            <pc:sldMk cId="456771427" sldId="266"/>
            <ac:cxnSpMk id="382" creationId="{94CC2269-0AB2-4E85-AAD1-89DA1DE426FF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89" creationId="{74337EFE-1577-4E21-AD34-260DB73648E1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92" creationId="{77EFFA46-14D8-47BE-818A-628401CA5F1B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96" creationId="{5E74E26D-0D74-4549-A3CB-ECC3A0570EB6}"/>
          </ac:cxnSpMkLst>
        </pc:cxnChg>
        <pc:cxnChg chg="add del mod">
          <ac:chgData name="Grady Kurpasi" userId="5a91dfeba158c9e9" providerId="LiveId" clId="{60A1BF8C-FB03-4945-B9EC-64AE7D86DB53}" dt="2021-04-03T12:58:11.556" v="2023" actId="478"/>
          <ac:cxnSpMkLst>
            <pc:docMk/>
            <pc:sldMk cId="456771427" sldId="266"/>
            <ac:cxnSpMk id="398" creationId="{9EC7D9C5-EDE7-4E0C-A418-F88DD2929AC4}"/>
          </ac:cxnSpMkLst>
        </pc:cxnChg>
        <pc:cxnChg chg="add del mod">
          <ac:chgData name="Grady Kurpasi" userId="5a91dfeba158c9e9" providerId="LiveId" clId="{60A1BF8C-FB03-4945-B9EC-64AE7D86DB53}" dt="2021-04-03T12:58:29.549" v="2029" actId="478"/>
          <ac:cxnSpMkLst>
            <pc:docMk/>
            <pc:sldMk cId="456771427" sldId="266"/>
            <ac:cxnSpMk id="399" creationId="{24015FB5-4623-4B33-9CD6-27C6CB6508F3}"/>
          </ac:cxnSpMkLst>
        </pc:cxnChg>
        <pc:cxnChg chg="add del mod">
          <ac:chgData name="Grady Kurpasi" userId="5a91dfeba158c9e9" providerId="LiveId" clId="{60A1BF8C-FB03-4945-B9EC-64AE7D86DB53}" dt="2021-04-03T12:58:48.391" v="2033" actId="478"/>
          <ac:cxnSpMkLst>
            <pc:docMk/>
            <pc:sldMk cId="456771427" sldId="266"/>
            <ac:cxnSpMk id="400" creationId="{448B2158-1A45-469A-8240-E2DC6A4AD3DA}"/>
          </ac:cxnSpMkLst>
        </pc:cxnChg>
        <pc:cxnChg chg="add del mod">
          <ac:chgData name="Grady Kurpasi" userId="5a91dfeba158c9e9" providerId="LiveId" clId="{60A1BF8C-FB03-4945-B9EC-64AE7D86DB53}" dt="2021-04-03T12:57:49.956" v="2019" actId="478"/>
          <ac:cxnSpMkLst>
            <pc:docMk/>
            <pc:sldMk cId="456771427" sldId="266"/>
            <ac:cxnSpMk id="401" creationId="{E092CCC2-FC97-42A6-AA47-97EA5748AE52}"/>
          </ac:cxnSpMkLst>
        </pc:cxnChg>
        <pc:cxnChg chg="add del mod">
          <ac:chgData name="Grady Kurpasi" userId="5a91dfeba158c9e9" providerId="LiveId" clId="{60A1BF8C-FB03-4945-B9EC-64AE7D86DB53}" dt="2021-04-03T12:57:45.142" v="2018" actId="478"/>
          <ac:cxnSpMkLst>
            <pc:docMk/>
            <pc:sldMk cId="456771427" sldId="266"/>
            <ac:cxnSpMk id="402" creationId="{B94BB904-980C-4530-BAB6-1997A4BBEE42}"/>
          </ac:cxnSpMkLst>
        </pc:cxnChg>
        <pc:cxnChg chg="add del mod">
          <ac:chgData name="Grady Kurpasi" userId="5a91dfeba158c9e9" providerId="LiveId" clId="{60A1BF8C-FB03-4945-B9EC-64AE7D86DB53}" dt="2021-04-03T13:21:39.725" v="2216" actId="478"/>
          <ac:cxnSpMkLst>
            <pc:docMk/>
            <pc:sldMk cId="456771427" sldId="266"/>
            <ac:cxnSpMk id="403" creationId="{1E0F9CAD-036E-493B-833B-CFA37D61536B}"/>
          </ac:cxnSpMkLst>
        </pc:cxnChg>
        <pc:cxnChg chg="add del mod">
          <ac:chgData name="Grady Kurpasi" userId="5a91dfeba158c9e9" providerId="LiveId" clId="{60A1BF8C-FB03-4945-B9EC-64AE7D86DB53}" dt="2021-04-03T12:58:06.837" v="2022" actId="478"/>
          <ac:cxnSpMkLst>
            <pc:docMk/>
            <pc:sldMk cId="456771427" sldId="266"/>
            <ac:cxnSpMk id="404" creationId="{3CBBD698-1526-4D69-B98E-548B380B0A1E}"/>
          </ac:cxnSpMkLst>
        </pc:cxnChg>
        <pc:cxnChg chg="add del mod">
          <ac:chgData name="Grady Kurpasi" userId="5a91dfeba158c9e9" providerId="LiveId" clId="{60A1BF8C-FB03-4945-B9EC-64AE7D86DB53}" dt="2021-04-03T12:58:23.741" v="2028" actId="478"/>
          <ac:cxnSpMkLst>
            <pc:docMk/>
            <pc:sldMk cId="456771427" sldId="266"/>
            <ac:cxnSpMk id="405" creationId="{9BE4F6E9-5AE3-4CE3-BB22-0733339F97CC}"/>
          </ac:cxnSpMkLst>
        </pc:cxnChg>
        <pc:cxnChg chg="add del mod">
          <ac:chgData name="Grady Kurpasi" userId="5a91dfeba158c9e9" providerId="LiveId" clId="{60A1BF8C-FB03-4945-B9EC-64AE7D86DB53}" dt="2021-04-03T13:00:26.428" v="2058" actId="478"/>
          <ac:cxnSpMkLst>
            <pc:docMk/>
            <pc:sldMk cId="456771427" sldId="266"/>
            <ac:cxnSpMk id="406" creationId="{5047CBA4-DF46-46E4-84EC-8B4CEEB3AF4F}"/>
          </ac:cxnSpMkLst>
        </pc:cxnChg>
        <pc:cxnChg chg="add del mod">
          <ac:chgData name="Grady Kurpasi" userId="5a91dfeba158c9e9" providerId="LiveId" clId="{60A1BF8C-FB03-4945-B9EC-64AE7D86DB53}" dt="2021-04-03T13:24:48.029" v="2248" actId="478"/>
          <ac:cxnSpMkLst>
            <pc:docMk/>
            <pc:sldMk cId="456771427" sldId="266"/>
            <ac:cxnSpMk id="407" creationId="{E02BE86A-A929-46CA-9EC0-B9909CC2D0A6}"/>
          </ac:cxnSpMkLst>
        </pc:cxnChg>
        <pc:cxnChg chg="add del mod">
          <ac:chgData name="Grady Kurpasi" userId="5a91dfeba158c9e9" providerId="LiveId" clId="{60A1BF8C-FB03-4945-B9EC-64AE7D86DB53}" dt="2021-04-03T13:00:10.627" v="2054" actId="478"/>
          <ac:cxnSpMkLst>
            <pc:docMk/>
            <pc:sldMk cId="456771427" sldId="266"/>
            <ac:cxnSpMk id="408" creationId="{75F48A9E-3D94-4F87-921B-7D48B168D495}"/>
          </ac:cxnSpMkLst>
        </pc:cxnChg>
        <pc:cxnChg chg="add del mod">
          <ac:chgData name="Grady Kurpasi" userId="5a91dfeba158c9e9" providerId="LiveId" clId="{60A1BF8C-FB03-4945-B9EC-64AE7D86DB53}" dt="2021-04-03T13:00:36.502" v="2060" actId="478"/>
          <ac:cxnSpMkLst>
            <pc:docMk/>
            <pc:sldMk cId="456771427" sldId="266"/>
            <ac:cxnSpMk id="409" creationId="{70ECA3E4-23F6-4F3E-B10B-CB082F013EE5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0" creationId="{B4345ED3-6571-4740-A748-AE752BF3EA77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1" creationId="{F15348A7-174C-4AEF-9649-C979DE7C6F86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2" creationId="{899AB7D6-5860-4ADF-866B-BE609947444A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3" creationId="{6A1B8226-7A10-4ABE-9362-0CABD87F51D2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4" creationId="{EADFD675-3F85-4628-9A23-BF9B622E1997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5" creationId="{EAEB2AB8-5668-45A6-B341-7A248F089298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6" creationId="{965C4F92-C1AF-42EC-B5C7-D6BA1A36BA50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7" creationId="{E928E5AB-1D93-4956-90D3-81FDEE09C5EF}"/>
          </ac:cxnSpMkLst>
        </pc:cxnChg>
      </pc:sldChg>
      <pc:sldChg chg="addSp delSp modSp del mod">
        <pc:chgData name="Grady Kurpasi" userId="5a91dfeba158c9e9" providerId="LiveId" clId="{60A1BF8C-FB03-4945-B9EC-64AE7D86DB53}" dt="2021-04-03T13:06:54.864" v="2098" actId="47"/>
        <pc:sldMkLst>
          <pc:docMk/>
          <pc:sldMk cId="4195219330" sldId="267"/>
        </pc:sldMkLst>
        <pc:spChg chg="add del mod">
          <ac:chgData name="Grady Kurpasi" userId="5a91dfeba158c9e9" providerId="LiveId" clId="{60A1BF8C-FB03-4945-B9EC-64AE7D86DB53}" dt="2021-04-03T12:35:26.101" v="1687" actId="208"/>
          <ac:spMkLst>
            <pc:docMk/>
            <pc:sldMk cId="4195219330" sldId="267"/>
            <ac:spMk id="2" creationId="{D58DC3AC-D2FC-4085-A1E3-556C5E14B0B0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4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3:39.020" v="1674" actId="478"/>
          <ac:spMkLst>
            <pc:docMk/>
            <pc:sldMk cId="4195219330" sldId="267"/>
            <ac:spMk id="9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45" creationId="{2C31ECB4-1616-4878-9E83-2381E8E468FB}"/>
          </ac:spMkLst>
        </pc:spChg>
        <pc:spChg chg="add del mod">
          <ac:chgData name="Grady Kurpasi" userId="5a91dfeba158c9e9" providerId="LiveId" clId="{60A1BF8C-FB03-4945-B9EC-64AE7D86DB53}" dt="2021-04-03T13:01:34.898" v="2065" actId="478"/>
          <ac:spMkLst>
            <pc:docMk/>
            <pc:sldMk cId="4195219330" sldId="267"/>
            <ac:spMk id="81" creationId="{288B4BDB-DFAE-4858-9127-A08ADA018396}"/>
          </ac:spMkLst>
        </pc:spChg>
        <pc:spChg chg="del">
          <ac:chgData name="Grady Kurpasi" userId="5a91dfeba158c9e9" providerId="LiveId" clId="{60A1BF8C-FB03-4945-B9EC-64AE7D86DB53}" dt="2021-04-03T12:33:39.020" v="1674" actId="478"/>
          <ac:spMkLst>
            <pc:docMk/>
            <pc:sldMk cId="4195219330" sldId="267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2:33:39.020" v="1674" actId="478"/>
          <ac:spMkLst>
            <pc:docMk/>
            <pc:sldMk cId="4195219330" sldId="267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2:33:39.020" v="1674" actId="478"/>
          <ac:spMkLst>
            <pc:docMk/>
            <pc:sldMk cId="4195219330" sldId="267"/>
            <ac:spMk id="116" creationId="{EDBE5CF2-ACDC-4F9F-BDD7-FC27B049651B}"/>
          </ac:spMkLst>
        </pc:spChg>
        <pc:spChg chg="del">
          <ac:chgData name="Grady Kurpasi" userId="5a91dfeba158c9e9" providerId="LiveId" clId="{60A1BF8C-FB03-4945-B9EC-64AE7D86DB53}" dt="2021-04-03T12:33:41.215" v="1675" actId="478"/>
          <ac:spMkLst>
            <pc:docMk/>
            <pc:sldMk cId="4195219330" sldId="267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1" creationId="{DA66E9EB-5286-4DEA-B8B8-F5B80861E17B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3" creationId="{847BA92E-CFB9-4C47-9672-0DBEF5D118A6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4" creationId="{97F48FB2-5F6B-4E01-A062-60D8F9EC6909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5" creationId="{A906C01E-B82A-4B04-AC14-E40C6A45DD4D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6" creationId="{C14CB999-2DD7-467F-9162-8246D9B626CE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29" creationId="{B77AC666-BAE0-41A0-AC2E-9A6FB17F2EBD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32" creationId="{4ABCFD39-59BA-4309-A398-C30BF0F41CAA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33" creationId="{ED57ABEE-E8A4-4954-8357-6B2572489CE7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35" creationId="{AEF14641-27C7-45C9-97BA-97225AA4E68B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39" creationId="{4E88BB83-25D6-4936-B7B2-73B045A6636F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48" creationId="{9FF7CBED-6FA4-4C4A-9D4D-383206CDB439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64" creationId="{4FE77E0F-1F7F-451F-8BE9-0B17CB69BBB2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65" creationId="{80C20DC3-1363-44EC-8227-5EE69D2A395E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70" creationId="{428B2454-FF96-4204-97A0-BFCE4932087F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73" creationId="{2EBDF1BE-1984-4D8C-A662-F0D1A54962E1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76" creationId="{9659BEF8-8F39-47CB-954E-457CAD0DB4C4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79" creationId="{54D08481-8DBD-47EA-B509-2538966089D3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81" creationId="{01DEB3E4-414D-4342-98E6-1A5C9F0ACFA2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84" creationId="{94C64459-954B-442A-9F73-DDDA90F41031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90" creationId="{3918E15E-40A1-4E66-8353-6592439447EF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91" creationId="{D8168C0B-91A9-419B-A291-27779585D50B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4" creationId="{0E0622E2-EC4B-4591-A7A4-EB1DD88E5F98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5" creationId="{2D1D044B-5EE1-498E-8A5F-D67ECE96E1F9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6" creationId="{CC328754-7CCB-4984-B4D2-D93A296783BE}"/>
          </ac:spMkLst>
        </pc:spChg>
        <pc:spChg chg="add del mod">
          <ac:chgData name="Grady Kurpasi" userId="5a91dfeba158c9e9" providerId="LiveId" clId="{60A1BF8C-FB03-4945-B9EC-64AE7D86DB53}" dt="2021-04-03T12:47:16.940" v="1935" actId="478"/>
          <ac:spMkLst>
            <pc:docMk/>
            <pc:sldMk cId="4195219330" sldId="267"/>
            <ac:spMk id="197" creationId="{2BA3A60F-CBD7-43EB-B65B-F96BCE00D07C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8" creationId="{0DDCD2EB-2F6C-431E-B663-5E55C6B75B79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9" creationId="{CF7A27F0-C97C-4E35-8725-29BA07A162E9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200" creationId="{72DF46BD-4445-4AD4-AC1D-766CA60D4577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201" creationId="{F0A24255-D5CE-4345-82D1-2161B85CC5B2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03" creationId="{47AA4AF5-9E17-4B3D-8AD3-68583D61D880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04" creationId="{22631DBC-0B09-486D-A3F4-43FD154642E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05" creationId="{332A04F5-3334-4AB2-A80B-0A0BF6595C66}"/>
          </ac:spMkLst>
        </pc:spChg>
        <pc:spChg chg="mod">
          <ac:chgData name="Grady Kurpasi" userId="5a91dfeba158c9e9" providerId="LiveId" clId="{60A1BF8C-FB03-4945-B9EC-64AE7D86DB53}" dt="2021-04-03T12:47:43.116" v="1938" actId="14861"/>
          <ac:spMkLst>
            <pc:docMk/>
            <pc:sldMk cId="4195219330" sldId="267"/>
            <ac:spMk id="206" creationId="{DD2B5D29-2A65-4505-950C-6B04554289D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13" creationId="{CA57537A-EBBD-4C82-B373-A7038ABFF73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14" creationId="{A69E2C5C-C8A6-40B8-A530-4ED8D52496E0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26" creationId="{D980C8BF-1D55-439E-ACBD-7D80AC1F0EB0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27" creationId="{575C9E82-2827-4B01-8D34-A6CF035444F4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28" creationId="{91E56A1A-4DBC-4834-8390-1A5A614A5D33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29" creationId="{EBF6B4A9-031A-4589-9275-482868A13006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0" creationId="{BD654E2D-441E-4A91-94C4-D9D2218BC1EF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1" creationId="{9A0DFBB1-3B2B-4BCE-8815-B4273571F9A5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2" creationId="{E3CBCD26-A718-49CA-9788-3109B13B29B1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3" creationId="{FDF39CAE-B1CC-4750-85ED-B42DF6809D7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5" creationId="{578E5230-5D83-4704-864E-720B1F030AF1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6" creationId="{193B4681-1833-4CAB-B2E9-E8272620B0D7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9" creationId="{A31B2965-95D8-4F4E-BDD0-BC06A809C0DE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42" creationId="{C9026592-270D-4137-A635-3D58CCFCEC82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43" creationId="{F1C457B5-DF2D-4AD7-BDD3-AF9CB4328F6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46" creationId="{08DBA36A-043B-451B-B779-96573E0E10DF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47" creationId="{DBCBE367-EABA-455E-A66F-8A317ACA5ABF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50" creationId="{7FE24E49-DB7F-4451-9CEB-E854C03B6266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52" creationId="{9052C3E7-7C16-47FA-A140-7C44062FB86D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53" creationId="{04ACCA77-622C-4CA2-880B-09E995424C89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54" creationId="{A0019447-714A-47F3-A26C-302A8351CFF9}"/>
          </ac:spMkLst>
        </pc:spChg>
        <pc:spChg chg="mod">
          <ac:chgData name="Grady Kurpasi" userId="5a91dfeba158c9e9" providerId="LiveId" clId="{60A1BF8C-FB03-4945-B9EC-64AE7D86DB53}" dt="2021-04-03T12:55:16.101" v="2006" actId="14861"/>
          <ac:spMkLst>
            <pc:docMk/>
            <pc:sldMk cId="4195219330" sldId="267"/>
            <ac:spMk id="255" creationId="{31E4586A-F344-4D3D-B860-ED76B2313A57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62" creationId="{253793A9-4F68-4AD0-98EE-5432BACE27C2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63" creationId="{55DD36D4-D2E7-40F9-9A69-137AB3293151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69" creationId="{EC136919-B1B4-4B02-A5B8-800DDBCC1BF3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77" creationId="{D30F41A6-8714-4519-8D8F-A8DA7710F91E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78" creationId="{AA58A0DD-7473-4240-96F7-5F9F2CED3BE9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79" creationId="{C2DD51D1-60CA-4DCE-B683-88DD0EB1E32C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0" creationId="{A5BDFFE2-9890-445D-A1EE-0ACED1FC8A7B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1" creationId="{D3CC6218-311C-45EA-BC14-CF9FC91B8966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2" creationId="{5F613B98-A79F-46CC-BEF3-29693CA97E17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3" creationId="{26874532-A385-4B58-8C1B-88EC7E6BD821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4" creationId="{0B739532-034E-4482-853B-1E61FF85619D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8" creationId="{931BBD2F-BEDC-4D69-BF2C-16D3351CBD09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9" creationId="{8D6C3F36-190E-4D9F-8859-23CD5BEE7A1D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1" creationId="{3EA04D37-E860-456A-A4D3-883DC38DE57B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2" creationId="{F47B8E28-B738-49EF-B782-97D23A212408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5" creationId="{113AA5C5-0976-4FC2-8B1B-2306B893A007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8" creationId="{3749BFF5-A13F-48D5-8D53-F132FC99238C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9" creationId="{A07433AC-8D28-4055-AD7A-05EFCE649D7E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302" creationId="{F8D77BE8-A0FC-4C42-B299-4BACE7AFB20A}"/>
          </ac:spMkLst>
        </pc:spChg>
        <pc:grpChg chg="del">
          <ac:chgData name="Grady Kurpasi" userId="5a91dfeba158c9e9" providerId="LiveId" clId="{60A1BF8C-FB03-4945-B9EC-64AE7D86DB53}" dt="2021-04-03T12:33:33.780" v="1673" actId="478"/>
          <ac:grpSpMkLst>
            <pc:docMk/>
            <pc:sldMk cId="4195219330" sldId="267"/>
            <ac:grpSpMk id="95" creationId="{627AFCE6-F20E-4A36-9572-0FD72914FB8B}"/>
          </ac:grpSpMkLst>
        </pc:grpChg>
        <pc:grpChg chg="del">
          <ac:chgData name="Grady Kurpasi" userId="5a91dfeba158c9e9" providerId="LiveId" clId="{60A1BF8C-FB03-4945-B9EC-64AE7D86DB53}" dt="2021-04-03T12:33:33.780" v="1673" actId="478"/>
          <ac:grpSpMkLst>
            <pc:docMk/>
            <pc:sldMk cId="4195219330" sldId="267"/>
            <ac:grpSpMk id="96" creationId="{A72871F5-08A9-4D61-8D0E-CD6E9579D9A7}"/>
          </ac:grpSpMkLst>
        </pc:grpChg>
        <pc:grpChg chg="del">
          <ac:chgData name="Grady Kurpasi" userId="5a91dfeba158c9e9" providerId="LiveId" clId="{60A1BF8C-FB03-4945-B9EC-64AE7D86DB53}" dt="2021-04-03T12:33:33.780" v="1673" actId="478"/>
          <ac:grpSpMkLst>
            <pc:docMk/>
            <pc:sldMk cId="4195219330" sldId="267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2:33:33.780" v="1673" actId="478"/>
          <ac:grpSpMkLst>
            <pc:docMk/>
            <pc:sldMk cId="4195219330" sldId="267"/>
            <ac:grpSpMk id="98" creationId="{09ED9066-1044-4774-AE64-16C6EA3187FB}"/>
          </ac:grpSpMkLst>
        </pc:grpChg>
        <pc:grpChg chg="add del mod">
          <ac:chgData name="Grady Kurpasi" userId="5a91dfeba158c9e9" providerId="LiveId" clId="{60A1BF8C-FB03-4945-B9EC-64AE7D86DB53}" dt="2021-04-03T12:47:14.792" v="1934" actId="478"/>
          <ac:grpSpMkLst>
            <pc:docMk/>
            <pc:sldMk cId="4195219330" sldId="267"/>
            <ac:grpSpMk id="169" creationId="{4803939F-C68A-4467-B2E0-AF46462FEA64}"/>
          </ac:grpSpMkLst>
        </pc:grpChg>
        <pc:grpChg chg="add del mod">
          <ac:chgData name="Grady Kurpasi" userId="5a91dfeba158c9e9" providerId="LiveId" clId="{60A1BF8C-FB03-4945-B9EC-64AE7D86DB53}" dt="2021-04-03T12:47:14.792" v="1934" actId="478"/>
          <ac:grpSpMkLst>
            <pc:docMk/>
            <pc:sldMk cId="4195219330" sldId="267"/>
            <ac:grpSpMk id="175" creationId="{E1634F6F-5FE7-49F1-AC85-C1E3123FFF76}"/>
          </ac:grpSpMkLst>
        </pc:grpChg>
        <pc:grpChg chg="add del mod">
          <ac:chgData name="Grady Kurpasi" userId="5a91dfeba158c9e9" providerId="LiveId" clId="{60A1BF8C-FB03-4945-B9EC-64AE7D86DB53}" dt="2021-04-03T12:47:14.792" v="1934" actId="478"/>
          <ac:grpSpMkLst>
            <pc:docMk/>
            <pc:sldMk cId="4195219330" sldId="267"/>
            <ac:grpSpMk id="180" creationId="{C8C57211-5E32-4BED-B741-6F0838819CD1}"/>
          </ac:grpSpMkLst>
        </pc:grpChg>
        <pc:grpChg chg="add del mod">
          <ac:chgData name="Grady Kurpasi" userId="5a91dfeba158c9e9" providerId="LiveId" clId="{60A1BF8C-FB03-4945-B9EC-64AE7D86DB53}" dt="2021-04-03T12:47:14.792" v="1934" actId="478"/>
          <ac:grpSpMkLst>
            <pc:docMk/>
            <pc:sldMk cId="4195219330" sldId="267"/>
            <ac:grpSpMk id="188" creationId="{E06C2619-003B-4169-B946-7D0401CA9D49}"/>
          </ac:grpSpMkLst>
        </pc:grpChg>
        <pc:grpChg chg="mod">
          <ac:chgData name="Grady Kurpasi" userId="5a91dfeba158c9e9" providerId="LiveId" clId="{60A1BF8C-FB03-4945-B9EC-64AE7D86DB53}" dt="2021-04-03T12:33:41.816" v="1676"/>
          <ac:grpSpMkLst>
            <pc:docMk/>
            <pc:sldMk cId="4195219330" sldId="267"/>
            <ac:grpSpMk id="189" creationId="{21D58A95-5213-41BA-A2E6-0A29EAD129D6}"/>
          </ac:grpSpMkLst>
        </pc:grpChg>
        <pc:grpChg chg="add del mod">
          <ac:chgData name="Grady Kurpasi" userId="5a91dfeba158c9e9" providerId="LiveId" clId="{60A1BF8C-FB03-4945-B9EC-64AE7D86DB53}" dt="2021-04-03T12:54:26.132" v="1997" actId="478"/>
          <ac:grpSpMkLst>
            <pc:docMk/>
            <pc:sldMk cId="4195219330" sldId="267"/>
            <ac:grpSpMk id="202" creationId="{07F7AF70-A959-4CB5-A601-CE6ACE94EC2D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18" creationId="{306050EB-2F3B-45FC-98F0-70E08DF45CDA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20" creationId="{8B5F46D4-21DF-427D-B585-9A2AD41ED214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21" creationId="{C332973B-EA79-4F0C-84FC-646464274909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25" creationId="{2E8797FF-F473-4F6E-AF52-D668A33CD633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34" creationId="{CEC3FE30-C5B5-49E1-9143-5DB1D6BED019}"/>
          </ac:grpSpMkLst>
        </pc:grpChg>
        <pc:grpChg chg="add 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51" creationId="{EF92E58A-2452-47A4-A045-7A5673A2528E}"/>
          </ac:grpSpMkLst>
        </pc:grpChg>
        <pc:grpChg chg="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67" creationId="{4AE17EC4-2FB6-484D-AADB-42BA0AD3E0F1}"/>
          </ac:grpSpMkLst>
        </pc:grpChg>
        <pc:grpChg chg="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72" creationId="{801131AF-7050-4C42-8E9A-4A74EFF47500}"/>
          </ac:grpSpMkLst>
        </pc:grpChg>
        <pc:grpChg chg="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76" creationId="{9D91B298-E068-4437-98ED-2ED340497465}"/>
          </ac:grpSpMkLst>
        </pc:grpChg>
        <pc:grpChg chg="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90" creationId="{958BAFCF-DB87-4835-B378-339DBD5AE7A0}"/>
          </ac:grpSpMkLst>
        </pc:grpChg>
        <pc:picChg chg="mod">
          <ac:chgData name="Grady Kurpasi" userId="5a91dfeba158c9e9" providerId="LiveId" clId="{60A1BF8C-FB03-4945-B9EC-64AE7D86DB53}" dt="2021-04-03T12:33:41.816" v="1676"/>
          <ac:picMkLst>
            <pc:docMk/>
            <pc:sldMk cId="4195219330" sldId="267"/>
            <ac:picMk id="171" creationId="{21B49B04-6E55-40D5-AE1E-C1A00BEF6C30}"/>
          </ac:picMkLst>
        </pc:picChg>
        <pc:picChg chg="mod">
          <ac:chgData name="Grady Kurpasi" userId="5a91dfeba158c9e9" providerId="LiveId" clId="{60A1BF8C-FB03-4945-B9EC-64AE7D86DB53}" dt="2021-04-03T12:33:41.816" v="1676"/>
          <ac:picMkLst>
            <pc:docMk/>
            <pc:sldMk cId="4195219330" sldId="267"/>
            <ac:picMk id="177" creationId="{7393F849-AD61-4655-B667-1F334416E5C3}"/>
          </ac:picMkLst>
        </pc:picChg>
        <pc:picChg chg="mod">
          <ac:chgData name="Grady Kurpasi" userId="5a91dfeba158c9e9" providerId="LiveId" clId="{60A1BF8C-FB03-4945-B9EC-64AE7D86DB53}" dt="2021-04-03T12:33:41.816" v="1676"/>
          <ac:picMkLst>
            <pc:docMk/>
            <pc:sldMk cId="4195219330" sldId="267"/>
            <ac:picMk id="182" creationId="{7A483648-C637-4FFE-937E-9C243540DEC2}"/>
          </ac:picMkLst>
        </pc:picChg>
        <pc:picChg chg="mod">
          <ac:chgData name="Grady Kurpasi" userId="5a91dfeba158c9e9" providerId="LiveId" clId="{60A1BF8C-FB03-4945-B9EC-64AE7D86DB53}" dt="2021-04-03T12:33:41.816" v="1676"/>
          <ac:picMkLst>
            <pc:docMk/>
            <pc:sldMk cId="4195219330" sldId="267"/>
            <ac:picMk id="192" creationId="{E690F208-6BB8-4259-BB34-5B07C49775CA}"/>
          </ac:picMkLst>
        </pc:picChg>
        <pc:picChg chg="mod">
          <ac:chgData name="Grady Kurpasi" userId="5a91dfeba158c9e9" providerId="LiveId" clId="{60A1BF8C-FB03-4945-B9EC-64AE7D86DB53}" dt="2021-04-03T12:47:17.853" v="1936"/>
          <ac:picMkLst>
            <pc:docMk/>
            <pc:sldMk cId="4195219330" sldId="267"/>
            <ac:picMk id="237" creationId="{85F11AB6-03EE-4103-BB8D-F7F02A70E703}"/>
          </ac:picMkLst>
        </pc:picChg>
        <pc:picChg chg="mod">
          <ac:chgData name="Grady Kurpasi" userId="5a91dfeba158c9e9" providerId="LiveId" clId="{60A1BF8C-FB03-4945-B9EC-64AE7D86DB53}" dt="2021-04-03T12:47:17.853" v="1936"/>
          <ac:picMkLst>
            <pc:docMk/>
            <pc:sldMk cId="4195219330" sldId="267"/>
            <ac:picMk id="240" creationId="{BA339270-EACE-4022-A2A2-5B560B32887E}"/>
          </ac:picMkLst>
        </pc:picChg>
        <pc:picChg chg="mod">
          <ac:chgData name="Grady Kurpasi" userId="5a91dfeba158c9e9" providerId="LiveId" clId="{60A1BF8C-FB03-4945-B9EC-64AE7D86DB53}" dt="2021-04-03T12:47:17.853" v="1936"/>
          <ac:picMkLst>
            <pc:docMk/>
            <pc:sldMk cId="4195219330" sldId="267"/>
            <ac:picMk id="244" creationId="{C9883013-03F5-4339-B57B-3A6D5C9D4E04}"/>
          </ac:picMkLst>
        </pc:picChg>
        <pc:picChg chg="mod">
          <ac:chgData name="Grady Kurpasi" userId="5a91dfeba158c9e9" providerId="LiveId" clId="{60A1BF8C-FB03-4945-B9EC-64AE7D86DB53}" dt="2021-04-03T12:47:17.853" v="1936"/>
          <ac:picMkLst>
            <pc:docMk/>
            <pc:sldMk cId="4195219330" sldId="267"/>
            <ac:picMk id="248" creationId="{C32C822E-5E67-4789-BB33-1BE333B1848F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270" creationId="{851F2AA3-42DB-4BA0-8033-0CEE6F864FC9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285" creationId="{61568794-B86A-4E1C-AE05-BDD443FA89DC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293" creationId="{7556FAF3-B25A-4E35-8444-FD9164FE89B3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296" creationId="{E7BB4BBE-0D5F-43CE-A59B-D2BED0662AC5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300" creationId="{6A6AA223-424E-4609-B2B2-BB55201E65EC}"/>
          </ac:picMkLst>
        </pc:pic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8" creationId="{1E042BB9-722D-4882-987D-788B3E93DA57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3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37" creationId="{1A5632A4-0756-424C-A27A-059BC617091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3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0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65" creationId="{A512E3FA-7C10-4472-A4B2-3EFD95CC1D56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78" creationId="{19442AEB-6D8C-4435-AFB7-EA85ACC719D0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79" creationId="{E371344F-F947-4237-BDBB-C7B569370D8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0" creationId="{836539D2-9218-4CAE-9881-49DB237C36BD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2" creationId="{01FEA0F6-DFBB-425A-B70E-7A3BB95BFB8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4" creationId="{32E2B3D6-62F4-40D6-8DC3-3EA212844326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5" creationId="{74E49CE8-AF0B-4E16-B3CB-7B962B756830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6" creationId="{0B4136B2-872A-4AD3-8122-25EB72D9F94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9" creationId="{EF5F56DA-43D7-45EC-9AB2-9DCB368C1D95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0" creationId="{F4CAFABC-E02C-4043-A36E-D3BBD7C2711F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1" creationId="{4F5DF0A7-6228-475F-A0F6-6D26265798DF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2" creationId="{0C9A2A04-A9B4-482D-BD90-8DF3F1EBB20F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3" creationId="{BE175E3D-6E88-48BF-8579-D268018AB663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9" creationId="{AF9E5200-16FF-4AEF-B446-036546C864B1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0" creationId="{6A80D887-78CC-4C64-8DFA-D1DEB05A0061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1" creationId="{D30732D4-5D87-4FBF-8C45-6AE9940FC715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2" creationId="{16A859B6-347B-4005-A0EF-E376F86E7D3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3" creationId="{B88E836A-D522-49CD-8A77-CADD35617722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4" creationId="{3ECC81BD-B2B5-464A-AA05-81CED6BC8DB1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5" creationId="{402ACF66-ECA2-4E74-BC55-2BC431B92F39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8" creationId="{DCAE2708-DD5B-4274-88F5-1BCD5AA78F4D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1" creationId="{79FC5FF8-1335-4840-B72D-D5E8B980FA1E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2" creationId="{B4E6049D-1979-4FD1-A752-35AFA55534E7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3" creationId="{5018B0E1-D627-47DC-9083-08DA9FC8BFD9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7" creationId="{5FD251DC-F204-4965-84BE-953993593562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8" creationId="{F12D356B-E66E-4A77-9872-C8593DB69DA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22" creationId="{59E185E1-0701-4F96-A34F-E469D8ACF5D8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27" creationId="{BB55BCB1-ADA2-4C3D-B9C2-5FC6EAD35089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28" creationId="{29052807-C7A9-45B8-800C-04029B3C1172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30" creationId="{B5AE8B73-3B6E-4E93-A17A-588C6CD927C8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31" creationId="{914D22D4-0114-4240-A18F-25B36B88E6BD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36" creationId="{4F2BF852-F76B-4253-8707-F52FEC8CC2D6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37" creationId="{F8B3ACAF-9EB5-4A3D-B985-638C88E675E4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38" creationId="{8111C508-14C6-4B1B-BE50-FA43E5AA8E98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0" creationId="{1EAD4274-CF61-4AFC-887E-8B28F7667C17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1" creationId="{BF968C4C-7BBC-4697-A88D-0221766BE966}"/>
          </ac:cxnSpMkLst>
        </pc:cxnChg>
        <pc:cxnChg chg="del mod">
          <ac:chgData name="Grady Kurpasi" userId="5a91dfeba158c9e9" providerId="LiveId" clId="{60A1BF8C-FB03-4945-B9EC-64AE7D86DB53}" dt="2021-04-03T12:33:26.319" v="1672" actId="478"/>
          <ac:cxnSpMkLst>
            <pc:docMk/>
            <pc:sldMk cId="4195219330" sldId="267"/>
            <ac:cxnSpMk id="142" creationId="{2793252F-C537-477D-AAD6-C7B307289340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3" creationId="{23E5FFB7-32DF-4BEF-B3A6-C370C02DE743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4" creationId="{AF60D5FC-B7EA-44AA-B3C5-E8ED4424BF4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5" creationId="{C5D36BC2-C6CE-4D0D-B96A-8103C014CD8A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6" creationId="{48AB879B-F899-4BB8-A889-1FAD04A195C4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7" creationId="{8C086D54-9C81-4C7B-950A-B9A78275071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9" creationId="{9778B13A-932B-48CA-B24E-45DA9A0623D7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50" creationId="{587C3855-1499-4064-AAE3-A5C3D7141975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51" creationId="{9EEEB37A-EF26-48FF-90D6-F4ECA2CACAD8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52" creationId="{2919DC34-93D4-469D-B690-7815962F608B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53" creationId="{C7E4CCAD-335E-4B58-8B04-BF6856D2D8DB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0" creationId="{FCC9DBAA-A694-4A84-9389-24A6E6034A97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1" creationId="{1C77D1E0-DEFD-422C-897B-D9D1C8304645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2" creationId="{EDAED560-4678-4462-A0BF-EAEDDEF9C280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3" creationId="{A7CE9F7A-6036-4687-863D-C66FD1B08E72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6" creationId="{DBC3CEED-89AF-403C-BCE1-801C47A2C161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7" creationId="{B7A8CDB6-B40D-4172-8BDD-2D645F547651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8" creationId="{D30BC24D-54A7-4F05-9704-39727B0F93C6}"/>
          </ac:cxnSpMkLst>
        </pc:cxnChg>
        <pc:cxnChg chg="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72" creationId="{DADCEBA1-5627-4D24-B030-C2190A7DF9AB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74" creationId="{39C9CE48-F55C-4948-83E1-5BBF27702D30}"/>
          </ac:cxnSpMkLst>
        </pc:cxnChg>
        <pc:cxnChg chg="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78" creationId="{686888BF-332C-4DEF-984F-F916B69A77F2}"/>
          </ac:cxnSpMkLst>
        </pc:cxnChg>
        <pc:cxnChg chg="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83" creationId="{4847D6D9-089F-4D56-B4F1-D9706481295E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85" creationId="{A1E83673-C061-41E5-BCE4-E5E4008786A1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86" creationId="{72EDB798-ACF4-4E2B-9CD0-612F044DBAB3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87" creationId="{40AE45BC-534E-4816-8B9D-7A50601DC89B}"/>
          </ac:cxnSpMkLst>
        </pc:cxnChg>
        <pc:cxnChg chg="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93" creationId="{38107833-1863-4F49-8783-E70011B000F5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07" creationId="{791F8409-49EE-4425-B781-6163B9A8C307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08" creationId="{A4622E72-5505-4CA8-B3B2-3EF6C9C601A8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09" creationId="{0407D174-D3C0-4156-82C1-E573276AEA13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0" creationId="{2EA6637E-BADD-4A83-895E-C12F53B8DBB5}"/>
          </ac:cxnSpMkLst>
        </pc:cxnChg>
        <pc:cxnChg chg="mod">
          <ac:chgData name="Grady Kurpasi" userId="5a91dfeba158c9e9" providerId="LiveId" clId="{60A1BF8C-FB03-4945-B9EC-64AE7D86DB53}" dt="2021-04-03T12:47:17.853" v="1936"/>
          <ac:cxnSpMkLst>
            <pc:docMk/>
            <pc:sldMk cId="4195219330" sldId="267"/>
            <ac:cxnSpMk id="211" creationId="{26103E78-EC31-46FE-A1FF-D4E98032FF48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2" creationId="{077E6C63-9B3A-4669-BC8F-80808DDD88B0}"/>
          </ac:cxnSpMkLst>
        </pc:cxnChg>
        <pc:cxnChg chg="mod">
          <ac:chgData name="Grady Kurpasi" userId="5a91dfeba158c9e9" providerId="LiveId" clId="{60A1BF8C-FB03-4945-B9EC-64AE7D86DB53}" dt="2021-04-03T12:47:17.853" v="1936"/>
          <ac:cxnSpMkLst>
            <pc:docMk/>
            <pc:sldMk cId="4195219330" sldId="267"/>
            <ac:cxnSpMk id="215" creationId="{7EB6EB9C-8F30-4F2E-97CB-661083684163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6" creationId="{29E4CF88-ACFA-43CF-A68F-F27AAB2DB500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7" creationId="{F2716540-B19E-455C-A0EC-AEDDB0956980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9" creationId="{B6D04177-6C49-407F-8E1C-A6CB8180117D}"/>
          </ac:cxnSpMkLst>
        </pc:cxnChg>
        <pc:cxnChg chg="mod">
          <ac:chgData name="Grady Kurpasi" userId="5a91dfeba158c9e9" providerId="LiveId" clId="{60A1BF8C-FB03-4945-B9EC-64AE7D86DB53}" dt="2021-04-03T12:47:17.853" v="1936"/>
          <ac:cxnSpMkLst>
            <pc:docMk/>
            <pc:sldMk cId="4195219330" sldId="267"/>
            <ac:cxnSpMk id="222" creationId="{8F24CAA2-8096-48D9-9F4A-E70B099972A7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23" creationId="{74A7DEC2-45D9-470C-8F63-2C7A6FBA837E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24" creationId="{23695949-2E9C-4AB2-BABB-979097BA629C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38" creationId="{4BF54D1B-4562-469C-B385-B85AB19FD87C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41" creationId="{878524B7-B49E-4C7E-B4A9-1B08DFEE3D25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45" creationId="{CABC1272-EAAC-4A97-9AC7-E13E2322EFD4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49" creationId="{B8F4DEFE-A338-45EE-8708-F47A753F8342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56" creationId="{5137AD53-D5AF-4E9F-9E2F-0E317D738C08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57" creationId="{014F3E27-773E-40C5-A12E-72C36F329B67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58" creationId="{B9319385-7F20-4FD5-B5A3-8A868DB61019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59" creationId="{A5CBBE39-0A73-4777-B458-7869AD252353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0" creationId="{D4C8EA76-2C48-4A9F-B537-3E93A6D3B55C}"/>
          </ac:cxnSpMkLst>
        </pc:cxnChg>
        <pc:cxnChg chg="add del 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1" creationId="{357746CC-07ED-48B3-A437-6F72F9F5A323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4" creationId="{B48A8744-2529-470B-A2A9-1C08AAC86AD6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5" creationId="{EAB9D1AC-AE3C-42CE-AAC9-C4F73BFC5602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6" creationId="{855B9AD8-1CD8-4CDD-814A-C5D9BB471FDC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8" creationId="{8AF68E9E-F6DC-4EE4-AA8B-BBAAE0D8F609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71" creationId="{422C096E-2429-4D41-802A-3BA2785C133E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73" creationId="{39051DB5-6402-439D-A300-B412038D1ACA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74" creationId="{6BABA1F0-C88C-4477-8486-D5CCFADB257D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75" creationId="{EE78D006-1E04-4005-879F-67DDF92C342A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86" creationId="{A0262DD7-3A28-4856-B3C0-C0C19F7C65D6}"/>
          </ac:cxnSpMkLst>
        </pc:cxnChg>
        <pc:cxnChg chg="add del 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87" creationId="{B8A1F004-448B-493A-AF27-C251F9BFA22C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94" creationId="{9131A795-65B5-42C3-837C-C2B2C17378A2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97" creationId="{73992183-72E7-4DEC-AC52-A67DD01F8A20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301" creationId="{65F0BBF8-CE34-4E00-A50C-A38797B9FF0A}"/>
          </ac:cxnSpMkLst>
        </pc:cxnChg>
        <pc:cxnChg chg="add mod">
          <ac:chgData name="Grady Kurpasi" userId="5a91dfeba158c9e9" providerId="LiveId" clId="{60A1BF8C-FB03-4945-B9EC-64AE7D86DB53}" dt="2021-04-03T12:55:04.850" v="2005" actId="14861"/>
          <ac:cxnSpMkLst>
            <pc:docMk/>
            <pc:sldMk cId="4195219330" sldId="267"/>
            <ac:cxnSpMk id="303" creationId="{5DC90BDE-7864-45C3-B6B1-BE0ABB857ABA}"/>
          </ac:cxnSpMkLst>
        </pc:cxnChg>
        <pc:cxnChg chg="add mod">
          <ac:chgData name="Grady Kurpasi" userId="5a91dfeba158c9e9" providerId="LiveId" clId="{60A1BF8C-FB03-4945-B9EC-64AE7D86DB53}" dt="2021-04-03T12:55:04.850" v="2005" actId="14861"/>
          <ac:cxnSpMkLst>
            <pc:docMk/>
            <pc:sldMk cId="4195219330" sldId="267"/>
            <ac:cxnSpMk id="304" creationId="{164D0536-C4F2-4AA7-8E62-392C4AB80960}"/>
          </ac:cxnSpMkLst>
        </pc:cxnChg>
      </pc:sldChg>
      <pc:sldChg chg="addSp delSp modSp del mod">
        <pc:chgData name="Grady Kurpasi" userId="5a91dfeba158c9e9" providerId="LiveId" clId="{60A1BF8C-FB03-4945-B9EC-64AE7D86DB53}" dt="2021-04-03T13:13:21.426" v="2139" actId="47"/>
        <pc:sldMkLst>
          <pc:docMk/>
          <pc:sldMk cId="2264909818" sldId="271"/>
        </pc:sldMkLst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4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3:09:59.291" v="2124" actId="14861"/>
          <ac:spMkLst>
            <pc:docMk/>
            <pc:sldMk cId="2264909818" sldId="271"/>
            <ac:spMk id="7" creationId="{1B6F1DFD-9D2A-4984-A723-638BF3734449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09:44:10.486" v="499" actId="20577"/>
          <ac:spMkLst>
            <pc:docMk/>
            <pc:sldMk cId="2264909818" sldId="271"/>
            <ac:spMk id="13" creationId="{B53095EB-7CBF-4664-960A-156B7B1A49B7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45" creationId="{2C31ECB4-1616-4878-9E83-2381E8E468FB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16" creationId="{EDBE5CF2-ACDC-4F9F-BDD7-FC27B049651B}"/>
          </ac:spMkLst>
        </pc:spChg>
        <pc:spChg chg="del">
          <ac:chgData name="Grady Kurpasi" userId="5a91dfeba158c9e9" providerId="LiveId" clId="{60A1BF8C-FB03-4945-B9EC-64AE7D86DB53}" dt="2021-04-03T13:11:46.534" v="2130" actId="478"/>
          <ac:spMkLst>
            <pc:docMk/>
            <pc:sldMk cId="2264909818" sldId="271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1" creationId="{DA66E9EB-5286-4DEA-B8B8-F5B80861E17B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3" creationId="{847BA92E-CFB9-4C47-9672-0DBEF5D118A6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4" creationId="{97F48FB2-5F6B-4E01-A062-60D8F9EC6909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5" creationId="{A906C01E-B82A-4B04-AC14-E40C6A45DD4D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6" creationId="{C14CB999-2DD7-467F-9162-8246D9B626CE}"/>
          </ac:spMkLst>
        </pc:spChg>
        <pc:spChg chg="add del mod">
          <ac:chgData name="Grady Kurpasi" userId="5a91dfeba158c9e9" providerId="LiveId" clId="{60A1BF8C-FB03-4945-B9EC-64AE7D86DB53}" dt="2021-04-03T13:11:49.949" v="2132" actId="478"/>
          <ac:spMkLst>
            <pc:docMk/>
            <pc:sldMk cId="2264909818" sldId="271"/>
            <ac:spMk id="129" creationId="{9BF9912F-4FFE-42FB-B512-B3968F4F8891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33" creationId="{2D205215-FF63-46B9-9FDB-86E211FBE452}"/>
          </ac:spMkLst>
        </pc:spChg>
        <pc:spChg chg="mod ord">
          <ac:chgData name="Grady Kurpasi" userId="5a91dfeba158c9e9" providerId="LiveId" clId="{60A1BF8C-FB03-4945-B9EC-64AE7D86DB53}" dt="2021-04-03T13:13:07.696" v="2137" actId="1076"/>
          <ac:spMkLst>
            <pc:docMk/>
            <pc:sldMk cId="2264909818" sldId="271"/>
            <ac:spMk id="135" creationId="{F936D9B1-0C63-4A36-B174-93E6CBDBBB86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36" creationId="{902A702F-99F8-4568-86EE-0B8AFC82F551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39" creationId="{4E88BB83-25D6-4936-B7B2-73B045A6636F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48" creationId="{9FF7CBED-6FA4-4C4A-9D4D-383206CDB439}"/>
          </ac:spMkLst>
        </pc:spChg>
        <pc:spChg chg="del">
          <ac:chgData name="Grady Kurpasi" userId="5a91dfeba158c9e9" providerId="LiveId" clId="{60A1BF8C-FB03-4945-B9EC-64AE7D86DB53}" dt="2021-04-03T09:23:22.254" v="4" actId="478"/>
          <ac:spMkLst>
            <pc:docMk/>
            <pc:sldMk cId="2264909818" sldId="271"/>
            <ac:spMk id="152" creationId="{369AB378-8766-4340-9344-88B696FC7A11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53" creationId="{1962E63C-3A55-47AA-A5BD-43AF8302AF3E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60" creationId="{6EC165FF-1247-42D9-B1C2-3D8AA7B6141E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67" creationId="{4CE60D4B-4FEB-400F-BC63-DCE6E2D6FB8A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68" creationId="{3C737C98-A8FA-4595-BE58-92E6B1FFB8F3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74" creationId="{4C8B947F-CD1E-4675-91EC-34EC47E401E9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2" creationId="{94ED7E3A-BF75-401E-AB55-F3C24B222590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3" creationId="{8EFEB42F-9FD2-4B71-B5EE-957C332E6EE7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4" creationId="{FECF4061-EE02-4226-8DE0-ECD0F0871A95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5" creationId="{93CD0968-6B96-4263-ACC8-D1E3A44935F5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6" creationId="{D0FD825E-B562-45C2-8CE1-CCA0A6AFBEF7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7" creationId="{20431DBA-7499-4B02-A236-55899483DDFD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8" creationId="{D0445117-23D0-4700-BBC7-B81A34AEF2D2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9" creationId="{86F164FA-CC05-49D5-A020-735EAA05F6FE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93" creationId="{02CAD612-0C17-46CC-AA7F-C574A681E94C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94" creationId="{4CCA8C9B-E726-41CB-8122-566F8C1DDC82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96" creationId="{C9D331CD-687F-412C-9D85-411C21BDEC05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97" creationId="{3AF92FEE-DBFE-442D-987E-CC4012C1847F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200" creationId="{C489FA84-9593-4959-93A8-B14F2BE6CD30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203" creationId="{24B52DB8-1BBE-44FA-AE9D-725658EBC71D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204" creationId="{24885E10-DB2B-4984-B8EC-693E01B224D6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207" creationId="{E83AB464-EF71-4BA3-8F5D-76A7E00295CD}"/>
          </ac:spMkLst>
        </pc:spChg>
        <pc:grpChg chg="del">
          <ac:chgData name="Grady Kurpasi" userId="5a91dfeba158c9e9" providerId="LiveId" clId="{60A1BF8C-FB03-4945-B9EC-64AE7D86DB53}" dt="2021-04-03T13:11:42.261" v="2129" actId="478"/>
          <ac:grpSpMkLst>
            <pc:docMk/>
            <pc:sldMk cId="2264909818" sldId="271"/>
            <ac:grpSpMk id="95" creationId="{627AFCE6-F20E-4A36-9572-0FD72914FB8B}"/>
          </ac:grpSpMkLst>
        </pc:grpChg>
        <pc:grpChg chg="del">
          <ac:chgData name="Grady Kurpasi" userId="5a91dfeba158c9e9" providerId="LiveId" clId="{60A1BF8C-FB03-4945-B9EC-64AE7D86DB53}" dt="2021-04-03T13:11:42.261" v="2129" actId="478"/>
          <ac:grpSpMkLst>
            <pc:docMk/>
            <pc:sldMk cId="2264909818" sldId="271"/>
            <ac:grpSpMk id="96" creationId="{A72871F5-08A9-4D61-8D0E-CD6E9579D9A7}"/>
          </ac:grpSpMkLst>
        </pc:grpChg>
        <pc:grpChg chg="del mod">
          <ac:chgData name="Grady Kurpasi" userId="5a91dfeba158c9e9" providerId="LiveId" clId="{60A1BF8C-FB03-4945-B9EC-64AE7D86DB53}" dt="2021-04-03T13:11:42.261" v="2129" actId="478"/>
          <ac:grpSpMkLst>
            <pc:docMk/>
            <pc:sldMk cId="2264909818" sldId="271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3:11:42.261" v="2129" actId="478"/>
          <ac:grpSpMkLst>
            <pc:docMk/>
            <pc:sldMk cId="2264909818" sldId="271"/>
            <ac:grpSpMk id="98" creationId="{09ED9066-1044-4774-AE64-16C6EA3187FB}"/>
          </ac:grpSpMkLst>
        </pc:grpChg>
        <pc:grpChg chg="add mod ord">
          <ac:chgData name="Grady Kurpasi" userId="5a91dfeba158c9e9" providerId="LiveId" clId="{60A1BF8C-FB03-4945-B9EC-64AE7D86DB53}" dt="2021-04-03T13:12:13.355" v="2135" actId="166"/>
          <ac:grpSpMkLst>
            <pc:docMk/>
            <pc:sldMk cId="2264909818" sldId="271"/>
            <ac:grpSpMk id="132" creationId="{9BED6BE7-CF48-4B6A-A264-FEC9013F8957}"/>
          </ac:grpSpMkLst>
        </pc:grpChg>
        <pc:grpChg chg="mod">
          <ac:chgData name="Grady Kurpasi" userId="5a91dfeba158c9e9" providerId="LiveId" clId="{60A1BF8C-FB03-4945-B9EC-64AE7D86DB53}" dt="2021-04-03T13:12:00.592" v="2133"/>
          <ac:grpSpMkLst>
            <pc:docMk/>
            <pc:sldMk cId="2264909818" sldId="271"/>
            <ac:grpSpMk id="172" creationId="{06D02F3E-6C8D-4DDE-BF06-E1F1786AAECF}"/>
          </ac:grpSpMkLst>
        </pc:grpChg>
        <pc:grpChg chg="mod">
          <ac:chgData name="Grady Kurpasi" userId="5a91dfeba158c9e9" providerId="LiveId" clId="{60A1BF8C-FB03-4945-B9EC-64AE7D86DB53}" dt="2021-04-03T13:12:00.592" v="2133"/>
          <ac:grpSpMkLst>
            <pc:docMk/>
            <pc:sldMk cId="2264909818" sldId="271"/>
            <ac:grpSpMk id="177" creationId="{B8CE2450-6DFF-4A04-A425-99BA901017EE}"/>
          </ac:grpSpMkLst>
        </pc:grpChg>
        <pc:grpChg chg="mod">
          <ac:chgData name="Grady Kurpasi" userId="5a91dfeba158c9e9" providerId="LiveId" clId="{60A1BF8C-FB03-4945-B9EC-64AE7D86DB53}" dt="2021-04-03T13:12:00.592" v="2133"/>
          <ac:grpSpMkLst>
            <pc:docMk/>
            <pc:sldMk cId="2264909818" sldId="271"/>
            <ac:grpSpMk id="181" creationId="{546058FB-17EC-4DF0-8A86-09D4EA452F2A}"/>
          </ac:grpSpMkLst>
        </pc:grpChg>
        <pc:grpChg chg="mod">
          <ac:chgData name="Grady Kurpasi" userId="5a91dfeba158c9e9" providerId="LiveId" clId="{60A1BF8C-FB03-4945-B9EC-64AE7D86DB53}" dt="2021-04-03T13:12:00.592" v="2133"/>
          <ac:grpSpMkLst>
            <pc:docMk/>
            <pc:sldMk cId="2264909818" sldId="271"/>
            <ac:grpSpMk id="195" creationId="{69C5A802-0E31-41C8-96B8-A462F5BEA899}"/>
          </ac:grpSpMkLst>
        </pc:grp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175" creationId="{C1EA34B5-953D-4C3B-8B6F-46EBFAD08670}"/>
          </ac:picMkLst>
        </pc:pic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190" creationId="{CF4A781A-9E27-4149-97A7-6571D73E15D5}"/>
          </ac:picMkLst>
        </pc:pic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198" creationId="{8D2C6A4F-65AB-47AF-B03B-DFF1E95111E6}"/>
          </ac:picMkLst>
        </pc:pic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201" creationId="{18DFF99D-A0C1-4F20-BB29-CCED2D5CAC89}"/>
          </ac:picMkLst>
        </pc:pic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205" creationId="{C2CB1431-2C4A-4A44-B0C7-4919CCCFA3B5}"/>
          </ac:picMkLst>
        </pc:pic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8" creationId="{1E042BB9-722D-4882-987D-788B3E93DA57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3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37" creationId="{1A5632A4-0756-424C-A27A-059BC617091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3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0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65" creationId="{A512E3FA-7C10-4472-A4B2-3EFD95CC1D56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78" creationId="{19442AEB-6D8C-4435-AFB7-EA85ACC719D0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79" creationId="{E371344F-F947-4237-BDBB-C7B569370D8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0" creationId="{836539D2-9218-4CAE-9881-49DB237C36BD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2" creationId="{01FEA0F6-DFBB-425A-B70E-7A3BB95BFB8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4" creationId="{32E2B3D6-62F4-40D6-8DC3-3EA212844326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5" creationId="{74E49CE8-AF0B-4E16-B3CB-7B962B756830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6" creationId="{0B4136B2-872A-4AD3-8122-25EB72D9F94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9" creationId="{EF5F56DA-43D7-45EC-9AB2-9DCB368C1D95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0" creationId="{F4CAFABC-E02C-4043-A36E-D3BBD7C2711F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1" creationId="{4F5DF0A7-6228-475F-A0F6-6D26265798DF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2" creationId="{0C9A2A04-A9B4-482D-BD90-8DF3F1EBB20F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3" creationId="{BE175E3D-6E88-48BF-8579-D268018AB663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9" creationId="{AF9E5200-16FF-4AEF-B446-036546C864B1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0" creationId="{6A80D887-78CC-4C64-8DFA-D1DEB05A0061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1" creationId="{D30732D4-5D87-4FBF-8C45-6AE9940FC715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2" creationId="{16A859B6-347B-4005-A0EF-E376F86E7D3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3" creationId="{B88E836A-D522-49CD-8A77-CADD35617722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4" creationId="{3ECC81BD-B2B5-464A-AA05-81CED6BC8DB1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5" creationId="{402ACF66-ECA2-4E74-BC55-2BC431B92F39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8" creationId="{DCAE2708-DD5B-4274-88F5-1BCD5AA78F4D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1" creationId="{79FC5FF8-1335-4840-B72D-D5E8B980FA1E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2" creationId="{B4E6049D-1979-4FD1-A752-35AFA55534E7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3" creationId="{5018B0E1-D627-47DC-9083-08DA9FC8BFD9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7" creationId="{5FD251DC-F204-4965-84BE-953993593562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8" creationId="{F12D356B-E66E-4A77-9872-C8593DB69DA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22" creationId="{59E185E1-0701-4F96-A34F-E469D8ACF5D8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27" creationId="{BB55BCB1-ADA2-4C3D-B9C2-5FC6EAD35089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28" creationId="{29052807-C7A9-45B8-800C-04029B3C1172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30" creationId="{B5AE8B73-3B6E-4E93-A17A-588C6CD927C8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31" creationId="{914D22D4-0114-4240-A18F-25B36B88E6BD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37" creationId="{F8B3ACAF-9EB5-4A3D-B985-638C88E675E4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38" creationId="{8111C508-14C6-4B1B-BE50-FA43E5AA8E98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0" creationId="{1EAD4274-CF61-4AFC-887E-8B28F7667C17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1" creationId="{BF968C4C-7BBC-4697-A88D-0221766BE966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2" creationId="{2793252F-C537-477D-AAD6-C7B307289340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3" creationId="{23E5FFB7-32DF-4BEF-B3A6-C370C02DE743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4" creationId="{AF60D5FC-B7EA-44AA-B3C5-E8ED4424BF4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5" creationId="{C5D36BC2-C6CE-4D0D-B96A-8103C014CD8A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6" creationId="{48AB879B-F899-4BB8-A889-1FAD04A195C4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7" creationId="{8C086D54-9C81-4C7B-950A-B9A78275071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9" creationId="{9778B13A-932B-48CA-B24E-45DA9A0623D7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50" creationId="{587C3855-1499-4064-AAE3-A5C3D7141975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51" creationId="{9EEEB37A-EF26-48FF-90D6-F4ECA2CACAD8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1" creationId="{225DBA39-CB39-4C35-9B4F-2B98D8DD6B77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2" creationId="{68956DB1-26F8-45C6-99D3-EE4B838CD604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3" creationId="{BD83CF6A-BB5B-4CF9-9F9D-48FC5A21AC20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4" creationId="{6E38D0AB-C4C3-492E-955E-0112BD8A2D37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5" creationId="{554CACFC-B499-49EA-902E-99B097A8237C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6" creationId="{19376638-E197-402C-B489-B952E0C49A28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9" creationId="{C46FE64A-A9A0-4503-9BDC-B39B07697BF4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0" creationId="{6B633C1D-3298-4627-93A7-1C469A9473F5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1" creationId="{C4AF4D53-E4FA-459D-936D-A54E131F2D66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3" creationId="{66439430-DEBE-4F8C-B633-79FDE5283A24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6" creationId="{5ABCA6B1-00F9-48BD-8963-9DCE6FA5D040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8" creationId="{9B891B86-00F0-4700-9A38-FC53B69F38FA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9" creationId="{0BDC7CB1-9AF5-4C33-91FE-34EC826E6B67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80" creationId="{015E5FD3-3CE4-47A5-9C4D-18F38E474755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91" creationId="{672C3337-AAFC-402F-870E-407326855E08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92" creationId="{86EA5598-AA38-4825-A4B6-3B8C7A03A9E7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99" creationId="{5AB4BDBC-3783-4134-9CFE-851E1FEA037A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202" creationId="{C1D76D6C-EC7E-42E7-A662-33A4E0386B5C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206" creationId="{442A522F-B35C-4C7E-97B1-E01B182F878F}"/>
          </ac:cxnSpMkLst>
        </pc:cxnChg>
      </pc:sldChg>
      <pc:sldChg chg="del">
        <pc:chgData name="Grady Kurpasi" userId="5a91dfeba158c9e9" providerId="LiveId" clId="{60A1BF8C-FB03-4945-B9EC-64AE7D86DB53}" dt="2021-04-03T14:10:05.416" v="2930" actId="47"/>
        <pc:sldMkLst>
          <pc:docMk/>
          <pc:sldMk cId="3441900270" sldId="272"/>
        </pc:sldMkLst>
      </pc:sldChg>
      <pc:sldChg chg="addSp delSp modSp mod">
        <pc:chgData name="Grady Kurpasi" userId="5a91dfeba158c9e9" providerId="LiveId" clId="{60A1BF8C-FB03-4945-B9EC-64AE7D86DB53}" dt="2021-04-04T01:06:12.919" v="4244" actId="114"/>
        <pc:sldMkLst>
          <pc:docMk/>
          <pc:sldMk cId="489976063" sldId="273"/>
        </pc:sldMkLst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4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09:44:27.556" v="524" actId="20577"/>
          <ac:spMkLst>
            <pc:docMk/>
            <pc:sldMk cId="489976063" sldId="273"/>
            <ac:spMk id="13" creationId="{B53095EB-7CBF-4664-960A-156B7B1A49B7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45" creationId="{2C31ECB4-1616-4878-9E83-2381E8E468FB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16" creationId="{EDBE5CF2-ACDC-4F9F-BDD7-FC27B049651B}"/>
          </ac:spMkLst>
        </pc:spChg>
        <pc:spChg chg="del">
          <ac:chgData name="Grady Kurpasi" userId="5a91dfeba158c9e9" providerId="LiveId" clId="{60A1BF8C-FB03-4945-B9EC-64AE7D86DB53}" dt="2021-04-03T13:10:28.438" v="2126" actId="478"/>
          <ac:spMkLst>
            <pc:docMk/>
            <pc:sldMk cId="489976063" sldId="273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1" creationId="{DA66E9EB-5286-4DEA-B8B8-F5B80861E17B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3" creationId="{847BA92E-CFB9-4C47-9672-0DBEF5D118A6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4" creationId="{97F48FB2-5F6B-4E01-A062-60D8F9EC6909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5" creationId="{A906C01E-B82A-4B04-AC14-E40C6A45DD4D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6" creationId="{C14CB999-2DD7-467F-9162-8246D9B626CE}"/>
          </ac:spMkLst>
        </pc:spChg>
        <pc:spChg chg="del mod">
          <ac:chgData name="Grady Kurpasi" userId="5a91dfeba158c9e9" providerId="LiveId" clId="{60A1BF8C-FB03-4945-B9EC-64AE7D86DB53}" dt="2021-04-03T13:05:20.759" v="2089" actId="478"/>
          <ac:spMkLst>
            <pc:docMk/>
            <pc:sldMk cId="489976063" sldId="273"/>
            <ac:spMk id="129" creationId="{2D58456A-CB74-40FA-A0BE-722498295955}"/>
          </ac:spMkLst>
        </pc:spChg>
        <pc:spChg chg="del mod">
          <ac:chgData name="Grady Kurpasi" userId="5a91dfeba158c9e9" providerId="LiveId" clId="{60A1BF8C-FB03-4945-B9EC-64AE7D86DB53}" dt="2021-04-03T13:31:09.912" v="2292" actId="478"/>
          <ac:spMkLst>
            <pc:docMk/>
            <pc:sldMk cId="489976063" sldId="273"/>
            <ac:spMk id="132" creationId="{7C8223F9-18BB-4345-9E1E-9EAEC56BCDAF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33" creationId="{033A30FA-6E2C-467B-B337-62823C636A5A}"/>
          </ac:spMkLst>
        </pc:spChg>
        <pc:spChg chg="del mod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35" creationId="{F936D9B1-0C63-4A36-B174-93E6CBDBBB86}"/>
          </ac:spMkLst>
        </pc:spChg>
        <pc:spChg chg="del mod">
          <ac:chgData name="Grady Kurpasi" userId="5a91dfeba158c9e9" providerId="LiveId" clId="{60A1BF8C-FB03-4945-B9EC-64AE7D86DB53}" dt="2021-04-03T13:04:05.078" v="2079" actId="478"/>
          <ac:spMkLst>
            <pc:docMk/>
            <pc:sldMk cId="489976063" sldId="273"/>
            <ac:spMk id="136" creationId="{EBA64AF9-44B9-4536-BD1D-97725F289CF8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39" creationId="{4E88BB83-25D6-4936-B7B2-73B045A6636F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48" creationId="{9FF7CBED-6FA4-4C4A-9D4D-383206CDB439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60" creationId="{35B9578F-F2CB-4E11-B77C-E6AA644E6DC2}"/>
          </ac:spMkLst>
        </pc:spChg>
        <pc:spChg chg="mod">
          <ac:chgData name="Grady Kurpasi" userId="5a91dfeba158c9e9" providerId="LiveId" clId="{60A1BF8C-FB03-4945-B9EC-64AE7D86DB53}" dt="2021-04-04T00:37:40.324" v="3933" actId="1582"/>
          <ac:spMkLst>
            <pc:docMk/>
            <pc:sldMk cId="489976063" sldId="273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76" creationId="{7944C8C9-7B15-4FFC-B997-BBA22885EE50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4" creationId="{F7429EA0-04A6-4405-A677-3E9CFA7C08B3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5" creationId="{7E9D9A03-293C-429F-B6D6-56DA9D5F7FB4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6" creationId="{AD9863FD-72E0-4E5F-B1F0-20D1F7B1B2B0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7" creationId="{E7D93DD1-2E9A-4307-9B93-54A4D4D9D0A7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8" creationId="{67C9AF22-5741-4437-8387-5C3DA1549D66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9" creationId="{22B44633-5C2F-431D-9324-14D2493D7BA8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0" creationId="{1B1036AF-AAC9-49AC-BB92-136B0671CA4A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1" creationId="{1C4F7D57-841B-42C6-A601-5FF2CF971054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5" creationId="{596E086E-3583-40C3-A3F7-15CDFDC6783E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6" creationId="{9CA92FF7-4ED2-4C28-8048-F7EDCC9CAB29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8" creationId="{E261C2DF-3C45-43E5-9DD6-86544945000D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9" creationId="{02A35C2A-CB9C-4444-9656-BF36430E5B04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202" creationId="{241BCEA7-06BF-4180-8AA2-2BEAC4EC1E3F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205" creationId="{DCA776BE-851E-4562-B0D8-854278EE14BF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206" creationId="{A2620233-15EA-4B1B-B241-CFAE6D7DCB88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209" creationId="{0F311916-0BB6-4FF4-840E-2AC18A0D2CA6}"/>
          </ac:spMkLst>
        </pc:spChg>
        <pc:spChg chg="add mod">
          <ac:chgData name="Grady Kurpasi" userId="5a91dfeba158c9e9" providerId="LiveId" clId="{60A1BF8C-FB03-4945-B9EC-64AE7D86DB53}" dt="2021-04-03T13:32:47.408" v="2302" actId="208"/>
          <ac:spMkLst>
            <pc:docMk/>
            <pc:sldMk cId="489976063" sldId="273"/>
            <ac:spMk id="210" creationId="{AE359819-792D-4780-AE53-4AB40F5C4E1E}"/>
          </ac:spMkLst>
        </pc:spChg>
        <pc:grpChg chg="del">
          <ac:chgData name="Grady Kurpasi" userId="5a91dfeba158c9e9" providerId="LiveId" clId="{60A1BF8C-FB03-4945-B9EC-64AE7D86DB53}" dt="2021-04-03T13:10:26.363" v="2125" actId="478"/>
          <ac:grpSpMkLst>
            <pc:docMk/>
            <pc:sldMk cId="489976063" sldId="273"/>
            <ac:grpSpMk id="95" creationId="{627AFCE6-F20E-4A36-9572-0FD72914FB8B}"/>
          </ac:grpSpMkLst>
        </pc:grpChg>
        <pc:grpChg chg="del">
          <ac:chgData name="Grady Kurpasi" userId="5a91dfeba158c9e9" providerId="LiveId" clId="{60A1BF8C-FB03-4945-B9EC-64AE7D86DB53}" dt="2021-04-03T13:10:26.363" v="2125" actId="478"/>
          <ac:grpSpMkLst>
            <pc:docMk/>
            <pc:sldMk cId="489976063" sldId="273"/>
            <ac:grpSpMk id="96" creationId="{A72871F5-08A9-4D61-8D0E-CD6E9579D9A7}"/>
          </ac:grpSpMkLst>
        </pc:grpChg>
        <pc:grpChg chg="del">
          <ac:chgData name="Grady Kurpasi" userId="5a91dfeba158c9e9" providerId="LiveId" clId="{60A1BF8C-FB03-4945-B9EC-64AE7D86DB53}" dt="2021-04-03T13:10:26.363" v="2125" actId="478"/>
          <ac:grpSpMkLst>
            <pc:docMk/>
            <pc:sldMk cId="489976063" sldId="273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3:10:26.363" v="2125" actId="478"/>
          <ac:grpSpMkLst>
            <pc:docMk/>
            <pc:sldMk cId="489976063" sldId="273"/>
            <ac:grpSpMk id="98" creationId="{09ED9066-1044-4774-AE64-16C6EA3187FB}"/>
          </ac:grpSpMkLst>
        </pc:grpChg>
        <pc:grpChg chg="add 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52" creationId="{A87F2927-0D8E-4D24-A2C4-AFF84A8EFAE8}"/>
          </ac:grpSpMkLst>
        </pc:grpChg>
        <pc:grpChg chg="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74" creationId="{EDD52376-DF7E-4645-855B-A665B4368235}"/>
          </ac:grpSpMkLst>
        </pc:grpChg>
        <pc:grpChg chg="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79" creationId="{6EB105F0-8D38-4EA8-B586-79956A26F547}"/>
          </ac:grpSpMkLst>
        </pc:grpChg>
        <pc:grpChg chg="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83" creationId="{27DF87FC-D3E0-4006-8039-F5CFA2AB91F5}"/>
          </ac:grpSpMkLst>
        </pc:grpChg>
        <pc:grpChg chg="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97" creationId="{0AB11E5D-58FF-4514-BF37-6232FF3F4148}"/>
          </ac:grpSpMkLst>
        </pc:grpChg>
        <pc:graphicFrameChg chg="mod ord modGraphic">
          <ac:chgData name="Grady Kurpasi" userId="5a91dfeba158c9e9" providerId="LiveId" clId="{60A1BF8C-FB03-4945-B9EC-64AE7D86DB53}" dt="2021-04-04T01:06:12.919" v="4244" actId="114"/>
          <ac:graphicFrameMkLst>
            <pc:docMk/>
            <pc:sldMk cId="489976063" sldId="273"/>
            <ac:graphicFrameMk id="2" creationId="{512D4991-49FC-4B79-BE98-878C3B19E2CB}"/>
          </ac:graphicFrameMkLst>
        </pc:graphicFrameChg>
        <pc:graphicFrameChg chg="mod modGraphic">
          <ac:chgData name="Grady Kurpasi" userId="5a91dfeba158c9e9" providerId="LiveId" clId="{60A1BF8C-FB03-4945-B9EC-64AE7D86DB53}" dt="2021-04-03T13:31:26.475" v="2295"/>
          <ac:graphicFrameMkLst>
            <pc:docMk/>
            <pc:sldMk cId="489976063" sldId="273"/>
            <ac:graphicFrameMk id="154" creationId="{CA291D5D-8AB7-4A3F-8986-5CDEA8BE036E}"/>
          </ac:graphicFrameMkLst>
        </pc:graphicFrame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177" creationId="{94638AE6-8F32-469A-B36B-35C9D952FE03}"/>
          </ac:picMkLst>
        </pc:pic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192" creationId="{09587EC2-0D7D-426F-800C-81BE58EE041E}"/>
          </ac:picMkLst>
        </pc:pic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200" creationId="{B85535E1-5870-4EB5-B8E2-4197101F9C0B}"/>
          </ac:picMkLst>
        </pc:pic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203" creationId="{FBE12A8A-A794-43EC-9D33-B034D917C8AE}"/>
          </ac:picMkLst>
        </pc:pic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207" creationId="{6343059B-C16B-4D45-83C6-8197EA431338}"/>
          </ac:picMkLst>
        </pc:pic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8" creationId="{1E042BB9-722D-4882-987D-788B3E93DA57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3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37" creationId="{1A5632A4-0756-424C-A27A-059BC617091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3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0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65" creationId="{A512E3FA-7C10-4472-A4B2-3EFD95CC1D56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78" creationId="{19442AEB-6D8C-4435-AFB7-EA85ACC719D0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79" creationId="{E371344F-F947-4237-BDBB-C7B569370D8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0" creationId="{836539D2-9218-4CAE-9881-49DB237C36BD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2" creationId="{01FEA0F6-DFBB-425A-B70E-7A3BB95BFB8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4" creationId="{32E2B3D6-62F4-40D6-8DC3-3EA212844326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5" creationId="{74E49CE8-AF0B-4E16-B3CB-7B962B756830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6" creationId="{0B4136B2-872A-4AD3-8122-25EB72D9F94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9" creationId="{EF5F56DA-43D7-45EC-9AB2-9DCB368C1D95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0" creationId="{F4CAFABC-E02C-4043-A36E-D3BBD7C2711F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1" creationId="{4F5DF0A7-6228-475F-A0F6-6D26265798DF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2" creationId="{0C9A2A04-A9B4-482D-BD90-8DF3F1EBB20F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3" creationId="{BE175E3D-6E88-48BF-8579-D268018AB663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9" creationId="{AF9E5200-16FF-4AEF-B446-036546C864B1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0" creationId="{6A80D887-78CC-4C64-8DFA-D1DEB05A0061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1" creationId="{D30732D4-5D87-4FBF-8C45-6AE9940FC715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2" creationId="{16A859B6-347B-4005-A0EF-E376F86E7D3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3" creationId="{B88E836A-D522-49CD-8A77-CADD35617722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4" creationId="{3ECC81BD-B2B5-464A-AA05-81CED6BC8DB1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5" creationId="{402ACF66-ECA2-4E74-BC55-2BC431B92F39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8" creationId="{DCAE2708-DD5B-4274-88F5-1BCD5AA78F4D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1" creationId="{79FC5FF8-1335-4840-B72D-D5E8B980FA1E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2" creationId="{B4E6049D-1979-4FD1-A752-35AFA55534E7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3" creationId="{5018B0E1-D627-47DC-9083-08DA9FC8BFD9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7" creationId="{5FD251DC-F204-4965-84BE-953993593562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8" creationId="{F12D356B-E66E-4A77-9872-C8593DB69DA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22" creationId="{59E185E1-0701-4F96-A34F-E469D8ACF5D8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27" creationId="{BB55BCB1-ADA2-4C3D-B9C2-5FC6EAD35089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28" creationId="{29052807-C7A9-45B8-800C-04029B3C1172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30" creationId="{B5AE8B73-3B6E-4E93-A17A-588C6CD927C8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31" creationId="{914D22D4-0114-4240-A18F-25B36B88E6BD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37" creationId="{F8B3ACAF-9EB5-4A3D-B985-638C88E675E4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38" creationId="{8111C508-14C6-4B1B-BE50-FA43E5AA8E98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0" creationId="{1EAD4274-CF61-4AFC-887E-8B28F7667C17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1" creationId="{BF968C4C-7BBC-4697-A88D-0221766BE966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2" creationId="{2793252F-C537-477D-AAD6-C7B307289340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3" creationId="{23E5FFB7-32DF-4BEF-B3A6-C370C02DE743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4" creationId="{AF60D5FC-B7EA-44AA-B3C5-E8ED4424BF4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5" creationId="{C5D36BC2-C6CE-4D0D-B96A-8103C014CD8A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6" creationId="{48AB879B-F899-4BB8-A889-1FAD04A195C4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7" creationId="{8C086D54-9C81-4C7B-950A-B9A78275071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9" creationId="{9778B13A-932B-48CA-B24E-45DA9A0623D7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50" creationId="{587C3855-1499-4064-AAE3-A5C3D7141975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51" creationId="{9EEEB37A-EF26-48FF-90D6-F4ECA2CACAD8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8" creationId="{51E9F97E-D77F-419E-B892-A72C9133E53C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93" creationId="{3C2F0266-07C3-4A42-81CB-4D6C5D554B86}"/>
          </ac:cxnSpMkLst>
        </pc:cxnChg>
        <pc:cxnChg chg="mod">
          <ac:chgData name="Grady Kurpasi" userId="5a91dfeba158c9e9" providerId="LiveId" clId="{60A1BF8C-FB03-4945-B9EC-64AE7D86DB53}" dt="2021-04-03T13:35:32.660" v="2315" actId="1582"/>
          <ac:cxnSpMkLst>
            <pc:docMk/>
            <pc:sldMk cId="489976063" sldId="273"/>
            <ac:cxnSpMk id="194" creationId="{2D015A14-0C28-4CEC-824B-AB84C277ABE5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201" creationId="{7315DFBB-BBDC-4D41-99E5-2D0C9A6F8F68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204" creationId="{208E560B-5593-4366-A471-572CD7D3B285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208" creationId="{F48895C5-36F3-4441-95FF-FC2EB4524C24}"/>
          </ac:cxnSpMkLst>
        </pc:cxnChg>
      </pc:sldChg>
      <pc:sldChg chg="modSp del mod">
        <pc:chgData name="Grady Kurpasi" userId="5a91dfeba158c9e9" providerId="LiveId" clId="{60A1BF8C-FB03-4945-B9EC-64AE7D86DB53}" dt="2021-04-03T13:37:20.700" v="2323" actId="47"/>
        <pc:sldMkLst>
          <pc:docMk/>
          <pc:sldMk cId="4246139343" sldId="274"/>
        </pc:sldMkLst>
        <pc:spChg chg="mod">
          <ac:chgData name="Grady Kurpasi" userId="5a91dfeba158c9e9" providerId="LiveId" clId="{60A1BF8C-FB03-4945-B9EC-64AE7D86DB53}" dt="2021-04-03T09:44:45.827" v="543" actId="20577"/>
          <ac:spMkLst>
            <pc:docMk/>
            <pc:sldMk cId="4246139343" sldId="274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07:47.932" v="1175" actId="1582"/>
          <ac:spMkLst>
            <pc:docMk/>
            <pc:sldMk cId="4246139343" sldId="274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0:08:16.245" v="1178" actId="1036"/>
          <ac:spMkLst>
            <pc:docMk/>
            <pc:sldMk cId="4246139343" sldId="274"/>
            <ac:spMk id="135" creationId="{F936D9B1-0C63-4A36-B174-93E6CBDBBB86}"/>
          </ac:spMkLst>
        </pc:spChg>
        <pc:graphicFrameChg chg="mod">
          <ac:chgData name="Grady Kurpasi" userId="5a91dfeba158c9e9" providerId="LiveId" clId="{60A1BF8C-FB03-4945-B9EC-64AE7D86DB53}" dt="2021-04-03T10:04:08.478" v="1090" actId="572"/>
          <ac:graphicFrameMkLst>
            <pc:docMk/>
            <pc:sldMk cId="4246139343" sldId="274"/>
            <ac:graphicFrameMk id="136" creationId="{2C2664B4-21AD-4BAD-82D5-5B6F40AF3E31}"/>
          </ac:graphicFrameMkLst>
        </pc:graphicFrameChg>
      </pc:sldChg>
      <pc:sldChg chg="modSp del mod">
        <pc:chgData name="Grady Kurpasi" userId="5a91dfeba158c9e9" providerId="LiveId" clId="{60A1BF8C-FB03-4945-B9EC-64AE7D86DB53}" dt="2021-04-03T13:42:03.017" v="2352" actId="47"/>
        <pc:sldMkLst>
          <pc:docMk/>
          <pc:sldMk cId="1959960725" sldId="275"/>
        </pc:sldMkLst>
        <pc:spChg chg="mod">
          <ac:chgData name="Grady Kurpasi" userId="5a91dfeba158c9e9" providerId="LiveId" clId="{60A1BF8C-FB03-4945-B9EC-64AE7D86DB53}" dt="2021-04-03T09:44:58.189" v="564" actId="20577"/>
          <ac:spMkLst>
            <pc:docMk/>
            <pc:sldMk cId="1959960725" sldId="275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08:56.883" v="1183" actId="1582"/>
          <ac:spMkLst>
            <pc:docMk/>
            <pc:sldMk cId="1959960725" sldId="275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0:08:41.206" v="1181" actId="14861"/>
          <ac:spMkLst>
            <pc:docMk/>
            <pc:sldMk cId="1959960725" sldId="275"/>
            <ac:spMk id="135" creationId="{F936D9B1-0C63-4A36-B174-93E6CBDBBB86}"/>
          </ac:spMkLst>
        </pc:spChg>
      </pc:sldChg>
      <pc:sldChg chg="delSp modSp del mod modShow">
        <pc:chgData name="Grady Kurpasi" userId="5a91dfeba158c9e9" providerId="LiveId" clId="{60A1BF8C-FB03-4945-B9EC-64AE7D86DB53}" dt="2021-04-03T13:54:35.213" v="2480" actId="47"/>
        <pc:sldMkLst>
          <pc:docMk/>
          <pc:sldMk cId="531387483" sldId="276"/>
        </pc:sldMkLst>
        <pc:spChg chg="mod">
          <ac:chgData name="Grady Kurpasi" userId="5a91dfeba158c9e9" providerId="LiveId" clId="{60A1BF8C-FB03-4945-B9EC-64AE7D86DB53}" dt="2021-04-03T09:45:23.393" v="606" actId="20577"/>
          <ac:spMkLst>
            <pc:docMk/>
            <pc:sldMk cId="531387483" sldId="276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10:24.630" v="1189" actId="1582"/>
          <ac:spMkLst>
            <pc:docMk/>
            <pc:sldMk cId="531387483" sldId="276"/>
            <ac:spMk id="129" creationId="{2D58456A-CB74-40FA-A0BE-722498295955}"/>
          </ac:spMkLst>
        </pc:spChg>
        <pc:spChg chg="del">
          <ac:chgData name="Grady Kurpasi" userId="5a91dfeba158c9e9" providerId="LiveId" clId="{60A1BF8C-FB03-4945-B9EC-64AE7D86DB53}" dt="2021-04-03T13:47:06.479" v="2421" actId="478"/>
          <ac:spMkLst>
            <pc:docMk/>
            <pc:sldMk cId="531387483" sldId="276"/>
            <ac:spMk id="153" creationId="{617BD83B-EF84-4395-B9D1-50D53DCCE5FB}"/>
          </ac:spMkLst>
        </pc:spChg>
        <pc:spChg chg="mod">
          <ac:chgData name="Grady Kurpasi" userId="5a91dfeba158c9e9" providerId="LiveId" clId="{60A1BF8C-FB03-4945-B9EC-64AE7D86DB53}" dt="2021-04-03T10:10:13.804" v="1187" actId="14861"/>
          <ac:spMkLst>
            <pc:docMk/>
            <pc:sldMk cId="531387483" sldId="276"/>
            <ac:spMk id="177" creationId="{9C4605E6-AA6D-436B-A79C-DD9C1344DEDD}"/>
          </ac:spMkLst>
        </pc:spChg>
        <pc:graphicFrameChg chg="mod modGraphic">
          <ac:chgData name="Grady Kurpasi" userId="5a91dfeba158c9e9" providerId="LiveId" clId="{60A1BF8C-FB03-4945-B9EC-64AE7D86DB53}" dt="2021-04-03T13:47:40.809" v="2426" actId="242"/>
          <ac:graphicFrameMkLst>
            <pc:docMk/>
            <pc:sldMk cId="531387483" sldId="276"/>
            <ac:graphicFrameMk id="136" creationId="{2C2664B4-21AD-4BAD-82D5-5B6F40AF3E31}"/>
          </ac:graphicFrameMkLst>
        </pc:graphicFrameChg>
      </pc:sldChg>
      <pc:sldChg chg="delSp modSp del mod">
        <pc:chgData name="Grady Kurpasi" userId="5a91dfeba158c9e9" providerId="LiveId" clId="{60A1BF8C-FB03-4945-B9EC-64AE7D86DB53}" dt="2021-04-03T13:46:16.353" v="2418" actId="47"/>
        <pc:sldMkLst>
          <pc:docMk/>
          <pc:sldMk cId="1226900271" sldId="277"/>
        </pc:sldMkLst>
        <pc:spChg chg="mod">
          <ac:chgData name="Grady Kurpasi" userId="5a91dfeba158c9e9" providerId="LiveId" clId="{60A1BF8C-FB03-4945-B9EC-64AE7D86DB53}" dt="2021-04-03T09:45:09.962" v="583" actId="20577"/>
          <ac:spMkLst>
            <pc:docMk/>
            <pc:sldMk cId="1226900271" sldId="277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09:31.661" v="1185" actId="1582"/>
          <ac:spMkLst>
            <pc:docMk/>
            <pc:sldMk cId="1226900271" sldId="277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0:09:44.451" v="1186" actId="14861"/>
          <ac:spMkLst>
            <pc:docMk/>
            <pc:sldMk cId="1226900271" sldId="277"/>
            <ac:spMk id="135" creationId="{F936D9B1-0C63-4A36-B174-93E6CBDBBB86}"/>
          </ac:spMkLst>
        </pc:spChg>
        <pc:spChg chg="del">
          <ac:chgData name="Grady Kurpasi" userId="5a91dfeba158c9e9" providerId="LiveId" clId="{60A1BF8C-FB03-4945-B9EC-64AE7D86DB53}" dt="2021-04-03T13:42:24.962" v="2354" actId="478"/>
          <ac:spMkLst>
            <pc:docMk/>
            <pc:sldMk cId="1226900271" sldId="277"/>
            <ac:spMk id="153" creationId="{617BD83B-EF84-4395-B9D1-50D53DCCE5FB}"/>
          </ac:spMkLst>
        </pc:spChg>
        <pc:graphicFrameChg chg="mod modGraphic">
          <ac:chgData name="Grady Kurpasi" userId="5a91dfeba158c9e9" providerId="LiveId" clId="{60A1BF8C-FB03-4945-B9EC-64AE7D86DB53}" dt="2021-04-03T13:44:11.976" v="2409" actId="1076"/>
          <ac:graphicFrameMkLst>
            <pc:docMk/>
            <pc:sldMk cId="1226900271" sldId="277"/>
            <ac:graphicFrameMk id="136" creationId="{2C2664B4-21AD-4BAD-82D5-5B6F40AF3E31}"/>
          </ac:graphicFrameMkLst>
        </pc:graphicFrameChg>
      </pc:sldChg>
      <pc:sldChg chg="delSp modSp del mod modShow">
        <pc:chgData name="Grady Kurpasi" userId="5a91dfeba158c9e9" providerId="LiveId" clId="{60A1BF8C-FB03-4945-B9EC-64AE7D86DB53}" dt="2021-04-03T13:54:41.146" v="2481" actId="47"/>
        <pc:sldMkLst>
          <pc:docMk/>
          <pc:sldMk cId="3758312496" sldId="278"/>
        </pc:sldMkLst>
        <pc:spChg chg="mod">
          <ac:chgData name="Grady Kurpasi" userId="5a91dfeba158c9e9" providerId="LiveId" clId="{60A1BF8C-FB03-4945-B9EC-64AE7D86DB53}" dt="2021-04-03T09:45:35.240" v="625" actId="20577"/>
          <ac:spMkLst>
            <pc:docMk/>
            <pc:sldMk cId="3758312496" sldId="278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11:44.776" v="1200" actId="1582"/>
          <ac:spMkLst>
            <pc:docMk/>
            <pc:sldMk cId="3758312496" sldId="278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0:10:56.235" v="1198" actId="1037"/>
          <ac:spMkLst>
            <pc:docMk/>
            <pc:sldMk cId="3758312496" sldId="278"/>
            <ac:spMk id="135" creationId="{F936D9B1-0C63-4A36-B174-93E6CBDBBB86}"/>
          </ac:spMkLst>
        </pc:spChg>
        <pc:spChg chg="del">
          <ac:chgData name="Grady Kurpasi" userId="5a91dfeba158c9e9" providerId="LiveId" clId="{60A1BF8C-FB03-4945-B9EC-64AE7D86DB53}" dt="2021-04-03T13:52:06.715" v="2467" actId="478"/>
          <ac:spMkLst>
            <pc:docMk/>
            <pc:sldMk cId="3758312496" sldId="278"/>
            <ac:spMk id="153" creationId="{617BD83B-EF84-4395-B9D1-50D53DCCE5FB}"/>
          </ac:spMkLst>
        </pc:spChg>
        <pc:graphicFrameChg chg="mod modGraphic">
          <ac:chgData name="Grady Kurpasi" userId="5a91dfeba158c9e9" providerId="LiveId" clId="{60A1BF8C-FB03-4945-B9EC-64AE7D86DB53}" dt="2021-04-03T13:52:38.788" v="2472"/>
          <ac:graphicFrameMkLst>
            <pc:docMk/>
            <pc:sldMk cId="3758312496" sldId="278"/>
            <ac:graphicFrameMk id="136" creationId="{2C2664B4-21AD-4BAD-82D5-5B6F40AF3E31}"/>
          </ac:graphicFrameMkLst>
        </pc:graphicFrameChg>
      </pc:sldChg>
      <pc:sldChg chg="addSp delSp modSp del mod">
        <pc:chgData name="Grady Kurpasi" userId="5a91dfeba158c9e9" providerId="LiveId" clId="{60A1BF8C-FB03-4945-B9EC-64AE7D86DB53}" dt="2021-04-03T14:03:46.979" v="2702" actId="47"/>
        <pc:sldMkLst>
          <pc:docMk/>
          <pc:sldMk cId="4122904974" sldId="279"/>
        </pc:sldMkLst>
        <pc:spChg chg="mod">
          <ac:chgData name="Grady Kurpasi" userId="5a91dfeba158c9e9" providerId="LiveId" clId="{60A1BF8C-FB03-4945-B9EC-64AE7D86DB53}" dt="2021-04-03T10:13:47.976" v="1214" actId="14861"/>
          <ac:spMkLst>
            <pc:docMk/>
            <pc:sldMk cId="4122904974" sldId="279"/>
            <ac:spMk id="6" creationId="{00000000-0000-0000-0000-000000000000}"/>
          </ac:spMkLst>
        </pc:spChg>
        <pc:spChg chg="mod">
          <ac:chgData name="Grady Kurpasi" userId="5a91dfeba158c9e9" providerId="LiveId" clId="{60A1BF8C-FB03-4945-B9EC-64AE7D86DB53}" dt="2021-04-03T09:45:49.684" v="644" actId="20577"/>
          <ac:spMkLst>
            <pc:docMk/>
            <pc:sldMk cId="4122904974" sldId="279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13:34.990" v="1213" actId="14861"/>
          <ac:spMkLst>
            <pc:docMk/>
            <pc:sldMk cId="4122904974" sldId="279"/>
            <ac:spMk id="2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09:40:54.290" v="395" actId="14861"/>
          <ac:spMkLst>
            <pc:docMk/>
            <pc:sldMk cId="4122904974" sldId="279"/>
            <ac:spMk id="36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0:12:31.661" v="1203" actId="1582"/>
          <ac:spMkLst>
            <pc:docMk/>
            <pc:sldMk cId="4122904974" sldId="279"/>
            <ac:spMk id="129" creationId="{2D58456A-CB74-40FA-A0BE-722498295955}"/>
          </ac:spMkLst>
        </pc:spChg>
        <pc:spChg chg="del">
          <ac:chgData name="Grady Kurpasi" userId="5a91dfeba158c9e9" providerId="LiveId" clId="{60A1BF8C-FB03-4945-B9EC-64AE7D86DB53}" dt="2021-04-03T10:13:21.977" v="1212" actId="478"/>
          <ac:spMkLst>
            <pc:docMk/>
            <pc:sldMk cId="4122904974" sldId="279"/>
            <ac:spMk id="135" creationId="{F936D9B1-0C63-4A36-B174-93E6CBDBBB86}"/>
          </ac:spMkLst>
        </pc:spChg>
        <pc:spChg chg="mod">
          <ac:chgData name="Grady Kurpasi" userId="5a91dfeba158c9e9" providerId="LiveId" clId="{60A1BF8C-FB03-4945-B9EC-64AE7D86DB53}" dt="2021-04-03T09:36:06.456" v="336" actId="14100"/>
          <ac:spMkLst>
            <pc:docMk/>
            <pc:sldMk cId="4122904974" sldId="279"/>
            <ac:spMk id="153" creationId="{617BD83B-EF84-4395-B9D1-50D53DCCE5FB}"/>
          </ac:spMkLst>
        </pc:spChg>
        <pc:spChg chg="add mod">
          <ac:chgData name="Grady Kurpasi" userId="5a91dfeba158c9e9" providerId="LiveId" clId="{60A1BF8C-FB03-4945-B9EC-64AE7D86DB53}" dt="2021-04-03T10:13:11.001" v="1209" actId="1582"/>
          <ac:spMkLst>
            <pc:docMk/>
            <pc:sldMk cId="4122904974" sldId="279"/>
            <ac:spMk id="160" creationId="{33DF7C09-6D5D-43C0-8007-E7B82C5B172E}"/>
          </ac:spMkLst>
        </pc:spChg>
        <pc:spChg chg="mod">
          <ac:chgData name="Grady Kurpasi" userId="5a91dfeba158c9e9" providerId="LiveId" clId="{60A1BF8C-FB03-4945-B9EC-64AE7D86DB53}" dt="2021-04-03T10:12:07.601" v="1201" actId="14861"/>
          <ac:spMkLst>
            <pc:docMk/>
            <pc:sldMk cId="4122904974" sldId="279"/>
            <ac:spMk id="177" creationId="{9C4605E6-AA6D-436B-A79C-DD9C1344DEDD}"/>
          </ac:spMkLst>
        </pc:spChg>
        <pc:spChg chg="add mod">
          <ac:chgData name="Grady Kurpasi" userId="5a91dfeba158c9e9" providerId="LiveId" clId="{60A1BF8C-FB03-4945-B9EC-64AE7D86DB53}" dt="2021-04-03T09:42:44.102" v="404" actId="14861"/>
          <ac:spMkLst>
            <pc:docMk/>
            <pc:sldMk cId="4122904974" sldId="279"/>
            <ac:spMk id="178" creationId="{0880226B-70EA-4BE1-BF5E-346F16849A21}"/>
          </ac:spMkLst>
        </pc:spChg>
        <pc:spChg chg="add mod">
          <ac:chgData name="Grady Kurpasi" userId="5a91dfeba158c9e9" providerId="LiveId" clId="{60A1BF8C-FB03-4945-B9EC-64AE7D86DB53}" dt="2021-04-03T09:42:50.228" v="407" actId="1036"/>
          <ac:spMkLst>
            <pc:docMk/>
            <pc:sldMk cId="4122904974" sldId="279"/>
            <ac:spMk id="180" creationId="{574866BB-0E2E-4EDA-A04F-A7F8EC8BA6E3}"/>
          </ac:spMkLst>
        </pc:spChg>
        <pc:spChg chg="add del mod">
          <ac:chgData name="Grady Kurpasi" userId="5a91dfeba158c9e9" providerId="LiveId" clId="{60A1BF8C-FB03-4945-B9EC-64AE7D86DB53}" dt="2021-04-03T09:43:26.936" v="479" actId="478"/>
          <ac:spMkLst>
            <pc:docMk/>
            <pc:sldMk cId="4122904974" sldId="279"/>
            <ac:spMk id="181" creationId="{9655E791-2685-4866-9F4F-241EFCFEF33B}"/>
          </ac:spMkLst>
        </pc:spChg>
        <pc:spChg chg="add del mod">
          <ac:chgData name="Grady Kurpasi" userId="5a91dfeba158c9e9" providerId="LiveId" clId="{60A1BF8C-FB03-4945-B9EC-64AE7D86DB53}" dt="2021-04-03T09:43:29.695" v="480" actId="478"/>
          <ac:spMkLst>
            <pc:docMk/>
            <pc:sldMk cId="4122904974" sldId="279"/>
            <ac:spMk id="182" creationId="{5A48AF01-0B7E-437E-A9B2-7697A0AF072F}"/>
          </ac:spMkLst>
        </pc:spChg>
        <pc:grpChg chg="add del">
          <ac:chgData name="Grady Kurpasi" userId="5a91dfeba158c9e9" providerId="LiveId" clId="{60A1BF8C-FB03-4945-B9EC-64AE7D86DB53}" dt="2021-04-03T10:13:14.878" v="1211" actId="478"/>
          <ac:grpSpMkLst>
            <pc:docMk/>
            <pc:sldMk cId="4122904974" sldId="279"/>
            <ac:grpSpMk id="97" creationId="{7C45DFDB-877C-47EF-BD5F-3FF40F0C1DDF}"/>
          </ac:grpSpMkLst>
        </pc:grpChg>
        <pc:graphicFrameChg chg="mod modGraphic">
          <ac:chgData name="Grady Kurpasi" userId="5a91dfeba158c9e9" providerId="LiveId" clId="{60A1BF8C-FB03-4945-B9EC-64AE7D86DB53}" dt="2021-04-03T09:36:00.742" v="335" actId="20577"/>
          <ac:graphicFrameMkLst>
            <pc:docMk/>
            <pc:sldMk cId="4122904974" sldId="279"/>
            <ac:graphicFrameMk id="136" creationId="{2C2664B4-21AD-4BAD-82D5-5B6F40AF3E31}"/>
          </ac:graphicFrameMkLst>
        </pc:graphicFrameChg>
        <pc:graphicFrameChg chg="add mod ord modGraphic">
          <ac:chgData name="Grady Kurpasi" userId="5a91dfeba158c9e9" providerId="LiveId" clId="{60A1BF8C-FB03-4945-B9EC-64AE7D86DB53}" dt="2021-04-03T09:42:27.851" v="403" actId="167"/>
          <ac:graphicFrameMkLst>
            <pc:docMk/>
            <pc:sldMk cId="4122904974" sldId="279"/>
            <ac:graphicFrameMk id="179" creationId="{11683BB0-0F0A-4542-8E27-C177522BA5D2}"/>
          </ac:graphicFrameMkLst>
        </pc:graphicFrame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18" creationId="{1E042BB9-722D-4882-987D-788B3E93DA57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3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3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40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4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09:40:54.290" v="395" actId="14861"/>
          <ac:cxnSpMkLst>
            <pc:docMk/>
            <pc:sldMk cId="4122904974" sldId="279"/>
            <ac:cxnSpMk id="78" creationId="{19442AEB-6D8C-4435-AFB7-EA85ACC719D0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82" creationId="{01FEA0F6-DFBB-425A-B70E-7A3BB95BFB8B}"/>
          </ac:cxnSpMkLst>
        </pc:cxnChg>
        <pc:cxnChg chg="mod">
          <ac:chgData name="Grady Kurpasi" userId="5a91dfeba158c9e9" providerId="LiveId" clId="{60A1BF8C-FB03-4945-B9EC-64AE7D86DB53}" dt="2021-04-03T09:40:54.290" v="395" actId="14861"/>
          <ac:cxnSpMkLst>
            <pc:docMk/>
            <pc:sldMk cId="4122904974" sldId="279"/>
            <ac:cxnSpMk id="86" creationId="{0B4136B2-872A-4AD3-8122-25EB72D9F94B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89" creationId="{EF5F56DA-43D7-45EC-9AB2-9DCB368C1D95}"/>
          </ac:cxnSpMkLst>
        </pc:cxnChg>
      </pc:sldChg>
      <pc:sldChg chg="addSp delSp modSp add del mod">
        <pc:chgData name="Grady Kurpasi" userId="5a91dfeba158c9e9" providerId="LiveId" clId="{60A1BF8C-FB03-4945-B9EC-64AE7D86DB53}" dt="2021-04-03T14:09:58.158" v="2929" actId="47"/>
        <pc:sldMkLst>
          <pc:docMk/>
          <pc:sldMk cId="1708668038" sldId="280"/>
        </pc:sldMkLst>
        <pc:spChg chg="mod">
          <ac:chgData name="Grady Kurpasi" userId="5a91dfeba158c9e9" providerId="LiveId" clId="{60A1BF8C-FB03-4945-B9EC-64AE7D86DB53}" dt="2021-04-03T09:46:40.020" v="651" actId="20577"/>
          <ac:spMkLst>
            <pc:docMk/>
            <pc:sldMk cId="1708668038" sldId="280"/>
            <ac:spMk id="13" creationId="{B53095EB-7CBF-4664-960A-156B7B1A49B7}"/>
          </ac:spMkLst>
        </pc:spChg>
        <pc:spChg chg="add mod">
          <ac:chgData name="Grady Kurpasi" userId="5a91dfeba158c9e9" providerId="LiveId" clId="{60A1BF8C-FB03-4945-B9EC-64AE7D86DB53}" dt="2021-04-03T09:56:49.364" v="1041" actId="1076"/>
          <ac:spMkLst>
            <pc:docMk/>
            <pc:sldMk cId="1708668038" sldId="280"/>
            <ac:spMk id="14" creationId="{479C986B-EE48-4E4B-9FC1-20A4F96A7DF7}"/>
          </ac:spMkLst>
        </pc:spChg>
        <pc:spChg chg="add del mod">
          <ac:chgData name="Grady Kurpasi" userId="5a91dfeba158c9e9" providerId="LiveId" clId="{60A1BF8C-FB03-4945-B9EC-64AE7D86DB53}" dt="2021-04-03T12:15:41.394" v="1356" actId="478"/>
          <ac:spMkLst>
            <pc:docMk/>
            <pc:sldMk cId="1708668038" sldId="280"/>
            <ac:spMk id="16" creationId="{F3581237-E35E-4A04-956E-81CE8F800F6A}"/>
          </ac:spMkLst>
        </pc:spChg>
        <pc:spChg chg="add mod">
          <ac:chgData name="Grady Kurpasi" userId="5a91dfeba158c9e9" providerId="LiveId" clId="{60A1BF8C-FB03-4945-B9EC-64AE7D86DB53}" dt="2021-04-03T14:08:56.203" v="2918" actId="14861"/>
          <ac:spMkLst>
            <pc:docMk/>
            <pc:sldMk cId="1708668038" sldId="280"/>
            <ac:spMk id="19" creationId="{D351B349-F20D-42AA-92DF-67E334658683}"/>
          </ac:spMkLst>
        </pc:spChg>
        <pc:spChg chg="mod">
          <ac:chgData name="Grady Kurpasi" userId="5a91dfeba158c9e9" providerId="LiveId" clId="{60A1BF8C-FB03-4945-B9EC-64AE7D86DB53}" dt="2021-04-03T09:47:36.267" v="653" actId="14861"/>
          <ac:spMkLst>
            <pc:docMk/>
            <pc:sldMk cId="1708668038" sldId="280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09:47:59.338" v="721" actId="478"/>
          <ac:spMkLst>
            <pc:docMk/>
            <pc:sldMk cId="1708668038" sldId="280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2:17:11.616" v="1370" actId="208"/>
          <ac:spMkLst>
            <pc:docMk/>
            <pc:sldMk cId="1708668038" sldId="280"/>
            <ac:spMk id="132" creationId="{7C8223F9-18BB-4345-9E1E-9EAEC56BCDAF}"/>
          </ac:spMkLst>
        </pc:spChg>
        <pc:spChg chg="del">
          <ac:chgData name="Grady Kurpasi" userId="5a91dfeba158c9e9" providerId="LiveId" clId="{60A1BF8C-FB03-4945-B9EC-64AE7D86DB53}" dt="2021-04-03T10:16:35.186" v="1218" actId="478"/>
          <ac:spMkLst>
            <pc:docMk/>
            <pc:sldMk cId="1708668038" sldId="280"/>
            <ac:spMk id="135" creationId="{F936D9B1-0C63-4A36-B174-93E6CBDBBB86}"/>
          </ac:spMkLst>
        </pc:spChg>
        <pc:spChg chg="del">
          <ac:chgData name="Grady Kurpasi" userId="5a91dfeba158c9e9" providerId="LiveId" clId="{60A1BF8C-FB03-4945-B9EC-64AE7D86DB53}" dt="2021-04-03T09:47:59.338" v="721" actId="478"/>
          <ac:spMkLst>
            <pc:docMk/>
            <pc:sldMk cId="1708668038" sldId="280"/>
            <ac:spMk id="153" creationId="{617BD83B-EF84-4395-B9D1-50D53DCCE5FB}"/>
          </ac:spMkLst>
        </pc:spChg>
        <pc:spChg chg="del">
          <ac:chgData name="Grady Kurpasi" userId="5a91dfeba158c9e9" providerId="LiveId" clId="{60A1BF8C-FB03-4945-B9EC-64AE7D86DB53}" dt="2021-04-03T09:47:59.338" v="721" actId="478"/>
          <ac:spMkLst>
            <pc:docMk/>
            <pc:sldMk cId="1708668038" sldId="280"/>
            <ac:spMk id="160" creationId="{33DF7C09-6D5D-43C0-8007-E7B82C5B172E}"/>
          </ac:spMkLst>
        </pc:spChg>
        <pc:spChg chg="del">
          <ac:chgData name="Grady Kurpasi" userId="5a91dfeba158c9e9" providerId="LiveId" clId="{60A1BF8C-FB03-4945-B9EC-64AE7D86DB53}" dt="2021-04-03T09:47:17.988" v="652" actId="478"/>
          <ac:spMkLst>
            <pc:docMk/>
            <pc:sldMk cId="1708668038" sldId="280"/>
            <ac:spMk id="177" creationId="{9C4605E6-AA6D-436B-A79C-DD9C1344DEDD}"/>
          </ac:spMkLst>
        </pc:spChg>
        <pc:spChg chg="del">
          <ac:chgData name="Grady Kurpasi" userId="5a91dfeba158c9e9" providerId="LiveId" clId="{60A1BF8C-FB03-4945-B9EC-64AE7D86DB53}" dt="2021-04-03T09:47:59.338" v="721" actId="478"/>
          <ac:spMkLst>
            <pc:docMk/>
            <pc:sldMk cId="1708668038" sldId="280"/>
            <ac:spMk id="178" creationId="{0880226B-70EA-4BE1-BF5E-346F16849A21}"/>
          </ac:spMkLst>
        </pc:spChg>
        <pc:spChg chg="add mod">
          <ac:chgData name="Grady Kurpasi" userId="5a91dfeba158c9e9" providerId="LiveId" clId="{60A1BF8C-FB03-4945-B9EC-64AE7D86DB53}" dt="2021-04-03T09:47:50.130" v="720" actId="1035"/>
          <ac:spMkLst>
            <pc:docMk/>
            <pc:sldMk cId="1708668038" sldId="280"/>
            <ac:spMk id="181" creationId="{8894E80F-5F23-488E-8277-249BF43F54B9}"/>
          </ac:spMkLst>
        </pc:spChg>
        <pc:spChg chg="add del mod">
          <ac:chgData name="Grady Kurpasi" userId="5a91dfeba158c9e9" providerId="LiveId" clId="{60A1BF8C-FB03-4945-B9EC-64AE7D86DB53}" dt="2021-04-03T09:52:13.747" v="861" actId="478"/>
          <ac:spMkLst>
            <pc:docMk/>
            <pc:sldMk cId="1708668038" sldId="280"/>
            <ac:spMk id="184" creationId="{B4A23A62-6A0A-4527-8888-85A53679DFB2}"/>
          </ac:spMkLst>
        </pc:spChg>
        <pc:spChg chg="add del mod">
          <ac:chgData name="Grady Kurpasi" userId="5a91dfeba158c9e9" providerId="LiveId" clId="{60A1BF8C-FB03-4945-B9EC-64AE7D86DB53}" dt="2021-04-03T09:57:50.990" v="1065" actId="478"/>
          <ac:spMkLst>
            <pc:docMk/>
            <pc:sldMk cId="1708668038" sldId="280"/>
            <ac:spMk id="185" creationId="{72288CDB-D7AE-4EDA-9EA3-336422C9F09C}"/>
          </ac:spMkLst>
        </pc:spChg>
        <pc:spChg chg="add mod">
          <ac:chgData name="Grady Kurpasi" userId="5a91dfeba158c9e9" providerId="LiveId" clId="{60A1BF8C-FB03-4945-B9EC-64AE7D86DB53}" dt="2021-04-03T09:54:14.412" v="952" actId="1037"/>
          <ac:spMkLst>
            <pc:docMk/>
            <pc:sldMk cId="1708668038" sldId="280"/>
            <ac:spMk id="186" creationId="{C03BB483-4045-4244-B49D-4B8D3A1C0DFF}"/>
          </ac:spMkLst>
        </pc:spChg>
        <pc:spChg chg="add del mod">
          <ac:chgData name="Grady Kurpasi" userId="5a91dfeba158c9e9" providerId="LiveId" clId="{60A1BF8C-FB03-4945-B9EC-64AE7D86DB53}" dt="2021-04-03T09:57:47.110" v="1064" actId="478"/>
          <ac:spMkLst>
            <pc:docMk/>
            <pc:sldMk cId="1708668038" sldId="280"/>
            <ac:spMk id="187" creationId="{69E963E8-5119-4572-9642-BB774994471C}"/>
          </ac:spMkLst>
        </pc:spChg>
        <pc:spChg chg="add mod ord">
          <ac:chgData name="Grady Kurpasi" userId="5a91dfeba158c9e9" providerId="LiveId" clId="{60A1BF8C-FB03-4945-B9EC-64AE7D86DB53}" dt="2021-04-03T09:58:13.072" v="1068" actId="167"/>
          <ac:spMkLst>
            <pc:docMk/>
            <pc:sldMk cId="1708668038" sldId="280"/>
            <ac:spMk id="190" creationId="{18AC209F-8BE6-4E84-BD07-D1A1F129EABC}"/>
          </ac:spMkLst>
        </pc:spChg>
        <pc:spChg chg="add mod ord">
          <ac:chgData name="Grady Kurpasi" userId="5a91dfeba158c9e9" providerId="LiveId" clId="{60A1BF8C-FB03-4945-B9EC-64AE7D86DB53}" dt="2021-04-03T12:18:00.340" v="1517" actId="20577"/>
          <ac:spMkLst>
            <pc:docMk/>
            <pc:sldMk cId="1708668038" sldId="280"/>
            <ac:spMk id="191" creationId="{BF9D6E91-9CD4-4EA5-9FAF-69DB8C8BB74E}"/>
          </ac:spMkLst>
        </pc:spChg>
        <pc:spChg chg="add mod">
          <ac:chgData name="Grady Kurpasi" userId="5a91dfeba158c9e9" providerId="LiveId" clId="{60A1BF8C-FB03-4945-B9EC-64AE7D86DB53}" dt="2021-04-03T14:08:03.579" v="2914" actId="1582"/>
          <ac:spMkLst>
            <pc:docMk/>
            <pc:sldMk cId="1708668038" sldId="280"/>
            <ac:spMk id="194" creationId="{DBA40118-DCA4-4924-BCB7-E23A0EC02770}"/>
          </ac:spMkLst>
        </pc:spChg>
        <pc:spChg chg="add mod">
          <ac:chgData name="Grady Kurpasi" userId="5a91dfeba158c9e9" providerId="LiveId" clId="{60A1BF8C-FB03-4945-B9EC-64AE7D86DB53}" dt="2021-04-03T14:08:03.579" v="2914" actId="1582"/>
          <ac:spMkLst>
            <pc:docMk/>
            <pc:sldMk cId="1708668038" sldId="280"/>
            <ac:spMk id="195" creationId="{39D2578A-E63D-4ECC-8635-03C714748F59}"/>
          </ac:spMkLst>
        </pc:spChg>
        <pc:spChg chg="add del mod">
          <ac:chgData name="Grady Kurpasi" userId="5a91dfeba158c9e9" providerId="LiveId" clId="{60A1BF8C-FB03-4945-B9EC-64AE7D86DB53}" dt="2021-04-03T14:07:30.602" v="2910" actId="478"/>
          <ac:spMkLst>
            <pc:docMk/>
            <pc:sldMk cId="1708668038" sldId="280"/>
            <ac:spMk id="196" creationId="{B3281097-DE4F-4604-B71F-3412B5D0C033}"/>
          </ac:spMkLst>
        </pc:spChg>
        <pc:spChg chg="add del mod">
          <ac:chgData name="Grady Kurpasi" userId="5a91dfeba158c9e9" providerId="LiveId" clId="{60A1BF8C-FB03-4945-B9EC-64AE7D86DB53}" dt="2021-04-03T14:07:30.602" v="2910" actId="478"/>
          <ac:spMkLst>
            <pc:docMk/>
            <pc:sldMk cId="1708668038" sldId="280"/>
            <ac:spMk id="197" creationId="{0C71C822-AFA8-42C2-8E8D-74898CFBDFA1}"/>
          </ac:spMkLst>
        </pc:spChg>
        <pc:graphicFrameChg chg="add mod modGraphic">
          <ac:chgData name="Grady Kurpasi" userId="5a91dfeba158c9e9" providerId="LiveId" clId="{60A1BF8C-FB03-4945-B9EC-64AE7D86DB53}" dt="2021-04-03T14:09:14.087" v="2920" actId="1076"/>
          <ac:graphicFrameMkLst>
            <pc:docMk/>
            <pc:sldMk cId="1708668038" sldId="280"/>
            <ac:graphicFrameMk id="17" creationId="{30449169-F473-439C-9A6C-DCDEA0D825E2}"/>
          </ac:graphicFrameMkLst>
        </pc:graphicFrameChg>
        <pc:graphicFrameChg chg="del">
          <ac:chgData name="Grady Kurpasi" userId="5a91dfeba158c9e9" providerId="LiveId" clId="{60A1BF8C-FB03-4945-B9EC-64AE7D86DB53}" dt="2021-04-03T09:47:59.338" v="721" actId="478"/>
          <ac:graphicFrameMkLst>
            <pc:docMk/>
            <pc:sldMk cId="1708668038" sldId="280"/>
            <ac:graphicFrameMk id="136" creationId="{2C2664B4-21AD-4BAD-82D5-5B6F40AF3E31}"/>
          </ac:graphicFrameMkLst>
        </pc:graphicFrameChg>
        <pc:graphicFrameChg chg="mod">
          <ac:chgData name="Grady Kurpasi" userId="5a91dfeba158c9e9" providerId="LiveId" clId="{60A1BF8C-FB03-4945-B9EC-64AE7D86DB53}" dt="2021-04-03T12:16:56.646" v="1367" actId="1076"/>
          <ac:graphicFrameMkLst>
            <pc:docMk/>
            <pc:sldMk cId="1708668038" sldId="280"/>
            <ac:graphicFrameMk id="155" creationId="{EA317358-4967-4596-93DC-47817628EFCD}"/>
          </ac:graphicFrameMkLst>
        </pc:graphicFrameChg>
        <pc:graphicFrameChg chg="del">
          <ac:chgData name="Grady Kurpasi" userId="5a91dfeba158c9e9" providerId="LiveId" clId="{60A1BF8C-FB03-4945-B9EC-64AE7D86DB53}" dt="2021-04-03T09:47:59.338" v="721" actId="478"/>
          <ac:graphicFrameMkLst>
            <pc:docMk/>
            <pc:sldMk cId="1708668038" sldId="280"/>
            <ac:graphicFrameMk id="179" creationId="{11683BB0-0F0A-4542-8E27-C177522BA5D2}"/>
          </ac:graphicFrameMkLst>
        </pc:graphicFrameChg>
        <pc:cxnChg chg="mod">
          <ac:chgData name="Grady Kurpasi" userId="5a91dfeba158c9e9" providerId="LiveId" clId="{60A1BF8C-FB03-4945-B9EC-64AE7D86DB53}" dt="2021-04-03T09:47:36.267" v="653" actId="14861"/>
          <ac:cxnSpMkLst>
            <pc:docMk/>
            <pc:sldMk cId="1708668038" sldId="280"/>
            <ac:cxnSpMk id="4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09:47:36.267" v="653" actId="14861"/>
          <ac:cxnSpMkLst>
            <pc:docMk/>
            <pc:sldMk cId="1708668038" sldId="280"/>
            <ac:cxnSpMk id="78" creationId="{19442AEB-6D8C-4435-AFB7-EA85ACC719D0}"/>
          </ac:cxnSpMkLst>
        </pc:cxnChg>
        <pc:cxnChg chg="mod">
          <ac:chgData name="Grady Kurpasi" userId="5a91dfeba158c9e9" providerId="LiveId" clId="{60A1BF8C-FB03-4945-B9EC-64AE7D86DB53}" dt="2021-04-03T09:47:36.267" v="653" actId="14861"/>
          <ac:cxnSpMkLst>
            <pc:docMk/>
            <pc:sldMk cId="1708668038" sldId="280"/>
            <ac:cxnSpMk id="86" creationId="{0B4136B2-872A-4AD3-8122-25EB72D9F94B}"/>
          </ac:cxnSpMkLst>
        </pc:cxnChg>
        <pc:cxnChg chg="add mod">
          <ac:chgData name="Grady Kurpasi" userId="5a91dfeba158c9e9" providerId="LiveId" clId="{60A1BF8C-FB03-4945-B9EC-64AE7D86DB53}" dt="2021-04-03T09:50:03.842" v="725" actId="14100"/>
          <ac:cxnSpMkLst>
            <pc:docMk/>
            <pc:sldMk cId="1708668038" sldId="280"/>
            <ac:cxnSpMk id="182" creationId="{DF296135-B9ED-4F5D-910B-9512A9F44FE4}"/>
          </ac:cxnSpMkLst>
        </pc:cxnChg>
        <pc:cxnChg chg="add mod">
          <ac:chgData name="Grady Kurpasi" userId="5a91dfeba158c9e9" providerId="LiveId" clId="{60A1BF8C-FB03-4945-B9EC-64AE7D86DB53}" dt="2021-04-03T09:50:10.468" v="727" actId="1076"/>
          <ac:cxnSpMkLst>
            <pc:docMk/>
            <pc:sldMk cId="1708668038" sldId="280"/>
            <ac:cxnSpMk id="183" creationId="{685C33B2-4079-48AD-812C-F1652EC29536}"/>
          </ac:cxnSpMkLst>
        </pc:cxnChg>
        <pc:cxnChg chg="add del mod">
          <ac:chgData name="Grady Kurpasi" userId="5a91dfeba158c9e9" providerId="LiveId" clId="{60A1BF8C-FB03-4945-B9EC-64AE7D86DB53}" dt="2021-04-03T09:58:07.370" v="1067" actId="478"/>
          <ac:cxnSpMkLst>
            <pc:docMk/>
            <pc:sldMk cId="1708668038" sldId="280"/>
            <ac:cxnSpMk id="188" creationId="{46591247-3851-48CF-BE1A-A72F47048E27}"/>
          </ac:cxnSpMkLst>
        </pc:cxnChg>
        <pc:cxnChg chg="add del mod">
          <ac:chgData name="Grady Kurpasi" userId="5a91dfeba158c9e9" providerId="LiveId" clId="{60A1BF8C-FB03-4945-B9EC-64AE7D86DB53}" dt="2021-04-03T09:58:16.085" v="1069" actId="478"/>
          <ac:cxnSpMkLst>
            <pc:docMk/>
            <pc:sldMk cId="1708668038" sldId="280"/>
            <ac:cxnSpMk id="189" creationId="{609821DC-E080-4413-932E-513E6FA06824}"/>
          </ac:cxnSpMkLst>
        </pc:cxnChg>
        <pc:cxnChg chg="add mod">
          <ac:chgData name="Grady Kurpasi" userId="5a91dfeba158c9e9" providerId="LiveId" clId="{60A1BF8C-FB03-4945-B9EC-64AE7D86DB53}" dt="2021-04-03T09:57:40.314" v="1063" actId="1035"/>
          <ac:cxnSpMkLst>
            <pc:docMk/>
            <pc:sldMk cId="1708668038" sldId="280"/>
            <ac:cxnSpMk id="192" creationId="{1D2EACDF-E577-47EA-A502-8A2B64D61FF6}"/>
          </ac:cxnSpMkLst>
        </pc:cxnChg>
        <pc:cxnChg chg="add mod">
          <ac:chgData name="Grady Kurpasi" userId="5a91dfeba158c9e9" providerId="LiveId" clId="{60A1BF8C-FB03-4945-B9EC-64AE7D86DB53}" dt="2021-04-03T09:57:40.314" v="1063" actId="1035"/>
          <ac:cxnSpMkLst>
            <pc:docMk/>
            <pc:sldMk cId="1708668038" sldId="280"/>
            <ac:cxnSpMk id="193" creationId="{4B2EBD6B-67BE-4F9F-92FA-F12926DFD742}"/>
          </ac:cxnSpMkLst>
        </pc:cxnChg>
      </pc:sldChg>
      <pc:sldChg chg="addSp delSp modSp add mod">
        <pc:chgData name="Grady Kurpasi" userId="5a91dfeba158c9e9" providerId="LiveId" clId="{60A1BF8C-FB03-4945-B9EC-64AE7D86DB53}" dt="2021-04-11T05:01:09.441" v="17346" actId="478"/>
        <pc:sldMkLst>
          <pc:docMk/>
          <pc:sldMk cId="3037807358" sldId="281"/>
        </pc:sldMkLst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4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6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2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35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36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43" creationId="{0D9B93F6-A1DB-4E73-9F2D-60DC413E8844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45" creationId="{2C31ECB4-1616-4878-9E83-2381E8E468FB}"/>
          </ac:spMkLst>
        </pc:spChg>
        <pc:spChg chg="mod">
          <ac:chgData name="Grady Kurpasi" userId="5a91dfeba158c9e9" providerId="LiveId" clId="{60A1BF8C-FB03-4945-B9EC-64AE7D86DB53}" dt="2021-04-03T13:25:52.067" v="2259" actId="208"/>
          <ac:spMkLst>
            <pc:docMk/>
            <pc:sldMk cId="3037807358" sldId="281"/>
            <ac:spMk id="5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8:54.279" v="1716" actId="478"/>
          <ac:spMkLst>
            <pc:docMk/>
            <pc:sldMk cId="3037807358" sldId="281"/>
            <ac:spMk id="59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8:50.904" v="1715" actId="478"/>
          <ac:spMkLst>
            <pc:docMk/>
            <pc:sldMk cId="3037807358" sldId="281"/>
            <ac:spMk id="60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3:26:09.957" v="2261" actId="207"/>
          <ac:spMkLst>
            <pc:docMk/>
            <pc:sldMk cId="3037807358" sldId="281"/>
            <ac:spMk id="61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3:25:52.067" v="2259" actId="208"/>
          <ac:spMkLst>
            <pc:docMk/>
            <pc:sldMk cId="3037807358" sldId="281"/>
            <ac:spMk id="62" creationId="{4D049864-ED4E-457C-9C84-55B94EA6FA13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73" creationId="{7836D2A0-7BEF-4CF6-B47C-25272F5E277D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83" creationId="{DA02E51A-BB5F-46E6-A1A2-74310E4652FA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87" creationId="{A959C13C-4941-4C6E-AD02-068D6FB369DB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94" creationId="{532B28F6-712C-4589-BC08-3555CAD510E8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14" creationId="{720F1A8E-2350-42BD-B65E-1460E6EC8B9C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15" creationId="{737022D7-F9CF-4848-9D61-9E0F3A9865B1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16" creationId="{EDBE5CF2-ACDC-4F9F-BDD7-FC27B049651B}"/>
          </ac:spMkLst>
        </pc:spChg>
        <pc:spChg chg="add mod">
          <ac:chgData name="Grady Kurpasi" userId="5a91dfeba158c9e9" providerId="LiveId" clId="{60A1BF8C-FB03-4945-B9EC-64AE7D86DB53}" dt="2021-04-03T13:26:31.275" v="2264" actId="208"/>
          <ac:spMkLst>
            <pc:docMk/>
            <pc:sldMk cId="3037807358" sldId="281"/>
            <ac:spMk id="117" creationId="{72477C43-1DCA-4AA6-AABA-75B21ABB1D53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19" creationId="{743EFE2D-6B5B-4141-B823-F81BAE7C81DF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20" creationId="{5061F111-2450-491B-A6E2-F68B3CFA580E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21" creationId="{DA66E9EB-5286-4DEA-B8B8-F5B80861E17B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23" creationId="{847BA92E-CFB9-4C47-9672-0DBEF5D118A6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24" creationId="{97F48FB2-5F6B-4E01-A062-60D8F9EC6909}"/>
          </ac:spMkLst>
        </pc:spChg>
        <pc:spChg chg="add mod">
          <ac:chgData name="Grady Kurpasi" userId="5a91dfeba158c9e9" providerId="LiveId" clId="{60A1BF8C-FB03-4945-B9EC-64AE7D86DB53}" dt="2021-04-03T13:26:31.275" v="2264" actId="208"/>
          <ac:spMkLst>
            <pc:docMk/>
            <pc:sldMk cId="3037807358" sldId="281"/>
            <ac:spMk id="126" creationId="{C152D804-3D68-4A0B-B591-54F8A9989CD0}"/>
          </ac:spMkLst>
        </pc:spChg>
        <pc:spChg chg="add mod">
          <ac:chgData name="Grady Kurpasi" userId="5a91dfeba158c9e9" providerId="LiveId" clId="{60A1BF8C-FB03-4945-B9EC-64AE7D86DB53}" dt="2021-04-03T13:26:31.275" v="2264" actId="208"/>
          <ac:spMkLst>
            <pc:docMk/>
            <pc:sldMk cId="3037807358" sldId="281"/>
            <ac:spMk id="127" creationId="{8496D584-5120-4692-AD63-19F3A0188DFA}"/>
          </ac:spMkLst>
        </pc:spChg>
        <pc:spChg chg="del">
          <ac:chgData name="Grady Kurpasi" userId="5a91dfeba158c9e9" providerId="LiveId" clId="{60A1BF8C-FB03-4945-B9EC-64AE7D86DB53}" dt="2021-04-11T05:01:09.441" v="17346" actId="478"/>
          <ac:spMkLst>
            <pc:docMk/>
            <pc:sldMk cId="3037807358" sldId="281"/>
            <ac:spMk id="128" creationId="{BD7CFC06-1E61-46EC-ABD8-D7D7C18601DB}"/>
          </ac:spMkLst>
        </pc:spChg>
        <pc:spChg chg="add 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30" creationId="{F8B32198-B442-402B-86CD-8A8AA8126CFB}"/>
          </ac:spMkLst>
        </pc:spChg>
        <pc:spChg chg="add 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31" creationId="{9AE35C2B-C809-4E54-BD28-C55B29406C59}"/>
          </ac:spMkLst>
        </pc:spChg>
        <pc:spChg chg="add mod">
          <ac:chgData name="Grady Kurpasi" userId="5a91dfeba158c9e9" providerId="LiveId" clId="{60A1BF8C-FB03-4945-B9EC-64AE7D86DB53}" dt="2021-04-03T12:37:55.585" v="1699" actId="208"/>
          <ac:spMkLst>
            <pc:docMk/>
            <pc:sldMk cId="3037807358" sldId="281"/>
            <ac:spMk id="137" creationId="{A6CCEE74-C818-48EB-9870-BBE766C3482F}"/>
          </ac:spMkLst>
        </pc:spChg>
        <pc:spChg chg="add mod">
          <ac:chgData name="Grady Kurpasi" userId="5a91dfeba158c9e9" providerId="LiveId" clId="{60A1BF8C-FB03-4945-B9EC-64AE7D86DB53}" dt="2021-04-03T12:37:55.585" v="1699" actId="208"/>
          <ac:spMkLst>
            <pc:docMk/>
            <pc:sldMk cId="3037807358" sldId="281"/>
            <ac:spMk id="138" creationId="{9ADDFA90-E634-4B24-9D3A-6E02DE5CECB1}"/>
          </ac:spMkLst>
        </pc:spChg>
        <pc:spChg chg="add mod">
          <ac:chgData name="Grady Kurpasi" userId="5a91dfeba158c9e9" providerId="LiveId" clId="{60A1BF8C-FB03-4945-B9EC-64AE7D86DB53}" dt="2021-04-03T12:37:55.585" v="1699" actId="208"/>
          <ac:spMkLst>
            <pc:docMk/>
            <pc:sldMk cId="3037807358" sldId="281"/>
            <ac:spMk id="139" creationId="{7B3D7D37-6E74-45B0-A8E5-8A32C4F0E680}"/>
          </ac:spMkLst>
        </pc:spChg>
        <pc:spChg chg="add mod">
          <ac:chgData name="Grady Kurpasi" userId="5a91dfeba158c9e9" providerId="LiveId" clId="{60A1BF8C-FB03-4945-B9EC-64AE7D86DB53}" dt="2021-04-03T12:37:55.585" v="1699" actId="208"/>
          <ac:spMkLst>
            <pc:docMk/>
            <pc:sldMk cId="3037807358" sldId="281"/>
            <ac:spMk id="140" creationId="{5B94D058-B658-4AA7-8438-87E8FBABD6D3}"/>
          </ac:spMkLst>
        </pc:spChg>
        <pc:spChg chg="add mod">
          <ac:chgData name="Grady Kurpasi" userId="5a91dfeba158c9e9" providerId="LiveId" clId="{60A1BF8C-FB03-4945-B9EC-64AE7D86DB53}" dt="2021-04-03T13:26:17.903" v="2262" actId="207"/>
          <ac:spMkLst>
            <pc:docMk/>
            <pc:sldMk cId="3037807358" sldId="281"/>
            <ac:spMk id="141" creationId="{C3615616-C858-4281-B587-7E1410878435}"/>
          </ac:spMkLst>
        </pc:spChg>
        <pc:spChg chg="add mod">
          <ac:chgData name="Grady Kurpasi" userId="5a91dfeba158c9e9" providerId="LiveId" clId="{60A1BF8C-FB03-4945-B9EC-64AE7D86DB53}" dt="2021-04-03T12:40:13.306" v="1840" actId="207"/>
          <ac:spMkLst>
            <pc:docMk/>
            <pc:sldMk cId="3037807358" sldId="281"/>
            <ac:spMk id="142" creationId="{DF264734-95D9-4650-9694-45E2818254A6}"/>
          </ac:spMkLst>
        </pc:spChg>
        <pc:grpChg chg="mod">
          <ac:chgData name="Grady Kurpasi" userId="5a91dfeba158c9e9" providerId="LiveId" clId="{60A1BF8C-FB03-4945-B9EC-64AE7D86DB53}" dt="2021-04-03T12:43:58.908" v="1901" actId="1076"/>
          <ac:grpSpMkLst>
            <pc:docMk/>
            <pc:sldMk cId="3037807358" sldId="281"/>
            <ac:grpSpMk id="15" creationId="{A370B916-9C4B-4D4D-91F8-78CCD6B72059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51" creationId="{C902C150-2586-43E9-9A68-81BC1120ED01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95" creationId="{627AFCE6-F20E-4A36-9572-0FD72914FB8B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96" creationId="{A72871F5-08A9-4D61-8D0E-CD6E9579D9A7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97" creationId="{7C45DFDB-877C-47EF-BD5F-3FF40F0C1DDF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98" creationId="{09ED9066-1044-4774-AE64-16C6EA3187FB}"/>
          </ac:grpSpMkLst>
        </pc:grpChg>
        <pc:picChg chg="mod">
          <ac:chgData name="Grady Kurpasi" userId="5a91dfeba158c9e9" providerId="LiveId" clId="{60A1BF8C-FB03-4945-B9EC-64AE7D86DB53}" dt="2021-04-03T12:37:48.132" v="1698" actId="571"/>
          <ac:picMkLst>
            <pc:docMk/>
            <pc:sldMk cId="3037807358" sldId="281"/>
            <ac:picMk id="23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37:48.132" v="1698" actId="571"/>
          <ac:picMkLst>
            <pc:docMk/>
            <pc:sldMk cId="3037807358" sldId="281"/>
            <ac:picMk id="30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37:48.132" v="1698" actId="571"/>
          <ac:picMkLst>
            <pc:docMk/>
            <pc:sldMk cId="3037807358" sldId="281"/>
            <ac:picMk id="56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37:48.132" v="1698" actId="571"/>
          <ac:picMkLst>
            <pc:docMk/>
            <pc:sldMk cId="3037807358" sldId="281"/>
            <ac:picMk id="63" creationId="{83BBBD62-3C38-4753-A0B9-2D3BF5B146BB}"/>
          </ac:picMkLst>
        </pc:picChg>
        <pc:cxnChg chg="mod">
          <ac:chgData name="Grady Kurpasi" userId="5a91dfeba158c9e9" providerId="LiveId" clId="{60A1BF8C-FB03-4945-B9EC-64AE7D86DB53}" dt="2021-04-03T13:26:53.932" v="2269" actId="208"/>
          <ac:cxnSpMkLst>
            <pc:docMk/>
            <pc:sldMk cId="3037807358" sldId="281"/>
            <ac:cxnSpMk id="18" creationId="{1E042BB9-722D-4882-987D-788B3E93DA57}"/>
          </ac:cxnSpMkLst>
        </pc:cxnChg>
        <pc:cxnChg chg="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3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37" creationId="{1A5632A4-0756-424C-A27A-059BC6170910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3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40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4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44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4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4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45.213" v="2258" actId="1076"/>
          <ac:cxnSpMkLst>
            <pc:docMk/>
            <pc:sldMk cId="3037807358" sldId="281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45.213" v="2258" actId="1076"/>
          <ac:cxnSpMkLst>
            <pc:docMk/>
            <pc:sldMk cId="3037807358" sldId="281"/>
            <ac:cxnSpMk id="65" creationId="{A512E3FA-7C10-4472-A4B2-3EFD95CC1D56}"/>
          </ac:cxnSpMkLst>
        </pc:cxnChg>
        <pc:cxnChg chg="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82" creationId="{01FEA0F6-DFBB-425A-B70E-7A3BB95BFB8B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89" creationId="{EF5F56DA-43D7-45EC-9AB2-9DCB368C1D95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91" creationId="{4F5DF0A7-6228-475F-A0F6-6D26265798DF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93" creationId="{BE175E3D-6E88-48BF-8579-D268018AB663}"/>
          </ac:cxnSpMkLst>
        </pc:cxnChg>
        <pc:cxnChg chg="add 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118" creationId="{EC175320-0B30-4A87-BEF4-6448D6460B38}"/>
          </ac:cxnSpMkLst>
        </pc:cxnChg>
        <pc:cxnChg chg="add 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122" creationId="{B3111128-1BCA-4469-B7CD-49DFFB267C2B}"/>
          </ac:cxnSpMkLst>
        </pc:cxnChg>
        <pc:cxnChg chg="add 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125" creationId="{030C5D92-37A5-4AA0-B08E-6B3BA2599A7D}"/>
          </ac:cxnSpMkLst>
        </pc:cxnChg>
      </pc:sldChg>
      <pc:sldChg chg="addSp delSp modSp add mod">
        <pc:chgData name="Grady Kurpasi" userId="5a91dfeba158c9e9" providerId="LiveId" clId="{60A1BF8C-FB03-4945-B9EC-64AE7D86DB53}" dt="2021-04-03T13:32:05.386" v="2299"/>
        <pc:sldMkLst>
          <pc:docMk/>
          <pc:sldMk cId="151318740" sldId="282"/>
        </pc:sldMkLst>
        <pc:spChg chg="del mod">
          <ac:chgData name="Grady Kurpasi" userId="5a91dfeba158c9e9" providerId="LiveId" clId="{60A1BF8C-FB03-4945-B9EC-64AE7D86DB53}" dt="2021-04-03T13:28:56.083" v="2282" actId="478"/>
          <ac:spMkLst>
            <pc:docMk/>
            <pc:sldMk cId="151318740" sldId="282"/>
            <ac:spMk id="2" creationId="{D58DC3AC-D2FC-4085-A1E3-556C5E14B0B0}"/>
          </ac:spMkLst>
        </pc:spChg>
        <pc:spChg chg="del mod">
          <ac:chgData name="Grady Kurpasi" userId="5a91dfeba158c9e9" providerId="LiveId" clId="{60A1BF8C-FB03-4945-B9EC-64AE7D86DB53}" dt="2021-04-03T13:28:53.808" v="2280" actId="478"/>
          <ac:spMkLst>
            <pc:docMk/>
            <pc:sldMk cId="151318740" sldId="282"/>
            <ac:spMk id="81" creationId="{288B4BDB-DFAE-4858-9127-A08ADA018396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47" creationId="{81596316-C49E-465F-AEFA-2433DE332F33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48" creationId="{510E818E-B537-4595-9884-E89CD59263DD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49" creationId="{8823A602-FE35-4B49-A720-3B95BA51BB66}"/>
          </ac:spMkLst>
        </pc:spChg>
        <pc:spChg chg="mod">
          <ac:chgData name="Grady Kurpasi" userId="5a91dfeba158c9e9" providerId="LiveId" clId="{60A1BF8C-FB03-4945-B9EC-64AE7D86DB53}" dt="2021-04-03T13:28:41.589" v="2277" actId="208"/>
          <ac:spMkLst>
            <pc:docMk/>
            <pc:sldMk cId="151318740" sldId="282"/>
            <ac:spMk id="350" creationId="{B15567A0-02B9-44D3-B78D-2E23D3862D41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57" creationId="{D6A5BDAF-D665-4486-BEC2-DA1FFB43A5BC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58" creationId="{869D9856-CB82-4D6C-8A8D-FA31EAF08F37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64" creationId="{53B9EE8C-22BE-4915-84FB-EC861B761E2B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2" creationId="{63CAC5E4-C581-4540-8C26-7046F15B7944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3" creationId="{3CB0D780-EC42-430A-A5B2-ADDFAA0FA8F2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4" creationId="{D461C0C8-CAC6-42D4-B0C3-3D90EC2FABDA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5" creationId="{BCBE7B54-3694-49B8-AAF7-81531BBDF090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6" creationId="{DA083EF3-03C1-4970-B9C1-4BA1D7A830BF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7" creationId="{F316309C-F49C-42BC-AB88-E4D124C5A3FB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8" creationId="{68FDA0F2-1F29-4AD3-AC8D-502C8CF1709B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9" creationId="{923314B2-9BC7-4831-B8BF-EDE2B983ACE1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83" creationId="{DFFBBF06-EBA4-476B-9BF5-9662D6F19459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84" creationId="{3BE157B7-043A-402E-9B8E-67E6ACEB1467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86" creationId="{21891C03-D6E9-419C-839B-F2EBACD412CC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87" creationId="{FC342E2D-5B43-4A1E-B2A8-6C27AFB57B69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90" creationId="{EBD7829A-3009-4CE4-9465-A4AF6A77BB7C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93" creationId="{E371BF1D-7F7F-4D4F-8DE5-2C1B23F9A57E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94" creationId="{A98E7618-DB5B-4E4E-9034-E88469DB32BF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97" creationId="{67D831E9-18DC-485A-ABE2-F0C63976D120}"/>
          </ac:spMkLst>
        </pc:spChg>
        <pc:grpChg chg="add del mod">
          <ac:chgData name="Grady Kurpasi" userId="5a91dfeba158c9e9" providerId="LiveId" clId="{60A1BF8C-FB03-4945-B9EC-64AE7D86DB53}" dt="2021-04-03T13:07:44.939" v="2105" actId="478"/>
          <ac:grpSpMkLst>
            <pc:docMk/>
            <pc:sldMk cId="151318740" sldId="282"/>
            <ac:grpSpMk id="346" creationId="{5BA489EF-3E8B-4481-BFCE-10FC76D1AD04}"/>
          </ac:grpSpMkLst>
        </pc:grpChg>
        <pc:grpChg chg="mod">
          <ac:chgData name="Grady Kurpasi" userId="5a91dfeba158c9e9" providerId="LiveId" clId="{60A1BF8C-FB03-4945-B9EC-64AE7D86DB53}" dt="2021-04-03T13:07:29.467" v="2101" actId="571"/>
          <ac:grpSpMkLst>
            <pc:docMk/>
            <pc:sldMk cId="151318740" sldId="282"/>
            <ac:grpSpMk id="362" creationId="{C0BDBB0C-9437-45B4-B97E-7DA565D70244}"/>
          </ac:grpSpMkLst>
        </pc:grpChg>
        <pc:grpChg chg="mod">
          <ac:chgData name="Grady Kurpasi" userId="5a91dfeba158c9e9" providerId="LiveId" clId="{60A1BF8C-FB03-4945-B9EC-64AE7D86DB53}" dt="2021-04-03T13:07:29.467" v="2101" actId="571"/>
          <ac:grpSpMkLst>
            <pc:docMk/>
            <pc:sldMk cId="151318740" sldId="282"/>
            <ac:grpSpMk id="367" creationId="{026FFD36-BEC3-4895-BE91-B5C44DDAC06F}"/>
          </ac:grpSpMkLst>
        </pc:grpChg>
        <pc:grpChg chg="mod">
          <ac:chgData name="Grady Kurpasi" userId="5a91dfeba158c9e9" providerId="LiveId" clId="{60A1BF8C-FB03-4945-B9EC-64AE7D86DB53}" dt="2021-04-03T13:07:29.467" v="2101" actId="571"/>
          <ac:grpSpMkLst>
            <pc:docMk/>
            <pc:sldMk cId="151318740" sldId="282"/>
            <ac:grpSpMk id="371" creationId="{41DA848D-BE26-46B9-B604-03C312DE49A8}"/>
          </ac:grpSpMkLst>
        </pc:grpChg>
        <pc:grpChg chg="mod">
          <ac:chgData name="Grady Kurpasi" userId="5a91dfeba158c9e9" providerId="LiveId" clId="{60A1BF8C-FB03-4945-B9EC-64AE7D86DB53}" dt="2021-04-03T13:07:29.467" v="2101" actId="571"/>
          <ac:grpSpMkLst>
            <pc:docMk/>
            <pc:sldMk cId="151318740" sldId="282"/>
            <ac:grpSpMk id="385" creationId="{2634BCA0-DC2B-4E40-A803-212DCBF6E147}"/>
          </ac:grpSpMkLst>
        </pc:grpChg>
        <pc:graphicFrameChg chg="mod modGraphic">
          <ac:chgData name="Grady Kurpasi" userId="5a91dfeba158c9e9" providerId="LiveId" clId="{60A1BF8C-FB03-4945-B9EC-64AE7D86DB53}" dt="2021-04-03T13:32:00.398" v="2298"/>
          <ac:graphicFrameMkLst>
            <pc:docMk/>
            <pc:sldMk cId="151318740" sldId="282"/>
            <ac:graphicFrameMk id="151" creationId="{EF0C51B3-5F31-46E8-8B53-6AF803D9CF3C}"/>
          </ac:graphicFrameMkLst>
        </pc:graphicFrameChg>
        <pc:graphicFrameChg chg="mod modGraphic">
          <ac:chgData name="Grady Kurpasi" userId="5a91dfeba158c9e9" providerId="LiveId" clId="{60A1BF8C-FB03-4945-B9EC-64AE7D86DB53}" dt="2021-04-03T13:32:05.386" v="2299"/>
          <ac:graphicFrameMkLst>
            <pc:docMk/>
            <pc:sldMk cId="151318740" sldId="282"/>
            <ac:graphicFrameMk id="153" creationId="{D2D71A67-B71F-48E7-89D3-8D0FE8867900}"/>
          </ac:graphicFrameMkLst>
        </pc:graphicFrame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65" creationId="{252AE869-3784-4018-8412-F5535C2CDE1F}"/>
          </ac:picMkLst>
        </pc:pic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80" creationId="{A406298B-9752-41CA-A912-70F636B404C5}"/>
          </ac:picMkLst>
        </pc:pic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88" creationId="{5BACB67B-5FBE-4CB7-92B8-9301A59E9491}"/>
          </ac:picMkLst>
        </pc:pic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91" creationId="{644C3058-BBC6-41C3-B190-7EC2EF6C3D4E}"/>
          </ac:picMkLst>
        </pc:pic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95" creationId="{3210CBD4-9E80-4108-B47A-A8DFA6AB8D0A}"/>
          </ac:picMkLst>
        </pc:picChg>
        <pc:cxnChg chg="add mod">
          <ac:chgData name="Grady Kurpasi" userId="5a91dfeba158c9e9" providerId="LiveId" clId="{60A1BF8C-FB03-4945-B9EC-64AE7D86DB53}" dt="2021-04-03T13:07:32.620" v="2102" actId="208"/>
          <ac:cxnSpMkLst>
            <pc:docMk/>
            <pc:sldMk cId="151318740" sldId="282"/>
            <ac:cxnSpMk id="73" creationId="{791F13AC-9E32-4A19-BBE3-FE92883487AE}"/>
          </ac:cxnSpMkLst>
        </pc:cxnChg>
        <pc:cxnChg chg="add del mod">
          <ac:chgData name="Grady Kurpasi" userId="5a91dfeba158c9e9" providerId="LiveId" clId="{60A1BF8C-FB03-4945-B9EC-64AE7D86DB53}" dt="2021-04-03T13:07:38.101" v="2103" actId="478"/>
          <ac:cxnSpMkLst>
            <pc:docMk/>
            <pc:sldMk cId="151318740" sldId="282"/>
            <ac:cxnSpMk id="74" creationId="{5479B66E-AB50-461A-BA1A-FDCE2DEDBF80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51" creationId="{94B12158-E9F5-459B-BA01-2B835527CB4C}"/>
          </ac:cxnSpMkLst>
        </pc:cxnChg>
        <pc:cxnChg chg="add del mod">
          <ac:chgData name="Grady Kurpasi" userId="5a91dfeba158c9e9" providerId="LiveId" clId="{60A1BF8C-FB03-4945-B9EC-64AE7D86DB53}" dt="2021-04-03T13:07:51.151" v="2107" actId="478"/>
          <ac:cxnSpMkLst>
            <pc:docMk/>
            <pc:sldMk cId="151318740" sldId="282"/>
            <ac:cxnSpMk id="352" creationId="{2B16EB1C-99BD-45D0-8F29-9E70C70A012C}"/>
          </ac:cxnSpMkLst>
        </pc:cxnChg>
        <pc:cxnChg chg="mod">
          <ac:chgData name="Grady Kurpasi" userId="5a91dfeba158c9e9" providerId="LiveId" clId="{60A1BF8C-FB03-4945-B9EC-64AE7D86DB53}" dt="2021-04-03T13:28:50.545" v="2278" actId="208"/>
          <ac:cxnSpMkLst>
            <pc:docMk/>
            <pc:sldMk cId="151318740" sldId="282"/>
            <ac:cxnSpMk id="353" creationId="{80530A9E-4937-4BDD-93E0-A26BF0979221}"/>
          </ac:cxnSpMkLst>
        </pc:cxnChg>
        <pc:cxnChg chg="mod">
          <ac:chgData name="Grady Kurpasi" userId="5a91dfeba158c9e9" providerId="LiveId" clId="{60A1BF8C-FB03-4945-B9EC-64AE7D86DB53}" dt="2021-04-03T13:08:34.460" v="2115" actId="208"/>
          <ac:cxnSpMkLst>
            <pc:docMk/>
            <pc:sldMk cId="151318740" sldId="282"/>
            <ac:cxnSpMk id="354" creationId="{6E550BB3-FEA8-4FB5-9C6A-559B30D084FB}"/>
          </ac:cxnSpMkLst>
        </pc:cxnChg>
        <pc:cxnChg chg="mod">
          <ac:chgData name="Grady Kurpasi" userId="5a91dfeba158c9e9" providerId="LiveId" clId="{60A1BF8C-FB03-4945-B9EC-64AE7D86DB53}" dt="2021-04-03T13:08:23.673" v="2111" actId="208"/>
          <ac:cxnSpMkLst>
            <pc:docMk/>
            <pc:sldMk cId="151318740" sldId="282"/>
            <ac:cxnSpMk id="355" creationId="{F5FD42FF-EB93-4ECE-AD26-94EFC31B0654}"/>
          </ac:cxnSpMkLst>
        </pc:cxnChg>
        <pc:cxnChg chg="mod">
          <ac:chgData name="Grady Kurpasi" userId="5a91dfeba158c9e9" providerId="LiveId" clId="{60A1BF8C-FB03-4945-B9EC-64AE7D86DB53}" dt="2021-04-03T13:28:41.589" v="2277" actId="208"/>
          <ac:cxnSpMkLst>
            <pc:docMk/>
            <pc:sldMk cId="151318740" sldId="282"/>
            <ac:cxnSpMk id="356" creationId="{1C3109EE-8AC2-4F20-A589-CBCB79DFE6A2}"/>
          </ac:cxnSpMkLst>
        </pc:cxnChg>
        <pc:cxnChg chg="mod">
          <ac:chgData name="Grady Kurpasi" userId="5a91dfeba158c9e9" providerId="LiveId" clId="{60A1BF8C-FB03-4945-B9EC-64AE7D86DB53}" dt="2021-04-03T13:07:29.467" v="2101" actId="571"/>
          <ac:cxnSpMkLst>
            <pc:docMk/>
            <pc:sldMk cId="151318740" sldId="282"/>
            <ac:cxnSpMk id="359" creationId="{4A299F3C-888B-4477-9227-4D0DC8644EDA}"/>
          </ac:cxnSpMkLst>
        </pc:cxnChg>
        <pc:cxnChg chg="mod">
          <ac:chgData name="Grady Kurpasi" userId="5a91dfeba158c9e9" providerId="LiveId" clId="{60A1BF8C-FB03-4945-B9EC-64AE7D86DB53}" dt="2021-04-03T13:07:56.629" v="2108" actId="208"/>
          <ac:cxnSpMkLst>
            <pc:docMk/>
            <pc:sldMk cId="151318740" sldId="282"/>
            <ac:cxnSpMk id="360" creationId="{59281A2E-1234-429F-81E0-D94F4F28DF36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61" creationId="{1A94C2FF-34E9-4386-96A9-17488BF328EB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63" creationId="{EE5F2314-9BFF-4DB4-BDF2-0CB69408969A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66" creationId="{95B9F45A-EE7B-489E-BD5C-A464F2B571F8}"/>
          </ac:cxnSpMkLst>
        </pc:cxnChg>
        <pc:cxnChg chg="mod">
          <ac:chgData name="Grady Kurpasi" userId="5a91dfeba158c9e9" providerId="LiveId" clId="{60A1BF8C-FB03-4945-B9EC-64AE7D86DB53}" dt="2021-04-03T13:08:29.225" v="2113" actId="208"/>
          <ac:cxnSpMkLst>
            <pc:docMk/>
            <pc:sldMk cId="151318740" sldId="282"/>
            <ac:cxnSpMk id="368" creationId="{7D509103-2759-4317-AC7D-09D097006E43}"/>
          </ac:cxnSpMkLst>
        </pc:cxnChg>
        <pc:cxnChg chg="mod">
          <ac:chgData name="Grady Kurpasi" userId="5a91dfeba158c9e9" providerId="LiveId" clId="{60A1BF8C-FB03-4945-B9EC-64AE7D86DB53}" dt="2021-04-03T13:08:20.067" v="2110" actId="208"/>
          <ac:cxnSpMkLst>
            <pc:docMk/>
            <pc:sldMk cId="151318740" sldId="282"/>
            <ac:cxnSpMk id="369" creationId="{BEE86817-F270-4647-BA5B-AF3C0CFBDF59}"/>
          </ac:cxnSpMkLst>
        </pc:cxnChg>
        <pc:cxnChg chg="mod">
          <ac:chgData name="Grady Kurpasi" userId="5a91dfeba158c9e9" providerId="LiveId" clId="{60A1BF8C-FB03-4945-B9EC-64AE7D86DB53}" dt="2021-04-03T13:28:50.545" v="2278" actId="208"/>
          <ac:cxnSpMkLst>
            <pc:docMk/>
            <pc:sldMk cId="151318740" sldId="282"/>
            <ac:cxnSpMk id="370" creationId="{8405E718-E9A9-4709-9DE4-6505143597ED}"/>
          </ac:cxnSpMkLst>
        </pc:cxnChg>
        <pc:cxnChg chg="mod">
          <ac:chgData name="Grady Kurpasi" userId="5a91dfeba158c9e9" providerId="LiveId" clId="{60A1BF8C-FB03-4945-B9EC-64AE7D86DB53}" dt="2021-04-03T13:07:29.467" v="2101" actId="571"/>
          <ac:cxnSpMkLst>
            <pc:docMk/>
            <pc:sldMk cId="151318740" sldId="282"/>
            <ac:cxnSpMk id="381" creationId="{6A596E5C-959F-4DE8-80B6-EDB2E5C8FC7A}"/>
          </ac:cxnSpMkLst>
        </pc:cxnChg>
        <pc:cxnChg chg="mod">
          <ac:chgData name="Grady Kurpasi" userId="5a91dfeba158c9e9" providerId="LiveId" clId="{60A1BF8C-FB03-4945-B9EC-64AE7D86DB53}" dt="2021-04-03T13:28:41.589" v="2277" actId="208"/>
          <ac:cxnSpMkLst>
            <pc:docMk/>
            <pc:sldMk cId="151318740" sldId="282"/>
            <ac:cxnSpMk id="382" creationId="{94CC2269-0AB2-4E85-AAD1-89DA1DE426FF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89" creationId="{74337EFE-1577-4E21-AD34-260DB73648E1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92" creationId="{77EFFA46-14D8-47BE-818A-628401CA5F1B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96" creationId="{5E74E26D-0D74-4549-A3CB-ECC3A0570EB6}"/>
          </ac:cxnSpMkLst>
        </pc:cxnChg>
        <pc:cxnChg chg="del mod">
          <ac:chgData name="Grady Kurpasi" userId="5a91dfeba158c9e9" providerId="LiveId" clId="{60A1BF8C-FB03-4945-B9EC-64AE7D86DB53}" dt="2021-04-03T13:08:54.760" v="2118" actId="478"/>
          <ac:cxnSpMkLst>
            <pc:docMk/>
            <pc:sldMk cId="151318740" sldId="282"/>
            <ac:cxnSpMk id="403" creationId="{1E0F9CAD-036E-493B-833B-CFA37D61536B}"/>
          </ac:cxnSpMkLst>
        </pc:cxnChg>
        <pc:cxnChg chg="del mod">
          <ac:chgData name="Grady Kurpasi" userId="5a91dfeba158c9e9" providerId="LiveId" clId="{60A1BF8C-FB03-4945-B9EC-64AE7D86DB53}" dt="2021-04-03T13:08:41.840" v="2116" actId="478"/>
          <ac:cxnSpMkLst>
            <pc:docMk/>
            <pc:sldMk cId="151318740" sldId="282"/>
            <ac:cxnSpMk id="407" creationId="{E02BE86A-A929-46CA-9EC0-B9909CC2D0A6}"/>
          </ac:cxnSpMkLst>
        </pc:cxnChg>
      </pc:sldChg>
      <pc:sldChg chg="addSp delSp modSp add mod">
        <pc:chgData name="Grady Kurpasi" userId="5a91dfeba158c9e9" providerId="LiveId" clId="{60A1BF8C-FB03-4945-B9EC-64AE7D86DB53}" dt="2021-04-04T00:37:56.027" v="3934" actId="1582"/>
        <pc:sldMkLst>
          <pc:docMk/>
          <pc:sldMk cId="4026659106" sldId="283"/>
        </pc:sldMkLst>
        <pc:spChg chg="del">
          <ac:chgData name="Grady Kurpasi" userId="5a91dfeba158c9e9" providerId="LiveId" clId="{60A1BF8C-FB03-4945-B9EC-64AE7D86DB53}" dt="2021-04-03T13:15:37.104" v="2156" actId="478"/>
          <ac:spMkLst>
            <pc:docMk/>
            <pc:sldMk cId="4026659106" sldId="283"/>
            <ac:spMk id="132" creationId="{7C8223F9-18BB-4345-9E1E-9EAEC56BCDAF}"/>
          </ac:spMkLst>
        </pc:spChg>
        <pc:spChg chg="mod">
          <ac:chgData name="Grady Kurpasi" userId="5a91dfeba158c9e9" providerId="LiveId" clId="{60A1BF8C-FB03-4945-B9EC-64AE7D86DB53}" dt="2021-04-04T00:37:56.027" v="3934" actId="1582"/>
          <ac:spMkLst>
            <pc:docMk/>
            <pc:sldMk cId="4026659106" sldId="283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3T13:35:07.151" v="2314" actId="208"/>
          <ac:spMkLst>
            <pc:docMk/>
            <pc:sldMk cId="4026659106" sldId="283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3T13:15:29.887" v="2153" actId="20577"/>
          <ac:spMkLst>
            <pc:docMk/>
            <pc:sldMk cId="4026659106" sldId="283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3T13:15:33.348" v="2155" actId="20577"/>
          <ac:spMkLst>
            <pc:docMk/>
            <pc:sldMk cId="4026659106" sldId="283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3T13:34:09.618" v="2305" actId="208"/>
          <ac:spMkLst>
            <pc:docMk/>
            <pc:sldMk cId="4026659106" sldId="283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3T13:34:46.711" v="2312" actId="1076"/>
          <ac:grpSpMkLst>
            <pc:docMk/>
            <pc:sldMk cId="4026659106" sldId="283"/>
            <ac:grpSpMk id="152" creationId="{A87F2927-0D8E-4D24-A2C4-AFF84A8EFAE8}"/>
          </ac:grpSpMkLst>
        </pc:grpChg>
        <pc:graphicFrameChg chg="mod modGraphic">
          <ac:chgData name="Grady Kurpasi" userId="5a91dfeba158c9e9" providerId="LiveId" clId="{60A1BF8C-FB03-4945-B9EC-64AE7D86DB53}" dt="2021-04-03T13:39:11.996" v="2341" actId="572"/>
          <ac:graphicFrameMkLst>
            <pc:docMk/>
            <pc:sldMk cId="4026659106" sldId="283"/>
            <ac:graphicFrameMk id="2" creationId="{512D4991-49FC-4B79-BE98-878C3B19E2CB}"/>
          </ac:graphicFrameMkLst>
        </pc:graphicFrameChg>
        <pc:graphicFrameChg chg="mod modGraphic">
          <ac:chgData name="Grady Kurpasi" userId="5a91dfeba158c9e9" providerId="LiveId" clId="{60A1BF8C-FB03-4945-B9EC-64AE7D86DB53}" dt="2021-04-03T13:36:35.525" v="2322" actId="113"/>
          <ac:graphicFrameMkLst>
            <pc:docMk/>
            <pc:sldMk cId="4026659106" sldId="283"/>
            <ac:graphicFrameMk id="154" creationId="{CA291D5D-8AB7-4A3F-8986-5CDEA8BE036E}"/>
          </ac:graphicFrameMkLst>
        </pc:graphicFrameChg>
        <pc:cxnChg chg="mod">
          <ac:chgData name="Grady Kurpasi" userId="5a91dfeba158c9e9" providerId="LiveId" clId="{60A1BF8C-FB03-4945-B9EC-64AE7D86DB53}" dt="2021-04-03T13:35:55.212" v="2316" actId="1582"/>
          <ac:cxnSpMkLst>
            <pc:docMk/>
            <pc:sldMk cId="4026659106" sldId="283"/>
            <ac:cxnSpMk id="163" creationId="{DCD9A80F-F215-498B-B5F0-7D7865CB77A8}"/>
          </ac:cxnSpMkLst>
        </pc:cxnChg>
        <pc:cxnChg chg="add del">
          <ac:chgData name="Grady Kurpasi" userId="5a91dfeba158c9e9" providerId="LiveId" clId="{60A1BF8C-FB03-4945-B9EC-64AE7D86DB53}" dt="2021-04-03T13:34:24.895" v="2308" actId="478"/>
          <ac:cxnSpMkLst>
            <pc:docMk/>
            <pc:sldMk cId="4026659106" sldId="283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13:34:02.047" v="2304" actId="208"/>
          <ac:cxnSpMkLst>
            <pc:docMk/>
            <pc:sldMk cId="4026659106" sldId="283"/>
            <ac:cxnSpMk id="194" creationId="{2D015A14-0C28-4CEC-824B-AB84C277ABE5}"/>
          </ac:cxnSpMkLst>
        </pc:cxnChg>
      </pc:sldChg>
      <pc:sldChg chg="modSp add mod">
        <pc:chgData name="Grady Kurpasi" userId="5a91dfeba158c9e9" providerId="LiveId" clId="{60A1BF8C-FB03-4945-B9EC-64AE7D86DB53}" dt="2021-04-04T00:38:30.518" v="3939" actId="1582"/>
        <pc:sldMkLst>
          <pc:docMk/>
          <pc:sldMk cId="4207744299" sldId="284"/>
        </pc:sldMkLst>
        <pc:spChg chg="mod">
          <ac:chgData name="Grady Kurpasi" userId="5a91dfeba158c9e9" providerId="LiveId" clId="{60A1BF8C-FB03-4945-B9EC-64AE7D86DB53}" dt="2021-04-04T00:38:30.518" v="3939" actId="1582"/>
          <ac:spMkLst>
            <pc:docMk/>
            <pc:sldMk cId="4207744299" sldId="284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4T00:38:30.518" v="3939" actId="1582"/>
          <ac:spMkLst>
            <pc:docMk/>
            <pc:sldMk cId="4207744299" sldId="284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4T00:38:30.518" v="3939" actId="1582"/>
          <ac:spMkLst>
            <pc:docMk/>
            <pc:sldMk cId="4207744299" sldId="284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4T00:38:30.518" v="3939" actId="1582"/>
          <ac:spMkLst>
            <pc:docMk/>
            <pc:sldMk cId="4207744299" sldId="284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4T00:38:15.379" v="3936" actId="1076"/>
          <ac:spMkLst>
            <pc:docMk/>
            <pc:sldMk cId="4207744299" sldId="284"/>
            <ac:spMk id="184" creationId="{F7429EA0-04A6-4405-A677-3E9CFA7C08B3}"/>
          </ac:spMkLst>
        </pc:spChg>
        <pc:spChg chg="mod">
          <ac:chgData name="Grady Kurpasi" userId="5a91dfeba158c9e9" providerId="LiveId" clId="{60A1BF8C-FB03-4945-B9EC-64AE7D86DB53}" dt="2021-04-04T00:38:15.379" v="3936" actId="1076"/>
          <ac:spMkLst>
            <pc:docMk/>
            <pc:sldMk cId="4207744299" sldId="284"/>
            <ac:spMk id="185" creationId="{7E9D9A03-293C-429F-B6D6-56DA9D5F7FB4}"/>
          </ac:spMkLst>
        </pc:spChg>
        <pc:graphicFrameChg chg="mod modGraphic">
          <ac:chgData name="Grady Kurpasi" userId="5a91dfeba158c9e9" providerId="LiveId" clId="{60A1BF8C-FB03-4945-B9EC-64AE7D86DB53}" dt="2021-04-03T14:14:25.034" v="2939" actId="20577"/>
          <ac:graphicFrameMkLst>
            <pc:docMk/>
            <pc:sldMk cId="4207744299" sldId="284"/>
            <ac:graphicFrameMk id="2" creationId="{512D4991-49FC-4B79-BE98-878C3B19E2CB}"/>
          </ac:graphicFrameMkLst>
        </pc:graphicFrameChg>
        <pc:graphicFrameChg chg="mod modGraphic">
          <ac:chgData name="Grady Kurpasi" userId="5a91dfeba158c9e9" providerId="LiveId" clId="{60A1BF8C-FB03-4945-B9EC-64AE7D86DB53}" dt="2021-04-03T13:49:46.179" v="2450" actId="207"/>
          <ac:graphicFrameMkLst>
            <pc:docMk/>
            <pc:sldMk cId="4207744299" sldId="284"/>
            <ac:graphicFrameMk id="154" creationId="{CA291D5D-8AB7-4A3F-8986-5CDEA8BE036E}"/>
          </ac:graphicFrameMkLst>
        </pc:graphicFrameChg>
        <pc:cxnChg chg="mod">
          <ac:chgData name="Grady Kurpasi" userId="5a91dfeba158c9e9" providerId="LiveId" clId="{60A1BF8C-FB03-4945-B9EC-64AE7D86DB53}" dt="2021-04-04T00:38:24.932" v="3938" actId="1076"/>
          <ac:cxnSpMkLst>
            <pc:docMk/>
            <pc:sldMk cId="4207744299" sldId="284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3:41:02.949" v="2348" actId="208"/>
          <ac:cxnSpMkLst>
            <pc:docMk/>
            <pc:sldMk cId="4207744299" sldId="284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13:41:02.949" v="2348" actId="208"/>
          <ac:cxnSpMkLst>
            <pc:docMk/>
            <pc:sldMk cId="4207744299" sldId="284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3:41:20.318" v="2350" actId="1582"/>
          <ac:cxnSpMkLst>
            <pc:docMk/>
            <pc:sldMk cId="4207744299" sldId="284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3:41:02.949" v="2348" actId="208"/>
          <ac:cxnSpMkLst>
            <pc:docMk/>
            <pc:sldMk cId="4207744299" sldId="284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3:41:02.949" v="2348" actId="208"/>
          <ac:cxnSpMkLst>
            <pc:docMk/>
            <pc:sldMk cId="4207744299" sldId="284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13:41:20.318" v="2350" actId="1582"/>
          <ac:cxnSpMkLst>
            <pc:docMk/>
            <pc:sldMk cId="4207744299" sldId="284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4T00:38:24.932" v="3938" actId="1076"/>
          <ac:cxnSpMkLst>
            <pc:docMk/>
            <pc:sldMk cId="4207744299" sldId="284"/>
            <ac:cxnSpMk id="194" creationId="{2D015A14-0C28-4CEC-824B-AB84C277ABE5}"/>
          </ac:cxnSpMkLst>
        </pc:cxnChg>
      </pc:sldChg>
      <pc:sldChg chg="addSp delSp modSp add mod">
        <pc:chgData name="Grady Kurpasi" userId="5a91dfeba158c9e9" providerId="LiveId" clId="{60A1BF8C-FB03-4945-B9EC-64AE7D86DB53}" dt="2021-04-11T05:04:31.399" v="17373" actId="6549"/>
        <pc:sldMkLst>
          <pc:docMk/>
          <pc:sldMk cId="3278156421" sldId="285"/>
        </pc:sldMkLst>
        <pc:spChg chg="add mod">
          <ac:chgData name="Grady Kurpasi" userId="5a91dfeba158c9e9" providerId="LiveId" clId="{60A1BF8C-FB03-4945-B9EC-64AE7D86DB53}" dt="2021-04-03T13:43:51.318" v="2406" actId="1038"/>
          <ac:spMkLst>
            <pc:docMk/>
            <pc:sldMk cId="3278156421" sldId="285"/>
            <ac:spMk id="80" creationId="{E8BFFA6D-A45D-4639-B2B1-2D7B6E455915}"/>
          </ac:spMkLst>
        </pc:spChg>
        <pc:spChg chg="mod">
          <ac:chgData name="Grady Kurpasi" userId="5a91dfeba158c9e9" providerId="LiveId" clId="{60A1BF8C-FB03-4945-B9EC-64AE7D86DB53}" dt="2021-04-03T13:45:26.407" v="2415" actId="208"/>
          <ac:spMkLst>
            <pc:docMk/>
            <pc:sldMk cId="3278156421" sldId="285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3T13:45:26.407" v="2415" actId="208"/>
          <ac:spMkLst>
            <pc:docMk/>
            <pc:sldMk cId="3278156421" sldId="285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3T13:45:34.393" v="2416" actId="208"/>
          <ac:spMkLst>
            <pc:docMk/>
            <pc:sldMk cId="3278156421" sldId="285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3T13:45:26.407" v="2415" actId="208"/>
          <ac:spMkLst>
            <pc:docMk/>
            <pc:sldMk cId="3278156421" sldId="285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3T13:45:42.881" v="2417" actId="2085"/>
          <ac:spMkLst>
            <pc:docMk/>
            <pc:sldMk cId="3278156421" sldId="285"/>
            <ac:spMk id="185" creationId="{7E9D9A03-293C-429F-B6D6-56DA9D5F7FB4}"/>
          </ac:spMkLst>
        </pc:spChg>
        <pc:graphicFrameChg chg="del mod">
          <ac:chgData name="Grady Kurpasi" userId="5a91dfeba158c9e9" providerId="LiveId" clId="{60A1BF8C-FB03-4945-B9EC-64AE7D86DB53}" dt="2021-04-03T13:44:04.234" v="2408" actId="478"/>
          <ac:graphicFrameMkLst>
            <pc:docMk/>
            <pc:sldMk cId="3278156421" sldId="285"/>
            <ac:graphicFrameMk id="2" creationId="{512D4991-49FC-4B79-BE98-878C3B19E2CB}"/>
          </ac:graphicFrameMkLst>
        </pc:graphicFrameChg>
        <pc:graphicFrameChg chg="add mod modGraphic">
          <ac:chgData name="Grady Kurpasi" userId="5a91dfeba158c9e9" providerId="LiveId" clId="{60A1BF8C-FB03-4945-B9EC-64AE7D86DB53}" dt="2021-04-11T05:04:31.399" v="17373" actId="6549"/>
          <ac:graphicFrameMkLst>
            <pc:docMk/>
            <pc:sldMk cId="3278156421" sldId="285"/>
            <ac:graphicFrameMk id="81" creationId="{0A8AEAEE-69CC-424A-8651-203025C5AA34}"/>
          </ac:graphicFrameMkLst>
        </pc:graphicFrameChg>
        <pc:graphicFrameChg chg="mod modGraphic">
          <ac:chgData name="Grady Kurpasi" userId="5a91dfeba158c9e9" providerId="LiveId" clId="{60A1BF8C-FB03-4945-B9EC-64AE7D86DB53}" dt="2021-04-03T13:50:18.593" v="2453" actId="207"/>
          <ac:graphicFrameMkLst>
            <pc:docMk/>
            <pc:sldMk cId="3278156421" sldId="285"/>
            <ac:graphicFrameMk id="154" creationId="{CA291D5D-8AB7-4A3F-8986-5CDEA8BE036E}"/>
          </ac:graphicFrameMkLst>
        </pc:graphicFrameChg>
        <pc:cxnChg chg="mod">
          <ac:chgData name="Grady Kurpasi" userId="5a91dfeba158c9e9" providerId="LiveId" clId="{60A1BF8C-FB03-4945-B9EC-64AE7D86DB53}" dt="2021-04-03T13:45:26.407" v="2415" actId="208"/>
          <ac:cxnSpMkLst>
            <pc:docMk/>
            <pc:sldMk cId="3278156421" sldId="285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3:45:26.407" v="2415" actId="208"/>
          <ac:cxnSpMkLst>
            <pc:docMk/>
            <pc:sldMk cId="3278156421" sldId="285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3:45:26.407" v="2415" actId="208"/>
          <ac:cxnSpMkLst>
            <pc:docMk/>
            <pc:sldMk cId="3278156421" sldId="285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13:45:26.407" v="2415" actId="208"/>
          <ac:cxnSpMkLst>
            <pc:docMk/>
            <pc:sldMk cId="3278156421" sldId="285"/>
            <ac:cxnSpMk id="194" creationId="{2D015A14-0C28-4CEC-824B-AB84C277ABE5}"/>
          </ac:cxnSpMkLst>
        </pc:cxnChg>
      </pc:sldChg>
      <pc:sldChg chg="addSp delSp modSp add mod modShow">
        <pc:chgData name="Grady Kurpasi" userId="5a91dfeba158c9e9" providerId="LiveId" clId="{60A1BF8C-FB03-4945-B9EC-64AE7D86DB53}" dt="2021-04-04T00:38:55.382" v="3941" actId="1582"/>
        <pc:sldMkLst>
          <pc:docMk/>
          <pc:sldMk cId="4093859150" sldId="286"/>
        </pc:sldMkLst>
        <pc:spChg chg="mod">
          <ac:chgData name="Grady Kurpasi" userId="5a91dfeba158c9e9" providerId="LiveId" clId="{60A1BF8C-FB03-4945-B9EC-64AE7D86DB53}" dt="2021-04-03T13:48:30.394" v="2440" actId="1038"/>
          <ac:spMkLst>
            <pc:docMk/>
            <pc:sldMk cId="4093859150" sldId="286"/>
            <ac:spMk id="80" creationId="{E8BFFA6D-A45D-4639-B2B1-2D7B6E455915}"/>
          </ac:spMkLst>
        </pc:spChg>
        <pc:spChg chg="mod">
          <ac:chgData name="Grady Kurpasi" userId="5a91dfeba158c9e9" providerId="LiveId" clId="{60A1BF8C-FB03-4945-B9EC-64AE7D86DB53}" dt="2021-04-04T00:38:55.382" v="3941" actId="1582"/>
          <ac:spMkLst>
            <pc:docMk/>
            <pc:sldMk cId="4093859150" sldId="286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4T00:38:55.382" v="3941" actId="1582"/>
          <ac:spMkLst>
            <pc:docMk/>
            <pc:sldMk cId="4093859150" sldId="286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4T00:38:55.382" v="3941" actId="1582"/>
          <ac:spMkLst>
            <pc:docMk/>
            <pc:sldMk cId="4093859150" sldId="286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4T00:38:55.382" v="3941" actId="1582"/>
          <ac:spMkLst>
            <pc:docMk/>
            <pc:sldMk cId="4093859150" sldId="286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3T13:48:35.884" v="2442" actId="1038"/>
          <ac:spMkLst>
            <pc:docMk/>
            <pc:sldMk cId="4093859150" sldId="286"/>
            <ac:spMk id="210" creationId="{AE359819-792D-4780-AE53-4AB40F5C4E1E}"/>
          </ac:spMkLst>
        </pc:spChg>
        <pc:graphicFrameChg chg="add mod modGraphic">
          <ac:chgData name="Grady Kurpasi" userId="5a91dfeba158c9e9" providerId="LiveId" clId="{60A1BF8C-FB03-4945-B9EC-64AE7D86DB53}" dt="2021-04-03T13:54:07.414" v="2479" actId="2165"/>
          <ac:graphicFrameMkLst>
            <pc:docMk/>
            <pc:sldMk cId="4093859150" sldId="286"/>
            <ac:graphicFrameMk id="72" creationId="{F86F7E7A-EE43-40C4-82BB-AA160F58A3A4}"/>
          </ac:graphicFrameMkLst>
        </pc:graphicFrameChg>
        <pc:graphicFrameChg chg="del">
          <ac:chgData name="Grady Kurpasi" userId="5a91dfeba158c9e9" providerId="LiveId" clId="{60A1BF8C-FB03-4945-B9EC-64AE7D86DB53}" dt="2021-04-03T13:49:01.279" v="2443" actId="478"/>
          <ac:graphicFrameMkLst>
            <pc:docMk/>
            <pc:sldMk cId="4093859150" sldId="286"/>
            <ac:graphicFrameMk id="81" creationId="{0A8AEAEE-69CC-424A-8651-203025C5AA34}"/>
          </ac:graphicFrameMkLst>
        </pc:graphicFrameChg>
        <pc:graphicFrameChg chg="mod modGraphic">
          <ac:chgData name="Grady Kurpasi" userId="5a91dfeba158c9e9" providerId="LiveId" clId="{60A1BF8C-FB03-4945-B9EC-64AE7D86DB53}" dt="2021-04-03T13:50:59.457" v="2459" actId="113"/>
          <ac:graphicFrameMkLst>
            <pc:docMk/>
            <pc:sldMk cId="4093859150" sldId="286"/>
            <ac:graphicFrameMk id="154" creationId="{CA291D5D-8AB7-4A3F-8986-5CDEA8BE036E}"/>
          </ac:graphicFrameMkLst>
        </pc:graphicFrameChg>
        <pc:cxnChg chg="mod">
          <ac:chgData name="Grady Kurpasi" userId="5a91dfeba158c9e9" providerId="LiveId" clId="{60A1BF8C-FB03-4945-B9EC-64AE7D86DB53}" dt="2021-04-04T00:38:47.702" v="3940" actId="1076"/>
          <ac:cxnSpMkLst>
            <pc:docMk/>
            <pc:sldMk cId="4093859150" sldId="286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3:51:22.065" v="2462" actId="1582"/>
          <ac:cxnSpMkLst>
            <pc:docMk/>
            <pc:sldMk cId="4093859150" sldId="286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13:51:22.065" v="2462" actId="1582"/>
          <ac:cxnSpMkLst>
            <pc:docMk/>
            <pc:sldMk cId="4093859150" sldId="286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3:51:22.065" v="2462" actId="1582"/>
          <ac:cxnSpMkLst>
            <pc:docMk/>
            <pc:sldMk cId="4093859150" sldId="286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3:51:22.065" v="2462" actId="1582"/>
          <ac:cxnSpMkLst>
            <pc:docMk/>
            <pc:sldMk cId="4093859150" sldId="286"/>
            <ac:cxnSpMk id="173" creationId="{7CCDDF65-B3CA-4FEE-BCCC-6AA4092C67BB}"/>
          </ac:cxnSpMkLst>
        </pc:cxnChg>
      </pc:sldChg>
      <pc:sldChg chg="addSp delSp modSp add mod ord">
        <pc:chgData name="Grady Kurpasi" userId="5a91dfeba158c9e9" providerId="LiveId" clId="{60A1BF8C-FB03-4945-B9EC-64AE7D86DB53}" dt="2021-04-11T05:06:46.805" v="17382" actId="20577"/>
        <pc:sldMkLst>
          <pc:docMk/>
          <pc:sldMk cId="2359779412" sldId="287"/>
        </pc:sldMkLst>
        <pc:spChg chg="add del">
          <ac:chgData name="Grady Kurpasi" userId="5a91dfeba158c9e9" providerId="LiveId" clId="{60A1BF8C-FB03-4945-B9EC-64AE7D86DB53}" dt="2021-04-03T14:01:41.127" v="2612" actId="478"/>
          <ac:spMkLst>
            <pc:docMk/>
            <pc:sldMk cId="2359779412" sldId="287"/>
            <ac:spMk id="10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4:02:31.979" v="2694" actId="1037"/>
          <ac:spMkLst>
            <pc:docMk/>
            <pc:sldMk cId="2359779412" sldId="287"/>
            <ac:spMk id="80" creationId="{E8BFFA6D-A45D-4639-B2B1-2D7B6E455915}"/>
          </ac:spMkLst>
        </pc:spChg>
        <pc:spChg chg="del">
          <ac:chgData name="Grady Kurpasi" userId="5a91dfeba158c9e9" providerId="LiveId" clId="{60A1BF8C-FB03-4945-B9EC-64AE7D86DB53}" dt="2021-04-03T14:01:35.374" v="2610" actId="478"/>
          <ac:spMkLst>
            <pc:docMk/>
            <pc:sldMk cId="2359779412" sldId="287"/>
            <ac:spMk id="134" creationId="{3EDAEE7E-DEAD-49F4-B1A5-1309E9D9311C}"/>
          </ac:spMkLst>
        </pc:spChg>
        <pc:spChg chg="mod">
          <ac:chgData name="Grady Kurpasi" userId="5a91dfeba158c9e9" providerId="LiveId" clId="{60A1BF8C-FB03-4945-B9EC-64AE7D86DB53}" dt="2021-04-04T00:39:38.742" v="3946" actId="1582"/>
          <ac:spMkLst>
            <pc:docMk/>
            <pc:sldMk cId="2359779412" sldId="287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4T00:39:38.742" v="3946" actId="1582"/>
          <ac:spMkLst>
            <pc:docMk/>
            <pc:sldMk cId="2359779412" sldId="287"/>
            <ac:spMk id="191" creationId="{1C4F7D57-841B-42C6-A601-5FF2CF971054}"/>
          </ac:spMkLst>
        </pc:spChg>
        <pc:spChg chg="mod">
          <ac:chgData name="Grady Kurpasi" userId="5a91dfeba158c9e9" providerId="LiveId" clId="{60A1BF8C-FB03-4945-B9EC-64AE7D86DB53}" dt="2021-04-04T00:39:38.742" v="3946" actId="1582"/>
          <ac:spMkLst>
            <pc:docMk/>
            <pc:sldMk cId="2359779412" sldId="287"/>
            <ac:spMk id="206" creationId="{A2620233-15EA-4B1B-B241-CFAE6D7DCB88}"/>
          </ac:spMkLst>
        </pc:spChg>
        <pc:spChg chg="mod">
          <ac:chgData name="Grady Kurpasi" userId="5a91dfeba158c9e9" providerId="LiveId" clId="{60A1BF8C-FB03-4945-B9EC-64AE7D86DB53}" dt="2021-04-03T14:02:27.857" v="2693" actId="1038"/>
          <ac:spMkLst>
            <pc:docMk/>
            <pc:sldMk cId="2359779412" sldId="287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4T00:39:12.779" v="3943" actId="1076"/>
          <ac:grpSpMkLst>
            <pc:docMk/>
            <pc:sldMk cId="2359779412" sldId="287"/>
            <ac:grpSpMk id="152" creationId="{A87F2927-0D8E-4D24-A2C4-AFF84A8EFAE8}"/>
          </ac:grpSpMkLst>
        </pc:grpChg>
        <pc:graphicFrameChg chg="add mod modGraphic">
          <ac:chgData name="Grady Kurpasi" userId="5a91dfeba158c9e9" providerId="LiveId" clId="{60A1BF8C-FB03-4945-B9EC-64AE7D86DB53}" dt="2021-04-11T05:06:46.805" v="17382" actId="20577"/>
          <ac:graphicFrameMkLst>
            <pc:docMk/>
            <pc:sldMk cId="2359779412" sldId="287"/>
            <ac:graphicFrameMk id="72" creationId="{AD370F2B-9E06-4D16-B15C-685B419CC9FC}"/>
          </ac:graphicFrameMkLst>
        </pc:graphicFrameChg>
        <pc:graphicFrameChg chg="del">
          <ac:chgData name="Grady Kurpasi" userId="5a91dfeba158c9e9" providerId="LiveId" clId="{60A1BF8C-FB03-4945-B9EC-64AE7D86DB53}" dt="2021-04-03T13:55:39.289" v="2486" actId="478"/>
          <ac:graphicFrameMkLst>
            <pc:docMk/>
            <pc:sldMk cId="2359779412" sldId="287"/>
            <ac:graphicFrameMk id="81" creationId="{0A8AEAEE-69CC-424A-8651-203025C5AA34}"/>
          </ac:graphicFrameMkLst>
        </pc:graphicFrameChg>
        <pc:graphicFrameChg chg="mod modGraphic">
          <ac:chgData name="Grady Kurpasi" userId="5a91dfeba158c9e9" providerId="LiveId" clId="{60A1BF8C-FB03-4945-B9EC-64AE7D86DB53}" dt="2021-04-03T13:57:47.048" v="2525" actId="113"/>
          <ac:graphicFrameMkLst>
            <pc:docMk/>
            <pc:sldMk cId="2359779412" sldId="287"/>
            <ac:graphicFrameMk id="156" creationId="{00909552-431B-447A-A860-9254C0008F74}"/>
          </ac:graphicFrameMkLst>
        </pc:graphicFrameChg>
        <pc:cxnChg chg="mod">
          <ac:chgData name="Grady Kurpasi" userId="5a91dfeba158c9e9" providerId="LiveId" clId="{60A1BF8C-FB03-4945-B9EC-64AE7D86DB53}" dt="2021-04-03T14:02:53.341" v="2696" actId="1582"/>
          <ac:cxnSpMkLst>
            <pc:docMk/>
            <pc:sldMk cId="2359779412" sldId="287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14:02:53.341" v="2696" actId="1582"/>
          <ac:cxnSpMkLst>
            <pc:docMk/>
            <pc:sldMk cId="2359779412" sldId="287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14:02:53.341" v="2696" actId="1582"/>
          <ac:cxnSpMkLst>
            <pc:docMk/>
            <pc:sldMk cId="2359779412" sldId="287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4T00:39:33.293" v="3945" actId="1076"/>
          <ac:cxnSpMkLst>
            <pc:docMk/>
            <pc:sldMk cId="2359779412" sldId="287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4T00:39:33.293" v="3945" actId="1076"/>
          <ac:cxnSpMkLst>
            <pc:docMk/>
            <pc:sldMk cId="2359779412" sldId="287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4T00:39:19.804" v="3944" actId="1076"/>
          <ac:cxnSpMkLst>
            <pc:docMk/>
            <pc:sldMk cId="2359779412" sldId="287"/>
            <ac:cxnSpMk id="208" creationId="{F48895C5-36F3-4441-95FF-FC2EB4524C24}"/>
          </ac:cxnSpMkLst>
        </pc:cxnChg>
      </pc:sldChg>
      <pc:sldChg chg="addSp delSp modSp add mod ord">
        <pc:chgData name="Grady Kurpasi" userId="5a91dfeba158c9e9" providerId="LiveId" clId="{60A1BF8C-FB03-4945-B9EC-64AE7D86DB53}" dt="2021-04-13T14:14:04.385" v="17783" actId="20577"/>
        <pc:sldMkLst>
          <pc:docMk/>
          <pc:sldMk cId="2186933189" sldId="288"/>
        </pc:sldMkLst>
        <pc:spChg chg="mod">
          <ac:chgData name="Grady Kurpasi" userId="5a91dfeba158c9e9" providerId="LiveId" clId="{60A1BF8C-FB03-4945-B9EC-64AE7D86DB53}" dt="2021-04-03T16:38:54.587" v="3411" actId="20577"/>
          <ac:spMkLst>
            <pc:docMk/>
            <pc:sldMk cId="2186933189" sldId="288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4:51:32.779" v="3006" actId="1076"/>
          <ac:spMkLst>
            <pc:docMk/>
            <pc:sldMk cId="2186933189" sldId="288"/>
            <ac:spMk id="34" creationId="{00000000-0000-0000-0000-000000000000}"/>
          </ac:spMkLst>
        </pc:spChg>
        <pc:spChg chg="add mod">
          <ac:chgData name="Grady Kurpasi" userId="5a91dfeba158c9e9" providerId="LiveId" clId="{60A1BF8C-FB03-4945-B9EC-64AE7D86DB53}" dt="2021-04-04T00:42:06.372" v="3966"/>
          <ac:spMkLst>
            <pc:docMk/>
            <pc:sldMk cId="2186933189" sldId="288"/>
            <ac:spMk id="83" creationId="{5502CB1F-2559-45A3-A29F-2E1ABD667191}"/>
          </ac:spMkLst>
        </pc:spChg>
        <pc:spChg chg="add mod">
          <ac:chgData name="Grady Kurpasi" userId="5a91dfeba158c9e9" providerId="LiveId" clId="{60A1BF8C-FB03-4945-B9EC-64AE7D86DB53}" dt="2021-04-04T00:42:06.372" v="3966"/>
          <ac:spMkLst>
            <pc:docMk/>
            <pc:sldMk cId="2186933189" sldId="288"/>
            <ac:spMk id="84" creationId="{4E8617E4-3942-40CB-BB7A-DC11A1A864C9}"/>
          </ac:spMkLst>
        </pc:spChg>
        <pc:spChg chg="add mod">
          <ac:chgData name="Grady Kurpasi" userId="5a91dfeba158c9e9" providerId="LiveId" clId="{60A1BF8C-FB03-4945-B9EC-64AE7D86DB53}" dt="2021-04-04T00:42:31.755" v="4053" actId="1037"/>
          <ac:spMkLst>
            <pc:docMk/>
            <pc:sldMk cId="2186933189" sldId="288"/>
            <ac:spMk id="85" creationId="{05857A4A-413E-4A6D-9D55-91E6C1412258}"/>
          </ac:spMkLst>
        </pc:spChg>
        <pc:spChg chg="add mod">
          <ac:chgData name="Grady Kurpasi" userId="5a91dfeba158c9e9" providerId="LiveId" clId="{60A1BF8C-FB03-4945-B9EC-64AE7D86DB53}" dt="2021-04-04T00:42:31.755" v="4053" actId="1037"/>
          <ac:spMkLst>
            <pc:docMk/>
            <pc:sldMk cId="2186933189" sldId="288"/>
            <ac:spMk id="86" creationId="{5A4EFE3A-AA92-4725-8FF2-4520303D8FB2}"/>
          </ac:spMkLst>
        </pc:spChg>
        <pc:spChg chg="add mod">
          <ac:chgData name="Grady Kurpasi" userId="5a91dfeba158c9e9" providerId="LiveId" clId="{60A1BF8C-FB03-4945-B9EC-64AE7D86DB53}" dt="2021-04-13T14:14:04.385" v="17783" actId="20577"/>
          <ac:spMkLst>
            <pc:docMk/>
            <pc:sldMk cId="2186933189" sldId="288"/>
            <ac:spMk id="87" creationId="{34CF13BA-8B8D-46E5-BCB0-785E7F51FD21}"/>
          </ac:spMkLst>
        </pc:spChg>
        <pc:spChg chg="add mod">
          <ac:chgData name="Grady Kurpasi" userId="5a91dfeba158c9e9" providerId="LiveId" clId="{60A1BF8C-FB03-4945-B9EC-64AE7D86DB53}" dt="2021-04-03T14:06:49.846" v="2820" actId="1037"/>
          <ac:spMkLst>
            <pc:docMk/>
            <pc:sldMk cId="2186933189" sldId="288"/>
            <ac:spMk id="90" creationId="{CE1BCF7A-AB5E-4442-BA9C-81A900F2E6C9}"/>
          </ac:spMkLst>
        </pc:spChg>
        <pc:spChg chg="add mod">
          <ac:chgData name="Grady Kurpasi" userId="5a91dfeba158c9e9" providerId="LiveId" clId="{60A1BF8C-FB03-4945-B9EC-64AE7D86DB53}" dt="2021-04-03T14:08:28.861" v="2917" actId="1037"/>
          <ac:spMkLst>
            <pc:docMk/>
            <pc:sldMk cId="2186933189" sldId="288"/>
            <ac:spMk id="91" creationId="{5136D832-0506-4A04-A965-D20EF11B1819}"/>
          </ac:spMkLst>
        </pc:spChg>
        <pc:spChg chg="add mod">
          <ac:chgData name="Grady Kurpasi" userId="5a91dfeba158c9e9" providerId="LiveId" clId="{60A1BF8C-FB03-4945-B9EC-64AE7D86DB53}" dt="2021-04-03T14:45:33.364" v="2958" actId="1036"/>
          <ac:spMkLst>
            <pc:docMk/>
            <pc:sldMk cId="2186933189" sldId="288"/>
            <ac:spMk id="92" creationId="{C97B7EF9-4032-4AD0-A0B1-C48D3889805E}"/>
          </ac:spMkLst>
        </pc:spChg>
        <pc:spChg chg="add mod">
          <ac:chgData name="Grady Kurpasi" userId="5a91dfeba158c9e9" providerId="LiveId" clId="{60A1BF8C-FB03-4945-B9EC-64AE7D86DB53}" dt="2021-04-03T14:45:33.364" v="2958" actId="1036"/>
          <ac:spMkLst>
            <pc:docMk/>
            <pc:sldMk cId="2186933189" sldId="288"/>
            <ac:spMk id="93" creationId="{B8940FB4-89AD-4F19-91AC-E9E6C4C05DFF}"/>
          </ac:spMkLst>
        </pc:spChg>
        <pc:spChg chg="add mod">
          <ac:chgData name="Grady Kurpasi" userId="5a91dfeba158c9e9" providerId="LiveId" clId="{60A1BF8C-FB03-4945-B9EC-64AE7D86DB53}" dt="2021-04-03T14:08:22.254" v="2915"/>
          <ac:spMkLst>
            <pc:docMk/>
            <pc:sldMk cId="2186933189" sldId="288"/>
            <ac:spMk id="96" creationId="{4DB87CA5-EFAA-402E-9CCE-1CA26E74B705}"/>
          </ac:spMkLst>
        </pc:spChg>
        <pc:spChg chg="add mod">
          <ac:chgData name="Grady Kurpasi" userId="5a91dfeba158c9e9" providerId="LiveId" clId="{60A1BF8C-FB03-4945-B9EC-64AE7D86DB53}" dt="2021-04-03T14:08:22.254" v="2915"/>
          <ac:spMkLst>
            <pc:docMk/>
            <pc:sldMk cId="2186933189" sldId="288"/>
            <ac:spMk id="97" creationId="{14ABC8E1-46E4-45CC-AD1A-F7AF656B6B41}"/>
          </ac:spMkLst>
        </pc:spChg>
        <pc:spChg chg="add del mod">
          <ac:chgData name="Grady Kurpasi" userId="5a91dfeba158c9e9" providerId="LiveId" clId="{60A1BF8C-FB03-4945-B9EC-64AE7D86DB53}" dt="2021-04-04T00:42:01.668" v="3964" actId="478"/>
          <ac:spMkLst>
            <pc:docMk/>
            <pc:sldMk cId="2186933189" sldId="288"/>
            <ac:spMk id="100" creationId="{8CBBFA4D-1BF9-4AAE-B190-578DAA29D611}"/>
          </ac:spMkLst>
        </pc:spChg>
        <pc:spChg chg="add del mod">
          <ac:chgData name="Grady Kurpasi" userId="5a91dfeba158c9e9" providerId="LiveId" clId="{60A1BF8C-FB03-4945-B9EC-64AE7D86DB53}" dt="2021-04-04T00:42:03.904" v="3965" actId="478"/>
          <ac:spMkLst>
            <pc:docMk/>
            <pc:sldMk cId="2186933189" sldId="288"/>
            <ac:spMk id="101" creationId="{D7E37789-30AF-4C34-B14C-3635B640F4B7}"/>
          </ac:spMkLst>
        </pc:spChg>
        <pc:spChg chg="add del mod">
          <ac:chgData name="Grady Kurpasi" userId="5a91dfeba158c9e9" providerId="LiveId" clId="{60A1BF8C-FB03-4945-B9EC-64AE7D86DB53}" dt="2021-04-03T14:52:31.948" v="3035" actId="478"/>
          <ac:spMkLst>
            <pc:docMk/>
            <pc:sldMk cId="2186933189" sldId="288"/>
            <ac:spMk id="103" creationId="{145A1298-3170-4B1E-8C01-2967FD14B427}"/>
          </ac:spMkLst>
        </pc:spChg>
        <pc:spChg chg="add del mod">
          <ac:chgData name="Grady Kurpasi" userId="5a91dfeba158c9e9" providerId="LiveId" clId="{60A1BF8C-FB03-4945-B9EC-64AE7D86DB53}" dt="2021-04-03T14:52:35.615" v="3037" actId="478"/>
          <ac:spMkLst>
            <pc:docMk/>
            <pc:sldMk cId="2186933189" sldId="288"/>
            <ac:spMk id="104" creationId="{E5B58933-BF1B-45F7-A6A9-BD4264AB6AF5}"/>
          </ac:spMkLst>
        </pc:spChg>
        <pc:spChg chg="mod">
          <ac:chgData name="Grady Kurpasi" userId="5a91dfeba158c9e9" providerId="LiveId" clId="{60A1BF8C-FB03-4945-B9EC-64AE7D86DB53}" dt="2021-04-03T14:05:48.268" v="2719" actId="208"/>
          <ac:spMkLst>
            <pc:docMk/>
            <pc:sldMk cId="2186933189" sldId="288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3T14:05:17.823" v="2716" actId="1076"/>
          <ac:spMkLst>
            <pc:docMk/>
            <pc:sldMk cId="2186933189" sldId="288"/>
            <ac:spMk id="188" creationId="{67C9AF22-5741-4437-8387-5C3DA1549D66}"/>
          </ac:spMkLst>
        </pc:spChg>
        <pc:spChg chg="mod">
          <ac:chgData name="Grady Kurpasi" userId="5a91dfeba158c9e9" providerId="LiveId" clId="{60A1BF8C-FB03-4945-B9EC-64AE7D86DB53}" dt="2021-04-03T14:05:48.268" v="2719" actId="208"/>
          <ac:spMkLst>
            <pc:docMk/>
            <pc:sldMk cId="2186933189" sldId="288"/>
            <ac:spMk id="191" creationId="{1C4F7D57-841B-42C6-A601-5FF2CF971054}"/>
          </ac:spMkLst>
        </pc:spChg>
        <pc:spChg chg="mod">
          <ac:chgData name="Grady Kurpasi" userId="5a91dfeba158c9e9" providerId="LiveId" clId="{60A1BF8C-FB03-4945-B9EC-64AE7D86DB53}" dt="2021-04-03T14:05:20.746" v="2717" actId="14100"/>
          <ac:spMkLst>
            <pc:docMk/>
            <pc:sldMk cId="2186933189" sldId="288"/>
            <ac:spMk id="195" creationId="{596E086E-3583-40C3-A3F7-15CDFDC6783E}"/>
          </ac:spMkLst>
        </pc:spChg>
        <pc:spChg chg="mod">
          <ac:chgData name="Grady Kurpasi" userId="5a91dfeba158c9e9" providerId="LiveId" clId="{60A1BF8C-FB03-4945-B9EC-64AE7D86DB53}" dt="2021-04-03T14:05:48.268" v="2719" actId="208"/>
          <ac:spMkLst>
            <pc:docMk/>
            <pc:sldMk cId="2186933189" sldId="288"/>
            <ac:spMk id="206" creationId="{A2620233-15EA-4B1B-B241-CFAE6D7DCB88}"/>
          </ac:spMkLst>
        </pc:spChg>
        <pc:spChg chg="mod">
          <ac:chgData name="Grady Kurpasi" userId="5a91dfeba158c9e9" providerId="LiveId" clId="{60A1BF8C-FB03-4945-B9EC-64AE7D86DB53}" dt="2021-04-03T14:06:35.821" v="2726" actId="1076"/>
          <ac:spMkLst>
            <pc:docMk/>
            <pc:sldMk cId="2186933189" sldId="288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3T14:47:22.267" v="2959" actId="1076"/>
          <ac:grpSpMkLst>
            <pc:docMk/>
            <pc:sldMk cId="2186933189" sldId="288"/>
            <ac:grpSpMk id="152" creationId="{A87F2927-0D8E-4D24-A2C4-AFF84A8EFAE8}"/>
          </ac:grpSpMkLst>
        </pc:grpChg>
        <pc:graphicFrameChg chg="del">
          <ac:chgData name="Grady Kurpasi" userId="5a91dfeba158c9e9" providerId="LiveId" clId="{60A1BF8C-FB03-4945-B9EC-64AE7D86DB53}" dt="2021-04-03T14:09:26.663" v="2921" actId="478"/>
          <ac:graphicFrameMkLst>
            <pc:docMk/>
            <pc:sldMk cId="2186933189" sldId="288"/>
            <ac:graphicFrameMk id="72" creationId="{AD370F2B-9E06-4D16-B15C-685B419CC9FC}"/>
          </ac:graphicFrameMkLst>
        </pc:graphicFrameChg>
        <pc:graphicFrameChg chg="add mod">
          <ac:chgData name="Grady Kurpasi" userId="5a91dfeba158c9e9" providerId="LiveId" clId="{60A1BF8C-FB03-4945-B9EC-64AE7D86DB53}" dt="2021-04-04T01:04:30.978" v="4226" actId="6549"/>
          <ac:graphicFrameMkLst>
            <pc:docMk/>
            <pc:sldMk cId="2186933189" sldId="288"/>
            <ac:graphicFrameMk id="102" creationId="{1F6A8525-6E8F-4143-BA94-0B6873B92CA3}"/>
          </ac:graphicFrameMkLst>
        </pc:graphicFrameChg>
        <pc:graphicFrameChg chg="mod modGraphic">
          <ac:chgData name="Grady Kurpasi" userId="5a91dfeba158c9e9" providerId="LiveId" clId="{60A1BF8C-FB03-4945-B9EC-64AE7D86DB53}" dt="2021-04-03T14:04:34.666" v="2709" actId="207"/>
          <ac:graphicFrameMkLst>
            <pc:docMk/>
            <pc:sldMk cId="2186933189" sldId="288"/>
            <ac:graphicFrameMk id="155" creationId="{EA317358-4967-4596-93DC-47817628EFCD}"/>
          </ac:graphicFrameMkLst>
        </pc:graphicFrameChg>
        <pc:graphicFrameChg chg="mod modGraphic">
          <ac:chgData name="Grady Kurpasi" userId="5a91dfeba158c9e9" providerId="LiveId" clId="{60A1BF8C-FB03-4945-B9EC-64AE7D86DB53}" dt="2021-04-03T14:04:22.174" v="2706" actId="207"/>
          <ac:graphicFrameMkLst>
            <pc:docMk/>
            <pc:sldMk cId="2186933189" sldId="288"/>
            <ac:graphicFrameMk id="156" creationId="{00909552-431B-447A-A860-9254C0008F74}"/>
          </ac:graphicFrameMkLst>
        </pc:graphicFrameChg>
        <pc:cxnChg chg="add mod">
          <ac:chgData name="Grady Kurpasi" userId="5a91dfeba158c9e9" providerId="LiveId" clId="{60A1BF8C-FB03-4945-B9EC-64AE7D86DB53}" dt="2021-04-03T14:52:46.071" v="3039"/>
          <ac:cxnSpMkLst>
            <pc:docMk/>
            <pc:sldMk cId="2186933189" sldId="288"/>
            <ac:cxnSpMk id="94" creationId="{0F11448B-6CAF-4B91-93AE-C66D446DDF6B}"/>
          </ac:cxnSpMkLst>
        </pc:cxnChg>
        <pc:cxnChg chg="add mod">
          <ac:chgData name="Grady Kurpasi" userId="5a91dfeba158c9e9" providerId="LiveId" clId="{60A1BF8C-FB03-4945-B9EC-64AE7D86DB53}" dt="2021-04-03T14:52:46.071" v="3039"/>
          <ac:cxnSpMkLst>
            <pc:docMk/>
            <pc:sldMk cId="2186933189" sldId="288"/>
            <ac:cxnSpMk id="95" creationId="{D54357BE-85B8-4FC5-8DB3-BCC139DD0279}"/>
          </ac:cxnSpMkLst>
        </pc:cxnChg>
        <pc:cxnChg chg="add mod">
          <ac:chgData name="Grady Kurpasi" userId="5a91dfeba158c9e9" providerId="LiveId" clId="{60A1BF8C-FB03-4945-B9EC-64AE7D86DB53}" dt="2021-04-03T14:45:33.364" v="2958" actId="1036"/>
          <ac:cxnSpMkLst>
            <pc:docMk/>
            <pc:sldMk cId="2186933189" sldId="288"/>
            <ac:cxnSpMk id="98" creationId="{10DE70CA-4507-4BE5-B9E8-424F4DB8D805}"/>
          </ac:cxnSpMkLst>
        </pc:cxnChg>
        <pc:cxnChg chg="add mod">
          <ac:chgData name="Grady Kurpasi" userId="5a91dfeba158c9e9" providerId="LiveId" clId="{60A1BF8C-FB03-4945-B9EC-64AE7D86DB53}" dt="2021-04-03T14:45:33.364" v="2958" actId="1036"/>
          <ac:cxnSpMkLst>
            <pc:docMk/>
            <pc:sldMk cId="2186933189" sldId="288"/>
            <ac:cxnSpMk id="99" creationId="{61B6BB38-67E7-4AF7-B93B-91AB3D7D1006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14:05:20.746" v="2717" actId="14100"/>
          <ac:cxnSpMkLst>
            <pc:docMk/>
            <pc:sldMk cId="2186933189" sldId="288"/>
            <ac:cxnSpMk id="193" creationId="{3C2F0266-07C3-4A42-81CB-4D6C5D554B86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94" creationId="{2D015A14-0C28-4CEC-824B-AB84C277ABE5}"/>
          </ac:cxnSpMkLst>
        </pc:cxnChg>
        <pc:cxnChg chg="mod">
          <ac:chgData name="Grady Kurpasi" userId="5a91dfeba158c9e9" providerId="LiveId" clId="{60A1BF8C-FB03-4945-B9EC-64AE7D86DB53}" dt="2021-04-03T14:05:20.746" v="2717" actId="14100"/>
          <ac:cxnSpMkLst>
            <pc:docMk/>
            <pc:sldMk cId="2186933189" sldId="288"/>
            <ac:cxnSpMk id="208" creationId="{F48895C5-36F3-4441-95FF-FC2EB4524C24}"/>
          </ac:cxnSpMkLst>
        </pc:cxnChg>
      </pc:sldChg>
      <pc:sldChg chg="addSp delSp modSp add mod ord">
        <pc:chgData name="Grady Kurpasi" userId="5a91dfeba158c9e9" providerId="LiveId" clId="{60A1BF8C-FB03-4945-B9EC-64AE7D86DB53}" dt="2021-04-11T16:26:04.235" v="17601" actId="1036"/>
        <pc:sldMkLst>
          <pc:docMk/>
          <pc:sldMk cId="2755941000" sldId="289"/>
        </pc:sldMkLst>
        <pc:spChg chg="add mod">
          <ac:chgData name="Grady Kurpasi" userId="5a91dfeba158c9e9" providerId="LiveId" clId="{60A1BF8C-FB03-4945-B9EC-64AE7D86DB53}" dt="2021-04-09T00:57:38.614" v="5259" actId="1076"/>
          <ac:spMkLst>
            <pc:docMk/>
            <pc:sldMk cId="2755941000" sldId="289"/>
            <ac:spMk id="2" creationId="{45A3C21C-2B4D-495A-8276-643DA2E61D66}"/>
          </ac:spMkLst>
        </pc:spChg>
        <pc:spChg chg="add del mod">
          <ac:chgData name="Grady Kurpasi" userId="5a91dfeba158c9e9" providerId="LiveId" clId="{60A1BF8C-FB03-4945-B9EC-64AE7D86DB53}" dt="2021-04-09T00:49:55.349" v="5236"/>
          <ac:spMkLst>
            <pc:docMk/>
            <pc:sldMk cId="2755941000" sldId="289"/>
            <ac:spMk id="4" creationId="{1B58188B-1D4A-4B31-9A67-09F1441D5779}"/>
          </ac:spMkLst>
        </pc:spChg>
        <pc:spChg chg="add del mod">
          <ac:chgData name="Grady Kurpasi" userId="5a91dfeba158c9e9" providerId="LiveId" clId="{60A1BF8C-FB03-4945-B9EC-64AE7D86DB53}" dt="2021-04-09T00:28:39.951" v="5182" actId="767"/>
          <ac:spMkLst>
            <pc:docMk/>
            <pc:sldMk cId="2755941000" sldId="289"/>
            <ac:spMk id="4" creationId="{A478CED6-3F0B-47FA-B1BC-FF25105FD3E5}"/>
          </ac:spMkLst>
        </pc:spChg>
        <pc:spChg chg="add del mod">
          <ac:chgData name="Grady Kurpasi" userId="5a91dfeba158c9e9" providerId="LiveId" clId="{60A1BF8C-FB03-4945-B9EC-64AE7D86DB53}" dt="2021-04-09T01:23:16.875" v="5668" actId="478"/>
          <ac:spMkLst>
            <pc:docMk/>
            <pc:sldMk cId="2755941000" sldId="289"/>
            <ac:spMk id="6" creationId="{B8A25390-AE91-4EFC-A8CE-5C0F953C1B0F}"/>
          </ac:spMkLst>
        </pc:spChg>
        <pc:spChg chg="add del mod">
          <ac:chgData name="Grady Kurpasi" userId="5a91dfeba158c9e9" providerId="LiveId" clId="{60A1BF8C-FB03-4945-B9EC-64AE7D86DB53}" dt="2021-04-09T00:30:33.438" v="5215" actId="478"/>
          <ac:spMkLst>
            <pc:docMk/>
            <pc:sldMk cId="2755941000" sldId="289"/>
            <ac:spMk id="6" creationId="{F7F3DFCE-3D0C-4C4E-8CC5-F5FD6F871341}"/>
          </ac:spMkLst>
        </pc:spChg>
        <pc:spChg chg="add mod">
          <ac:chgData name="Grady Kurpasi" userId="5a91dfeba158c9e9" providerId="LiveId" clId="{60A1BF8C-FB03-4945-B9EC-64AE7D86DB53}" dt="2021-04-11T16:26:04.235" v="17601" actId="1036"/>
          <ac:spMkLst>
            <pc:docMk/>
            <pc:sldMk cId="2755941000" sldId="289"/>
            <ac:spMk id="8" creationId="{150DF817-98E9-423F-82A9-C16842D50EF2}"/>
          </ac:spMkLst>
        </pc:spChg>
        <pc:spChg chg="del mod">
          <ac:chgData name="Grady Kurpasi" userId="5a91dfeba158c9e9" providerId="LiveId" clId="{60A1BF8C-FB03-4945-B9EC-64AE7D86DB53}" dt="2021-04-03T16:39:16.437" v="3414" actId="478"/>
          <ac:spMkLst>
            <pc:docMk/>
            <pc:sldMk cId="2755941000" sldId="289"/>
            <ac:spMk id="80" creationId="{E8BFFA6D-A45D-4639-B2B1-2D7B6E455915}"/>
          </ac:spMkLst>
        </pc:spChg>
        <pc:spChg chg="add del mod">
          <ac:chgData name="Grady Kurpasi" userId="5a91dfeba158c9e9" providerId="LiveId" clId="{60A1BF8C-FB03-4945-B9EC-64AE7D86DB53}" dt="2021-04-09T00:30:37.001" v="5216" actId="478"/>
          <ac:spMkLst>
            <pc:docMk/>
            <pc:sldMk cId="2755941000" sldId="289"/>
            <ac:spMk id="80" creationId="{F300BAB5-BD68-4038-B3A2-D1190788AA27}"/>
          </ac:spMkLst>
        </pc:spChg>
        <pc:spChg chg="add mod">
          <ac:chgData name="Grady Kurpasi" userId="5a91dfeba158c9e9" providerId="LiveId" clId="{60A1BF8C-FB03-4945-B9EC-64AE7D86DB53}" dt="2021-04-09T00:54:50.558" v="5254"/>
          <ac:spMkLst>
            <pc:docMk/>
            <pc:sldMk cId="2755941000" sldId="289"/>
            <ac:spMk id="81" creationId="{B0A12385-4442-47B8-A82B-8915B549EC68}"/>
          </ac:spMkLst>
        </pc:spChg>
        <pc:spChg chg="add mod">
          <ac:chgData name="Grady Kurpasi" userId="5a91dfeba158c9e9" providerId="LiveId" clId="{60A1BF8C-FB03-4945-B9EC-64AE7D86DB53}" dt="2021-04-09T00:54:50.558" v="5254"/>
          <ac:spMkLst>
            <pc:docMk/>
            <pc:sldMk cId="2755941000" sldId="289"/>
            <ac:spMk id="82" creationId="{74685A64-9A0F-464F-AE15-FDEA128B088A}"/>
          </ac:spMkLst>
        </pc:spChg>
        <pc:spChg chg="add mod">
          <ac:chgData name="Grady Kurpasi" userId="5a91dfeba158c9e9" providerId="LiveId" clId="{60A1BF8C-FB03-4945-B9EC-64AE7D86DB53}" dt="2021-04-09T00:58:48.605" v="5411" actId="1076"/>
          <ac:spMkLst>
            <pc:docMk/>
            <pc:sldMk cId="2755941000" sldId="289"/>
            <ac:spMk id="84" creationId="{01236562-3F5B-49CD-A35A-72DEE9570F45}"/>
          </ac:spMkLst>
        </pc:spChg>
        <pc:spChg chg="del mod">
          <ac:chgData name="Grady Kurpasi" userId="5a91dfeba158c9e9" providerId="LiveId" clId="{60A1BF8C-FB03-4945-B9EC-64AE7D86DB53}" dt="2021-04-03T16:19:55.807" v="3145" actId="478"/>
          <ac:spMkLst>
            <pc:docMk/>
            <pc:sldMk cId="2755941000" sldId="289"/>
            <ac:spMk id="90" creationId="{CE1BCF7A-AB5E-4442-BA9C-81A900F2E6C9}"/>
          </ac:spMkLst>
        </pc:spChg>
        <pc:spChg chg="del">
          <ac:chgData name="Grady Kurpasi" userId="5a91dfeba158c9e9" providerId="LiveId" clId="{60A1BF8C-FB03-4945-B9EC-64AE7D86DB53}" dt="2021-04-03T16:19:57.775" v="3146" actId="478"/>
          <ac:spMkLst>
            <pc:docMk/>
            <pc:sldMk cId="2755941000" sldId="289"/>
            <ac:spMk id="91" creationId="{5136D832-0506-4A04-A965-D20EF11B1819}"/>
          </ac:spMkLst>
        </pc:spChg>
        <pc:spChg chg="add del mod">
          <ac:chgData name="Grady Kurpasi" userId="5a91dfeba158c9e9" providerId="LiveId" clId="{60A1BF8C-FB03-4945-B9EC-64AE7D86DB53}" dt="2021-04-03T16:39:25.516" v="3419" actId="478"/>
          <ac:spMkLst>
            <pc:docMk/>
            <pc:sldMk cId="2755941000" sldId="289"/>
            <ac:spMk id="93" creationId="{B8940FB4-89AD-4F19-91AC-E9E6C4C05DFF}"/>
          </ac:spMkLst>
        </pc:spChg>
        <pc:spChg chg="add del mod">
          <ac:chgData name="Grady Kurpasi" userId="5a91dfeba158c9e9" providerId="LiveId" clId="{60A1BF8C-FB03-4945-B9EC-64AE7D86DB53}" dt="2021-04-03T16:39:22.752" v="3416" actId="478"/>
          <ac:spMkLst>
            <pc:docMk/>
            <pc:sldMk cId="2755941000" sldId="289"/>
            <ac:spMk id="100" creationId="{8CBBFA4D-1BF9-4AAE-B190-578DAA29D611}"/>
          </ac:spMkLst>
        </pc:spChg>
        <pc:spChg chg="add del mod">
          <ac:chgData name="Grady Kurpasi" userId="5a91dfeba158c9e9" providerId="LiveId" clId="{60A1BF8C-FB03-4945-B9EC-64AE7D86DB53}" dt="2021-04-03T16:39:28.406" v="3420" actId="478"/>
          <ac:spMkLst>
            <pc:docMk/>
            <pc:sldMk cId="2755941000" sldId="289"/>
            <ac:spMk id="101" creationId="{D7E37789-30AF-4C34-B14C-3635B640F4B7}"/>
          </ac:spMkLst>
        </pc:spChg>
        <pc:spChg chg="del mod">
          <ac:chgData name="Grady Kurpasi" userId="5a91dfeba158c9e9" providerId="LiveId" clId="{60A1BF8C-FB03-4945-B9EC-64AE7D86DB53}" dt="2021-04-03T16:39:20.840" v="3415" actId="478"/>
          <ac:spMkLst>
            <pc:docMk/>
            <pc:sldMk cId="2755941000" sldId="289"/>
            <ac:spMk id="103" creationId="{145A1298-3170-4B1E-8C01-2967FD14B427}"/>
          </ac:spMkLst>
        </pc:spChg>
        <pc:spChg chg="del mod">
          <ac:chgData name="Grady Kurpasi" userId="5a91dfeba158c9e9" providerId="LiveId" clId="{60A1BF8C-FB03-4945-B9EC-64AE7D86DB53}" dt="2021-04-03T16:19:51.892" v="3143" actId="478"/>
          <ac:spMkLst>
            <pc:docMk/>
            <pc:sldMk cId="2755941000" sldId="289"/>
            <ac:spMk id="104" creationId="{E5B58933-BF1B-45F7-A6A9-BD4264AB6AF5}"/>
          </ac:spMkLst>
        </pc:spChg>
        <pc:spChg chg="mod">
          <ac:chgData name="Grady Kurpasi" userId="5a91dfeba158c9e9" providerId="LiveId" clId="{60A1BF8C-FB03-4945-B9EC-64AE7D86DB53}" dt="2021-04-09T00:53:44.009" v="5253" actId="208"/>
          <ac:spMkLst>
            <pc:docMk/>
            <pc:sldMk cId="2755941000" sldId="289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9T00:52:50.891" v="5250" actId="1582"/>
          <ac:spMkLst>
            <pc:docMk/>
            <pc:sldMk cId="2755941000" sldId="289"/>
            <ac:spMk id="202" creationId="{241BCEA7-06BF-4180-8AA2-2BEAC4EC1E3F}"/>
          </ac:spMkLst>
        </pc:spChg>
        <pc:spChg chg="add del">
          <ac:chgData name="Grady Kurpasi" userId="5a91dfeba158c9e9" providerId="LiveId" clId="{60A1BF8C-FB03-4945-B9EC-64AE7D86DB53}" dt="2021-04-03T16:39:13.794" v="3412" actId="478"/>
          <ac:spMkLst>
            <pc:docMk/>
            <pc:sldMk cId="2755941000" sldId="289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9T01:53:21.874" v="5815" actId="1076"/>
          <ac:grpSpMkLst>
            <pc:docMk/>
            <pc:sldMk cId="2755941000" sldId="289"/>
            <ac:grpSpMk id="152" creationId="{A87F2927-0D8E-4D24-A2C4-AFF84A8EFAE8}"/>
          </ac:grpSpMkLst>
        </pc:grpChg>
        <pc:graphicFrameChg chg="add del mod modGraphic">
          <ac:chgData name="Grady Kurpasi" userId="5a91dfeba158c9e9" providerId="LiveId" clId="{60A1BF8C-FB03-4945-B9EC-64AE7D86DB53}" dt="2021-04-09T00:55:33.733" v="5258" actId="478"/>
          <ac:graphicFrameMkLst>
            <pc:docMk/>
            <pc:sldMk cId="2755941000" sldId="289"/>
            <ac:graphicFrameMk id="78" creationId="{5BEF4277-5B45-4BCF-BE5D-9A76070FB12C}"/>
          </ac:graphicFrameMkLst>
        </pc:graphicFrameChg>
        <pc:graphicFrameChg chg="add del mod modGraphic">
          <ac:chgData name="Grady Kurpasi" userId="5a91dfeba158c9e9" providerId="LiveId" clId="{60A1BF8C-FB03-4945-B9EC-64AE7D86DB53}" dt="2021-04-03T20:38:26.198" v="3516" actId="478"/>
          <ac:graphicFrameMkLst>
            <pc:docMk/>
            <pc:sldMk cId="2755941000" sldId="289"/>
            <ac:graphicFrameMk id="86" creationId="{D1FB7B0A-A33E-4AA4-896F-ACE58C5D06E3}"/>
          </ac:graphicFrameMkLst>
        </pc:graphicFrameChg>
        <pc:graphicFrameChg chg="del mod modGraphic">
          <ac:chgData name="Grady Kurpasi" userId="5a91dfeba158c9e9" providerId="LiveId" clId="{60A1BF8C-FB03-4945-B9EC-64AE7D86DB53}" dt="2021-04-03T16:37:56.286" v="3398" actId="478"/>
          <ac:graphicFrameMkLst>
            <pc:docMk/>
            <pc:sldMk cId="2755941000" sldId="289"/>
            <ac:graphicFrameMk id="102" creationId="{1F6A8525-6E8F-4143-BA94-0B6873B92CA3}"/>
          </ac:graphicFrameMkLst>
        </pc:graphicFrameChg>
        <pc:graphicFrameChg chg="mod modGraphic">
          <ac:chgData name="Grady Kurpasi" userId="5a91dfeba158c9e9" providerId="LiveId" clId="{60A1BF8C-FB03-4945-B9EC-64AE7D86DB53}" dt="2021-04-03T16:07:18.517" v="3053" actId="207"/>
          <ac:graphicFrameMkLst>
            <pc:docMk/>
            <pc:sldMk cId="2755941000" sldId="289"/>
            <ac:graphicFrameMk id="155" creationId="{EA317358-4967-4596-93DC-47817628EFCD}"/>
          </ac:graphicFrameMkLst>
        </pc:graphicFrameChg>
        <pc:cxnChg chg="mod">
          <ac:chgData name="Grady Kurpasi" userId="5a91dfeba158c9e9" providerId="LiveId" clId="{60A1BF8C-FB03-4945-B9EC-64AE7D86DB53}" dt="2021-04-09T00:55:25.840" v="5257" actId="1582"/>
          <ac:cxnSpMkLst>
            <pc:docMk/>
            <pc:sldMk cId="2755941000" sldId="289"/>
            <ac:cxnSpMk id="94" creationId="{0F11448B-6CAF-4B91-93AE-C66D446DDF6B}"/>
          </ac:cxnSpMkLst>
        </pc:cxnChg>
        <pc:cxnChg chg="mod">
          <ac:chgData name="Grady Kurpasi" userId="5a91dfeba158c9e9" providerId="LiveId" clId="{60A1BF8C-FB03-4945-B9EC-64AE7D86DB53}" dt="2021-04-09T00:55:25.840" v="5257" actId="1582"/>
          <ac:cxnSpMkLst>
            <pc:docMk/>
            <pc:sldMk cId="2755941000" sldId="289"/>
            <ac:cxnSpMk id="98" creationId="{10DE70CA-4507-4BE5-B9E8-424F4DB8D805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9T00:52:50.891" v="5250" actId="1582"/>
          <ac:cxnSpMkLst>
            <pc:docMk/>
            <pc:sldMk cId="2755941000" sldId="289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9T00:52:16.844" v="5247" actId="208"/>
          <ac:cxnSpMkLst>
            <pc:docMk/>
            <pc:sldMk cId="2755941000" sldId="289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9T00:52:16.844" v="5247" actId="208"/>
          <ac:cxnSpMkLst>
            <pc:docMk/>
            <pc:sldMk cId="2755941000" sldId="289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9T00:52:16.844" v="5247" actId="208"/>
          <ac:cxnSpMkLst>
            <pc:docMk/>
            <pc:sldMk cId="2755941000" sldId="289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9T00:52:16.844" v="5247" actId="208"/>
          <ac:cxnSpMkLst>
            <pc:docMk/>
            <pc:sldMk cId="2755941000" sldId="289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9T00:52:16.844" v="5247" actId="208"/>
          <ac:cxnSpMkLst>
            <pc:docMk/>
            <pc:sldMk cId="2755941000" sldId="289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94" creationId="{2D015A14-0C28-4CEC-824B-AB84C277ABE5}"/>
          </ac:cxnSpMkLst>
        </pc:cxnChg>
        <pc:cxnChg chg="mod">
          <ac:chgData name="Grady Kurpasi" userId="5a91dfeba158c9e9" providerId="LiveId" clId="{60A1BF8C-FB03-4945-B9EC-64AE7D86DB53}" dt="2021-04-09T00:52:26.412" v="5248" actId="1076"/>
          <ac:cxnSpMkLst>
            <pc:docMk/>
            <pc:sldMk cId="2755941000" sldId="289"/>
            <ac:cxnSpMk id="204" creationId="{208E560B-5593-4366-A471-572CD7D3B285}"/>
          </ac:cxnSpMkLst>
        </pc:cxnChg>
      </pc:sldChg>
      <pc:sldChg chg="addSp delSp modSp add mod">
        <pc:chgData name="Grady Kurpasi" userId="5a91dfeba158c9e9" providerId="LiveId" clId="{60A1BF8C-FB03-4945-B9EC-64AE7D86DB53}" dt="2021-04-13T14:03:45.210" v="17682" actId="478"/>
        <pc:sldMkLst>
          <pc:docMk/>
          <pc:sldMk cId="3180016345" sldId="290"/>
        </pc:sldMkLst>
        <pc:spChg chg="add del mod">
          <ac:chgData name="Grady Kurpasi" userId="5a91dfeba158c9e9" providerId="LiveId" clId="{60A1BF8C-FB03-4945-B9EC-64AE7D86DB53}" dt="2021-04-04T02:22:43.718" v="4628" actId="478"/>
          <ac:spMkLst>
            <pc:docMk/>
            <pc:sldMk cId="3180016345" sldId="290"/>
            <ac:spMk id="80" creationId="{0F8E2C6F-5045-4EAC-BB35-A5D0912CC6C6}"/>
          </ac:spMkLst>
        </pc:spChg>
        <pc:spChg chg="del mod">
          <ac:chgData name="Grady Kurpasi" userId="5a91dfeba158c9e9" providerId="LiveId" clId="{60A1BF8C-FB03-4945-B9EC-64AE7D86DB53}" dt="2021-04-03T16:36:14.411" v="3386" actId="478"/>
          <ac:spMkLst>
            <pc:docMk/>
            <pc:sldMk cId="3180016345" sldId="290"/>
            <ac:spMk id="80" creationId="{E8BFFA6D-A45D-4639-B2B1-2D7B6E455915}"/>
          </ac:spMkLst>
        </pc:spChg>
        <pc:spChg chg="add mod">
          <ac:chgData name="Grady Kurpasi" userId="5a91dfeba158c9e9" providerId="LiveId" clId="{60A1BF8C-FB03-4945-B9EC-64AE7D86DB53}" dt="2021-04-09T00:39:51.853" v="5219" actId="571"/>
          <ac:spMkLst>
            <pc:docMk/>
            <pc:sldMk cId="3180016345" sldId="290"/>
            <ac:spMk id="82" creationId="{AB5157C5-A61E-4360-AD09-B0EDB22123FF}"/>
          </ac:spMkLst>
        </pc:spChg>
        <pc:spChg chg="add mod">
          <ac:chgData name="Grady Kurpasi" userId="5a91dfeba158c9e9" providerId="LiveId" clId="{60A1BF8C-FB03-4945-B9EC-64AE7D86DB53}" dt="2021-04-09T00:39:51.853" v="5219" actId="571"/>
          <ac:spMkLst>
            <pc:docMk/>
            <pc:sldMk cId="3180016345" sldId="290"/>
            <ac:spMk id="83" creationId="{C4F96C38-573F-4B49-B82D-46CBE60D1AA6}"/>
          </ac:spMkLst>
        </pc:spChg>
        <pc:spChg chg="add mod">
          <ac:chgData name="Grady Kurpasi" userId="5a91dfeba158c9e9" providerId="LiveId" clId="{60A1BF8C-FB03-4945-B9EC-64AE7D86DB53}" dt="2021-04-09T02:30:14.909" v="6622" actId="688"/>
          <ac:spMkLst>
            <pc:docMk/>
            <pc:sldMk cId="3180016345" sldId="290"/>
            <ac:spMk id="84" creationId="{5F6DE37D-73FE-454F-8A95-CB4CF6DFCCA6}"/>
          </ac:spMkLst>
        </pc:spChg>
        <pc:spChg chg="add mod">
          <ac:chgData name="Grady Kurpasi" userId="5a91dfeba158c9e9" providerId="LiveId" clId="{60A1BF8C-FB03-4945-B9EC-64AE7D86DB53}" dt="2021-04-09T00:42:17.715" v="5226" actId="571"/>
          <ac:spMkLst>
            <pc:docMk/>
            <pc:sldMk cId="3180016345" sldId="290"/>
            <ac:spMk id="84" creationId="{F023783C-ED23-4EE9-B9AE-A6E113323CA8}"/>
          </ac:spMkLst>
        </pc:spChg>
        <pc:spChg chg="add del mod">
          <ac:chgData name="Grady Kurpasi" userId="5a91dfeba158c9e9" providerId="LiveId" clId="{60A1BF8C-FB03-4945-B9EC-64AE7D86DB53}" dt="2021-04-04T00:41:48.053" v="3959"/>
          <ac:spMkLst>
            <pc:docMk/>
            <pc:sldMk cId="3180016345" sldId="290"/>
            <ac:spMk id="86" creationId="{7E4BA267-F6A9-4EF1-961C-74ED7036514B}"/>
          </ac:spMkLst>
        </pc:spChg>
        <pc:spChg chg="add del mod">
          <ac:chgData name="Grady Kurpasi" userId="5a91dfeba158c9e9" providerId="LiveId" clId="{60A1BF8C-FB03-4945-B9EC-64AE7D86DB53}" dt="2021-04-04T00:41:48.053" v="3959"/>
          <ac:spMkLst>
            <pc:docMk/>
            <pc:sldMk cId="3180016345" sldId="290"/>
            <ac:spMk id="87" creationId="{59457D61-6F12-4230-B6E6-00C5D98D64ED}"/>
          </ac:spMkLst>
        </pc:spChg>
        <pc:spChg chg="add mod">
          <ac:chgData name="Grady Kurpasi" userId="5a91dfeba158c9e9" providerId="LiveId" clId="{60A1BF8C-FB03-4945-B9EC-64AE7D86DB53}" dt="2021-04-04T02:22:44.095" v="4629"/>
          <ac:spMkLst>
            <pc:docMk/>
            <pc:sldMk cId="3180016345" sldId="290"/>
            <ac:spMk id="88" creationId="{E79202FA-FBD4-4F86-839C-9019D0784DE0}"/>
          </ac:spMkLst>
        </pc:spChg>
        <pc:spChg chg="add del mod">
          <ac:chgData name="Grady Kurpasi" userId="5a91dfeba158c9e9" providerId="LiveId" clId="{60A1BF8C-FB03-4945-B9EC-64AE7D86DB53}" dt="2021-04-04T00:41:55.882" v="3962" actId="1076"/>
          <ac:spMkLst>
            <pc:docMk/>
            <pc:sldMk cId="3180016345" sldId="290"/>
            <ac:spMk id="100" creationId="{8CBBFA4D-1BF9-4AAE-B190-578DAA29D611}"/>
          </ac:spMkLst>
        </pc:spChg>
        <pc:spChg chg="add del mod">
          <ac:chgData name="Grady Kurpasi" userId="5a91dfeba158c9e9" providerId="LiveId" clId="{60A1BF8C-FB03-4945-B9EC-64AE7D86DB53}" dt="2021-04-04T00:41:55.882" v="3962" actId="1076"/>
          <ac:spMkLst>
            <pc:docMk/>
            <pc:sldMk cId="3180016345" sldId="290"/>
            <ac:spMk id="101" creationId="{D7E37789-30AF-4C34-B14C-3635B640F4B7}"/>
          </ac:spMkLst>
        </pc:spChg>
        <pc:spChg chg="del mod">
          <ac:chgData name="Grady Kurpasi" userId="5a91dfeba158c9e9" providerId="LiveId" clId="{60A1BF8C-FB03-4945-B9EC-64AE7D86DB53}" dt="2021-04-13T14:03:45.210" v="17682" actId="478"/>
          <ac:spMkLst>
            <pc:docMk/>
            <pc:sldMk cId="3180016345" sldId="290"/>
            <ac:spMk id="103" creationId="{145A1298-3170-4B1E-8C01-2967FD14B427}"/>
          </ac:spMkLst>
        </pc:spChg>
        <pc:spChg chg="del">
          <ac:chgData name="Grady Kurpasi" userId="5a91dfeba158c9e9" providerId="LiveId" clId="{60A1BF8C-FB03-4945-B9EC-64AE7D86DB53}" dt="2021-04-03T16:36:16.833" v="3387" actId="478"/>
          <ac:spMkLst>
            <pc:docMk/>
            <pc:sldMk cId="3180016345" sldId="290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3T20:46:19.154" v="3599" actId="1076"/>
          <ac:grpSpMkLst>
            <pc:docMk/>
            <pc:sldMk cId="3180016345" sldId="290"/>
            <ac:grpSpMk id="152" creationId="{A87F2927-0D8E-4D24-A2C4-AFF84A8EFAE8}"/>
          </ac:grpSpMkLst>
        </pc:grpChg>
        <pc:graphicFrameChg chg="add mod modGraphic">
          <ac:chgData name="Grady Kurpasi" userId="5a91dfeba158c9e9" providerId="LiveId" clId="{60A1BF8C-FB03-4945-B9EC-64AE7D86DB53}" dt="2021-04-13T13:56:02.964" v="17634" actId="207"/>
          <ac:graphicFrameMkLst>
            <pc:docMk/>
            <pc:sldMk cId="3180016345" sldId="290"/>
            <ac:graphicFrameMk id="81" creationId="{0E2109BB-528D-4C2F-A310-9D69F4497603}"/>
          </ac:graphicFrameMkLst>
        </pc:graphicFrameChg>
        <pc:graphicFrameChg chg="del mod modGraphic">
          <ac:chgData name="Grady Kurpasi" userId="5a91dfeba158c9e9" providerId="LiveId" clId="{60A1BF8C-FB03-4945-B9EC-64AE7D86DB53}" dt="2021-04-03T20:42:31.397" v="3583" actId="478"/>
          <ac:graphicFrameMkLst>
            <pc:docMk/>
            <pc:sldMk cId="3180016345" sldId="290"/>
            <ac:graphicFrameMk id="102" creationId="{1F6A8525-6E8F-4143-BA94-0B6873B92CA3}"/>
          </ac:graphicFrameMkLst>
        </pc:graphicFrameChg>
        <pc:cxnChg chg="mod">
          <ac:chgData name="Grady Kurpasi" userId="5a91dfeba158c9e9" providerId="LiveId" clId="{60A1BF8C-FB03-4945-B9EC-64AE7D86DB53}" dt="2021-04-03T20:36:49.214" v="3488" actId="208"/>
          <ac:cxnSpMkLst>
            <pc:docMk/>
            <pc:sldMk cId="3180016345" sldId="290"/>
            <ac:cxnSpMk id="165" creationId="{79346C42-2F20-4267-ACBA-0E0D4FCE3184}"/>
          </ac:cxnSpMkLst>
        </pc:cxnChg>
      </pc:sldChg>
      <pc:sldChg chg="addSp delSp modSp add mod">
        <pc:chgData name="Grady Kurpasi" userId="5a91dfeba158c9e9" providerId="LiveId" clId="{60A1BF8C-FB03-4945-B9EC-64AE7D86DB53}" dt="2021-04-13T14:03:40.171" v="17681" actId="478"/>
        <pc:sldMkLst>
          <pc:docMk/>
          <pc:sldMk cId="657438187" sldId="291"/>
        </pc:sldMkLst>
        <pc:spChg chg="add mod">
          <ac:chgData name="Grady Kurpasi" userId="5a91dfeba158c9e9" providerId="LiveId" clId="{60A1BF8C-FB03-4945-B9EC-64AE7D86DB53}" dt="2021-04-09T02:33:28.430" v="6623"/>
          <ac:spMkLst>
            <pc:docMk/>
            <pc:sldMk cId="657438187" sldId="291"/>
            <ac:spMk id="79" creationId="{05C4C462-0966-442A-885D-D0EE82C97F3D}"/>
          </ac:spMkLst>
        </pc:spChg>
        <pc:spChg chg="add del mod">
          <ac:chgData name="Grady Kurpasi" userId="5a91dfeba158c9e9" providerId="LiveId" clId="{60A1BF8C-FB03-4945-B9EC-64AE7D86DB53}" dt="2021-04-04T02:22:34.827" v="4626" actId="478"/>
          <ac:spMkLst>
            <pc:docMk/>
            <pc:sldMk cId="657438187" sldId="291"/>
            <ac:spMk id="79" creationId="{9F5CEEC4-7069-4EFC-8A17-CFF86CBB6CF2}"/>
          </ac:spMkLst>
        </pc:spChg>
        <pc:spChg chg="add del mod">
          <ac:chgData name="Grady Kurpasi" userId="5a91dfeba158c9e9" providerId="LiveId" clId="{60A1BF8C-FB03-4945-B9EC-64AE7D86DB53}" dt="2021-04-03T20:50:32.166" v="3603" actId="21"/>
          <ac:spMkLst>
            <pc:docMk/>
            <pc:sldMk cId="657438187" sldId="291"/>
            <ac:spMk id="80" creationId="{F76887FA-FA14-4FC5-AE7B-CB2CBA35C867}"/>
          </ac:spMkLst>
        </pc:spChg>
        <pc:spChg chg="add mod">
          <ac:chgData name="Grady Kurpasi" userId="5a91dfeba158c9e9" providerId="LiveId" clId="{60A1BF8C-FB03-4945-B9EC-64AE7D86DB53}" dt="2021-04-04T02:22:35.250" v="4627"/>
          <ac:spMkLst>
            <pc:docMk/>
            <pc:sldMk cId="657438187" sldId="291"/>
            <ac:spMk id="81" creationId="{2D0532D2-CF61-4B8E-9AC1-0A51D21EB084}"/>
          </ac:spMkLst>
        </pc:spChg>
        <pc:spChg chg="add del">
          <ac:chgData name="Grady Kurpasi" userId="5a91dfeba158c9e9" providerId="LiveId" clId="{60A1BF8C-FB03-4945-B9EC-64AE7D86DB53}" dt="2021-04-03T16:41:03.891" v="3436" actId="478"/>
          <ac:spMkLst>
            <pc:docMk/>
            <pc:sldMk cId="657438187" sldId="291"/>
            <ac:spMk id="93" creationId="{B8940FB4-89AD-4F19-91AC-E9E6C4C05DFF}"/>
          </ac:spMkLst>
        </pc:spChg>
        <pc:spChg chg="del">
          <ac:chgData name="Grady Kurpasi" userId="5a91dfeba158c9e9" providerId="LiveId" clId="{60A1BF8C-FB03-4945-B9EC-64AE7D86DB53}" dt="2021-04-03T16:41:00.641" v="3434" actId="478"/>
          <ac:spMkLst>
            <pc:docMk/>
            <pc:sldMk cId="657438187" sldId="291"/>
            <ac:spMk id="100" creationId="{8CBBFA4D-1BF9-4AAE-B190-578DAA29D611}"/>
          </ac:spMkLst>
        </pc:spChg>
        <pc:spChg chg="del mod">
          <ac:chgData name="Grady Kurpasi" userId="5a91dfeba158c9e9" providerId="LiveId" clId="{60A1BF8C-FB03-4945-B9EC-64AE7D86DB53}" dt="2021-04-03T16:41:09.518" v="3438" actId="478"/>
          <ac:spMkLst>
            <pc:docMk/>
            <pc:sldMk cId="657438187" sldId="291"/>
            <ac:spMk id="101" creationId="{D7E37789-30AF-4C34-B14C-3635B640F4B7}"/>
          </ac:spMkLst>
        </pc:spChg>
        <pc:spChg chg="del mod">
          <ac:chgData name="Grady Kurpasi" userId="5a91dfeba158c9e9" providerId="LiveId" clId="{60A1BF8C-FB03-4945-B9EC-64AE7D86DB53}" dt="2021-04-13T14:03:40.171" v="17681" actId="478"/>
          <ac:spMkLst>
            <pc:docMk/>
            <pc:sldMk cId="657438187" sldId="291"/>
            <ac:spMk id="103" creationId="{145A1298-3170-4B1E-8C01-2967FD14B427}"/>
          </ac:spMkLst>
        </pc:spChg>
        <pc:spChg chg="mod">
          <ac:chgData name="Grady Kurpasi" userId="5a91dfeba158c9e9" providerId="LiveId" clId="{60A1BF8C-FB03-4945-B9EC-64AE7D86DB53}" dt="2021-04-03T20:50:53.889" v="3606" actId="1582"/>
          <ac:spMkLst>
            <pc:docMk/>
            <pc:sldMk cId="657438187" sldId="291"/>
            <ac:spMk id="202" creationId="{241BCEA7-06BF-4180-8AA2-2BEAC4EC1E3F}"/>
          </ac:spMkLst>
        </pc:spChg>
        <pc:graphicFrameChg chg="add mod modGraphic">
          <ac:chgData name="Grady Kurpasi" userId="5a91dfeba158c9e9" providerId="LiveId" clId="{60A1BF8C-FB03-4945-B9EC-64AE7D86DB53}" dt="2021-04-13T13:56:10.741" v="17635"/>
          <ac:graphicFrameMkLst>
            <pc:docMk/>
            <pc:sldMk cId="657438187" sldId="291"/>
            <ac:graphicFrameMk id="78" creationId="{09FF642D-5C02-417E-B4C4-9501EC047C0E}"/>
          </ac:graphicFrameMkLst>
        </pc:graphicFrameChg>
        <pc:graphicFrameChg chg="del mod modGraphic">
          <ac:chgData name="Grady Kurpasi" userId="5a91dfeba158c9e9" providerId="LiveId" clId="{60A1BF8C-FB03-4945-B9EC-64AE7D86DB53}" dt="2021-04-03T20:39:03.217" v="3522" actId="478"/>
          <ac:graphicFrameMkLst>
            <pc:docMk/>
            <pc:sldMk cId="657438187" sldId="291"/>
            <ac:graphicFrameMk id="102" creationId="{1F6A8525-6E8F-4143-BA94-0B6873B92CA3}"/>
          </ac:graphicFrameMkLst>
        </pc:graphicFrameChg>
        <pc:cxnChg chg="add del mod">
          <ac:chgData name="Grady Kurpasi" userId="5a91dfeba158c9e9" providerId="LiveId" clId="{60A1BF8C-FB03-4945-B9EC-64AE7D86DB53}" dt="2021-04-03T20:43:14.316" v="3589" actId="208"/>
          <ac:cxnSpMkLst>
            <pc:docMk/>
            <pc:sldMk cId="657438187" sldId="291"/>
            <ac:cxnSpMk id="165" creationId="{79346C42-2F20-4267-ACBA-0E0D4FCE3184}"/>
          </ac:cxnSpMkLst>
        </pc:cxnChg>
      </pc:sldChg>
      <pc:sldChg chg="add del">
        <pc:chgData name="Grady Kurpasi" userId="5a91dfeba158c9e9" providerId="LiveId" clId="{60A1BF8C-FB03-4945-B9EC-64AE7D86DB53}" dt="2021-04-03T16:40:38.620" v="3430" actId="47"/>
        <pc:sldMkLst>
          <pc:docMk/>
          <pc:sldMk cId="2229003351" sldId="291"/>
        </pc:sldMkLst>
      </pc:sldChg>
      <pc:sldChg chg="addSp delSp modSp add mod">
        <pc:chgData name="Grady Kurpasi" userId="5a91dfeba158c9e9" providerId="LiveId" clId="{60A1BF8C-FB03-4945-B9EC-64AE7D86DB53}" dt="2021-04-13T14:03:35.229" v="17680" actId="478"/>
        <pc:sldMkLst>
          <pc:docMk/>
          <pc:sldMk cId="2427024252" sldId="292"/>
        </pc:sldMkLst>
        <pc:spChg chg="add mod">
          <ac:chgData name="Grady Kurpasi" userId="5a91dfeba158c9e9" providerId="LiveId" clId="{60A1BF8C-FB03-4945-B9EC-64AE7D86DB53}" dt="2021-04-03T20:50:35.153" v="3604"/>
          <ac:spMkLst>
            <pc:docMk/>
            <pc:sldMk cId="2427024252" sldId="292"/>
            <ac:spMk id="80" creationId="{05775614-BE21-4463-9913-EDC07FD003B6}"/>
          </ac:spMkLst>
        </pc:spChg>
        <pc:spChg chg="add mod">
          <ac:chgData name="Grady Kurpasi" userId="5a91dfeba158c9e9" providerId="LiveId" clId="{60A1BF8C-FB03-4945-B9EC-64AE7D86DB53}" dt="2021-04-03T23:08:17.719" v="3638"/>
          <ac:spMkLst>
            <pc:docMk/>
            <pc:sldMk cId="2427024252" sldId="292"/>
            <ac:spMk id="82" creationId="{0615DB8F-39C8-4BFA-B626-100EFC06D935}"/>
          </ac:spMkLst>
        </pc:spChg>
        <pc:spChg chg="add mod">
          <ac:chgData name="Grady Kurpasi" userId="5a91dfeba158c9e9" providerId="LiveId" clId="{60A1BF8C-FB03-4945-B9EC-64AE7D86DB53}" dt="2021-04-03T23:08:38.816" v="3645" actId="20577"/>
          <ac:spMkLst>
            <pc:docMk/>
            <pc:sldMk cId="2427024252" sldId="292"/>
            <ac:spMk id="84" creationId="{3F36BBA0-8362-40E4-8076-FF1125EDF02E}"/>
          </ac:spMkLst>
        </pc:spChg>
        <pc:spChg chg="add mod">
          <ac:chgData name="Grady Kurpasi" userId="5a91dfeba158c9e9" providerId="LiveId" clId="{60A1BF8C-FB03-4945-B9EC-64AE7D86DB53}" dt="2021-04-04T02:22:24.982" v="4625" actId="1038"/>
          <ac:spMkLst>
            <pc:docMk/>
            <pc:sldMk cId="2427024252" sldId="292"/>
            <ac:spMk id="85" creationId="{67803DC2-C169-4298-AAD3-F414F44EEA5F}"/>
          </ac:spMkLst>
        </pc:spChg>
        <pc:spChg chg="del">
          <ac:chgData name="Grady Kurpasi" userId="5a91dfeba158c9e9" providerId="LiveId" clId="{60A1BF8C-FB03-4945-B9EC-64AE7D86DB53}" dt="2021-04-13T14:03:35.229" v="17680" actId="478"/>
          <ac:spMkLst>
            <pc:docMk/>
            <pc:sldMk cId="2427024252" sldId="292"/>
            <ac:spMk id="103" creationId="{145A1298-3170-4B1E-8C01-2967FD14B427}"/>
          </ac:spMkLst>
        </pc:spChg>
        <pc:spChg chg="mod">
          <ac:chgData name="Grady Kurpasi" userId="5a91dfeba158c9e9" providerId="LiveId" clId="{60A1BF8C-FB03-4945-B9EC-64AE7D86DB53}" dt="2021-04-03T23:08:18.140" v="3639" actId="14100"/>
          <ac:spMkLst>
            <pc:docMk/>
            <pc:sldMk cId="2427024252" sldId="292"/>
            <ac:spMk id="158" creationId="{E241D27E-395A-4D58-ADDB-E437D98A9AEA}"/>
          </ac:spMkLst>
        </pc:spChg>
        <pc:spChg chg="mod">
          <ac:chgData name="Grady Kurpasi" userId="5a91dfeba158c9e9" providerId="LiveId" clId="{60A1BF8C-FB03-4945-B9EC-64AE7D86DB53}" dt="2021-04-04T00:43:41.053" v="4054" actId="1582"/>
          <ac:spMkLst>
            <pc:docMk/>
            <pc:sldMk cId="2427024252" sldId="292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3T16:43:35.450" v="3476" actId="208"/>
          <ac:spMkLst>
            <pc:docMk/>
            <pc:sldMk cId="2427024252" sldId="292"/>
            <ac:spMk id="202" creationId="{241BCEA7-06BF-4180-8AA2-2BEAC4EC1E3F}"/>
          </ac:spMkLst>
        </pc:spChg>
        <pc:graphicFrameChg chg="add del mod">
          <ac:chgData name="Grady Kurpasi" userId="5a91dfeba158c9e9" providerId="LiveId" clId="{60A1BF8C-FB03-4945-B9EC-64AE7D86DB53}" dt="2021-04-03T20:45:35.689" v="3596" actId="478"/>
          <ac:graphicFrameMkLst>
            <pc:docMk/>
            <pc:sldMk cId="2427024252" sldId="292"/>
            <ac:graphicFrameMk id="78" creationId="{EA27921C-E881-4558-BD1D-D8536EBBC0B5}"/>
          </ac:graphicFrameMkLst>
        </pc:graphicFrameChg>
        <pc:graphicFrameChg chg="add mod modGraphic">
          <ac:chgData name="Grady Kurpasi" userId="5a91dfeba158c9e9" providerId="LiveId" clId="{60A1BF8C-FB03-4945-B9EC-64AE7D86DB53}" dt="2021-04-13T13:56:22.075" v="17636"/>
          <ac:graphicFrameMkLst>
            <pc:docMk/>
            <pc:sldMk cId="2427024252" sldId="292"/>
            <ac:graphicFrameMk id="79" creationId="{93B1038F-001C-4986-B8BB-BDC67960FD2D}"/>
          </ac:graphicFrameMkLst>
        </pc:graphicFrameChg>
        <pc:graphicFrameChg chg="add mod">
          <ac:chgData name="Grady Kurpasi" userId="5a91dfeba158c9e9" providerId="LiveId" clId="{60A1BF8C-FB03-4945-B9EC-64AE7D86DB53}" dt="2021-04-03T23:08:19.351" v="3641"/>
          <ac:graphicFrameMkLst>
            <pc:docMk/>
            <pc:sldMk cId="2427024252" sldId="292"/>
            <ac:graphicFrameMk id="81" creationId="{BEC02B52-F58E-4028-8705-F537A5964E70}"/>
          </ac:graphicFrameMkLst>
        </pc:graphicFrameChg>
        <pc:graphicFrameChg chg="add mod modGraphic">
          <ac:chgData name="Grady Kurpasi" userId="5a91dfeba158c9e9" providerId="LiveId" clId="{60A1BF8C-FB03-4945-B9EC-64AE7D86DB53}" dt="2021-04-03T23:09:12.909" v="3666" actId="20577"/>
          <ac:graphicFrameMkLst>
            <pc:docMk/>
            <pc:sldMk cId="2427024252" sldId="292"/>
            <ac:graphicFrameMk id="83" creationId="{D8AAD07B-0189-4939-947B-A24D9531D96D}"/>
          </ac:graphicFrameMkLst>
        </pc:graphicFrameChg>
        <pc:graphicFrameChg chg="del modGraphic">
          <ac:chgData name="Grady Kurpasi" userId="5a91dfeba158c9e9" providerId="LiveId" clId="{60A1BF8C-FB03-4945-B9EC-64AE7D86DB53}" dt="2021-04-03T20:39:13.256" v="3524" actId="478"/>
          <ac:graphicFrameMkLst>
            <pc:docMk/>
            <pc:sldMk cId="2427024252" sldId="292"/>
            <ac:graphicFrameMk id="102" creationId="{1F6A8525-6E8F-4143-BA94-0B6873B92CA3}"/>
          </ac:graphicFrameMkLst>
        </pc:graphicFrameChg>
        <pc:cxnChg chg="mod">
          <ac:chgData name="Grady Kurpasi" userId="5a91dfeba158c9e9" providerId="LiveId" clId="{60A1BF8C-FB03-4945-B9EC-64AE7D86DB53}" dt="2021-04-03T16:45:00.447" v="3486" actId="1582"/>
          <ac:cxnSpMkLst>
            <pc:docMk/>
            <pc:sldMk cId="2427024252" sldId="292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16:45:02.340" v="3487" actId="1076"/>
          <ac:cxnSpMkLst>
            <pc:docMk/>
            <pc:sldMk cId="2427024252" sldId="292"/>
            <ac:cxnSpMk id="182" creationId="{333F0E98-92C8-4A05-99F7-7D98E49317C7}"/>
          </ac:cxnSpMkLst>
        </pc:cxnChg>
      </pc:sldChg>
      <pc:sldChg chg="add del">
        <pc:chgData name="Grady Kurpasi" userId="5a91dfeba158c9e9" providerId="LiveId" clId="{60A1BF8C-FB03-4945-B9EC-64AE7D86DB53}" dt="2021-04-03T23:12:53.860" v="3672" actId="47"/>
        <pc:sldMkLst>
          <pc:docMk/>
          <pc:sldMk cId="2841541287" sldId="293"/>
        </pc:sldMkLst>
      </pc:sldChg>
      <pc:sldChg chg="addSp delSp modSp add del mod ord">
        <pc:chgData name="Grady Kurpasi" userId="5a91dfeba158c9e9" providerId="LiveId" clId="{60A1BF8C-FB03-4945-B9EC-64AE7D86DB53}" dt="2021-04-04T01:27:38.626" v="4278" actId="47"/>
        <pc:sldMkLst>
          <pc:docMk/>
          <pc:sldMk cId="3628206236" sldId="294"/>
        </pc:sldMkLst>
        <pc:spChg chg="mod">
          <ac:chgData name="Grady Kurpasi" userId="5a91dfeba158c9e9" providerId="LiveId" clId="{60A1BF8C-FB03-4945-B9EC-64AE7D86DB53}" dt="2021-04-03T23:32:59.754" v="3838" actId="1076"/>
          <ac:spMkLst>
            <pc:docMk/>
            <pc:sldMk cId="3628206236" sldId="294"/>
            <ac:spMk id="103" creationId="{145A1298-3170-4B1E-8C01-2967FD14B427}"/>
          </ac:spMkLst>
        </pc:spChg>
        <pc:graphicFrameChg chg="del">
          <ac:chgData name="Grady Kurpasi" userId="5a91dfeba158c9e9" providerId="LiveId" clId="{60A1BF8C-FB03-4945-B9EC-64AE7D86DB53}" dt="2021-04-03T23:33:38.578" v="3839" actId="478"/>
          <ac:graphicFrameMkLst>
            <pc:docMk/>
            <pc:sldMk cId="3628206236" sldId="294"/>
            <ac:graphicFrameMk id="81" creationId="{0E2109BB-528D-4C2F-A310-9D69F4497603}"/>
          </ac:graphicFrameMkLst>
        </pc:graphicFrameChg>
        <pc:graphicFrameChg chg="add mod">
          <ac:chgData name="Grady Kurpasi" userId="5a91dfeba158c9e9" providerId="LiveId" clId="{60A1BF8C-FB03-4945-B9EC-64AE7D86DB53}" dt="2021-04-03T23:33:40.308" v="3840"/>
          <ac:graphicFrameMkLst>
            <pc:docMk/>
            <pc:sldMk cId="3628206236" sldId="294"/>
            <ac:graphicFrameMk id="82" creationId="{C76163E2-7FCC-403F-B268-BE548C4AF93C}"/>
          </ac:graphicFrameMkLst>
        </pc:graphicFrameChg>
        <pc:cxnChg chg="mod">
          <ac:chgData name="Grady Kurpasi" userId="5a91dfeba158c9e9" providerId="LiveId" clId="{60A1BF8C-FB03-4945-B9EC-64AE7D86DB53}" dt="2021-04-03T23:12:12.896" v="3671" actId="208"/>
          <ac:cxnSpMkLst>
            <pc:docMk/>
            <pc:sldMk cId="3628206236" sldId="294"/>
            <ac:cxnSpMk id="165" creationId="{79346C42-2F20-4267-ACBA-0E0D4FCE3184}"/>
          </ac:cxnSpMkLst>
        </pc:cxnChg>
      </pc:sldChg>
      <pc:sldChg chg="addSp modSp add mod ord">
        <pc:chgData name="Grady Kurpasi" userId="5a91dfeba158c9e9" providerId="LiveId" clId="{60A1BF8C-FB03-4945-B9EC-64AE7D86DB53}" dt="2021-04-04T01:41:12.094" v="4360" actId="20577"/>
        <pc:sldMkLst>
          <pc:docMk/>
          <pc:sldMk cId="370573016" sldId="295"/>
        </pc:sldMkLst>
        <pc:spChg chg="add mod">
          <ac:chgData name="Grady Kurpasi" userId="5a91dfeba158c9e9" providerId="LiveId" clId="{60A1BF8C-FB03-4945-B9EC-64AE7D86DB53}" dt="2021-04-04T01:14:17.468" v="4273"/>
          <ac:spMkLst>
            <pc:docMk/>
            <pc:sldMk cId="370573016" sldId="295"/>
            <ac:spMk id="79" creationId="{153267F8-77A7-4D36-9019-5C873DC97A46}"/>
          </ac:spMkLst>
        </pc:spChg>
        <pc:graphicFrameChg chg="mod">
          <ac:chgData name="Grady Kurpasi" userId="5a91dfeba158c9e9" providerId="LiveId" clId="{60A1BF8C-FB03-4945-B9EC-64AE7D86DB53}" dt="2021-04-04T01:41:12.094" v="4360" actId="20577"/>
          <ac:graphicFrameMkLst>
            <pc:docMk/>
            <pc:sldMk cId="370573016" sldId="295"/>
            <ac:graphicFrameMk id="78" creationId="{5BEF4277-5B45-4BCF-BE5D-9A76070FB12C}"/>
          </ac:graphicFrameMkLst>
        </pc:graphicFrame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94" creationId="{2D015A14-0C28-4CEC-824B-AB84C277ABE5}"/>
          </ac:cxnSpMkLst>
        </pc:cxnChg>
      </pc:sldChg>
      <pc:sldChg chg="modSp add del mod ord">
        <pc:chgData name="Grady Kurpasi" userId="5a91dfeba158c9e9" providerId="LiveId" clId="{60A1BF8C-FB03-4945-B9EC-64AE7D86DB53}" dt="2021-04-03T23:25:57.620" v="3706" actId="47"/>
        <pc:sldMkLst>
          <pc:docMk/>
          <pc:sldMk cId="2847276144" sldId="295"/>
        </pc:sldMkLst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23:13:52.148" v="3681" actId="208"/>
          <ac:cxnSpMkLst>
            <pc:docMk/>
            <pc:sldMk cId="2847276144" sldId="295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23:13:52.148" v="3681" actId="208"/>
          <ac:cxnSpMkLst>
            <pc:docMk/>
            <pc:sldMk cId="2847276144" sldId="295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23:13:26.666" v="3677" actId="208"/>
          <ac:cxnSpMkLst>
            <pc:docMk/>
            <pc:sldMk cId="2847276144" sldId="295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94" creationId="{2D015A14-0C28-4CEC-824B-AB84C277ABE5}"/>
          </ac:cxnSpMkLst>
        </pc:cxnChg>
      </pc:sldChg>
      <pc:sldChg chg="addSp delSp modSp add mod">
        <pc:chgData name="Grady Kurpasi" userId="5a91dfeba158c9e9" providerId="LiveId" clId="{60A1BF8C-FB03-4945-B9EC-64AE7D86DB53}" dt="2021-04-13T14:03:14.894" v="17678" actId="478"/>
        <pc:sldMkLst>
          <pc:docMk/>
          <pc:sldMk cId="2434245660" sldId="296"/>
        </pc:sldMkLst>
        <pc:spChg chg="add del mod">
          <ac:chgData name="Grady Kurpasi" userId="5a91dfeba158c9e9" providerId="LiveId" clId="{60A1BF8C-FB03-4945-B9EC-64AE7D86DB53}" dt="2021-04-04T02:21:10.381" v="4589" actId="478"/>
          <ac:spMkLst>
            <pc:docMk/>
            <pc:sldMk cId="2434245660" sldId="296"/>
            <ac:spMk id="79" creationId="{18E28989-45FA-4CA2-904C-102AC6A53A2F}"/>
          </ac:spMkLst>
        </pc:spChg>
        <pc:spChg chg="add mod">
          <ac:chgData name="Grady Kurpasi" userId="5a91dfeba158c9e9" providerId="LiveId" clId="{60A1BF8C-FB03-4945-B9EC-64AE7D86DB53}" dt="2021-04-04T00:33:26.793" v="3841"/>
          <ac:spMkLst>
            <pc:docMk/>
            <pc:sldMk cId="2434245660" sldId="296"/>
            <ac:spMk id="80" creationId="{4752E54C-F165-469D-A786-2195ED17E257}"/>
          </ac:spMkLst>
        </pc:spChg>
        <pc:spChg chg="add mod">
          <ac:chgData name="Grady Kurpasi" userId="5a91dfeba158c9e9" providerId="LiveId" clId="{60A1BF8C-FB03-4945-B9EC-64AE7D86DB53}" dt="2021-04-04T00:33:26.793" v="3841"/>
          <ac:spMkLst>
            <pc:docMk/>
            <pc:sldMk cId="2434245660" sldId="296"/>
            <ac:spMk id="81" creationId="{9983C504-0454-41A6-84F7-9AC164C7DCD7}"/>
          </ac:spMkLst>
        </pc:spChg>
        <pc:spChg chg="add mod">
          <ac:chgData name="Grady Kurpasi" userId="5a91dfeba158c9e9" providerId="LiveId" clId="{60A1BF8C-FB03-4945-B9EC-64AE7D86DB53}" dt="2021-04-04T01:58:46.396" v="4440" actId="1582"/>
          <ac:spMkLst>
            <pc:docMk/>
            <pc:sldMk cId="2434245660" sldId="296"/>
            <ac:spMk id="82" creationId="{6AEDEB78-C1D2-4AEC-A44D-0FBEF6FF7236}"/>
          </ac:spMkLst>
        </pc:spChg>
        <pc:spChg chg="add mod">
          <ac:chgData name="Grady Kurpasi" userId="5a91dfeba158c9e9" providerId="LiveId" clId="{60A1BF8C-FB03-4945-B9EC-64AE7D86DB53}" dt="2021-04-04T01:59:06.530" v="4442" actId="1582"/>
          <ac:spMkLst>
            <pc:docMk/>
            <pc:sldMk cId="2434245660" sldId="296"/>
            <ac:spMk id="83" creationId="{7B89D4A1-0001-4A08-A035-4394AB38277C}"/>
          </ac:spMkLst>
        </pc:spChg>
        <pc:spChg chg="add del mod">
          <ac:chgData name="Grady Kurpasi" userId="5a91dfeba158c9e9" providerId="LiveId" clId="{60A1BF8C-FB03-4945-B9EC-64AE7D86DB53}" dt="2021-04-13T14:02:33.784" v="17671" actId="478"/>
          <ac:spMkLst>
            <pc:docMk/>
            <pc:sldMk cId="2434245660" sldId="296"/>
            <ac:spMk id="85" creationId="{B41D1FD4-FF25-44B4-9B18-903B7F61CB06}"/>
          </ac:spMkLst>
        </pc:spChg>
        <pc:spChg chg="add del mod">
          <ac:chgData name="Grady Kurpasi" userId="5a91dfeba158c9e9" providerId="LiveId" clId="{60A1BF8C-FB03-4945-B9EC-64AE7D86DB53}" dt="2021-04-13T14:03:14.894" v="17678" actId="478"/>
          <ac:spMkLst>
            <pc:docMk/>
            <pc:sldMk cId="2434245660" sldId="296"/>
            <ac:spMk id="86" creationId="{960A84EA-071F-4693-B544-824EE9003F1D}"/>
          </ac:spMkLst>
        </pc:spChg>
        <pc:spChg chg="add mod">
          <ac:chgData name="Grady Kurpasi" userId="5a91dfeba158c9e9" providerId="LiveId" clId="{60A1BF8C-FB03-4945-B9EC-64AE7D86DB53}" dt="2021-04-04T02:21:10.831" v="4590"/>
          <ac:spMkLst>
            <pc:docMk/>
            <pc:sldMk cId="2434245660" sldId="296"/>
            <ac:spMk id="88" creationId="{50D538D9-2E13-4261-91B0-EC49716ABCB8}"/>
          </ac:spMkLst>
        </pc:spChg>
        <pc:spChg chg="mod">
          <ac:chgData name="Grady Kurpasi" userId="5a91dfeba158c9e9" providerId="LiveId" clId="{60A1BF8C-FB03-4945-B9EC-64AE7D86DB53}" dt="2021-04-04T00:59:13.290" v="4188" actId="1582"/>
          <ac:spMkLst>
            <pc:docMk/>
            <pc:sldMk cId="2434245660" sldId="296"/>
            <ac:spMk id="191" creationId="{1C4F7D57-841B-42C6-A601-5FF2CF971054}"/>
          </ac:spMkLst>
        </pc:spChg>
        <pc:spChg chg="mod">
          <ac:chgData name="Grady Kurpasi" userId="5a91dfeba158c9e9" providerId="LiveId" clId="{60A1BF8C-FB03-4945-B9EC-64AE7D86DB53}" dt="2021-04-04T01:58:16.204" v="4437" actId="1582"/>
          <ac:spMkLst>
            <pc:docMk/>
            <pc:sldMk cId="2434245660" sldId="296"/>
            <ac:spMk id="199" creationId="{02A35C2A-CB9C-4444-9656-BF36430E5B04}"/>
          </ac:spMkLst>
        </pc:spChg>
        <pc:spChg chg="mod">
          <ac:chgData name="Grady Kurpasi" userId="5a91dfeba158c9e9" providerId="LiveId" clId="{60A1BF8C-FB03-4945-B9EC-64AE7D86DB53}" dt="2021-04-04T00:34:57.030" v="3925" actId="1582"/>
          <ac:spMkLst>
            <pc:docMk/>
            <pc:sldMk cId="2434245660" sldId="296"/>
            <ac:spMk id="202" creationId="{241BCEA7-06BF-4180-8AA2-2BEAC4EC1E3F}"/>
          </ac:spMkLst>
        </pc:spChg>
        <pc:grpChg chg="mod">
          <ac:chgData name="Grady Kurpasi" userId="5a91dfeba158c9e9" providerId="LiveId" clId="{60A1BF8C-FB03-4945-B9EC-64AE7D86DB53}" dt="2021-04-04T00:58:53.209" v="4185" actId="1076"/>
          <ac:grpSpMkLst>
            <pc:docMk/>
            <pc:sldMk cId="2434245660" sldId="296"/>
            <ac:grpSpMk id="152" creationId="{A87F2927-0D8E-4D24-A2C4-AFF84A8EFAE8}"/>
          </ac:grpSpMkLst>
        </pc:grpChg>
        <pc:graphicFrameChg chg="mod modGraphic">
          <ac:chgData name="Grady Kurpasi" userId="5a91dfeba158c9e9" providerId="LiveId" clId="{60A1BF8C-FB03-4945-B9EC-64AE7D86DB53}" dt="2021-04-13T14:00:34.656" v="17660" actId="14100"/>
          <ac:graphicFrameMkLst>
            <pc:docMk/>
            <pc:sldMk cId="2434245660" sldId="296"/>
            <ac:graphicFrameMk id="78" creationId="{5BEF4277-5B45-4BCF-BE5D-9A76070FB12C}"/>
          </ac:graphicFrameMkLst>
        </pc:graphicFrameChg>
        <pc:graphicFrameChg chg="add del mod ord">
          <ac:chgData name="Grady Kurpasi" userId="5a91dfeba158c9e9" providerId="LiveId" clId="{60A1BF8C-FB03-4945-B9EC-64AE7D86DB53}" dt="2021-04-13T14:00:40.566" v="17661" actId="478"/>
          <ac:graphicFrameMkLst>
            <pc:docMk/>
            <pc:sldMk cId="2434245660" sldId="296"/>
            <ac:graphicFrameMk id="84" creationId="{F34547DA-0617-4B44-863C-162A6BFD8A1F}"/>
          </ac:graphicFrameMkLst>
        </pc:graphicFrameChg>
        <pc:graphicFrameChg chg="add del mod">
          <ac:chgData name="Grady Kurpasi" userId="5a91dfeba158c9e9" providerId="LiveId" clId="{60A1BF8C-FB03-4945-B9EC-64AE7D86DB53}" dt="2021-04-04T01:26:32.068" v="4277" actId="478"/>
          <ac:graphicFrameMkLst>
            <pc:docMk/>
            <pc:sldMk cId="2434245660" sldId="296"/>
            <ac:graphicFrameMk id="87" creationId="{0B780D20-5757-47A5-AFB7-7EB1FA3142A0}"/>
          </ac:graphicFrameMkLst>
        </pc:graphicFrame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4T00:35:17.570" v="3928" actId="1582"/>
          <ac:cxnSpMkLst>
            <pc:docMk/>
            <pc:sldMk cId="2434245660" sldId="296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4T01:58:02.395" v="4436" actId="1582"/>
          <ac:cxnSpMkLst>
            <pc:docMk/>
            <pc:sldMk cId="2434245660" sldId="296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4T00:35:21.998" v="3929" actId="1076"/>
          <ac:cxnSpMkLst>
            <pc:docMk/>
            <pc:sldMk cId="2434245660" sldId="296"/>
            <ac:cxnSpMk id="201" creationId="{7315DFBB-BBDC-4D41-99E5-2D0C9A6F8F68}"/>
          </ac:cxnSpMkLst>
        </pc:cxnChg>
      </pc:sldChg>
      <pc:sldChg chg="addSp delSp modSp add mod">
        <pc:chgData name="Grady Kurpasi" userId="5a91dfeba158c9e9" providerId="LiveId" clId="{60A1BF8C-FB03-4945-B9EC-64AE7D86DB53}" dt="2021-04-13T14:03:08.005" v="17677" actId="478"/>
        <pc:sldMkLst>
          <pc:docMk/>
          <pc:sldMk cId="418672663" sldId="297"/>
        </pc:sldMkLst>
        <pc:spChg chg="del mod">
          <ac:chgData name="Grady Kurpasi" userId="5a91dfeba158c9e9" providerId="LiveId" clId="{60A1BF8C-FB03-4945-B9EC-64AE7D86DB53}" dt="2021-04-04T02:20:58.533" v="4587" actId="478"/>
          <ac:spMkLst>
            <pc:docMk/>
            <pc:sldMk cId="418672663" sldId="297"/>
            <ac:spMk id="79" creationId="{18E28989-45FA-4CA2-904C-102AC6A53A2F}"/>
          </ac:spMkLst>
        </pc:spChg>
        <pc:spChg chg="add mod">
          <ac:chgData name="Grady Kurpasi" userId="5a91dfeba158c9e9" providerId="LiveId" clId="{60A1BF8C-FB03-4945-B9EC-64AE7D86DB53}" dt="2021-04-04T02:20:59.185" v="4588"/>
          <ac:spMkLst>
            <pc:docMk/>
            <pc:sldMk cId="418672663" sldId="297"/>
            <ac:spMk id="84" creationId="{77FE06D9-35C6-4A56-91A4-E9F3A644F199}"/>
          </ac:spMkLst>
        </pc:spChg>
        <pc:spChg chg="del">
          <ac:chgData name="Grady Kurpasi" userId="5a91dfeba158c9e9" providerId="LiveId" clId="{60A1BF8C-FB03-4945-B9EC-64AE7D86DB53}" dt="2021-04-13T14:02:38.682" v="17672" actId="478"/>
          <ac:spMkLst>
            <pc:docMk/>
            <pc:sldMk cId="418672663" sldId="297"/>
            <ac:spMk id="85" creationId="{B41D1FD4-FF25-44B4-9B18-903B7F61CB06}"/>
          </ac:spMkLst>
        </pc:spChg>
        <pc:spChg chg="del">
          <ac:chgData name="Grady Kurpasi" userId="5a91dfeba158c9e9" providerId="LiveId" clId="{60A1BF8C-FB03-4945-B9EC-64AE7D86DB53}" dt="2021-04-13T14:03:08.005" v="17677" actId="478"/>
          <ac:spMkLst>
            <pc:docMk/>
            <pc:sldMk cId="418672663" sldId="297"/>
            <ac:spMk id="86" creationId="{960A84EA-071F-4693-B544-824EE9003F1D}"/>
          </ac:spMkLst>
        </pc:spChg>
        <pc:graphicFrameChg chg="mod modGraphic">
          <ac:chgData name="Grady Kurpasi" userId="5a91dfeba158c9e9" providerId="LiveId" clId="{60A1BF8C-FB03-4945-B9EC-64AE7D86DB53}" dt="2021-04-13T14:00:17.522" v="17657" actId="1076"/>
          <ac:graphicFrameMkLst>
            <pc:docMk/>
            <pc:sldMk cId="418672663" sldId="297"/>
            <ac:graphicFrameMk id="78" creationId="{5BEF4277-5B45-4BCF-BE5D-9A76070FB12C}"/>
          </ac:graphicFrameMkLst>
        </pc:graphicFrameChg>
        <pc:graphicFrameChg chg="mod modGraphic">
          <ac:chgData name="Grady Kurpasi" userId="5a91dfeba158c9e9" providerId="LiveId" clId="{60A1BF8C-FB03-4945-B9EC-64AE7D86DB53}" dt="2021-04-04T01:44:38.754" v="4374" actId="113"/>
          <ac:graphicFrameMkLst>
            <pc:docMk/>
            <pc:sldMk cId="418672663" sldId="297"/>
            <ac:graphicFrameMk id="156" creationId="{00909552-431B-447A-A860-9254C0008F74}"/>
          </ac:graphicFrameMkLst>
        </pc:graphicFrameChg>
      </pc:sldChg>
      <pc:sldChg chg="addSp delSp modSp add mod">
        <pc:chgData name="Grady Kurpasi" userId="5a91dfeba158c9e9" providerId="LiveId" clId="{60A1BF8C-FB03-4945-B9EC-64AE7D86DB53}" dt="2021-04-13T14:03:01.506" v="17676" actId="478"/>
        <pc:sldMkLst>
          <pc:docMk/>
          <pc:sldMk cId="3746745913" sldId="298"/>
        </pc:sldMkLst>
        <pc:spChg chg="mod">
          <ac:chgData name="Grady Kurpasi" userId="5a91dfeba158c9e9" providerId="LiveId" clId="{60A1BF8C-FB03-4945-B9EC-64AE7D86DB53}" dt="2021-04-04T02:20:51.078" v="4585" actId="1076"/>
          <ac:spMkLst>
            <pc:docMk/>
            <pc:sldMk cId="3746745913" sldId="298"/>
            <ac:spMk id="79" creationId="{18E28989-45FA-4CA2-904C-102AC6A53A2F}"/>
          </ac:spMkLst>
        </pc:spChg>
        <pc:spChg chg="del mod">
          <ac:chgData name="Grady Kurpasi" userId="5a91dfeba158c9e9" providerId="LiveId" clId="{60A1BF8C-FB03-4945-B9EC-64AE7D86DB53}" dt="2021-04-04T02:13:26.356" v="4492" actId="478"/>
          <ac:spMkLst>
            <pc:docMk/>
            <pc:sldMk cId="3746745913" sldId="298"/>
            <ac:spMk id="80" creationId="{4752E54C-F165-469D-A786-2195ED17E257}"/>
          </ac:spMkLst>
        </pc:spChg>
        <pc:spChg chg="del">
          <ac:chgData name="Grady Kurpasi" userId="5a91dfeba158c9e9" providerId="LiveId" clId="{60A1BF8C-FB03-4945-B9EC-64AE7D86DB53}" dt="2021-04-04T02:13:31.879" v="4493" actId="478"/>
          <ac:spMkLst>
            <pc:docMk/>
            <pc:sldMk cId="3746745913" sldId="298"/>
            <ac:spMk id="81" creationId="{9983C504-0454-41A6-84F7-9AC164C7DCD7}"/>
          </ac:spMkLst>
        </pc:spChg>
        <pc:spChg chg="del mod">
          <ac:chgData name="Grady Kurpasi" userId="5a91dfeba158c9e9" providerId="LiveId" clId="{60A1BF8C-FB03-4945-B9EC-64AE7D86DB53}" dt="2021-04-04T02:13:44.283" v="4497" actId="478"/>
          <ac:spMkLst>
            <pc:docMk/>
            <pc:sldMk cId="3746745913" sldId="298"/>
            <ac:spMk id="82" creationId="{6AEDEB78-C1D2-4AEC-A44D-0FBEF6FF7236}"/>
          </ac:spMkLst>
        </pc:spChg>
        <pc:spChg chg="del mod">
          <ac:chgData name="Grady Kurpasi" userId="5a91dfeba158c9e9" providerId="LiveId" clId="{60A1BF8C-FB03-4945-B9EC-64AE7D86DB53}" dt="2021-04-04T02:13:34.493" v="4494" actId="478"/>
          <ac:spMkLst>
            <pc:docMk/>
            <pc:sldMk cId="3746745913" sldId="298"/>
            <ac:spMk id="83" creationId="{7B89D4A1-0001-4A08-A035-4394AB38277C}"/>
          </ac:spMkLst>
        </pc:spChg>
        <pc:spChg chg="del mod">
          <ac:chgData name="Grady Kurpasi" userId="5a91dfeba158c9e9" providerId="LiveId" clId="{60A1BF8C-FB03-4945-B9EC-64AE7D86DB53}" dt="2021-04-13T14:02:43.389" v="17673" actId="478"/>
          <ac:spMkLst>
            <pc:docMk/>
            <pc:sldMk cId="3746745913" sldId="298"/>
            <ac:spMk id="85" creationId="{B41D1FD4-FF25-44B4-9B18-903B7F61CB06}"/>
          </ac:spMkLst>
        </pc:spChg>
        <pc:spChg chg="del mod">
          <ac:chgData name="Grady Kurpasi" userId="5a91dfeba158c9e9" providerId="LiveId" clId="{60A1BF8C-FB03-4945-B9EC-64AE7D86DB53}" dt="2021-04-13T14:03:01.506" v="17676" actId="478"/>
          <ac:spMkLst>
            <pc:docMk/>
            <pc:sldMk cId="3746745913" sldId="298"/>
            <ac:spMk id="86" creationId="{960A84EA-071F-4693-B544-824EE9003F1D}"/>
          </ac:spMkLst>
        </pc:spChg>
        <pc:spChg chg="add mod">
          <ac:chgData name="Grady Kurpasi" userId="5a91dfeba158c9e9" providerId="LiveId" clId="{60A1BF8C-FB03-4945-B9EC-64AE7D86DB53}" dt="2021-04-04T02:19:07.155" v="4515" actId="20577"/>
          <ac:spMkLst>
            <pc:docMk/>
            <pc:sldMk cId="3746745913" sldId="298"/>
            <ac:spMk id="90" creationId="{BA4ED18E-7EDE-477F-BF0B-7C27FDB7847A}"/>
          </ac:spMkLst>
        </pc:spChg>
        <pc:spChg chg="mod">
          <ac:chgData name="Grady Kurpasi" userId="5a91dfeba158c9e9" providerId="LiveId" clId="{60A1BF8C-FB03-4945-B9EC-64AE7D86DB53}" dt="2021-04-04T02:13:18.726" v="4491" actId="14100"/>
          <ac:spMkLst>
            <pc:docMk/>
            <pc:sldMk cId="3746745913" sldId="298"/>
            <ac:spMk id="93" creationId="{B8940FB4-89AD-4F19-91AC-E9E6C4C05DFF}"/>
          </ac:spMkLst>
        </pc:spChg>
        <pc:spChg chg="add del mod">
          <ac:chgData name="Grady Kurpasi" userId="5a91dfeba158c9e9" providerId="LiveId" clId="{60A1BF8C-FB03-4945-B9EC-64AE7D86DB53}" dt="2021-04-04T02:13:39.141" v="4496" actId="478"/>
          <ac:spMkLst>
            <pc:docMk/>
            <pc:sldMk cId="3746745913" sldId="298"/>
            <ac:spMk id="97" creationId="{14ABC8E1-46E4-45CC-AD1A-F7AF656B6B41}"/>
          </ac:spMkLst>
        </pc:spChg>
        <pc:spChg chg="mod">
          <ac:chgData name="Grady Kurpasi" userId="5a91dfeba158c9e9" providerId="LiveId" clId="{60A1BF8C-FB03-4945-B9EC-64AE7D86DB53}" dt="2021-04-04T02:12:23.526" v="4484" actId="1582"/>
          <ac:spMkLst>
            <pc:docMk/>
            <pc:sldMk cId="3746745913" sldId="298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4T02:11:53.508" v="4482" actId="1582"/>
          <ac:spMkLst>
            <pc:docMk/>
            <pc:sldMk cId="3746745913" sldId="298"/>
            <ac:spMk id="199" creationId="{02A35C2A-CB9C-4444-9656-BF36430E5B04}"/>
          </ac:spMkLst>
        </pc:spChg>
        <pc:spChg chg="mod">
          <ac:chgData name="Grady Kurpasi" userId="5a91dfeba158c9e9" providerId="LiveId" clId="{60A1BF8C-FB03-4945-B9EC-64AE7D86DB53}" dt="2021-04-04T02:11:53.508" v="4482" actId="1582"/>
          <ac:spMkLst>
            <pc:docMk/>
            <pc:sldMk cId="3746745913" sldId="298"/>
            <ac:spMk id="202" creationId="{241BCEA7-06BF-4180-8AA2-2BEAC4EC1E3F}"/>
          </ac:spMkLst>
        </pc:spChg>
        <pc:graphicFrameChg chg="mod modGraphic">
          <ac:chgData name="Grady Kurpasi" userId="5a91dfeba158c9e9" providerId="LiveId" clId="{60A1BF8C-FB03-4945-B9EC-64AE7D86DB53}" dt="2021-04-13T14:01:36.638" v="17669" actId="14734"/>
          <ac:graphicFrameMkLst>
            <pc:docMk/>
            <pc:sldMk cId="3746745913" sldId="298"/>
            <ac:graphicFrameMk id="78" creationId="{5BEF4277-5B45-4BCF-BE5D-9A76070FB12C}"/>
          </ac:graphicFrameMkLst>
        </pc:graphicFrameChg>
        <pc:graphicFrameChg chg="add del mod ord">
          <ac:chgData name="Grady Kurpasi" userId="5a91dfeba158c9e9" providerId="LiveId" clId="{60A1BF8C-FB03-4945-B9EC-64AE7D86DB53}" dt="2021-04-13T14:01:41.525" v="17670" actId="478"/>
          <ac:graphicFrameMkLst>
            <pc:docMk/>
            <pc:sldMk cId="3746745913" sldId="298"/>
            <ac:graphicFrameMk id="82" creationId="{44C14D16-0479-445F-91BB-76D980AD13EB}"/>
          </ac:graphicFrameMkLst>
        </pc:graphicFrameChg>
        <pc:graphicFrameChg chg="add mod modGraphic">
          <ac:chgData name="Grady Kurpasi" userId="5a91dfeba158c9e9" providerId="LiveId" clId="{60A1BF8C-FB03-4945-B9EC-64AE7D86DB53}" dt="2021-04-04T02:19:34.491" v="4535" actId="20577"/>
          <ac:graphicFrameMkLst>
            <pc:docMk/>
            <pc:sldMk cId="3746745913" sldId="298"/>
            <ac:graphicFrameMk id="89" creationId="{8812BC08-32E6-432C-A31E-BB6185F0D3DE}"/>
          </ac:graphicFrameMkLst>
        </pc:graphicFrameChg>
        <pc:graphicFrameChg chg="mod modGraphic">
          <ac:chgData name="Grady Kurpasi" userId="5a91dfeba158c9e9" providerId="LiveId" clId="{60A1BF8C-FB03-4945-B9EC-64AE7D86DB53}" dt="2021-04-04T02:26:31.493" v="4672" actId="207"/>
          <ac:graphicFrameMkLst>
            <pc:docMk/>
            <pc:sldMk cId="3746745913" sldId="298"/>
            <ac:graphicFrameMk id="156" creationId="{00909552-431B-447A-A860-9254C0008F74}"/>
          </ac:graphicFrameMkLst>
        </pc:graphicFrameChg>
        <pc:cxnChg chg="mod">
          <ac:chgData name="Grady Kurpasi" userId="5a91dfeba158c9e9" providerId="LiveId" clId="{60A1BF8C-FB03-4945-B9EC-64AE7D86DB53}" dt="2021-04-04T02:11:53.508" v="4482" actId="1582"/>
          <ac:cxnSpMkLst>
            <pc:docMk/>
            <pc:sldMk cId="3746745913" sldId="298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4T02:11:53.508" v="4482" actId="1582"/>
          <ac:cxnSpMkLst>
            <pc:docMk/>
            <pc:sldMk cId="3746745913" sldId="298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4T02:12:39.391" v="4485" actId="1582"/>
          <ac:cxnSpMkLst>
            <pc:docMk/>
            <pc:sldMk cId="3746745913" sldId="298"/>
            <ac:cxnSpMk id="194" creationId="{2D015A14-0C28-4CEC-824B-AB84C277ABE5}"/>
          </ac:cxnSpMkLst>
        </pc:cxnChg>
      </pc:sldChg>
      <pc:sldChg chg="addSp delSp modSp add mod">
        <pc:chgData name="Grady Kurpasi" userId="5a91dfeba158c9e9" providerId="LiveId" clId="{60A1BF8C-FB03-4945-B9EC-64AE7D86DB53}" dt="2021-04-13T14:13:33.043" v="17754" actId="1076"/>
        <pc:sldMkLst>
          <pc:docMk/>
          <pc:sldMk cId="2451053765" sldId="299"/>
        </pc:sldMkLst>
        <pc:spChg chg="add mod">
          <ac:chgData name="Grady Kurpasi" userId="5a91dfeba158c9e9" providerId="LiveId" clId="{60A1BF8C-FB03-4945-B9EC-64AE7D86DB53}" dt="2021-04-04T02:29:20.098" v="4693" actId="1036"/>
          <ac:spMkLst>
            <pc:docMk/>
            <pc:sldMk cId="2451053765" sldId="299"/>
            <ac:spMk id="2" creationId="{026A2ACD-4A39-4005-BE0F-77B80CABED07}"/>
          </ac:spMkLst>
        </pc:spChg>
        <pc:spChg chg="add mod">
          <ac:chgData name="Grady Kurpasi" userId="5a91dfeba158c9e9" providerId="LiveId" clId="{60A1BF8C-FB03-4945-B9EC-64AE7D86DB53}" dt="2021-04-04T02:29:47.576" v="4701" actId="1076"/>
          <ac:spMkLst>
            <pc:docMk/>
            <pc:sldMk cId="2451053765" sldId="299"/>
            <ac:spMk id="4" creationId="{871AD058-F39D-4EF5-8B48-DC2D0862EEC4}"/>
          </ac:spMkLst>
        </pc:spChg>
        <pc:spChg chg="add mod">
          <ac:chgData name="Grady Kurpasi" userId="5a91dfeba158c9e9" providerId="LiveId" clId="{60A1BF8C-FB03-4945-B9EC-64AE7D86DB53}" dt="2021-04-04T02:56:30.803" v="5168" actId="208"/>
          <ac:spMkLst>
            <pc:docMk/>
            <pc:sldMk cId="2451053765" sldId="299"/>
            <ac:spMk id="6" creationId="{476E919C-F82A-41AF-8E97-FD2EE80E4E00}"/>
          </ac:spMkLst>
        </pc:spChg>
        <pc:spChg chg="add del mod">
          <ac:chgData name="Grady Kurpasi" userId="5a91dfeba158c9e9" providerId="LiveId" clId="{60A1BF8C-FB03-4945-B9EC-64AE7D86DB53}" dt="2021-04-04T02:30:50.771" v="4788" actId="478"/>
          <ac:spMkLst>
            <pc:docMk/>
            <pc:sldMk cId="2451053765" sldId="299"/>
            <ac:spMk id="6" creationId="{DE9B5BFC-CC2F-4333-A314-7EB1AE8B774B}"/>
          </ac:spMkLst>
        </pc:spChg>
        <pc:spChg chg="add mod">
          <ac:chgData name="Grady Kurpasi" userId="5a91dfeba158c9e9" providerId="LiveId" clId="{60A1BF8C-FB03-4945-B9EC-64AE7D86DB53}" dt="2021-04-13T14:13:33.043" v="17754" actId="1076"/>
          <ac:spMkLst>
            <pc:docMk/>
            <pc:sldMk cId="2451053765" sldId="299"/>
            <ac:spMk id="7" creationId="{A5F21DBA-04B6-4737-911A-BFB3A1F5A345}"/>
          </ac:spMkLst>
        </pc:spChg>
        <pc:spChg chg="del">
          <ac:chgData name="Grady Kurpasi" userId="5a91dfeba158c9e9" providerId="LiveId" clId="{60A1BF8C-FB03-4945-B9EC-64AE7D86DB53}" dt="2021-04-04T02:24:43.024" v="4637" actId="478"/>
          <ac:spMkLst>
            <pc:docMk/>
            <pc:sldMk cId="2451053765" sldId="299"/>
            <ac:spMk id="79" creationId="{18E28989-45FA-4CA2-904C-102AC6A53A2F}"/>
          </ac:spMkLst>
        </pc:spChg>
        <pc:spChg chg="add mod">
          <ac:chgData name="Grady Kurpasi" userId="5a91dfeba158c9e9" providerId="LiveId" clId="{60A1BF8C-FB03-4945-B9EC-64AE7D86DB53}" dt="2021-04-04T02:28:08.857" v="4679" actId="1036"/>
          <ac:spMkLst>
            <pc:docMk/>
            <pc:sldMk cId="2451053765" sldId="299"/>
            <ac:spMk id="83" creationId="{A4CD9F45-B58B-4012-A775-8E0AD26F4BA4}"/>
          </ac:spMkLst>
        </pc:spChg>
        <pc:spChg chg="del">
          <ac:chgData name="Grady Kurpasi" userId="5a91dfeba158c9e9" providerId="LiveId" clId="{60A1BF8C-FB03-4945-B9EC-64AE7D86DB53}" dt="2021-04-13T14:02:49.682" v="17674" actId="478"/>
          <ac:spMkLst>
            <pc:docMk/>
            <pc:sldMk cId="2451053765" sldId="299"/>
            <ac:spMk id="85" creationId="{B41D1FD4-FF25-44B4-9B18-903B7F61CB06}"/>
          </ac:spMkLst>
        </pc:spChg>
        <pc:spChg chg="del">
          <ac:chgData name="Grady Kurpasi" userId="5a91dfeba158c9e9" providerId="LiveId" clId="{60A1BF8C-FB03-4945-B9EC-64AE7D86DB53}" dt="2021-04-13T14:02:52.462" v="17675" actId="478"/>
          <ac:spMkLst>
            <pc:docMk/>
            <pc:sldMk cId="2451053765" sldId="299"/>
            <ac:spMk id="86" creationId="{960A84EA-071F-4693-B544-824EE9003F1D}"/>
          </ac:spMkLst>
        </pc:spChg>
        <pc:spChg chg="add mod">
          <ac:chgData name="Grady Kurpasi" userId="5a91dfeba158c9e9" providerId="LiveId" clId="{60A1BF8C-FB03-4945-B9EC-64AE7D86DB53}" dt="2021-04-04T02:30:05.873" v="4782" actId="20577"/>
          <ac:spMkLst>
            <pc:docMk/>
            <pc:sldMk cId="2451053765" sldId="299"/>
            <ac:spMk id="87" creationId="{82585CC3-7028-4E43-92AC-F859B88F145C}"/>
          </ac:spMkLst>
        </pc:spChg>
        <pc:spChg chg="mod">
          <ac:chgData name="Grady Kurpasi" userId="5a91dfeba158c9e9" providerId="LiveId" clId="{60A1BF8C-FB03-4945-B9EC-64AE7D86DB53}" dt="2021-04-04T02:27:41.523" v="4675" actId="1076"/>
          <ac:spMkLst>
            <pc:docMk/>
            <pc:sldMk cId="2451053765" sldId="299"/>
            <ac:spMk id="90" creationId="{BA4ED18E-7EDE-477F-BF0B-7C27FDB7847A}"/>
          </ac:spMkLst>
        </pc:spChg>
        <pc:spChg chg="mod">
          <ac:chgData name="Grady Kurpasi" userId="5a91dfeba158c9e9" providerId="LiveId" clId="{60A1BF8C-FB03-4945-B9EC-64AE7D86DB53}" dt="2021-04-04T02:25:48.824" v="4663" actId="1076"/>
          <ac:spMkLst>
            <pc:docMk/>
            <pc:sldMk cId="2451053765" sldId="299"/>
            <ac:spMk id="92" creationId="{C97B7EF9-4032-4AD0-A0B1-C48D3889805E}"/>
          </ac:spMkLst>
        </pc:spChg>
        <pc:spChg chg="mod">
          <ac:chgData name="Grady Kurpasi" userId="5a91dfeba158c9e9" providerId="LiveId" clId="{60A1BF8C-FB03-4945-B9EC-64AE7D86DB53}" dt="2021-04-04T02:25:21.801" v="4658" actId="20577"/>
          <ac:spMkLst>
            <pc:docMk/>
            <pc:sldMk cId="2451053765" sldId="299"/>
            <ac:spMk id="93" creationId="{B8940FB4-89AD-4F19-91AC-E9E6C4C05DFF}"/>
          </ac:spMkLst>
        </pc:spChg>
        <pc:spChg chg="mod">
          <ac:chgData name="Grady Kurpasi" userId="5a91dfeba158c9e9" providerId="LiveId" clId="{60A1BF8C-FB03-4945-B9EC-64AE7D86DB53}" dt="2021-04-04T02:24:58.154" v="4643" actId="20577"/>
          <ac:spMkLst>
            <pc:docMk/>
            <pc:sldMk cId="2451053765" sldId="299"/>
            <ac:spMk id="96" creationId="{4DB87CA5-EFAA-402E-9CCE-1CA26E74B705}"/>
          </ac:spMkLst>
        </pc:spChg>
        <pc:spChg chg="mod">
          <ac:chgData name="Grady Kurpasi" userId="5a91dfeba158c9e9" providerId="LiveId" clId="{60A1BF8C-FB03-4945-B9EC-64AE7D86DB53}" dt="2021-04-04T02:25:57.919" v="4669" actId="20577"/>
          <ac:spMkLst>
            <pc:docMk/>
            <pc:sldMk cId="2451053765" sldId="299"/>
            <ac:spMk id="97" creationId="{14ABC8E1-46E4-45CC-AD1A-F7AF656B6B41}"/>
          </ac:spMkLst>
        </pc:spChg>
        <pc:spChg chg="add mod">
          <ac:chgData name="Grady Kurpasi" userId="5a91dfeba158c9e9" providerId="LiveId" clId="{60A1BF8C-FB03-4945-B9EC-64AE7D86DB53}" dt="2021-04-04T02:47:50.847" v="4914" actId="6549"/>
          <ac:spMkLst>
            <pc:docMk/>
            <pc:sldMk cId="2451053765" sldId="299"/>
            <ac:spMk id="101" creationId="{4461142B-B580-48D8-B3E0-7BC29691AF1D}"/>
          </ac:spMkLst>
        </pc:spChg>
        <pc:spChg chg="add mod">
          <ac:chgData name="Grady Kurpasi" userId="5a91dfeba158c9e9" providerId="LiveId" clId="{60A1BF8C-FB03-4945-B9EC-64AE7D86DB53}" dt="2021-04-04T02:48:18.704" v="4924" actId="20577"/>
          <ac:spMkLst>
            <pc:docMk/>
            <pc:sldMk cId="2451053765" sldId="299"/>
            <ac:spMk id="102" creationId="{42901D72-A38A-460D-94F4-36866C960D12}"/>
          </ac:spMkLst>
        </pc:spChg>
        <pc:spChg chg="add del mod">
          <ac:chgData name="Grady Kurpasi" userId="5a91dfeba158c9e9" providerId="LiveId" clId="{60A1BF8C-FB03-4945-B9EC-64AE7D86DB53}" dt="2021-04-04T02:46:20.390" v="4885" actId="478"/>
          <ac:spMkLst>
            <pc:docMk/>
            <pc:sldMk cId="2451053765" sldId="299"/>
            <ac:spMk id="103" creationId="{ABCFB626-68D5-4FF5-9303-76A2E7FE8F14}"/>
          </ac:spMkLst>
        </pc:spChg>
        <pc:spChg chg="add del mod">
          <ac:chgData name="Grady Kurpasi" userId="5a91dfeba158c9e9" providerId="LiveId" clId="{60A1BF8C-FB03-4945-B9EC-64AE7D86DB53}" dt="2021-04-04T02:46:26.018" v="4886" actId="478"/>
          <ac:spMkLst>
            <pc:docMk/>
            <pc:sldMk cId="2451053765" sldId="299"/>
            <ac:spMk id="104" creationId="{9F432A9B-25F3-4FFB-AF7F-D92BCD5FAD63}"/>
          </ac:spMkLst>
        </pc:spChg>
        <pc:spChg chg="mod">
          <ac:chgData name="Grady Kurpasi" userId="5a91dfeba158c9e9" providerId="LiveId" clId="{60A1BF8C-FB03-4945-B9EC-64AE7D86DB53}" dt="2021-04-04T02:24:19.844" v="4633" actId="1582"/>
          <ac:spMkLst>
            <pc:docMk/>
            <pc:sldMk cId="2451053765" sldId="299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4T02:24:39.558" v="4636" actId="1582"/>
          <ac:spMkLst>
            <pc:docMk/>
            <pc:sldMk cId="2451053765" sldId="299"/>
            <ac:spMk id="191" creationId="{1C4F7D57-841B-42C6-A601-5FF2CF971054}"/>
          </ac:spMkLst>
        </pc:spChg>
        <pc:grpChg chg="mod">
          <ac:chgData name="Grady Kurpasi" userId="5a91dfeba158c9e9" providerId="LiveId" clId="{60A1BF8C-FB03-4945-B9EC-64AE7D86DB53}" dt="2021-04-04T02:24:06.825" v="4631" actId="1076"/>
          <ac:grpSpMkLst>
            <pc:docMk/>
            <pc:sldMk cId="2451053765" sldId="299"/>
            <ac:grpSpMk id="152" creationId="{A87F2927-0D8E-4D24-A2C4-AFF84A8EFAE8}"/>
          </ac:grpSpMkLst>
        </pc:grpChg>
        <pc:graphicFrameChg chg="del">
          <ac:chgData name="Grady Kurpasi" userId="5a91dfeba158c9e9" providerId="LiveId" clId="{60A1BF8C-FB03-4945-B9EC-64AE7D86DB53}" dt="2021-04-04T02:27:30.587" v="4674" actId="478"/>
          <ac:graphicFrameMkLst>
            <pc:docMk/>
            <pc:sldMk cId="2451053765" sldId="299"/>
            <ac:graphicFrameMk id="78" creationId="{5BEF4277-5B45-4BCF-BE5D-9A76070FB12C}"/>
          </ac:graphicFrameMkLst>
        </pc:graphicFrameChg>
        <pc:graphicFrameChg chg="add mod modGraphic">
          <ac:chgData name="Grady Kurpasi" userId="5a91dfeba158c9e9" providerId="LiveId" clId="{60A1BF8C-FB03-4945-B9EC-64AE7D86DB53}" dt="2021-04-04T02:49:50.336" v="4996" actId="20577"/>
          <ac:graphicFrameMkLst>
            <pc:docMk/>
            <pc:sldMk cId="2451053765" sldId="299"/>
            <ac:graphicFrameMk id="82" creationId="{007FD6B7-EC68-42A2-B73E-8E0EB7A0F4CA}"/>
          </ac:graphicFrameMkLst>
        </pc:graphicFrameChg>
        <pc:graphicFrameChg chg="add mod modGraphic">
          <ac:chgData name="Grady Kurpasi" userId="5a91dfeba158c9e9" providerId="LiveId" clId="{60A1BF8C-FB03-4945-B9EC-64AE7D86DB53}" dt="2021-04-04T02:30:47.117" v="4787" actId="207"/>
          <ac:graphicFrameMkLst>
            <pc:docMk/>
            <pc:sldMk cId="2451053765" sldId="299"/>
            <ac:graphicFrameMk id="84" creationId="{B2BE0C40-1AC8-4FC6-958B-143879E66084}"/>
          </ac:graphicFrameMkLst>
        </pc:graphicFrameChg>
        <pc:graphicFrameChg chg="mod modGraphic">
          <ac:chgData name="Grady Kurpasi" userId="5a91dfeba158c9e9" providerId="LiveId" clId="{60A1BF8C-FB03-4945-B9EC-64AE7D86DB53}" dt="2021-04-04T02:51:47.362" v="5087" actId="20577"/>
          <ac:graphicFrameMkLst>
            <pc:docMk/>
            <pc:sldMk cId="2451053765" sldId="299"/>
            <ac:graphicFrameMk id="89" creationId="{8812BC08-32E6-432C-A31E-BB6185F0D3DE}"/>
          </ac:graphicFrameMkLst>
        </pc:graphicFrameChg>
        <pc:graphicFrameChg chg="add mod modGraphic">
          <ac:chgData name="Grady Kurpasi" userId="5a91dfeba158c9e9" providerId="LiveId" clId="{60A1BF8C-FB03-4945-B9EC-64AE7D86DB53}" dt="2021-04-04T02:49:22.315" v="4972" actId="20577"/>
          <ac:graphicFrameMkLst>
            <pc:docMk/>
            <pc:sldMk cId="2451053765" sldId="299"/>
            <ac:graphicFrameMk id="91" creationId="{0DE930A8-4BDD-4044-BE52-2DDAB8642914}"/>
          </ac:graphicFrameMkLst>
        </pc:graphicFrameChg>
        <pc:graphicFrameChg chg="add mod modGraphic">
          <ac:chgData name="Grady Kurpasi" userId="5a91dfeba158c9e9" providerId="LiveId" clId="{60A1BF8C-FB03-4945-B9EC-64AE7D86DB53}" dt="2021-04-04T02:50:38.322" v="5013"/>
          <ac:graphicFrameMkLst>
            <pc:docMk/>
            <pc:sldMk cId="2451053765" sldId="299"/>
            <ac:graphicFrameMk id="100" creationId="{BB7BC66F-73CA-48E8-9C97-9991C1CFBCB3}"/>
          </ac:graphicFrameMkLst>
        </pc:graphicFrameChg>
        <pc:graphicFrameChg chg="del">
          <ac:chgData name="Grady Kurpasi" userId="5a91dfeba158c9e9" providerId="LiveId" clId="{60A1BF8C-FB03-4945-B9EC-64AE7D86DB53}" dt="2021-04-04T02:28:49.812" v="4680" actId="478"/>
          <ac:graphicFrameMkLst>
            <pc:docMk/>
            <pc:sldMk cId="2451053765" sldId="299"/>
            <ac:graphicFrameMk id="155" creationId="{EA317358-4967-4596-93DC-47817628EFCD}"/>
          </ac:graphicFrameMkLst>
        </pc:graphicFrameChg>
        <pc:graphicFrameChg chg="mod modGraphic">
          <ac:chgData name="Grady Kurpasi" userId="5a91dfeba158c9e9" providerId="LiveId" clId="{60A1BF8C-FB03-4945-B9EC-64AE7D86DB53}" dt="2021-04-04T02:31:53.450" v="4791" actId="207"/>
          <ac:graphicFrameMkLst>
            <pc:docMk/>
            <pc:sldMk cId="2451053765" sldId="299"/>
            <ac:graphicFrameMk id="156" creationId="{00909552-431B-447A-A860-9254C0008F74}"/>
          </ac:graphicFrameMkLst>
        </pc:graphicFrameChg>
        <pc:cxnChg chg="mod">
          <ac:chgData name="Grady Kurpasi" userId="5a91dfeba158c9e9" providerId="LiveId" clId="{60A1BF8C-FB03-4945-B9EC-64AE7D86DB53}" dt="2021-04-04T02:24:39.558" v="4636" actId="1582"/>
          <ac:cxnSpMkLst>
            <pc:docMk/>
            <pc:sldMk cId="2451053765" sldId="299"/>
            <ac:cxnSpMk id="194" creationId="{2D015A14-0C28-4CEC-824B-AB84C277ABE5}"/>
          </ac:cxnSpMkLst>
        </pc:cxnChg>
      </pc:sldChg>
      <pc:sldChg chg="addSp delSp modSp add del">
        <pc:chgData name="Grady Kurpasi" userId="5a91dfeba158c9e9" providerId="LiveId" clId="{60A1BF8C-FB03-4945-B9EC-64AE7D86DB53}" dt="2021-04-09T02:29:43.110" v="6618" actId="47"/>
        <pc:sldMkLst>
          <pc:docMk/>
          <pc:sldMk cId="3213157778" sldId="300"/>
        </pc:sldMkLst>
        <pc:spChg chg="add del mod">
          <ac:chgData name="Grady Kurpasi" userId="5a91dfeba158c9e9" providerId="LiveId" clId="{60A1BF8C-FB03-4945-B9EC-64AE7D86DB53}" dt="2021-04-09T00:42:15.126" v="5225"/>
          <ac:spMkLst>
            <pc:docMk/>
            <pc:sldMk cId="3213157778" sldId="300"/>
            <ac:spMk id="79" creationId="{0E963A0D-35C0-4C95-8903-24BE984C977E}"/>
          </ac:spMkLst>
        </pc:spChg>
        <pc:spChg chg="add del mod">
          <ac:chgData name="Grady Kurpasi" userId="5a91dfeba158c9e9" providerId="LiveId" clId="{60A1BF8C-FB03-4945-B9EC-64AE7D86DB53}" dt="2021-04-09T00:42:15.126" v="5225"/>
          <ac:spMkLst>
            <pc:docMk/>
            <pc:sldMk cId="3213157778" sldId="300"/>
            <ac:spMk id="80" creationId="{6BBFA523-F7CC-429D-BD83-740D38EE2CB3}"/>
          </ac:spMkLst>
        </pc:spChg>
      </pc:sldChg>
      <pc:sldChg chg="addSp delSp modSp add del">
        <pc:chgData name="Grady Kurpasi" userId="5a91dfeba158c9e9" providerId="LiveId" clId="{60A1BF8C-FB03-4945-B9EC-64AE7D86DB53}" dt="2021-04-09T00:40:35.853" v="5221" actId="2696"/>
        <pc:sldMkLst>
          <pc:docMk/>
          <pc:sldMk cId="4015716551" sldId="300"/>
        </pc:sldMkLst>
        <pc:spChg chg="add del mod">
          <ac:chgData name="Grady Kurpasi" userId="5a91dfeba158c9e9" providerId="LiveId" clId="{60A1BF8C-FB03-4945-B9EC-64AE7D86DB53}" dt="2021-04-09T00:39:43.466" v="5218"/>
          <ac:spMkLst>
            <pc:docMk/>
            <pc:sldMk cId="4015716551" sldId="300"/>
            <ac:spMk id="82" creationId="{C8206F12-8C7E-43FB-A6E8-D946E6B76170}"/>
          </ac:spMkLst>
        </pc:spChg>
        <pc:spChg chg="add del mod">
          <ac:chgData name="Grady Kurpasi" userId="5a91dfeba158c9e9" providerId="LiveId" clId="{60A1BF8C-FB03-4945-B9EC-64AE7D86DB53}" dt="2021-04-09T00:39:43.466" v="5218"/>
          <ac:spMkLst>
            <pc:docMk/>
            <pc:sldMk cId="4015716551" sldId="300"/>
            <ac:spMk id="86" creationId="{59517077-F73A-4FAD-896E-71D4B1C121D8}"/>
          </ac:spMkLst>
        </pc:spChg>
        <pc:spChg chg="add del mod">
          <ac:chgData name="Grady Kurpasi" userId="5a91dfeba158c9e9" providerId="LiveId" clId="{60A1BF8C-FB03-4945-B9EC-64AE7D86DB53}" dt="2021-04-09T00:39:43.466" v="5218"/>
          <ac:spMkLst>
            <pc:docMk/>
            <pc:sldMk cId="4015716551" sldId="300"/>
            <ac:spMk id="87" creationId="{139064CA-1B19-4F53-808F-B9513AE83F7E}"/>
          </ac:spMkLst>
        </pc:spChg>
        <pc:spChg chg="add del mod">
          <ac:chgData name="Grady Kurpasi" userId="5a91dfeba158c9e9" providerId="LiveId" clId="{60A1BF8C-FB03-4945-B9EC-64AE7D86DB53}" dt="2021-04-09T00:39:43.466" v="5218"/>
          <ac:spMkLst>
            <pc:docMk/>
            <pc:sldMk cId="4015716551" sldId="300"/>
            <ac:spMk id="88" creationId="{5FF69C29-E512-4FEB-B3CE-F732D38A226B}"/>
          </ac:spMkLst>
        </pc:spChg>
        <pc:spChg chg="add mod">
          <ac:chgData name="Grady Kurpasi" userId="5a91dfeba158c9e9" providerId="LiveId" clId="{60A1BF8C-FB03-4945-B9EC-64AE7D86DB53}" dt="2021-04-09T00:39:58.494" v="5220"/>
          <ac:spMkLst>
            <pc:docMk/>
            <pc:sldMk cId="4015716551" sldId="300"/>
            <ac:spMk id="89" creationId="{94B85CC9-2694-4E1D-9577-63BC745115CC}"/>
          </ac:spMkLst>
        </pc:spChg>
        <pc:spChg chg="add mod">
          <ac:chgData name="Grady Kurpasi" userId="5a91dfeba158c9e9" providerId="LiveId" clId="{60A1BF8C-FB03-4945-B9EC-64AE7D86DB53}" dt="2021-04-09T00:39:58.494" v="5220"/>
          <ac:spMkLst>
            <pc:docMk/>
            <pc:sldMk cId="4015716551" sldId="300"/>
            <ac:spMk id="90" creationId="{1C3146A5-9FED-4116-994E-F0198DEF5131}"/>
          </ac:spMkLst>
        </pc:spChg>
      </pc:sldChg>
      <pc:sldChg chg="modSp add">
        <pc:chgData name="Grady Kurpasi" userId="5a91dfeba158c9e9" providerId="LiveId" clId="{60A1BF8C-FB03-4945-B9EC-64AE7D86DB53}" dt="2021-04-13T13:55:36.243" v="17632" actId="6549"/>
        <pc:sldMkLst>
          <pc:docMk/>
          <pc:sldMk cId="3533370241" sldId="301"/>
        </pc:sldMkLst>
        <pc:graphicFrameChg chg="mod">
          <ac:chgData name="Grady Kurpasi" userId="5a91dfeba158c9e9" providerId="LiveId" clId="{60A1BF8C-FB03-4945-B9EC-64AE7D86DB53}" dt="2021-04-13T13:55:36.243" v="17632" actId="6549"/>
          <ac:graphicFrameMkLst>
            <pc:docMk/>
            <pc:sldMk cId="3533370241" sldId="301"/>
            <ac:graphicFrameMk id="78" creationId="{5BEF4277-5B45-4BCF-BE5D-9A76070FB12C}"/>
          </ac:graphicFrameMkLst>
        </pc:graphicFrameChg>
      </pc:sldChg>
      <pc:sldChg chg="addSp delSp modSp add del mod ord">
        <pc:chgData name="Grady Kurpasi" userId="5a91dfeba158c9e9" providerId="LiveId" clId="{60A1BF8C-FB03-4945-B9EC-64AE7D86DB53}" dt="2021-04-10T01:50:04.831" v="7911" actId="47"/>
        <pc:sldMkLst>
          <pc:docMk/>
          <pc:sldMk cId="620486794" sldId="302"/>
        </pc:sldMkLst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2" creationId="{45A3C21C-2B4D-495A-8276-643DA2E61D66}"/>
          </ac:spMkLst>
        </pc:spChg>
        <pc:spChg chg="del">
          <ac:chgData name="Grady Kurpasi" userId="5a91dfeba158c9e9" providerId="LiveId" clId="{60A1BF8C-FB03-4945-B9EC-64AE7D86DB53}" dt="2021-04-09T01:31:07.198" v="5733" actId="478"/>
          <ac:spMkLst>
            <pc:docMk/>
            <pc:sldMk cId="620486794" sldId="302"/>
            <ac:spMk id="8" creationId="{150DF817-98E9-423F-82A9-C16842D50EF2}"/>
          </ac:spMkLst>
        </pc:spChg>
        <pc:spChg chg="add del">
          <ac:chgData name="Grady Kurpasi" userId="5a91dfeba158c9e9" providerId="LiveId" clId="{60A1BF8C-FB03-4945-B9EC-64AE7D86DB53}" dt="2021-04-09T01:30:26.412" v="5727" actId="478"/>
          <ac:spMkLst>
            <pc:docMk/>
            <pc:sldMk cId="620486794" sldId="302"/>
            <ac:spMk id="10" creationId="{00000000-0000-0000-0000-000000000000}"/>
          </ac:spMkLst>
        </pc:spChg>
        <pc:spChg chg="add del">
          <ac:chgData name="Grady Kurpasi" userId="5a91dfeba158c9e9" providerId="LiveId" clId="{60A1BF8C-FB03-4945-B9EC-64AE7D86DB53}" dt="2021-04-09T01:30:26.412" v="5727" actId="478"/>
          <ac:spMkLst>
            <pc:docMk/>
            <pc:sldMk cId="620486794" sldId="302"/>
            <ac:spMk id="12" creationId="{00000000-0000-0000-0000-000000000000}"/>
          </ac:spMkLst>
        </pc:spChg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34" creationId="{00000000-0000-0000-0000-000000000000}"/>
          </ac:spMkLst>
        </pc:spChg>
        <pc:spChg chg="add del mod">
          <ac:chgData name="Grady Kurpasi" userId="5a91dfeba158c9e9" providerId="LiveId" clId="{60A1BF8C-FB03-4945-B9EC-64AE7D86DB53}" dt="2021-04-09T02:10:57.907" v="6304"/>
          <ac:spMkLst>
            <pc:docMk/>
            <pc:sldMk cId="620486794" sldId="302"/>
            <ac:spMk id="49" creationId="{51304F0C-C52D-4C7D-BBF2-771008C7C04E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51" creationId="{522CF0B1-6301-40C3-B59A-905222F11A40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52" creationId="{BC48F934-7BE9-4B9C-8591-9E7E48C2EAFE}"/>
          </ac:spMkLst>
        </pc:spChg>
        <pc:spChg chg="add del mod">
          <ac:chgData name="Grady Kurpasi" userId="5a91dfeba158c9e9" providerId="LiveId" clId="{60A1BF8C-FB03-4945-B9EC-64AE7D86DB53}" dt="2021-04-10T01:29:22.004" v="6991" actId="478"/>
          <ac:spMkLst>
            <pc:docMk/>
            <pc:sldMk cId="620486794" sldId="302"/>
            <ac:spMk id="57" creationId="{A8505946-11F5-49D9-806D-EA1F4C1BE946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58" creationId="{B8AF5874-FFFF-41F5-9660-FE8846BC9649}"/>
          </ac:spMkLst>
        </pc:spChg>
        <pc:spChg chg="add mod ord">
          <ac:chgData name="Grady Kurpasi" userId="5a91dfeba158c9e9" providerId="LiveId" clId="{60A1BF8C-FB03-4945-B9EC-64AE7D86DB53}" dt="2021-04-10T01:36:06.048" v="7175" actId="1037"/>
          <ac:spMkLst>
            <pc:docMk/>
            <pc:sldMk cId="620486794" sldId="302"/>
            <ac:spMk id="61" creationId="{6D22DD0D-B9B3-4CCD-B0BC-9353612622DC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62" creationId="{F71354C4-7147-4EBF-9E87-83EEE33965B3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63" creationId="{4FF6758C-5CD6-4475-8588-FE0641C3D533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68" creationId="{5E112A8F-81B8-4814-8CBA-570A23CFEEE3}"/>
          </ac:spMkLst>
        </pc:spChg>
        <pc:spChg chg="add del mod">
          <ac:chgData name="Grady Kurpasi" userId="5a91dfeba158c9e9" providerId="LiveId" clId="{60A1BF8C-FB03-4945-B9EC-64AE7D86DB53}" dt="2021-04-10T01:30:11.082" v="7025" actId="478"/>
          <ac:spMkLst>
            <pc:docMk/>
            <pc:sldMk cId="620486794" sldId="302"/>
            <ac:spMk id="69" creationId="{9D83D285-1ADA-463D-B246-5C8CB8DEDEF6}"/>
          </ac:spMkLst>
        </pc:spChg>
        <pc:spChg chg="add mod ord">
          <ac:chgData name="Grady Kurpasi" userId="5a91dfeba158c9e9" providerId="LiveId" clId="{60A1BF8C-FB03-4945-B9EC-64AE7D86DB53}" dt="2021-04-10T01:36:16.111" v="7185" actId="1037"/>
          <ac:spMkLst>
            <pc:docMk/>
            <pc:sldMk cId="620486794" sldId="302"/>
            <ac:spMk id="72" creationId="{C8592A14-3FE2-49E3-BCCE-FEB7705F7ED2}"/>
          </ac:spMkLst>
        </pc:spChg>
        <pc:spChg chg="add del mod">
          <ac:chgData name="Grady Kurpasi" userId="5a91dfeba158c9e9" providerId="LiveId" clId="{60A1BF8C-FB03-4945-B9EC-64AE7D86DB53}" dt="2021-04-10T01:28:10.538" v="6959" actId="478"/>
          <ac:spMkLst>
            <pc:docMk/>
            <pc:sldMk cId="620486794" sldId="302"/>
            <ac:spMk id="73" creationId="{59C13687-1C94-491B-AB30-B9D9031A907A}"/>
          </ac:spMkLst>
        </pc:spChg>
        <pc:spChg chg="add del mod ord">
          <ac:chgData name="Grady Kurpasi" userId="5a91dfeba158c9e9" providerId="LiveId" clId="{60A1BF8C-FB03-4945-B9EC-64AE7D86DB53}" dt="2021-04-10T01:36:11.672" v="7176" actId="478"/>
          <ac:spMkLst>
            <pc:docMk/>
            <pc:sldMk cId="620486794" sldId="302"/>
            <ac:spMk id="75" creationId="{82579903-685D-4428-8676-F79F77F70F0F}"/>
          </ac:spMkLst>
        </pc:spChg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81" creationId="{B0A12385-4442-47B8-A82B-8915B549EC68}"/>
          </ac:spMkLst>
        </pc:spChg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82" creationId="{74685A64-9A0F-464F-AE15-FDEA128B088A}"/>
          </ac:spMkLst>
        </pc:spChg>
        <pc:spChg chg="add mod">
          <ac:chgData name="Grady Kurpasi" userId="5a91dfeba158c9e9" providerId="LiveId" clId="{60A1BF8C-FB03-4945-B9EC-64AE7D86DB53}" dt="2021-04-10T01:37:58.115" v="7209" actId="1076"/>
          <ac:spMkLst>
            <pc:docMk/>
            <pc:sldMk cId="620486794" sldId="302"/>
            <ac:spMk id="83" creationId="{471E3F77-1AD8-4667-B7ED-1268CCA9FE90}"/>
          </ac:spMkLst>
        </pc:spChg>
        <pc:spChg chg="add del mod">
          <ac:chgData name="Grady Kurpasi" userId="5a91dfeba158c9e9" providerId="LiveId" clId="{60A1BF8C-FB03-4945-B9EC-64AE7D86DB53}" dt="2021-04-10T01:41:13.256" v="7481" actId="1076"/>
          <ac:spMkLst>
            <pc:docMk/>
            <pc:sldMk cId="620486794" sldId="302"/>
            <ac:spMk id="84" creationId="{01236562-3F5B-49CD-A35A-72DEE9570F45}"/>
          </ac:spMkLst>
        </pc:spChg>
        <pc:spChg chg="add del mod">
          <ac:chgData name="Grady Kurpasi" userId="5a91dfeba158c9e9" providerId="LiveId" clId="{60A1BF8C-FB03-4945-B9EC-64AE7D86DB53}" dt="2021-04-09T01:55:46.163" v="5837" actId="478"/>
          <ac:spMkLst>
            <pc:docMk/>
            <pc:sldMk cId="620486794" sldId="302"/>
            <ac:spMk id="85" creationId="{1EE17407-EDF3-4528-BDD1-763E27A965DF}"/>
          </ac:spMkLst>
        </pc:spChg>
        <pc:spChg chg="add del mod">
          <ac:chgData name="Grady Kurpasi" userId="5a91dfeba158c9e9" providerId="LiveId" clId="{60A1BF8C-FB03-4945-B9EC-64AE7D86DB53}" dt="2021-04-09T01:55:49.090" v="5838" actId="478"/>
          <ac:spMkLst>
            <pc:docMk/>
            <pc:sldMk cId="620486794" sldId="302"/>
            <ac:spMk id="86" creationId="{58795629-B791-4A0F-AB5A-C84FC06EA5CA}"/>
          </ac:spMkLst>
        </pc:spChg>
        <pc:spChg chg="add mod">
          <ac:chgData name="Grady Kurpasi" userId="5a91dfeba158c9e9" providerId="LiveId" clId="{60A1BF8C-FB03-4945-B9EC-64AE7D86DB53}" dt="2021-04-10T01:36:29.490" v="7196" actId="1038"/>
          <ac:spMkLst>
            <pc:docMk/>
            <pc:sldMk cId="620486794" sldId="302"/>
            <ac:spMk id="86" creationId="{6E28227E-C9DB-44CB-9632-4342085F50FC}"/>
          </ac:spMkLst>
        </pc:spChg>
        <pc:spChg chg="add mod">
          <ac:chgData name="Grady Kurpasi" userId="5a91dfeba158c9e9" providerId="LiveId" clId="{60A1BF8C-FB03-4945-B9EC-64AE7D86DB53}" dt="2021-04-10T01:38:11.830" v="7211" actId="1076"/>
          <ac:spMkLst>
            <pc:docMk/>
            <pc:sldMk cId="620486794" sldId="302"/>
            <ac:spMk id="88" creationId="{921C9DCA-3453-4764-BDD4-9CDC389079F4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89" creationId="{D8D0257C-AD73-412B-88C0-C6D711409823}"/>
          </ac:spMkLst>
        </pc:spChg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92" creationId="{C97B7EF9-4032-4AD0-A0B1-C48D3889805E}"/>
          </ac:spMkLst>
        </pc:spChg>
        <pc:spChg chg="add del">
          <ac:chgData name="Grady Kurpasi" userId="5a91dfeba158c9e9" providerId="LiveId" clId="{60A1BF8C-FB03-4945-B9EC-64AE7D86DB53}" dt="2021-04-09T01:30:51.686" v="5730" actId="478"/>
          <ac:spMkLst>
            <pc:docMk/>
            <pc:sldMk cId="620486794" sldId="302"/>
            <ac:spMk id="93" creationId="{B8940FB4-89AD-4F19-91AC-E9E6C4C05DFF}"/>
          </ac:spMkLst>
        </pc:spChg>
        <pc:spChg chg="add del">
          <ac:chgData name="Grady Kurpasi" userId="5a91dfeba158c9e9" providerId="LiveId" clId="{60A1BF8C-FB03-4945-B9EC-64AE7D86DB53}" dt="2021-04-09T01:30:51.686" v="5730" actId="478"/>
          <ac:spMkLst>
            <pc:docMk/>
            <pc:sldMk cId="620486794" sldId="302"/>
            <ac:spMk id="96" creationId="{4DB87CA5-EFAA-402E-9CCE-1CA26E74B705}"/>
          </ac:spMkLst>
        </pc:spChg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97" creationId="{14ABC8E1-46E4-45CC-AD1A-F7AF656B6B41}"/>
          </ac:spMkLst>
        </pc:spChg>
        <pc:spChg chg="add mod">
          <ac:chgData name="Grady Kurpasi" userId="5a91dfeba158c9e9" providerId="LiveId" clId="{60A1BF8C-FB03-4945-B9EC-64AE7D86DB53}" dt="2021-04-10T01:37:24.448" v="7204" actId="20577"/>
          <ac:spMkLst>
            <pc:docMk/>
            <pc:sldMk cId="620486794" sldId="302"/>
            <ac:spMk id="99" creationId="{DC0CC758-9EA9-4FE5-AA9F-CECF0F2CA895}"/>
          </ac:spMkLst>
        </pc:spChg>
        <pc:spChg chg="add del mod">
          <ac:chgData name="Grady Kurpasi" userId="5a91dfeba158c9e9" providerId="LiveId" clId="{60A1BF8C-FB03-4945-B9EC-64AE7D86DB53}" dt="2021-04-09T01:57:13.067" v="5858" actId="478"/>
          <ac:spMkLst>
            <pc:docMk/>
            <pc:sldMk cId="620486794" sldId="302"/>
            <ac:spMk id="100" creationId="{B583ABE0-EDE9-4B9C-9BB8-BCBEA775D8D7}"/>
          </ac:spMkLst>
        </pc:spChg>
        <pc:spChg chg="add del mod">
          <ac:chgData name="Grady Kurpasi" userId="5a91dfeba158c9e9" providerId="LiveId" clId="{60A1BF8C-FB03-4945-B9EC-64AE7D86DB53}" dt="2021-04-09T01:58:51.496" v="5930" actId="478"/>
          <ac:spMkLst>
            <pc:docMk/>
            <pc:sldMk cId="620486794" sldId="302"/>
            <ac:spMk id="101" creationId="{8713A0B7-2901-47C9-BBFF-011B40E891B8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108" creationId="{8ACD377D-DDEC-4985-9432-90533CB01A32}"/>
          </ac:spMkLst>
        </pc:spChg>
        <pc:spChg chg="add del mod">
          <ac:chgData name="Grady Kurpasi" userId="5a91dfeba158c9e9" providerId="LiveId" clId="{60A1BF8C-FB03-4945-B9EC-64AE7D86DB53}" dt="2021-04-10T01:30:26.952" v="7099" actId="478"/>
          <ac:spMkLst>
            <pc:docMk/>
            <pc:sldMk cId="620486794" sldId="302"/>
            <ac:spMk id="109" creationId="{574EC303-8E01-4704-BCD2-125AC8257303}"/>
          </ac:spMkLst>
        </pc:spChg>
        <pc:spChg chg="add mod">
          <ac:chgData name="Grady Kurpasi" userId="5a91dfeba158c9e9" providerId="LiveId" clId="{60A1BF8C-FB03-4945-B9EC-64AE7D86DB53}" dt="2021-04-10T01:40:21.228" v="7478" actId="20577"/>
          <ac:spMkLst>
            <pc:docMk/>
            <pc:sldMk cId="620486794" sldId="302"/>
            <ac:spMk id="111" creationId="{65F7617F-037A-455D-BDAF-7B1175631E45}"/>
          </ac:spMkLst>
        </pc:spChg>
        <pc:spChg chg="add mod">
          <ac:chgData name="Grady Kurpasi" userId="5a91dfeba158c9e9" providerId="LiveId" clId="{60A1BF8C-FB03-4945-B9EC-64AE7D86DB53}" dt="2021-04-10T01:41:43.569" v="7491" actId="207"/>
          <ac:spMkLst>
            <pc:docMk/>
            <pc:sldMk cId="620486794" sldId="302"/>
            <ac:spMk id="115" creationId="{B764A7FD-C28C-47AF-AAAD-0D3E5D22708B}"/>
          </ac:spMkLst>
        </pc:spChg>
        <pc:spChg chg="add mod">
          <ac:chgData name="Grady Kurpasi" userId="5a91dfeba158c9e9" providerId="LiveId" clId="{60A1BF8C-FB03-4945-B9EC-64AE7D86DB53}" dt="2021-04-10T01:41:47.630" v="7492" actId="207"/>
          <ac:spMkLst>
            <pc:docMk/>
            <pc:sldMk cId="620486794" sldId="302"/>
            <ac:spMk id="116" creationId="{D540CF78-7CCF-44A0-9D98-4DF6F527D923}"/>
          </ac:spMkLst>
        </pc:spChg>
        <pc:spChg chg="add mod">
          <ac:chgData name="Grady Kurpasi" userId="5a91dfeba158c9e9" providerId="LiveId" clId="{60A1BF8C-FB03-4945-B9EC-64AE7D86DB53}" dt="2021-04-10T01:44:59.908" v="7619" actId="571"/>
          <ac:spMkLst>
            <pc:docMk/>
            <pc:sldMk cId="620486794" sldId="302"/>
            <ac:spMk id="117" creationId="{2DC7D18A-01FE-4CC8-93E4-0281CAF15E7C}"/>
          </ac:spMkLst>
        </pc:spChg>
        <pc:spChg chg="add mod">
          <ac:chgData name="Grady Kurpasi" userId="5a91dfeba158c9e9" providerId="LiveId" clId="{60A1BF8C-FB03-4945-B9EC-64AE7D86DB53}" dt="2021-04-10T01:44:59.908" v="7619" actId="571"/>
          <ac:spMkLst>
            <pc:docMk/>
            <pc:sldMk cId="620486794" sldId="302"/>
            <ac:spMk id="118" creationId="{62FC2BC8-9883-46ED-8CEF-6ED3C0FAC7A5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119" creationId="{1134864B-9C2F-4F4D-8E28-53EDE4271CD2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123" creationId="{C0AEDB5F-D2F3-467F-9A9D-28FF18CF366E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125" creationId="{80374009-614F-46EC-9EE4-B95DD316DCD7}"/>
          </ac:spMkLst>
        </pc:spChg>
        <pc:spChg chg="add del mod">
          <ac:chgData name="Grady Kurpasi" userId="5a91dfeba158c9e9" providerId="LiveId" clId="{60A1BF8C-FB03-4945-B9EC-64AE7D86DB53}" dt="2021-04-09T02:09:41.052" v="6203" actId="478"/>
          <ac:spMkLst>
            <pc:docMk/>
            <pc:sldMk cId="620486794" sldId="302"/>
            <ac:spMk id="128" creationId="{97865F95-3416-44AC-802C-1C035FD314CE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131" creationId="{242C0489-84C7-44F0-A076-B18D16A585AE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132" creationId="{68464BAF-086C-4F67-9485-9B4CC7931547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134" creationId="{77C8E946-8208-4DBC-8052-9796B2D4392A}"/>
          </ac:spMkLst>
        </pc:spChg>
        <pc:spChg chg="add mod">
          <ac:chgData name="Grady Kurpasi" userId="5a91dfeba158c9e9" providerId="LiveId" clId="{60A1BF8C-FB03-4945-B9EC-64AE7D86DB53}" dt="2021-04-10T01:40:03.387" v="7357" actId="1076"/>
          <ac:spMkLst>
            <pc:docMk/>
            <pc:sldMk cId="620486794" sldId="302"/>
            <ac:spMk id="149" creationId="{850EA63E-CF15-49DB-86EF-96B469906855}"/>
          </ac:spMkLst>
        </pc:spChg>
        <pc:spChg chg="del">
          <ac:chgData name="Grady Kurpasi" userId="5a91dfeba158c9e9" providerId="LiveId" clId="{60A1BF8C-FB03-4945-B9EC-64AE7D86DB53}" dt="2021-04-09T01:30:57.817" v="5731" actId="478"/>
          <ac:spMkLst>
            <pc:docMk/>
            <pc:sldMk cId="620486794" sldId="302"/>
            <ac:spMk id="157" creationId="{17F2A176-2DF8-4901-B92D-DB835872DD2E}"/>
          </ac:spMkLst>
        </pc:spChg>
        <pc:spChg chg="del">
          <ac:chgData name="Grady Kurpasi" userId="5a91dfeba158c9e9" providerId="LiveId" clId="{60A1BF8C-FB03-4945-B9EC-64AE7D86DB53}" dt="2021-04-09T01:30:57.817" v="5731" actId="478"/>
          <ac:spMkLst>
            <pc:docMk/>
            <pc:sldMk cId="620486794" sldId="302"/>
            <ac:spMk id="158" creationId="{E241D27E-395A-4D58-ADDB-E437D98A9AEA}"/>
          </ac:spMkLst>
        </pc:spChg>
        <pc:spChg chg="del">
          <ac:chgData name="Grady Kurpasi" userId="5a91dfeba158c9e9" providerId="LiveId" clId="{60A1BF8C-FB03-4945-B9EC-64AE7D86DB53}" dt="2021-04-09T01:30:57.817" v="5731" actId="478"/>
          <ac:spMkLst>
            <pc:docMk/>
            <pc:sldMk cId="620486794" sldId="302"/>
            <ac:spMk id="159" creationId="{B0561205-BCD7-480F-A4BC-C4A18791392F}"/>
          </ac:spMkLst>
        </pc:spChg>
        <pc:spChg chg="del mod">
          <ac:chgData name="Grady Kurpasi" userId="5a91dfeba158c9e9" providerId="LiveId" clId="{60A1BF8C-FB03-4945-B9EC-64AE7D86DB53}" dt="2021-04-09T01:29:08.236" v="5706" actId="21"/>
          <ac:spMkLst>
            <pc:docMk/>
            <pc:sldMk cId="620486794" sldId="302"/>
            <ac:spMk id="191" creationId="{1C4F7D57-841B-42C6-A601-5FF2CF971054}"/>
          </ac:spMkLst>
        </pc:spChg>
        <pc:spChg chg="add del mod">
          <ac:chgData name="Grady Kurpasi" userId="5a91dfeba158c9e9" providerId="LiveId" clId="{60A1BF8C-FB03-4945-B9EC-64AE7D86DB53}" dt="2021-04-09T02:11:32.162" v="6306" actId="478"/>
          <ac:spMkLst>
            <pc:docMk/>
            <pc:sldMk cId="620486794" sldId="302"/>
            <ac:spMk id="210" creationId="{8EAAEF4E-B9AE-477D-A27A-E8181500C878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211" creationId="{1D154729-5071-4988-96C8-7DE33A8D7CEE}"/>
          </ac:spMkLst>
        </pc:spChg>
        <pc:spChg chg="add del mod">
          <ac:chgData name="Grady Kurpasi" userId="5a91dfeba158c9e9" providerId="LiveId" clId="{60A1BF8C-FB03-4945-B9EC-64AE7D86DB53}" dt="2021-04-10T01:39:51.970" v="7356" actId="478"/>
          <ac:spMkLst>
            <pc:docMk/>
            <pc:sldMk cId="620486794" sldId="302"/>
            <ac:spMk id="212" creationId="{87F01B00-FD23-4C0E-940F-B9447F6ADE7B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216" creationId="{05B3E657-5A29-46F1-89BD-7E9CC0082C66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218" creationId="{8BEFD8B6-1C4F-475D-9649-510EDF73F980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219" creationId="{8D2E96EC-C843-4F43-AD0F-2FD11A98A96B}"/>
          </ac:spMkLst>
        </pc:spChg>
        <pc:spChg chg="add del mod">
          <ac:chgData name="Grady Kurpasi" userId="5a91dfeba158c9e9" providerId="LiveId" clId="{60A1BF8C-FB03-4945-B9EC-64AE7D86DB53}" dt="2021-04-10T01:40:57.777" v="7479" actId="478"/>
          <ac:spMkLst>
            <pc:docMk/>
            <pc:sldMk cId="620486794" sldId="302"/>
            <ac:spMk id="224" creationId="{EEED14C8-BAC5-4A6E-AB82-06E189BD3B27}"/>
          </ac:spMkLst>
        </pc:spChg>
        <pc:spChg chg="add del mod">
          <ac:chgData name="Grady Kurpasi" userId="5a91dfeba158c9e9" providerId="LiveId" clId="{60A1BF8C-FB03-4945-B9EC-64AE7D86DB53}" dt="2021-04-10T01:28:47.587" v="6974" actId="478"/>
          <ac:spMkLst>
            <pc:docMk/>
            <pc:sldMk cId="620486794" sldId="302"/>
            <ac:spMk id="225" creationId="{54B8CE49-29EC-4001-8A4B-1EA747DA83B9}"/>
          </ac:spMkLst>
        </pc:spChg>
        <pc:spChg chg="add mod">
          <ac:chgData name="Grady Kurpasi" userId="5a91dfeba158c9e9" providerId="LiveId" clId="{60A1BF8C-FB03-4945-B9EC-64AE7D86DB53}" dt="2021-04-10T01:38:38.424" v="7290" actId="1037"/>
          <ac:spMkLst>
            <pc:docMk/>
            <pc:sldMk cId="620486794" sldId="302"/>
            <ac:spMk id="226" creationId="{F97FA837-0F95-4D90-9518-032D8C4E7C37}"/>
          </ac:spMkLst>
        </pc:spChg>
        <pc:spChg chg="add del mod">
          <ac:chgData name="Grady Kurpasi" userId="5a91dfeba158c9e9" providerId="LiveId" clId="{60A1BF8C-FB03-4945-B9EC-64AE7D86DB53}" dt="2021-04-10T01:40:57.777" v="7479" actId="478"/>
          <ac:spMkLst>
            <pc:docMk/>
            <pc:sldMk cId="620486794" sldId="302"/>
            <ac:spMk id="227" creationId="{26F5629D-171A-4DE8-A8DE-83F5499A3100}"/>
          </ac:spMkLst>
        </pc:spChg>
        <pc:spChg chg="add del mod">
          <ac:chgData name="Grady Kurpasi" userId="5a91dfeba158c9e9" providerId="LiveId" clId="{60A1BF8C-FB03-4945-B9EC-64AE7D86DB53}" dt="2021-04-10T01:40:57.777" v="7479" actId="478"/>
          <ac:spMkLst>
            <pc:docMk/>
            <pc:sldMk cId="620486794" sldId="302"/>
            <ac:spMk id="228" creationId="{3B19AA80-9258-434C-A3C3-6F6DBF367E95}"/>
          </ac:spMkLst>
        </pc:spChg>
        <pc:spChg chg="add del mod">
          <ac:chgData name="Grady Kurpasi" userId="5a91dfeba158c9e9" providerId="LiveId" clId="{60A1BF8C-FB03-4945-B9EC-64AE7D86DB53}" dt="2021-04-10T01:40:57.777" v="7479" actId="478"/>
          <ac:spMkLst>
            <pc:docMk/>
            <pc:sldMk cId="620486794" sldId="302"/>
            <ac:spMk id="229" creationId="{297A46DD-6619-41CB-BB6E-773F53C2AF48}"/>
          </ac:spMkLst>
        </pc:spChg>
        <pc:grpChg chg="del mod">
          <ac:chgData name="Grady Kurpasi" userId="5a91dfeba158c9e9" providerId="LiveId" clId="{60A1BF8C-FB03-4945-B9EC-64AE7D86DB53}" dt="2021-04-09T01:29:32.078" v="5712" actId="478"/>
          <ac:grpSpMkLst>
            <pc:docMk/>
            <pc:sldMk cId="620486794" sldId="302"/>
            <ac:grpSpMk id="152" creationId="{A87F2927-0D8E-4D24-A2C4-AFF84A8EFAE8}"/>
          </ac:grpSpMkLst>
        </pc:grpChg>
        <pc:graphicFrameChg chg="del">
          <ac:chgData name="Grady Kurpasi" userId="5a91dfeba158c9e9" providerId="LiveId" clId="{60A1BF8C-FB03-4945-B9EC-64AE7D86DB53}" dt="2021-04-09T01:31:03.641" v="5732" actId="478"/>
          <ac:graphicFrameMkLst>
            <pc:docMk/>
            <pc:sldMk cId="620486794" sldId="302"/>
            <ac:graphicFrameMk id="154" creationId="{CA291D5D-8AB7-4A3F-8986-5CDEA8BE036E}"/>
          </ac:graphicFrameMkLst>
        </pc:graphicFrameChg>
        <pc:graphicFrameChg chg="del">
          <ac:chgData name="Grady Kurpasi" userId="5a91dfeba158c9e9" providerId="LiveId" clId="{60A1BF8C-FB03-4945-B9EC-64AE7D86DB53}" dt="2021-04-09T01:30:57.817" v="5731" actId="478"/>
          <ac:graphicFrameMkLst>
            <pc:docMk/>
            <pc:sldMk cId="620486794" sldId="302"/>
            <ac:graphicFrameMk id="155" creationId="{EA317358-4967-4596-93DC-47817628EFCD}"/>
          </ac:graphicFrameMkLst>
        </pc:graphicFrameChg>
        <pc:graphicFrameChg chg="del">
          <ac:chgData name="Grady Kurpasi" userId="5a91dfeba158c9e9" providerId="LiveId" clId="{60A1BF8C-FB03-4945-B9EC-64AE7D86DB53}" dt="2021-04-09T01:30:57.817" v="5731" actId="478"/>
          <ac:graphicFrameMkLst>
            <pc:docMk/>
            <pc:sldMk cId="620486794" sldId="302"/>
            <ac:graphicFrameMk id="156" creationId="{00909552-431B-447A-A860-9254C0008F74}"/>
          </ac:graphicFrameMkLst>
        </pc:graphicFrameChg>
        <pc:picChg chg="add mod">
          <ac:chgData name="Grady Kurpasi" userId="5a91dfeba158c9e9" providerId="LiveId" clId="{60A1BF8C-FB03-4945-B9EC-64AE7D86DB53}" dt="2021-04-10T01:38:59.148" v="7296" actId="1038"/>
          <ac:picMkLst>
            <pc:docMk/>
            <pc:sldMk cId="620486794" sldId="302"/>
            <ac:picMk id="87" creationId="{A0C5B86B-26CC-4E9D-A75A-A25ACA998423}"/>
          </ac:picMkLst>
        </pc:picChg>
        <pc:picChg chg="add mod">
          <ac:chgData name="Grady Kurpasi" userId="5a91dfeba158c9e9" providerId="LiveId" clId="{60A1BF8C-FB03-4945-B9EC-64AE7D86DB53}" dt="2021-04-10T01:38:59.148" v="7296" actId="1038"/>
          <ac:picMkLst>
            <pc:docMk/>
            <pc:sldMk cId="620486794" sldId="302"/>
            <ac:picMk id="221" creationId="{DE66F246-DE7A-4065-9471-792ED86DCF87}"/>
          </ac:picMkLst>
        </pc:picChg>
        <pc:picChg chg="add mod">
          <ac:chgData name="Grady Kurpasi" userId="5a91dfeba158c9e9" providerId="LiveId" clId="{60A1BF8C-FB03-4945-B9EC-64AE7D86DB53}" dt="2021-04-10T01:38:59.148" v="7296" actId="1038"/>
          <ac:picMkLst>
            <pc:docMk/>
            <pc:sldMk cId="620486794" sldId="302"/>
            <ac:picMk id="222" creationId="{AD2C6355-EBE8-4ABC-B6A2-1E204A589D94}"/>
          </ac:picMkLst>
        </pc:picChg>
        <pc:picChg chg="add mod">
          <ac:chgData name="Grady Kurpasi" userId="5a91dfeba158c9e9" providerId="LiveId" clId="{60A1BF8C-FB03-4945-B9EC-64AE7D86DB53}" dt="2021-04-10T01:38:59.148" v="7296" actId="1038"/>
          <ac:picMkLst>
            <pc:docMk/>
            <pc:sldMk cId="620486794" sldId="302"/>
            <ac:picMk id="223" creationId="{D213CC36-14A0-4AAF-9BD3-1B653C9B4454}"/>
          </ac:picMkLst>
        </pc:picChg>
        <pc:cxnChg chg="add mod">
          <ac:chgData name="Grady Kurpasi" userId="5a91dfeba158c9e9" providerId="LiveId" clId="{60A1BF8C-FB03-4945-B9EC-64AE7D86DB53}" dt="2021-04-10T01:36:29.490" v="7196" actId="1038"/>
          <ac:cxnSpMkLst>
            <pc:docMk/>
            <pc:sldMk cId="620486794" sldId="302"/>
            <ac:cxnSpMk id="11" creationId="{E11FE57E-CEE3-4D71-A924-CD2042BBD699}"/>
          </ac:cxnSpMkLst>
        </pc:cxnChg>
        <pc:cxnChg chg="add del">
          <ac:chgData name="Grady Kurpasi" userId="5a91dfeba158c9e9" providerId="LiveId" clId="{60A1BF8C-FB03-4945-B9EC-64AE7D86DB53}" dt="2021-04-09T01:56:10.394" v="5840" actId="478"/>
          <ac:cxnSpMkLst>
            <pc:docMk/>
            <pc:sldMk cId="620486794" sldId="302"/>
            <ac:cxnSpMk id="21" creationId="{C809A1FE-2C25-452B-96F9-9B8D0A267A05}"/>
          </ac:cxnSpMkLst>
        </pc:cxnChg>
        <pc:cxnChg chg="add mod">
          <ac:chgData name="Grady Kurpasi" userId="5a91dfeba158c9e9" providerId="LiveId" clId="{60A1BF8C-FB03-4945-B9EC-64AE7D86DB53}" dt="2021-04-10T01:41:10.470" v="7480" actId="1076"/>
          <ac:cxnSpMkLst>
            <pc:docMk/>
            <pc:sldMk cId="620486794" sldId="302"/>
            <ac:cxnSpMk id="23" creationId="{82777783-F983-4DEC-8FF7-7743721266B8}"/>
          </ac:cxnSpMkLst>
        </pc:cxnChg>
        <pc:cxnChg chg="add mod">
          <ac:chgData name="Grady Kurpasi" userId="5a91dfeba158c9e9" providerId="LiveId" clId="{60A1BF8C-FB03-4945-B9EC-64AE7D86DB53}" dt="2021-04-10T01:33:29.884" v="7129"/>
          <ac:cxnSpMkLst>
            <pc:docMk/>
            <pc:sldMk cId="620486794" sldId="302"/>
            <ac:cxnSpMk id="53" creationId="{BB08ADBD-CA0C-4D05-9815-3D545D2F4DA3}"/>
          </ac:cxnSpMkLst>
        </pc:cxnChg>
        <pc:cxnChg chg="add mod">
          <ac:chgData name="Grady Kurpasi" userId="5a91dfeba158c9e9" providerId="LiveId" clId="{60A1BF8C-FB03-4945-B9EC-64AE7D86DB53}" dt="2021-04-10T01:33:29.884" v="7129"/>
          <ac:cxnSpMkLst>
            <pc:docMk/>
            <pc:sldMk cId="620486794" sldId="302"/>
            <ac:cxnSpMk id="54" creationId="{06677655-506A-4F78-83C3-7026078BE2E7}"/>
          </ac:cxnSpMkLst>
        </pc:cxnChg>
        <pc:cxnChg chg="add mod">
          <ac:chgData name="Grady Kurpasi" userId="5a91dfeba158c9e9" providerId="LiveId" clId="{60A1BF8C-FB03-4945-B9EC-64AE7D86DB53}" dt="2021-04-10T01:31:35.142" v="7110"/>
          <ac:cxnSpMkLst>
            <pc:docMk/>
            <pc:sldMk cId="620486794" sldId="302"/>
            <ac:cxnSpMk id="55" creationId="{A31AD689-DD2E-45C3-ABB6-CBC14DC461E2}"/>
          </ac:cxnSpMkLst>
        </pc:cxnChg>
        <pc:cxnChg chg="add mod">
          <ac:chgData name="Grady Kurpasi" userId="5a91dfeba158c9e9" providerId="LiveId" clId="{60A1BF8C-FB03-4945-B9EC-64AE7D86DB53}" dt="2021-04-10T01:31:35.142" v="7110"/>
          <ac:cxnSpMkLst>
            <pc:docMk/>
            <pc:sldMk cId="620486794" sldId="302"/>
            <ac:cxnSpMk id="56" creationId="{AA0171BE-B350-460F-824C-E79330228EAB}"/>
          </ac:cxnSpMkLst>
        </pc:cxnChg>
        <pc:cxnChg chg="add del mod">
          <ac:chgData name="Grady Kurpasi" userId="5a91dfeba158c9e9" providerId="LiveId" clId="{60A1BF8C-FB03-4945-B9EC-64AE7D86DB53}" dt="2021-04-10T01:28:43.663" v="6973" actId="478"/>
          <ac:cxnSpMkLst>
            <pc:docMk/>
            <pc:sldMk cId="620486794" sldId="302"/>
            <ac:cxnSpMk id="59" creationId="{0F15CD6B-3BC0-47CB-AE99-7774BFBFF4A8}"/>
          </ac:cxnSpMkLst>
        </pc:cxnChg>
        <pc:cxnChg chg="add del mod">
          <ac:chgData name="Grady Kurpasi" userId="5a91dfeba158c9e9" providerId="LiveId" clId="{60A1BF8C-FB03-4945-B9EC-64AE7D86DB53}" dt="2021-04-10T01:36:19.906" v="7186" actId="14100"/>
          <ac:cxnSpMkLst>
            <pc:docMk/>
            <pc:sldMk cId="620486794" sldId="302"/>
            <ac:cxnSpMk id="60" creationId="{F7AA2FBB-66D9-4A7A-B662-40A7B0901F8C}"/>
          </ac:cxnSpMkLst>
        </pc:cxnChg>
        <pc:cxnChg chg="add del mod">
          <ac:chgData name="Grady Kurpasi" userId="5a91dfeba158c9e9" providerId="LiveId" clId="{60A1BF8C-FB03-4945-B9EC-64AE7D86DB53}" dt="2021-04-10T01:33:50.976" v="7136"/>
          <ac:cxnSpMkLst>
            <pc:docMk/>
            <pc:sldMk cId="620486794" sldId="302"/>
            <ac:cxnSpMk id="64" creationId="{270D093A-CDE6-4BFE-AB22-236B81E52F39}"/>
          </ac:cxnSpMkLst>
        </pc:cxnChg>
        <pc:cxnChg chg="add mod">
          <ac:chgData name="Grady Kurpasi" userId="5a91dfeba158c9e9" providerId="LiveId" clId="{60A1BF8C-FB03-4945-B9EC-64AE7D86DB53}" dt="2021-04-10T01:33:50.976" v="7136"/>
          <ac:cxnSpMkLst>
            <pc:docMk/>
            <pc:sldMk cId="620486794" sldId="302"/>
            <ac:cxnSpMk id="65" creationId="{599BB6EA-4896-4E9E-8ED5-49D5B9EC416C}"/>
          </ac:cxnSpMkLst>
        </pc:cxnChg>
        <pc:cxnChg chg="add mod">
          <ac:chgData name="Grady Kurpasi" userId="5a91dfeba158c9e9" providerId="LiveId" clId="{60A1BF8C-FB03-4945-B9EC-64AE7D86DB53}" dt="2021-04-10T01:31:35.142" v="7110"/>
          <ac:cxnSpMkLst>
            <pc:docMk/>
            <pc:sldMk cId="620486794" sldId="302"/>
            <ac:cxnSpMk id="66" creationId="{2F60B7AB-1165-4591-8972-70FF4FAED17D}"/>
          </ac:cxnSpMkLst>
        </pc:cxnChg>
        <pc:cxnChg chg="add mod">
          <ac:chgData name="Grady Kurpasi" userId="5a91dfeba158c9e9" providerId="LiveId" clId="{60A1BF8C-FB03-4945-B9EC-64AE7D86DB53}" dt="2021-04-10T01:31:35.142" v="7110"/>
          <ac:cxnSpMkLst>
            <pc:docMk/>
            <pc:sldMk cId="620486794" sldId="302"/>
            <ac:cxnSpMk id="67" creationId="{98B176CD-9A90-4222-ABB1-B065C2D78269}"/>
          </ac:cxnSpMkLst>
        </pc:cxnChg>
        <pc:cxnChg chg="add del mod">
          <ac:chgData name="Grady Kurpasi" userId="5a91dfeba158c9e9" providerId="LiveId" clId="{60A1BF8C-FB03-4945-B9EC-64AE7D86DB53}" dt="2021-04-10T01:30:11.082" v="7025" actId="478"/>
          <ac:cxnSpMkLst>
            <pc:docMk/>
            <pc:sldMk cId="620486794" sldId="302"/>
            <ac:cxnSpMk id="70" creationId="{7641B1A4-0D66-41A0-B3F4-6180B90C3135}"/>
          </ac:cxnSpMkLst>
        </pc:cxnChg>
        <pc:cxnChg chg="add mod">
          <ac:chgData name="Grady Kurpasi" userId="5a91dfeba158c9e9" providerId="LiveId" clId="{60A1BF8C-FB03-4945-B9EC-64AE7D86DB53}" dt="2021-04-10T01:36:23.272" v="7187" actId="14100"/>
          <ac:cxnSpMkLst>
            <pc:docMk/>
            <pc:sldMk cId="620486794" sldId="302"/>
            <ac:cxnSpMk id="71" creationId="{F785ABAF-5745-406F-9EBE-678C364087A2}"/>
          </ac:cxnSpMkLst>
        </pc:cxnChg>
        <pc:cxnChg chg="add del mod">
          <ac:chgData name="Grady Kurpasi" userId="5a91dfeba158c9e9" providerId="LiveId" clId="{60A1BF8C-FB03-4945-B9EC-64AE7D86DB53}" dt="2021-04-10T01:33:32.865" v="7130" actId="478"/>
          <ac:cxnSpMkLst>
            <pc:docMk/>
            <pc:sldMk cId="620486794" sldId="302"/>
            <ac:cxnSpMk id="74" creationId="{15A3294C-447E-4B1B-B097-6ECC1131EFAF}"/>
          </ac:cxnSpMkLst>
        </pc:cxnChg>
        <pc:cxnChg chg="add del mod">
          <ac:chgData name="Grady Kurpasi" userId="5a91dfeba158c9e9" providerId="LiveId" clId="{60A1BF8C-FB03-4945-B9EC-64AE7D86DB53}" dt="2021-04-10T01:32:59.219" v="7119" actId="478"/>
          <ac:cxnSpMkLst>
            <pc:docMk/>
            <pc:sldMk cId="620486794" sldId="302"/>
            <ac:cxnSpMk id="78" creationId="{A7E8C8EE-B97F-4434-A7A5-1541D99AFFDA}"/>
          </ac:cxnSpMkLst>
        </pc:cxnChg>
        <pc:cxnChg chg="add del mod">
          <ac:chgData name="Grady Kurpasi" userId="5a91dfeba158c9e9" providerId="LiveId" clId="{60A1BF8C-FB03-4945-B9EC-64AE7D86DB53}" dt="2021-04-10T01:33:01.553" v="7121" actId="478"/>
          <ac:cxnSpMkLst>
            <pc:docMk/>
            <pc:sldMk cId="620486794" sldId="302"/>
            <ac:cxnSpMk id="79" creationId="{35B4EA61-75D9-49EA-AAE5-B39282A438B7}"/>
          </ac:cxnSpMkLst>
        </pc:cxnChg>
        <pc:cxnChg chg="add del mod">
          <ac:chgData name="Grady Kurpasi" userId="5a91dfeba158c9e9" providerId="LiveId" clId="{60A1BF8C-FB03-4945-B9EC-64AE7D86DB53}" dt="2021-04-10T01:33:06.545" v="7124" actId="478"/>
          <ac:cxnSpMkLst>
            <pc:docMk/>
            <pc:sldMk cId="620486794" sldId="302"/>
            <ac:cxnSpMk id="80" creationId="{3034230B-2C6E-499E-809A-063670D6C35A}"/>
          </ac:cxnSpMkLst>
        </pc:cxnChg>
        <pc:cxnChg chg="add del mod">
          <ac:chgData name="Grady Kurpasi" userId="5a91dfeba158c9e9" providerId="LiveId" clId="{60A1BF8C-FB03-4945-B9EC-64AE7D86DB53}" dt="2021-04-10T01:32:57.422" v="7118" actId="478"/>
          <ac:cxnSpMkLst>
            <pc:docMk/>
            <pc:sldMk cId="620486794" sldId="302"/>
            <ac:cxnSpMk id="81" creationId="{D2F86E5C-1B2D-4908-86E6-448EDD32270C}"/>
          </ac:cxnSpMkLst>
        </pc:cxnChg>
        <pc:cxnChg chg="add del mod">
          <ac:chgData name="Grady Kurpasi" userId="5a91dfeba158c9e9" providerId="LiveId" clId="{60A1BF8C-FB03-4945-B9EC-64AE7D86DB53}" dt="2021-04-10T01:32:57.422" v="7118" actId="478"/>
          <ac:cxnSpMkLst>
            <pc:docMk/>
            <pc:sldMk cId="620486794" sldId="302"/>
            <ac:cxnSpMk id="82" creationId="{F8973532-24AC-4335-9B70-E8D0F2057ACA}"/>
          </ac:cxnSpMkLst>
        </pc:cxnChg>
        <pc:cxnChg chg="add mod">
          <ac:chgData name="Grady Kurpasi" userId="5a91dfeba158c9e9" providerId="LiveId" clId="{60A1BF8C-FB03-4945-B9EC-64AE7D86DB53}" dt="2021-04-10T01:33:18.070" v="7127"/>
          <ac:cxnSpMkLst>
            <pc:docMk/>
            <pc:sldMk cId="620486794" sldId="302"/>
            <ac:cxnSpMk id="90" creationId="{382F6C6D-68B7-45F4-B0B0-B602842C0328}"/>
          </ac:cxnSpMkLst>
        </pc:cxnChg>
        <pc:cxnChg chg="add del mod">
          <ac:chgData name="Grady Kurpasi" userId="5a91dfeba158c9e9" providerId="LiveId" clId="{60A1BF8C-FB03-4945-B9EC-64AE7D86DB53}" dt="2021-04-10T01:33:18.070" v="7127"/>
          <ac:cxnSpMkLst>
            <pc:docMk/>
            <pc:sldMk cId="620486794" sldId="302"/>
            <ac:cxnSpMk id="91" creationId="{99AC20AB-7CEB-4BCB-B144-698E17568E0F}"/>
          </ac:cxnSpMkLst>
        </pc:cxnChg>
        <pc:cxnChg chg="add mod">
          <ac:chgData name="Grady Kurpasi" userId="5a91dfeba158c9e9" providerId="LiveId" clId="{60A1BF8C-FB03-4945-B9EC-64AE7D86DB53}" dt="2021-04-10T01:38:05.015" v="7210" actId="14100"/>
          <ac:cxnSpMkLst>
            <pc:docMk/>
            <pc:sldMk cId="620486794" sldId="302"/>
            <ac:cxnSpMk id="92" creationId="{D0D8FEE1-0EF3-416D-B822-0AE1CF064409}"/>
          </ac:cxnSpMkLst>
        </pc:cxnChg>
        <pc:cxnChg chg="add del">
          <ac:chgData name="Grady Kurpasi" userId="5a91dfeba158c9e9" providerId="LiveId" clId="{60A1BF8C-FB03-4945-B9EC-64AE7D86DB53}" dt="2021-04-09T01:30:47.280" v="5729" actId="478"/>
          <ac:cxnSpMkLst>
            <pc:docMk/>
            <pc:sldMk cId="620486794" sldId="302"/>
            <ac:cxnSpMk id="94" creationId="{0F11448B-6CAF-4B91-93AE-C66D446DDF6B}"/>
          </ac:cxnSpMkLst>
        </pc:cxnChg>
        <pc:cxnChg chg="add mod">
          <ac:chgData name="Grady Kurpasi" userId="5a91dfeba158c9e9" providerId="LiveId" clId="{60A1BF8C-FB03-4945-B9EC-64AE7D86DB53}" dt="2021-04-10T01:37:58.115" v="7209" actId="1076"/>
          <ac:cxnSpMkLst>
            <pc:docMk/>
            <pc:sldMk cId="620486794" sldId="302"/>
            <ac:cxnSpMk id="94" creationId="{BA96CF21-C2EA-4295-9786-59FC51FBAE15}"/>
          </ac:cxnSpMkLst>
        </pc:cxnChg>
        <pc:cxnChg chg="add del">
          <ac:chgData name="Grady Kurpasi" userId="5a91dfeba158c9e9" providerId="LiveId" clId="{60A1BF8C-FB03-4945-B9EC-64AE7D86DB53}" dt="2021-04-09T01:30:47.280" v="5729" actId="478"/>
          <ac:cxnSpMkLst>
            <pc:docMk/>
            <pc:sldMk cId="620486794" sldId="302"/>
            <ac:cxnSpMk id="95" creationId="{D54357BE-85B8-4FC5-8DB3-BCC139DD0279}"/>
          </ac:cxnSpMkLst>
        </pc:cxnChg>
        <pc:cxnChg chg="add del">
          <ac:chgData name="Grady Kurpasi" userId="5a91dfeba158c9e9" providerId="LiveId" clId="{60A1BF8C-FB03-4945-B9EC-64AE7D86DB53}" dt="2021-04-09T01:30:47.280" v="5729" actId="478"/>
          <ac:cxnSpMkLst>
            <pc:docMk/>
            <pc:sldMk cId="620486794" sldId="302"/>
            <ac:cxnSpMk id="98" creationId="{10DE70CA-4507-4BE5-B9E8-424F4DB8D805}"/>
          </ac:cxnSpMkLst>
        </pc:cxnChg>
        <pc:cxnChg chg="add del">
          <ac:chgData name="Grady Kurpasi" userId="5a91dfeba158c9e9" providerId="LiveId" clId="{60A1BF8C-FB03-4945-B9EC-64AE7D86DB53}" dt="2021-04-09T01:30:47.280" v="5729" actId="478"/>
          <ac:cxnSpMkLst>
            <pc:docMk/>
            <pc:sldMk cId="620486794" sldId="302"/>
            <ac:cxnSpMk id="99" creationId="{61B6BB38-67E7-4AF7-B93B-91AB3D7D1006}"/>
          </ac:cxnSpMkLst>
        </pc:cxnChg>
        <pc:cxnChg chg="add mod">
          <ac:chgData name="Grady Kurpasi" userId="5a91dfeba158c9e9" providerId="LiveId" clId="{60A1BF8C-FB03-4945-B9EC-64AE7D86DB53}" dt="2021-04-10T01:37:41.902" v="7207" actId="14100"/>
          <ac:cxnSpMkLst>
            <pc:docMk/>
            <pc:sldMk cId="620486794" sldId="302"/>
            <ac:cxnSpMk id="100" creationId="{904F4C47-22C6-4D53-B44D-03B33CEA1C5E}"/>
          </ac:cxnSpMkLst>
        </pc:cxnChg>
        <pc:cxnChg chg="add mod">
          <ac:chgData name="Grady Kurpasi" userId="5a91dfeba158c9e9" providerId="LiveId" clId="{60A1BF8C-FB03-4945-B9EC-64AE7D86DB53}" dt="2021-04-10T01:31:35.142" v="7110"/>
          <ac:cxnSpMkLst>
            <pc:docMk/>
            <pc:sldMk cId="620486794" sldId="302"/>
            <ac:cxnSpMk id="107" creationId="{83BAF88C-E657-4C8F-931F-092573B58199}"/>
          </ac:cxnSpMkLst>
        </pc:cxnChg>
        <pc:cxnChg chg="add del mod">
          <ac:chgData name="Grady Kurpasi" userId="5a91dfeba158c9e9" providerId="LiveId" clId="{60A1BF8C-FB03-4945-B9EC-64AE7D86DB53}" dt="2021-04-10T01:30:28.847" v="7101" actId="478"/>
          <ac:cxnSpMkLst>
            <pc:docMk/>
            <pc:sldMk cId="620486794" sldId="302"/>
            <ac:cxnSpMk id="110" creationId="{5E8BCDC8-2E3E-4844-9AF8-02F422446014}"/>
          </ac:cxnSpMkLst>
        </pc:cxnChg>
        <pc:cxnChg chg="add del mod">
          <ac:chgData name="Grady Kurpasi" userId="5a91dfeba158c9e9" providerId="LiveId" clId="{60A1BF8C-FB03-4945-B9EC-64AE7D86DB53}" dt="2021-04-09T02:07:38.903" v="6079" actId="478"/>
          <ac:cxnSpMkLst>
            <pc:docMk/>
            <pc:sldMk cId="620486794" sldId="302"/>
            <ac:cxnSpMk id="111" creationId="{ECD0B284-2012-4027-848D-A207586E2C7C}"/>
          </ac:cxnSpMkLst>
        </pc:cxnChg>
        <pc:cxnChg chg="add mod">
          <ac:chgData name="Grady Kurpasi" userId="5a91dfeba158c9e9" providerId="LiveId" clId="{60A1BF8C-FB03-4945-B9EC-64AE7D86DB53}" dt="2021-04-10T01:40:14.759" v="7477" actId="1035"/>
          <ac:cxnSpMkLst>
            <pc:docMk/>
            <pc:sldMk cId="620486794" sldId="302"/>
            <ac:cxnSpMk id="112" creationId="{B725E9DB-9FB7-40FC-B504-BD1E72DD160C}"/>
          </ac:cxnSpMkLst>
        </pc:cxnChg>
        <pc:cxnChg chg="add mod">
          <ac:chgData name="Grady Kurpasi" userId="5a91dfeba158c9e9" providerId="LiveId" clId="{60A1BF8C-FB03-4945-B9EC-64AE7D86DB53}" dt="2021-04-10T01:40:14.759" v="7477" actId="1035"/>
          <ac:cxnSpMkLst>
            <pc:docMk/>
            <pc:sldMk cId="620486794" sldId="302"/>
            <ac:cxnSpMk id="113" creationId="{214657C6-9C9F-48BF-815B-EDFE2F722B08}"/>
          </ac:cxnSpMkLst>
        </pc:cxnChg>
        <pc:cxnChg chg="add del mod">
          <ac:chgData name="Grady Kurpasi" userId="5a91dfeba158c9e9" providerId="LiveId" clId="{60A1BF8C-FB03-4945-B9EC-64AE7D86DB53}" dt="2021-04-10T01:35:20.116" v="7152" actId="14100"/>
          <ac:cxnSpMkLst>
            <pc:docMk/>
            <pc:sldMk cId="620486794" sldId="302"/>
            <ac:cxnSpMk id="114" creationId="{494B36E0-432B-4F61-BCF0-2CA4DF0F7FEE}"/>
          </ac:cxnSpMkLst>
        </pc:cxnChg>
        <pc:cxnChg chg="add mod">
          <ac:chgData name="Grady Kurpasi" userId="5a91dfeba158c9e9" providerId="LiveId" clId="{60A1BF8C-FB03-4945-B9EC-64AE7D86DB53}" dt="2021-04-10T01:38:59.148" v="7296" actId="1038"/>
          <ac:cxnSpMkLst>
            <pc:docMk/>
            <pc:sldMk cId="620486794" sldId="302"/>
            <ac:cxnSpMk id="120" creationId="{F2009193-AB63-4DA2-AC32-9215B261FEFF}"/>
          </ac:cxnSpMkLst>
        </pc:cxnChg>
        <pc:cxnChg chg="add del mod">
          <ac:chgData name="Grady Kurpasi" userId="5a91dfeba158c9e9" providerId="LiveId" clId="{60A1BF8C-FB03-4945-B9EC-64AE7D86DB53}" dt="2021-04-09T02:09:23.377" v="6198" actId="478"/>
          <ac:cxnSpMkLst>
            <pc:docMk/>
            <pc:sldMk cId="620486794" sldId="302"/>
            <ac:cxnSpMk id="126" creationId="{9B133540-5692-4D50-95B2-BCDAC199068B}"/>
          </ac:cxnSpMkLst>
        </pc:cxnChg>
        <pc:cxnChg chg="add del mod">
          <ac:chgData name="Grady Kurpasi" userId="5a91dfeba158c9e9" providerId="LiveId" clId="{60A1BF8C-FB03-4945-B9EC-64AE7D86DB53}" dt="2021-04-09T02:09:38.329" v="6202" actId="478"/>
          <ac:cxnSpMkLst>
            <pc:docMk/>
            <pc:sldMk cId="620486794" sldId="302"/>
            <ac:cxnSpMk id="127" creationId="{879F754E-F586-475E-85B5-A6DD1F4CFF52}"/>
          </ac:cxnSpMkLst>
        </pc:cxnChg>
        <pc:cxnChg chg="add mod">
          <ac:chgData name="Grady Kurpasi" userId="5a91dfeba158c9e9" providerId="LiveId" clId="{60A1BF8C-FB03-4945-B9EC-64AE7D86DB53}" dt="2021-04-10T01:38:59.148" v="7296" actId="1038"/>
          <ac:cxnSpMkLst>
            <pc:docMk/>
            <pc:sldMk cId="620486794" sldId="302"/>
            <ac:cxnSpMk id="130" creationId="{28C3233B-0690-446E-9C6D-5F6D637640C6}"/>
          </ac:cxnSpMkLst>
        </pc:cxnChg>
        <pc:cxnChg chg="add del mod">
          <ac:chgData name="Grady Kurpasi" userId="5a91dfeba158c9e9" providerId="LiveId" clId="{60A1BF8C-FB03-4945-B9EC-64AE7D86DB53}" dt="2021-04-09T02:13:38.635" v="6464" actId="478"/>
          <ac:cxnSpMkLst>
            <pc:docMk/>
            <pc:sldMk cId="620486794" sldId="302"/>
            <ac:cxnSpMk id="133" creationId="{A9468405-D59B-468E-A143-2FD9E3DBCA88}"/>
          </ac:cxnSpMkLst>
        </pc:cxnChg>
        <pc:cxnChg chg="add mod">
          <ac:chgData name="Grady Kurpasi" userId="5a91dfeba158c9e9" providerId="LiveId" clId="{60A1BF8C-FB03-4945-B9EC-64AE7D86DB53}" dt="2021-04-10T01:36:29.490" v="7196" actId="1038"/>
          <ac:cxnSpMkLst>
            <pc:docMk/>
            <pc:sldMk cId="620486794" sldId="302"/>
            <ac:cxnSpMk id="143" creationId="{E5C57E48-F526-4FAD-BFD2-0E35A2C40893}"/>
          </ac:cxnSpMkLst>
        </pc:cxnChg>
        <pc:cxnChg chg="add mod">
          <ac:chgData name="Grady Kurpasi" userId="5a91dfeba158c9e9" providerId="LiveId" clId="{60A1BF8C-FB03-4945-B9EC-64AE7D86DB53}" dt="2021-04-10T01:40:03.387" v="7357" actId="1076"/>
          <ac:cxnSpMkLst>
            <pc:docMk/>
            <pc:sldMk cId="620486794" sldId="302"/>
            <ac:cxnSpMk id="150" creationId="{24D3A19E-1D5E-4A6C-9702-F47781BD4A1E}"/>
          </ac:cxnSpMkLst>
        </pc:cxnChg>
        <pc:cxnChg chg="add mod">
          <ac:chgData name="Grady Kurpasi" userId="5a91dfeba158c9e9" providerId="LiveId" clId="{60A1BF8C-FB03-4945-B9EC-64AE7D86DB53}" dt="2021-04-10T01:40:03.387" v="7357" actId="1076"/>
          <ac:cxnSpMkLst>
            <pc:docMk/>
            <pc:sldMk cId="620486794" sldId="302"/>
            <ac:cxnSpMk id="151" creationId="{325F5FC9-8682-4F90-9BEA-9BC9C8DA30D7}"/>
          </ac:cxnSpMkLst>
        </pc:cxnChg>
        <pc:cxnChg chg="mod">
          <ac:chgData name="Grady Kurpasi" userId="5a91dfeba158c9e9" providerId="LiveId" clId="{60A1BF8C-FB03-4945-B9EC-64AE7D86DB53}" dt="2021-04-09T01:29:32.078" v="5712" actId="478"/>
          <ac:cxnSpMkLst>
            <pc:docMk/>
            <pc:sldMk cId="620486794" sldId="302"/>
            <ac:cxnSpMk id="178" creationId="{51E9F97E-D77F-419E-B892-A72C9133E53C}"/>
          </ac:cxnSpMkLst>
        </pc:cxnChg>
        <pc:cxnChg chg="mod">
          <ac:chgData name="Grady Kurpasi" userId="5a91dfeba158c9e9" providerId="LiveId" clId="{60A1BF8C-FB03-4945-B9EC-64AE7D86DB53}" dt="2021-04-09T01:29:32.078" v="5712" actId="478"/>
          <ac:cxnSpMkLst>
            <pc:docMk/>
            <pc:sldMk cId="620486794" sldId="302"/>
            <ac:cxnSpMk id="201" creationId="{7315DFBB-BBDC-4D41-99E5-2D0C9A6F8F68}"/>
          </ac:cxnSpMkLst>
        </pc:cxnChg>
        <pc:cxnChg chg="mod">
          <ac:chgData name="Grady Kurpasi" userId="5a91dfeba158c9e9" providerId="LiveId" clId="{60A1BF8C-FB03-4945-B9EC-64AE7D86DB53}" dt="2021-04-09T01:29:32.078" v="5712" actId="478"/>
          <ac:cxnSpMkLst>
            <pc:docMk/>
            <pc:sldMk cId="620486794" sldId="302"/>
            <ac:cxnSpMk id="204" creationId="{208E560B-5593-4366-A471-572CD7D3B285}"/>
          </ac:cxnSpMkLst>
        </pc:cxnChg>
        <pc:cxnChg chg="mod">
          <ac:chgData name="Grady Kurpasi" userId="5a91dfeba158c9e9" providerId="LiveId" clId="{60A1BF8C-FB03-4945-B9EC-64AE7D86DB53}" dt="2021-04-09T01:29:32.078" v="5712" actId="478"/>
          <ac:cxnSpMkLst>
            <pc:docMk/>
            <pc:sldMk cId="620486794" sldId="302"/>
            <ac:cxnSpMk id="208" creationId="{F48895C5-36F3-4441-95FF-FC2EB4524C24}"/>
          </ac:cxnSpMkLst>
        </pc:cxnChg>
        <pc:cxnChg chg="add del mod">
          <ac:chgData name="Grady Kurpasi" userId="5a91dfeba158c9e9" providerId="LiveId" clId="{60A1BF8C-FB03-4945-B9EC-64AE7D86DB53}" dt="2021-04-10T01:39:46.683" v="7352" actId="478"/>
          <ac:cxnSpMkLst>
            <pc:docMk/>
            <pc:sldMk cId="620486794" sldId="302"/>
            <ac:cxnSpMk id="213" creationId="{3B9D8DB0-A1E6-4AFE-B3E3-E9E6AB770CF3}"/>
          </ac:cxnSpMkLst>
        </pc:cxnChg>
        <pc:cxnChg chg="add del mod">
          <ac:chgData name="Grady Kurpasi" userId="5a91dfeba158c9e9" providerId="LiveId" clId="{60A1BF8C-FB03-4945-B9EC-64AE7D86DB53}" dt="2021-04-10T01:39:48.512" v="7354" actId="478"/>
          <ac:cxnSpMkLst>
            <pc:docMk/>
            <pc:sldMk cId="620486794" sldId="302"/>
            <ac:cxnSpMk id="214" creationId="{7E06BB7B-B946-4031-AF8E-04E294926E68}"/>
          </ac:cxnSpMkLst>
        </pc:cxnChg>
        <pc:cxnChg chg="add mod">
          <ac:chgData name="Grady Kurpasi" userId="5a91dfeba158c9e9" providerId="LiveId" clId="{60A1BF8C-FB03-4945-B9EC-64AE7D86DB53}" dt="2021-04-10T01:38:59.148" v="7296" actId="1038"/>
          <ac:cxnSpMkLst>
            <pc:docMk/>
            <pc:sldMk cId="620486794" sldId="302"/>
            <ac:cxnSpMk id="215" creationId="{B639F005-8281-435B-A8CC-02C5B8F78025}"/>
          </ac:cxnSpMkLst>
        </pc:cxnChg>
        <pc:cxnChg chg="add mod">
          <ac:chgData name="Grady Kurpasi" userId="5a91dfeba158c9e9" providerId="LiveId" clId="{60A1BF8C-FB03-4945-B9EC-64AE7D86DB53}" dt="2021-04-10T01:38:59.148" v="7296" actId="1038"/>
          <ac:cxnSpMkLst>
            <pc:docMk/>
            <pc:sldMk cId="620486794" sldId="302"/>
            <ac:cxnSpMk id="217" creationId="{0436FDF1-626E-493A-B068-571CD8A0AA3B}"/>
          </ac:cxnSpMkLst>
        </pc:cxnChg>
        <pc:cxnChg chg="add mod">
          <ac:chgData name="Grady Kurpasi" userId="5a91dfeba158c9e9" providerId="LiveId" clId="{60A1BF8C-FB03-4945-B9EC-64AE7D86DB53}" dt="2021-04-10T01:38:59.148" v="7296" actId="1038"/>
          <ac:cxnSpMkLst>
            <pc:docMk/>
            <pc:sldMk cId="620486794" sldId="302"/>
            <ac:cxnSpMk id="220" creationId="{1D931DF1-1B86-4F04-AABB-AE30D301E14A}"/>
          </ac:cxnSpMkLst>
        </pc:cxnChg>
      </pc:sldChg>
      <pc:sldChg chg="add del">
        <pc:chgData name="Grady Kurpasi" userId="5a91dfeba158c9e9" providerId="LiveId" clId="{60A1BF8C-FB03-4945-B9EC-64AE7D86DB53}" dt="2021-04-09T02:30:05.701" v="6620" actId="2890"/>
        <pc:sldMkLst>
          <pc:docMk/>
          <pc:sldMk cId="204488446" sldId="303"/>
        </pc:sldMkLst>
      </pc:sldChg>
      <pc:sldChg chg="addSp delSp modSp add mod ord">
        <pc:chgData name="Grady Kurpasi" userId="5a91dfeba158c9e9" providerId="LiveId" clId="{60A1BF8C-FB03-4945-B9EC-64AE7D86DB53}" dt="2021-04-10T01:50:25.097" v="7917" actId="478"/>
        <pc:sldMkLst>
          <pc:docMk/>
          <pc:sldMk cId="329106148" sldId="303"/>
        </pc:sldMkLst>
        <pc:spChg chg="mod">
          <ac:chgData name="Grady Kurpasi" userId="5a91dfeba158c9e9" providerId="LiveId" clId="{60A1BF8C-FB03-4945-B9EC-64AE7D86DB53}" dt="2021-04-10T01:44:30.947" v="7617" actId="20577"/>
          <ac:spMkLst>
            <pc:docMk/>
            <pc:sldMk cId="329106148" sldId="303"/>
            <ac:spMk id="13" creationId="{B53095EB-7CBF-4664-960A-156B7B1A49B7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51" creationId="{522CF0B1-6301-40C3-B59A-905222F11A40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52" creationId="{BC48F934-7BE9-4B9C-8591-9E7E48C2EAFE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58" creationId="{B8AF5874-FFFF-41F5-9660-FE8846BC9649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61" creationId="{6D22DD0D-B9B3-4CCD-B0BC-9353612622DC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62" creationId="{F71354C4-7147-4EBF-9E87-83EEE33965B3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63" creationId="{4FF6758C-5CD6-4475-8588-FE0641C3D533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68" creationId="{5E112A8F-81B8-4814-8CBA-570A23CFEEE3}"/>
          </ac:spMkLst>
        </pc:spChg>
        <pc:spChg chg="add mod">
          <ac:chgData name="Grady Kurpasi" userId="5a91dfeba158c9e9" providerId="LiveId" clId="{60A1BF8C-FB03-4945-B9EC-64AE7D86DB53}" dt="2021-04-10T01:43:34.672" v="7580" actId="1037"/>
          <ac:spMkLst>
            <pc:docMk/>
            <pc:sldMk cId="329106148" sldId="303"/>
            <ac:spMk id="70" creationId="{672BECEF-430E-4276-81BA-66AB2AA67FA4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72" creationId="{C8592A14-3FE2-49E3-BCCE-FEB7705F7ED2}"/>
          </ac:spMkLst>
        </pc:spChg>
        <pc:spChg chg="add mod">
          <ac:chgData name="Grady Kurpasi" userId="5a91dfeba158c9e9" providerId="LiveId" clId="{60A1BF8C-FB03-4945-B9EC-64AE7D86DB53}" dt="2021-04-10T01:44:13.805" v="7597" actId="20577"/>
          <ac:spMkLst>
            <pc:docMk/>
            <pc:sldMk cId="329106148" sldId="303"/>
            <ac:spMk id="73" creationId="{E7DB5399-5B9C-4369-AD29-D2F0410A4877}"/>
          </ac:spMkLst>
        </pc:spChg>
        <pc:spChg chg="add del mod">
          <ac:chgData name="Grady Kurpasi" userId="5a91dfeba158c9e9" providerId="LiveId" clId="{60A1BF8C-FB03-4945-B9EC-64AE7D86DB53}" dt="2021-04-10T01:50:17.617" v="7913" actId="478"/>
          <ac:spMkLst>
            <pc:docMk/>
            <pc:sldMk cId="329106148" sldId="303"/>
            <ac:spMk id="74" creationId="{FED1EA56-FAAC-443D-8E08-C9168E4E11DC}"/>
          </ac:spMkLst>
        </pc:spChg>
        <pc:spChg chg="add del mod">
          <ac:chgData name="Grady Kurpasi" userId="5a91dfeba158c9e9" providerId="LiveId" clId="{60A1BF8C-FB03-4945-B9EC-64AE7D86DB53}" dt="2021-04-10T01:50:20.182" v="7915" actId="478"/>
          <ac:spMkLst>
            <pc:docMk/>
            <pc:sldMk cId="329106148" sldId="303"/>
            <ac:spMk id="75" creationId="{ADAEAD4F-4C7F-4725-94B5-50C8A5B631CE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76" creationId="{554E6916-16C7-448C-B397-63CF6CA0C546}"/>
          </ac:spMkLst>
        </pc:spChg>
        <pc:spChg chg="add mod">
          <ac:chgData name="Grady Kurpasi" userId="5a91dfeba158c9e9" providerId="LiveId" clId="{60A1BF8C-FB03-4945-B9EC-64AE7D86DB53}" dt="2021-04-10T01:50:21.534" v="7916"/>
          <ac:spMkLst>
            <pc:docMk/>
            <pc:sldMk cId="329106148" sldId="303"/>
            <ac:spMk id="78" creationId="{3117484A-328D-46B6-8441-104C9B3D0BF0}"/>
          </ac:spMkLst>
        </pc:spChg>
        <pc:spChg chg="add mod">
          <ac:chgData name="Grady Kurpasi" userId="5a91dfeba158c9e9" providerId="LiveId" clId="{60A1BF8C-FB03-4945-B9EC-64AE7D86DB53}" dt="2021-04-10T01:50:21.534" v="7916"/>
          <ac:spMkLst>
            <pc:docMk/>
            <pc:sldMk cId="329106148" sldId="303"/>
            <ac:spMk id="79" creationId="{5C5A8077-D4F8-460B-A476-D53F437CDB97}"/>
          </ac:spMkLst>
        </pc:spChg>
        <pc:spChg chg="add del mod">
          <ac:chgData name="Grady Kurpasi" userId="5a91dfeba158c9e9" providerId="LiveId" clId="{60A1BF8C-FB03-4945-B9EC-64AE7D86DB53}" dt="2021-04-10T01:50:25.097" v="7917" actId="478"/>
          <ac:spMkLst>
            <pc:docMk/>
            <pc:sldMk cId="329106148" sldId="303"/>
            <ac:spMk id="80" creationId="{3695148B-C7C3-4526-AADE-DB27BA3C2DDE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83" creationId="{471E3F77-1AD8-4667-B7ED-1268CCA9FE90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86" creationId="{6E28227E-C9DB-44CB-9632-4342085F50FC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88" creationId="{921C9DCA-3453-4764-BDD4-9CDC389079F4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99" creationId="{DC0CC758-9EA9-4FE5-AA9F-CECF0F2CA895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11" creationId="{65F7617F-037A-455D-BDAF-7B1175631E45}"/>
          </ac:spMkLst>
        </pc:spChg>
        <pc:spChg chg="del">
          <ac:chgData name="Grady Kurpasi" userId="5a91dfeba158c9e9" providerId="LiveId" clId="{60A1BF8C-FB03-4945-B9EC-64AE7D86DB53}" dt="2021-04-10T01:42:04.608" v="7494" actId="478"/>
          <ac:spMkLst>
            <pc:docMk/>
            <pc:sldMk cId="329106148" sldId="303"/>
            <ac:spMk id="115" creationId="{B764A7FD-C28C-47AF-AAAD-0D3E5D22708B}"/>
          </ac:spMkLst>
        </pc:spChg>
        <pc:spChg chg="del mod">
          <ac:chgData name="Grady Kurpasi" userId="5a91dfeba158c9e9" providerId="LiveId" clId="{60A1BF8C-FB03-4945-B9EC-64AE7D86DB53}" dt="2021-04-10T01:42:09.193" v="7496" actId="478"/>
          <ac:spMkLst>
            <pc:docMk/>
            <pc:sldMk cId="329106148" sldId="303"/>
            <ac:spMk id="116" creationId="{D540CF78-7CCF-44A0-9D98-4DF6F527D923}"/>
          </ac:spMkLst>
        </pc:spChg>
        <pc:spChg chg="del mod">
          <ac:chgData name="Grady Kurpasi" userId="5a91dfeba158c9e9" providerId="LiveId" clId="{60A1BF8C-FB03-4945-B9EC-64AE7D86DB53}" dt="2021-04-10T01:44:05.085" v="7585" actId="478"/>
          <ac:spMkLst>
            <pc:docMk/>
            <pc:sldMk cId="329106148" sldId="303"/>
            <ac:spMk id="119" creationId="{1134864B-9C2F-4F4D-8E28-53EDE4271CD2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23" creationId="{C0AEDB5F-D2F3-467F-9A9D-28FF18CF366E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25" creationId="{80374009-614F-46EC-9EE4-B95DD316DCD7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31" creationId="{242C0489-84C7-44F0-A076-B18D16A585AE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32" creationId="{68464BAF-086C-4F67-9485-9B4CC7931547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34" creationId="{77C8E946-8208-4DBC-8052-9796B2D4392A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49" creationId="{850EA63E-CF15-49DB-86EF-96B469906855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211" creationId="{1D154729-5071-4988-96C8-7DE33A8D7CEE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216" creationId="{05B3E657-5A29-46F1-89BD-7E9CC0082C66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218" creationId="{8BEFD8B6-1C4F-475D-9649-510EDF73F980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219" creationId="{8D2E96EC-C843-4F43-AD0F-2FD11A98A96B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226" creationId="{F97FA837-0F95-4D90-9518-032D8C4E7C37}"/>
          </ac:spMkLst>
        </pc:spChg>
        <pc:picChg chg="del">
          <ac:chgData name="Grady Kurpasi" userId="5a91dfeba158c9e9" providerId="LiveId" clId="{60A1BF8C-FB03-4945-B9EC-64AE7D86DB53}" dt="2021-04-10T01:42:15.587" v="7497" actId="478"/>
          <ac:picMkLst>
            <pc:docMk/>
            <pc:sldMk cId="329106148" sldId="303"/>
            <ac:picMk id="87" creationId="{A0C5B86B-26CC-4E9D-A75A-A25ACA998423}"/>
          </ac:picMkLst>
        </pc:picChg>
        <pc:picChg chg="del">
          <ac:chgData name="Grady Kurpasi" userId="5a91dfeba158c9e9" providerId="LiveId" clId="{60A1BF8C-FB03-4945-B9EC-64AE7D86DB53}" dt="2021-04-10T01:42:15.587" v="7497" actId="478"/>
          <ac:picMkLst>
            <pc:docMk/>
            <pc:sldMk cId="329106148" sldId="303"/>
            <ac:picMk id="221" creationId="{DE66F246-DE7A-4065-9471-792ED86DCF87}"/>
          </ac:picMkLst>
        </pc:picChg>
        <pc:picChg chg="del">
          <ac:chgData name="Grady Kurpasi" userId="5a91dfeba158c9e9" providerId="LiveId" clId="{60A1BF8C-FB03-4945-B9EC-64AE7D86DB53}" dt="2021-04-10T01:42:15.587" v="7497" actId="478"/>
          <ac:picMkLst>
            <pc:docMk/>
            <pc:sldMk cId="329106148" sldId="303"/>
            <ac:picMk id="222" creationId="{AD2C6355-EBE8-4ABC-B6A2-1E204A589D94}"/>
          </ac:picMkLst>
        </pc:picChg>
        <pc:picChg chg="del">
          <ac:chgData name="Grady Kurpasi" userId="5a91dfeba158c9e9" providerId="LiveId" clId="{60A1BF8C-FB03-4945-B9EC-64AE7D86DB53}" dt="2021-04-10T01:42:15.587" v="7497" actId="478"/>
          <ac:picMkLst>
            <pc:docMk/>
            <pc:sldMk cId="329106148" sldId="303"/>
            <ac:picMk id="223" creationId="{D213CC36-14A0-4AAF-9BD3-1B653C9B4454}"/>
          </ac:picMkLst>
        </pc:pic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11" creationId="{E11FE57E-CEE3-4D71-A924-CD2042BBD699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53" creationId="{BB08ADBD-CA0C-4D05-9815-3D545D2F4DA3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54" creationId="{06677655-506A-4F78-83C3-7026078BE2E7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55" creationId="{A31AD689-DD2E-45C3-ABB6-CBC14DC461E2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56" creationId="{AA0171BE-B350-460F-824C-E79330228EAB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60" creationId="{F7AA2FBB-66D9-4A7A-B662-40A7B0901F8C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64" creationId="{270D093A-CDE6-4BFE-AB22-236B81E52F39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65" creationId="{599BB6EA-4896-4E9E-8ED5-49D5B9EC416C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66" creationId="{2F60B7AB-1165-4591-8972-70FF4FAED17D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67" creationId="{98B176CD-9A90-4222-ABB1-B065C2D78269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71" creationId="{F785ABAF-5745-406F-9EBE-678C364087A2}"/>
          </ac:cxnSpMkLst>
        </pc:cxnChg>
        <pc:cxnChg chg="del mod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92" creationId="{D0D8FEE1-0EF3-416D-B822-0AE1CF064409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94" creationId="{BA96CF21-C2EA-4295-9786-59FC51FBAE15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100" creationId="{904F4C47-22C6-4D53-B44D-03B33CEA1C5E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12" creationId="{B725E9DB-9FB7-40FC-B504-BD1E72DD160C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13" creationId="{214657C6-9C9F-48BF-815B-EDFE2F722B08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20" creationId="{F2009193-AB63-4DA2-AC32-9215B261FEFF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30" creationId="{28C3233B-0690-446E-9C6D-5F6D637640C6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143" creationId="{E5C57E48-F526-4FAD-BFD2-0E35A2C40893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50" creationId="{24D3A19E-1D5E-4A6C-9702-F47781BD4A1E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51" creationId="{325F5FC9-8682-4F90-9BEA-9BC9C8DA30D7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215" creationId="{B639F005-8281-435B-A8CC-02C5B8F78025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217" creationId="{0436FDF1-626E-493A-B068-571CD8A0AA3B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220" creationId="{1D931DF1-1B86-4F04-AABB-AE30D301E14A}"/>
          </ac:cxnSpMkLst>
        </pc:cxnChg>
      </pc:sldChg>
      <pc:sldChg chg="addSp delSp modSp add mod">
        <pc:chgData name="Grady Kurpasi" userId="5a91dfeba158c9e9" providerId="LiveId" clId="{60A1BF8C-FB03-4945-B9EC-64AE7D86DB53}" dt="2021-04-11T00:07:06.839" v="16164" actId="478"/>
        <pc:sldMkLst>
          <pc:docMk/>
          <pc:sldMk cId="2658235784" sldId="304"/>
        </pc:sldMkLst>
        <pc:spChg chg="add del mod">
          <ac:chgData name="Grady Kurpasi" userId="5a91dfeba158c9e9" providerId="LiveId" clId="{60A1BF8C-FB03-4945-B9EC-64AE7D86DB53}" dt="2021-04-11T00:07:06.839" v="16164" actId="478"/>
          <ac:spMkLst>
            <pc:docMk/>
            <pc:sldMk cId="2658235784" sldId="304"/>
            <ac:spMk id="4" creationId="{FBA22C7F-23B3-4092-BEB8-B2909431FFD8}"/>
          </ac:spMkLst>
        </pc:spChg>
        <pc:spChg chg="del">
          <ac:chgData name="Grady Kurpasi" userId="5a91dfeba158c9e9" providerId="LiveId" clId="{60A1BF8C-FB03-4945-B9EC-64AE7D86DB53}" dt="2021-04-11T00:07:03.335" v="16162" actId="478"/>
          <ac:spMkLst>
            <pc:docMk/>
            <pc:sldMk cId="2658235784" sldId="304"/>
            <ac:spMk id="13" creationId="{B53095EB-7CBF-4664-960A-156B7B1A49B7}"/>
          </ac:spMkLst>
        </pc:spChg>
        <pc:spChg chg="add mod">
          <ac:chgData name="Grady Kurpasi" userId="5a91dfeba158c9e9" providerId="LiveId" clId="{60A1BF8C-FB03-4945-B9EC-64AE7D86DB53}" dt="2021-04-11T00:07:03.535" v="16163"/>
          <ac:spMkLst>
            <pc:docMk/>
            <pc:sldMk cId="2658235784" sldId="304"/>
            <ac:spMk id="57" creationId="{94762DD2-6D25-41A7-B63E-556600DA517E}"/>
          </ac:spMkLst>
        </pc:spChg>
        <pc:spChg chg="mod">
          <ac:chgData name="Grady Kurpasi" userId="5a91dfeba158c9e9" providerId="LiveId" clId="{60A1BF8C-FB03-4945-B9EC-64AE7D86DB53}" dt="2021-04-10T01:46:48.317" v="7844" actId="1036"/>
          <ac:spMkLst>
            <pc:docMk/>
            <pc:sldMk cId="2658235784" sldId="304"/>
            <ac:spMk id="62" creationId="{F71354C4-7147-4EBF-9E87-83EEE33965B3}"/>
          </ac:spMkLst>
        </pc:spChg>
        <pc:spChg chg="add mod">
          <ac:chgData name="Grady Kurpasi" userId="5a91dfeba158c9e9" providerId="LiveId" clId="{60A1BF8C-FB03-4945-B9EC-64AE7D86DB53}" dt="2021-04-10T01:49:06.581" v="7871" actId="120"/>
          <ac:spMkLst>
            <pc:docMk/>
            <pc:sldMk cId="2658235784" sldId="304"/>
            <ac:spMk id="70" creationId="{B332D291-FFD6-4D8F-B407-91D231AA679E}"/>
          </ac:spMkLst>
        </pc:spChg>
        <pc:spChg chg="add mod">
          <ac:chgData name="Grady Kurpasi" userId="5a91dfeba158c9e9" providerId="LiveId" clId="{60A1BF8C-FB03-4945-B9EC-64AE7D86DB53}" dt="2021-04-10T01:49:03.348" v="7870" actId="120"/>
          <ac:spMkLst>
            <pc:docMk/>
            <pc:sldMk cId="2658235784" sldId="304"/>
            <ac:spMk id="73" creationId="{C00985FE-8D1D-4224-BF93-D9EB45B73835}"/>
          </ac:spMkLst>
        </pc:spChg>
        <pc:spChg chg="add mod">
          <ac:chgData name="Grady Kurpasi" userId="5a91dfeba158c9e9" providerId="LiveId" clId="{60A1BF8C-FB03-4945-B9EC-64AE7D86DB53}" dt="2021-04-10T01:49:14.155" v="7873" actId="120"/>
          <ac:spMkLst>
            <pc:docMk/>
            <pc:sldMk cId="2658235784" sldId="304"/>
            <ac:spMk id="74" creationId="{958575A2-02D2-404C-AFEB-0A6E0E52D7CA}"/>
          </ac:spMkLst>
        </pc:spChg>
        <pc:spChg chg="add mod">
          <ac:chgData name="Grady Kurpasi" userId="5a91dfeba158c9e9" providerId="LiveId" clId="{60A1BF8C-FB03-4945-B9EC-64AE7D86DB53}" dt="2021-04-10T01:49:09.897" v="7872" actId="120"/>
          <ac:spMkLst>
            <pc:docMk/>
            <pc:sldMk cId="2658235784" sldId="304"/>
            <ac:spMk id="75" creationId="{149AB914-666B-418C-B42C-0FBADD8B4A20}"/>
          </ac:spMkLst>
        </pc:spChg>
        <pc:spChg chg="add del mod">
          <ac:chgData name="Grady Kurpasi" userId="5a91dfeba158c9e9" providerId="LiveId" clId="{60A1BF8C-FB03-4945-B9EC-64AE7D86DB53}" dt="2021-04-10T01:59:03.758" v="7938" actId="478"/>
          <ac:spMkLst>
            <pc:docMk/>
            <pc:sldMk cId="2658235784" sldId="304"/>
            <ac:spMk id="78" creationId="{8D0F1F10-9159-4981-B023-80FB4F8EB8FD}"/>
          </ac:spMkLst>
        </pc:spChg>
        <pc:spChg chg="add mod">
          <ac:chgData name="Grady Kurpasi" userId="5a91dfeba158c9e9" providerId="LiveId" clId="{60A1BF8C-FB03-4945-B9EC-64AE7D86DB53}" dt="2021-04-10T01:48:52.260" v="7865" actId="120"/>
          <ac:spMkLst>
            <pc:docMk/>
            <pc:sldMk cId="2658235784" sldId="304"/>
            <ac:spMk id="79" creationId="{B26ECAB8-888D-4C80-A408-A6EC82219DB2}"/>
          </ac:spMkLst>
        </pc:spChg>
        <pc:spChg chg="add mod">
          <ac:chgData name="Grady Kurpasi" userId="5a91dfeba158c9e9" providerId="LiveId" clId="{60A1BF8C-FB03-4945-B9EC-64AE7D86DB53}" dt="2021-04-10T01:49:27.676" v="7889" actId="1038"/>
          <ac:spMkLst>
            <pc:docMk/>
            <pc:sldMk cId="2658235784" sldId="304"/>
            <ac:spMk id="80" creationId="{3CFADC88-BFF2-4BDF-819E-B6C355100858}"/>
          </ac:spMkLst>
        </pc:spChg>
        <pc:spChg chg="add mod">
          <ac:chgData name="Grady Kurpasi" userId="5a91dfeba158c9e9" providerId="LiveId" clId="{60A1BF8C-FB03-4945-B9EC-64AE7D86DB53}" dt="2021-04-10T01:49:37.264" v="7910" actId="1037"/>
          <ac:spMkLst>
            <pc:docMk/>
            <pc:sldMk cId="2658235784" sldId="304"/>
            <ac:spMk id="81" creationId="{C011D13B-B5A8-46E1-84EE-32291591DEDA}"/>
          </ac:spMkLst>
        </pc:spChg>
        <pc:spChg chg="add mod">
          <ac:chgData name="Grady Kurpasi" userId="5a91dfeba158c9e9" providerId="LiveId" clId="{60A1BF8C-FB03-4945-B9EC-64AE7D86DB53}" dt="2021-04-10T01:59:04.977" v="7939"/>
          <ac:spMkLst>
            <pc:docMk/>
            <pc:sldMk cId="2658235784" sldId="304"/>
            <ac:spMk id="82" creationId="{FB7E4C68-D546-4095-9724-7EDD454BFBED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111" creationId="{65F7617F-037A-455D-BDAF-7B1175631E45}"/>
          </ac:spMkLst>
        </pc:spChg>
        <pc:spChg chg="mod">
          <ac:chgData name="Grady Kurpasi" userId="5a91dfeba158c9e9" providerId="LiveId" clId="{60A1BF8C-FB03-4945-B9EC-64AE7D86DB53}" dt="2021-04-10T01:48:59.591" v="7868" actId="120"/>
          <ac:spMkLst>
            <pc:docMk/>
            <pc:sldMk cId="2658235784" sldId="304"/>
            <ac:spMk id="115" creationId="{B764A7FD-C28C-47AF-AAAD-0D3E5D22708B}"/>
          </ac:spMkLst>
        </pc:spChg>
        <pc:spChg chg="mod">
          <ac:chgData name="Grady Kurpasi" userId="5a91dfeba158c9e9" providerId="LiveId" clId="{60A1BF8C-FB03-4945-B9EC-64AE7D86DB53}" dt="2021-04-10T01:48:56.822" v="7866" actId="120"/>
          <ac:spMkLst>
            <pc:docMk/>
            <pc:sldMk cId="2658235784" sldId="304"/>
            <ac:spMk id="116" creationId="{D540CF78-7CCF-44A0-9D98-4DF6F527D923}"/>
          </ac:spMkLst>
        </pc:spChg>
        <pc:spChg chg="add del">
          <ac:chgData name="Grady Kurpasi" userId="5a91dfeba158c9e9" providerId="LiveId" clId="{60A1BF8C-FB03-4945-B9EC-64AE7D86DB53}" dt="2021-04-10T01:58:25.680" v="7920" actId="478"/>
          <ac:spMkLst>
            <pc:docMk/>
            <pc:sldMk cId="2658235784" sldId="304"/>
            <ac:spMk id="123" creationId="{C0AEDB5F-D2F3-467F-9A9D-28FF18CF366E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125" creationId="{80374009-614F-46EC-9EE4-B95DD316DCD7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131" creationId="{242C0489-84C7-44F0-A076-B18D16A585AE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132" creationId="{68464BAF-086C-4F67-9485-9B4CC7931547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134" creationId="{77C8E946-8208-4DBC-8052-9796B2D4392A}"/>
          </ac:spMkLst>
        </pc:spChg>
        <pc:spChg chg="add del">
          <ac:chgData name="Grady Kurpasi" userId="5a91dfeba158c9e9" providerId="LiveId" clId="{60A1BF8C-FB03-4945-B9EC-64AE7D86DB53}" dt="2021-04-10T01:58:40.459" v="7923" actId="478"/>
          <ac:spMkLst>
            <pc:docMk/>
            <pc:sldMk cId="2658235784" sldId="304"/>
            <ac:spMk id="149" creationId="{850EA63E-CF15-49DB-86EF-96B469906855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211" creationId="{1D154729-5071-4988-96C8-7DE33A8D7CEE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216" creationId="{05B3E657-5A29-46F1-89BD-7E9CC0082C66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218" creationId="{8BEFD8B6-1C4F-475D-9649-510EDF73F980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219" creationId="{8D2E96EC-C843-4F43-AD0F-2FD11A98A96B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226" creationId="{F97FA837-0F95-4D90-9518-032D8C4E7C37}"/>
          </ac:spMkLst>
        </pc:spChg>
        <pc:picChg chg="add del">
          <ac:chgData name="Grady Kurpasi" userId="5a91dfeba158c9e9" providerId="LiveId" clId="{60A1BF8C-FB03-4945-B9EC-64AE7D86DB53}" dt="2021-04-10T01:58:35.012" v="7921" actId="478"/>
          <ac:picMkLst>
            <pc:docMk/>
            <pc:sldMk cId="2658235784" sldId="304"/>
            <ac:picMk id="87" creationId="{A0C5B86B-26CC-4E9D-A75A-A25ACA998423}"/>
          </ac:picMkLst>
        </pc:picChg>
        <pc:picChg chg="add del">
          <ac:chgData name="Grady Kurpasi" userId="5a91dfeba158c9e9" providerId="LiveId" clId="{60A1BF8C-FB03-4945-B9EC-64AE7D86DB53}" dt="2021-04-10T01:58:35.012" v="7921" actId="478"/>
          <ac:picMkLst>
            <pc:docMk/>
            <pc:sldMk cId="2658235784" sldId="304"/>
            <ac:picMk id="221" creationId="{DE66F246-DE7A-4065-9471-792ED86DCF87}"/>
          </ac:picMkLst>
        </pc:picChg>
        <pc:picChg chg="add del">
          <ac:chgData name="Grady Kurpasi" userId="5a91dfeba158c9e9" providerId="LiveId" clId="{60A1BF8C-FB03-4945-B9EC-64AE7D86DB53}" dt="2021-04-10T01:58:35.012" v="7921" actId="478"/>
          <ac:picMkLst>
            <pc:docMk/>
            <pc:sldMk cId="2658235784" sldId="304"/>
            <ac:picMk id="222" creationId="{AD2C6355-EBE8-4ABC-B6A2-1E204A589D94}"/>
          </ac:picMkLst>
        </pc:picChg>
        <pc:picChg chg="add del">
          <ac:chgData name="Grady Kurpasi" userId="5a91dfeba158c9e9" providerId="LiveId" clId="{60A1BF8C-FB03-4945-B9EC-64AE7D86DB53}" dt="2021-04-10T01:58:35.012" v="7921" actId="478"/>
          <ac:picMkLst>
            <pc:docMk/>
            <pc:sldMk cId="2658235784" sldId="304"/>
            <ac:picMk id="223" creationId="{D213CC36-14A0-4AAF-9BD3-1B653C9B4454}"/>
          </ac:picMkLst>
        </pc:pic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112" creationId="{B725E9DB-9FB7-40FC-B504-BD1E72DD160C}"/>
          </ac:cxnSpMkLst>
        </pc:cxn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113" creationId="{214657C6-9C9F-48BF-815B-EDFE2F722B08}"/>
          </ac:cxnSpMkLst>
        </pc:cxnChg>
        <pc:cxnChg chg="add del">
          <ac:chgData name="Grady Kurpasi" userId="5a91dfeba158c9e9" providerId="LiveId" clId="{60A1BF8C-FB03-4945-B9EC-64AE7D86DB53}" dt="2021-04-10T01:58:25.680" v="7920" actId="478"/>
          <ac:cxnSpMkLst>
            <pc:docMk/>
            <pc:sldMk cId="2658235784" sldId="304"/>
            <ac:cxnSpMk id="120" creationId="{F2009193-AB63-4DA2-AC32-9215B261FEFF}"/>
          </ac:cxnSpMkLst>
        </pc:cxn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130" creationId="{28C3233B-0690-446E-9C6D-5F6D637640C6}"/>
          </ac:cxnSpMkLst>
        </pc:cxnChg>
        <pc:cxnChg chg="add del">
          <ac:chgData name="Grady Kurpasi" userId="5a91dfeba158c9e9" providerId="LiveId" clId="{60A1BF8C-FB03-4945-B9EC-64AE7D86DB53}" dt="2021-04-10T01:58:40.459" v="7923" actId="478"/>
          <ac:cxnSpMkLst>
            <pc:docMk/>
            <pc:sldMk cId="2658235784" sldId="304"/>
            <ac:cxnSpMk id="150" creationId="{24D3A19E-1D5E-4A6C-9702-F47781BD4A1E}"/>
          </ac:cxnSpMkLst>
        </pc:cxnChg>
        <pc:cxnChg chg="add del">
          <ac:chgData name="Grady Kurpasi" userId="5a91dfeba158c9e9" providerId="LiveId" clId="{60A1BF8C-FB03-4945-B9EC-64AE7D86DB53}" dt="2021-04-10T01:58:37.793" v="7922" actId="478"/>
          <ac:cxnSpMkLst>
            <pc:docMk/>
            <pc:sldMk cId="2658235784" sldId="304"/>
            <ac:cxnSpMk id="151" creationId="{325F5FC9-8682-4F90-9BEA-9BC9C8DA30D7}"/>
          </ac:cxnSpMkLst>
        </pc:cxn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215" creationId="{B639F005-8281-435B-A8CC-02C5B8F78025}"/>
          </ac:cxnSpMkLst>
        </pc:cxn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217" creationId="{0436FDF1-626E-493A-B068-571CD8A0AA3B}"/>
          </ac:cxnSpMkLst>
        </pc:cxn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220" creationId="{1D931DF1-1B86-4F04-AABB-AE30D301E14A}"/>
          </ac:cxnSpMkLst>
        </pc:cxnChg>
      </pc:sldChg>
      <pc:sldChg chg="addSp delSp modSp add mod">
        <pc:chgData name="Grady Kurpasi" userId="5a91dfeba158c9e9" providerId="LiveId" clId="{60A1BF8C-FB03-4945-B9EC-64AE7D86DB53}" dt="2021-04-11T00:07:13.624" v="16167" actId="478"/>
        <pc:sldMkLst>
          <pc:docMk/>
          <pc:sldMk cId="3085919158" sldId="305"/>
        </pc:sldMkLst>
        <pc:spChg chg="add del mod">
          <ac:chgData name="Grady Kurpasi" userId="5a91dfeba158c9e9" providerId="LiveId" clId="{60A1BF8C-FB03-4945-B9EC-64AE7D86DB53}" dt="2021-04-11T00:07:13.624" v="16167" actId="478"/>
          <ac:spMkLst>
            <pc:docMk/>
            <pc:sldMk cId="3085919158" sldId="305"/>
            <ac:spMk id="4" creationId="{4386B177-10DD-447E-897F-DDF8E50ED2F2}"/>
          </ac:spMkLst>
        </pc:spChg>
        <pc:spChg chg="del">
          <ac:chgData name="Grady Kurpasi" userId="5a91dfeba158c9e9" providerId="LiveId" clId="{60A1BF8C-FB03-4945-B9EC-64AE7D86DB53}" dt="2021-04-11T00:07:11.210" v="16165" actId="478"/>
          <ac:spMkLst>
            <pc:docMk/>
            <pc:sldMk cId="3085919158" sldId="305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10T01:58:56.519" v="7937" actId="1037"/>
          <ac:spMkLst>
            <pc:docMk/>
            <pc:sldMk cId="3085919158" sldId="305"/>
            <ac:spMk id="78" creationId="{8D0F1F10-9159-4981-B023-80FB4F8EB8FD}"/>
          </ac:spMkLst>
        </pc:spChg>
        <pc:spChg chg="add mod">
          <ac:chgData name="Grady Kurpasi" userId="5a91dfeba158c9e9" providerId="LiveId" clId="{60A1BF8C-FB03-4945-B9EC-64AE7D86DB53}" dt="2021-04-10T02:21:41.067" v="8114"/>
          <ac:spMkLst>
            <pc:docMk/>
            <pc:sldMk cId="3085919158" sldId="305"/>
            <ac:spMk id="82" creationId="{4C1E5556-9C02-4066-84B2-ABF17A30BDEA}"/>
          </ac:spMkLst>
        </pc:spChg>
        <pc:spChg chg="add mod">
          <ac:chgData name="Grady Kurpasi" userId="5a91dfeba158c9e9" providerId="LiveId" clId="{60A1BF8C-FB03-4945-B9EC-64AE7D86DB53}" dt="2021-04-11T00:07:11.454" v="16166"/>
          <ac:spMkLst>
            <pc:docMk/>
            <pc:sldMk cId="3085919158" sldId="305"/>
            <ac:spMk id="85" creationId="{0D5801F8-D820-4878-80F8-5F377E8971F6}"/>
          </ac:spMkLst>
        </pc:spChg>
        <pc:spChg chg="del mod">
          <ac:chgData name="Grady Kurpasi" userId="5a91dfeba158c9e9" providerId="LiveId" clId="{60A1BF8C-FB03-4945-B9EC-64AE7D86DB53}" dt="2021-04-10T02:09:06.778" v="7942" actId="478"/>
          <ac:spMkLst>
            <pc:docMk/>
            <pc:sldMk cId="3085919158" sldId="305"/>
            <ac:spMk id="226" creationId="{F97FA837-0F95-4D90-9518-032D8C4E7C37}"/>
          </ac:spMkLst>
        </pc:spChg>
      </pc:sldChg>
      <pc:sldChg chg="addSp delSp modSp add mod">
        <pc:chgData name="Grady Kurpasi" userId="5a91dfeba158c9e9" providerId="LiveId" clId="{60A1BF8C-FB03-4945-B9EC-64AE7D86DB53}" dt="2021-04-11T00:07:38.951" v="16173"/>
        <pc:sldMkLst>
          <pc:docMk/>
          <pc:sldMk cId="3293127956" sldId="306"/>
        </pc:sldMkLst>
        <pc:spChg chg="mod">
          <ac:chgData name="Grady Kurpasi" userId="5a91dfeba158c9e9" providerId="LiveId" clId="{60A1BF8C-FB03-4945-B9EC-64AE7D86DB53}" dt="2021-04-11T00:07:38.951" v="16173"/>
          <ac:spMkLst>
            <pc:docMk/>
            <pc:sldMk cId="3293127956" sldId="306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10T03:38:50.432" v="8918" actId="20577"/>
          <ac:spMkLst>
            <pc:docMk/>
            <pc:sldMk cId="3293127956" sldId="306"/>
            <ac:spMk id="81" creationId="{C011D13B-B5A8-46E1-84EE-32291591DEDA}"/>
          </ac:spMkLst>
        </pc:spChg>
        <pc:spChg chg="add del mod">
          <ac:chgData name="Grady Kurpasi" userId="5a91dfeba158c9e9" providerId="LiveId" clId="{60A1BF8C-FB03-4945-B9EC-64AE7D86DB53}" dt="2021-04-10T03:22:51.951" v="8484" actId="478"/>
          <ac:spMkLst>
            <pc:docMk/>
            <pc:sldMk cId="3293127956" sldId="306"/>
            <ac:spMk id="82" creationId="{1544309E-B20F-4A65-9A65-CCDC306291EB}"/>
          </ac:spMkLst>
        </pc:spChg>
        <pc:spChg chg="add del mod">
          <ac:chgData name="Grady Kurpasi" userId="5a91dfeba158c9e9" providerId="LiveId" clId="{60A1BF8C-FB03-4945-B9EC-64AE7D86DB53}" dt="2021-04-10T03:22:48.689" v="8483" actId="478"/>
          <ac:spMkLst>
            <pc:docMk/>
            <pc:sldMk cId="3293127956" sldId="306"/>
            <ac:spMk id="85" creationId="{9D4BF056-CF4F-4CF3-9B4B-282E0FE3CD02}"/>
          </ac:spMkLst>
        </pc:spChg>
        <pc:spChg chg="add mod">
          <ac:chgData name="Grady Kurpasi" userId="5a91dfeba158c9e9" providerId="LiveId" clId="{60A1BF8C-FB03-4945-B9EC-64AE7D86DB53}" dt="2021-04-10T03:41:56.333" v="9006" actId="1038"/>
          <ac:spMkLst>
            <pc:docMk/>
            <pc:sldMk cId="3293127956" sldId="306"/>
            <ac:spMk id="96" creationId="{ACB35659-34A9-4059-BAF6-1E5B0DF44E57}"/>
          </ac:spMkLst>
        </pc:spChg>
        <pc:spChg chg="add mod ord">
          <ac:chgData name="Grady Kurpasi" userId="5a91dfeba158c9e9" providerId="LiveId" clId="{60A1BF8C-FB03-4945-B9EC-64AE7D86DB53}" dt="2021-04-10T03:41:39.025" v="8991" actId="20577"/>
          <ac:spMkLst>
            <pc:docMk/>
            <pc:sldMk cId="3293127956" sldId="306"/>
            <ac:spMk id="97" creationId="{646D87D4-EF56-4BFA-A25C-B65012DACA97}"/>
          </ac:spMkLst>
        </pc:spChg>
        <pc:spChg chg="add mod ord">
          <ac:chgData name="Grady Kurpasi" userId="5a91dfeba158c9e9" providerId="LiveId" clId="{60A1BF8C-FB03-4945-B9EC-64AE7D86DB53}" dt="2021-04-10T03:38:16.626" v="8875" actId="167"/>
          <ac:spMkLst>
            <pc:docMk/>
            <pc:sldMk cId="3293127956" sldId="306"/>
            <ac:spMk id="98" creationId="{48FCE4E8-472C-4D7E-89D6-41BB11B7A5AA}"/>
          </ac:spMkLst>
        </pc:spChg>
        <pc:spChg chg="add mod">
          <ac:chgData name="Grady Kurpasi" userId="5a91dfeba158c9e9" providerId="LiveId" clId="{60A1BF8C-FB03-4945-B9EC-64AE7D86DB53}" dt="2021-04-10T03:43:25.025" v="9039" actId="1076"/>
          <ac:spMkLst>
            <pc:docMk/>
            <pc:sldMk cId="3293127956" sldId="306"/>
            <ac:spMk id="101" creationId="{E850F501-CD05-43E2-A7C8-2A9A07208CD5}"/>
          </ac:spMkLst>
        </pc:spChg>
        <pc:spChg chg="mod">
          <ac:chgData name="Grady Kurpasi" userId="5a91dfeba158c9e9" providerId="LiveId" clId="{60A1BF8C-FB03-4945-B9EC-64AE7D86DB53}" dt="2021-04-10T03:42:15.728" v="9031" actId="1038"/>
          <ac:spMkLst>
            <pc:docMk/>
            <pc:sldMk cId="3293127956" sldId="306"/>
            <ac:spMk id="111" creationId="{65F7617F-037A-455D-BDAF-7B1175631E45}"/>
          </ac:spMkLst>
        </pc:spChg>
        <pc:spChg chg="mod">
          <ac:chgData name="Grady Kurpasi" userId="5a91dfeba158c9e9" providerId="LiveId" clId="{60A1BF8C-FB03-4945-B9EC-64AE7D86DB53}" dt="2021-04-10T03:39:10.051" v="8923" actId="20577"/>
          <ac:spMkLst>
            <pc:docMk/>
            <pc:sldMk cId="3293127956" sldId="306"/>
            <ac:spMk id="116" creationId="{D540CF78-7CCF-44A0-9D98-4DF6F527D923}"/>
          </ac:spMkLst>
        </pc:spChg>
        <pc:spChg chg="mod">
          <ac:chgData name="Grady Kurpasi" userId="5a91dfeba158c9e9" providerId="LiveId" clId="{60A1BF8C-FB03-4945-B9EC-64AE7D86DB53}" dt="2021-04-10T03:44:04.889" v="9072" actId="1035"/>
          <ac:spMkLst>
            <pc:docMk/>
            <pc:sldMk cId="3293127956" sldId="306"/>
            <ac:spMk id="123" creationId="{C0AEDB5F-D2F3-467F-9A9D-28FF18CF366E}"/>
          </ac:spMkLst>
        </pc:spChg>
        <pc:spChg chg="mod">
          <ac:chgData name="Grady Kurpasi" userId="5a91dfeba158c9e9" providerId="LiveId" clId="{60A1BF8C-FB03-4945-B9EC-64AE7D86DB53}" dt="2021-04-10T03:37:54.437" v="8871" actId="1037"/>
          <ac:spMkLst>
            <pc:docMk/>
            <pc:sldMk cId="3293127956" sldId="306"/>
            <ac:spMk id="125" creationId="{80374009-614F-46EC-9EE4-B95DD316DCD7}"/>
          </ac:spMkLst>
        </pc:spChg>
        <pc:spChg chg="mod">
          <ac:chgData name="Grady Kurpasi" userId="5a91dfeba158c9e9" providerId="LiveId" clId="{60A1BF8C-FB03-4945-B9EC-64AE7D86DB53}" dt="2021-04-10T03:43:54.951" v="9061" actId="1038"/>
          <ac:spMkLst>
            <pc:docMk/>
            <pc:sldMk cId="3293127956" sldId="306"/>
            <ac:spMk id="131" creationId="{242C0489-84C7-44F0-A076-B18D16A585AE}"/>
          </ac:spMkLst>
        </pc:spChg>
        <pc:spChg chg="mod">
          <ac:chgData name="Grady Kurpasi" userId="5a91dfeba158c9e9" providerId="LiveId" clId="{60A1BF8C-FB03-4945-B9EC-64AE7D86DB53}" dt="2021-04-10T03:41:56.333" v="9006" actId="1038"/>
          <ac:spMkLst>
            <pc:docMk/>
            <pc:sldMk cId="3293127956" sldId="306"/>
            <ac:spMk id="132" creationId="{68464BAF-086C-4F67-9485-9B4CC7931547}"/>
          </ac:spMkLst>
        </pc:spChg>
        <pc:spChg chg="mod">
          <ac:chgData name="Grady Kurpasi" userId="5a91dfeba158c9e9" providerId="LiveId" clId="{60A1BF8C-FB03-4945-B9EC-64AE7D86DB53}" dt="2021-04-10T03:44:00.268" v="9067" actId="1035"/>
          <ac:spMkLst>
            <pc:docMk/>
            <pc:sldMk cId="3293127956" sldId="306"/>
            <ac:spMk id="134" creationId="{77C8E946-8208-4DBC-8052-9796B2D4392A}"/>
          </ac:spMkLst>
        </pc:spChg>
        <pc:spChg chg="mod">
          <ac:chgData name="Grady Kurpasi" userId="5a91dfeba158c9e9" providerId="LiveId" clId="{60A1BF8C-FB03-4945-B9EC-64AE7D86DB53}" dt="2021-04-10T03:38:31.234" v="8911" actId="1037"/>
          <ac:spMkLst>
            <pc:docMk/>
            <pc:sldMk cId="3293127956" sldId="306"/>
            <ac:spMk id="149" creationId="{850EA63E-CF15-49DB-86EF-96B469906855}"/>
          </ac:spMkLst>
        </pc:spChg>
        <pc:spChg chg="del">
          <ac:chgData name="Grady Kurpasi" userId="5a91dfeba158c9e9" providerId="LiveId" clId="{60A1BF8C-FB03-4945-B9EC-64AE7D86DB53}" dt="2021-04-10T03:25:39.389" v="8610" actId="478"/>
          <ac:spMkLst>
            <pc:docMk/>
            <pc:sldMk cId="3293127956" sldId="306"/>
            <ac:spMk id="211" creationId="{1D154729-5071-4988-96C8-7DE33A8D7CEE}"/>
          </ac:spMkLst>
        </pc:spChg>
        <pc:spChg chg="del">
          <ac:chgData name="Grady Kurpasi" userId="5a91dfeba158c9e9" providerId="LiveId" clId="{60A1BF8C-FB03-4945-B9EC-64AE7D86DB53}" dt="2021-04-10T03:25:39.389" v="8610" actId="478"/>
          <ac:spMkLst>
            <pc:docMk/>
            <pc:sldMk cId="3293127956" sldId="306"/>
            <ac:spMk id="216" creationId="{05B3E657-5A29-46F1-89BD-7E9CC0082C66}"/>
          </ac:spMkLst>
        </pc:spChg>
        <pc:spChg chg="del">
          <ac:chgData name="Grady Kurpasi" userId="5a91dfeba158c9e9" providerId="LiveId" clId="{60A1BF8C-FB03-4945-B9EC-64AE7D86DB53}" dt="2021-04-10T03:25:39.389" v="8610" actId="478"/>
          <ac:spMkLst>
            <pc:docMk/>
            <pc:sldMk cId="3293127956" sldId="306"/>
            <ac:spMk id="218" creationId="{8BEFD8B6-1C4F-475D-9649-510EDF73F980}"/>
          </ac:spMkLst>
        </pc:spChg>
        <pc:spChg chg="del">
          <ac:chgData name="Grady Kurpasi" userId="5a91dfeba158c9e9" providerId="LiveId" clId="{60A1BF8C-FB03-4945-B9EC-64AE7D86DB53}" dt="2021-04-10T03:25:39.389" v="8610" actId="478"/>
          <ac:spMkLst>
            <pc:docMk/>
            <pc:sldMk cId="3293127956" sldId="306"/>
            <ac:spMk id="219" creationId="{8D2E96EC-C843-4F43-AD0F-2FD11A98A96B}"/>
          </ac:spMkLst>
        </pc:spChg>
        <pc:spChg chg="del">
          <ac:chgData name="Grady Kurpasi" userId="5a91dfeba158c9e9" providerId="LiveId" clId="{60A1BF8C-FB03-4945-B9EC-64AE7D86DB53}" dt="2021-04-10T03:25:39.389" v="8610" actId="478"/>
          <ac:spMkLst>
            <pc:docMk/>
            <pc:sldMk cId="3293127956" sldId="306"/>
            <ac:spMk id="226" creationId="{F97FA837-0F95-4D90-9518-032D8C4E7C37}"/>
          </ac:spMkLst>
        </pc:spChg>
        <pc:picChg chg="mod">
          <ac:chgData name="Grady Kurpasi" userId="5a91dfeba158c9e9" providerId="LiveId" clId="{60A1BF8C-FB03-4945-B9EC-64AE7D86DB53}" dt="2021-04-10T03:37:54.437" v="8871" actId="1037"/>
          <ac:picMkLst>
            <pc:docMk/>
            <pc:sldMk cId="3293127956" sldId="306"/>
            <ac:picMk id="87" creationId="{A0C5B86B-26CC-4E9D-A75A-A25ACA998423}"/>
          </ac:picMkLst>
        </pc:picChg>
        <pc:picChg chg="del">
          <ac:chgData name="Grady Kurpasi" userId="5a91dfeba158c9e9" providerId="LiveId" clId="{60A1BF8C-FB03-4945-B9EC-64AE7D86DB53}" dt="2021-04-10T03:24:18.864" v="8535" actId="478"/>
          <ac:picMkLst>
            <pc:docMk/>
            <pc:sldMk cId="3293127956" sldId="306"/>
            <ac:picMk id="221" creationId="{DE66F246-DE7A-4065-9471-792ED86DCF87}"/>
          </ac:picMkLst>
        </pc:picChg>
        <pc:picChg chg="del">
          <ac:chgData name="Grady Kurpasi" userId="5a91dfeba158c9e9" providerId="LiveId" clId="{60A1BF8C-FB03-4945-B9EC-64AE7D86DB53}" dt="2021-04-10T03:24:21.335" v="8536" actId="478"/>
          <ac:picMkLst>
            <pc:docMk/>
            <pc:sldMk cId="3293127956" sldId="306"/>
            <ac:picMk id="222" creationId="{AD2C6355-EBE8-4ABC-B6A2-1E204A589D94}"/>
          </ac:picMkLst>
        </pc:picChg>
        <pc:picChg chg="del">
          <ac:chgData name="Grady Kurpasi" userId="5a91dfeba158c9e9" providerId="LiveId" clId="{60A1BF8C-FB03-4945-B9EC-64AE7D86DB53}" dt="2021-04-10T03:24:23.763" v="8537" actId="478"/>
          <ac:picMkLst>
            <pc:docMk/>
            <pc:sldMk cId="3293127956" sldId="306"/>
            <ac:picMk id="223" creationId="{D213CC36-14A0-4AAF-9BD3-1B653C9B4454}"/>
          </ac:picMkLst>
        </pc:picChg>
        <pc:cxnChg chg="add del mod">
          <ac:chgData name="Grady Kurpasi" userId="5a91dfeba158c9e9" providerId="LiveId" clId="{60A1BF8C-FB03-4945-B9EC-64AE7D86DB53}" dt="2021-04-10T03:42:15.728" v="9031" actId="1038"/>
          <ac:cxnSpMkLst>
            <pc:docMk/>
            <pc:sldMk cId="3293127956" sldId="306"/>
            <ac:cxnSpMk id="93" creationId="{8371E984-1CCB-453F-86EC-307FFCD82798}"/>
          </ac:cxnSpMkLst>
        </pc:cxnChg>
        <pc:cxnChg chg="add mod">
          <ac:chgData name="Grady Kurpasi" userId="5a91dfeba158c9e9" providerId="LiveId" clId="{60A1BF8C-FB03-4945-B9EC-64AE7D86DB53}" dt="2021-04-10T03:42:15.728" v="9031" actId="1038"/>
          <ac:cxnSpMkLst>
            <pc:docMk/>
            <pc:sldMk cId="3293127956" sldId="306"/>
            <ac:cxnSpMk id="95" creationId="{43AE14A0-AA92-4590-B14A-5B311284C89C}"/>
          </ac:cxnSpMkLst>
        </pc:cxnChg>
        <pc:cxnChg chg="del">
          <ac:chgData name="Grady Kurpasi" userId="5a91dfeba158c9e9" providerId="LiveId" clId="{60A1BF8C-FB03-4945-B9EC-64AE7D86DB53}" dt="2021-04-10T03:25:44.691" v="8612" actId="478"/>
          <ac:cxnSpMkLst>
            <pc:docMk/>
            <pc:sldMk cId="3293127956" sldId="306"/>
            <ac:cxnSpMk id="112" creationId="{B725E9DB-9FB7-40FC-B504-BD1E72DD160C}"/>
          </ac:cxnSpMkLst>
        </pc:cxnChg>
        <pc:cxnChg chg="del">
          <ac:chgData name="Grady Kurpasi" userId="5a91dfeba158c9e9" providerId="LiveId" clId="{60A1BF8C-FB03-4945-B9EC-64AE7D86DB53}" dt="2021-04-10T03:25:42.133" v="8611" actId="478"/>
          <ac:cxnSpMkLst>
            <pc:docMk/>
            <pc:sldMk cId="3293127956" sldId="306"/>
            <ac:cxnSpMk id="113" creationId="{214657C6-9C9F-48BF-815B-EDFE2F722B08}"/>
          </ac:cxnSpMkLst>
        </pc:cxnChg>
        <pc:cxnChg chg="mod">
          <ac:chgData name="Grady Kurpasi" userId="5a91dfeba158c9e9" providerId="LiveId" clId="{60A1BF8C-FB03-4945-B9EC-64AE7D86DB53}" dt="2021-04-10T03:38:22.070" v="8877" actId="14100"/>
          <ac:cxnSpMkLst>
            <pc:docMk/>
            <pc:sldMk cId="3293127956" sldId="306"/>
            <ac:cxnSpMk id="120" creationId="{F2009193-AB63-4DA2-AC32-9215B261FEFF}"/>
          </ac:cxnSpMkLst>
        </pc:cxnChg>
        <pc:cxnChg chg="mod">
          <ac:chgData name="Grady Kurpasi" userId="5a91dfeba158c9e9" providerId="LiveId" clId="{60A1BF8C-FB03-4945-B9EC-64AE7D86DB53}" dt="2021-04-10T03:42:08.211" v="9008" actId="14100"/>
          <ac:cxnSpMkLst>
            <pc:docMk/>
            <pc:sldMk cId="3293127956" sldId="306"/>
            <ac:cxnSpMk id="130" creationId="{28C3233B-0690-446E-9C6D-5F6D637640C6}"/>
          </ac:cxnSpMkLst>
        </pc:cxnChg>
        <pc:cxnChg chg="mod">
          <ac:chgData name="Grady Kurpasi" userId="5a91dfeba158c9e9" providerId="LiveId" clId="{60A1BF8C-FB03-4945-B9EC-64AE7D86DB53}" dt="2021-04-10T03:38:31.234" v="8911" actId="1037"/>
          <ac:cxnSpMkLst>
            <pc:docMk/>
            <pc:sldMk cId="3293127956" sldId="306"/>
            <ac:cxnSpMk id="150" creationId="{24D3A19E-1D5E-4A6C-9702-F47781BD4A1E}"/>
          </ac:cxnSpMkLst>
        </pc:cxnChg>
        <pc:cxnChg chg="mod">
          <ac:chgData name="Grady Kurpasi" userId="5a91dfeba158c9e9" providerId="LiveId" clId="{60A1BF8C-FB03-4945-B9EC-64AE7D86DB53}" dt="2021-04-10T03:37:54.437" v="8871" actId="1037"/>
          <ac:cxnSpMkLst>
            <pc:docMk/>
            <pc:sldMk cId="3293127956" sldId="306"/>
            <ac:cxnSpMk id="151" creationId="{325F5FC9-8682-4F90-9BEA-9BC9C8DA30D7}"/>
          </ac:cxnSpMkLst>
        </pc:cxnChg>
        <pc:cxnChg chg="mod">
          <ac:chgData name="Grady Kurpasi" userId="5a91dfeba158c9e9" providerId="LiveId" clId="{60A1BF8C-FB03-4945-B9EC-64AE7D86DB53}" dt="2021-04-10T03:41:56.333" v="9006" actId="1038"/>
          <ac:cxnSpMkLst>
            <pc:docMk/>
            <pc:sldMk cId="3293127956" sldId="306"/>
            <ac:cxnSpMk id="215" creationId="{B639F005-8281-435B-A8CC-02C5B8F78025}"/>
          </ac:cxnSpMkLst>
        </pc:cxnChg>
        <pc:cxnChg chg="del">
          <ac:chgData name="Grady Kurpasi" userId="5a91dfeba158c9e9" providerId="LiveId" clId="{60A1BF8C-FB03-4945-B9EC-64AE7D86DB53}" dt="2021-04-10T03:25:39.389" v="8610" actId="478"/>
          <ac:cxnSpMkLst>
            <pc:docMk/>
            <pc:sldMk cId="3293127956" sldId="306"/>
            <ac:cxnSpMk id="217" creationId="{0436FDF1-626E-493A-B068-571CD8A0AA3B}"/>
          </ac:cxnSpMkLst>
        </pc:cxnChg>
        <pc:cxnChg chg="del">
          <ac:chgData name="Grady Kurpasi" userId="5a91dfeba158c9e9" providerId="LiveId" clId="{60A1BF8C-FB03-4945-B9EC-64AE7D86DB53}" dt="2021-04-10T03:25:39.389" v="8610" actId="478"/>
          <ac:cxnSpMkLst>
            <pc:docMk/>
            <pc:sldMk cId="3293127956" sldId="306"/>
            <ac:cxnSpMk id="220" creationId="{1D931DF1-1B86-4F04-AABB-AE30D301E14A}"/>
          </ac:cxnSpMkLst>
        </pc:cxnChg>
      </pc:sldChg>
      <pc:sldChg chg="addSp delSp modSp add mod">
        <pc:chgData name="Grady Kurpasi" userId="5a91dfeba158c9e9" providerId="LiveId" clId="{60A1BF8C-FB03-4945-B9EC-64AE7D86DB53}" dt="2021-04-11T00:07:21.854" v="16170" actId="478"/>
        <pc:sldMkLst>
          <pc:docMk/>
          <pc:sldMk cId="3980087396" sldId="307"/>
        </pc:sldMkLst>
        <pc:spChg chg="add mod">
          <ac:chgData name="Grady Kurpasi" userId="5a91dfeba158c9e9" providerId="LiveId" clId="{60A1BF8C-FB03-4945-B9EC-64AE7D86DB53}" dt="2021-04-10T02:20:58.940" v="8113" actId="1076"/>
          <ac:spMkLst>
            <pc:docMk/>
            <pc:sldMk cId="3980087396" sldId="307"/>
            <ac:spMk id="4" creationId="{717CBEBA-EF8B-482A-8D8A-D0E755163E30}"/>
          </ac:spMkLst>
        </pc:spChg>
        <pc:spChg chg="add del mod">
          <ac:chgData name="Grady Kurpasi" userId="5a91dfeba158c9e9" providerId="LiveId" clId="{60A1BF8C-FB03-4945-B9EC-64AE7D86DB53}" dt="2021-04-11T00:07:21.854" v="16170" actId="478"/>
          <ac:spMkLst>
            <pc:docMk/>
            <pc:sldMk cId="3980087396" sldId="307"/>
            <ac:spMk id="7" creationId="{641BAE7E-314F-4088-8C4D-A1D3681C16C1}"/>
          </ac:spMkLst>
        </pc:spChg>
        <pc:spChg chg="del">
          <ac:chgData name="Grady Kurpasi" userId="5a91dfeba158c9e9" providerId="LiveId" clId="{60A1BF8C-FB03-4945-B9EC-64AE7D86DB53}" dt="2021-04-11T00:07:19.162" v="16168" actId="478"/>
          <ac:spMkLst>
            <pc:docMk/>
            <pc:sldMk cId="3980087396" sldId="307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51" creationId="{522CF0B1-6301-40C3-B59A-905222F11A40}"/>
          </ac:spMkLst>
        </pc:spChg>
        <pc:spChg chg="mod">
          <ac:chgData name="Grady Kurpasi" userId="5a91dfeba158c9e9" providerId="LiveId" clId="{60A1BF8C-FB03-4945-B9EC-64AE7D86DB53}" dt="2021-04-10T02:10:13.780" v="7946" actId="207"/>
          <ac:spMkLst>
            <pc:docMk/>
            <pc:sldMk cId="3980087396" sldId="307"/>
            <ac:spMk id="52" creationId="{BC48F934-7BE9-4B9C-8591-9E7E48C2EAFE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58" creationId="{B8AF5874-FFFF-41F5-9660-FE8846BC9649}"/>
          </ac:spMkLst>
        </pc:spChg>
        <pc:spChg chg="mod">
          <ac:chgData name="Grady Kurpasi" userId="5a91dfeba158c9e9" providerId="LiveId" clId="{60A1BF8C-FB03-4945-B9EC-64AE7D86DB53}" dt="2021-04-10T02:11:11.490" v="7951" actId="2085"/>
          <ac:spMkLst>
            <pc:docMk/>
            <pc:sldMk cId="3980087396" sldId="307"/>
            <ac:spMk id="61" creationId="{6D22DD0D-B9B3-4CCD-B0BC-9353612622DC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62" creationId="{F71354C4-7147-4EBF-9E87-83EEE33965B3}"/>
          </ac:spMkLst>
        </pc:spChg>
        <pc:spChg chg="mod">
          <ac:chgData name="Grady Kurpasi" userId="5a91dfeba158c9e9" providerId="LiveId" clId="{60A1BF8C-FB03-4945-B9EC-64AE7D86DB53}" dt="2021-04-10T02:10:13.780" v="7946" actId="207"/>
          <ac:spMkLst>
            <pc:docMk/>
            <pc:sldMk cId="3980087396" sldId="307"/>
            <ac:spMk id="63" creationId="{4FF6758C-5CD6-4475-8588-FE0641C3D533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68" creationId="{5E112A8F-81B8-4814-8CBA-570A23CFEEE3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0" creationId="{B332D291-FFD6-4D8F-B407-91D231AA679E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2" creationId="{C8592A14-3FE2-49E3-BCCE-FEB7705F7ED2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3" creationId="{C00985FE-8D1D-4224-BF93-D9EB45B73835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4" creationId="{958575A2-02D2-404C-AFEB-0A6E0E52D7CA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5" creationId="{149AB914-666B-418C-B42C-0FBADD8B4A20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8" creationId="{8D0F1F10-9159-4981-B023-80FB4F8EB8FD}"/>
          </ac:spMkLst>
        </pc:spChg>
        <pc:spChg chg="mod">
          <ac:chgData name="Grady Kurpasi" userId="5a91dfeba158c9e9" providerId="LiveId" clId="{60A1BF8C-FB03-4945-B9EC-64AE7D86DB53}" dt="2021-04-10T02:11:24.786" v="7953" actId="2085"/>
          <ac:spMkLst>
            <pc:docMk/>
            <pc:sldMk cId="3980087396" sldId="307"/>
            <ac:spMk id="79" creationId="{B26ECAB8-888D-4C80-A408-A6EC82219DB2}"/>
          </ac:spMkLst>
        </pc:spChg>
        <pc:spChg chg="del mod">
          <ac:chgData name="Grady Kurpasi" userId="5a91dfeba158c9e9" providerId="LiveId" clId="{60A1BF8C-FB03-4945-B9EC-64AE7D86DB53}" dt="2021-04-10T02:11:19.789" v="7952" actId="478"/>
          <ac:spMkLst>
            <pc:docMk/>
            <pc:sldMk cId="3980087396" sldId="307"/>
            <ac:spMk id="80" creationId="{3CFADC88-BFF2-4BDF-819E-B6C355100858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81" creationId="{C011D13B-B5A8-46E1-84EE-32291591DEDA}"/>
          </ac:spMkLst>
        </pc:spChg>
        <pc:spChg chg="add del mod">
          <ac:chgData name="Grady Kurpasi" userId="5a91dfeba158c9e9" providerId="LiveId" clId="{60A1BF8C-FB03-4945-B9EC-64AE7D86DB53}" dt="2021-04-10T02:11:19.789" v="7952" actId="478"/>
          <ac:spMkLst>
            <pc:docMk/>
            <pc:sldMk cId="3980087396" sldId="307"/>
            <ac:spMk id="82" creationId="{E56F241F-ADE7-4EA7-AD7C-A47723A49B58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84" creationId="{01236562-3F5B-49CD-A35A-72DEE9570F45}"/>
          </ac:spMkLst>
        </pc:spChg>
        <pc:spChg chg="add del mod">
          <ac:chgData name="Grady Kurpasi" userId="5a91dfeba158c9e9" providerId="LiveId" clId="{60A1BF8C-FB03-4945-B9EC-64AE7D86DB53}" dt="2021-04-10T02:11:19.789" v="7952" actId="478"/>
          <ac:spMkLst>
            <pc:docMk/>
            <pc:sldMk cId="3980087396" sldId="307"/>
            <ac:spMk id="85" creationId="{306B7CF7-FD48-4215-840A-CA809EF28D96}"/>
          </ac:spMkLst>
        </pc:spChg>
        <pc:spChg chg="add mod">
          <ac:chgData name="Grady Kurpasi" userId="5a91dfeba158c9e9" providerId="LiveId" clId="{60A1BF8C-FB03-4945-B9EC-64AE7D86DB53}" dt="2021-04-11T00:07:19.371" v="16169"/>
          <ac:spMkLst>
            <pc:docMk/>
            <pc:sldMk cId="3980087396" sldId="307"/>
            <ac:spMk id="85" creationId="{F69CF8C2-F219-4AE3-90AC-09AE8FBFF98F}"/>
          </ac:spMkLst>
        </pc:spChg>
        <pc:spChg chg="mod">
          <ac:chgData name="Grady Kurpasi" userId="5a91dfeba158c9e9" providerId="LiveId" clId="{60A1BF8C-FB03-4945-B9EC-64AE7D86DB53}" dt="2021-04-10T02:10:13.780" v="7946" actId="207"/>
          <ac:spMkLst>
            <pc:docMk/>
            <pc:sldMk cId="3980087396" sldId="307"/>
            <ac:spMk id="86" creationId="{6E28227E-C9DB-44CB-9632-4342085F50FC}"/>
          </ac:spMkLst>
        </pc:spChg>
        <pc:spChg chg="mod">
          <ac:chgData name="Grady Kurpasi" userId="5a91dfeba158c9e9" providerId="LiveId" clId="{60A1BF8C-FB03-4945-B9EC-64AE7D86DB53}" dt="2021-04-10T02:10:13.780" v="7946" actId="207"/>
          <ac:spMkLst>
            <pc:docMk/>
            <pc:sldMk cId="3980087396" sldId="307"/>
            <ac:spMk id="89" creationId="{D8D0257C-AD73-412B-88C0-C6D711409823}"/>
          </ac:spMkLst>
        </pc:spChg>
        <pc:spChg chg="add mod">
          <ac:chgData name="Grady Kurpasi" userId="5a91dfeba158c9e9" providerId="LiveId" clId="{60A1BF8C-FB03-4945-B9EC-64AE7D86DB53}" dt="2021-04-10T02:11:11.490" v="7951" actId="2085"/>
          <ac:spMkLst>
            <pc:docMk/>
            <pc:sldMk cId="3980087396" sldId="307"/>
            <ac:spMk id="93" creationId="{2EE14583-3DC2-49FA-A3A2-F169701099DC}"/>
          </ac:spMkLst>
        </pc:spChg>
        <pc:spChg chg="add del mod">
          <ac:chgData name="Grady Kurpasi" userId="5a91dfeba158c9e9" providerId="LiveId" clId="{60A1BF8C-FB03-4945-B9EC-64AE7D86DB53}" dt="2021-04-10T02:11:03.369" v="7950" actId="478"/>
          <ac:spMkLst>
            <pc:docMk/>
            <pc:sldMk cId="3980087396" sldId="307"/>
            <ac:spMk id="95" creationId="{D3BBFBBC-E974-4981-96B2-BB76F6535DB6}"/>
          </ac:spMkLst>
        </pc:spChg>
        <pc:spChg chg="add del mod">
          <ac:chgData name="Grady Kurpasi" userId="5a91dfeba158c9e9" providerId="LiveId" clId="{60A1BF8C-FB03-4945-B9EC-64AE7D86DB53}" dt="2021-04-10T02:11:03.369" v="7950" actId="478"/>
          <ac:spMkLst>
            <pc:docMk/>
            <pc:sldMk cId="3980087396" sldId="307"/>
            <ac:spMk id="96" creationId="{83AE3C83-8550-4FF2-86C1-0547C451593D}"/>
          </ac:spMkLst>
        </pc:spChg>
        <pc:spChg chg="add del mod">
          <ac:chgData name="Grady Kurpasi" userId="5a91dfeba158c9e9" providerId="LiveId" clId="{60A1BF8C-FB03-4945-B9EC-64AE7D86DB53}" dt="2021-04-10T02:11:03.369" v="7950" actId="478"/>
          <ac:spMkLst>
            <pc:docMk/>
            <pc:sldMk cId="3980087396" sldId="307"/>
            <ac:spMk id="97" creationId="{BC17C33F-408C-40E7-A7AC-829BE4DF8FB7}"/>
          </ac:spMkLst>
        </pc:spChg>
        <pc:spChg chg="add del mod">
          <ac:chgData name="Grady Kurpasi" userId="5a91dfeba158c9e9" providerId="LiveId" clId="{60A1BF8C-FB03-4945-B9EC-64AE7D86DB53}" dt="2021-04-10T02:11:03.369" v="7950" actId="478"/>
          <ac:spMkLst>
            <pc:docMk/>
            <pc:sldMk cId="3980087396" sldId="307"/>
            <ac:spMk id="98" creationId="{B0D360EF-1D4E-4A14-AA34-75D0BAC89C33}"/>
          </ac:spMkLst>
        </pc:spChg>
        <pc:spChg chg="mod">
          <ac:chgData name="Grady Kurpasi" userId="5a91dfeba158c9e9" providerId="LiveId" clId="{60A1BF8C-FB03-4945-B9EC-64AE7D86DB53}" dt="2021-04-10T02:11:30.535" v="7954" actId="2085"/>
          <ac:spMkLst>
            <pc:docMk/>
            <pc:sldMk cId="3980087396" sldId="307"/>
            <ac:spMk id="99" creationId="{DC0CC758-9EA9-4FE5-AA9F-CECF0F2CA895}"/>
          </ac:spMkLst>
        </pc:spChg>
        <pc:spChg chg="add mod">
          <ac:chgData name="Grady Kurpasi" userId="5a91dfeba158c9e9" providerId="LiveId" clId="{60A1BF8C-FB03-4945-B9EC-64AE7D86DB53}" dt="2021-04-10T02:50:00.972" v="8287" actId="1076"/>
          <ac:spMkLst>
            <pc:docMk/>
            <pc:sldMk cId="3980087396" sldId="307"/>
            <ac:spMk id="101" creationId="{A22DD927-D3F1-4B20-BB55-CC3D005C05A1}"/>
          </ac:spMkLst>
        </pc:spChg>
        <pc:spChg chg="add del mod">
          <ac:chgData name="Grady Kurpasi" userId="5a91dfeba158c9e9" providerId="LiveId" clId="{60A1BF8C-FB03-4945-B9EC-64AE7D86DB53}" dt="2021-04-10T02:14:22.605" v="7976" actId="21"/>
          <ac:spMkLst>
            <pc:docMk/>
            <pc:sldMk cId="3980087396" sldId="307"/>
            <ac:spMk id="102" creationId="{A9D4EB63-9345-435B-9EF6-71F959EA7D3B}"/>
          </ac:spMkLst>
        </pc:spChg>
        <pc:spChg chg="add del mod">
          <ac:chgData name="Grady Kurpasi" userId="5a91dfeba158c9e9" providerId="LiveId" clId="{60A1BF8C-FB03-4945-B9EC-64AE7D86DB53}" dt="2021-04-10T02:14:18.874" v="7975" actId="478"/>
          <ac:spMkLst>
            <pc:docMk/>
            <pc:sldMk cId="3980087396" sldId="307"/>
            <ac:spMk id="103" creationId="{6D8A75EC-7E23-4D55-8805-74FB6F727010}"/>
          </ac:spMkLst>
        </pc:spChg>
        <pc:spChg chg="add mod">
          <ac:chgData name="Grady Kurpasi" userId="5a91dfeba158c9e9" providerId="LiveId" clId="{60A1BF8C-FB03-4945-B9EC-64AE7D86DB53}" dt="2021-04-10T02:49:13.597" v="8147" actId="208"/>
          <ac:spMkLst>
            <pc:docMk/>
            <pc:sldMk cId="3980087396" sldId="307"/>
            <ac:spMk id="104" creationId="{56E2ED9D-F3EB-43F4-8CCA-7BF29D80B820}"/>
          </ac:spMkLst>
        </pc:spChg>
        <pc:spChg chg="add mod">
          <ac:chgData name="Grady Kurpasi" userId="5a91dfeba158c9e9" providerId="LiveId" clId="{60A1BF8C-FB03-4945-B9EC-64AE7D86DB53}" dt="2021-04-10T02:52:34.801" v="8314" actId="1038"/>
          <ac:spMkLst>
            <pc:docMk/>
            <pc:sldMk cId="3980087396" sldId="307"/>
            <ac:spMk id="105" creationId="{3EA5543B-AC2B-4AAB-B7AA-8F766D503FC1}"/>
          </ac:spMkLst>
        </pc:spChg>
        <pc:spChg chg="add del mod">
          <ac:chgData name="Grady Kurpasi" userId="5a91dfeba158c9e9" providerId="LiveId" clId="{60A1BF8C-FB03-4945-B9EC-64AE7D86DB53}" dt="2021-04-10T02:53:42.402" v="8329" actId="478"/>
          <ac:spMkLst>
            <pc:docMk/>
            <pc:sldMk cId="3980087396" sldId="307"/>
            <ac:spMk id="106" creationId="{C7B5831F-58C4-4D89-A0F2-BBD30C9C8F00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108" creationId="{8ACD377D-DDEC-4985-9432-90533CB01A32}"/>
          </ac:spMkLst>
        </pc:spChg>
        <pc:spChg chg="add del mod">
          <ac:chgData name="Grady Kurpasi" userId="5a91dfeba158c9e9" providerId="LiveId" clId="{60A1BF8C-FB03-4945-B9EC-64AE7D86DB53}" dt="2021-04-10T02:53:38.866" v="8328" actId="478"/>
          <ac:spMkLst>
            <pc:docMk/>
            <pc:sldMk cId="3980087396" sldId="307"/>
            <ac:spMk id="109" creationId="{9D91CCE5-A6EC-4ADC-B7ED-233E04592552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115" creationId="{B764A7FD-C28C-47AF-AAAD-0D3E5D22708B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116" creationId="{D540CF78-7CCF-44A0-9D98-4DF6F527D923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119" creationId="{1134864B-9C2F-4F4D-8E28-53EDE4271CD2}"/>
          </ac:spMkLst>
        </pc:spChg>
        <pc:spChg chg="mod">
          <ac:chgData name="Grady Kurpasi" userId="5a91dfeba158c9e9" providerId="LiveId" clId="{60A1BF8C-FB03-4945-B9EC-64AE7D86DB53}" dt="2021-04-10T02:13:59.878" v="7969" actId="1076"/>
          <ac:spMkLst>
            <pc:docMk/>
            <pc:sldMk cId="3980087396" sldId="307"/>
            <ac:spMk id="123" creationId="{C0AEDB5F-D2F3-467F-9A9D-28FF18CF366E}"/>
          </ac:spMkLst>
        </pc:spChg>
        <pc:graphicFrameChg chg="add mod modGraphic">
          <ac:chgData name="Grady Kurpasi" userId="5a91dfeba158c9e9" providerId="LiveId" clId="{60A1BF8C-FB03-4945-B9EC-64AE7D86DB53}" dt="2021-04-10T02:47:10.305" v="8115"/>
          <ac:graphicFrameMkLst>
            <pc:docMk/>
            <pc:sldMk cId="3980087396" sldId="307"/>
            <ac:graphicFrameMk id="2" creationId="{0E43DBB5-FB88-4383-BE13-A38E8503E434}"/>
          </ac:graphicFrameMkLst>
        </pc:graphicFrame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11" creationId="{E11FE57E-CEE3-4D71-A924-CD2042BBD699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23" creationId="{82777783-F983-4DEC-8FF7-7743721266B8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53" creationId="{BB08ADBD-CA0C-4D05-9815-3D545D2F4DA3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54" creationId="{06677655-506A-4F78-83C3-7026078BE2E7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55" creationId="{A31AD689-DD2E-45C3-ABB6-CBC14DC461E2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56" creationId="{AA0171BE-B350-460F-824C-E79330228EAB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60" creationId="{F7AA2FBB-66D9-4A7A-B662-40A7B0901F8C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64" creationId="{270D093A-CDE6-4BFE-AB22-236B81E52F39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65" creationId="{599BB6EA-4896-4E9E-8ED5-49D5B9EC416C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66" creationId="{2F60B7AB-1165-4591-8972-70FF4FAED17D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67" creationId="{98B176CD-9A90-4222-ABB1-B065C2D78269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71" creationId="{F785ABAF-5745-406F-9EBE-678C364087A2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90" creationId="{382F6C6D-68B7-45F4-B0B0-B602842C0328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91" creationId="{99AC20AB-7CEB-4BCB-B144-698E17568E0F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92" creationId="{D0D8FEE1-0EF3-416D-B822-0AE1CF064409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94" creationId="{BA96CF21-C2EA-4295-9786-59FC51FBAE15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100" creationId="{904F4C47-22C6-4D53-B44D-03B33CEA1C5E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107" creationId="{83BAF88C-E657-4C8F-931F-092573B58199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114" creationId="{494B36E0-432B-4F61-BCF0-2CA4DF0F7FEE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143" creationId="{E5C57E48-F526-4FAD-BFD2-0E35A2C40893}"/>
          </ac:cxnSpMkLst>
        </pc:cxnChg>
      </pc:sldChg>
      <pc:sldChg chg="addSp modSp add mod">
        <pc:chgData name="Grady Kurpasi" userId="5a91dfeba158c9e9" providerId="LiveId" clId="{60A1BF8C-FB03-4945-B9EC-64AE7D86DB53}" dt="2021-04-11T00:07:30.872" v="16171"/>
        <pc:sldMkLst>
          <pc:docMk/>
          <pc:sldMk cId="258521244" sldId="308"/>
        </pc:sldMkLst>
        <pc:spChg chg="mod">
          <ac:chgData name="Grady Kurpasi" userId="5a91dfeba158c9e9" providerId="LiveId" clId="{60A1BF8C-FB03-4945-B9EC-64AE7D86DB53}" dt="2021-04-11T00:07:30.872" v="16171"/>
          <ac:spMkLst>
            <pc:docMk/>
            <pc:sldMk cId="258521244" sldId="308"/>
            <ac:spMk id="13" creationId="{B53095EB-7CBF-4664-960A-156B7B1A49B7}"/>
          </ac:spMkLst>
        </pc:spChg>
        <pc:spChg chg="add mod">
          <ac:chgData name="Grady Kurpasi" userId="5a91dfeba158c9e9" providerId="LiveId" clId="{60A1BF8C-FB03-4945-B9EC-64AE7D86DB53}" dt="2021-04-10T02:56:48.505" v="8382" actId="1076"/>
          <ac:spMkLst>
            <pc:docMk/>
            <pc:sldMk cId="258521244" sldId="308"/>
            <ac:spMk id="85" creationId="{820E8685-900A-4148-A4FF-7B101716F46D}"/>
          </ac:spMkLst>
        </pc:spChg>
        <pc:spChg chg="add mod">
          <ac:chgData name="Grady Kurpasi" userId="5a91dfeba158c9e9" providerId="LiveId" clId="{60A1BF8C-FB03-4945-B9EC-64AE7D86DB53}" dt="2021-04-10T02:57:38.723" v="8399" actId="2711"/>
          <ac:spMkLst>
            <pc:docMk/>
            <pc:sldMk cId="258521244" sldId="308"/>
            <ac:spMk id="95" creationId="{DA66C1DC-5203-4E8E-97EA-A62A4DA82019}"/>
          </ac:spMkLst>
        </pc:spChg>
        <pc:spChg chg="mod">
          <ac:chgData name="Grady Kurpasi" userId="5a91dfeba158c9e9" providerId="LiveId" clId="{60A1BF8C-FB03-4945-B9EC-64AE7D86DB53}" dt="2021-04-10T02:55:22.870" v="8361" actId="20577"/>
          <ac:spMkLst>
            <pc:docMk/>
            <pc:sldMk cId="258521244" sldId="308"/>
            <ac:spMk id="104" creationId="{56E2ED9D-F3EB-43F4-8CCA-7BF29D80B820}"/>
          </ac:spMkLst>
        </pc:spChg>
        <pc:graphicFrameChg chg="mod">
          <ac:chgData name="Grady Kurpasi" userId="5a91dfeba158c9e9" providerId="LiveId" clId="{60A1BF8C-FB03-4945-B9EC-64AE7D86DB53}" dt="2021-04-10T02:54:08.191" v="8331"/>
          <ac:graphicFrameMkLst>
            <pc:docMk/>
            <pc:sldMk cId="258521244" sldId="308"/>
            <ac:graphicFrameMk id="2" creationId="{0E43DBB5-FB88-4383-BE13-A38E8503E434}"/>
          </ac:graphicFrameMkLst>
        </pc:graphicFrameChg>
      </pc:sldChg>
      <pc:sldChg chg="addSp delSp modSp add mod">
        <pc:chgData name="Grady Kurpasi" userId="5a91dfeba158c9e9" providerId="LiveId" clId="{60A1BF8C-FB03-4945-B9EC-64AE7D86DB53}" dt="2021-04-11T00:07:34.503" v="16172"/>
        <pc:sldMkLst>
          <pc:docMk/>
          <pc:sldMk cId="3944065587" sldId="309"/>
        </pc:sldMkLst>
        <pc:spChg chg="mod">
          <ac:chgData name="Grady Kurpasi" userId="5a91dfeba158c9e9" providerId="LiveId" clId="{60A1BF8C-FB03-4945-B9EC-64AE7D86DB53}" dt="2021-04-11T00:07:34.503" v="16172"/>
          <ac:spMkLst>
            <pc:docMk/>
            <pc:sldMk cId="3944065587" sldId="309"/>
            <ac:spMk id="13" creationId="{B53095EB-7CBF-4664-960A-156B7B1A49B7}"/>
          </ac:spMkLst>
        </pc:spChg>
        <pc:spChg chg="add mod">
          <ac:chgData name="Grady Kurpasi" userId="5a91dfeba158c9e9" providerId="LiveId" clId="{60A1BF8C-FB03-4945-B9EC-64AE7D86DB53}" dt="2021-04-10T03:11:06.405" v="8432" actId="1076"/>
          <ac:spMkLst>
            <pc:docMk/>
            <pc:sldMk cId="3944065587" sldId="309"/>
            <ac:spMk id="96" creationId="{172EBBD6-BB6D-4036-9406-F12B917BDD5D}"/>
          </ac:spMkLst>
        </pc:spChg>
        <pc:spChg chg="mod">
          <ac:chgData name="Grady Kurpasi" userId="5a91dfeba158c9e9" providerId="LiveId" clId="{60A1BF8C-FB03-4945-B9EC-64AE7D86DB53}" dt="2021-04-10T03:21:34.078" v="8478" actId="207"/>
          <ac:spMkLst>
            <pc:docMk/>
            <pc:sldMk cId="3944065587" sldId="309"/>
            <ac:spMk id="104" creationId="{56E2ED9D-F3EB-43F4-8CCA-7BF29D80B820}"/>
          </ac:spMkLst>
        </pc:spChg>
        <pc:graphicFrameChg chg="del">
          <ac:chgData name="Grady Kurpasi" userId="5a91dfeba158c9e9" providerId="LiveId" clId="{60A1BF8C-FB03-4945-B9EC-64AE7D86DB53}" dt="2021-04-10T03:10:06.446" v="8405" actId="478"/>
          <ac:graphicFrameMkLst>
            <pc:docMk/>
            <pc:sldMk cId="3944065587" sldId="309"/>
            <ac:graphicFrameMk id="2" creationId="{0E43DBB5-FB88-4383-BE13-A38E8503E434}"/>
          </ac:graphicFrameMkLst>
        </pc:graphicFrameChg>
        <pc:cxnChg chg="add del">
          <ac:chgData name="Grady Kurpasi" userId="5a91dfeba158c9e9" providerId="LiveId" clId="{60A1BF8C-FB03-4945-B9EC-64AE7D86DB53}" dt="2021-04-10T03:22:29.620" v="8481" actId="478"/>
          <ac:cxnSpMkLst>
            <pc:docMk/>
            <pc:sldMk cId="3944065587" sldId="309"/>
            <ac:cxnSpMk id="150" creationId="{24D3A19E-1D5E-4A6C-9702-F47781BD4A1E}"/>
          </ac:cxnSpMkLst>
        </pc:cxnChg>
        <pc:cxnChg chg="add del">
          <ac:chgData name="Grady Kurpasi" userId="5a91dfeba158c9e9" providerId="LiveId" clId="{60A1BF8C-FB03-4945-B9EC-64AE7D86DB53}" dt="2021-04-10T03:22:30.220" v="8482" actId="478"/>
          <ac:cxnSpMkLst>
            <pc:docMk/>
            <pc:sldMk cId="3944065587" sldId="309"/>
            <ac:cxnSpMk id="151" creationId="{325F5FC9-8682-4F90-9BEA-9BC9C8DA30D7}"/>
          </ac:cxnSpMkLst>
        </pc:cxnChg>
      </pc:sldChg>
      <pc:sldChg chg="delSp modSp add mod ord">
        <pc:chgData name="Grady Kurpasi" userId="5a91dfeba158c9e9" providerId="LiveId" clId="{60A1BF8C-FB03-4945-B9EC-64AE7D86DB53}" dt="2021-04-13T14:03:25.599" v="17679" actId="478"/>
        <pc:sldMkLst>
          <pc:docMk/>
          <pc:sldMk cId="772391724" sldId="310"/>
        </pc:sldMkLst>
        <pc:spChg chg="mod">
          <ac:chgData name="Grady Kurpasi" userId="5a91dfeba158c9e9" providerId="LiveId" clId="{60A1BF8C-FB03-4945-B9EC-64AE7D86DB53}" dt="2021-04-11T00:07:55.217" v="16177" actId="20577"/>
          <ac:spMkLst>
            <pc:docMk/>
            <pc:sldMk cId="772391724" sldId="310"/>
            <ac:spMk id="13" creationId="{B53095EB-7CBF-4664-960A-156B7B1A49B7}"/>
          </ac:spMkLst>
        </pc:spChg>
        <pc:spChg chg="del">
          <ac:chgData name="Grady Kurpasi" userId="5a91dfeba158c9e9" providerId="LiveId" clId="{60A1BF8C-FB03-4945-B9EC-64AE7D86DB53}" dt="2021-04-13T14:03:25.599" v="17679" actId="478"/>
          <ac:spMkLst>
            <pc:docMk/>
            <pc:sldMk cId="772391724" sldId="310"/>
            <ac:spMk id="103" creationId="{145A1298-3170-4B1E-8C01-2967FD14B427}"/>
          </ac:spMkLst>
        </pc:spChg>
        <pc:graphicFrameChg chg="mod">
          <ac:chgData name="Grady Kurpasi" userId="5a91dfeba158c9e9" providerId="LiveId" clId="{60A1BF8C-FB03-4945-B9EC-64AE7D86DB53}" dt="2021-04-13T13:56:37.484" v="17637"/>
          <ac:graphicFrameMkLst>
            <pc:docMk/>
            <pc:sldMk cId="772391724" sldId="310"/>
            <ac:graphicFrameMk id="79" creationId="{93B1038F-001C-4986-B8BB-BDC67960FD2D}"/>
          </ac:graphicFrameMkLst>
        </pc:graphicFrameChg>
      </pc:sldChg>
      <pc:sldChg chg="addSp delSp modSp add del mod ord">
        <pc:chgData name="Grady Kurpasi" userId="5a91dfeba158c9e9" providerId="LiveId" clId="{60A1BF8C-FB03-4945-B9EC-64AE7D86DB53}" dt="2021-04-10T03:46:02.865" v="9077" actId="47"/>
        <pc:sldMkLst>
          <pc:docMk/>
          <pc:sldMk cId="3567929326" sldId="311"/>
        </pc:sldMkLst>
        <pc:spChg chg="add mod">
          <ac:chgData name="Grady Kurpasi" userId="5a91dfeba158c9e9" providerId="LiveId" clId="{60A1BF8C-FB03-4945-B9EC-64AE7D86DB53}" dt="2021-04-10T03:32:39.831" v="8728"/>
          <ac:spMkLst>
            <pc:docMk/>
            <pc:sldMk cId="3567929326" sldId="311"/>
            <ac:spMk id="85" creationId="{FFDA6BFF-C593-4B7A-B47E-D5F9EC9418FF}"/>
          </ac:spMkLst>
        </pc:spChg>
        <pc:spChg chg="add mod">
          <ac:chgData name="Grady Kurpasi" userId="5a91dfeba158c9e9" providerId="LiveId" clId="{60A1BF8C-FB03-4945-B9EC-64AE7D86DB53}" dt="2021-04-10T03:32:39.831" v="8728"/>
          <ac:spMkLst>
            <pc:docMk/>
            <pc:sldMk cId="3567929326" sldId="311"/>
            <ac:spMk id="102" creationId="{D5C38B09-49C1-43B7-B7C8-7FE07CEC331C}"/>
          </ac:spMkLst>
        </pc:spChg>
        <pc:spChg chg="add mod">
          <ac:chgData name="Grady Kurpasi" userId="5a91dfeba158c9e9" providerId="LiveId" clId="{60A1BF8C-FB03-4945-B9EC-64AE7D86DB53}" dt="2021-04-10T03:32:39.831" v="8728"/>
          <ac:spMkLst>
            <pc:docMk/>
            <pc:sldMk cId="3567929326" sldId="311"/>
            <ac:spMk id="104" creationId="{23568945-9A8D-45C8-B778-29DCEA67211B}"/>
          </ac:spMkLst>
        </pc:spChg>
        <pc:spChg chg="add mod">
          <ac:chgData name="Grady Kurpasi" userId="5a91dfeba158c9e9" providerId="LiveId" clId="{60A1BF8C-FB03-4945-B9EC-64AE7D86DB53}" dt="2021-04-10T03:34:04.852" v="8754" actId="2711"/>
          <ac:spMkLst>
            <pc:docMk/>
            <pc:sldMk cId="3567929326" sldId="311"/>
            <ac:spMk id="106" creationId="{B0B700E7-C98C-4463-B7F0-EE9359254D4F}"/>
          </ac:spMkLst>
        </pc:spChg>
        <pc:spChg chg="add del mod">
          <ac:chgData name="Grady Kurpasi" userId="5a91dfeba158c9e9" providerId="LiveId" clId="{60A1BF8C-FB03-4945-B9EC-64AE7D86DB53}" dt="2021-04-10T03:34:46.478" v="8766" actId="478"/>
          <ac:spMkLst>
            <pc:docMk/>
            <pc:sldMk cId="3567929326" sldId="311"/>
            <ac:spMk id="110" creationId="{5F4EE35A-2925-4C22-80B4-182B42A39C16}"/>
          </ac:spMkLst>
        </pc:spChg>
        <pc:spChg chg="add mod">
          <ac:chgData name="Grady Kurpasi" userId="5a91dfeba158c9e9" providerId="LiveId" clId="{60A1BF8C-FB03-4945-B9EC-64AE7D86DB53}" dt="2021-04-10T03:34:16.765" v="8755" actId="1076"/>
          <ac:spMkLst>
            <pc:docMk/>
            <pc:sldMk cId="3567929326" sldId="311"/>
            <ac:spMk id="113" creationId="{D3E33CB0-A5CC-4E9E-B44E-F404EBA9E88C}"/>
          </ac:spMkLst>
        </pc:spChg>
        <pc:spChg chg="add mod">
          <ac:chgData name="Grady Kurpasi" userId="5a91dfeba158c9e9" providerId="LiveId" clId="{60A1BF8C-FB03-4945-B9EC-64AE7D86DB53}" dt="2021-04-10T03:34:26.116" v="8758" actId="20577"/>
          <ac:spMkLst>
            <pc:docMk/>
            <pc:sldMk cId="3567929326" sldId="311"/>
            <ac:spMk id="121" creationId="{C205901D-05F0-436C-9433-A2354FA58AAA}"/>
          </ac:spMkLst>
        </pc:spChg>
        <pc:spChg chg="add mod">
          <ac:chgData name="Grady Kurpasi" userId="5a91dfeba158c9e9" providerId="LiveId" clId="{60A1BF8C-FB03-4945-B9EC-64AE7D86DB53}" dt="2021-04-10T03:34:57.074" v="8769" actId="1076"/>
          <ac:spMkLst>
            <pc:docMk/>
            <pc:sldMk cId="3567929326" sldId="311"/>
            <ac:spMk id="122" creationId="{D33FB15A-D39E-4478-B5DE-24B689ADEDE9}"/>
          </ac:spMkLst>
        </pc:spChg>
        <pc:spChg chg="mod">
          <ac:chgData name="Grady Kurpasi" userId="5a91dfeba158c9e9" providerId="LiveId" clId="{60A1BF8C-FB03-4945-B9EC-64AE7D86DB53}" dt="2021-04-10T03:33:56.462" v="8753" actId="2711"/>
          <ac:spMkLst>
            <pc:docMk/>
            <pc:sldMk cId="3567929326" sldId="311"/>
            <ac:spMk id="132" creationId="{68464BAF-086C-4F67-9485-9B4CC7931547}"/>
          </ac:spMkLst>
        </pc:spChg>
        <pc:cxnChg chg="add mod">
          <ac:chgData name="Grady Kurpasi" userId="5a91dfeba158c9e9" providerId="LiveId" clId="{60A1BF8C-FB03-4945-B9EC-64AE7D86DB53}" dt="2021-04-10T03:32:39.831" v="8728"/>
          <ac:cxnSpMkLst>
            <pc:docMk/>
            <pc:sldMk cId="3567929326" sldId="311"/>
            <ac:cxnSpMk id="82" creationId="{94B992C9-35A1-4087-83D5-848AD9A58F4A}"/>
          </ac:cxnSpMkLst>
        </pc:cxnChg>
        <pc:cxnChg chg="add mod">
          <ac:chgData name="Grady Kurpasi" userId="5a91dfeba158c9e9" providerId="LiveId" clId="{60A1BF8C-FB03-4945-B9EC-64AE7D86DB53}" dt="2021-04-10T03:32:39.831" v="8728"/>
          <ac:cxnSpMkLst>
            <pc:docMk/>
            <pc:sldMk cId="3567929326" sldId="311"/>
            <ac:cxnSpMk id="101" creationId="{11C0D325-87AA-40D8-ACF0-A971397931F4}"/>
          </ac:cxnSpMkLst>
        </pc:cxnChg>
        <pc:cxnChg chg="add mod">
          <ac:chgData name="Grady Kurpasi" userId="5a91dfeba158c9e9" providerId="LiveId" clId="{60A1BF8C-FB03-4945-B9EC-64AE7D86DB53}" dt="2021-04-10T03:32:39.831" v="8728"/>
          <ac:cxnSpMkLst>
            <pc:docMk/>
            <pc:sldMk cId="3567929326" sldId="311"/>
            <ac:cxnSpMk id="103" creationId="{8860E9E6-B7E1-4061-B79D-42150E5AE2AD}"/>
          </ac:cxnSpMkLst>
        </pc:cxnChg>
        <pc:cxnChg chg="add mod">
          <ac:chgData name="Grady Kurpasi" userId="5a91dfeba158c9e9" providerId="LiveId" clId="{60A1BF8C-FB03-4945-B9EC-64AE7D86DB53}" dt="2021-04-10T03:33:19.498" v="8740" actId="1036"/>
          <ac:cxnSpMkLst>
            <pc:docMk/>
            <pc:sldMk cId="3567929326" sldId="311"/>
            <ac:cxnSpMk id="105" creationId="{AA43864D-25B9-48BF-B2D8-7B9631F23974}"/>
          </ac:cxnSpMkLst>
        </pc:cxnChg>
        <pc:cxnChg chg="add mod">
          <ac:chgData name="Grady Kurpasi" userId="5a91dfeba158c9e9" providerId="LiveId" clId="{60A1BF8C-FB03-4945-B9EC-64AE7D86DB53}" dt="2021-04-10T03:33:22.690" v="8744" actId="1035"/>
          <ac:cxnSpMkLst>
            <pc:docMk/>
            <pc:sldMk cId="3567929326" sldId="311"/>
            <ac:cxnSpMk id="109" creationId="{770D4225-DDD7-491D-8C26-23D74554011E}"/>
          </ac:cxnSpMkLst>
        </pc:cxnChg>
        <pc:cxnChg chg="add mod">
          <ac:chgData name="Grady Kurpasi" userId="5a91dfeba158c9e9" providerId="LiveId" clId="{60A1BF8C-FB03-4945-B9EC-64AE7D86DB53}" dt="2021-04-10T03:34:53.672" v="8768" actId="14100"/>
          <ac:cxnSpMkLst>
            <pc:docMk/>
            <pc:sldMk cId="3567929326" sldId="311"/>
            <ac:cxnSpMk id="112" creationId="{45CDBB0C-F854-401C-BCBB-DCC795AD1C58}"/>
          </ac:cxnSpMkLst>
        </pc:cxnChg>
        <pc:cxnChg chg="add mod">
          <ac:chgData name="Grady Kurpasi" userId="5a91dfeba158c9e9" providerId="LiveId" clId="{60A1BF8C-FB03-4945-B9EC-64AE7D86DB53}" dt="2021-04-10T03:33:31.516" v="8747" actId="1076"/>
          <ac:cxnSpMkLst>
            <pc:docMk/>
            <pc:sldMk cId="3567929326" sldId="311"/>
            <ac:cxnSpMk id="117" creationId="{C97F9840-D648-4359-8A12-9AAA5F9E7479}"/>
          </ac:cxnSpMkLst>
        </pc:cxnChg>
        <pc:cxnChg chg="add mod">
          <ac:chgData name="Grady Kurpasi" userId="5a91dfeba158c9e9" providerId="LiveId" clId="{60A1BF8C-FB03-4945-B9EC-64AE7D86DB53}" dt="2021-04-10T03:33:37.437" v="8750" actId="1035"/>
          <ac:cxnSpMkLst>
            <pc:docMk/>
            <pc:sldMk cId="3567929326" sldId="311"/>
            <ac:cxnSpMk id="118" creationId="{EFC7F857-569D-43B3-8C50-49F731890169}"/>
          </ac:cxnSpMkLst>
        </pc:cxnChg>
      </pc:sldChg>
      <pc:sldChg chg="addSp modSp add mod ord">
        <pc:chgData name="Grady Kurpasi" userId="5a91dfeba158c9e9" providerId="LiveId" clId="{60A1BF8C-FB03-4945-B9EC-64AE7D86DB53}" dt="2021-04-11T00:07:50.370" v="16176" actId="20577"/>
        <pc:sldMkLst>
          <pc:docMk/>
          <pc:sldMk cId="4048453486" sldId="312"/>
        </pc:sldMkLst>
        <pc:spChg chg="mod">
          <ac:chgData name="Grady Kurpasi" userId="5a91dfeba158c9e9" providerId="LiveId" clId="{60A1BF8C-FB03-4945-B9EC-64AE7D86DB53}" dt="2021-04-11T00:07:50.370" v="16176" actId="20577"/>
          <ac:spMkLst>
            <pc:docMk/>
            <pc:sldMk cId="4048453486" sldId="312"/>
            <ac:spMk id="13" creationId="{B53095EB-7CBF-4664-960A-156B7B1A49B7}"/>
          </ac:spMkLst>
        </pc:spChg>
        <pc:spChg chg="add mod">
          <ac:chgData name="Grady Kurpasi" userId="5a91dfeba158c9e9" providerId="LiveId" clId="{60A1BF8C-FB03-4945-B9EC-64AE7D86DB53}" dt="2021-04-10T03:45:53.694" v="9074"/>
          <ac:spMkLst>
            <pc:docMk/>
            <pc:sldMk cId="4048453486" sldId="312"/>
            <ac:spMk id="85" creationId="{90EF66BE-0965-4B70-B8BC-C4D0095630EC}"/>
          </ac:spMkLst>
        </pc:spChg>
        <pc:spChg chg="add mod">
          <ac:chgData name="Grady Kurpasi" userId="5a91dfeba158c9e9" providerId="LiveId" clId="{60A1BF8C-FB03-4945-B9EC-64AE7D86DB53}" dt="2021-04-10T03:45:53.694" v="9074"/>
          <ac:spMkLst>
            <pc:docMk/>
            <pc:sldMk cId="4048453486" sldId="312"/>
            <ac:spMk id="104" creationId="{F225C8D2-9D93-4F4E-89A4-9D5FF2F132EE}"/>
          </ac:spMkLst>
        </pc:spChg>
        <pc:spChg chg="add mod">
          <ac:chgData name="Grady Kurpasi" userId="5a91dfeba158c9e9" providerId="LiveId" clId="{60A1BF8C-FB03-4945-B9EC-64AE7D86DB53}" dt="2021-04-10T03:45:53.694" v="9074"/>
          <ac:spMkLst>
            <pc:docMk/>
            <pc:sldMk cId="4048453486" sldId="312"/>
            <ac:spMk id="109" creationId="{DEADD1CA-5B11-4F35-A603-140C28AFDBEF}"/>
          </ac:spMkLst>
        </pc:spChg>
        <pc:spChg chg="add mod">
          <ac:chgData name="Grady Kurpasi" userId="5a91dfeba158c9e9" providerId="LiveId" clId="{60A1BF8C-FB03-4945-B9EC-64AE7D86DB53}" dt="2021-04-10T03:45:53.694" v="9074"/>
          <ac:spMkLst>
            <pc:docMk/>
            <pc:sldMk cId="4048453486" sldId="312"/>
            <ac:spMk id="110" creationId="{E9654E6A-1EAD-4C47-A79D-DF7AEE59DF31}"/>
          </ac:spMkLst>
        </pc:spChg>
        <pc:cxnChg chg="add mod">
          <ac:chgData name="Grady Kurpasi" userId="5a91dfeba158c9e9" providerId="LiveId" clId="{60A1BF8C-FB03-4945-B9EC-64AE7D86DB53}" dt="2021-04-10T03:45:53.694" v="9074"/>
          <ac:cxnSpMkLst>
            <pc:docMk/>
            <pc:sldMk cId="4048453486" sldId="312"/>
            <ac:cxnSpMk id="82" creationId="{D4B604E8-AE7A-424F-A22D-5D11F5DFFCB0}"/>
          </ac:cxnSpMkLst>
        </pc:cxnChg>
        <pc:cxnChg chg="add mod">
          <ac:chgData name="Grady Kurpasi" userId="5a91dfeba158c9e9" providerId="LiveId" clId="{60A1BF8C-FB03-4945-B9EC-64AE7D86DB53}" dt="2021-04-10T03:45:53.694" v="9074"/>
          <ac:cxnSpMkLst>
            <pc:docMk/>
            <pc:sldMk cId="4048453486" sldId="312"/>
            <ac:cxnSpMk id="102" creationId="{BD09EC4A-A9AC-4392-AF61-A4103D07C9CA}"/>
          </ac:cxnSpMkLst>
        </pc:cxnChg>
        <pc:cxnChg chg="add mod">
          <ac:chgData name="Grady Kurpasi" userId="5a91dfeba158c9e9" providerId="LiveId" clId="{60A1BF8C-FB03-4945-B9EC-64AE7D86DB53}" dt="2021-04-10T03:45:53.694" v="9074"/>
          <ac:cxnSpMkLst>
            <pc:docMk/>
            <pc:sldMk cId="4048453486" sldId="312"/>
            <ac:cxnSpMk id="103" creationId="{D3052BAA-9A33-44C4-8B07-102413E5327C}"/>
          </ac:cxnSpMkLst>
        </pc:cxnChg>
        <pc:cxnChg chg="add mod">
          <ac:chgData name="Grady Kurpasi" userId="5a91dfeba158c9e9" providerId="LiveId" clId="{60A1BF8C-FB03-4945-B9EC-64AE7D86DB53}" dt="2021-04-10T03:45:53.694" v="9074"/>
          <ac:cxnSpMkLst>
            <pc:docMk/>
            <pc:sldMk cId="4048453486" sldId="312"/>
            <ac:cxnSpMk id="105" creationId="{362EC3D0-4D87-4D64-9D16-5DA621EEB9AC}"/>
          </ac:cxnSpMkLst>
        </pc:cxnChg>
        <pc:cxnChg chg="add mod">
          <ac:chgData name="Grady Kurpasi" userId="5a91dfeba158c9e9" providerId="LiveId" clId="{60A1BF8C-FB03-4945-B9EC-64AE7D86DB53}" dt="2021-04-10T03:45:53.694" v="9074"/>
          <ac:cxnSpMkLst>
            <pc:docMk/>
            <pc:sldMk cId="4048453486" sldId="312"/>
            <ac:cxnSpMk id="106" creationId="{A6DD5DF4-BADD-43E5-99F6-C1595B96AA0B}"/>
          </ac:cxnSpMkLst>
        </pc:cxnChg>
        <pc:cxnChg chg="mod">
          <ac:chgData name="Grady Kurpasi" userId="5a91dfeba158c9e9" providerId="LiveId" clId="{60A1BF8C-FB03-4945-B9EC-64AE7D86DB53}" dt="2021-04-10T03:55:24.377" v="9078" actId="1076"/>
          <ac:cxnSpMkLst>
            <pc:docMk/>
            <pc:sldMk cId="4048453486" sldId="312"/>
            <ac:cxnSpMk id="150" creationId="{24D3A19E-1D5E-4A6C-9702-F47781BD4A1E}"/>
          </ac:cxnSpMkLst>
        </pc:cxnChg>
      </pc:sldChg>
      <pc:sldChg chg="addSp modSp add mod">
        <pc:chgData name="Grady Kurpasi" userId="5a91dfeba158c9e9" providerId="LiveId" clId="{60A1BF8C-FB03-4945-B9EC-64AE7D86DB53}" dt="2021-04-11T16:31:14.520" v="17608" actId="1038"/>
        <pc:sldMkLst>
          <pc:docMk/>
          <pc:sldMk cId="3968825315" sldId="313"/>
        </pc:sldMkLst>
        <pc:spChg chg="add mod">
          <ac:chgData name="Grady Kurpasi" userId="5a91dfeba158c9e9" providerId="LiveId" clId="{60A1BF8C-FB03-4945-B9EC-64AE7D86DB53}" dt="2021-04-10T13:07:23.073" v="10400" actId="1076"/>
          <ac:spMkLst>
            <pc:docMk/>
            <pc:sldMk cId="3968825315" sldId="313"/>
            <ac:spMk id="21" creationId="{2BDABF07-2089-4AAC-9FB5-7CC01780AE1D}"/>
          </ac:spMkLst>
        </pc:spChg>
        <pc:spChg chg="mod">
          <ac:chgData name="Grady Kurpasi" userId="5a91dfeba158c9e9" providerId="LiveId" clId="{60A1BF8C-FB03-4945-B9EC-64AE7D86DB53}" dt="2021-04-11T16:29:51.970" v="17602" actId="1076"/>
          <ac:spMkLst>
            <pc:docMk/>
            <pc:sldMk cId="3968825315" sldId="313"/>
            <ac:spMk id="73" creationId="{E7DB5399-5B9C-4369-AD29-D2F0410A4877}"/>
          </ac:spMkLst>
        </pc:spChg>
        <pc:spChg chg="mod">
          <ac:chgData name="Grady Kurpasi" userId="5a91dfeba158c9e9" providerId="LiveId" clId="{60A1BF8C-FB03-4945-B9EC-64AE7D86DB53}" dt="2021-04-11T16:31:14.520" v="17608" actId="1038"/>
          <ac:spMkLst>
            <pc:docMk/>
            <pc:sldMk cId="3968825315" sldId="313"/>
            <ac:spMk id="89" creationId="{D8D0257C-AD73-412B-88C0-C6D711409823}"/>
          </ac:spMkLst>
        </pc:spChg>
        <pc:picChg chg="add mod">
          <ac:chgData name="Grady Kurpasi" userId="5a91dfeba158c9e9" providerId="LiveId" clId="{60A1BF8C-FB03-4945-B9EC-64AE7D86DB53}" dt="2021-04-10T03:59:15.140" v="9083" actId="1076"/>
          <ac:picMkLst>
            <pc:docMk/>
            <pc:sldMk cId="3968825315" sldId="313"/>
            <ac:picMk id="4" creationId="{5F98CB37-FF59-4F08-A9E4-CC5011CBD38D}"/>
          </ac:picMkLst>
        </pc:picChg>
        <pc:cxnChg chg="mod">
          <ac:chgData name="Grady Kurpasi" userId="5a91dfeba158c9e9" providerId="LiveId" clId="{60A1BF8C-FB03-4945-B9EC-64AE7D86DB53}" dt="2021-04-11T16:31:14.520" v="17608" actId="1038"/>
          <ac:cxnSpMkLst>
            <pc:docMk/>
            <pc:sldMk cId="3968825315" sldId="313"/>
            <ac:cxnSpMk id="90" creationId="{382F6C6D-68B7-45F4-B0B0-B602842C0328}"/>
          </ac:cxnSpMkLst>
        </pc:cxnChg>
        <pc:cxnChg chg="mod">
          <ac:chgData name="Grady Kurpasi" userId="5a91dfeba158c9e9" providerId="LiveId" clId="{60A1BF8C-FB03-4945-B9EC-64AE7D86DB53}" dt="2021-04-11T16:31:14.520" v="17608" actId="1038"/>
          <ac:cxnSpMkLst>
            <pc:docMk/>
            <pc:sldMk cId="3968825315" sldId="313"/>
            <ac:cxnSpMk id="91" creationId="{99AC20AB-7CEB-4BCB-B144-698E17568E0F}"/>
          </ac:cxnSpMkLst>
        </pc:cxnChg>
        <pc:cxnChg chg="mod">
          <ac:chgData name="Grady Kurpasi" userId="5a91dfeba158c9e9" providerId="LiveId" clId="{60A1BF8C-FB03-4945-B9EC-64AE7D86DB53}" dt="2021-04-11T16:31:14.520" v="17608" actId="1038"/>
          <ac:cxnSpMkLst>
            <pc:docMk/>
            <pc:sldMk cId="3968825315" sldId="313"/>
            <ac:cxnSpMk id="114" creationId="{494B36E0-432B-4F61-BCF0-2CA4DF0F7FEE}"/>
          </ac:cxnSpMkLst>
        </pc:cxnChg>
      </pc:sldChg>
      <pc:sldChg chg="new del">
        <pc:chgData name="Grady Kurpasi" userId="5a91dfeba158c9e9" providerId="LiveId" clId="{60A1BF8C-FB03-4945-B9EC-64AE7D86DB53}" dt="2021-04-10T04:05:44.350" v="9124" actId="47"/>
        <pc:sldMkLst>
          <pc:docMk/>
          <pc:sldMk cId="2531537011" sldId="314"/>
        </pc:sldMkLst>
      </pc:sldChg>
      <pc:sldChg chg="addSp delSp modSp add del mod modShow chgLayout">
        <pc:chgData name="Grady Kurpasi" userId="5a91dfeba158c9e9" providerId="LiveId" clId="{60A1BF8C-FB03-4945-B9EC-64AE7D86DB53}" dt="2021-04-13T14:27:13.405" v="17987" actId="2696"/>
        <pc:sldMkLst>
          <pc:docMk/>
          <pc:sldMk cId="1041750934" sldId="315"/>
        </pc:sldMkLst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2" creationId="{026A2ACD-4A39-4005-BE0F-77B80CABED07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4" creationId="{871AD058-F39D-4EF5-8B48-DC2D0862EEC4}"/>
          </ac:spMkLst>
        </pc:spChg>
        <pc:spChg chg="del">
          <ac:chgData name="Grady Kurpasi" userId="5a91dfeba158c9e9" providerId="LiveId" clId="{60A1BF8C-FB03-4945-B9EC-64AE7D86DB53}" dt="2021-04-10T04:01:15.205" v="9102" actId="478"/>
          <ac:spMkLst>
            <pc:docMk/>
            <pc:sldMk cId="1041750934" sldId="315"/>
            <ac:spMk id="6" creationId="{476E919C-F82A-41AF-8E97-FD2EE80E4E00}"/>
          </ac:spMkLst>
        </pc:spChg>
        <pc:spChg chg="add del mod ord">
          <ac:chgData name="Grady Kurpasi" userId="5a91dfeba158c9e9" providerId="LiveId" clId="{60A1BF8C-FB03-4945-B9EC-64AE7D86DB53}" dt="2021-04-10T04:01:22.569" v="9104" actId="700"/>
          <ac:spMkLst>
            <pc:docMk/>
            <pc:sldMk cId="1041750934" sldId="315"/>
            <ac:spMk id="7" creationId="{3383B673-DEAE-4FB4-818D-30783CFD043E}"/>
          </ac:spMkLst>
        </pc:spChg>
        <pc:spChg chg="add mod ord">
          <ac:chgData name="Grady Kurpasi" userId="5a91dfeba158c9e9" providerId="LiveId" clId="{60A1BF8C-FB03-4945-B9EC-64AE7D86DB53}" dt="2021-04-11T10:37:58.139" v="17496"/>
          <ac:spMkLst>
            <pc:docMk/>
            <pc:sldMk cId="1041750934" sldId="315"/>
            <ac:spMk id="8" creationId="{1595AA46-D09A-495E-A7CB-F0FFDE209342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10" creationId="{00000000-0000-0000-0000-000000000000}"/>
          </ac:spMkLst>
        </pc:spChg>
        <pc:spChg chg="add del mod">
          <ac:chgData name="Grady Kurpasi" userId="5a91dfeba158c9e9" providerId="LiveId" clId="{60A1BF8C-FB03-4945-B9EC-64AE7D86DB53}" dt="2021-04-10T04:01:53.150" v="9108" actId="478"/>
          <ac:spMkLst>
            <pc:docMk/>
            <pc:sldMk cId="1041750934" sldId="315"/>
            <ac:spMk id="11" creationId="{0B5C5927-31D5-4CED-921B-7802C0D405E5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12" creationId="{00000000-0000-0000-0000-000000000000}"/>
          </ac:spMkLst>
        </pc:spChg>
        <pc:spChg chg="del mod ord">
          <ac:chgData name="Grady Kurpasi" userId="5a91dfeba158c9e9" providerId="LiveId" clId="{60A1BF8C-FB03-4945-B9EC-64AE7D86DB53}" dt="2021-04-10T04:01:36.676" v="9106" actId="478"/>
          <ac:spMkLst>
            <pc:docMk/>
            <pc:sldMk cId="1041750934" sldId="315"/>
            <ac:spMk id="13" creationId="{B53095EB-7CBF-4664-960A-156B7B1A49B7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34" creationId="{00000000-0000-0000-0000-000000000000}"/>
          </ac:spMkLst>
        </pc:spChg>
        <pc:spChg chg="del">
          <ac:chgData name="Grady Kurpasi" userId="5a91dfeba158c9e9" providerId="LiveId" clId="{60A1BF8C-FB03-4945-B9EC-64AE7D86DB53}" dt="2021-04-10T04:01:15.205" v="9102" actId="478"/>
          <ac:spMkLst>
            <pc:docMk/>
            <pc:sldMk cId="1041750934" sldId="315"/>
            <ac:spMk id="83" creationId="{A4CD9F45-B58B-4012-A775-8E0AD26F4BA4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85" creationId="{B41D1FD4-FF25-44B4-9B18-903B7F61CB06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86" creationId="{960A84EA-071F-4693-B544-824EE9003F1D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87" creationId="{82585CC3-7028-4E43-92AC-F859B88F145C}"/>
          </ac:spMkLst>
        </pc:spChg>
        <pc:spChg chg="del">
          <ac:chgData name="Grady Kurpasi" userId="5a91dfeba158c9e9" providerId="LiveId" clId="{60A1BF8C-FB03-4945-B9EC-64AE7D86DB53}" dt="2021-04-10T04:01:15.205" v="9102" actId="478"/>
          <ac:spMkLst>
            <pc:docMk/>
            <pc:sldMk cId="1041750934" sldId="315"/>
            <ac:spMk id="90" creationId="{BA4ED18E-7EDE-477F-BF0B-7C27FDB7847A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92" creationId="{C97B7EF9-4032-4AD0-A0B1-C48D3889805E}"/>
          </ac:spMkLst>
        </pc:spChg>
        <pc:spChg chg="del">
          <ac:chgData name="Grady Kurpasi" userId="5a91dfeba158c9e9" providerId="LiveId" clId="{60A1BF8C-FB03-4945-B9EC-64AE7D86DB53}" dt="2021-04-10T04:01:07.340" v="9100" actId="478"/>
          <ac:spMkLst>
            <pc:docMk/>
            <pc:sldMk cId="1041750934" sldId="315"/>
            <ac:spMk id="93" creationId="{B8940FB4-89AD-4F19-91AC-E9E6C4C05DFF}"/>
          </ac:spMkLst>
        </pc:spChg>
        <pc:spChg chg="del">
          <ac:chgData name="Grady Kurpasi" userId="5a91dfeba158c9e9" providerId="LiveId" clId="{60A1BF8C-FB03-4945-B9EC-64AE7D86DB53}" dt="2021-04-10T04:01:10.234" v="9101" actId="478"/>
          <ac:spMkLst>
            <pc:docMk/>
            <pc:sldMk cId="1041750934" sldId="315"/>
            <ac:spMk id="96" creationId="{4DB87CA5-EFAA-402E-9CCE-1CA26E74B705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97" creationId="{14ABC8E1-46E4-45CC-AD1A-F7AF656B6B41}"/>
          </ac:spMkLst>
        </pc:spChg>
        <pc:spChg chg="del">
          <ac:chgData name="Grady Kurpasi" userId="5a91dfeba158c9e9" providerId="LiveId" clId="{60A1BF8C-FB03-4945-B9EC-64AE7D86DB53}" dt="2021-04-10T04:01:15.205" v="9102" actId="478"/>
          <ac:spMkLst>
            <pc:docMk/>
            <pc:sldMk cId="1041750934" sldId="315"/>
            <ac:spMk id="101" creationId="{4461142B-B580-48D8-B3E0-7BC29691AF1D}"/>
          </ac:spMkLst>
        </pc:spChg>
        <pc:spChg chg="del">
          <ac:chgData name="Grady Kurpasi" userId="5a91dfeba158c9e9" providerId="LiveId" clId="{60A1BF8C-FB03-4945-B9EC-64AE7D86DB53}" dt="2021-04-10T04:01:15.205" v="9102" actId="478"/>
          <ac:spMkLst>
            <pc:docMk/>
            <pc:sldMk cId="1041750934" sldId="315"/>
            <ac:spMk id="102" creationId="{42901D72-A38A-460D-94F4-36866C960D12}"/>
          </ac:spMkLst>
        </pc:spChg>
        <pc:spChg chg="add del">
          <ac:chgData name="Grady Kurpasi" userId="5a91dfeba158c9e9" providerId="LiveId" clId="{60A1BF8C-FB03-4945-B9EC-64AE7D86DB53}" dt="2021-04-10T13:03:58.962" v="10323" actId="478"/>
          <ac:spMkLst>
            <pc:docMk/>
            <pc:sldMk cId="1041750934" sldId="315"/>
            <ac:spMk id="103" creationId="{D1EA6D48-925E-48B3-BF0C-C128676C9933}"/>
          </ac:spMkLst>
        </pc:spChg>
        <pc:spChg chg="add del">
          <ac:chgData name="Grady Kurpasi" userId="5a91dfeba158c9e9" providerId="LiveId" clId="{60A1BF8C-FB03-4945-B9EC-64AE7D86DB53}" dt="2021-04-10T04:02:01.453" v="9110" actId="478"/>
          <ac:spMkLst>
            <pc:docMk/>
            <pc:sldMk cId="1041750934" sldId="315"/>
            <ac:spMk id="104" creationId="{1FEC1CB2-6688-4C8E-A942-18635D2883BF}"/>
          </ac:spMkLst>
        </pc:spChg>
        <pc:spChg chg="add mod">
          <ac:chgData name="Grady Kurpasi" userId="5a91dfeba158c9e9" providerId="LiveId" clId="{60A1BF8C-FB03-4945-B9EC-64AE7D86DB53}" dt="2021-04-10T04:02:20.985" v="9121" actId="20577"/>
          <ac:spMkLst>
            <pc:docMk/>
            <pc:sldMk cId="1041750934" sldId="315"/>
            <ac:spMk id="105" creationId="{FB3E6292-5859-4233-B984-1905A810762D}"/>
          </ac:spMkLst>
        </pc:spChg>
        <pc:spChg chg="del">
          <ac:chgData name="Grady Kurpasi" userId="5a91dfeba158c9e9" providerId="LiveId" clId="{60A1BF8C-FB03-4945-B9EC-64AE7D86DB53}" dt="2021-04-10T04:01:15.205" v="9102" actId="478"/>
          <ac:spMkLst>
            <pc:docMk/>
            <pc:sldMk cId="1041750934" sldId="315"/>
            <ac:spMk id="157" creationId="{17F2A176-2DF8-4901-B92D-DB835872DD2E}"/>
          </ac:spMkLst>
        </pc:spChg>
        <pc:spChg chg="del">
          <ac:chgData name="Grady Kurpasi" userId="5a91dfeba158c9e9" providerId="LiveId" clId="{60A1BF8C-FB03-4945-B9EC-64AE7D86DB53}" dt="2021-04-10T04:01:15.205" v="9102" actId="478"/>
          <ac:spMkLst>
            <pc:docMk/>
            <pc:sldMk cId="1041750934" sldId="315"/>
            <ac:spMk id="158" creationId="{E241D27E-395A-4D58-ADDB-E437D98A9AEA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159" creationId="{B0561205-BCD7-480F-A4BC-C4A18791392F}"/>
          </ac:spMkLst>
        </pc:spChg>
        <pc:grpChg chg="del">
          <ac:chgData name="Grady Kurpasi" userId="5a91dfeba158c9e9" providerId="LiveId" clId="{60A1BF8C-FB03-4945-B9EC-64AE7D86DB53}" dt="2021-04-10T04:01:04.667" v="9099" actId="478"/>
          <ac:grpSpMkLst>
            <pc:docMk/>
            <pc:sldMk cId="1041750934" sldId="315"/>
            <ac:grpSpMk id="152" creationId="{A87F2927-0D8E-4D24-A2C4-AFF84A8EFAE8}"/>
          </ac:grpSpMkLst>
        </pc:grpChg>
        <pc:graphicFrameChg chg="del">
          <ac:chgData name="Grady Kurpasi" userId="5a91dfeba158c9e9" providerId="LiveId" clId="{60A1BF8C-FB03-4945-B9EC-64AE7D86DB53}" dt="2021-04-10T04:01:15.205" v="9102" actId="478"/>
          <ac:graphicFrameMkLst>
            <pc:docMk/>
            <pc:sldMk cId="1041750934" sldId="315"/>
            <ac:graphicFrameMk id="82" creationId="{007FD6B7-EC68-42A2-B73E-8E0EB7A0F4CA}"/>
          </ac:graphicFrameMkLst>
        </pc:graphicFrameChg>
        <pc:graphicFrameChg chg="del">
          <ac:chgData name="Grady Kurpasi" userId="5a91dfeba158c9e9" providerId="LiveId" clId="{60A1BF8C-FB03-4945-B9EC-64AE7D86DB53}" dt="2021-04-10T04:01:15.205" v="9102" actId="478"/>
          <ac:graphicFrameMkLst>
            <pc:docMk/>
            <pc:sldMk cId="1041750934" sldId="315"/>
            <ac:graphicFrameMk id="84" creationId="{B2BE0C40-1AC8-4FC6-958B-143879E66084}"/>
          </ac:graphicFrameMkLst>
        </pc:graphicFrameChg>
        <pc:graphicFrameChg chg="del">
          <ac:chgData name="Grady Kurpasi" userId="5a91dfeba158c9e9" providerId="LiveId" clId="{60A1BF8C-FB03-4945-B9EC-64AE7D86DB53}" dt="2021-04-10T04:01:15.205" v="9102" actId="478"/>
          <ac:graphicFrameMkLst>
            <pc:docMk/>
            <pc:sldMk cId="1041750934" sldId="315"/>
            <ac:graphicFrameMk id="89" creationId="{8812BC08-32E6-432C-A31E-BB6185F0D3DE}"/>
          </ac:graphicFrameMkLst>
        </pc:graphicFrameChg>
        <pc:graphicFrameChg chg="del">
          <ac:chgData name="Grady Kurpasi" userId="5a91dfeba158c9e9" providerId="LiveId" clId="{60A1BF8C-FB03-4945-B9EC-64AE7D86DB53}" dt="2021-04-10T04:01:15.205" v="9102" actId="478"/>
          <ac:graphicFrameMkLst>
            <pc:docMk/>
            <pc:sldMk cId="1041750934" sldId="315"/>
            <ac:graphicFrameMk id="91" creationId="{0DE930A8-4BDD-4044-BE52-2DDAB8642914}"/>
          </ac:graphicFrameMkLst>
        </pc:graphicFrameChg>
        <pc:graphicFrameChg chg="del">
          <ac:chgData name="Grady Kurpasi" userId="5a91dfeba158c9e9" providerId="LiveId" clId="{60A1BF8C-FB03-4945-B9EC-64AE7D86DB53}" dt="2021-04-10T04:01:15.205" v="9102" actId="478"/>
          <ac:graphicFrameMkLst>
            <pc:docMk/>
            <pc:sldMk cId="1041750934" sldId="315"/>
            <ac:graphicFrameMk id="100" creationId="{BB7BC66F-73CA-48E8-9C97-9991C1CFBCB3}"/>
          </ac:graphicFrameMkLst>
        </pc:graphicFrameChg>
        <pc:graphicFrameChg chg="del">
          <ac:chgData name="Grady Kurpasi" userId="5a91dfeba158c9e9" providerId="LiveId" clId="{60A1BF8C-FB03-4945-B9EC-64AE7D86DB53}" dt="2021-04-10T04:01:15.205" v="9102" actId="478"/>
          <ac:graphicFrameMkLst>
            <pc:docMk/>
            <pc:sldMk cId="1041750934" sldId="315"/>
            <ac:graphicFrameMk id="154" creationId="{CA291D5D-8AB7-4A3F-8986-5CDEA8BE036E}"/>
          </ac:graphicFrameMkLst>
        </pc:graphicFrameChg>
        <pc:graphicFrameChg chg="del">
          <ac:chgData name="Grady Kurpasi" userId="5a91dfeba158c9e9" providerId="LiveId" clId="{60A1BF8C-FB03-4945-B9EC-64AE7D86DB53}" dt="2021-04-10T04:01:15.205" v="9102" actId="478"/>
          <ac:graphicFrameMkLst>
            <pc:docMk/>
            <pc:sldMk cId="1041750934" sldId="315"/>
            <ac:graphicFrameMk id="156" creationId="{00909552-431B-447A-A860-9254C0008F74}"/>
          </ac:graphicFrameMkLst>
        </pc:graphicFrameChg>
        <pc:cxnChg chg="del">
          <ac:chgData name="Grady Kurpasi" userId="5a91dfeba158c9e9" providerId="LiveId" clId="{60A1BF8C-FB03-4945-B9EC-64AE7D86DB53}" dt="2021-04-10T04:01:15.205" v="9102" actId="478"/>
          <ac:cxnSpMkLst>
            <pc:docMk/>
            <pc:sldMk cId="1041750934" sldId="315"/>
            <ac:cxnSpMk id="3" creationId="{A4062047-3119-415A-B8F4-7F05CB5A52E3}"/>
          </ac:cxnSpMkLst>
        </pc:cxnChg>
        <pc:cxnChg chg="del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94" creationId="{0F11448B-6CAF-4B91-93AE-C66D446DDF6B}"/>
          </ac:cxnSpMkLst>
        </pc:cxnChg>
        <pc:cxnChg chg="del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95" creationId="{D54357BE-85B8-4FC5-8DB3-BCC139DD0279}"/>
          </ac:cxnSpMkLst>
        </pc:cxnChg>
        <pc:cxnChg chg="del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98" creationId="{10DE70CA-4507-4BE5-B9E8-424F4DB8D805}"/>
          </ac:cxnSpMkLst>
        </pc:cxnChg>
        <pc:cxnChg chg="del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99" creationId="{61B6BB38-67E7-4AF7-B93B-91AB3D7D1006}"/>
          </ac:cxnSpMkLst>
        </pc:cxnChg>
        <pc:cxnChg chg="mod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178" creationId="{51E9F97E-D77F-419E-B892-A72C9133E53C}"/>
          </ac:cxnSpMkLst>
        </pc:cxnChg>
        <pc:cxnChg chg="mod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201" creationId="{7315DFBB-BBDC-4D41-99E5-2D0C9A6F8F68}"/>
          </ac:cxnSpMkLst>
        </pc:cxnChg>
        <pc:cxnChg chg="mod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204" creationId="{208E560B-5593-4366-A471-572CD7D3B285}"/>
          </ac:cxnSpMkLst>
        </pc:cxnChg>
        <pc:cxnChg chg="mod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208" creationId="{F48895C5-36F3-4441-95FF-FC2EB4524C24}"/>
          </ac:cxnSpMkLst>
        </pc:cxnChg>
      </pc:sldChg>
      <pc:sldChg chg="addSp delSp modSp add mod">
        <pc:chgData name="Grady Kurpasi" userId="5a91dfeba158c9e9" providerId="LiveId" clId="{60A1BF8C-FB03-4945-B9EC-64AE7D86DB53}" dt="2021-04-13T14:20:24.647" v="17929" actId="571"/>
        <pc:sldMkLst>
          <pc:docMk/>
          <pc:sldMk cId="4248773171" sldId="316"/>
        </pc:sldMkLst>
        <pc:spChg chg="add mod">
          <ac:chgData name="Grady Kurpasi" userId="5a91dfeba158c9e9" providerId="LiveId" clId="{60A1BF8C-FB03-4945-B9EC-64AE7D86DB53}" dt="2021-04-13T14:11:48.323" v="17712" actId="1037"/>
          <ac:spMkLst>
            <pc:docMk/>
            <pc:sldMk cId="4248773171" sldId="316"/>
            <ac:spMk id="2" creationId="{D8480272-C3E4-4D29-B473-4ECCA33FE15D}"/>
          </ac:spMkLst>
        </pc:spChg>
        <pc:spChg chg="add mod">
          <ac:chgData name="Grady Kurpasi" userId="5a91dfeba158c9e9" providerId="LiveId" clId="{60A1BF8C-FB03-4945-B9EC-64AE7D86DB53}" dt="2021-04-10T13:06:55.234" v="10397" actId="1036"/>
          <ac:spMkLst>
            <pc:docMk/>
            <pc:sldMk cId="4248773171" sldId="316"/>
            <ac:spMk id="82" creationId="{2BC5D9ED-0D91-4EE5-A694-52C35E6ABEED}"/>
          </ac:spMkLst>
        </pc:spChg>
        <pc:spChg chg="add mod">
          <ac:chgData name="Grady Kurpasi" userId="5a91dfeba158c9e9" providerId="LiveId" clId="{60A1BF8C-FB03-4945-B9EC-64AE7D86DB53}" dt="2021-04-13T14:20:24.647" v="17929" actId="571"/>
          <ac:spMkLst>
            <pc:docMk/>
            <pc:sldMk cId="4248773171" sldId="316"/>
            <ac:spMk id="85" creationId="{C7283B20-43E6-4F12-A8B5-7E2901AE2A53}"/>
          </ac:spMkLst>
        </pc:spChg>
        <pc:picChg chg="add del mod modCrop">
          <ac:chgData name="Grady Kurpasi" userId="5a91dfeba158c9e9" providerId="LiveId" clId="{60A1BF8C-FB03-4945-B9EC-64AE7D86DB53}" dt="2021-04-10T13:06:05.178" v="10328" actId="478"/>
          <ac:picMkLst>
            <pc:docMk/>
            <pc:sldMk cId="4248773171" sldId="316"/>
            <ac:picMk id="4" creationId="{34D79B04-A1B0-4D91-8FDE-D3983084ECC8}"/>
          </ac:picMkLst>
        </pc:picChg>
        <pc:picChg chg="add mod">
          <ac:chgData name="Grady Kurpasi" userId="5a91dfeba158c9e9" providerId="LiveId" clId="{60A1BF8C-FB03-4945-B9EC-64AE7D86DB53}" dt="2021-04-10T13:06:17.663" v="10332" actId="1076"/>
          <ac:picMkLst>
            <pc:docMk/>
            <pc:sldMk cId="4248773171" sldId="316"/>
            <ac:picMk id="7" creationId="{2AC81CCE-FCBA-4689-B6CD-3E7C971EDC2F}"/>
          </ac:picMkLst>
        </pc:picChg>
      </pc:sldChg>
      <pc:sldChg chg="add del">
        <pc:chgData name="Grady Kurpasi" userId="5a91dfeba158c9e9" providerId="LiveId" clId="{60A1BF8C-FB03-4945-B9EC-64AE7D86DB53}" dt="2021-04-10T11:54:24.100" v="9133" actId="2696"/>
        <pc:sldMkLst>
          <pc:docMk/>
          <pc:sldMk cId="699962259" sldId="317"/>
        </pc:sldMkLst>
      </pc:sldChg>
      <pc:sldChg chg="addSp delSp modSp add mod ord">
        <pc:chgData name="Grady Kurpasi" userId="5a91dfeba158c9e9" providerId="LiveId" clId="{60A1BF8C-FB03-4945-B9EC-64AE7D86DB53}" dt="2021-04-11T00:02:56.753" v="16158"/>
        <pc:sldMkLst>
          <pc:docMk/>
          <pc:sldMk cId="1334923944" sldId="317"/>
        </pc:sldMkLst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2" creationId="{026A2ACD-4A39-4005-BE0F-77B80CABED07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4" creationId="{871AD058-F39D-4EF5-8B48-DC2D0862EEC4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6" creationId="{476E919C-F82A-41AF-8E97-FD2EE80E4E00}"/>
          </ac:spMkLst>
        </pc:spChg>
        <pc:spChg chg="mod">
          <ac:chgData name="Grady Kurpasi" userId="5a91dfeba158c9e9" providerId="LiveId" clId="{60A1BF8C-FB03-4945-B9EC-64AE7D86DB53}" dt="2021-04-10T11:59:17.763" v="9156" actId="20577"/>
          <ac:spMkLst>
            <pc:docMk/>
            <pc:sldMk cId="1334923944" sldId="317"/>
            <ac:spMk id="13" creationId="{B53095EB-7CBF-4664-960A-156B7B1A49B7}"/>
          </ac:spMkLst>
        </pc:spChg>
        <pc:spChg chg="add mod">
          <ac:chgData name="Grady Kurpasi" userId="5a91dfeba158c9e9" providerId="LiveId" clId="{60A1BF8C-FB03-4945-B9EC-64AE7D86DB53}" dt="2021-04-10T12:35:00.664" v="9754" actId="20577"/>
          <ac:spMkLst>
            <pc:docMk/>
            <pc:sldMk cId="1334923944" sldId="317"/>
            <ac:spMk id="43" creationId="{26C431CE-5CA7-4350-A374-B96C19DDB4D2}"/>
          </ac:spMkLst>
        </pc:spChg>
        <pc:spChg chg="add mod">
          <ac:chgData name="Grady Kurpasi" userId="5a91dfeba158c9e9" providerId="LiveId" clId="{60A1BF8C-FB03-4945-B9EC-64AE7D86DB53}" dt="2021-04-10T12:36:39.195" v="9777" actId="1076"/>
          <ac:spMkLst>
            <pc:docMk/>
            <pc:sldMk cId="1334923944" sldId="317"/>
            <ac:spMk id="45" creationId="{C0EEDED4-A6ED-484C-A30A-CBB2D79BAFA9}"/>
          </ac:spMkLst>
        </pc:spChg>
        <pc:spChg chg="add mod">
          <ac:chgData name="Grady Kurpasi" userId="5a91dfeba158c9e9" providerId="LiveId" clId="{60A1BF8C-FB03-4945-B9EC-64AE7D86DB53}" dt="2021-04-10T12:40:40.787" v="10019" actId="1036"/>
          <ac:spMkLst>
            <pc:docMk/>
            <pc:sldMk cId="1334923944" sldId="317"/>
            <ac:spMk id="46" creationId="{3C036430-6C41-43DC-ABED-743D5A5BFE62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83" creationId="{A4CD9F45-B58B-4012-A775-8E0AD26F4BA4}"/>
          </ac:spMkLst>
        </pc:spChg>
        <pc:spChg chg="del">
          <ac:chgData name="Grady Kurpasi" userId="5a91dfeba158c9e9" providerId="LiveId" clId="{60A1BF8C-FB03-4945-B9EC-64AE7D86DB53}" dt="2021-04-10T12:05:00.377" v="9246" actId="478"/>
          <ac:spMkLst>
            <pc:docMk/>
            <pc:sldMk cId="1334923944" sldId="317"/>
            <ac:spMk id="85" creationId="{B41D1FD4-FF25-44B4-9B18-903B7F61CB06}"/>
          </ac:spMkLst>
        </pc:spChg>
        <pc:spChg chg="del">
          <ac:chgData name="Grady Kurpasi" userId="5a91dfeba158c9e9" providerId="LiveId" clId="{60A1BF8C-FB03-4945-B9EC-64AE7D86DB53}" dt="2021-04-10T12:05:05.475" v="9248" actId="478"/>
          <ac:spMkLst>
            <pc:docMk/>
            <pc:sldMk cId="1334923944" sldId="317"/>
            <ac:spMk id="86" creationId="{960A84EA-071F-4693-B544-824EE9003F1D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87" creationId="{82585CC3-7028-4E43-92AC-F859B88F145C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90" creationId="{BA4ED18E-7EDE-477F-BF0B-7C27FDB7847A}"/>
          </ac:spMkLst>
        </pc:spChg>
        <pc:spChg chg="del">
          <ac:chgData name="Grady Kurpasi" userId="5a91dfeba158c9e9" providerId="LiveId" clId="{60A1BF8C-FB03-4945-B9EC-64AE7D86DB53}" dt="2021-04-10T12:05:50.452" v="9259" actId="478"/>
          <ac:spMkLst>
            <pc:docMk/>
            <pc:sldMk cId="1334923944" sldId="317"/>
            <ac:spMk id="92" creationId="{C97B7EF9-4032-4AD0-A0B1-C48D3889805E}"/>
          </ac:spMkLst>
        </pc:spChg>
        <pc:spChg chg="del">
          <ac:chgData name="Grady Kurpasi" userId="5a91dfeba158c9e9" providerId="LiveId" clId="{60A1BF8C-FB03-4945-B9EC-64AE7D86DB53}" dt="2021-04-10T12:05:50.452" v="9259" actId="478"/>
          <ac:spMkLst>
            <pc:docMk/>
            <pc:sldMk cId="1334923944" sldId="317"/>
            <ac:spMk id="93" creationId="{B8940FB4-89AD-4F19-91AC-E9E6C4C05DFF}"/>
          </ac:spMkLst>
        </pc:spChg>
        <pc:spChg chg="del">
          <ac:chgData name="Grady Kurpasi" userId="5a91dfeba158c9e9" providerId="LiveId" clId="{60A1BF8C-FB03-4945-B9EC-64AE7D86DB53}" dt="2021-04-10T12:05:13.910" v="9250" actId="478"/>
          <ac:spMkLst>
            <pc:docMk/>
            <pc:sldMk cId="1334923944" sldId="317"/>
            <ac:spMk id="96" creationId="{4DB87CA5-EFAA-402E-9CCE-1CA26E74B705}"/>
          </ac:spMkLst>
        </pc:spChg>
        <pc:spChg chg="mod">
          <ac:chgData name="Grady Kurpasi" userId="5a91dfeba158c9e9" providerId="LiveId" clId="{60A1BF8C-FB03-4945-B9EC-64AE7D86DB53}" dt="2021-04-10T12:22:37.705" v="9629" actId="164"/>
          <ac:spMkLst>
            <pc:docMk/>
            <pc:sldMk cId="1334923944" sldId="317"/>
            <ac:spMk id="97" creationId="{14ABC8E1-46E4-45CC-AD1A-F7AF656B6B41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101" creationId="{4461142B-B580-48D8-B3E0-7BC29691AF1D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102" creationId="{42901D72-A38A-460D-94F4-36866C960D12}"/>
          </ac:spMkLst>
        </pc:spChg>
        <pc:spChg chg="add mod">
          <ac:chgData name="Grady Kurpasi" userId="5a91dfeba158c9e9" providerId="LiveId" clId="{60A1BF8C-FB03-4945-B9EC-64AE7D86DB53}" dt="2021-04-10T12:00:38.506" v="9170"/>
          <ac:spMkLst>
            <pc:docMk/>
            <pc:sldMk cId="1334923944" sldId="317"/>
            <ac:spMk id="103" creationId="{A5E2301C-A7EE-4B19-86C9-1EA0900BF84B}"/>
          </ac:spMkLst>
        </pc:spChg>
        <pc:spChg chg="add mod">
          <ac:chgData name="Grady Kurpasi" userId="5a91dfeba158c9e9" providerId="LiveId" clId="{60A1BF8C-FB03-4945-B9EC-64AE7D86DB53}" dt="2021-04-10T12:00:38.506" v="9170"/>
          <ac:spMkLst>
            <pc:docMk/>
            <pc:sldMk cId="1334923944" sldId="317"/>
            <ac:spMk id="104" creationId="{94782693-E13F-47F8-8D69-7B5CE362BEBC}"/>
          </ac:spMkLst>
        </pc:spChg>
        <pc:spChg chg="add mod">
          <ac:chgData name="Grady Kurpasi" userId="5a91dfeba158c9e9" providerId="LiveId" clId="{60A1BF8C-FB03-4945-B9EC-64AE7D86DB53}" dt="2021-04-10T12:01:12.510" v="9180" actId="20577"/>
          <ac:spMkLst>
            <pc:docMk/>
            <pc:sldMk cId="1334923944" sldId="317"/>
            <ac:spMk id="105" creationId="{FDE605F8-E0FF-4DA7-B622-1852E9C22C6E}"/>
          </ac:spMkLst>
        </pc:spChg>
        <pc:spChg chg="add mod">
          <ac:chgData name="Grady Kurpasi" userId="5a91dfeba158c9e9" providerId="LiveId" clId="{60A1BF8C-FB03-4945-B9EC-64AE7D86DB53}" dt="2021-04-10T12:00:59.627" v="9176" actId="20577"/>
          <ac:spMkLst>
            <pc:docMk/>
            <pc:sldMk cId="1334923944" sldId="317"/>
            <ac:spMk id="106" creationId="{0923433C-C38D-40C3-A0A0-998633566F23}"/>
          </ac:spMkLst>
        </pc:spChg>
        <pc:spChg chg="add del mod">
          <ac:chgData name="Grady Kurpasi" userId="5a91dfeba158c9e9" providerId="LiveId" clId="{60A1BF8C-FB03-4945-B9EC-64AE7D86DB53}" dt="2021-04-10T12:03:45.068" v="9230" actId="478"/>
          <ac:spMkLst>
            <pc:docMk/>
            <pc:sldMk cId="1334923944" sldId="317"/>
            <ac:spMk id="107" creationId="{3FF7A35E-07A7-48F8-92F2-436F290B8F3D}"/>
          </ac:spMkLst>
        </pc:spChg>
        <pc:spChg chg="add mod">
          <ac:chgData name="Grady Kurpasi" userId="5a91dfeba158c9e9" providerId="LiveId" clId="{60A1BF8C-FB03-4945-B9EC-64AE7D86DB53}" dt="2021-04-10T12:15:52.435" v="9398" actId="1037"/>
          <ac:spMkLst>
            <pc:docMk/>
            <pc:sldMk cId="1334923944" sldId="317"/>
            <ac:spMk id="108" creationId="{E3A4206D-9391-4032-831D-153637548E67}"/>
          </ac:spMkLst>
        </pc:spChg>
        <pc:spChg chg="add del mod">
          <ac:chgData name="Grady Kurpasi" userId="5a91dfeba158c9e9" providerId="LiveId" clId="{60A1BF8C-FB03-4945-B9EC-64AE7D86DB53}" dt="2021-04-10T12:03:19.273" v="9223" actId="478"/>
          <ac:spMkLst>
            <pc:docMk/>
            <pc:sldMk cId="1334923944" sldId="317"/>
            <ac:spMk id="109" creationId="{941996BD-258E-42C8-A195-79731986F6B4}"/>
          </ac:spMkLst>
        </pc:spChg>
        <pc:spChg chg="add mod">
          <ac:chgData name="Grady Kurpasi" userId="5a91dfeba158c9e9" providerId="LiveId" clId="{60A1BF8C-FB03-4945-B9EC-64AE7D86DB53}" dt="2021-04-10T12:10:31.003" v="9265" actId="164"/>
          <ac:spMkLst>
            <pc:docMk/>
            <pc:sldMk cId="1334923944" sldId="317"/>
            <ac:spMk id="110" creationId="{86E6C278-7851-4408-9F7E-5CCEBCE5D6A3}"/>
          </ac:spMkLst>
        </pc:spChg>
        <pc:spChg chg="add del mod">
          <ac:chgData name="Grady Kurpasi" userId="5a91dfeba158c9e9" providerId="LiveId" clId="{60A1BF8C-FB03-4945-B9EC-64AE7D86DB53}" dt="2021-04-10T12:03:17.160" v="9222" actId="478"/>
          <ac:spMkLst>
            <pc:docMk/>
            <pc:sldMk cId="1334923944" sldId="317"/>
            <ac:spMk id="113" creationId="{4486C87A-C9C2-4159-B491-A44574200839}"/>
          </ac:spMkLst>
        </pc:spChg>
        <pc:spChg chg="mod">
          <ac:chgData name="Grady Kurpasi" userId="5a91dfeba158c9e9" providerId="LiveId" clId="{60A1BF8C-FB03-4945-B9EC-64AE7D86DB53}" dt="2021-04-10T12:03:30.273" v="9226"/>
          <ac:spMkLst>
            <pc:docMk/>
            <pc:sldMk cId="1334923944" sldId="317"/>
            <ac:spMk id="115" creationId="{0E937574-4AC2-4A56-BA15-71C4CFB7DDDF}"/>
          </ac:spMkLst>
        </pc:spChg>
        <pc:spChg chg="mod">
          <ac:chgData name="Grady Kurpasi" userId="5a91dfeba158c9e9" providerId="LiveId" clId="{60A1BF8C-FB03-4945-B9EC-64AE7D86DB53}" dt="2021-04-10T12:03:30.273" v="9226"/>
          <ac:spMkLst>
            <pc:docMk/>
            <pc:sldMk cId="1334923944" sldId="317"/>
            <ac:spMk id="118" creationId="{A4F71A82-8F79-42EB-8EEB-D98276224C26}"/>
          </ac:spMkLst>
        </pc:spChg>
        <pc:spChg chg="mod">
          <ac:chgData name="Grady Kurpasi" userId="5a91dfeba158c9e9" providerId="LiveId" clId="{60A1BF8C-FB03-4945-B9EC-64AE7D86DB53}" dt="2021-04-10T12:03:47.521" v="9231"/>
          <ac:spMkLst>
            <pc:docMk/>
            <pc:sldMk cId="1334923944" sldId="317"/>
            <ac:spMk id="120" creationId="{CF6658E5-9FA0-480F-AC39-59E217314E85}"/>
          </ac:spMkLst>
        </pc:spChg>
        <pc:spChg chg="mod">
          <ac:chgData name="Grady Kurpasi" userId="5a91dfeba158c9e9" providerId="LiveId" clId="{60A1BF8C-FB03-4945-B9EC-64AE7D86DB53}" dt="2021-04-10T12:03:47.521" v="9231"/>
          <ac:spMkLst>
            <pc:docMk/>
            <pc:sldMk cId="1334923944" sldId="317"/>
            <ac:spMk id="123" creationId="{810AC489-6F7B-49B5-A2CB-A1B543536154}"/>
          </ac:spMkLst>
        </pc:spChg>
        <pc:spChg chg="add del mod">
          <ac:chgData name="Grady Kurpasi" userId="5a91dfeba158c9e9" providerId="LiveId" clId="{60A1BF8C-FB03-4945-B9EC-64AE7D86DB53}" dt="2021-04-10T12:15:37.040" v="9390" actId="478"/>
          <ac:spMkLst>
            <pc:docMk/>
            <pc:sldMk cId="1334923944" sldId="317"/>
            <ac:spMk id="124" creationId="{5898EC24-72CC-45AE-9C2C-D95E38251C58}"/>
          </ac:spMkLst>
        </pc:spChg>
        <pc:spChg chg="add 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24" creationId="{C7CB7DF6-9342-4FE5-AEEF-DE825EFD9008}"/>
          </ac:spMkLst>
        </pc:spChg>
        <pc:spChg chg="add del mod">
          <ac:chgData name="Grady Kurpasi" userId="5a91dfeba158c9e9" providerId="LiveId" clId="{60A1BF8C-FB03-4945-B9EC-64AE7D86DB53}" dt="2021-04-10T12:15:37.040" v="9390" actId="478"/>
          <ac:spMkLst>
            <pc:docMk/>
            <pc:sldMk cId="1334923944" sldId="317"/>
            <ac:spMk id="125" creationId="{D8E9797C-C29F-412A-A0B9-C48B0A6CA876}"/>
          </ac:spMkLst>
        </pc:spChg>
        <pc:spChg chg="mod">
          <ac:chgData name="Grady Kurpasi" userId="5a91dfeba158c9e9" providerId="LiveId" clId="{60A1BF8C-FB03-4945-B9EC-64AE7D86DB53}" dt="2021-04-10T12:04:31.006" v="9240"/>
          <ac:spMkLst>
            <pc:docMk/>
            <pc:sldMk cId="1334923944" sldId="317"/>
            <ac:spMk id="127" creationId="{7D602DEC-1723-4B47-A31D-4FDB9CBD54C5}"/>
          </ac:spMkLst>
        </pc:spChg>
        <pc:spChg chg="mod">
          <ac:chgData name="Grady Kurpasi" userId="5a91dfeba158c9e9" providerId="LiveId" clId="{60A1BF8C-FB03-4945-B9EC-64AE7D86DB53}" dt="2021-04-10T12:04:31.006" v="9240"/>
          <ac:spMkLst>
            <pc:docMk/>
            <pc:sldMk cId="1334923944" sldId="317"/>
            <ac:spMk id="130" creationId="{0E9C6A56-371B-43EE-A607-F591E8A270FB}"/>
          </ac:spMkLst>
        </pc:spChg>
        <pc:spChg chg="mod">
          <ac:chgData name="Grady Kurpasi" userId="5a91dfeba158c9e9" providerId="LiveId" clId="{60A1BF8C-FB03-4945-B9EC-64AE7D86DB53}" dt="2021-04-10T12:04:31.006" v="9240"/>
          <ac:spMkLst>
            <pc:docMk/>
            <pc:sldMk cId="1334923944" sldId="317"/>
            <ac:spMk id="132" creationId="{8CBC4B52-86B6-4CA0-916F-A1E451EDCB88}"/>
          </ac:spMkLst>
        </pc:spChg>
        <pc:spChg chg="mod">
          <ac:chgData name="Grady Kurpasi" userId="5a91dfeba158c9e9" providerId="LiveId" clId="{60A1BF8C-FB03-4945-B9EC-64AE7D86DB53}" dt="2021-04-10T12:04:31.006" v="9240"/>
          <ac:spMkLst>
            <pc:docMk/>
            <pc:sldMk cId="1334923944" sldId="317"/>
            <ac:spMk id="135" creationId="{5AD48B65-B5A3-4CF0-899E-20FB5F92F362}"/>
          </ac:spMkLst>
        </pc:spChg>
        <pc:spChg chg="add mod">
          <ac:chgData name="Grady Kurpasi" userId="5a91dfeba158c9e9" providerId="LiveId" clId="{60A1BF8C-FB03-4945-B9EC-64AE7D86DB53}" dt="2021-04-10T12:22:37.705" v="9629" actId="164"/>
          <ac:spMkLst>
            <pc:docMk/>
            <pc:sldMk cId="1334923944" sldId="317"/>
            <ac:spMk id="136" creationId="{DBC782B5-0B52-40B0-A88E-62C3B889C6CC}"/>
          </ac:spMkLst>
        </pc:spChg>
        <pc:spChg chg="add mod">
          <ac:chgData name="Grady Kurpasi" userId="5a91dfeba158c9e9" providerId="LiveId" clId="{60A1BF8C-FB03-4945-B9EC-64AE7D86DB53}" dt="2021-04-10T12:22:37.705" v="9629" actId="164"/>
          <ac:spMkLst>
            <pc:docMk/>
            <pc:sldMk cId="1334923944" sldId="317"/>
            <ac:spMk id="137" creationId="{4E926941-8F37-49AC-80BD-D1C3590E3687}"/>
          </ac:spMkLst>
        </pc:spChg>
        <pc:spChg chg="add mod">
          <ac:chgData name="Grady Kurpasi" userId="5a91dfeba158c9e9" providerId="LiveId" clId="{60A1BF8C-FB03-4945-B9EC-64AE7D86DB53}" dt="2021-04-10T12:22:37.705" v="9629" actId="164"/>
          <ac:spMkLst>
            <pc:docMk/>
            <pc:sldMk cId="1334923944" sldId="317"/>
            <ac:spMk id="138" creationId="{E988932C-9D21-4A90-ADA1-1C96B89FAF77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44" creationId="{E374D2C3-542C-4CF0-9809-96AB0986A840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48" creationId="{C931BC72-CACD-4700-8DBD-040A9E9219BB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51" creationId="{8D815101-AE82-4114-9F55-5FC9D77E097F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52" creationId="{14949972-D700-4616-8606-7867726EEE1D}"/>
          </ac:spMkLst>
        </pc:spChg>
        <pc:spChg chg="mod topLvl">
          <ac:chgData name="Grady Kurpasi" userId="5a91dfeba158c9e9" providerId="LiveId" clId="{60A1BF8C-FB03-4945-B9EC-64AE7D86DB53}" dt="2021-04-10T12:01:18.785" v="9183" actId="20577"/>
          <ac:spMkLst>
            <pc:docMk/>
            <pc:sldMk cId="1334923944" sldId="317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54" creationId="{9C721172-7258-4656-91EB-ACF27AE1302A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56" creationId="{228EBF8D-8549-471D-9E90-6FEB94955B51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157" creationId="{17F2A176-2DF8-4901-B92D-DB835872DD2E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158" creationId="{E241D27E-395A-4D58-ADDB-E437D98A9AEA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58" creationId="{FB9E59E5-6FF1-4483-8A81-70C872BB9661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159" creationId="{B0561205-BCD7-480F-A4BC-C4A18791392F}"/>
          </ac:spMkLst>
        </pc:spChg>
        <pc:spChg chg="del mod topLvl">
          <ac:chgData name="Grady Kurpasi" userId="5a91dfeba158c9e9" providerId="LiveId" clId="{60A1BF8C-FB03-4945-B9EC-64AE7D86DB53}" dt="2021-04-10T12:01:04.363" v="9177" actId="478"/>
          <ac:spMkLst>
            <pc:docMk/>
            <pc:sldMk cId="1334923944" sldId="317"/>
            <ac:spMk id="160" creationId="{35B9578F-F2CB-4E11-B77C-E6AA644E6DC2}"/>
          </ac:spMkLst>
        </pc:spChg>
        <pc:spChg chg="del mod topLvl">
          <ac:chgData name="Grady Kurpasi" userId="5a91dfeba158c9e9" providerId="LiveId" clId="{60A1BF8C-FB03-4945-B9EC-64AE7D86DB53}" dt="2021-04-10T12:00:09.864" v="9164" actId="478"/>
          <ac:spMkLst>
            <pc:docMk/>
            <pc:sldMk cId="1334923944" sldId="317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61" creationId="{F981D3C7-562A-4E89-9D08-E872D1B32CAA}"/>
          </ac:spMkLst>
        </pc:spChg>
        <pc:spChg chg="add del mod topLvl">
          <ac:chgData name="Grady Kurpasi" userId="5a91dfeba158c9e9" providerId="LiveId" clId="{60A1BF8C-FB03-4945-B9EC-64AE7D86DB53}" dt="2021-04-10T11:59:59.675" v="9163" actId="478"/>
          <ac:spMkLst>
            <pc:docMk/>
            <pc:sldMk cId="1334923944" sldId="317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65" creationId="{AE809093-7DD3-4F56-8170-DC82C4EA3AAB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68" creationId="{5D9593B2-81C8-421C-AD01-AAF5B73DF409}"/>
          </ac:spMkLst>
        </pc:spChg>
        <pc:spChg chg="mod topLvl">
          <ac:chgData name="Grady Kurpasi" userId="5a91dfeba158c9e9" providerId="LiveId" clId="{60A1BF8C-FB03-4945-B9EC-64AE7D86DB53}" dt="2021-04-10T12:01:22.175" v="9186" actId="20577"/>
          <ac:spMkLst>
            <pc:docMk/>
            <pc:sldMk cId="1334923944" sldId="317"/>
            <ac:spMk id="169" creationId="{656BFDAC-7DD3-447B-A2B0-3CD0BEBF0385}"/>
          </ac:spMkLst>
        </pc:spChg>
        <pc:spChg chg="mod topLvl">
          <ac:chgData name="Grady Kurpasi" userId="5a91dfeba158c9e9" providerId="LiveId" clId="{60A1BF8C-FB03-4945-B9EC-64AE7D86DB53}" dt="2021-04-10T12:01:25.505" v="9189" actId="20577"/>
          <ac:spMkLst>
            <pc:docMk/>
            <pc:sldMk cId="1334923944" sldId="317"/>
            <ac:spMk id="170" creationId="{EC25CBCA-848B-4D69-B2F3-40D7ADEB69F5}"/>
          </ac:spMkLst>
        </pc:spChg>
        <pc:spChg chg="del mod topLvl">
          <ac:chgData name="Grady Kurpasi" userId="5a91dfeba158c9e9" providerId="LiveId" clId="{60A1BF8C-FB03-4945-B9EC-64AE7D86DB53}" dt="2021-04-11T00:02:56.364" v="16157" actId="478"/>
          <ac:spMkLst>
            <pc:docMk/>
            <pc:sldMk cId="1334923944" sldId="317"/>
            <ac:spMk id="176" creationId="{7944C8C9-7B15-4FFC-B997-BBA22885EE50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81" creationId="{68D09D47-E3EA-4FF3-B571-BB738107A479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82" creationId="{B7517515-5D7A-4085-9759-31C381A38949}"/>
          </ac:spMkLst>
        </pc:spChg>
        <pc:spChg chg="mod topLvl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184" creationId="{F7429EA0-04A6-4405-A677-3E9CFA7C08B3}"/>
          </ac:spMkLst>
        </pc:spChg>
        <pc:spChg chg="mod topLvl">
          <ac:chgData name="Grady Kurpasi" userId="5a91dfeba158c9e9" providerId="LiveId" clId="{60A1BF8C-FB03-4945-B9EC-64AE7D86DB53}" dt="2021-04-10T12:00:34.477" v="9169" actId="1076"/>
          <ac:spMkLst>
            <pc:docMk/>
            <pc:sldMk cId="1334923944" sldId="317"/>
            <ac:spMk id="185" creationId="{7E9D9A03-293C-429F-B6D6-56DA9D5F7FB4}"/>
          </ac:spMkLst>
        </pc:spChg>
        <pc:spChg chg="mod topLvl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186" creationId="{AD9863FD-72E0-4E5F-B1F0-20D1F7B1B2B0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87" creationId="{92C282BE-B7D2-4F41-B3E5-271194D7C435}"/>
          </ac:spMkLst>
        </pc:spChg>
        <pc:spChg chg="del mod topLvl">
          <ac:chgData name="Grady Kurpasi" userId="5a91dfeba158c9e9" providerId="LiveId" clId="{60A1BF8C-FB03-4945-B9EC-64AE7D86DB53}" dt="2021-04-10T12:04:22.258" v="9239" actId="478"/>
          <ac:spMkLst>
            <pc:docMk/>
            <pc:sldMk cId="1334923944" sldId="317"/>
            <ac:spMk id="187" creationId="{E7D93DD1-2E9A-4307-9B93-54A4D4D9D0A7}"/>
          </ac:spMkLst>
        </pc:spChg>
        <pc:spChg chg="mod topLvl">
          <ac:chgData name="Grady Kurpasi" userId="5a91dfeba158c9e9" providerId="LiveId" clId="{60A1BF8C-FB03-4945-B9EC-64AE7D86DB53}" dt="2021-04-10T12:15:58.202" v="9408" actId="1038"/>
          <ac:spMkLst>
            <pc:docMk/>
            <pc:sldMk cId="1334923944" sldId="317"/>
            <ac:spMk id="188" creationId="{67C9AF22-5741-4437-8387-5C3DA1549D66}"/>
          </ac:spMkLst>
        </pc:spChg>
        <pc:spChg chg="del mod topLvl">
          <ac:chgData name="Grady Kurpasi" userId="5a91dfeba158c9e9" providerId="LiveId" clId="{60A1BF8C-FB03-4945-B9EC-64AE7D86DB53}" dt="2021-04-10T12:15:37.040" v="9390" actId="478"/>
          <ac:spMkLst>
            <pc:docMk/>
            <pc:sldMk cId="1334923944" sldId="317"/>
            <ac:spMk id="189" creationId="{22B44633-5C2F-431D-9324-14D2493D7BA8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89" creationId="{B8774BE8-C657-4507-A29E-C2632F19DE64}"/>
          </ac:spMkLst>
        </pc:spChg>
        <pc:spChg chg="del mod topLvl">
          <ac:chgData name="Grady Kurpasi" userId="5a91dfeba158c9e9" providerId="LiveId" clId="{60A1BF8C-FB03-4945-B9EC-64AE7D86DB53}" dt="2021-04-10T12:15:37.040" v="9390" actId="478"/>
          <ac:spMkLst>
            <pc:docMk/>
            <pc:sldMk cId="1334923944" sldId="317"/>
            <ac:spMk id="190" creationId="{1B1036AF-AAC9-49AC-BB92-136B0671CA4A}"/>
          </ac:spMkLst>
        </pc:spChg>
        <pc:spChg chg="mod topLvl">
          <ac:chgData name="Grady Kurpasi" userId="5a91dfeba158c9e9" providerId="LiveId" clId="{60A1BF8C-FB03-4945-B9EC-64AE7D86DB53}" dt="2021-04-10T12:03:28.914" v="9225" actId="164"/>
          <ac:spMkLst>
            <pc:docMk/>
            <pc:sldMk cId="1334923944" sldId="317"/>
            <ac:spMk id="191" creationId="{1C4F7D57-841B-42C6-A601-5FF2CF971054}"/>
          </ac:spMkLst>
        </pc:spChg>
        <pc:spChg chg="mod topLvl">
          <ac:chgData name="Grady Kurpasi" userId="5a91dfeba158c9e9" providerId="LiveId" clId="{60A1BF8C-FB03-4945-B9EC-64AE7D86DB53}" dt="2021-04-10T12:03:28.914" v="9225" actId="164"/>
          <ac:spMkLst>
            <pc:docMk/>
            <pc:sldMk cId="1334923944" sldId="317"/>
            <ac:spMk id="195" creationId="{596E086E-3583-40C3-A3F7-15CDFDC6783E}"/>
          </ac:spMkLst>
        </pc:spChg>
        <pc:spChg chg="mod topLvl">
          <ac:chgData name="Grady Kurpasi" userId="5a91dfeba158c9e9" providerId="LiveId" clId="{60A1BF8C-FB03-4945-B9EC-64AE7D86DB53}" dt="2021-04-10T12:15:48.082" v="9396" actId="1038"/>
          <ac:spMkLst>
            <pc:docMk/>
            <pc:sldMk cId="1334923944" sldId="317"/>
            <ac:spMk id="196" creationId="{9CA92FF7-4ED2-4C28-8048-F7EDCC9CAB29}"/>
          </ac:spMkLst>
        </pc:spChg>
        <pc:spChg chg="mod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198" creationId="{E261C2DF-3C45-43E5-9DD6-86544945000D}"/>
          </ac:spMkLst>
        </pc:spChg>
        <pc:spChg chg="mod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199" creationId="{02A35C2A-CB9C-4444-9656-BF36430E5B04}"/>
          </ac:spMkLst>
        </pc:spChg>
        <pc:spChg chg="mod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202" creationId="{241BCEA7-06BF-4180-8AA2-2BEAC4EC1E3F}"/>
          </ac:spMkLst>
        </pc:spChg>
        <pc:spChg chg="mod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205" creationId="{DCA776BE-851E-4562-B0D8-854278EE14BF}"/>
          </ac:spMkLst>
        </pc:spChg>
        <pc:spChg chg="mod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206" creationId="{A2620233-15EA-4B1B-B241-CFAE6D7DCB88}"/>
          </ac:spMkLst>
        </pc:spChg>
        <pc:spChg chg="mod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209" creationId="{0F311916-0BB6-4FF4-840E-2AC18A0D2CA6}"/>
          </ac:spMkLst>
        </pc:spChg>
        <pc:spChg chg="mod">
          <ac:chgData name="Grady Kurpasi" userId="5a91dfeba158c9e9" providerId="LiveId" clId="{60A1BF8C-FB03-4945-B9EC-64AE7D86DB53}" dt="2021-04-10T12:16:18.773" v="9417" actId="20577"/>
          <ac:spMkLst>
            <pc:docMk/>
            <pc:sldMk cId="1334923944" sldId="317"/>
            <ac:spMk id="232" creationId="{02011C68-3AB1-4177-92A1-6210B42CF86B}"/>
          </ac:spMkLst>
        </pc:spChg>
        <pc:spChg chg="mod">
          <ac:chgData name="Grady Kurpasi" userId="5a91dfeba158c9e9" providerId="LiveId" clId="{60A1BF8C-FB03-4945-B9EC-64AE7D86DB53}" dt="2021-04-10T12:16:10.440" v="9413" actId="20577"/>
          <ac:spMkLst>
            <pc:docMk/>
            <pc:sldMk cId="1334923944" sldId="317"/>
            <ac:spMk id="233" creationId="{E4B628D8-A193-46CE-90B4-DF4F3333CEAB}"/>
          </ac:spMkLst>
        </pc:spChg>
        <pc:spChg chg="mod">
          <ac:chgData name="Grady Kurpasi" userId="5a91dfeba158c9e9" providerId="LiveId" clId="{60A1BF8C-FB03-4945-B9EC-64AE7D86DB53}" dt="2021-04-10T12:16:14.971" v="9415" actId="20577"/>
          <ac:spMkLst>
            <pc:docMk/>
            <pc:sldMk cId="1334923944" sldId="317"/>
            <ac:spMk id="234" creationId="{6F92BCD7-E778-4C5E-AD11-260F50B553F8}"/>
          </ac:spMkLst>
        </pc:spChg>
        <pc:spChg chg="mod">
          <ac:chgData name="Grady Kurpasi" userId="5a91dfeba158c9e9" providerId="LiveId" clId="{60A1BF8C-FB03-4945-B9EC-64AE7D86DB53}" dt="2021-04-10T12:16:05.339" v="9411" actId="20577"/>
          <ac:spMkLst>
            <pc:docMk/>
            <pc:sldMk cId="1334923944" sldId="317"/>
            <ac:spMk id="235" creationId="{1C7064C0-6F6F-41B8-97D2-F083793CAF2C}"/>
          </ac:spMkLst>
        </pc:spChg>
        <pc:spChg chg="add del mod">
          <ac:chgData name="Grady Kurpasi" userId="5a91dfeba158c9e9" providerId="LiveId" clId="{60A1BF8C-FB03-4945-B9EC-64AE7D86DB53}" dt="2021-04-10T12:20:01.699" v="9548" actId="478"/>
          <ac:spMkLst>
            <pc:docMk/>
            <pc:sldMk cId="1334923944" sldId="317"/>
            <ac:spMk id="236" creationId="{A8CE0AE8-D4B7-4D8F-B4B4-D4FF8F2457C4}"/>
          </ac:spMkLst>
        </pc:spChg>
        <pc:spChg chg="add mod">
          <ac:chgData name="Grady Kurpasi" userId="5a91dfeba158c9e9" providerId="LiveId" clId="{60A1BF8C-FB03-4945-B9EC-64AE7D86DB53}" dt="2021-04-10T12:23:47.059" v="9649" actId="20577"/>
          <ac:spMkLst>
            <pc:docMk/>
            <pc:sldMk cId="1334923944" sldId="317"/>
            <ac:spMk id="237" creationId="{2F6B3A1A-C783-4C09-B5C6-89536E9EC6A4}"/>
          </ac:spMkLst>
        </pc:spChg>
        <pc:spChg chg="add mod">
          <ac:chgData name="Grady Kurpasi" userId="5a91dfeba158c9e9" providerId="LiveId" clId="{60A1BF8C-FB03-4945-B9EC-64AE7D86DB53}" dt="2021-04-10T12:23:30.320" v="9645" actId="6549"/>
          <ac:spMkLst>
            <pc:docMk/>
            <pc:sldMk cId="1334923944" sldId="317"/>
            <ac:spMk id="238" creationId="{00EE9D58-B37C-4380-939F-8A9F6ECE801A}"/>
          </ac:spMkLst>
        </pc:spChg>
        <pc:spChg chg="mod">
          <ac:chgData name="Grady Kurpasi" userId="5a91dfeba158c9e9" providerId="LiveId" clId="{60A1BF8C-FB03-4945-B9EC-64AE7D86DB53}" dt="2021-04-10T12:23:16.687" v="9642" actId="20577"/>
          <ac:spMkLst>
            <pc:docMk/>
            <pc:sldMk cId="1334923944" sldId="317"/>
            <ac:spMk id="240" creationId="{571EB271-ABEE-454A-AA48-53DA74732951}"/>
          </ac:spMkLst>
        </pc:spChg>
        <pc:spChg chg="mod">
          <ac:chgData name="Grady Kurpasi" userId="5a91dfeba158c9e9" providerId="LiveId" clId="{60A1BF8C-FB03-4945-B9EC-64AE7D86DB53}" dt="2021-04-10T12:23:14.148" v="9640" actId="20577"/>
          <ac:spMkLst>
            <pc:docMk/>
            <pc:sldMk cId="1334923944" sldId="317"/>
            <ac:spMk id="241" creationId="{0F6441AB-95FD-41D0-971C-9D0696720FAF}"/>
          </ac:spMkLst>
        </pc:spChg>
        <pc:spChg chg="mod">
          <ac:chgData name="Grady Kurpasi" userId="5a91dfeba158c9e9" providerId="LiveId" clId="{60A1BF8C-FB03-4945-B9EC-64AE7D86DB53}" dt="2021-04-10T12:23:11.777" v="9638" actId="20577"/>
          <ac:spMkLst>
            <pc:docMk/>
            <pc:sldMk cId="1334923944" sldId="317"/>
            <ac:spMk id="242" creationId="{66D669CE-9B09-400C-B770-22503F372104}"/>
          </ac:spMkLst>
        </pc:spChg>
        <pc:spChg chg="mod">
          <ac:chgData name="Grady Kurpasi" userId="5a91dfeba158c9e9" providerId="LiveId" clId="{60A1BF8C-FB03-4945-B9EC-64AE7D86DB53}" dt="2021-04-10T12:23:06.611" v="9636" actId="20577"/>
          <ac:spMkLst>
            <pc:docMk/>
            <pc:sldMk cId="1334923944" sldId="317"/>
            <ac:spMk id="243" creationId="{C295CE47-7C49-4562-9770-0C694D16F41A}"/>
          </ac:spMkLst>
        </pc:spChg>
        <pc:spChg chg="add mod">
          <ac:chgData name="Grady Kurpasi" userId="5a91dfeba158c9e9" providerId="LiveId" clId="{60A1BF8C-FB03-4945-B9EC-64AE7D86DB53}" dt="2021-04-10T12:37:51.448" v="9785" actId="14100"/>
          <ac:spMkLst>
            <pc:docMk/>
            <pc:sldMk cId="1334923944" sldId="317"/>
            <ac:spMk id="244" creationId="{CE78CD07-8346-4813-9D2F-5B199D9048E1}"/>
          </ac:spMkLst>
        </pc:spChg>
        <pc:spChg chg="add mod">
          <ac:chgData name="Grady Kurpasi" userId="5a91dfeba158c9e9" providerId="LiveId" clId="{60A1BF8C-FB03-4945-B9EC-64AE7D86DB53}" dt="2021-04-10T12:39:04.841" v="9945" actId="20577"/>
          <ac:spMkLst>
            <pc:docMk/>
            <pc:sldMk cId="1334923944" sldId="317"/>
            <ac:spMk id="245" creationId="{06EE9E3F-545C-47C8-A27E-278FCC22C7F9}"/>
          </ac:spMkLst>
        </pc:spChg>
        <pc:spChg chg="add mod">
          <ac:chgData name="Grady Kurpasi" userId="5a91dfeba158c9e9" providerId="LiveId" clId="{60A1BF8C-FB03-4945-B9EC-64AE7D86DB53}" dt="2021-04-10T12:40:40.787" v="10019" actId="1036"/>
          <ac:spMkLst>
            <pc:docMk/>
            <pc:sldMk cId="1334923944" sldId="317"/>
            <ac:spMk id="246" creationId="{84D200FB-4AC8-4B23-B3F0-996681AEF9C2}"/>
          </ac:spMkLst>
        </pc:spChg>
        <pc:grpChg chg="add del mod">
          <ac:chgData name="Grady Kurpasi" userId="5a91dfeba158c9e9" providerId="LiveId" clId="{60A1BF8C-FB03-4945-B9EC-64AE7D86DB53}" dt="2021-04-11T00:02:56.364" v="16157" actId="478"/>
          <ac:grpSpMkLst>
            <pc:docMk/>
            <pc:sldMk cId="1334923944" sldId="317"/>
            <ac:grpSpMk id="9" creationId="{736B25E2-9F72-4E17-A738-B624C8568AA1}"/>
          </ac:grpSpMkLst>
        </pc:grpChg>
        <pc:grpChg chg="add del mod">
          <ac:chgData name="Grady Kurpasi" userId="5a91dfeba158c9e9" providerId="LiveId" clId="{60A1BF8C-FB03-4945-B9EC-64AE7D86DB53}" dt="2021-04-11T00:02:56.364" v="16157" actId="478"/>
          <ac:grpSpMkLst>
            <pc:docMk/>
            <pc:sldMk cId="1334923944" sldId="317"/>
            <ac:grpSpMk id="15" creationId="{56A83153-AE8C-493A-9934-FF8C15AC24D0}"/>
          </ac:grpSpMkLst>
        </pc:grpChg>
        <pc:grpChg chg="add del mod">
          <ac:chgData name="Grady Kurpasi" userId="5a91dfeba158c9e9" providerId="LiveId" clId="{60A1BF8C-FB03-4945-B9EC-64AE7D86DB53}" dt="2021-04-11T00:02:56.364" v="16157" actId="478"/>
          <ac:grpSpMkLst>
            <pc:docMk/>
            <pc:sldMk cId="1334923944" sldId="317"/>
            <ac:grpSpMk id="42" creationId="{71F1BAA0-9531-4683-90D3-DC42E1321C9F}"/>
          </ac:grpSpMkLst>
        </pc:grpChg>
        <pc:grpChg chg="add mod">
          <ac:chgData name="Grady Kurpasi" userId="5a91dfeba158c9e9" providerId="LiveId" clId="{60A1BF8C-FB03-4945-B9EC-64AE7D86DB53}" dt="2021-04-10T12:22:37.705" v="9629" actId="164"/>
          <ac:grpSpMkLst>
            <pc:docMk/>
            <pc:sldMk cId="1334923944" sldId="317"/>
            <ac:grpSpMk id="44" creationId="{8D479CEF-D6A3-4493-8A58-9461440519E5}"/>
          </ac:grpSpMkLst>
        </pc:grpChg>
        <pc:grpChg chg="add del mod">
          <ac:chgData name="Grady Kurpasi" userId="5a91dfeba158c9e9" providerId="LiveId" clId="{60A1BF8C-FB03-4945-B9EC-64AE7D86DB53}" dt="2021-04-11T00:02:56.364" v="16157" actId="478"/>
          <ac:grpSpMkLst>
            <pc:docMk/>
            <pc:sldMk cId="1334923944" sldId="317"/>
            <ac:grpSpMk id="114" creationId="{48802098-0FCD-485F-950B-660BEBED994D}"/>
          </ac:grpSpMkLst>
        </pc:grpChg>
        <pc:grpChg chg="add del mod">
          <ac:chgData name="Grady Kurpasi" userId="5a91dfeba158c9e9" providerId="LiveId" clId="{60A1BF8C-FB03-4945-B9EC-64AE7D86DB53}" dt="2021-04-11T00:02:56.364" v="16157" actId="478"/>
          <ac:grpSpMkLst>
            <pc:docMk/>
            <pc:sldMk cId="1334923944" sldId="317"/>
            <ac:grpSpMk id="119" creationId="{9B390E4B-1C27-4B30-A0D2-0280CEB7D4BC}"/>
          </ac:grpSpMkLst>
        </pc:grpChg>
        <pc:grpChg chg="add mod">
          <ac:chgData name="Grady Kurpasi" userId="5a91dfeba158c9e9" providerId="LiveId" clId="{60A1BF8C-FB03-4945-B9EC-64AE7D86DB53}" dt="2021-04-10T12:15:15.852" v="9381" actId="1036"/>
          <ac:grpSpMkLst>
            <pc:docMk/>
            <pc:sldMk cId="1334923944" sldId="317"/>
            <ac:grpSpMk id="126" creationId="{37566762-24C1-46D7-9A85-9302BB97C76E}"/>
          </ac:grpSpMkLst>
        </pc:grpChg>
        <pc:grpChg chg="add mod">
          <ac:chgData name="Grady Kurpasi" userId="5a91dfeba158c9e9" providerId="LiveId" clId="{60A1BF8C-FB03-4945-B9EC-64AE7D86DB53}" dt="2021-04-10T12:15:15.852" v="9381" actId="1036"/>
          <ac:grpSpMkLst>
            <pc:docMk/>
            <pc:sldMk cId="1334923944" sldId="317"/>
            <ac:grpSpMk id="131" creationId="{87D04FEF-4AB5-472A-962C-B0D4F1A360D9}"/>
          </ac:grpSpMkLst>
        </pc:grpChg>
        <pc:grpChg chg="add mod">
          <ac:chgData name="Grady Kurpasi" userId="5a91dfeba158c9e9" providerId="LiveId" clId="{60A1BF8C-FB03-4945-B9EC-64AE7D86DB53}" dt="2021-04-11T00:02:56.753" v="16158"/>
          <ac:grpSpMkLst>
            <pc:docMk/>
            <pc:sldMk cId="1334923944" sldId="317"/>
            <ac:grpSpMk id="143" creationId="{BF3C3E77-FB2B-4567-B061-37CFA636AC19}"/>
          </ac:grpSpMkLst>
        </pc:grpChg>
        <pc:grpChg chg="add mod">
          <ac:chgData name="Grady Kurpasi" userId="5a91dfeba158c9e9" providerId="LiveId" clId="{60A1BF8C-FB03-4945-B9EC-64AE7D86DB53}" dt="2021-04-11T00:02:56.753" v="16158"/>
          <ac:grpSpMkLst>
            <pc:docMk/>
            <pc:sldMk cId="1334923944" sldId="317"/>
            <ac:grpSpMk id="149" creationId="{A29E2F92-EA82-4A7A-9F7B-F6660525E1D5}"/>
          </ac:grpSpMkLst>
        </pc:grpChg>
        <pc:grpChg chg="del">
          <ac:chgData name="Grady Kurpasi" userId="5a91dfeba158c9e9" providerId="LiveId" clId="{60A1BF8C-FB03-4945-B9EC-64AE7D86DB53}" dt="2021-04-10T11:59:45.233" v="9158" actId="165"/>
          <ac:grpSpMkLst>
            <pc:docMk/>
            <pc:sldMk cId="1334923944" sldId="317"/>
            <ac:grpSpMk id="152" creationId="{A87F2927-0D8E-4D24-A2C4-AFF84A8EFAE8}"/>
          </ac:grpSpMkLst>
        </pc:grpChg>
        <pc:grpChg chg="add mod">
          <ac:chgData name="Grady Kurpasi" userId="5a91dfeba158c9e9" providerId="LiveId" clId="{60A1BF8C-FB03-4945-B9EC-64AE7D86DB53}" dt="2021-04-11T00:02:56.753" v="16158"/>
          <ac:grpSpMkLst>
            <pc:docMk/>
            <pc:sldMk cId="1334923944" sldId="317"/>
            <ac:grpSpMk id="157" creationId="{D468D32F-CD94-41C3-87AF-A3631AA85141}"/>
          </ac:grpSpMkLst>
        </pc:grpChg>
        <pc:grpChg chg="add mod">
          <ac:chgData name="Grady Kurpasi" userId="5a91dfeba158c9e9" providerId="LiveId" clId="{60A1BF8C-FB03-4945-B9EC-64AE7D86DB53}" dt="2021-04-11T00:02:56.753" v="16158"/>
          <ac:grpSpMkLst>
            <pc:docMk/>
            <pc:sldMk cId="1334923944" sldId="317"/>
            <ac:grpSpMk id="162" creationId="{4C1C6ECA-DE61-4725-9A80-F4C52E57657E}"/>
          </ac:grpSpMkLst>
        </pc:grpChg>
        <pc:grpChg chg="del mod topLvl">
          <ac:chgData name="Grady Kurpasi" userId="5a91dfeba158c9e9" providerId="LiveId" clId="{60A1BF8C-FB03-4945-B9EC-64AE7D86DB53}" dt="2021-04-11T00:02:56.364" v="16157" actId="478"/>
          <ac:grpSpMkLst>
            <pc:docMk/>
            <pc:sldMk cId="1334923944" sldId="317"/>
            <ac:grpSpMk id="174" creationId="{EDD52376-DF7E-4645-855B-A665B4368235}"/>
          </ac:grpSpMkLst>
        </pc:grpChg>
        <pc:grpChg chg="mod topLvl">
          <ac:chgData name="Grady Kurpasi" userId="5a91dfeba158c9e9" providerId="LiveId" clId="{60A1BF8C-FB03-4945-B9EC-64AE7D86DB53}" dt="2021-04-10T12:15:15.852" v="9381" actId="1036"/>
          <ac:grpSpMkLst>
            <pc:docMk/>
            <pc:sldMk cId="1334923944" sldId="317"/>
            <ac:grpSpMk id="179" creationId="{6EB105F0-8D38-4EA8-B586-79956A26F547}"/>
          </ac:grpSpMkLst>
        </pc:grpChg>
        <pc:grpChg chg="add mod">
          <ac:chgData name="Grady Kurpasi" userId="5a91dfeba158c9e9" providerId="LiveId" clId="{60A1BF8C-FB03-4945-B9EC-64AE7D86DB53}" dt="2021-04-11T00:02:56.753" v="16158"/>
          <ac:grpSpMkLst>
            <pc:docMk/>
            <pc:sldMk cId="1334923944" sldId="317"/>
            <ac:grpSpMk id="180" creationId="{8B81FE80-DF7A-49D1-B696-A644AE57DC0F}"/>
          </ac:grpSpMkLst>
        </pc:grpChg>
        <pc:grpChg chg="mod topLvl">
          <ac:chgData name="Grady Kurpasi" userId="5a91dfeba158c9e9" providerId="LiveId" clId="{60A1BF8C-FB03-4945-B9EC-64AE7D86DB53}" dt="2021-04-10T12:15:15.852" v="9381" actId="1036"/>
          <ac:grpSpMkLst>
            <pc:docMk/>
            <pc:sldMk cId="1334923944" sldId="317"/>
            <ac:grpSpMk id="183" creationId="{27DF87FC-D3E0-4006-8039-F5CFA2AB91F5}"/>
          </ac:grpSpMkLst>
        </pc:grpChg>
        <pc:grpChg chg="add mod">
          <ac:chgData name="Grady Kurpasi" userId="5a91dfeba158c9e9" providerId="LiveId" clId="{60A1BF8C-FB03-4945-B9EC-64AE7D86DB53}" dt="2021-04-11T00:02:56.753" v="16158"/>
          <ac:grpSpMkLst>
            <pc:docMk/>
            <pc:sldMk cId="1334923944" sldId="317"/>
            <ac:grpSpMk id="190" creationId="{813E048D-4217-4C34-9080-136AB1217970}"/>
          </ac:grpSpMkLst>
        </pc:grpChg>
        <pc:grpChg chg="mod">
          <ac:chgData name="Grady Kurpasi" userId="5a91dfeba158c9e9" providerId="LiveId" clId="{60A1BF8C-FB03-4945-B9EC-64AE7D86DB53}" dt="2021-04-10T11:59:45.233" v="9158" actId="165"/>
          <ac:grpSpMkLst>
            <pc:docMk/>
            <pc:sldMk cId="1334923944" sldId="317"/>
            <ac:grpSpMk id="197" creationId="{0AB11E5D-58FF-4514-BF37-6232FF3F4148}"/>
          </ac:grpSpMkLst>
        </pc:grpChg>
        <pc:grpChg chg="add del mod">
          <ac:chgData name="Grady Kurpasi" userId="5a91dfeba158c9e9" providerId="LiveId" clId="{60A1BF8C-FB03-4945-B9EC-64AE7D86DB53}" dt="2021-04-11T00:02:56.364" v="16157" actId="478"/>
          <ac:grpSpMkLst>
            <pc:docMk/>
            <pc:sldMk cId="1334923944" sldId="317"/>
            <ac:grpSpMk id="214" creationId="{6A55E15A-2358-4C4C-A11B-94467182B75E}"/>
          </ac:grpSpMkLst>
        </pc:grpChg>
        <pc:grpChg chg="add del mod">
          <ac:chgData name="Grady Kurpasi" userId="5a91dfeba158c9e9" providerId="LiveId" clId="{60A1BF8C-FB03-4945-B9EC-64AE7D86DB53}" dt="2021-04-11T00:02:56.364" v="16157" actId="478"/>
          <ac:grpSpMkLst>
            <pc:docMk/>
            <pc:sldMk cId="1334923944" sldId="317"/>
            <ac:grpSpMk id="231" creationId="{A837617E-88D7-4DB5-BBC9-532B6AD214C1}"/>
          </ac:grpSpMkLst>
        </pc:grpChg>
        <pc:grpChg chg="add mod">
          <ac:chgData name="Grady Kurpasi" userId="5a91dfeba158c9e9" providerId="LiveId" clId="{60A1BF8C-FB03-4945-B9EC-64AE7D86DB53}" dt="2021-04-10T12:23:02.894" v="9634" actId="1076"/>
          <ac:grpSpMkLst>
            <pc:docMk/>
            <pc:sldMk cId="1334923944" sldId="317"/>
            <ac:grpSpMk id="239" creationId="{4DBAF57A-9DE0-4E13-B152-49019D2DDA93}"/>
          </ac:grpSpMkLst>
        </pc:grpChg>
        <pc:grpChg chg="add mod">
          <ac:chgData name="Grady Kurpasi" userId="5a91dfeba158c9e9" providerId="LiveId" clId="{60A1BF8C-FB03-4945-B9EC-64AE7D86DB53}" dt="2021-04-11T00:02:56.753" v="16158"/>
          <ac:grpSpMkLst>
            <pc:docMk/>
            <pc:sldMk cId="1334923944" sldId="317"/>
            <ac:grpSpMk id="257" creationId="{2204025C-3480-4E2F-8C91-C439D38EA083}"/>
          </ac:grpSpMkLst>
        </pc:grpChg>
        <pc:graphicFrameChg chg="del">
          <ac:chgData name="Grady Kurpasi" userId="5a91dfeba158c9e9" providerId="LiveId" clId="{60A1BF8C-FB03-4945-B9EC-64AE7D86DB53}" dt="2021-04-10T11:59:26.087" v="9157" actId="478"/>
          <ac:graphicFrameMkLst>
            <pc:docMk/>
            <pc:sldMk cId="1334923944" sldId="317"/>
            <ac:graphicFrameMk id="82" creationId="{007FD6B7-EC68-42A2-B73E-8E0EB7A0F4CA}"/>
          </ac:graphicFrameMkLst>
        </pc:graphicFrameChg>
        <pc:graphicFrameChg chg="del">
          <ac:chgData name="Grady Kurpasi" userId="5a91dfeba158c9e9" providerId="LiveId" clId="{60A1BF8C-FB03-4945-B9EC-64AE7D86DB53}" dt="2021-04-10T11:59:26.087" v="9157" actId="478"/>
          <ac:graphicFrameMkLst>
            <pc:docMk/>
            <pc:sldMk cId="1334923944" sldId="317"/>
            <ac:graphicFrameMk id="84" creationId="{B2BE0C40-1AC8-4FC6-958B-143879E66084}"/>
          </ac:graphicFrameMkLst>
        </pc:graphicFrameChg>
        <pc:graphicFrameChg chg="del">
          <ac:chgData name="Grady Kurpasi" userId="5a91dfeba158c9e9" providerId="LiveId" clId="{60A1BF8C-FB03-4945-B9EC-64AE7D86DB53}" dt="2021-04-10T11:59:26.087" v="9157" actId="478"/>
          <ac:graphicFrameMkLst>
            <pc:docMk/>
            <pc:sldMk cId="1334923944" sldId="317"/>
            <ac:graphicFrameMk id="89" creationId="{8812BC08-32E6-432C-A31E-BB6185F0D3DE}"/>
          </ac:graphicFrameMkLst>
        </pc:graphicFrameChg>
        <pc:graphicFrameChg chg="del">
          <ac:chgData name="Grady Kurpasi" userId="5a91dfeba158c9e9" providerId="LiveId" clId="{60A1BF8C-FB03-4945-B9EC-64AE7D86DB53}" dt="2021-04-10T11:59:26.087" v="9157" actId="478"/>
          <ac:graphicFrameMkLst>
            <pc:docMk/>
            <pc:sldMk cId="1334923944" sldId="317"/>
            <ac:graphicFrameMk id="91" creationId="{0DE930A8-4BDD-4044-BE52-2DDAB8642914}"/>
          </ac:graphicFrameMkLst>
        </pc:graphicFrameChg>
        <pc:graphicFrameChg chg="del">
          <ac:chgData name="Grady Kurpasi" userId="5a91dfeba158c9e9" providerId="LiveId" clId="{60A1BF8C-FB03-4945-B9EC-64AE7D86DB53}" dt="2021-04-10T11:59:26.087" v="9157" actId="478"/>
          <ac:graphicFrameMkLst>
            <pc:docMk/>
            <pc:sldMk cId="1334923944" sldId="317"/>
            <ac:graphicFrameMk id="100" creationId="{BB7BC66F-73CA-48E8-9C97-9991C1CFBCB3}"/>
          </ac:graphicFrameMkLst>
        </pc:graphicFrameChg>
        <pc:graphicFrameChg chg="del">
          <ac:chgData name="Grady Kurpasi" userId="5a91dfeba158c9e9" providerId="LiveId" clId="{60A1BF8C-FB03-4945-B9EC-64AE7D86DB53}" dt="2021-04-10T11:59:26.087" v="9157" actId="478"/>
          <ac:graphicFrameMkLst>
            <pc:docMk/>
            <pc:sldMk cId="1334923944" sldId="317"/>
            <ac:graphicFrameMk id="154" creationId="{CA291D5D-8AB7-4A3F-8986-5CDEA8BE036E}"/>
          </ac:graphicFrameMkLst>
        </pc:graphicFrameChg>
        <pc:graphicFrameChg chg="del">
          <ac:chgData name="Grady Kurpasi" userId="5a91dfeba158c9e9" providerId="LiveId" clId="{60A1BF8C-FB03-4945-B9EC-64AE7D86DB53}" dt="2021-04-10T11:59:26.087" v="9157" actId="478"/>
          <ac:graphicFrameMkLst>
            <pc:docMk/>
            <pc:sldMk cId="1334923944" sldId="317"/>
            <ac:graphicFrameMk id="156" creationId="{00909552-431B-447A-A860-9254C0008F74}"/>
          </ac:graphicFrameMkLst>
        </pc:graphicFrameChg>
        <pc:picChg chg="add del mod">
          <ac:chgData name="Grady Kurpasi" userId="5a91dfeba158c9e9" providerId="LiveId" clId="{60A1BF8C-FB03-4945-B9EC-64AE7D86DB53}" dt="2021-04-10T12:03:17.160" v="9222" actId="478"/>
          <ac:picMkLst>
            <pc:docMk/>
            <pc:sldMk cId="1334923944" sldId="317"/>
            <ac:picMk id="111" creationId="{42BD3F09-4A90-4C7F-91D6-15965F3E81F6}"/>
          </ac:picMkLst>
        </pc:picChg>
        <pc:picChg chg="mod">
          <ac:chgData name="Grady Kurpasi" userId="5a91dfeba158c9e9" providerId="LiveId" clId="{60A1BF8C-FB03-4945-B9EC-64AE7D86DB53}" dt="2021-04-10T12:03:30.273" v="9226"/>
          <ac:picMkLst>
            <pc:docMk/>
            <pc:sldMk cId="1334923944" sldId="317"/>
            <ac:picMk id="116" creationId="{F65D9513-55B7-4971-88D0-2060BEF26C50}"/>
          </ac:picMkLst>
        </pc:picChg>
        <pc:picChg chg="mod">
          <ac:chgData name="Grady Kurpasi" userId="5a91dfeba158c9e9" providerId="LiveId" clId="{60A1BF8C-FB03-4945-B9EC-64AE7D86DB53}" dt="2021-04-10T12:03:47.521" v="9231"/>
          <ac:picMkLst>
            <pc:docMk/>
            <pc:sldMk cId="1334923944" sldId="317"/>
            <ac:picMk id="121" creationId="{9280CD7A-6977-4226-A660-94FB8A2F3FBB}"/>
          </ac:picMkLst>
        </pc:picChg>
        <pc:picChg chg="add mod">
          <ac:chgData name="Grady Kurpasi" userId="5a91dfeba158c9e9" providerId="LiveId" clId="{60A1BF8C-FB03-4945-B9EC-64AE7D86DB53}" dt="2021-04-11T00:02:56.753" v="16158"/>
          <ac:picMkLst>
            <pc:docMk/>
            <pc:sldMk cId="1334923944" sldId="317"/>
            <ac:picMk id="125" creationId="{0FD36EB2-12F5-4B74-B347-030F77780271}"/>
          </ac:picMkLst>
        </pc:picChg>
        <pc:picChg chg="mod">
          <ac:chgData name="Grady Kurpasi" userId="5a91dfeba158c9e9" providerId="LiveId" clId="{60A1BF8C-FB03-4945-B9EC-64AE7D86DB53}" dt="2021-04-10T12:04:31.006" v="9240"/>
          <ac:picMkLst>
            <pc:docMk/>
            <pc:sldMk cId="1334923944" sldId="317"/>
            <ac:picMk id="128" creationId="{6BAFE6FE-474E-4728-AF8A-2AD5E767B072}"/>
          </ac:picMkLst>
        </pc:picChg>
        <pc:picChg chg="mod">
          <ac:chgData name="Grady Kurpasi" userId="5a91dfeba158c9e9" providerId="LiveId" clId="{60A1BF8C-FB03-4945-B9EC-64AE7D86DB53}" dt="2021-04-10T12:04:31.006" v="9240"/>
          <ac:picMkLst>
            <pc:docMk/>
            <pc:sldMk cId="1334923944" sldId="317"/>
            <ac:picMk id="133" creationId="{777CF56A-E439-4118-A6C3-DF24C1BE2297}"/>
          </ac:picMkLst>
        </pc:picChg>
        <pc:picChg chg="mod">
          <ac:chgData name="Grady Kurpasi" userId="5a91dfeba158c9e9" providerId="LiveId" clId="{60A1BF8C-FB03-4945-B9EC-64AE7D86DB53}" dt="2021-04-11T00:02:56.753" v="16158"/>
          <ac:picMkLst>
            <pc:docMk/>
            <pc:sldMk cId="1334923944" sldId="317"/>
            <ac:picMk id="145" creationId="{6EE01936-B05A-4C6D-A1E5-470707751180}"/>
          </ac:picMkLst>
        </pc:picChg>
        <pc:picChg chg="mod">
          <ac:chgData name="Grady Kurpasi" userId="5a91dfeba158c9e9" providerId="LiveId" clId="{60A1BF8C-FB03-4945-B9EC-64AE7D86DB53}" dt="2021-04-11T00:02:56.753" v="16158"/>
          <ac:picMkLst>
            <pc:docMk/>
            <pc:sldMk cId="1334923944" sldId="317"/>
            <ac:picMk id="159" creationId="{E2B2E883-AC12-48A3-AF6C-61CDD7BD2138}"/>
          </ac:picMkLst>
        </pc:picChg>
        <pc:picChg chg="mod">
          <ac:chgData name="Grady Kurpasi" userId="5a91dfeba158c9e9" providerId="LiveId" clId="{60A1BF8C-FB03-4945-B9EC-64AE7D86DB53}" dt="2021-04-11T00:02:56.753" v="16158"/>
          <ac:picMkLst>
            <pc:docMk/>
            <pc:sldMk cId="1334923944" sldId="317"/>
            <ac:picMk id="166" creationId="{8A110B6C-8AC8-4101-A494-508CBA4F1B0E}"/>
          </ac:picMkLst>
        </pc:picChg>
        <pc:picChg chg="del mod topLvl">
          <ac:chgData name="Grady Kurpasi" userId="5a91dfeba158c9e9" providerId="LiveId" clId="{60A1BF8C-FB03-4945-B9EC-64AE7D86DB53}" dt="2021-04-11T00:02:56.364" v="16157" actId="478"/>
          <ac:picMkLst>
            <pc:docMk/>
            <pc:sldMk cId="1334923944" sldId="317"/>
            <ac:picMk id="177" creationId="{94638AE6-8F32-469A-B36B-35C9D952FE03}"/>
          </ac:picMkLst>
        </pc:picChg>
        <pc:picChg chg="mod topLvl">
          <ac:chgData name="Grady Kurpasi" userId="5a91dfeba158c9e9" providerId="LiveId" clId="{60A1BF8C-FB03-4945-B9EC-64AE7D86DB53}" dt="2021-04-10T12:03:28.914" v="9225" actId="164"/>
          <ac:picMkLst>
            <pc:docMk/>
            <pc:sldMk cId="1334923944" sldId="317"/>
            <ac:picMk id="192" creationId="{09587EC2-0D7D-426F-800C-81BE58EE041E}"/>
          </ac:picMkLst>
        </pc:picChg>
        <pc:picChg chg="mod">
          <ac:chgData name="Grady Kurpasi" userId="5a91dfeba158c9e9" providerId="LiveId" clId="{60A1BF8C-FB03-4945-B9EC-64AE7D86DB53}" dt="2021-04-10T11:59:45.233" v="9158" actId="165"/>
          <ac:picMkLst>
            <pc:docMk/>
            <pc:sldMk cId="1334923944" sldId="317"/>
            <ac:picMk id="200" creationId="{B85535E1-5870-4EB5-B8E2-4197101F9C0B}"/>
          </ac:picMkLst>
        </pc:picChg>
        <pc:picChg chg="mod">
          <ac:chgData name="Grady Kurpasi" userId="5a91dfeba158c9e9" providerId="LiveId" clId="{60A1BF8C-FB03-4945-B9EC-64AE7D86DB53}" dt="2021-04-10T11:59:45.233" v="9158" actId="165"/>
          <ac:picMkLst>
            <pc:docMk/>
            <pc:sldMk cId="1334923944" sldId="317"/>
            <ac:picMk id="203" creationId="{FBE12A8A-A794-43EC-9D33-B034D917C8AE}"/>
          </ac:picMkLst>
        </pc:picChg>
        <pc:picChg chg="mod">
          <ac:chgData name="Grady Kurpasi" userId="5a91dfeba158c9e9" providerId="LiveId" clId="{60A1BF8C-FB03-4945-B9EC-64AE7D86DB53}" dt="2021-04-10T11:59:45.233" v="9158" actId="165"/>
          <ac:picMkLst>
            <pc:docMk/>
            <pc:sldMk cId="1334923944" sldId="317"/>
            <ac:picMk id="207" creationId="{6343059B-C16B-4D45-83C6-8197EA431338}"/>
          </ac:picMkLst>
        </pc:picChg>
        <pc:cxnChg chg="add del mod">
          <ac:chgData name="Grady Kurpasi" userId="5a91dfeba158c9e9" providerId="LiveId" clId="{60A1BF8C-FB03-4945-B9EC-64AE7D86DB53}" dt="2021-04-10T12:02:14.198" v="9211" actId="478"/>
          <ac:cxnSpMkLst>
            <pc:docMk/>
            <pc:sldMk cId="1334923944" sldId="317"/>
            <ac:cxnSpMk id="8" creationId="{5F689C03-00EC-4FEC-8495-B1EF02E489D4}"/>
          </ac:cxnSpMkLst>
        </pc:cxnChg>
        <pc:cxnChg chg="del">
          <ac:chgData name="Grady Kurpasi" userId="5a91dfeba158c9e9" providerId="LiveId" clId="{60A1BF8C-FB03-4945-B9EC-64AE7D86DB53}" dt="2021-04-10T12:05:03.286" v="9247" actId="478"/>
          <ac:cxnSpMkLst>
            <pc:docMk/>
            <pc:sldMk cId="1334923944" sldId="317"/>
            <ac:cxnSpMk id="94" creationId="{0F11448B-6CAF-4B91-93AE-C66D446DDF6B}"/>
          </ac:cxnSpMkLst>
        </pc:cxnChg>
        <pc:cxnChg chg="del">
          <ac:chgData name="Grady Kurpasi" userId="5a91dfeba158c9e9" providerId="LiveId" clId="{60A1BF8C-FB03-4945-B9EC-64AE7D86DB53}" dt="2021-04-10T12:05:08.225" v="9249" actId="478"/>
          <ac:cxnSpMkLst>
            <pc:docMk/>
            <pc:sldMk cId="1334923944" sldId="317"/>
            <ac:cxnSpMk id="95" creationId="{D54357BE-85B8-4FC5-8DB3-BCC139DD0279}"/>
          </ac:cxnSpMkLst>
        </pc:cxnChg>
        <pc:cxnChg chg="del">
          <ac:chgData name="Grady Kurpasi" userId="5a91dfeba158c9e9" providerId="LiveId" clId="{60A1BF8C-FB03-4945-B9EC-64AE7D86DB53}" dt="2021-04-10T12:05:50.452" v="9259" actId="478"/>
          <ac:cxnSpMkLst>
            <pc:docMk/>
            <pc:sldMk cId="1334923944" sldId="317"/>
            <ac:cxnSpMk id="98" creationId="{10DE70CA-4507-4BE5-B9E8-424F4DB8D805}"/>
          </ac:cxnSpMkLst>
        </pc:cxnChg>
        <pc:cxnChg chg="del">
          <ac:chgData name="Grady Kurpasi" userId="5a91dfeba158c9e9" providerId="LiveId" clId="{60A1BF8C-FB03-4945-B9EC-64AE7D86DB53}" dt="2021-04-10T12:05:50.452" v="9259" actId="478"/>
          <ac:cxnSpMkLst>
            <pc:docMk/>
            <pc:sldMk cId="1334923944" sldId="317"/>
            <ac:cxnSpMk id="99" creationId="{61B6BB38-67E7-4AF7-B93B-91AB3D7D1006}"/>
          </ac:cxnSpMkLst>
        </pc:cxnChg>
        <pc:cxnChg chg="add del mod">
          <ac:chgData name="Grady Kurpasi" userId="5a91dfeba158c9e9" providerId="LiveId" clId="{60A1BF8C-FB03-4945-B9EC-64AE7D86DB53}" dt="2021-04-10T12:03:21.420" v="9224" actId="478"/>
          <ac:cxnSpMkLst>
            <pc:docMk/>
            <pc:sldMk cId="1334923944" sldId="317"/>
            <ac:cxnSpMk id="112" creationId="{0703B7D9-CA84-41D7-B9F1-734C3D5E315D}"/>
          </ac:cxnSpMkLst>
        </pc:cxnChg>
        <pc:cxnChg chg="mod">
          <ac:chgData name="Grady Kurpasi" userId="5a91dfeba158c9e9" providerId="LiveId" clId="{60A1BF8C-FB03-4945-B9EC-64AE7D86DB53}" dt="2021-04-10T12:03:30.273" v="9226"/>
          <ac:cxnSpMkLst>
            <pc:docMk/>
            <pc:sldMk cId="1334923944" sldId="317"/>
            <ac:cxnSpMk id="117" creationId="{5E36D995-7AA2-4997-89BB-BEE86149C499}"/>
          </ac:cxnSpMkLst>
        </pc:cxnChg>
        <pc:cxnChg chg="mod">
          <ac:chgData name="Grady Kurpasi" userId="5a91dfeba158c9e9" providerId="LiveId" clId="{60A1BF8C-FB03-4945-B9EC-64AE7D86DB53}" dt="2021-04-10T12:03:47.521" v="9231"/>
          <ac:cxnSpMkLst>
            <pc:docMk/>
            <pc:sldMk cId="1334923944" sldId="317"/>
            <ac:cxnSpMk id="122" creationId="{A1BE6559-15B1-4315-B8BB-BDB4B0E3C694}"/>
          </ac:cxnSpMkLst>
        </pc:cxnChg>
        <pc:cxnChg chg="mod">
          <ac:chgData name="Grady Kurpasi" userId="5a91dfeba158c9e9" providerId="LiveId" clId="{60A1BF8C-FB03-4945-B9EC-64AE7D86DB53}" dt="2021-04-10T12:04:31.006" v="9240"/>
          <ac:cxnSpMkLst>
            <pc:docMk/>
            <pc:sldMk cId="1334923944" sldId="317"/>
            <ac:cxnSpMk id="129" creationId="{9CD96537-C594-469F-8F37-8DB9C3321878}"/>
          </ac:cxnSpMkLst>
        </pc:cxnChg>
        <pc:cxnChg chg="mod">
          <ac:chgData name="Grady Kurpasi" userId="5a91dfeba158c9e9" providerId="LiveId" clId="{60A1BF8C-FB03-4945-B9EC-64AE7D86DB53}" dt="2021-04-10T12:04:31.006" v="9240"/>
          <ac:cxnSpMkLst>
            <pc:docMk/>
            <pc:sldMk cId="1334923944" sldId="317"/>
            <ac:cxnSpMk id="134" creationId="{B4D8CE01-D31B-4C84-BCD8-A6E30C098D8D}"/>
          </ac:cxnSpMkLst>
        </pc:cxnChg>
        <pc:cxnChg chg="add mod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139" creationId="{1DFE1A59-5E54-4557-9FF8-82FA6230E028}"/>
          </ac:cxnSpMkLst>
        </pc:cxnChg>
        <pc:cxnChg chg="add mod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140" creationId="{A92A0E43-C743-402B-8350-2FA293882D57}"/>
          </ac:cxnSpMkLst>
        </pc:cxnChg>
        <pc:cxnChg chg="add 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141" creationId="{A0AC0C17-0EC5-4FA3-A83B-4CAFA1C0ADCA}"/>
          </ac:cxnSpMkLst>
        </pc:cxnChg>
        <pc:cxnChg chg="add mod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142" creationId="{644549ED-1762-4F6C-9A2C-F478B9ED20BF}"/>
          </ac:cxnSpMkLst>
        </pc:cxnChg>
        <pc:cxnChg chg="add mod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146" creationId="{C55FC663-8DB9-4205-83AC-4F375C3CB0C8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147" creationId="{427C1316-54F8-4C88-9AA3-72FA5591AAFB}"/>
          </ac:cxnSpMkLst>
        </pc:cxnChg>
        <pc:cxnChg chg="add mod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150" creationId="{2513E435-142C-47FA-92B7-AEDE36CC11ED}"/>
          </ac:cxnSpMkLst>
        </pc:cxnChg>
        <pc:cxnChg chg="add mod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155" creationId="{54E19B2C-FDEA-4508-9EEB-4C7DC3AD6DBC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160" creationId="{87EB040D-FE56-4D05-9985-6CE073CA2ED3}"/>
          </ac:cxnSpMkLst>
        </pc:cxnChg>
        <pc:cxnChg chg="mod topLvl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63" creationId="{DCD9A80F-F215-498B-B5F0-7D7865CB77A8}"/>
          </ac:cxnSpMkLst>
        </pc:cxnChg>
        <pc:cxnChg chg="mod topLvl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64" creationId="{5DCF96DE-DB96-401A-8BA3-209F1915D04E}"/>
          </ac:cxnSpMkLst>
        </pc:cxnChg>
        <pc:cxnChg chg="del mod topLvl">
          <ac:chgData name="Grady Kurpasi" userId="5a91dfeba158c9e9" providerId="LiveId" clId="{60A1BF8C-FB03-4945-B9EC-64AE7D86DB53}" dt="2021-04-10T11:59:48.390" v="9159" actId="478"/>
          <ac:cxnSpMkLst>
            <pc:docMk/>
            <pc:sldMk cId="1334923944" sldId="317"/>
            <ac:cxnSpMk id="165" creationId="{79346C42-2F20-4267-ACBA-0E0D4FCE3184}"/>
          </ac:cxnSpMkLst>
        </pc:cxnChg>
        <pc:cxnChg chg="del mod topLvl">
          <ac:chgData name="Grady Kurpasi" userId="5a91dfeba158c9e9" providerId="LiveId" clId="{60A1BF8C-FB03-4945-B9EC-64AE7D86DB53}" dt="2021-04-10T12:14:35.014" v="9302" actId="478"/>
          <ac:cxnSpMkLst>
            <pc:docMk/>
            <pc:sldMk cId="1334923944" sldId="317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167" creationId="{7D2B3F42-6AF0-4A4E-AD84-D09DD3F5C455}"/>
          </ac:cxnSpMkLst>
        </pc:cxnChg>
        <pc:cxnChg chg="del mod topLvl">
          <ac:chgData name="Grady Kurpasi" userId="5a91dfeba158c9e9" providerId="LiveId" clId="{60A1BF8C-FB03-4945-B9EC-64AE7D86DB53}" dt="2021-04-10T12:14:32.238" v="9301" actId="478"/>
          <ac:cxnSpMkLst>
            <pc:docMk/>
            <pc:sldMk cId="1334923944" sldId="317"/>
            <ac:cxnSpMk id="167" creationId="{E2AAE9D0-0DB3-45AD-AB6D-EC99F28AAF78}"/>
          </ac:cxnSpMkLst>
        </pc:cxnChg>
        <pc:cxnChg chg="del mod topLvl">
          <ac:chgData name="Grady Kurpasi" userId="5a91dfeba158c9e9" providerId="LiveId" clId="{60A1BF8C-FB03-4945-B9EC-64AE7D86DB53}" dt="2021-04-10T12:00:11.165" v="9165" actId="478"/>
          <ac:cxnSpMkLst>
            <pc:docMk/>
            <pc:sldMk cId="1334923944" sldId="317"/>
            <ac:cxnSpMk id="168" creationId="{92B3D8F1-EB16-4ED4-98DC-59F85DA64D6B}"/>
          </ac:cxnSpMkLst>
        </pc:cxnChg>
        <pc:cxnChg chg="mod topLvl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71" creationId="{5A112ACE-76F1-4269-8422-7D6A177D357A}"/>
          </ac:cxnSpMkLst>
        </pc:cxnChg>
        <pc:cxnChg chg="mod topLvl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72" creationId="{78A38871-90A3-44C0-AE45-87A53F3DA039}"/>
          </ac:cxnSpMkLst>
        </pc:cxnChg>
        <pc:cxnChg chg="mod topLvl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73" creationId="{7CCDDF65-B3CA-4FEE-BCCC-6AA4092C67BB}"/>
          </ac:cxnSpMkLst>
        </pc:cxnChg>
        <pc:cxnChg chg="mod topLvl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75" creationId="{4323F123-A056-4D02-A78A-6F06DA3F0F3C}"/>
          </ac:cxnSpMkLst>
        </pc:cxnChg>
        <pc:cxnChg chg="del mod topLvl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178" creationId="{51E9F97E-D77F-419E-B892-A72C9133E53C}"/>
          </ac:cxnSpMkLst>
        </pc:cxnChg>
        <pc:cxnChg chg="del mod topLvl">
          <ac:chgData name="Grady Kurpasi" userId="5a91dfeba158c9e9" providerId="LiveId" clId="{60A1BF8C-FB03-4945-B9EC-64AE7D86DB53}" dt="2021-04-10T12:14:32.238" v="9301" actId="478"/>
          <ac:cxnSpMkLst>
            <pc:docMk/>
            <pc:sldMk cId="1334923944" sldId="317"/>
            <ac:cxnSpMk id="180" creationId="{F308C889-6078-43E4-8D5E-23F6DD20814F}"/>
          </ac:cxnSpMkLst>
        </pc:cxnChg>
        <pc:cxnChg chg="del mod topLvl">
          <ac:chgData name="Grady Kurpasi" userId="5a91dfeba158c9e9" providerId="LiveId" clId="{60A1BF8C-FB03-4945-B9EC-64AE7D86DB53}" dt="2021-04-10T12:14:32.238" v="9301" actId="478"/>
          <ac:cxnSpMkLst>
            <pc:docMk/>
            <pc:sldMk cId="1334923944" sldId="317"/>
            <ac:cxnSpMk id="181" creationId="{8D0BF985-FFEF-432E-AAE5-88CBA5F0E73F}"/>
          </ac:cxnSpMkLst>
        </pc:cxnChg>
        <pc:cxnChg chg="del mod topLvl">
          <ac:chgData name="Grady Kurpasi" userId="5a91dfeba158c9e9" providerId="LiveId" clId="{60A1BF8C-FB03-4945-B9EC-64AE7D86DB53}" dt="2021-04-10T11:59:49.568" v="9160" actId="478"/>
          <ac:cxnSpMkLst>
            <pc:docMk/>
            <pc:sldMk cId="1334923944" sldId="317"/>
            <ac:cxnSpMk id="182" creationId="{333F0E98-92C8-4A05-99F7-7D98E49317C7}"/>
          </ac:cxnSpMkLst>
        </pc:cxnChg>
        <pc:cxnChg chg="mod topLvl">
          <ac:chgData name="Grady Kurpasi" userId="5a91dfeba158c9e9" providerId="LiveId" clId="{60A1BF8C-FB03-4945-B9EC-64AE7D86DB53}" dt="2021-04-10T12:03:28.914" v="9225" actId="164"/>
          <ac:cxnSpMkLst>
            <pc:docMk/>
            <pc:sldMk cId="1334923944" sldId="317"/>
            <ac:cxnSpMk id="193" creationId="{3C2F0266-07C3-4A42-81CB-4D6C5D554B86}"/>
          </ac:cxnSpMkLst>
        </pc:cxnChg>
        <pc:cxnChg chg="add del mod topLvl">
          <ac:chgData name="Grady Kurpasi" userId="5a91dfeba158c9e9" providerId="LiveId" clId="{60A1BF8C-FB03-4945-B9EC-64AE7D86DB53}" dt="2021-04-10T12:00:40.933" v="9172" actId="478"/>
          <ac:cxnSpMkLst>
            <pc:docMk/>
            <pc:sldMk cId="1334923944" sldId="317"/>
            <ac:cxnSpMk id="194" creationId="{2D015A14-0C28-4CEC-824B-AB84C277ABE5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194" creationId="{A33AA60F-6F87-4E1B-998C-C4E2C213A5A4}"/>
          </ac:cxnSpMkLst>
        </pc:cxnChg>
        <pc:cxnChg chg="mod">
          <ac:chgData name="Grady Kurpasi" userId="5a91dfeba158c9e9" providerId="LiveId" clId="{60A1BF8C-FB03-4945-B9EC-64AE7D86DB53}" dt="2021-04-10T11:59:45.233" v="9158" actId="165"/>
          <ac:cxnSpMkLst>
            <pc:docMk/>
            <pc:sldMk cId="1334923944" sldId="317"/>
            <ac:cxnSpMk id="201" creationId="{7315DFBB-BBDC-4D41-99E5-2D0C9A6F8F68}"/>
          </ac:cxnSpMkLst>
        </pc:cxnChg>
        <pc:cxnChg chg="mod">
          <ac:chgData name="Grady Kurpasi" userId="5a91dfeba158c9e9" providerId="LiveId" clId="{60A1BF8C-FB03-4945-B9EC-64AE7D86DB53}" dt="2021-04-10T11:59:45.233" v="9158" actId="165"/>
          <ac:cxnSpMkLst>
            <pc:docMk/>
            <pc:sldMk cId="1334923944" sldId="317"/>
            <ac:cxnSpMk id="204" creationId="{208E560B-5593-4366-A471-572CD7D3B285}"/>
          </ac:cxnSpMkLst>
        </pc:cxnChg>
        <pc:cxnChg chg="mod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208" creationId="{F48895C5-36F3-4441-95FF-FC2EB4524C24}"/>
          </ac:cxnSpMkLst>
        </pc:cxnChg>
        <pc:cxnChg chg="add mod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210" creationId="{74BF0B60-C590-47E4-8EB0-894CB8DB11C6}"/>
          </ac:cxnSpMkLst>
        </pc:cxnChg>
        <pc:cxnChg chg="add mod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211" creationId="{734EF392-389D-46E7-A066-396EC060AF5A}"/>
          </ac:cxnSpMkLst>
        </pc:cxnChg>
        <pc:cxnChg chg="add mod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212" creationId="{CD753835-43D4-47E6-89A6-64A501E72A48}"/>
          </ac:cxnSpMkLst>
        </pc:cxnChg>
        <pc:cxnChg chg="add mod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213" creationId="{B4D49A04-2A04-4E6A-8382-FC1D074CC916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15" creationId="{2AD8AC7D-1B94-442F-8E40-EBEF6BF99311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16" creationId="{CAB18A20-4FDC-4FDF-9AFF-79F0DC32753C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17" creationId="{31DF5C71-C71E-4F2E-8D08-B590556A7E37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18" creationId="{2DD8EB8B-5AFF-492D-AA59-BFB5DFBF31B9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19" creationId="{F56BB4A8-4485-4CE8-9698-A1D52D2FED07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0" creationId="{187FDC06-3EB8-4F0A-9A5B-3F13922560E3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1" creationId="{0E2597F1-1C6D-47D7-B245-8BF5610EB643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2" creationId="{C8A650F6-CC6E-4FEF-BE21-CA428E5EE209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3" creationId="{B9B58661-CB14-424B-B433-3066E2FB9E29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4" creationId="{5A70521A-6F68-498F-B0B6-2587265EBC48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5" creationId="{68EC22F6-3336-4D33-A738-EB5365577FA6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6" creationId="{713FFDCE-0DE2-48F1-9FDA-936588882F9C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7" creationId="{0501E9DC-1FB5-4E3F-9BAA-B23647858804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8" creationId="{7590BCBB-AEA1-4ED4-BE4E-09E290CF5302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9" creationId="{877E4C25-8979-409B-8354-71A41FE25924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30" creationId="{48850AAC-5259-4EB4-826C-0FA7EA45F583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36" creationId="{849F2648-1B94-4BCD-819B-59BA46117699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47" creationId="{13AA1B48-32BC-40A0-8FC5-657B535C2D0B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48" creationId="{CD97AE22-318C-40EC-A1B7-26B23FFAD62C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49" creationId="{A3A12187-FC8F-402D-9353-CCC0D2F0066E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50" creationId="{DC31462E-A261-4003-A123-F0511743FF26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51" creationId="{E7859169-416C-4E71-9310-1F3E1827448C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52" creationId="{AB86792A-1D5D-441A-858A-575004EBAD73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53" creationId="{15220574-3936-49C3-8D51-22031624BD6C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54" creationId="{B8483F9F-106D-4184-ADF6-475A9B09415B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55" creationId="{36A00CC8-B088-488C-96D6-D5CFDF163FFA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56" creationId="{92EB9F5B-6CD3-4AD0-801B-C1D5B921227B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58" creationId="{7DFE9F31-3E5E-49D7-9401-290E1121E7D9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59" creationId="{B313BA6C-2FF8-47F7-BE12-A99BC1C32C9E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60" creationId="{FA987611-DC5E-466B-91D3-A2E3DA1FE79C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61" creationId="{7679D540-8FE9-48AF-A9A3-30AB39201B68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62" creationId="{B1E80E4F-145F-458D-9BBA-052AE86CDDEC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63" creationId="{096C4490-87A8-48B0-9488-6247738F511B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64" creationId="{605F2F1F-18BB-478C-97B5-C2F7548B702A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65" creationId="{DFB6D37F-5018-4E77-A590-810800FAA743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66" creationId="{E450E18C-48D8-4E6F-8BCA-5EE4BBB12DE7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67" creationId="{6365FC0E-FDF9-4141-8D27-47DA38D0321C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68" creationId="{5359951F-0418-4745-8277-C14E21EC7B9F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69" creationId="{BB39DFEB-B64B-4867-9393-15ECB51A071E}"/>
          </ac:cxnSpMkLst>
        </pc:cxnChg>
      </pc:sldChg>
      <pc:sldChg chg="addSp delSp modSp add mod ord">
        <pc:chgData name="Grady Kurpasi" userId="5a91dfeba158c9e9" providerId="LiveId" clId="{60A1BF8C-FB03-4945-B9EC-64AE7D86DB53}" dt="2021-04-11T00:03:36.567" v="16161"/>
        <pc:sldMkLst>
          <pc:docMk/>
          <pc:sldMk cId="2220871178" sldId="318"/>
        </pc:sldMkLst>
        <pc:spChg chg="del">
          <ac:chgData name="Grady Kurpasi" userId="5a91dfeba158c9e9" providerId="LiveId" clId="{60A1BF8C-FB03-4945-B9EC-64AE7D86DB53}" dt="2021-04-10T12:37:10.433" v="9782" actId="478"/>
          <ac:spMkLst>
            <pc:docMk/>
            <pc:sldMk cId="2220871178" sldId="318"/>
            <ac:spMk id="45" creationId="{C0EEDED4-A6ED-484C-A30A-CBB2D79BAFA9}"/>
          </ac:spMkLst>
        </pc:spChg>
        <pc:spChg chg="add 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24" creationId="{29368862-2E17-4077-B13E-A83EC29FB9A7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44" creationId="{7013F4DB-3DEE-4464-A32F-55B6587845F1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48" creationId="{13D23880-B1EC-4082-AFA4-D778FFC1E5FF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51" creationId="{D35C3FA7-D299-4516-98E3-4D2BF5E26CD5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52" creationId="{EF9EC306-4732-41BA-9982-B91223EEA862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54" creationId="{5C0B51AE-D41B-4999-8D12-103D5B55AB66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56" creationId="{FCD8C885-FE0F-4EE5-A336-0B78F2602966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58" creationId="{5B6D0DD4-5B5D-4E64-A33D-4584CE011B8E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61" creationId="{4040DF38-D4D0-4707-B38A-B29C09EDDF6D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65" creationId="{27B3EC25-479C-44DB-94FE-2A7E7518FDA6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68" creationId="{E157B65A-E9CC-4D9F-A234-33D20A98187C}"/>
          </ac:spMkLst>
        </pc:spChg>
        <pc:spChg chg="del">
          <ac:chgData name="Grady Kurpasi" userId="5a91dfeba158c9e9" providerId="LiveId" clId="{60A1BF8C-FB03-4945-B9EC-64AE7D86DB53}" dt="2021-04-11T00:03:25.791" v="16159" actId="478"/>
          <ac:spMkLst>
            <pc:docMk/>
            <pc:sldMk cId="2220871178" sldId="318"/>
            <ac:spMk id="176" creationId="{7944C8C9-7B15-4FFC-B997-BBA22885EE50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81" creationId="{A8C65FC8-F631-4B18-930D-88050E79620B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82" creationId="{FB79C429-54E7-4C5A-AD4B-20B8B3C1E23C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87" creationId="{1212D64D-E921-40E4-86A4-91C20CFAA42D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89" creationId="{B4B35E93-E3C2-4350-8A17-8605EB8AB588}"/>
          </ac:spMkLst>
        </pc:spChg>
        <pc:spChg chg="del mod">
          <ac:chgData name="Grady Kurpasi" userId="5a91dfeba158c9e9" providerId="LiveId" clId="{60A1BF8C-FB03-4945-B9EC-64AE7D86DB53}" dt="2021-04-10T12:37:06.530" v="9781" actId="478"/>
          <ac:spMkLst>
            <pc:docMk/>
            <pc:sldMk cId="2220871178" sldId="318"/>
            <ac:spMk id="244" creationId="{CE78CD07-8346-4813-9D2F-5B199D9048E1}"/>
          </ac:spMkLst>
        </pc:spChg>
        <pc:grpChg chg="del">
          <ac:chgData name="Grady Kurpasi" userId="5a91dfeba158c9e9" providerId="LiveId" clId="{60A1BF8C-FB03-4945-B9EC-64AE7D86DB53}" dt="2021-04-11T00:03:25.791" v="16159" actId="478"/>
          <ac:grpSpMkLst>
            <pc:docMk/>
            <pc:sldMk cId="2220871178" sldId="318"/>
            <ac:grpSpMk id="9" creationId="{736B25E2-9F72-4E17-A738-B624C8568AA1}"/>
          </ac:grpSpMkLst>
        </pc:grpChg>
        <pc:grpChg chg="del">
          <ac:chgData name="Grady Kurpasi" userId="5a91dfeba158c9e9" providerId="LiveId" clId="{60A1BF8C-FB03-4945-B9EC-64AE7D86DB53}" dt="2021-04-11T00:03:36.301" v="16160" actId="478"/>
          <ac:grpSpMkLst>
            <pc:docMk/>
            <pc:sldMk cId="2220871178" sldId="318"/>
            <ac:grpSpMk id="15" creationId="{56A83153-AE8C-493A-9934-FF8C15AC24D0}"/>
          </ac:grpSpMkLst>
        </pc:grpChg>
        <pc:grpChg chg="del">
          <ac:chgData name="Grady Kurpasi" userId="5a91dfeba158c9e9" providerId="LiveId" clId="{60A1BF8C-FB03-4945-B9EC-64AE7D86DB53}" dt="2021-04-11T00:03:25.791" v="16159" actId="478"/>
          <ac:grpSpMkLst>
            <pc:docMk/>
            <pc:sldMk cId="2220871178" sldId="318"/>
            <ac:grpSpMk id="42" creationId="{71F1BAA0-9531-4683-90D3-DC42E1321C9F}"/>
          </ac:grpSpMkLst>
        </pc:grpChg>
        <pc:grpChg chg="del">
          <ac:chgData name="Grady Kurpasi" userId="5a91dfeba158c9e9" providerId="LiveId" clId="{60A1BF8C-FB03-4945-B9EC-64AE7D86DB53}" dt="2021-04-11T00:03:25.791" v="16159" actId="478"/>
          <ac:grpSpMkLst>
            <pc:docMk/>
            <pc:sldMk cId="2220871178" sldId="318"/>
            <ac:grpSpMk id="114" creationId="{48802098-0FCD-485F-950B-660BEBED994D}"/>
          </ac:grpSpMkLst>
        </pc:grpChg>
        <pc:grpChg chg="del">
          <ac:chgData name="Grady Kurpasi" userId="5a91dfeba158c9e9" providerId="LiveId" clId="{60A1BF8C-FB03-4945-B9EC-64AE7D86DB53}" dt="2021-04-11T00:03:25.791" v="16159" actId="478"/>
          <ac:grpSpMkLst>
            <pc:docMk/>
            <pc:sldMk cId="2220871178" sldId="318"/>
            <ac:grpSpMk id="119" creationId="{9B390E4B-1C27-4B30-A0D2-0280CEB7D4BC}"/>
          </ac:grpSpMkLst>
        </pc:grpChg>
        <pc:grpChg chg="add mod">
          <ac:chgData name="Grady Kurpasi" userId="5a91dfeba158c9e9" providerId="LiveId" clId="{60A1BF8C-FB03-4945-B9EC-64AE7D86DB53}" dt="2021-04-11T00:03:36.567" v="16161"/>
          <ac:grpSpMkLst>
            <pc:docMk/>
            <pc:sldMk cId="2220871178" sldId="318"/>
            <ac:grpSpMk id="143" creationId="{77A80496-8937-43A5-A513-C6DDF378D78A}"/>
          </ac:grpSpMkLst>
        </pc:grpChg>
        <pc:grpChg chg="add mod">
          <ac:chgData name="Grady Kurpasi" userId="5a91dfeba158c9e9" providerId="LiveId" clId="{60A1BF8C-FB03-4945-B9EC-64AE7D86DB53}" dt="2021-04-11T00:03:36.567" v="16161"/>
          <ac:grpSpMkLst>
            <pc:docMk/>
            <pc:sldMk cId="2220871178" sldId="318"/>
            <ac:grpSpMk id="149" creationId="{321CE159-4076-41D0-AF4C-16E399A8D8A9}"/>
          </ac:grpSpMkLst>
        </pc:grpChg>
        <pc:grpChg chg="add mod">
          <ac:chgData name="Grady Kurpasi" userId="5a91dfeba158c9e9" providerId="LiveId" clId="{60A1BF8C-FB03-4945-B9EC-64AE7D86DB53}" dt="2021-04-11T00:03:36.567" v="16161"/>
          <ac:grpSpMkLst>
            <pc:docMk/>
            <pc:sldMk cId="2220871178" sldId="318"/>
            <ac:grpSpMk id="157" creationId="{B92E4B4C-1A30-4002-B58C-0DD4DABFDEF6}"/>
          </ac:grpSpMkLst>
        </pc:grpChg>
        <pc:grpChg chg="add mod">
          <ac:chgData name="Grady Kurpasi" userId="5a91dfeba158c9e9" providerId="LiveId" clId="{60A1BF8C-FB03-4945-B9EC-64AE7D86DB53}" dt="2021-04-11T00:03:36.567" v="16161"/>
          <ac:grpSpMkLst>
            <pc:docMk/>
            <pc:sldMk cId="2220871178" sldId="318"/>
            <ac:grpSpMk id="162" creationId="{1A2EBA7A-5432-4F8B-9388-5DDCF8778C69}"/>
          </ac:grpSpMkLst>
        </pc:grpChg>
        <pc:grpChg chg="del">
          <ac:chgData name="Grady Kurpasi" userId="5a91dfeba158c9e9" providerId="LiveId" clId="{60A1BF8C-FB03-4945-B9EC-64AE7D86DB53}" dt="2021-04-11T00:03:25.791" v="16159" actId="478"/>
          <ac:grpSpMkLst>
            <pc:docMk/>
            <pc:sldMk cId="2220871178" sldId="318"/>
            <ac:grpSpMk id="174" creationId="{EDD52376-DF7E-4645-855B-A665B4368235}"/>
          </ac:grpSpMkLst>
        </pc:grpChg>
        <pc:grpChg chg="add mod">
          <ac:chgData name="Grady Kurpasi" userId="5a91dfeba158c9e9" providerId="LiveId" clId="{60A1BF8C-FB03-4945-B9EC-64AE7D86DB53}" dt="2021-04-11T00:03:36.567" v="16161"/>
          <ac:grpSpMkLst>
            <pc:docMk/>
            <pc:sldMk cId="2220871178" sldId="318"/>
            <ac:grpSpMk id="180" creationId="{0AECCCF0-0F50-4A31-9CF0-7A0F58970102}"/>
          </ac:grpSpMkLst>
        </pc:grpChg>
        <pc:grpChg chg="add mod">
          <ac:chgData name="Grady Kurpasi" userId="5a91dfeba158c9e9" providerId="LiveId" clId="{60A1BF8C-FB03-4945-B9EC-64AE7D86DB53}" dt="2021-04-11T00:03:36.567" v="16161"/>
          <ac:grpSpMkLst>
            <pc:docMk/>
            <pc:sldMk cId="2220871178" sldId="318"/>
            <ac:grpSpMk id="190" creationId="{19A2C256-D798-4AA9-B35D-FE9A1AB72441}"/>
          </ac:grpSpMkLst>
        </pc:grpChg>
        <pc:grpChg chg="del">
          <ac:chgData name="Grady Kurpasi" userId="5a91dfeba158c9e9" providerId="LiveId" clId="{60A1BF8C-FB03-4945-B9EC-64AE7D86DB53}" dt="2021-04-11T00:03:25.791" v="16159" actId="478"/>
          <ac:grpSpMkLst>
            <pc:docMk/>
            <pc:sldMk cId="2220871178" sldId="318"/>
            <ac:grpSpMk id="214" creationId="{6A55E15A-2358-4C4C-A11B-94467182B75E}"/>
          </ac:grpSpMkLst>
        </pc:grpChg>
        <pc:grpChg chg="del">
          <ac:chgData name="Grady Kurpasi" userId="5a91dfeba158c9e9" providerId="LiveId" clId="{60A1BF8C-FB03-4945-B9EC-64AE7D86DB53}" dt="2021-04-11T00:03:36.301" v="16160" actId="478"/>
          <ac:grpSpMkLst>
            <pc:docMk/>
            <pc:sldMk cId="2220871178" sldId="318"/>
            <ac:grpSpMk id="231" creationId="{A837617E-88D7-4DB5-BBC9-532B6AD214C1}"/>
          </ac:grpSpMkLst>
        </pc:grpChg>
        <pc:grpChg chg="add mod">
          <ac:chgData name="Grady Kurpasi" userId="5a91dfeba158c9e9" providerId="LiveId" clId="{60A1BF8C-FB03-4945-B9EC-64AE7D86DB53}" dt="2021-04-11T00:03:36.567" v="16161"/>
          <ac:grpSpMkLst>
            <pc:docMk/>
            <pc:sldMk cId="2220871178" sldId="318"/>
            <ac:grpSpMk id="254" creationId="{53FE9AD0-831E-4EF7-9066-B8098B98C3B9}"/>
          </ac:grpSpMkLst>
        </pc:grpChg>
        <pc:picChg chg="add mod">
          <ac:chgData name="Grady Kurpasi" userId="5a91dfeba158c9e9" providerId="LiveId" clId="{60A1BF8C-FB03-4945-B9EC-64AE7D86DB53}" dt="2021-04-11T00:03:36.567" v="16161"/>
          <ac:picMkLst>
            <pc:docMk/>
            <pc:sldMk cId="2220871178" sldId="318"/>
            <ac:picMk id="125" creationId="{694C6838-DB96-4F76-A1A0-D05FAA9C80F1}"/>
          </ac:picMkLst>
        </pc:picChg>
        <pc:picChg chg="mod">
          <ac:chgData name="Grady Kurpasi" userId="5a91dfeba158c9e9" providerId="LiveId" clId="{60A1BF8C-FB03-4945-B9EC-64AE7D86DB53}" dt="2021-04-11T00:03:36.567" v="16161"/>
          <ac:picMkLst>
            <pc:docMk/>
            <pc:sldMk cId="2220871178" sldId="318"/>
            <ac:picMk id="145" creationId="{0342054A-B9C9-4D08-89EA-84B687A75A14}"/>
          </ac:picMkLst>
        </pc:picChg>
        <pc:picChg chg="mod">
          <ac:chgData name="Grady Kurpasi" userId="5a91dfeba158c9e9" providerId="LiveId" clId="{60A1BF8C-FB03-4945-B9EC-64AE7D86DB53}" dt="2021-04-11T00:03:36.567" v="16161"/>
          <ac:picMkLst>
            <pc:docMk/>
            <pc:sldMk cId="2220871178" sldId="318"/>
            <ac:picMk id="159" creationId="{221A0E76-CC6B-4A7A-9650-0FD82BD8CE99}"/>
          </ac:picMkLst>
        </pc:picChg>
        <pc:picChg chg="mod">
          <ac:chgData name="Grady Kurpasi" userId="5a91dfeba158c9e9" providerId="LiveId" clId="{60A1BF8C-FB03-4945-B9EC-64AE7D86DB53}" dt="2021-04-11T00:03:36.567" v="16161"/>
          <ac:picMkLst>
            <pc:docMk/>
            <pc:sldMk cId="2220871178" sldId="318"/>
            <ac:picMk id="166" creationId="{100B441C-FF42-44EF-8037-23F7C8F5F9CF}"/>
          </ac:picMkLst>
        </pc:picChg>
        <pc:picChg chg="del">
          <ac:chgData name="Grady Kurpasi" userId="5a91dfeba158c9e9" providerId="LiveId" clId="{60A1BF8C-FB03-4945-B9EC-64AE7D86DB53}" dt="2021-04-11T00:03:25.791" v="16159" actId="478"/>
          <ac:picMkLst>
            <pc:docMk/>
            <pc:sldMk cId="2220871178" sldId="318"/>
            <ac:picMk id="177" creationId="{94638AE6-8F32-469A-B36B-35C9D952FE03}"/>
          </ac:picMkLst>
        </pc:picChg>
        <pc:cxnChg chg="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139" creationId="{1DFE1A59-5E54-4557-9FF8-82FA6230E028}"/>
          </ac:cxnSpMkLst>
        </pc:cxnChg>
        <pc:cxnChg chg="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140" creationId="{A92A0E43-C743-402B-8350-2FA293882D57}"/>
          </ac:cxnSpMkLst>
        </pc:cxnChg>
        <pc:cxnChg chg="add 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141" creationId="{E2D529D9-B878-4323-8D8D-51372C07AD31}"/>
          </ac:cxnSpMkLst>
        </pc:cxnChg>
        <pc:cxnChg chg="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142" creationId="{644549ED-1762-4F6C-9A2C-F478B9ED20BF}"/>
          </ac:cxnSpMkLst>
        </pc:cxnChg>
        <pc:cxnChg chg="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146" creationId="{C55FC663-8DB9-4205-83AC-4F375C3CB0C8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147" creationId="{965E4F08-E7C5-40EE-AA46-8C7A60A2697C}"/>
          </ac:cxnSpMkLst>
        </pc:cxnChg>
        <pc:cxnChg chg="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150" creationId="{2513E435-142C-47FA-92B7-AEDE36CC11ED}"/>
          </ac:cxnSpMkLst>
        </pc:cxnChg>
        <pc:cxnChg chg="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155" creationId="{54E19B2C-FDEA-4508-9EEB-4C7DC3AD6DBC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160" creationId="{D6D2C201-9E3E-47F3-A447-6B23902F74CD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167" creationId="{824DE79E-BF59-42F6-9E16-733D681B5B0C}"/>
          </ac:cxnSpMkLst>
        </pc:cxnChg>
        <pc:cxnChg chg="del 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178" creationId="{51E9F97E-D77F-419E-B892-A72C9133E53C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194" creationId="{69C53B6A-98C1-4A40-B9EA-1801B3CB4086}"/>
          </ac:cxnSpMkLst>
        </pc:cxnChg>
        <pc:cxnChg chg="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208" creationId="{F48895C5-36F3-4441-95FF-FC2EB4524C24}"/>
          </ac:cxnSpMkLst>
        </pc:cxnChg>
        <pc:cxnChg chg="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210" creationId="{74BF0B60-C590-47E4-8EB0-894CB8DB11C6}"/>
          </ac:cxnSpMkLst>
        </pc:cxnChg>
        <pc:cxnChg chg="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211" creationId="{734EF392-389D-46E7-A066-396EC060AF5A}"/>
          </ac:cxnSpMkLst>
        </pc:cxnChg>
        <pc:cxnChg chg="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213" creationId="{B4D49A04-2A04-4E6A-8382-FC1D074CC916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36" creationId="{7286897B-8A09-41CE-B4E3-89B0ED66D470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44" creationId="{169E73FA-3F68-4083-81DC-17A2CA57D93C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45" creationId="{96CD0A63-2EAA-4701-A00E-F10DD319601C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46" creationId="{BCADCD8F-0C45-4E64-BB7B-197A1B9AD6B7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47" creationId="{C432DCA9-E3E4-41FF-AFDF-86B5FE87D6CE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48" creationId="{4F02FB20-F7F8-4C5C-91E5-889EADA60529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49" creationId="{E8233D07-0098-4AF1-BD01-7276E0B689B7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50" creationId="{507EF20D-8F2B-498A-919E-C158EAB3FC2A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51" creationId="{6C5CF5A6-9A67-4824-9540-FF5053D77358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52" creationId="{4FA29AE9-D0E9-4BA9-9D3D-D15492B507ED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53" creationId="{C1AABFF3-A67A-4FEA-81BB-697F6E62F39E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55" creationId="{1A7BEA32-27A8-4C10-94A9-E05BE8934875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56" creationId="{1A325661-5302-43D1-AABA-132A1547647A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57" creationId="{D4E722DF-FBC8-496F-8960-92CDCF17C96D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58" creationId="{AC1C2664-C9BD-43B0-A29B-92850A1BB2BC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59" creationId="{E86DE6F1-8C0B-4272-AF88-03EEB8F24396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60" creationId="{52305C6F-F51C-44FA-9909-D60CDEA61B86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61" creationId="{ECBB5DE5-8F25-4594-926E-6D5589180B7F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62" creationId="{03721E30-3675-4096-8BCB-6BFCF3DC8315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63" creationId="{3417CD45-9A53-4BD3-A1B9-5138EE077594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64" creationId="{04234F60-85F2-428E-9BBD-DC549EF4BA04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65" creationId="{C68AFE82-3508-4CBE-9D72-8EABCDE367DB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66" creationId="{34D53FC5-7A37-446B-B3D2-2468C9C7A719}"/>
          </ac:cxnSpMkLst>
        </pc:cxnChg>
      </pc:sldChg>
      <pc:sldChg chg="add del">
        <pc:chgData name="Grady Kurpasi" userId="5a91dfeba158c9e9" providerId="LiveId" clId="{60A1BF8C-FB03-4945-B9EC-64AE7D86DB53}" dt="2021-04-10T12:39:48.016" v="9947" actId="47"/>
        <pc:sldMkLst>
          <pc:docMk/>
          <pc:sldMk cId="3728667035" sldId="319"/>
        </pc:sldMkLst>
      </pc:sldChg>
      <pc:sldChg chg="addSp delSp modSp add mod">
        <pc:chgData name="Grady Kurpasi" userId="5a91dfeba158c9e9" providerId="LiveId" clId="{60A1BF8C-FB03-4945-B9EC-64AE7D86DB53}" dt="2021-04-10T15:59:39.807" v="14027" actId="478"/>
        <pc:sldMkLst>
          <pc:docMk/>
          <pc:sldMk cId="3824044869" sldId="319"/>
        </pc:sldMkLst>
        <pc:spChg chg="mod">
          <ac:chgData name="Grady Kurpasi" userId="5a91dfeba158c9e9" providerId="LiveId" clId="{60A1BF8C-FB03-4945-B9EC-64AE7D86DB53}" dt="2021-04-10T15:59:37.047" v="14026" actId="1076"/>
          <ac:spMkLst>
            <pc:docMk/>
            <pc:sldMk cId="3824044869" sldId="319"/>
            <ac:spMk id="43" creationId="{26C431CE-5CA7-4350-A374-B96C19DDB4D2}"/>
          </ac:spMkLst>
        </pc:spChg>
        <pc:spChg chg="mod">
          <ac:chgData name="Grady Kurpasi" userId="5a91dfeba158c9e9" providerId="LiveId" clId="{60A1BF8C-FB03-4945-B9EC-64AE7D86DB53}" dt="2021-04-10T15:59:26.195" v="14024" actId="1036"/>
          <ac:spMkLst>
            <pc:docMk/>
            <pc:sldMk cId="3824044869" sldId="319"/>
            <ac:spMk id="176" creationId="{7944C8C9-7B15-4FFC-B997-BBA22885EE50}"/>
          </ac:spMkLst>
        </pc:spChg>
        <pc:spChg chg="mod">
          <ac:chgData name="Grady Kurpasi" userId="5a91dfeba158c9e9" providerId="LiveId" clId="{60A1BF8C-FB03-4945-B9EC-64AE7D86DB53}" dt="2021-04-10T15:54:51.573" v="13938" actId="20577"/>
          <ac:spMkLst>
            <pc:docMk/>
            <pc:sldMk cId="3824044869" sldId="319"/>
            <ac:spMk id="188" creationId="{67C9AF22-5741-4437-8387-5C3DA1549D66}"/>
          </ac:spMkLst>
        </pc:spChg>
        <pc:spChg chg="del">
          <ac:chgData name="Grady Kurpasi" userId="5a91dfeba158c9e9" providerId="LiveId" clId="{60A1BF8C-FB03-4945-B9EC-64AE7D86DB53}" dt="2021-04-10T12:40:56.225" v="10022" actId="478"/>
          <ac:spMkLst>
            <pc:docMk/>
            <pc:sldMk cId="3824044869" sldId="319"/>
            <ac:spMk id="245" creationId="{06EE9E3F-545C-47C8-A27E-278FCC22C7F9}"/>
          </ac:spMkLst>
        </pc:spChg>
        <pc:spChg chg="del">
          <ac:chgData name="Grady Kurpasi" userId="5a91dfeba158c9e9" providerId="LiveId" clId="{60A1BF8C-FB03-4945-B9EC-64AE7D86DB53}" dt="2021-04-10T12:40:53.969" v="10021" actId="478"/>
          <ac:spMkLst>
            <pc:docMk/>
            <pc:sldMk cId="3824044869" sldId="319"/>
            <ac:spMk id="246" creationId="{84D200FB-4AC8-4B23-B3F0-996681AEF9C2}"/>
          </ac:spMkLst>
        </pc:spChg>
        <pc:grpChg chg="mod">
          <ac:chgData name="Grady Kurpasi" userId="5a91dfeba158c9e9" providerId="LiveId" clId="{60A1BF8C-FB03-4945-B9EC-64AE7D86DB53}" dt="2021-04-10T15:59:26.195" v="14024" actId="1036"/>
          <ac:grpSpMkLst>
            <pc:docMk/>
            <pc:sldMk cId="3824044869" sldId="319"/>
            <ac:grpSpMk id="9" creationId="{736B25E2-9F72-4E17-A738-B624C8568AA1}"/>
          </ac:grpSpMkLst>
        </pc:grpChg>
        <pc:grpChg chg="mod">
          <ac:chgData name="Grady Kurpasi" userId="5a91dfeba158c9e9" providerId="LiveId" clId="{60A1BF8C-FB03-4945-B9EC-64AE7D86DB53}" dt="2021-04-10T15:59:26.195" v="14024" actId="1036"/>
          <ac:grpSpMkLst>
            <pc:docMk/>
            <pc:sldMk cId="3824044869" sldId="319"/>
            <ac:grpSpMk id="15" creationId="{56A83153-AE8C-493A-9934-FF8C15AC24D0}"/>
          </ac:grpSpMkLst>
        </pc:grpChg>
        <pc:grpChg chg="del mod">
          <ac:chgData name="Grady Kurpasi" userId="5a91dfeba158c9e9" providerId="LiveId" clId="{60A1BF8C-FB03-4945-B9EC-64AE7D86DB53}" dt="2021-04-10T15:59:39.807" v="14027" actId="478"/>
          <ac:grpSpMkLst>
            <pc:docMk/>
            <pc:sldMk cId="3824044869" sldId="319"/>
            <ac:grpSpMk id="42" creationId="{71F1BAA0-9531-4683-90D3-DC42E1321C9F}"/>
          </ac:grpSpMkLst>
        </pc:grpChg>
        <pc:grpChg chg="add mod">
          <ac:chgData name="Grady Kurpasi" userId="5a91dfeba158c9e9" providerId="LiveId" clId="{60A1BF8C-FB03-4945-B9EC-64AE7D86DB53}" dt="2021-04-10T15:58:58.991" v="14013" actId="164"/>
          <ac:grpSpMkLst>
            <pc:docMk/>
            <pc:sldMk cId="3824044869" sldId="319"/>
            <ac:grpSpMk id="50" creationId="{00A0221D-5014-47CA-AD8C-E0EDFA8222CD}"/>
          </ac:grpSpMkLst>
        </pc:grpChg>
        <pc:grpChg chg="mod">
          <ac:chgData name="Grady Kurpasi" userId="5a91dfeba158c9e9" providerId="LiveId" clId="{60A1BF8C-FB03-4945-B9EC-64AE7D86DB53}" dt="2021-04-10T15:59:26.195" v="14024" actId="1036"/>
          <ac:grpSpMkLst>
            <pc:docMk/>
            <pc:sldMk cId="3824044869" sldId="319"/>
            <ac:grpSpMk id="114" creationId="{48802098-0FCD-485F-950B-660BEBED994D}"/>
          </ac:grpSpMkLst>
        </pc:grpChg>
        <pc:grpChg chg="mod">
          <ac:chgData name="Grady Kurpasi" userId="5a91dfeba158c9e9" providerId="LiveId" clId="{60A1BF8C-FB03-4945-B9EC-64AE7D86DB53}" dt="2021-04-10T15:59:26.195" v="14024" actId="1036"/>
          <ac:grpSpMkLst>
            <pc:docMk/>
            <pc:sldMk cId="3824044869" sldId="319"/>
            <ac:grpSpMk id="119" creationId="{9B390E4B-1C27-4B30-A0D2-0280CEB7D4BC}"/>
          </ac:grpSpMkLst>
        </pc:grpChg>
        <pc:grpChg chg="del">
          <ac:chgData name="Grady Kurpasi" userId="5a91dfeba158c9e9" providerId="LiveId" clId="{60A1BF8C-FB03-4945-B9EC-64AE7D86DB53}" dt="2021-04-10T15:54:35.130" v="13931" actId="478"/>
          <ac:grpSpMkLst>
            <pc:docMk/>
            <pc:sldMk cId="3824044869" sldId="319"/>
            <ac:grpSpMk id="174" creationId="{EDD52376-DF7E-4645-855B-A665B4368235}"/>
          </ac:grpSpMkLst>
        </pc:grpChg>
        <pc:grpChg chg="add mod">
          <ac:chgData name="Grady Kurpasi" userId="5a91dfeba158c9e9" providerId="LiveId" clId="{60A1BF8C-FB03-4945-B9EC-64AE7D86DB53}" dt="2021-04-10T15:59:26.195" v="14024" actId="1036"/>
          <ac:grpSpMkLst>
            <pc:docMk/>
            <pc:sldMk cId="3824044869" sldId="319"/>
            <ac:grpSpMk id="180" creationId="{5BAC6933-1959-4D87-9DCB-91CA2C7B8E21}"/>
          </ac:grpSpMkLst>
        </pc:grpChg>
        <pc:grpChg chg="del mod">
          <ac:chgData name="Grady Kurpasi" userId="5a91dfeba158c9e9" providerId="LiveId" clId="{60A1BF8C-FB03-4945-B9EC-64AE7D86DB53}" dt="2021-04-10T15:59:39.807" v="14027" actId="478"/>
          <ac:grpSpMkLst>
            <pc:docMk/>
            <pc:sldMk cId="3824044869" sldId="319"/>
            <ac:grpSpMk id="214" creationId="{6A55E15A-2358-4C4C-A11B-94467182B75E}"/>
          </ac:grpSpMkLst>
        </pc:grpChg>
        <pc:picChg chg="mod">
          <ac:chgData name="Grady Kurpasi" userId="5a91dfeba158c9e9" providerId="LiveId" clId="{60A1BF8C-FB03-4945-B9EC-64AE7D86DB53}" dt="2021-04-10T15:59:26.195" v="14024" actId="1036"/>
          <ac:picMkLst>
            <pc:docMk/>
            <pc:sldMk cId="3824044869" sldId="319"/>
            <ac:picMk id="177" creationId="{94638AE6-8F32-469A-B36B-35C9D952FE03}"/>
          </ac:picMkLst>
        </pc:pic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4" creationId="{FF783A99-0C72-4E1F-8D32-13496F1C668D}"/>
          </ac:cxnSpMkLst>
        </pc:cxnChg>
        <pc:cxnChg chg="mod">
          <ac:chgData name="Grady Kurpasi" userId="5a91dfeba158c9e9" providerId="LiveId" clId="{60A1BF8C-FB03-4945-B9EC-64AE7D86DB53}" dt="2021-04-10T15:59:39.807" v="14027" actId="478"/>
          <ac:cxnSpMkLst>
            <pc:docMk/>
            <pc:sldMk cId="3824044869" sldId="319"/>
            <ac:cxnSpMk id="139" creationId="{1DFE1A59-5E54-4557-9FF8-82FA6230E028}"/>
          </ac:cxnSpMkLst>
        </pc:cxnChg>
        <pc:cxnChg chg="mod">
          <ac:chgData name="Grady Kurpasi" userId="5a91dfeba158c9e9" providerId="LiveId" clId="{60A1BF8C-FB03-4945-B9EC-64AE7D86DB53}" dt="2021-04-10T15:59:39.807" v="14027" actId="478"/>
          <ac:cxnSpMkLst>
            <pc:docMk/>
            <pc:sldMk cId="3824044869" sldId="319"/>
            <ac:cxnSpMk id="140" creationId="{A92A0E43-C743-402B-8350-2FA293882D57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41" creationId="{616D8E09-5274-4730-8FBA-905A0F0E93FC}"/>
          </ac:cxnSpMkLst>
        </pc:cxnChg>
        <pc:cxnChg chg="mod">
          <ac:chgData name="Grady Kurpasi" userId="5a91dfeba158c9e9" providerId="LiveId" clId="{60A1BF8C-FB03-4945-B9EC-64AE7D86DB53}" dt="2021-04-10T15:59:39.807" v="14027" actId="478"/>
          <ac:cxnSpMkLst>
            <pc:docMk/>
            <pc:sldMk cId="3824044869" sldId="319"/>
            <ac:cxnSpMk id="142" creationId="{644549ED-1762-4F6C-9A2C-F478B9ED20BF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43" creationId="{FED2DCDE-BC9D-42C7-B124-7358374291E0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44" creationId="{D94BA149-FFE9-4E79-8246-23E33F7F9AF3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45" creationId="{45C3BC6F-78B7-46E9-B1E4-857849620792}"/>
          </ac:cxnSpMkLst>
        </pc:cxnChg>
        <pc:cxnChg chg="mod">
          <ac:chgData name="Grady Kurpasi" userId="5a91dfeba158c9e9" providerId="LiveId" clId="{60A1BF8C-FB03-4945-B9EC-64AE7D86DB53}" dt="2021-04-10T15:59:39.807" v="14027" actId="478"/>
          <ac:cxnSpMkLst>
            <pc:docMk/>
            <pc:sldMk cId="3824044869" sldId="319"/>
            <ac:cxnSpMk id="146" creationId="{C55FC663-8DB9-4205-83AC-4F375C3CB0C8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47" creationId="{8D9D5716-97A6-4343-A34B-4846563E3F6B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48" creationId="{16D1F8FD-4F26-4B71-8A3A-6AC9736EEFF0}"/>
          </ac:cxnSpMkLst>
        </pc:cxnChg>
        <pc:cxnChg chg="mod">
          <ac:chgData name="Grady Kurpasi" userId="5a91dfeba158c9e9" providerId="LiveId" clId="{60A1BF8C-FB03-4945-B9EC-64AE7D86DB53}" dt="2021-04-10T15:59:39.807" v="14027" actId="478"/>
          <ac:cxnSpMkLst>
            <pc:docMk/>
            <pc:sldMk cId="3824044869" sldId="319"/>
            <ac:cxnSpMk id="150" creationId="{2513E435-142C-47FA-92B7-AEDE36CC11ED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51" creationId="{81DDF1D7-4284-4952-9F04-DF667A35BBD9}"/>
          </ac:cxnSpMkLst>
        </pc:cxnChg>
        <pc:cxnChg chg="mod">
          <ac:chgData name="Grady Kurpasi" userId="5a91dfeba158c9e9" providerId="LiveId" clId="{60A1BF8C-FB03-4945-B9EC-64AE7D86DB53}" dt="2021-04-10T15:59:39.807" v="14027" actId="478"/>
          <ac:cxnSpMkLst>
            <pc:docMk/>
            <pc:sldMk cId="3824044869" sldId="319"/>
            <ac:cxnSpMk id="155" creationId="{54E19B2C-FDEA-4508-9EEB-4C7DC3AD6DBC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56" creationId="{5E81A70D-CAF9-4D30-825B-183FCE5B3672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59" creationId="{D908910F-5601-4EAF-83E7-38206C80F6F6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62" creationId="{216109D8-F8C9-4680-B144-08AEE37CFC62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65" creationId="{D508B1E9-E868-4FAE-AB8F-2EFA2CE8E2EF}"/>
          </ac:cxnSpMkLst>
        </pc:cxnChg>
        <pc:cxnChg chg="mod">
          <ac:chgData name="Grady Kurpasi" userId="5a91dfeba158c9e9" providerId="LiveId" clId="{60A1BF8C-FB03-4945-B9EC-64AE7D86DB53}" dt="2021-04-10T15:59:26.195" v="14024" actId="1036"/>
          <ac:cxnSpMkLst>
            <pc:docMk/>
            <pc:sldMk cId="3824044869" sldId="319"/>
            <ac:cxnSpMk id="178" creationId="{51E9F97E-D77F-419E-B892-A72C9133E53C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181" creationId="{88D60FD1-1568-418B-9BF4-D81F1D7FFFBC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182" creationId="{EE5F2DF1-E504-466C-A971-13CC37738BAF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187" creationId="{80D1037E-2913-4FC1-9E56-290B7119CF7E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189" creationId="{B8719D15-254F-4AA8-9F89-F985E61524DE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190" creationId="{CC47578B-9A4A-47AF-A320-52C93EF826DD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194" creationId="{5D8CC125-7726-4F66-BB58-65116AE33111}"/>
          </ac:cxnSpMkLst>
        </pc:cxnChg>
        <pc:cxnChg chg="mod">
          <ac:chgData name="Grady Kurpasi" userId="5a91dfeba158c9e9" providerId="LiveId" clId="{60A1BF8C-FB03-4945-B9EC-64AE7D86DB53}" dt="2021-04-10T15:54:35.130" v="13931" actId="478"/>
          <ac:cxnSpMkLst>
            <pc:docMk/>
            <pc:sldMk cId="3824044869" sldId="319"/>
            <ac:cxnSpMk id="208" creationId="{F48895C5-36F3-4441-95FF-FC2EB4524C24}"/>
          </ac:cxnSpMkLst>
        </pc:cxnChg>
        <pc:cxnChg chg="mod">
          <ac:chgData name="Grady Kurpasi" userId="5a91dfeba158c9e9" providerId="LiveId" clId="{60A1BF8C-FB03-4945-B9EC-64AE7D86DB53}" dt="2021-04-10T15:59:39.807" v="14027" actId="478"/>
          <ac:cxnSpMkLst>
            <pc:docMk/>
            <pc:sldMk cId="3824044869" sldId="319"/>
            <ac:cxnSpMk id="210" creationId="{74BF0B60-C590-47E4-8EB0-894CB8DB11C6}"/>
          </ac:cxnSpMkLst>
        </pc:cxnChg>
        <pc:cxnChg chg="mod">
          <ac:chgData name="Grady Kurpasi" userId="5a91dfeba158c9e9" providerId="LiveId" clId="{60A1BF8C-FB03-4945-B9EC-64AE7D86DB53}" dt="2021-04-10T15:59:39.807" v="14027" actId="478"/>
          <ac:cxnSpMkLst>
            <pc:docMk/>
            <pc:sldMk cId="3824044869" sldId="319"/>
            <ac:cxnSpMk id="211" creationId="{734EF392-389D-46E7-A066-396EC060AF5A}"/>
          </ac:cxnSpMkLst>
        </pc:cxnChg>
        <pc:cxnChg chg="mod">
          <ac:chgData name="Grady Kurpasi" userId="5a91dfeba158c9e9" providerId="LiveId" clId="{60A1BF8C-FB03-4945-B9EC-64AE7D86DB53}" dt="2021-04-10T15:59:39.807" v="14027" actId="478"/>
          <ac:cxnSpMkLst>
            <pc:docMk/>
            <pc:sldMk cId="3824044869" sldId="319"/>
            <ac:cxnSpMk id="213" creationId="{B4D49A04-2A04-4E6A-8382-FC1D074CC916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236" creationId="{8867A043-B1B0-4B15-8FA1-FFEE80E12684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245" creationId="{4F701FC0-3A30-425D-AD93-948C7F1CDF1C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246" creationId="{37E69799-680E-44EA-9526-003F937DE1EE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247" creationId="{83CF3529-2EE7-44E6-84B2-B4F2AFD68994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248" creationId="{A13FE54E-49E3-4316-AF21-D9736209E696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249" creationId="{E29EAD47-C670-40ED-B42F-472DB8F372EF}"/>
          </ac:cxnSpMkLst>
        </pc:cxnChg>
      </pc:sldChg>
      <pc:sldChg chg="addSp delSp modSp add mod">
        <pc:chgData name="Grady Kurpasi" userId="5a91dfeba158c9e9" providerId="LiveId" clId="{60A1BF8C-FB03-4945-B9EC-64AE7D86DB53}" dt="2021-04-13T14:22:04.805" v="17941" actId="20577"/>
        <pc:sldMkLst>
          <pc:docMk/>
          <pc:sldMk cId="1971746918" sldId="320"/>
        </pc:sldMkLst>
        <pc:spChg chg="add mod">
          <ac:chgData name="Grady Kurpasi" userId="5a91dfeba158c9e9" providerId="LiveId" clId="{60A1BF8C-FB03-4945-B9EC-64AE7D86DB53}" dt="2021-04-10T13:11:32.235" v="10472" actId="1038"/>
          <ac:spMkLst>
            <pc:docMk/>
            <pc:sldMk cId="1971746918" sldId="320"/>
            <ac:spMk id="2" creationId="{E608EDD4-6BBD-49BA-A2DF-47DE972579C6}"/>
          </ac:spMkLst>
        </pc:spChg>
        <pc:spChg chg="mod">
          <ac:chgData name="Grady Kurpasi" userId="5a91dfeba158c9e9" providerId="LiveId" clId="{60A1BF8C-FB03-4945-B9EC-64AE7D86DB53}" dt="2021-04-10T12:41:11.739" v="10048" actId="20577"/>
          <ac:spMkLst>
            <pc:docMk/>
            <pc:sldMk cId="1971746918" sldId="320"/>
            <ac:spMk id="13" creationId="{B53095EB-7CBF-4664-960A-156B7B1A49B7}"/>
          </ac:spMkLst>
        </pc:spChg>
        <pc:spChg chg="del">
          <ac:chgData name="Grady Kurpasi" userId="5a91dfeba158c9e9" providerId="LiveId" clId="{60A1BF8C-FB03-4945-B9EC-64AE7D86DB53}" dt="2021-04-10T12:41:19.742" v="10050" actId="478"/>
          <ac:spMkLst>
            <pc:docMk/>
            <pc:sldMk cId="1971746918" sldId="320"/>
            <ac:spMk id="43" creationId="{26C431CE-5CA7-4350-A374-B96C19DDB4D2}"/>
          </ac:spMkLst>
        </pc:spChg>
        <pc:spChg chg="del">
          <ac:chgData name="Grady Kurpasi" userId="5a91dfeba158c9e9" providerId="LiveId" clId="{60A1BF8C-FB03-4945-B9EC-64AE7D86DB53}" dt="2021-04-10T12:41:16.473" v="10049" actId="478"/>
          <ac:spMkLst>
            <pc:docMk/>
            <pc:sldMk cId="1971746918" sldId="320"/>
            <ac:spMk id="45" creationId="{C0EEDED4-A6ED-484C-A30A-CBB2D79BAFA9}"/>
          </ac:spMkLst>
        </pc:spChg>
        <pc:spChg chg="del">
          <ac:chgData name="Grady Kurpasi" userId="5a91dfeba158c9e9" providerId="LiveId" clId="{60A1BF8C-FB03-4945-B9EC-64AE7D86DB53}" dt="2021-04-10T12:41:16.473" v="10049" actId="478"/>
          <ac:spMkLst>
            <pc:docMk/>
            <pc:sldMk cId="1971746918" sldId="320"/>
            <ac:spMk id="46" creationId="{3C036430-6C41-43DC-ABED-743D5A5BFE62}"/>
          </ac:spMkLst>
        </pc:spChg>
        <pc:spChg chg="del">
          <ac:chgData name="Grady Kurpasi" userId="5a91dfeba158c9e9" providerId="LiveId" clId="{60A1BF8C-FB03-4945-B9EC-64AE7D86DB53}" dt="2021-04-10T12:50:21.881" v="10051" actId="478"/>
          <ac:spMkLst>
            <pc:docMk/>
            <pc:sldMk cId="1971746918" sldId="320"/>
            <ac:spMk id="106" creationId="{0923433C-C38D-40C3-A0A0-998633566F23}"/>
          </ac:spMkLst>
        </pc:spChg>
        <pc:spChg chg="add mod">
          <ac:chgData name="Grady Kurpasi" userId="5a91dfeba158c9e9" providerId="LiveId" clId="{60A1BF8C-FB03-4945-B9EC-64AE7D86DB53}" dt="2021-04-10T12:57:46.534" v="10311" actId="1038"/>
          <ac:spMkLst>
            <pc:docMk/>
            <pc:sldMk cId="1971746918" sldId="320"/>
            <ac:spMk id="124" creationId="{536F13C8-1E4C-4E8C-B1B9-80D5E793E21B}"/>
          </ac:spMkLst>
        </pc:spChg>
        <pc:spChg chg="add 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25" creationId="{B5F8E0C6-9101-4927-BC99-57E503F723EA}"/>
          </ac:spMkLst>
        </pc:spChg>
        <pc:spChg chg="mod">
          <ac:chgData name="Grady Kurpasi" userId="5a91dfeba158c9e9" providerId="LiveId" clId="{60A1BF8C-FB03-4945-B9EC-64AE7D86DB53}" dt="2021-04-10T12:52:00.826" v="10056"/>
          <ac:spMkLst>
            <pc:docMk/>
            <pc:sldMk cId="1971746918" sldId="320"/>
            <ac:spMk id="141" creationId="{2A8B32E7-B40C-4906-BD90-7283834A4410}"/>
          </ac:spMkLst>
        </pc:spChg>
        <pc:spChg chg="mod">
          <ac:chgData name="Grady Kurpasi" userId="5a91dfeba158c9e9" providerId="LiveId" clId="{60A1BF8C-FB03-4945-B9EC-64AE7D86DB53}" dt="2021-04-10T12:52:00.826" v="10056"/>
          <ac:spMkLst>
            <pc:docMk/>
            <pc:sldMk cId="1971746918" sldId="320"/>
            <ac:spMk id="145" creationId="{9BC3B979-560D-4F5B-B30D-04B77820518E}"/>
          </ac:spMkLst>
        </pc:spChg>
        <pc:spChg chg="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45" creationId="{E46175C0-E1C0-4AE2-960B-FEE296329C2F}"/>
          </ac:spMkLst>
        </pc:spChg>
        <pc:spChg chg="mod">
          <ac:chgData name="Grady Kurpasi" userId="5a91dfeba158c9e9" providerId="LiveId" clId="{60A1BF8C-FB03-4945-B9EC-64AE7D86DB53}" dt="2021-04-10T12:52:00.826" v="10056"/>
          <ac:spMkLst>
            <pc:docMk/>
            <pc:sldMk cId="1971746918" sldId="320"/>
            <ac:spMk id="149" creationId="{40B23809-DC43-4380-AAA0-1F061F3DDEFC}"/>
          </ac:spMkLst>
        </pc:spChg>
        <pc:spChg chg="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49" creationId="{D55A6F1F-8A4D-4488-A115-46A6DC63FA0E}"/>
          </ac:spMkLst>
        </pc:spChg>
        <pc:spChg chg="mod">
          <ac:chgData name="Grady Kurpasi" userId="5a91dfeba158c9e9" providerId="LiveId" clId="{60A1BF8C-FB03-4945-B9EC-64AE7D86DB53}" dt="2021-04-10T12:52:00.826" v="10056"/>
          <ac:spMkLst>
            <pc:docMk/>
            <pc:sldMk cId="1971746918" sldId="320"/>
            <ac:spMk id="151" creationId="{8BA6DB41-45DE-4847-A033-FEC12DBC1EC5}"/>
          </ac:spMkLst>
        </pc:spChg>
        <pc:spChg chg="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52" creationId="{305C53CB-E04F-431D-BD82-AB735F311F6C}"/>
          </ac:spMkLst>
        </pc:spChg>
        <pc:spChg chg="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54" creationId="{D1633392-B653-44ED-BBE7-4834E75B7CA7}"/>
          </ac:spMkLst>
        </pc:spChg>
        <pc:spChg chg="add mod">
          <ac:chgData name="Grady Kurpasi" userId="5a91dfeba158c9e9" providerId="LiveId" clId="{60A1BF8C-FB03-4945-B9EC-64AE7D86DB53}" dt="2021-04-10T12:57:46.534" v="10311" actId="1038"/>
          <ac:spMkLst>
            <pc:docMk/>
            <pc:sldMk cId="1971746918" sldId="320"/>
            <ac:spMk id="156" creationId="{5C54BFB2-81F8-4474-9C27-00503644B66D}"/>
          </ac:spMkLst>
        </pc:spChg>
        <pc:spChg chg="add mod ord">
          <ac:chgData name="Grady Kurpasi" userId="5a91dfeba158c9e9" providerId="LiveId" clId="{60A1BF8C-FB03-4945-B9EC-64AE7D86DB53}" dt="2021-04-10T12:57:46.534" v="10311" actId="1038"/>
          <ac:spMkLst>
            <pc:docMk/>
            <pc:sldMk cId="1971746918" sldId="320"/>
            <ac:spMk id="157" creationId="{C4337F8E-D542-4A18-A2AE-681D3EB9A2A1}"/>
          </ac:spMkLst>
        </pc:spChg>
        <pc:spChg chg="add del mod">
          <ac:chgData name="Grady Kurpasi" userId="5a91dfeba158c9e9" providerId="LiveId" clId="{60A1BF8C-FB03-4945-B9EC-64AE7D86DB53}" dt="2021-04-10T14:07:13.631" v="11175" actId="478"/>
          <ac:spMkLst>
            <pc:docMk/>
            <pc:sldMk cId="1971746918" sldId="320"/>
            <ac:spMk id="158" creationId="{659FF6CC-065C-42C8-A0CE-B41F8A4C629F}"/>
          </ac:spMkLst>
        </pc:spChg>
        <pc:spChg chg="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58" creationId="{DAFCDEB0-7794-42A5-A590-82A0005D4C9F}"/>
          </ac:spMkLst>
        </pc:spChg>
        <pc:spChg chg="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59" creationId="{4881FB19-A5E7-4CD8-B9D2-9C1DCDE9C5D6}"/>
          </ac:spMkLst>
        </pc:spChg>
        <pc:spChg chg="add del mod">
          <ac:chgData name="Grady Kurpasi" userId="5a91dfeba158c9e9" providerId="LiveId" clId="{60A1BF8C-FB03-4945-B9EC-64AE7D86DB53}" dt="2021-04-10T14:07:09.114" v="11174" actId="478"/>
          <ac:spMkLst>
            <pc:docMk/>
            <pc:sldMk cId="1971746918" sldId="320"/>
            <ac:spMk id="159" creationId="{B9E95408-70E5-496F-B8C9-83F7BAA68E2D}"/>
          </ac:spMkLst>
        </pc:spChg>
        <pc:spChg chg="add mod">
          <ac:chgData name="Grady Kurpasi" userId="5a91dfeba158c9e9" providerId="LiveId" clId="{60A1BF8C-FB03-4945-B9EC-64AE7D86DB53}" dt="2021-04-13T14:21:57.825" v="17937" actId="20577"/>
          <ac:spMkLst>
            <pc:docMk/>
            <pc:sldMk cId="1971746918" sldId="320"/>
            <ac:spMk id="161" creationId="{CCABA8DB-F33C-4398-B7F1-8BBE8EEDA710}"/>
          </ac:spMkLst>
        </pc:spChg>
        <pc:spChg chg="add mod">
          <ac:chgData name="Grady Kurpasi" userId="5a91dfeba158c9e9" providerId="LiveId" clId="{60A1BF8C-FB03-4945-B9EC-64AE7D86DB53}" dt="2021-04-10T14:08:43.903" v="11184" actId="1076"/>
          <ac:spMkLst>
            <pc:docMk/>
            <pc:sldMk cId="1971746918" sldId="320"/>
            <ac:spMk id="162" creationId="{0387B236-4B35-45B5-9ECE-78E9623F3BE4}"/>
          </ac:spMkLst>
        </pc:spChg>
        <pc:spChg chg="add mod">
          <ac:chgData name="Grady Kurpasi" userId="5a91dfeba158c9e9" providerId="LiveId" clId="{60A1BF8C-FB03-4945-B9EC-64AE7D86DB53}" dt="2021-04-13T14:22:04.805" v="17941" actId="20577"/>
          <ac:spMkLst>
            <pc:docMk/>
            <pc:sldMk cId="1971746918" sldId="320"/>
            <ac:spMk id="165" creationId="{80FBB010-692E-4290-A352-41D7BD60E34D}"/>
          </ac:spMkLst>
        </pc:spChg>
        <pc:spChg chg="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67" creationId="{AE2F565F-C046-4435-BAE8-2616196E73B5}"/>
          </ac:spMkLst>
        </pc:spChg>
        <pc:spChg chg="del">
          <ac:chgData name="Grady Kurpasi" userId="5a91dfeba158c9e9" providerId="LiveId" clId="{60A1BF8C-FB03-4945-B9EC-64AE7D86DB53}" dt="2021-04-10T15:59:45.684" v="14028" actId="478"/>
          <ac:spMkLst>
            <pc:docMk/>
            <pc:sldMk cId="1971746918" sldId="320"/>
            <ac:spMk id="176" creationId="{7944C8C9-7B15-4FFC-B997-BBA22885EE50}"/>
          </ac:spMkLst>
        </pc:spChg>
        <pc:spChg chg="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81" creationId="{BCF5F6B8-B9AD-4A36-A1DD-68A93F7DF4D8}"/>
          </ac:spMkLst>
        </pc:spChg>
        <pc:spChg chg="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84" creationId="{C708DE61-D92F-4ED0-BABD-CA3F0E07F4D2}"/>
          </ac:spMkLst>
        </pc:spChg>
        <pc:spChg chg="del">
          <ac:chgData name="Grady Kurpasi" userId="5a91dfeba158c9e9" providerId="LiveId" clId="{60A1BF8C-FB03-4945-B9EC-64AE7D86DB53}" dt="2021-04-10T12:50:21.881" v="10051" actId="478"/>
          <ac:spMkLst>
            <pc:docMk/>
            <pc:sldMk cId="1971746918" sldId="320"/>
            <ac:spMk id="184" creationId="{F7429EA0-04A6-4405-A677-3E9CFA7C08B3}"/>
          </ac:spMkLst>
        </pc:spChg>
        <pc:spChg chg="del">
          <ac:chgData name="Grady Kurpasi" userId="5a91dfeba158c9e9" providerId="LiveId" clId="{60A1BF8C-FB03-4945-B9EC-64AE7D86DB53}" dt="2021-04-10T12:50:21.881" v="10051" actId="478"/>
          <ac:spMkLst>
            <pc:docMk/>
            <pc:sldMk cId="1971746918" sldId="320"/>
            <ac:spMk id="185" creationId="{7E9D9A03-293C-429F-B6D6-56DA9D5F7FB4}"/>
          </ac:spMkLst>
        </pc:spChg>
        <pc:spChg chg="del">
          <ac:chgData name="Grady Kurpasi" userId="5a91dfeba158c9e9" providerId="LiveId" clId="{60A1BF8C-FB03-4945-B9EC-64AE7D86DB53}" dt="2021-04-10T12:50:21.881" v="10051" actId="478"/>
          <ac:spMkLst>
            <pc:docMk/>
            <pc:sldMk cId="1971746918" sldId="320"/>
            <ac:spMk id="186" creationId="{AD9863FD-72E0-4E5F-B1F0-20D1F7B1B2B0}"/>
          </ac:spMkLst>
        </pc:spChg>
        <pc:spChg chg="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87" creationId="{34A37961-CDCC-4008-A630-B680C2FA0C9C}"/>
          </ac:spMkLst>
        </pc:spChg>
        <pc:spChg chg="del">
          <ac:chgData name="Grady Kurpasi" userId="5a91dfeba158c9e9" providerId="LiveId" clId="{60A1BF8C-FB03-4945-B9EC-64AE7D86DB53}" dt="2021-04-10T12:41:16.473" v="10049" actId="478"/>
          <ac:spMkLst>
            <pc:docMk/>
            <pc:sldMk cId="1971746918" sldId="320"/>
            <ac:spMk id="244" creationId="{CE78CD07-8346-4813-9D2F-5B199D9048E1}"/>
          </ac:spMkLst>
        </pc:spChg>
        <pc:grpChg chg="del">
          <ac:chgData name="Grady Kurpasi" userId="5a91dfeba158c9e9" providerId="LiveId" clId="{60A1BF8C-FB03-4945-B9EC-64AE7D86DB53}" dt="2021-04-10T15:59:45.684" v="14028" actId="478"/>
          <ac:grpSpMkLst>
            <pc:docMk/>
            <pc:sldMk cId="1971746918" sldId="320"/>
            <ac:grpSpMk id="9" creationId="{736B25E2-9F72-4E17-A738-B624C8568AA1}"/>
          </ac:grpSpMkLst>
        </pc:grpChg>
        <pc:grpChg chg="del">
          <ac:chgData name="Grady Kurpasi" userId="5a91dfeba158c9e9" providerId="LiveId" clId="{60A1BF8C-FB03-4945-B9EC-64AE7D86DB53}" dt="2021-04-10T12:50:24.558" v="10052" actId="478"/>
          <ac:grpSpMkLst>
            <pc:docMk/>
            <pc:sldMk cId="1971746918" sldId="320"/>
            <ac:grpSpMk id="15" creationId="{56A83153-AE8C-493A-9934-FF8C15AC24D0}"/>
          </ac:grpSpMkLst>
        </pc:grpChg>
        <pc:grpChg chg="del">
          <ac:chgData name="Grady Kurpasi" userId="5a91dfeba158c9e9" providerId="LiveId" clId="{60A1BF8C-FB03-4945-B9EC-64AE7D86DB53}" dt="2021-04-10T15:59:45.684" v="14028" actId="478"/>
          <ac:grpSpMkLst>
            <pc:docMk/>
            <pc:sldMk cId="1971746918" sldId="320"/>
            <ac:grpSpMk id="42" creationId="{71F1BAA0-9531-4683-90D3-DC42E1321C9F}"/>
          </ac:grpSpMkLst>
        </pc:grpChg>
        <pc:grpChg chg="del">
          <ac:chgData name="Grady Kurpasi" userId="5a91dfeba158c9e9" providerId="LiveId" clId="{60A1BF8C-FB03-4945-B9EC-64AE7D86DB53}" dt="2021-04-10T15:59:45.684" v="14028" actId="478"/>
          <ac:grpSpMkLst>
            <pc:docMk/>
            <pc:sldMk cId="1971746918" sldId="320"/>
            <ac:grpSpMk id="114" creationId="{48802098-0FCD-485F-950B-660BEBED994D}"/>
          </ac:grpSpMkLst>
        </pc:grpChg>
        <pc:grpChg chg="del">
          <ac:chgData name="Grady Kurpasi" userId="5a91dfeba158c9e9" providerId="LiveId" clId="{60A1BF8C-FB03-4945-B9EC-64AE7D86DB53}" dt="2021-04-10T15:59:45.684" v="14028" actId="478"/>
          <ac:grpSpMkLst>
            <pc:docMk/>
            <pc:sldMk cId="1971746918" sldId="320"/>
            <ac:grpSpMk id="119" creationId="{9B390E4B-1C27-4B30-A0D2-0280CEB7D4BC}"/>
          </ac:grpSpMkLst>
        </pc:grpChg>
        <pc:grpChg chg="add del mod">
          <ac:chgData name="Grady Kurpasi" userId="5a91dfeba158c9e9" providerId="LiveId" clId="{60A1BF8C-FB03-4945-B9EC-64AE7D86DB53}" dt="2021-04-10T12:54:00.526" v="10182" actId="478"/>
          <ac:grpSpMkLst>
            <pc:docMk/>
            <pc:sldMk cId="1971746918" sldId="320"/>
            <ac:grpSpMk id="125" creationId="{B2D380F2-B410-4591-99E6-517FEF967588}"/>
          </ac:grpSpMkLst>
        </pc:grpChg>
        <pc:grpChg chg="add mod">
          <ac:chgData name="Grady Kurpasi" userId="5a91dfeba158c9e9" providerId="LiveId" clId="{60A1BF8C-FB03-4945-B9EC-64AE7D86DB53}" dt="2021-04-10T15:59:46.082" v="14029"/>
          <ac:grpSpMkLst>
            <pc:docMk/>
            <pc:sldMk cId="1971746918" sldId="320"/>
            <ac:grpSpMk id="144" creationId="{8A4EAB68-0A8C-4A05-B08B-77F78DD704E6}"/>
          </ac:grpSpMkLst>
        </pc:grpChg>
        <pc:grpChg chg="add del mod">
          <ac:chgData name="Grady Kurpasi" userId="5a91dfeba158c9e9" providerId="LiveId" clId="{60A1BF8C-FB03-4945-B9EC-64AE7D86DB53}" dt="2021-04-10T12:54:26.934" v="10196" actId="478"/>
          <ac:grpSpMkLst>
            <pc:docMk/>
            <pc:sldMk cId="1971746918" sldId="320"/>
            <ac:grpSpMk id="147" creationId="{D6F05FD5-7D93-400A-80CF-CAE864A2D932}"/>
          </ac:grpSpMkLst>
        </pc:grpChg>
        <pc:grpChg chg="mod">
          <ac:chgData name="Grady Kurpasi" userId="5a91dfeba158c9e9" providerId="LiveId" clId="{60A1BF8C-FB03-4945-B9EC-64AE7D86DB53}" dt="2021-04-10T12:52:00.826" v="10056"/>
          <ac:grpSpMkLst>
            <pc:docMk/>
            <pc:sldMk cId="1971746918" sldId="320"/>
            <ac:grpSpMk id="148" creationId="{CD319DDC-2828-4251-AE44-95245EE2361E}"/>
          </ac:grpSpMkLst>
        </pc:grpChg>
        <pc:grpChg chg="add del mod">
          <ac:chgData name="Grady Kurpasi" userId="5a91dfeba158c9e9" providerId="LiveId" clId="{60A1BF8C-FB03-4945-B9EC-64AE7D86DB53}" dt="2021-04-10T15:59:50.120" v="14030" actId="478"/>
          <ac:grpSpMkLst>
            <pc:docMk/>
            <pc:sldMk cId="1971746918" sldId="320"/>
            <ac:grpSpMk id="151" creationId="{11ECC89E-E283-4743-B713-3486BCC1674E}"/>
          </ac:grpSpMkLst>
        </pc:grpChg>
        <pc:grpChg chg="add mod">
          <ac:chgData name="Grady Kurpasi" userId="5a91dfeba158c9e9" providerId="LiveId" clId="{60A1BF8C-FB03-4945-B9EC-64AE7D86DB53}" dt="2021-04-10T15:59:46.082" v="14029"/>
          <ac:grpSpMkLst>
            <pc:docMk/>
            <pc:sldMk cId="1971746918" sldId="320"/>
            <ac:grpSpMk id="166" creationId="{45E0A3BD-3B2D-41AF-9A01-F14D47616483}"/>
          </ac:grpSpMkLst>
        </pc:grpChg>
        <pc:grpChg chg="del">
          <ac:chgData name="Grady Kurpasi" userId="5a91dfeba158c9e9" providerId="LiveId" clId="{60A1BF8C-FB03-4945-B9EC-64AE7D86DB53}" dt="2021-04-10T15:59:45.684" v="14028" actId="478"/>
          <ac:grpSpMkLst>
            <pc:docMk/>
            <pc:sldMk cId="1971746918" sldId="320"/>
            <ac:grpSpMk id="174" creationId="{EDD52376-DF7E-4645-855B-A665B4368235}"/>
          </ac:grpSpMkLst>
        </pc:grpChg>
        <pc:grpChg chg="add mod">
          <ac:chgData name="Grady Kurpasi" userId="5a91dfeba158c9e9" providerId="LiveId" clId="{60A1BF8C-FB03-4945-B9EC-64AE7D86DB53}" dt="2021-04-10T15:59:46.082" v="14029"/>
          <ac:grpSpMkLst>
            <pc:docMk/>
            <pc:sldMk cId="1971746918" sldId="320"/>
            <ac:grpSpMk id="182" creationId="{97150308-8A98-4D53-8280-C6A88DA9B82F}"/>
          </ac:grpSpMkLst>
        </pc:grpChg>
        <pc:grpChg chg="add mod">
          <ac:chgData name="Grady Kurpasi" userId="5a91dfeba158c9e9" providerId="LiveId" clId="{60A1BF8C-FB03-4945-B9EC-64AE7D86DB53}" dt="2021-04-10T15:59:46.082" v="14029"/>
          <ac:grpSpMkLst>
            <pc:docMk/>
            <pc:sldMk cId="1971746918" sldId="320"/>
            <ac:grpSpMk id="188" creationId="{5731E9AD-F180-4180-ACE7-83EA309E7F3C}"/>
          </ac:grpSpMkLst>
        </pc:grpChg>
        <pc:grpChg chg="del">
          <ac:chgData name="Grady Kurpasi" userId="5a91dfeba158c9e9" providerId="LiveId" clId="{60A1BF8C-FB03-4945-B9EC-64AE7D86DB53}" dt="2021-04-10T15:59:45.684" v="14028" actId="478"/>
          <ac:grpSpMkLst>
            <pc:docMk/>
            <pc:sldMk cId="1971746918" sldId="320"/>
            <ac:grpSpMk id="214" creationId="{6A55E15A-2358-4C4C-A11B-94467182B75E}"/>
          </ac:grpSpMkLst>
        </pc:grpChg>
        <pc:grpChg chg="del">
          <ac:chgData name="Grady Kurpasi" userId="5a91dfeba158c9e9" providerId="LiveId" clId="{60A1BF8C-FB03-4945-B9EC-64AE7D86DB53}" dt="2021-04-10T12:50:28.530" v="10053" actId="478"/>
          <ac:grpSpMkLst>
            <pc:docMk/>
            <pc:sldMk cId="1971746918" sldId="320"/>
            <ac:grpSpMk id="231" creationId="{A837617E-88D7-4DB5-BBC9-532B6AD214C1}"/>
          </ac:grpSpMkLst>
        </pc:grpChg>
        <pc:grpChg chg="add mod">
          <ac:chgData name="Grady Kurpasi" userId="5a91dfeba158c9e9" providerId="LiveId" clId="{60A1BF8C-FB03-4945-B9EC-64AE7D86DB53}" dt="2021-04-10T15:59:46.082" v="14029"/>
          <ac:grpSpMkLst>
            <pc:docMk/>
            <pc:sldMk cId="1971746918" sldId="320"/>
            <ac:grpSpMk id="246" creationId="{FE691187-834C-414F-B0FE-2A5B98FB99CB}"/>
          </ac:grpSpMkLst>
        </pc:grpChg>
        <pc:picChg chg="add mod">
          <ac:chgData name="Grady Kurpasi" userId="5a91dfeba158c9e9" providerId="LiveId" clId="{60A1BF8C-FB03-4945-B9EC-64AE7D86DB53}" dt="2021-04-10T15:59:46.082" v="14029"/>
          <ac:picMkLst>
            <pc:docMk/>
            <pc:sldMk cId="1971746918" sldId="320"/>
            <ac:picMk id="141" creationId="{53676651-7EA3-432A-908C-E6E32182693F}"/>
          </ac:picMkLst>
        </pc:picChg>
        <pc:picChg chg="mod">
          <ac:chgData name="Grady Kurpasi" userId="5a91dfeba158c9e9" providerId="LiveId" clId="{60A1BF8C-FB03-4945-B9EC-64AE7D86DB53}" dt="2021-04-10T12:52:00.826" v="10056"/>
          <ac:picMkLst>
            <pc:docMk/>
            <pc:sldMk cId="1971746918" sldId="320"/>
            <ac:picMk id="143" creationId="{C699E339-017E-4303-8FD3-E7FD10E642C0}"/>
          </ac:picMkLst>
        </pc:picChg>
        <pc:picChg chg="mod">
          <ac:chgData name="Grady Kurpasi" userId="5a91dfeba158c9e9" providerId="LiveId" clId="{60A1BF8C-FB03-4945-B9EC-64AE7D86DB53}" dt="2021-04-10T15:59:46.082" v="14029"/>
          <ac:picMkLst>
            <pc:docMk/>
            <pc:sldMk cId="1971746918" sldId="320"/>
            <ac:picMk id="147" creationId="{EFF6CD23-2176-4B7D-9A86-2A3E514CD799}"/>
          </ac:picMkLst>
        </pc:picChg>
        <pc:picChg chg="mod">
          <ac:chgData name="Grady Kurpasi" userId="5a91dfeba158c9e9" providerId="LiveId" clId="{60A1BF8C-FB03-4945-B9EC-64AE7D86DB53}" dt="2021-04-10T12:52:00.826" v="10056"/>
          <ac:picMkLst>
            <pc:docMk/>
            <pc:sldMk cId="1971746918" sldId="320"/>
            <ac:picMk id="152" creationId="{016651F4-707D-4FC3-B9A9-AF99BDEC371A}"/>
          </ac:picMkLst>
        </pc:picChg>
        <pc:picChg chg="mod">
          <ac:chgData name="Grady Kurpasi" userId="5a91dfeba158c9e9" providerId="LiveId" clId="{60A1BF8C-FB03-4945-B9EC-64AE7D86DB53}" dt="2021-04-10T15:59:46.082" v="14029"/>
          <ac:picMkLst>
            <pc:docMk/>
            <pc:sldMk cId="1971746918" sldId="320"/>
            <ac:picMk id="168" creationId="{E0ED126E-293A-4D40-A3BA-AD5E0D1EFFF6}"/>
          </ac:picMkLst>
        </pc:picChg>
        <pc:picChg chg="del">
          <ac:chgData name="Grady Kurpasi" userId="5a91dfeba158c9e9" providerId="LiveId" clId="{60A1BF8C-FB03-4945-B9EC-64AE7D86DB53}" dt="2021-04-10T15:59:45.684" v="14028" actId="478"/>
          <ac:picMkLst>
            <pc:docMk/>
            <pc:sldMk cId="1971746918" sldId="320"/>
            <ac:picMk id="177" creationId="{94638AE6-8F32-469A-B36B-35C9D952FE03}"/>
          </ac:picMkLst>
        </pc:picChg>
        <pc:picChg chg="mod">
          <ac:chgData name="Grady Kurpasi" userId="5a91dfeba158c9e9" providerId="LiveId" clId="{60A1BF8C-FB03-4945-B9EC-64AE7D86DB53}" dt="2021-04-10T15:59:46.082" v="14029"/>
          <ac:picMkLst>
            <pc:docMk/>
            <pc:sldMk cId="1971746918" sldId="320"/>
            <ac:picMk id="185" creationId="{DBCB574B-A5B3-417F-B188-0FC63A8A9747}"/>
          </ac:picMkLst>
        </pc:picChg>
        <pc:cxnChg chg="add mod">
          <ac:chgData name="Grady Kurpasi" userId="5a91dfeba158c9e9" providerId="LiveId" clId="{60A1BF8C-FB03-4945-B9EC-64AE7D86DB53}" dt="2021-04-10T13:16:43.180" v="10512"/>
          <ac:cxnSpMkLst>
            <pc:docMk/>
            <pc:sldMk cId="1971746918" sldId="320"/>
            <ac:cxnSpMk id="6" creationId="{A52FF9C3-18BA-42C3-8084-7EEE03ED475F}"/>
          </ac:cxnSpMkLst>
        </pc:cxnChg>
        <pc:cxnChg chg="add mod">
          <ac:chgData name="Grady Kurpasi" userId="5a91dfeba158c9e9" providerId="LiveId" clId="{60A1BF8C-FB03-4945-B9EC-64AE7D86DB53}" dt="2021-04-10T13:16:43.180" v="10512"/>
          <ac:cxnSpMkLst>
            <pc:docMk/>
            <pc:sldMk cId="1971746918" sldId="320"/>
            <ac:cxnSpMk id="8" creationId="{8ABAD25C-D73D-4F40-BC05-8BE4FB57AC93}"/>
          </ac:cxnSpMkLst>
        </pc:cxnChg>
        <pc:cxnChg chg="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139" creationId="{1DFE1A59-5E54-4557-9FF8-82FA6230E028}"/>
          </ac:cxnSpMkLst>
        </pc:cxnChg>
        <pc:cxnChg chg="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140" creationId="{A92A0E43-C743-402B-8350-2FA293882D57}"/>
          </ac:cxnSpMkLst>
        </pc:cxnChg>
        <pc:cxnChg chg="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142" creationId="{644549ED-1762-4F6C-9A2C-F478B9ED20BF}"/>
          </ac:cxnSpMkLst>
        </pc:cxnChg>
        <pc:cxnChg chg="add 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143" creationId="{0DAC99AD-6667-4A56-AC8A-B4B7C6780F3D}"/>
          </ac:cxnSpMkLst>
        </pc:cxnChg>
        <pc:cxnChg chg="mod">
          <ac:chgData name="Grady Kurpasi" userId="5a91dfeba158c9e9" providerId="LiveId" clId="{60A1BF8C-FB03-4945-B9EC-64AE7D86DB53}" dt="2021-04-10T12:54:00.526" v="10182" actId="478"/>
          <ac:cxnSpMkLst>
            <pc:docMk/>
            <pc:sldMk cId="1971746918" sldId="320"/>
            <ac:cxnSpMk id="144" creationId="{0C00CE5D-F3C2-4012-9DD1-1C1D82C3B3AE}"/>
          </ac:cxnSpMkLst>
        </pc:cxnChg>
        <pc:cxnChg chg="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146" creationId="{C55FC663-8DB9-4205-83AC-4F375C3CB0C8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148" creationId="{3FB7E2E4-72DB-4A04-9601-6B5994BE72D9}"/>
          </ac:cxnSpMkLst>
        </pc:cxnChg>
        <pc:cxnChg chg="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150" creationId="{2513E435-142C-47FA-92B7-AEDE36CC11ED}"/>
          </ac:cxnSpMkLst>
        </pc:cxnChg>
        <pc:cxnChg chg="mod">
          <ac:chgData name="Grady Kurpasi" userId="5a91dfeba158c9e9" providerId="LiveId" clId="{60A1BF8C-FB03-4945-B9EC-64AE7D86DB53}" dt="2021-04-10T12:54:26.934" v="10196" actId="478"/>
          <ac:cxnSpMkLst>
            <pc:docMk/>
            <pc:sldMk cId="1971746918" sldId="320"/>
            <ac:cxnSpMk id="154" creationId="{C993CE70-9C70-4867-AE5F-9E1C4749B924}"/>
          </ac:cxnSpMkLst>
        </pc:cxnChg>
        <pc:cxnChg chg="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155" creationId="{54E19B2C-FDEA-4508-9EEB-4C7DC3AD6DBC}"/>
          </ac:cxnSpMkLst>
        </pc:cxnChg>
        <pc:cxnChg chg="add mod">
          <ac:chgData name="Grady Kurpasi" userId="5a91dfeba158c9e9" providerId="LiveId" clId="{60A1BF8C-FB03-4945-B9EC-64AE7D86DB53}" dt="2021-04-10T14:07:04.844" v="11173"/>
          <ac:cxnSpMkLst>
            <pc:docMk/>
            <pc:sldMk cId="1971746918" sldId="320"/>
            <ac:cxnSpMk id="160" creationId="{5B1B9F79-D062-4D73-B8DB-07AC1DB31246}"/>
          </ac:cxnSpMkLst>
        </pc:cxnChg>
        <pc:cxnChg chg="del 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178" creationId="{51E9F97E-D77F-419E-B892-A72C9133E53C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180" creationId="{EF7B85F7-D8D4-4B38-90CA-6EC9B1F116BE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186" creationId="{D32D1C31-6074-4565-B8F0-AF4C638A4E41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189" creationId="{D303E909-2CA9-4727-A542-B3044F56279D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190" creationId="{8878CE24-9EC0-41F4-BF06-9134B5CE5770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194" creationId="{D7D61030-707E-4F10-B562-D882B9E3FEB8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196" creationId="{2241DD86-692A-4DCB-99D5-1F6F5EDDAB69}"/>
          </ac:cxnSpMkLst>
        </pc:cxnChg>
        <pc:cxnChg chg="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208" creationId="{F48895C5-36F3-4441-95FF-FC2EB4524C24}"/>
          </ac:cxnSpMkLst>
        </pc:cxnChg>
        <pc:cxnChg chg="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210" creationId="{74BF0B60-C590-47E4-8EB0-894CB8DB11C6}"/>
          </ac:cxnSpMkLst>
        </pc:cxnChg>
        <pc:cxnChg chg="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211" creationId="{734EF392-389D-46E7-A066-396EC060AF5A}"/>
          </ac:cxnSpMkLst>
        </pc:cxnChg>
        <pc:cxnChg chg="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213" creationId="{B4D49A04-2A04-4E6A-8382-FC1D074CC916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31" creationId="{65C69201-6147-4EDE-984B-72175EFCFED4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32" creationId="{7A98B3D4-5EAD-4911-96EC-478F3684EB52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33" creationId="{74DEBF93-E60C-43B0-91F3-338521C9131D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34" creationId="{1B3BFA73-3AFC-405B-BDC7-0BA178E21D95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35" creationId="{73D67C24-150B-4E33-8A76-05E7438AB353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36" creationId="{B2FC6526-8304-46BA-BF49-C177867FD348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44" creationId="{787A1977-6C1B-40EA-BC42-6164DB47A6F4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45" creationId="{AE8CD548-ABFD-4941-8581-291556096594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47" creationId="{942D42D1-32B8-4A0E-8281-C6D1284E9721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48" creationId="{C4BB7F6D-2D8B-4502-B958-421A38A61EA8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49" creationId="{087AC4D2-549A-495F-89C7-1C6E1D773D14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50" creationId="{D47219BF-F5C5-489A-BDD5-5CF8465EEC5C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51" creationId="{5DF2A627-25A4-4EAA-92A6-8216070BC042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52" creationId="{41077B08-F3DF-4D00-B821-3F3F52467F81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53" creationId="{FBDB511D-2F9E-41FF-86F7-9969F571BDA7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54" creationId="{C2A1C17A-A51D-4778-B820-833B01E37015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55" creationId="{173B93FC-7EF2-4450-809E-CFEFC487D58D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56" creationId="{9B9A022B-CBA2-4F03-886D-1DEBD1B72A2C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57" creationId="{6E899908-876F-49C0-A9F4-05140F69E614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58" creationId="{DA3FAA2A-D5CC-4EC8-AE2D-E05985888803}"/>
          </ac:cxnSpMkLst>
        </pc:cxnChg>
      </pc:sldChg>
      <pc:sldChg chg="addSp delSp modSp add mod">
        <pc:chgData name="Grady Kurpasi" userId="5a91dfeba158c9e9" providerId="LiveId" clId="{60A1BF8C-FB03-4945-B9EC-64AE7D86DB53}" dt="2021-04-10T15:25:54.043" v="13062" actId="1037"/>
        <pc:sldMkLst>
          <pc:docMk/>
          <pc:sldMk cId="3543942329" sldId="321"/>
        </pc:sldMkLst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2" creationId="{E608EDD4-6BBD-49BA-A2DF-47DE972579C6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10" creationId="{00000000-0000-0000-0000-000000000000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12" creationId="{00000000-0000-0000-0000-000000000000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34" creationId="{00000000-0000-0000-0000-000000000000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105" creationId="{FDE605F8-E0FF-4DA7-B622-1852E9C22C6E}"/>
          </ac:spMkLst>
        </pc:spChg>
        <pc:spChg chg="add mod">
          <ac:chgData name="Grady Kurpasi" userId="5a91dfeba158c9e9" providerId="LiveId" clId="{60A1BF8C-FB03-4945-B9EC-64AE7D86DB53}" dt="2021-04-10T15:25:30.310" v="13047"/>
          <ac:spMkLst>
            <pc:docMk/>
            <pc:sldMk cId="3543942329" sldId="321"/>
            <ac:spMk id="125" creationId="{7A3DD606-525C-4565-AD31-4F62327AE6F0}"/>
          </ac:spMkLst>
        </pc:spChg>
        <pc:spChg chg="add del mod">
          <ac:chgData name="Grady Kurpasi" userId="5a91dfeba158c9e9" providerId="LiveId" clId="{60A1BF8C-FB03-4945-B9EC-64AE7D86DB53}" dt="2021-04-10T13:47:52.202" v="11002" actId="478"/>
          <ac:spMkLst>
            <pc:docMk/>
            <pc:sldMk cId="3543942329" sldId="321"/>
            <ac:spMk id="141" creationId="{C34291E2-5734-47AA-9BF2-546113A4AEA8}"/>
          </ac:spMkLst>
        </pc:spChg>
        <pc:spChg chg="add mod">
          <ac:chgData name="Grady Kurpasi" userId="5a91dfeba158c9e9" providerId="LiveId" clId="{60A1BF8C-FB03-4945-B9EC-64AE7D86DB53}" dt="2021-04-10T15:25:41.048" v="13048"/>
          <ac:spMkLst>
            <pc:docMk/>
            <pc:sldMk cId="3543942329" sldId="321"/>
            <ac:spMk id="143" creationId="{94F415F9-688F-496F-8846-FB3CDC084587}"/>
          </ac:spMkLst>
        </pc:spChg>
        <pc:spChg chg="add mod">
          <ac:chgData name="Grady Kurpasi" userId="5a91dfeba158c9e9" providerId="LiveId" clId="{60A1BF8C-FB03-4945-B9EC-64AE7D86DB53}" dt="2021-04-10T13:47:08.789" v="10991" actId="20577"/>
          <ac:spMkLst>
            <pc:docMk/>
            <pc:sldMk cId="3543942329" sldId="321"/>
            <ac:spMk id="144" creationId="{6D44A07D-5EE0-4F87-880B-C48A24858F4F}"/>
          </ac:spMkLst>
        </pc:spChg>
        <pc:spChg chg="add del mod">
          <ac:chgData name="Grady Kurpasi" userId="5a91dfeba158c9e9" providerId="LiveId" clId="{60A1BF8C-FB03-4945-B9EC-64AE7D86DB53}" dt="2021-04-10T13:48:36.368" v="11007" actId="478"/>
          <ac:spMkLst>
            <pc:docMk/>
            <pc:sldMk cId="3543942329" sldId="321"/>
            <ac:spMk id="145" creationId="{9A371CD6-CDAB-4F8C-ACBE-30DA6D39F311}"/>
          </ac:spMkLst>
        </pc:spChg>
        <pc:spChg chg="add del mod">
          <ac:chgData name="Grady Kurpasi" userId="5a91dfeba158c9e9" providerId="LiveId" clId="{60A1BF8C-FB03-4945-B9EC-64AE7D86DB53}" dt="2021-04-10T13:50:02.343" v="11032" actId="478"/>
          <ac:spMkLst>
            <pc:docMk/>
            <pc:sldMk cId="3543942329" sldId="321"/>
            <ac:spMk id="147" creationId="{C96F8CFC-CBC1-4E5B-98C7-4C28656BBD72}"/>
          </ac:spMkLst>
        </pc:spChg>
        <pc:spChg chg="add mod">
          <ac:chgData name="Grady Kurpasi" userId="5a91dfeba158c9e9" providerId="LiveId" clId="{60A1BF8C-FB03-4945-B9EC-64AE7D86DB53}" dt="2021-04-10T15:25:54.043" v="13062" actId="1037"/>
          <ac:spMkLst>
            <pc:docMk/>
            <pc:sldMk cId="3543942329" sldId="321"/>
            <ac:spMk id="148" creationId="{2A4334A2-C731-4D74-9590-E43DA9EAE279}"/>
          </ac:spMkLst>
        </pc:spChg>
        <pc:spChg chg="add mod">
          <ac:chgData name="Grady Kurpasi" userId="5a91dfeba158c9e9" providerId="LiveId" clId="{60A1BF8C-FB03-4945-B9EC-64AE7D86DB53}" dt="2021-04-10T14:26:33.002" v="11414" actId="20577"/>
          <ac:spMkLst>
            <pc:docMk/>
            <pc:sldMk cId="3543942329" sldId="321"/>
            <ac:spMk id="149" creationId="{A9AFBEBF-67C5-41A2-90E1-5C8195B2D8D2}"/>
          </ac:spMkLst>
        </pc:spChg>
        <pc:spChg chg="add mod">
          <ac:chgData name="Grady Kurpasi" userId="5a91dfeba158c9e9" providerId="LiveId" clId="{60A1BF8C-FB03-4945-B9EC-64AE7D86DB53}" dt="2021-04-10T14:26:29.246" v="11412" actId="20577"/>
          <ac:spMkLst>
            <pc:docMk/>
            <pc:sldMk cId="3543942329" sldId="321"/>
            <ac:spMk id="151" creationId="{7D79C597-072F-4355-9298-862895814775}"/>
          </ac:spMkLst>
        </pc:spChg>
        <pc:spChg chg="add mod">
          <ac:chgData name="Grady Kurpasi" userId="5a91dfeba158c9e9" providerId="LiveId" clId="{60A1BF8C-FB03-4945-B9EC-64AE7D86DB53}" dt="2021-04-10T14:26:46.308" v="11417" actId="1038"/>
          <ac:spMkLst>
            <pc:docMk/>
            <pc:sldMk cId="3543942329" sldId="321"/>
            <ac:spMk id="152" creationId="{A2AC4453-4AAD-453D-8AB3-E064B88C469C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10T13:49:54.251" v="11031" actId="20577"/>
          <ac:spMkLst>
            <pc:docMk/>
            <pc:sldMk cId="3543942329" sldId="321"/>
            <ac:spMk id="158" creationId="{659FF6CC-065C-42C8-A0CE-B41F8A4C629F}"/>
          </ac:spMkLst>
        </pc:spChg>
        <pc:spChg chg="mod">
          <ac:chgData name="Grady Kurpasi" userId="5a91dfeba158c9e9" providerId="LiveId" clId="{60A1BF8C-FB03-4945-B9EC-64AE7D86DB53}" dt="2021-04-10T13:47:38.275" v="11001" actId="20577"/>
          <ac:spMkLst>
            <pc:docMk/>
            <pc:sldMk cId="3543942329" sldId="321"/>
            <ac:spMk id="159" creationId="{B9E95408-70E5-496F-B8C9-83F7BAA68E2D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169" creationId="{656BFDAC-7DD3-447B-A2B0-3CD0BEBF0385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170" creationId="{EC25CBCA-848B-4D69-B2F3-40D7ADEB69F5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176" creationId="{7944C8C9-7B15-4FFC-B997-BBA22885EE50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237" creationId="{2F6B3A1A-C783-4C09-B5C6-89536E9EC6A4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238" creationId="{00EE9D58-B37C-4380-939F-8A9F6ECE801A}"/>
          </ac:spMkLst>
        </pc:s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9" creationId="{736B25E2-9F72-4E17-A738-B624C8568AA1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42" creationId="{71F1BAA0-9531-4683-90D3-DC42E1321C9F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44" creationId="{8D479CEF-D6A3-4493-8A58-9461440519E5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114" creationId="{48802098-0FCD-485F-950B-660BEBED994D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119" creationId="{9B390E4B-1C27-4B30-A0D2-0280CEB7D4BC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126" creationId="{37566762-24C1-46D7-9A85-9302BB97C76E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131" creationId="{87D04FEF-4AB5-472A-962C-B0D4F1A360D9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174" creationId="{EDD52376-DF7E-4645-855B-A665B4368235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179" creationId="{6EB105F0-8D38-4EA8-B586-79956A26F547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183" creationId="{27DF87FC-D3E0-4006-8039-F5CFA2AB91F5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214" creationId="{6A55E15A-2358-4C4C-A11B-94467182B75E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239" creationId="{4DBAF57A-9DE0-4E13-B152-49019D2DDA93}"/>
          </ac:grpSpMkLst>
        </pc:grpChg>
        <pc:picChg chg="del">
          <ac:chgData name="Grady Kurpasi" userId="5a91dfeba158c9e9" providerId="LiveId" clId="{60A1BF8C-FB03-4945-B9EC-64AE7D86DB53}" dt="2021-04-10T13:13:17.242" v="10474" actId="478"/>
          <ac:picMkLst>
            <pc:docMk/>
            <pc:sldMk cId="3543942329" sldId="321"/>
            <ac:picMk id="177" creationId="{94638AE6-8F32-469A-B36B-35C9D952FE03}"/>
          </ac:picMkLst>
        </pc:picChg>
        <pc:cxnChg chg="mod">
          <ac:chgData name="Grady Kurpasi" userId="5a91dfeba158c9e9" providerId="LiveId" clId="{60A1BF8C-FB03-4945-B9EC-64AE7D86DB53}" dt="2021-04-10T13:16:55.651" v="10513"/>
          <ac:cxnSpMkLst>
            <pc:docMk/>
            <pc:sldMk cId="3543942329" sldId="321"/>
            <ac:cxnSpMk id="6" creationId="{A52FF9C3-18BA-42C3-8084-7EEE03ED475F}"/>
          </ac:cxnSpMkLst>
        </pc:cxnChg>
        <pc:cxnChg chg="add mod">
          <ac:chgData name="Grady Kurpasi" userId="5a91dfeba158c9e9" providerId="LiveId" clId="{60A1BF8C-FB03-4945-B9EC-64AE7D86DB53}" dt="2021-04-10T13:13:48.928" v="10477" actId="1582"/>
          <ac:cxnSpMkLst>
            <pc:docMk/>
            <pc:sldMk cId="3543942329" sldId="321"/>
            <ac:cxnSpMk id="7" creationId="{A892533D-2C42-411E-B30F-E88EA44F03D0}"/>
          </ac:cxnSpMkLst>
        </pc:cxnChg>
        <pc:cxnChg chg="mod">
          <ac:chgData name="Grady Kurpasi" userId="5a91dfeba158c9e9" providerId="LiveId" clId="{60A1BF8C-FB03-4945-B9EC-64AE7D86DB53}" dt="2021-04-10T13:16:55.651" v="10513"/>
          <ac:cxnSpMkLst>
            <pc:docMk/>
            <pc:sldMk cId="3543942329" sldId="321"/>
            <ac:cxnSpMk id="8" creationId="{8ABAD25C-D73D-4F40-BC05-8BE4FB57AC93}"/>
          </ac:cxnSpMkLst>
        </pc:cxnChg>
        <pc:cxnChg chg="add del mod">
          <ac:chgData name="Grady Kurpasi" userId="5a91dfeba158c9e9" providerId="LiveId" clId="{60A1BF8C-FB03-4945-B9EC-64AE7D86DB53}" dt="2021-04-10T13:53:28.788" v="11172" actId="478"/>
          <ac:cxnSpMkLst>
            <pc:docMk/>
            <pc:sldMk cId="3543942329" sldId="321"/>
            <ac:cxnSpMk id="14" creationId="{2BDD1DA1-CCD9-479E-8549-8C78A1B9E275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139" creationId="{1DFE1A59-5E54-4557-9FF8-82FA6230E028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140" creationId="{A92A0E43-C743-402B-8350-2FA293882D57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142" creationId="{644549ED-1762-4F6C-9A2C-F478B9ED20BF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146" creationId="{C55FC663-8DB9-4205-83AC-4F375C3CB0C8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150" creationId="{2513E435-142C-47FA-92B7-AEDE36CC11ED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155" creationId="{54E19B2C-FDEA-4508-9EEB-4C7DC3AD6DBC}"/>
          </ac:cxnSpMkLst>
        </pc:cxnChg>
        <pc:cxnChg chg="del 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178" creationId="{51E9F97E-D77F-419E-B892-A72C9133E53C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201" creationId="{7315DFBB-BBDC-4D41-99E5-2D0C9A6F8F68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204" creationId="{208E560B-5593-4366-A471-572CD7D3B285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208" creationId="{F48895C5-36F3-4441-95FF-FC2EB4524C24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210" creationId="{74BF0B60-C590-47E4-8EB0-894CB8DB11C6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211" creationId="{734EF392-389D-46E7-A066-396EC060AF5A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213" creationId="{B4D49A04-2A04-4E6A-8382-FC1D074CC916}"/>
          </ac:cxnSpMkLst>
        </pc:cxnChg>
      </pc:sldChg>
      <pc:sldChg chg="addSp modSp add del mod">
        <pc:chgData name="Grady Kurpasi" userId="5a91dfeba158c9e9" providerId="LiveId" clId="{60A1BF8C-FB03-4945-B9EC-64AE7D86DB53}" dt="2021-04-10T13:25:03.075" v="10647" actId="47"/>
        <pc:sldMkLst>
          <pc:docMk/>
          <pc:sldMk cId="903251088" sldId="322"/>
        </pc:sldMkLst>
        <pc:spChg chg="add mod">
          <ac:chgData name="Grady Kurpasi" userId="5a91dfeba158c9e9" providerId="LiveId" clId="{60A1BF8C-FB03-4945-B9EC-64AE7D86DB53}" dt="2021-04-10T13:15:50.464" v="10507" actId="1035"/>
          <ac:spMkLst>
            <pc:docMk/>
            <pc:sldMk cId="903251088" sldId="322"/>
            <ac:spMk id="10" creationId="{954807EF-BC8E-4DA9-B0DE-77C2E384C035}"/>
          </ac:spMkLst>
        </pc:spChg>
        <pc:spChg chg="add mod">
          <ac:chgData name="Grady Kurpasi" userId="5a91dfeba158c9e9" providerId="LiveId" clId="{60A1BF8C-FB03-4945-B9EC-64AE7D86DB53}" dt="2021-04-10T13:15:31.299" v="10484" actId="58"/>
          <ac:spMkLst>
            <pc:docMk/>
            <pc:sldMk cId="903251088" sldId="322"/>
            <ac:spMk id="15" creationId="{6454B269-B3DC-43CE-8D88-BDC42384D844}"/>
          </ac:spMkLst>
        </pc:spChg>
        <pc:spChg chg="mod">
          <ac:chgData name="Grady Kurpasi" userId="5a91dfeba158c9e9" providerId="LiveId" clId="{60A1BF8C-FB03-4945-B9EC-64AE7D86DB53}" dt="2021-04-10T13:21:23.927" v="10628" actId="20577"/>
          <ac:spMkLst>
            <pc:docMk/>
            <pc:sldMk cId="903251088" sldId="322"/>
            <ac:spMk id="124" creationId="{536F13C8-1E4C-4E8C-B1B9-80D5E793E21B}"/>
          </ac:spMkLst>
        </pc:spChg>
        <pc:spChg chg="mod">
          <ac:chgData name="Grady Kurpasi" userId="5a91dfeba158c9e9" providerId="LiveId" clId="{60A1BF8C-FB03-4945-B9EC-64AE7D86DB53}" dt="2021-04-10T13:15:19.143" v="10481" actId="1076"/>
          <ac:spMkLst>
            <pc:docMk/>
            <pc:sldMk cId="903251088" sldId="322"/>
            <ac:spMk id="156" creationId="{5C54BFB2-81F8-4474-9C27-00503644B66D}"/>
          </ac:spMkLst>
        </pc:spChg>
        <pc:cxnChg chg="mod">
          <ac:chgData name="Grady Kurpasi" userId="5a91dfeba158c9e9" providerId="LiveId" clId="{60A1BF8C-FB03-4945-B9EC-64AE7D86DB53}" dt="2021-04-10T13:17:19.123" v="10520"/>
          <ac:cxnSpMkLst>
            <pc:docMk/>
            <pc:sldMk cId="903251088" sldId="322"/>
            <ac:cxnSpMk id="6" creationId="{A52FF9C3-18BA-42C3-8084-7EEE03ED475F}"/>
          </ac:cxnSpMkLst>
        </pc:cxnChg>
        <pc:cxnChg chg="mod">
          <ac:chgData name="Grady Kurpasi" userId="5a91dfeba158c9e9" providerId="LiveId" clId="{60A1BF8C-FB03-4945-B9EC-64AE7D86DB53}" dt="2021-04-10T13:15:19.143" v="10481" actId="1076"/>
          <ac:cxnSpMkLst>
            <pc:docMk/>
            <pc:sldMk cId="903251088" sldId="322"/>
            <ac:cxnSpMk id="7" creationId="{A892533D-2C42-411E-B30F-E88EA44F03D0}"/>
          </ac:cxnSpMkLst>
        </pc:cxnChg>
        <pc:cxnChg chg="mod">
          <ac:chgData name="Grady Kurpasi" userId="5a91dfeba158c9e9" providerId="LiveId" clId="{60A1BF8C-FB03-4945-B9EC-64AE7D86DB53}" dt="2021-04-10T13:17:19.123" v="10520"/>
          <ac:cxnSpMkLst>
            <pc:docMk/>
            <pc:sldMk cId="903251088" sldId="322"/>
            <ac:cxnSpMk id="8" creationId="{8ABAD25C-D73D-4F40-BC05-8BE4FB57AC93}"/>
          </ac:cxnSpMkLst>
        </pc:cxnChg>
        <pc:cxnChg chg="add mod">
          <ac:chgData name="Grady Kurpasi" userId="5a91dfeba158c9e9" providerId="LiveId" clId="{60A1BF8C-FB03-4945-B9EC-64AE7D86DB53}" dt="2021-04-10T13:16:12.307" v="10510" actId="1582"/>
          <ac:cxnSpMkLst>
            <pc:docMk/>
            <pc:sldMk cId="903251088" sldId="322"/>
            <ac:cxnSpMk id="12" creationId="{348CD20A-60A1-456F-B692-D3B1119E9A23}"/>
          </ac:cxnSpMkLst>
        </pc:cxnChg>
      </pc:sldChg>
      <pc:sldChg chg="addSp delSp modSp add mod ord">
        <pc:chgData name="Grady Kurpasi" userId="5a91dfeba158c9e9" providerId="LiveId" clId="{60A1BF8C-FB03-4945-B9EC-64AE7D86DB53}" dt="2021-04-10T19:02:10.248" v="14660"/>
        <pc:sldMkLst>
          <pc:docMk/>
          <pc:sldMk cId="1701957649" sldId="323"/>
        </pc:sldMkLst>
        <pc:spChg chg="mod">
          <ac:chgData name="Grady Kurpasi" userId="5a91dfeba158c9e9" providerId="LiveId" clId="{60A1BF8C-FB03-4945-B9EC-64AE7D86DB53}" dt="2021-04-10T16:12:34.242" v="14174" actId="1038"/>
          <ac:spMkLst>
            <pc:docMk/>
            <pc:sldMk cId="1701957649" sldId="323"/>
            <ac:spMk id="10" creationId="{954807EF-BC8E-4DA9-B0DE-77C2E384C035}"/>
          </ac:spMkLst>
        </pc:spChg>
        <pc:spChg chg="mod">
          <ac:chgData name="Grady Kurpasi" userId="5a91dfeba158c9e9" providerId="LiveId" clId="{60A1BF8C-FB03-4945-B9EC-64AE7D86DB53}" dt="2021-04-10T13:18:50.725" v="10529" actId="164"/>
          <ac:spMkLst>
            <pc:docMk/>
            <pc:sldMk cId="1701957649" sldId="323"/>
            <ac:spMk id="15" creationId="{6454B269-B3DC-43CE-8D88-BDC42384D844}"/>
          </ac:spMkLst>
        </pc:spChg>
        <pc:spChg chg="add mod topLvl">
          <ac:chgData name="Grady Kurpasi" userId="5a91dfeba158c9e9" providerId="LiveId" clId="{60A1BF8C-FB03-4945-B9EC-64AE7D86DB53}" dt="2021-04-10T13:20:10.187" v="10620" actId="164"/>
          <ac:spMkLst>
            <pc:docMk/>
            <pc:sldMk cId="1701957649" sldId="323"/>
            <ac:spMk id="18" creationId="{B02F0324-FFEE-414B-9C90-CCBB1B8187E6}"/>
          </ac:spMkLst>
        </pc:spChg>
        <pc:spChg chg="add mod topLvl">
          <ac:chgData name="Grady Kurpasi" userId="5a91dfeba158c9e9" providerId="LiveId" clId="{60A1BF8C-FB03-4945-B9EC-64AE7D86DB53}" dt="2021-04-10T13:20:10.187" v="10620" actId="164"/>
          <ac:spMkLst>
            <pc:docMk/>
            <pc:sldMk cId="1701957649" sldId="323"/>
            <ac:spMk id="19" creationId="{22F9F87B-8B88-42F1-B6FD-952072714801}"/>
          </ac:spMkLst>
        </pc:spChg>
        <pc:spChg chg="add mod topLvl">
          <ac:chgData name="Grady Kurpasi" userId="5a91dfeba158c9e9" providerId="LiveId" clId="{60A1BF8C-FB03-4945-B9EC-64AE7D86DB53}" dt="2021-04-10T13:20:10.187" v="10620" actId="164"/>
          <ac:spMkLst>
            <pc:docMk/>
            <pc:sldMk cId="1701957649" sldId="323"/>
            <ac:spMk id="20" creationId="{AF18F098-FEAB-463A-B22F-7B2E8D627DB0}"/>
          </ac:spMkLst>
        </pc:spChg>
        <pc:spChg chg="add del mod">
          <ac:chgData name="Grady Kurpasi" userId="5a91dfeba158c9e9" providerId="LiveId" clId="{60A1BF8C-FB03-4945-B9EC-64AE7D86DB53}" dt="2021-04-10T13:18:30.302" v="10525" actId="478"/>
          <ac:spMkLst>
            <pc:docMk/>
            <pc:sldMk cId="1701957649" sldId="323"/>
            <ac:spMk id="23" creationId="{CE49BD4F-ED3F-4D46-A46F-D2B30B574320}"/>
          </ac:spMkLst>
        </pc:spChg>
        <pc:spChg chg="add del mod">
          <ac:chgData name="Grady Kurpasi" userId="5a91dfeba158c9e9" providerId="LiveId" clId="{60A1BF8C-FB03-4945-B9EC-64AE7D86DB53}" dt="2021-04-10T13:18:25.751" v="10524" actId="478"/>
          <ac:spMkLst>
            <pc:docMk/>
            <pc:sldMk cId="1701957649" sldId="323"/>
            <ac:spMk id="24" creationId="{E5650133-F842-4865-AE75-1EE320E09754}"/>
          </ac:spMkLst>
        </pc:spChg>
        <pc:spChg chg="add mod topLvl">
          <ac:chgData name="Grady Kurpasi" userId="5a91dfeba158c9e9" providerId="LiveId" clId="{60A1BF8C-FB03-4945-B9EC-64AE7D86DB53}" dt="2021-04-10T16:12:39.042" v="14179" actId="1038"/>
          <ac:spMkLst>
            <pc:docMk/>
            <pc:sldMk cId="1701957649" sldId="323"/>
            <ac:spMk id="28" creationId="{2C0761D2-9469-41D2-BA21-8074B1971F90}"/>
          </ac:spMkLst>
        </pc:spChg>
        <pc:spChg chg="del">
          <ac:chgData name="Grady Kurpasi" userId="5a91dfeba158c9e9" providerId="LiveId" clId="{60A1BF8C-FB03-4945-B9EC-64AE7D86DB53}" dt="2021-04-10T15:30:29.517" v="13197" actId="478"/>
          <ac:spMkLst>
            <pc:docMk/>
            <pc:sldMk cId="1701957649" sldId="323"/>
            <ac:spMk id="158" creationId="{659FF6CC-065C-42C8-A0CE-B41F8A4C629F}"/>
          </ac:spMkLst>
        </pc:spChg>
        <pc:spChg chg="del">
          <ac:chgData name="Grady Kurpasi" userId="5a91dfeba158c9e9" providerId="LiveId" clId="{60A1BF8C-FB03-4945-B9EC-64AE7D86DB53}" dt="2021-04-10T15:30:29.517" v="13197" actId="478"/>
          <ac:spMkLst>
            <pc:docMk/>
            <pc:sldMk cId="1701957649" sldId="323"/>
            <ac:spMk id="159" creationId="{B9E95408-70E5-496F-B8C9-83F7BAA68E2D}"/>
          </ac:spMkLst>
        </pc:spChg>
        <pc:grpChg chg="add del mod ord">
          <ac:chgData name="Grady Kurpasi" userId="5a91dfeba158c9e9" providerId="LiveId" clId="{60A1BF8C-FB03-4945-B9EC-64AE7D86DB53}" dt="2021-04-10T13:19:22.932" v="10585" actId="165"/>
          <ac:grpSpMkLst>
            <pc:docMk/>
            <pc:sldMk cId="1701957649" sldId="323"/>
            <ac:grpSpMk id="2" creationId="{1DFFDEDD-A3B9-4842-B6C0-A81CA4F411F0}"/>
          </ac:grpSpMkLst>
        </pc:grpChg>
        <pc:grpChg chg="add mod">
          <ac:chgData name="Grady Kurpasi" userId="5a91dfeba158c9e9" providerId="LiveId" clId="{60A1BF8C-FB03-4945-B9EC-64AE7D86DB53}" dt="2021-04-10T13:18:56.901" v="10582" actId="1037"/>
          <ac:grpSpMkLst>
            <pc:docMk/>
            <pc:sldMk cId="1701957649" sldId="323"/>
            <ac:grpSpMk id="4" creationId="{62CDB41F-509E-4624-8EA3-90BC8D178702}"/>
          </ac:grpSpMkLst>
        </pc:grpChg>
        <pc:grpChg chg="add del mod">
          <ac:chgData name="Grady Kurpasi" userId="5a91dfeba158c9e9" providerId="LiveId" clId="{60A1BF8C-FB03-4945-B9EC-64AE7D86DB53}" dt="2021-04-10T13:20:06.807" v="10619" actId="165"/>
          <ac:grpSpMkLst>
            <pc:docMk/>
            <pc:sldMk cId="1701957649" sldId="323"/>
            <ac:grpSpMk id="9" creationId="{F6781FFB-414D-40DB-B601-E45A4D3DA802}"/>
          </ac:grpSpMkLst>
        </pc:grpChg>
        <pc:grpChg chg="add mod">
          <ac:chgData name="Grady Kurpasi" userId="5a91dfeba158c9e9" providerId="LiveId" clId="{60A1BF8C-FB03-4945-B9EC-64AE7D86DB53}" dt="2021-04-10T13:20:10.187" v="10620" actId="164"/>
          <ac:grpSpMkLst>
            <pc:docMk/>
            <pc:sldMk cId="1701957649" sldId="323"/>
            <ac:grpSpMk id="17" creationId="{7CA37F79-D53E-4328-BDBF-BCDFA5CEC68A}"/>
          </ac:grpSpMkLst>
        </pc:grpChg>
        <pc:cxnChg chg="del mod">
          <ac:chgData name="Grady Kurpasi" userId="5a91dfeba158c9e9" providerId="LiveId" clId="{60A1BF8C-FB03-4945-B9EC-64AE7D86DB53}" dt="2021-04-10T15:34:09.030" v="13329" actId="478"/>
          <ac:cxnSpMkLst>
            <pc:docMk/>
            <pc:sldMk cId="1701957649" sldId="323"/>
            <ac:cxnSpMk id="7" creationId="{A892533D-2C42-411E-B30F-E88EA44F03D0}"/>
          </ac:cxnSpMkLst>
        </pc:cxnChg>
        <pc:cxnChg chg="mod">
          <ac:chgData name="Grady Kurpasi" userId="5a91dfeba158c9e9" providerId="LiveId" clId="{60A1BF8C-FB03-4945-B9EC-64AE7D86DB53}" dt="2021-04-10T13:18:50.725" v="10529" actId="164"/>
          <ac:cxnSpMkLst>
            <pc:docMk/>
            <pc:sldMk cId="1701957649" sldId="323"/>
            <ac:cxnSpMk id="12" creationId="{348CD20A-60A1-456F-B692-D3B1119E9A23}"/>
          </ac:cxnSpMkLst>
        </pc:cxnChg>
        <pc:cxnChg chg="add mod">
          <ac:chgData name="Grady Kurpasi" userId="5a91dfeba158c9e9" providerId="LiveId" clId="{60A1BF8C-FB03-4945-B9EC-64AE7D86DB53}" dt="2021-04-10T13:20:10.187" v="10620" actId="164"/>
          <ac:cxnSpMkLst>
            <pc:docMk/>
            <pc:sldMk cId="1701957649" sldId="323"/>
            <ac:cxnSpMk id="14" creationId="{21F7A84B-753E-4FE3-A8C1-8EC0C610495B}"/>
          </ac:cxnSpMkLst>
        </pc:cxnChg>
        <pc:cxnChg chg="add mod topLvl">
          <ac:chgData name="Grady Kurpasi" userId="5a91dfeba158c9e9" providerId="LiveId" clId="{60A1BF8C-FB03-4945-B9EC-64AE7D86DB53}" dt="2021-04-10T13:20:10.187" v="10620" actId="164"/>
          <ac:cxnSpMkLst>
            <pc:docMk/>
            <pc:sldMk cId="1701957649" sldId="323"/>
            <ac:cxnSpMk id="21" creationId="{7E4F6695-21BE-49FE-98BB-6B8BA7C64310}"/>
          </ac:cxnSpMkLst>
        </pc:cxnChg>
        <pc:cxnChg chg="add mod topLvl">
          <ac:chgData name="Grady Kurpasi" userId="5a91dfeba158c9e9" providerId="LiveId" clId="{60A1BF8C-FB03-4945-B9EC-64AE7D86DB53}" dt="2021-04-10T13:20:10.187" v="10620" actId="164"/>
          <ac:cxnSpMkLst>
            <pc:docMk/>
            <pc:sldMk cId="1701957649" sldId="323"/>
            <ac:cxnSpMk id="22" creationId="{47FCB7B2-752D-46C8-8934-0DB127C6CBC5}"/>
          </ac:cxnSpMkLst>
        </pc:cxnChg>
        <pc:cxnChg chg="add del mod">
          <ac:chgData name="Grady Kurpasi" userId="5a91dfeba158c9e9" providerId="LiveId" clId="{60A1BF8C-FB03-4945-B9EC-64AE7D86DB53}" dt="2021-04-10T13:18:38.918" v="10527" actId="478"/>
          <ac:cxnSpMkLst>
            <pc:docMk/>
            <pc:sldMk cId="1701957649" sldId="323"/>
            <ac:cxnSpMk id="25" creationId="{5DCE15B5-4830-4283-B529-1E74F4CE4FC6}"/>
          </ac:cxnSpMkLst>
        </pc:cxnChg>
        <pc:cxnChg chg="add mod">
          <ac:chgData name="Grady Kurpasi" userId="5a91dfeba158c9e9" providerId="LiveId" clId="{60A1BF8C-FB03-4945-B9EC-64AE7D86DB53}" dt="2021-04-10T15:34:25.776" v="13392" actId="1038"/>
          <ac:cxnSpMkLst>
            <pc:docMk/>
            <pc:sldMk cId="1701957649" sldId="323"/>
            <ac:cxnSpMk id="34" creationId="{1CA91A98-6722-4F5E-83D8-AEA85F9C634D}"/>
          </ac:cxnSpMkLst>
        </pc:cxnChg>
      </pc:sldChg>
      <pc:sldChg chg="addSp delSp modSp add mod ord">
        <pc:chgData name="Grady Kurpasi" userId="5a91dfeba158c9e9" providerId="LiveId" clId="{60A1BF8C-FB03-4945-B9EC-64AE7D86DB53}" dt="2021-04-10T19:03:48.313" v="14680" actId="478"/>
        <pc:sldMkLst>
          <pc:docMk/>
          <pc:sldMk cId="3038382098" sldId="324"/>
        </pc:sldMkLst>
        <pc:spChg chg="add del mod">
          <ac:chgData name="Grady Kurpasi" userId="5a91dfeba158c9e9" providerId="LiveId" clId="{60A1BF8C-FB03-4945-B9EC-64AE7D86DB53}" dt="2021-04-10T19:03:08.979" v="14665" actId="478"/>
          <ac:spMkLst>
            <pc:docMk/>
            <pc:sldMk cId="3038382098" sldId="324"/>
            <ac:spMk id="2" creationId="{33E41CC9-58B7-45DC-90E2-1E02CDC10CBD}"/>
          </ac:spMkLst>
        </pc:spChg>
        <pc:spChg chg="del mod">
          <ac:chgData name="Grady Kurpasi" userId="5a91dfeba158c9e9" providerId="LiveId" clId="{60A1BF8C-FB03-4945-B9EC-64AE7D86DB53}" dt="2021-04-10T15:38:59.078" v="13716" actId="478"/>
          <ac:spMkLst>
            <pc:docMk/>
            <pc:sldMk cId="3038382098" sldId="324"/>
            <ac:spMk id="10" creationId="{954807EF-BC8E-4DA9-B0DE-77C2E384C035}"/>
          </ac:spMkLst>
        </pc:spChg>
        <pc:spChg chg="mod">
          <ac:chgData name="Grady Kurpasi" userId="5a91dfeba158c9e9" providerId="LiveId" clId="{60A1BF8C-FB03-4945-B9EC-64AE7D86DB53}" dt="2021-04-10T19:03:26.456" v="14671" actId="20577"/>
          <ac:spMkLst>
            <pc:docMk/>
            <pc:sldMk cId="3038382098" sldId="324"/>
            <ac:spMk id="18" creationId="{B02F0324-FFEE-414B-9C90-CCBB1B8187E6}"/>
          </ac:spMkLst>
        </pc:spChg>
        <pc:spChg chg="mod">
          <ac:chgData name="Grady Kurpasi" userId="5a91dfeba158c9e9" providerId="LiveId" clId="{60A1BF8C-FB03-4945-B9EC-64AE7D86DB53}" dt="2021-04-10T19:03:42.953" v="14677" actId="20577"/>
          <ac:spMkLst>
            <pc:docMk/>
            <pc:sldMk cId="3038382098" sldId="324"/>
            <ac:spMk id="19" creationId="{22F9F87B-8B88-42F1-B6FD-952072714801}"/>
          </ac:spMkLst>
        </pc:spChg>
        <pc:spChg chg="del mod">
          <ac:chgData name="Grady Kurpasi" userId="5a91dfeba158c9e9" providerId="LiveId" clId="{60A1BF8C-FB03-4945-B9EC-64AE7D86DB53}" dt="2021-04-10T15:38:57.653" v="13715" actId="478"/>
          <ac:spMkLst>
            <pc:docMk/>
            <pc:sldMk cId="3038382098" sldId="324"/>
            <ac:spMk id="28" creationId="{2C0761D2-9469-41D2-BA21-8074B1971F90}"/>
          </ac:spMkLst>
        </pc:spChg>
        <pc:spChg chg="mod">
          <ac:chgData name="Grady Kurpasi" userId="5a91dfeba158c9e9" providerId="LiveId" clId="{60A1BF8C-FB03-4945-B9EC-64AE7D86DB53}" dt="2021-04-10T15:29:30.744" v="13163"/>
          <ac:spMkLst>
            <pc:docMk/>
            <pc:sldMk cId="3038382098" sldId="324"/>
            <ac:spMk id="29" creationId="{2EB94115-2F59-423E-A972-3090668BBE89}"/>
          </ac:spMkLst>
        </pc:spChg>
        <pc:spChg chg="mod">
          <ac:chgData name="Grady Kurpasi" userId="5a91dfeba158c9e9" providerId="LiveId" clId="{60A1BF8C-FB03-4945-B9EC-64AE7D86DB53}" dt="2021-04-10T19:03:22.538" v="14669" actId="20577"/>
          <ac:spMkLst>
            <pc:docMk/>
            <pc:sldMk cId="3038382098" sldId="324"/>
            <ac:spMk id="32" creationId="{C6F10CE6-2E7D-4455-A320-DA6C520D750F}"/>
          </ac:spMkLst>
        </pc:spChg>
        <pc:spChg chg="mod">
          <ac:chgData name="Grady Kurpasi" userId="5a91dfeba158c9e9" providerId="LiveId" clId="{60A1BF8C-FB03-4945-B9EC-64AE7D86DB53}" dt="2021-04-10T19:03:40.898" v="14676" actId="20577"/>
          <ac:spMkLst>
            <pc:docMk/>
            <pc:sldMk cId="3038382098" sldId="324"/>
            <ac:spMk id="33" creationId="{660519B3-D2B8-435A-A469-BCDE7DC21F04}"/>
          </ac:spMkLst>
        </pc:spChg>
        <pc:spChg chg="mod">
          <ac:chgData name="Grady Kurpasi" userId="5a91dfeba158c9e9" providerId="LiveId" clId="{60A1BF8C-FB03-4945-B9EC-64AE7D86DB53}" dt="2021-04-10T15:29:30.744" v="13163"/>
          <ac:spMkLst>
            <pc:docMk/>
            <pc:sldMk cId="3038382098" sldId="324"/>
            <ac:spMk id="34" creationId="{02AB919C-F864-4CEF-B38C-844F17F8C3AA}"/>
          </ac:spMkLst>
        </pc:spChg>
        <pc:spChg chg="del mod">
          <ac:chgData name="Grady Kurpasi" userId="5a91dfeba158c9e9" providerId="LiveId" clId="{60A1BF8C-FB03-4945-B9EC-64AE7D86DB53}" dt="2021-04-10T15:38:55.580" v="13714" actId="478"/>
          <ac:spMkLst>
            <pc:docMk/>
            <pc:sldMk cId="3038382098" sldId="324"/>
            <ac:spMk id="37" creationId="{AE58EF35-F714-4C0A-A76E-FA5C1F471C0B}"/>
          </ac:spMkLst>
        </pc:spChg>
        <pc:spChg chg="mod">
          <ac:chgData name="Grady Kurpasi" userId="5a91dfeba158c9e9" providerId="LiveId" clId="{60A1BF8C-FB03-4945-B9EC-64AE7D86DB53}" dt="2021-04-10T19:03:16.952" v="14667" actId="20577"/>
          <ac:spMkLst>
            <pc:docMk/>
            <pc:sldMk cId="3038382098" sldId="324"/>
            <ac:spMk id="40" creationId="{ACDF4B44-C725-4F07-BE24-7F1188284CD5}"/>
          </ac:spMkLst>
        </pc:spChg>
        <pc:spChg chg="mod">
          <ac:chgData name="Grady Kurpasi" userId="5a91dfeba158c9e9" providerId="LiveId" clId="{60A1BF8C-FB03-4945-B9EC-64AE7D86DB53}" dt="2021-04-10T19:03:38.289" v="14675" actId="20577"/>
          <ac:spMkLst>
            <pc:docMk/>
            <pc:sldMk cId="3038382098" sldId="324"/>
            <ac:spMk id="41" creationId="{581854E5-72F9-4013-8793-55D42EE7471A}"/>
          </ac:spMkLst>
        </pc:spChg>
        <pc:spChg chg="mod">
          <ac:chgData name="Grady Kurpasi" userId="5a91dfeba158c9e9" providerId="LiveId" clId="{60A1BF8C-FB03-4945-B9EC-64AE7D86DB53}" dt="2021-04-10T15:31:06.618" v="13200"/>
          <ac:spMkLst>
            <pc:docMk/>
            <pc:sldMk cId="3038382098" sldId="324"/>
            <ac:spMk id="42" creationId="{57C754C6-C309-49D7-B4A7-839D6F8C73D6}"/>
          </ac:spMkLst>
        </pc:spChg>
        <pc:spChg chg="del mod">
          <ac:chgData name="Grady Kurpasi" userId="5a91dfeba158c9e9" providerId="LiveId" clId="{60A1BF8C-FB03-4945-B9EC-64AE7D86DB53}" dt="2021-04-10T15:39:02.683" v="13717" actId="21"/>
          <ac:spMkLst>
            <pc:docMk/>
            <pc:sldMk cId="3038382098" sldId="324"/>
            <ac:spMk id="45" creationId="{7450EACC-853F-478A-9EB1-DBAB595D8FC1}"/>
          </ac:spMkLst>
        </pc:spChg>
        <pc:spChg chg="mod">
          <ac:chgData name="Grady Kurpasi" userId="5a91dfeba158c9e9" providerId="LiveId" clId="{60A1BF8C-FB03-4945-B9EC-64AE7D86DB53}" dt="2021-04-10T15:31:06.618" v="13200"/>
          <ac:spMkLst>
            <pc:docMk/>
            <pc:sldMk cId="3038382098" sldId="324"/>
            <ac:spMk id="48" creationId="{B9F0B97C-1E17-4CFC-96C3-BB5040C64BA0}"/>
          </ac:spMkLst>
        </pc:spChg>
        <pc:spChg chg="add del mod">
          <ac:chgData name="Grady Kurpasi" userId="5a91dfeba158c9e9" providerId="LiveId" clId="{60A1BF8C-FB03-4945-B9EC-64AE7D86DB53}" dt="2021-04-10T19:03:01.311" v="14664" actId="478"/>
          <ac:spMkLst>
            <pc:docMk/>
            <pc:sldMk cId="3038382098" sldId="324"/>
            <ac:spMk id="52" creationId="{3C6F2962-6028-4599-8E13-69A20AFF5493}"/>
          </ac:spMkLst>
        </pc:spChg>
        <pc:spChg chg="add mod">
          <ac:chgData name="Grady Kurpasi" userId="5a91dfeba158c9e9" providerId="LiveId" clId="{60A1BF8C-FB03-4945-B9EC-64AE7D86DB53}" dt="2021-04-10T16:20:49.681" v="14374" actId="20577"/>
          <ac:spMkLst>
            <pc:docMk/>
            <pc:sldMk cId="3038382098" sldId="324"/>
            <ac:spMk id="60" creationId="{804790FC-910D-4C5D-9A0A-7813733CF427}"/>
          </ac:spMkLst>
        </pc:spChg>
        <pc:spChg chg="add del mod">
          <ac:chgData name="Grady Kurpasi" userId="5a91dfeba158c9e9" providerId="LiveId" clId="{60A1BF8C-FB03-4945-B9EC-64AE7D86DB53}" dt="2021-04-10T19:03:08.979" v="14665" actId="478"/>
          <ac:spMkLst>
            <pc:docMk/>
            <pc:sldMk cId="3038382098" sldId="324"/>
            <ac:spMk id="61" creationId="{9EDD2EB8-F4D8-470C-92C8-F189288976ED}"/>
          </ac:spMkLst>
        </pc:spChg>
        <pc:spChg chg="add del mod">
          <ac:chgData name="Grady Kurpasi" userId="5a91dfeba158c9e9" providerId="LiveId" clId="{60A1BF8C-FB03-4945-B9EC-64AE7D86DB53}" dt="2021-04-10T19:03:01.311" v="14664" actId="478"/>
          <ac:spMkLst>
            <pc:docMk/>
            <pc:sldMk cId="3038382098" sldId="324"/>
            <ac:spMk id="62" creationId="{6911EDF8-3E48-4F5D-A454-F2E00F6B64E2}"/>
          </ac:spMkLst>
        </pc:spChg>
        <pc:spChg chg="add del mod">
          <ac:chgData name="Grady Kurpasi" userId="5a91dfeba158c9e9" providerId="LiveId" clId="{60A1BF8C-FB03-4945-B9EC-64AE7D86DB53}" dt="2021-04-10T19:03:33.621" v="14674" actId="478"/>
          <ac:spMkLst>
            <pc:docMk/>
            <pc:sldMk cId="3038382098" sldId="324"/>
            <ac:spMk id="63" creationId="{FDF37F41-B955-4271-8C0C-9AC6EA7CA31B}"/>
          </ac:spMkLst>
        </pc:spChg>
        <pc:spChg chg="mod">
          <ac:chgData name="Grady Kurpasi" userId="5a91dfeba158c9e9" providerId="LiveId" clId="{60A1BF8C-FB03-4945-B9EC-64AE7D86DB53}" dt="2021-04-10T19:03:45.328" v="14678" actId="20577"/>
          <ac:spMkLst>
            <pc:docMk/>
            <pc:sldMk cId="3038382098" sldId="324"/>
            <ac:spMk id="124" creationId="{536F13C8-1E4C-4E8C-B1B9-80D5E793E21B}"/>
          </ac:spMkLst>
        </pc:spChg>
        <pc:spChg chg="mod">
          <ac:chgData name="Grady Kurpasi" userId="5a91dfeba158c9e9" providerId="LiveId" clId="{60A1BF8C-FB03-4945-B9EC-64AE7D86DB53}" dt="2021-04-10T19:03:29.307" v="14673" actId="20577"/>
          <ac:spMkLst>
            <pc:docMk/>
            <pc:sldMk cId="3038382098" sldId="324"/>
            <ac:spMk id="157" creationId="{C4337F8E-D542-4A18-A2AE-681D3EB9A2A1}"/>
          </ac:spMkLst>
        </pc:spChg>
        <pc:spChg chg="del">
          <ac:chgData name="Grady Kurpasi" userId="5a91dfeba158c9e9" providerId="LiveId" clId="{60A1BF8C-FB03-4945-B9EC-64AE7D86DB53}" dt="2021-04-10T15:30:42.713" v="13198" actId="478"/>
          <ac:spMkLst>
            <pc:docMk/>
            <pc:sldMk cId="3038382098" sldId="324"/>
            <ac:spMk id="158" creationId="{659FF6CC-065C-42C8-A0CE-B41F8A4C629F}"/>
          </ac:spMkLst>
        </pc:spChg>
        <pc:spChg chg="del">
          <ac:chgData name="Grady Kurpasi" userId="5a91dfeba158c9e9" providerId="LiveId" clId="{60A1BF8C-FB03-4945-B9EC-64AE7D86DB53}" dt="2021-04-10T15:30:45.838" v="13199" actId="478"/>
          <ac:spMkLst>
            <pc:docMk/>
            <pc:sldMk cId="3038382098" sldId="324"/>
            <ac:spMk id="159" creationId="{B9E95408-70E5-496F-B8C9-83F7BAA68E2D}"/>
          </ac:spMkLst>
        </pc:spChg>
        <pc:grpChg chg="del">
          <ac:chgData name="Grady Kurpasi" userId="5a91dfeba158c9e9" providerId="LiveId" clId="{60A1BF8C-FB03-4945-B9EC-64AE7D86DB53}" dt="2021-04-10T15:29:52.853" v="13194" actId="478"/>
          <ac:grpSpMkLst>
            <pc:docMk/>
            <pc:sldMk cId="3038382098" sldId="324"/>
            <ac:grpSpMk id="4" creationId="{62CDB41F-509E-4624-8EA3-90BC8D178702}"/>
          </ac:grpSpMkLst>
        </pc:grpChg>
        <pc:grpChg chg="add del mod">
          <ac:chgData name="Grady Kurpasi" userId="5a91dfeba158c9e9" providerId="LiveId" clId="{60A1BF8C-FB03-4945-B9EC-64AE7D86DB53}" dt="2021-04-10T15:31:22.683" v="13211" actId="478"/>
          <ac:grpSpMkLst>
            <pc:docMk/>
            <pc:sldMk cId="3038382098" sldId="324"/>
            <ac:grpSpMk id="27" creationId="{4FC92DA1-A8ED-4424-AC7F-325AC171E853}"/>
          </ac:grpSpMkLst>
        </pc:grpChg>
        <pc:grpChg chg="add mod ord">
          <ac:chgData name="Grady Kurpasi" userId="5a91dfeba158c9e9" providerId="LiveId" clId="{60A1BF8C-FB03-4945-B9EC-64AE7D86DB53}" dt="2021-04-10T15:29:48.093" v="13193" actId="167"/>
          <ac:grpSpMkLst>
            <pc:docMk/>
            <pc:sldMk cId="3038382098" sldId="324"/>
            <ac:grpSpMk id="31" creationId="{57789511-F4A4-4DFF-82A2-A1BEFF2DD8EF}"/>
          </ac:grpSpMkLst>
        </pc:grpChg>
        <pc:grpChg chg="add mod ord">
          <ac:chgData name="Grady Kurpasi" userId="5a91dfeba158c9e9" providerId="LiveId" clId="{60A1BF8C-FB03-4945-B9EC-64AE7D86DB53}" dt="2021-04-10T15:31:18.886" v="13210" actId="167"/>
          <ac:grpSpMkLst>
            <pc:docMk/>
            <pc:sldMk cId="3038382098" sldId="324"/>
            <ac:grpSpMk id="39" creationId="{405B46A3-ED5D-4360-B437-C6CD7DA043A8}"/>
          </ac:grpSpMkLst>
        </pc:grpChg>
        <pc:grpChg chg="add mod ord">
          <ac:chgData name="Grady Kurpasi" userId="5a91dfeba158c9e9" providerId="LiveId" clId="{60A1BF8C-FB03-4945-B9EC-64AE7D86DB53}" dt="2021-04-10T15:31:18.886" v="13210" actId="167"/>
          <ac:grpSpMkLst>
            <pc:docMk/>
            <pc:sldMk cId="3038382098" sldId="324"/>
            <ac:grpSpMk id="47" creationId="{5EC25D23-3275-4678-91B0-4242DC668392}"/>
          </ac:grpSpMkLst>
        </pc:grpChg>
        <pc:cxnChg chg="del mod">
          <ac:chgData name="Grady Kurpasi" userId="5a91dfeba158c9e9" providerId="LiveId" clId="{60A1BF8C-FB03-4945-B9EC-64AE7D86DB53}" dt="2021-04-10T15:34:35.162" v="13393" actId="478"/>
          <ac:cxnSpMkLst>
            <pc:docMk/>
            <pc:sldMk cId="3038382098" sldId="324"/>
            <ac:cxnSpMk id="7" creationId="{A892533D-2C42-411E-B30F-E88EA44F03D0}"/>
          </ac:cxnSpMkLst>
        </pc:cxnChg>
        <pc:cxnChg chg="mod">
          <ac:chgData name="Grady Kurpasi" userId="5a91dfeba158c9e9" providerId="LiveId" clId="{60A1BF8C-FB03-4945-B9EC-64AE7D86DB53}" dt="2021-04-10T15:29:52.853" v="13194" actId="478"/>
          <ac:cxnSpMkLst>
            <pc:docMk/>
            <pc:sldMk cId="3038382098" sldId="324"/>
            <ac:cxnSpMk id="12" creationId="{348CD20A-60A1-456F-B692-D3B1119E9A23}"/>
          </ac:cxnSpMkLst>
        </pc:cxnChg>
        <pc:cxnChg chg="mod">
          <ac:chgData name="Grady Kurpasi" userId="5a91dfeba158c9e9" providerId="LiveId" clId="{60A1BF8C-FB03-4945-B9EC-64AE7D86DB53}" dt="2021-04-10T15:31:22.683" v="13211" actId="478"/>
          <ac:cxnSpMkLst>
            <pc:docMk/>
            <pc:sldMk cId="3038382098" sldId="324"/>
            <ac:cxnSpMk id="30" creationId="{4A3C041D-2529-4314-BCF5-52B405E18C28}"/>
          </ac:cxnSpMkLst>
        </pc:cxnChg>
        <pc:cxnChg chg="mod">
          <ac:chgData name="Grady Kurpasi" userId="5a91dfeba158c9e9" providerId="LiveId" clId="{60A1BF8C-FB03-4945-B9EC-64AE7D86DB53}" dt="2021-04-10T15:29:30.744" v="13163"/>
          <ac:cxnSpMkLst>
            <pc:docMk/>
            <pc:sldMk cId="3038382098" sldId="324"/>
            <ac:cxnSpMk id="35" creationId="{A6B0B782-6FCA-4EA3-B7AA-372459E8CEF8}"/>
          </ac:cxnSpMkLst>
        </pc:cxnChg>
        <pc:cxnChg chg="mod">
          <ac:chgData name="Grady Kurpasi" userId="5a91dfeba158c9e9" providerId="LiveId" clId="{60A1BF8C-FB03-4945-B9EC-64AE7D86DB53}" dt="2021-04-10T15:29:30.744" v="13163"/>
          <ac:cxnSpMkLst>
            <pc:docMk/>
            <pc:sldMk cId="3038382098" sldId="324"/>
            <ac:cxnSpMk id="36" creationId="{CFD41376-8642-4E72-8D87-870685574569}"/>
          </ac:cxnSpMkLst>
        </pc:cxnChg>
        <pc:cxnChg chg="mod">
          <ac:chgData name="Grady Kurpasi" userId="5a91dfeba158c9e9" providerId="LiveId" clId="{60A1BF8C-FB03-4945-B9EC-64AE7D86DB53}" dt="2021-04-10T15:29:30.744" v="13163"/>
          <ac:cxnSpMkLst>
            <pc:docMk/>
            <pc:sldMk cId="3038382098" sldId="324"/>
            <ac:cxnSpMk id="38" creationId="{4FC9B56D-0057-42BF-9BFB-986FC2622412}"/>
          </ac:cxnSpMkLst>
        </pc:cxnChg>
        <pc:cxnChg chg="mod">
          <ac:chgData name="Grady Kurpasi" userId="5a91dfeba158c9e9" providerId="LiveId" clId="{60A1BF8C-FB03-4945-B9EC-64AE7D86DB53}" dt="2021-04-10T15:31:06.618" v="13200"/>
          <ac:cxnSpMkLst>
            <pc:docMk/>
            <pc:sldMk cId="3038382098" sldId="324"/>
            <ac:cxnSpMk id="43" creationId="{1271E02D-6DF1-4B2B-BB2E-CB0C51E9AE66}"/>
          </ac:cxnSpMkLst>
        </pc:cxnChg>
        <pc:cxnChg chg="mod">
          <ac:chgData name="Grady Kurpasi" userId="5a91dfeba158c9e9" providerId="LiveId" clId="{60A1BF8C-FB03-4945-B9EC-64AE7D86DB53}" dt="2021-04-10T15:31:06.618" v="13200"/>
          <ac:cxnSpMkLst>
            <pc:docMk/>
            <pc:sldMk cId="3038382098" sldId="324"/>
            <ac:cxnSpMk id="44" creationId="{F4F7F198-4F3F-4A35-ADCB-A84FD65AC83E}"/>
          </ac:cxnSpMkLst>
        </pc:cxnChg>
        <pc:cxnChg chg="mod">
          <ac:chgData name="Grady Kurpasi" userId="5a91dfeba158c9e9" providerId="LiveId" clId="{60A1BF8C-FB03-4945-B9EC-64AE7D86DB53}" dt="2021-04-10T15:31:06.618" v="13200"/>
          <ac:cxnSpMkLst>
            <pc:docMk/>
            <pc:sldMk cId="3038382098" sldId="324"/>
            <ac:cxnSpMk id="46" creationId="{3E3D598C-F752-449C-92AE-DB3E215BE31A}"/>
          </ac:cxnSpMkLst>
        </pc:cxnChg>
        <pc:cxnChg chg="mod">
          <ac:chgData name="Grady Kurpasi" userId="5a91dfeba158c9e9" providerId="LiveId" clId="{60A1BF8C-FB03-4945-B9EC-64AE7D86DB53}" dt="2021-04-10T15:31:06.618" v="13200"/>
          <ac:cxnSpMkLst>
            <pc:docMk/>
            <pc:sldMk cId="3038382098" sldId="324"/>
            <ac:cxnSpMk id="49" creationId="{855D3A0C-AF9F-4212-92A0-93EEDEA1CF26}"/>
          </ac:cxnSpMkLst>
        </pc:cxnChg>
        <pc:cxnChg chg="add del mod">
          <ac:chgData name="Grady Kurpasi" userId="5a91dfeba158c9e9" providerId="LiveId" clId="{60A1BF8C-FB03-4945-B9EC-64AE7D86DB53}" dt="2021-04-10T19:03:48.313" v="14680" actId="478"/>
          <ac:cxnSpMkLst>
            <pc:docMk/>
            <pc:sldMk cId="3038382098" sldId="324"/>
            <ac:cxnSpMk id="50" creationId="{DA3CC14D-E0F5-4AC2-9BBE-DC069CED4926}"/>
          </ac:cxnSpMkLst>
        </pc:cxnChg>
        <pc:cxnChg chg="add del mod">
          <ac:chgData name="Grady Kurpasi" userId="5a91dfeba158c9e9" providerId="LiveId" clId="{60A1BF8C-FB03-4945-B9EC-64AE7D86DB53}" dt="2021-04-10T19:03:08.979" v="14665" actId="478"/>
          <ac:cxnSpMkLst>
            <pc:docMk/>
            <pc:sldMk cId="3038382098" sldId="324"/>
            <ac:cxnSpMk id="51" creationId="{AF6836CE-6431-4D2E-A0C2-5D65F5E8CDA2}"/>
          </ac:cxnSpMkLst>
        </pc:cxnChg>
        <pc:cxnChg chg="add del mod">
          <ac:chgData name="Grady Kurpasi" userId="5a91dfeba158c9e9" providerId="LiveId" clId="{60A1BF8C-FB03-4945-B9EC-64AE7D86DB53}" dt="2021-04-10T19:03:08.979" v="14665" actId="478"/>
          <ac:cxnSpMkLst>
            <pc:docMk/>
            <pc:sldMk cId="3038382098" sldId="324"/>
            <ac:cxnSpMk id="53" creationId="{B9B956D0-B562-4775-B1E8-76A790FE8E32}"/>
          </ac:cxnSpMkLst>
        </pc:cxnChg>
        <pc:cxnChg chg="add del mod">
          <ac:chgData name="Grady Kurpasi" userId="5a91dfeba158c9e9" providerId="LiveId" clId="{60A1BF8C-FB03-4945-B9EC-64AE7D86DB53}" dt="2021-04-10T19:03:08.979" v="14665" actId="478"/>
          <ac:cxnSpMkLst>
            <pc:docMk/>
            <pc:sldMk cId="3038382098" sldId="324"/>
            <ac:cxnSpMk id="54" creationId="{1BA505B3-C871-4280-B75D-6A084EA2EDFC}"/>
          </ac:cxnSpMkLst>
        </pc:cxnChg>
        <pc:cxnChg chg="add del mod">
          <ac:chgData name="Grady Kurpasi" userId="5a91dfeba158c9e9" providerId="LiveId" clId="{60A1BF8C-FB03-4945-B9EC-64AE7D86DB53}" dt="2021-04-10T19:03:08.979" v="14665" actId="478"/>
          <ac:cxnSpMkLst>
            <pc:docMk/>
            <pc:sldMk cId="3038382098" sldId="324"/>
            <ac:cxnSpMk id="55" creationId="{C021D0A6-D263-4BC7-8445-8070F64E57FC}"/>
          </ac:cxnSpMkLst>
        </pc:cxnChg>
        <pc:cxnChg chg="add del mod">
          <ac:chgData name="Grady Kurpasi" userId="5a91dfeba158c9e9" providerId="LiveId" clId="{60A1BF8C-FB03-4945-B9EC-64AE7D86DB53}" dt="2021-04-10T19:03:08.979" v="14665" actId="478"/>
          <ac:cxnSpMkLst>
            <pc:docMk/>
            <pc:sldMk cId="3038382098" sldId="324"/>
            <ac:cxnSpMk id="56" creationId="{81A1A014-0C11-48D3-B9A2-42D45620F8D7}"/>
          </ac:cxnSpMkLst>
        </pc:cxnChg>
        <pc:cxnChg chg="add del mod">
          <ac:chgData name="Grady Kurpasi" userId="5a91dfeba158c9e9" providerId="LiveId" clId="{60A1BF8C-FB03-4945-B9EC-64AE7D86DB53}" dt="2021-04-10T19:03:08.979" v="14665" actId="478"/>
          <ac:cxnSpMkLst>
            <pc:docMk/>
            <pc:sldMk cId="3038382098" sldId="324"/>
            <ac:cxnSpMk id="57" creationId="{6CA0C13D-DED0-4D5A-8A99-4BF3F32AD9DA}"/>
          </ac:cxnSpMkLst>
        </pc:cxnChg>
        <pc:cxnChg chg="add del mod">
          <ac:chgData name="Grady Kurpasi" userId="5a91dfeba158c9e9" providerId="LiveId" clId="{60A1BF8C-FB03-4945-B9EC-64AE7D86DB53}" dt="2021-04-10T19:03:08.979" v="14665" actId="478"/>
          <ac:cxnSpMkLst>
            <pc:docMk/>
            <pc:sldMk cId="3038382098" sldId="324"/>
            <ac:cxnSpMk id="58" creationId="{2D305A65-BF34-44C5-B777-9C984ACA53BA}"/>
          </ac:cxnSpMkLst>
        </pc:cxnChg>
        <pc:cxnChg chg="add del mod">
          <ac:chgData name="Grady Kurpasi" userId="5a91dfeba158c9e9" providerId="LiveId" clId="{60A1BF8C-FB03-4945-B9EC-64AE7D86DB53}" dt="2021-04-10T19:03:08.979" v="14665" actId="478"/>
          <ac:cxnSpMkLst>
            <pc:docMk/>
            <pc:sldMk cId="3038382098" sldId="324"/>
            <ac:cxnSpMk id="59" creationId="{F97DB8DE-4FF0-489B-A9EE-53A52351201F}"/>
          </ac:cxnSpMkLst>
        </pc:cxnChg>
      </pc:sldChg>
      <pc:sldChg chg="addSp delSp modSp add mod">
        <pc:chgData name="Grady Kurpasi" userId="5a91dfeba158c9e9" providerId="LiveId" clId="{60A1BF8C-FB03-4945-B9EC-64AE7D86DB53}" dt="2021-04-13T14:22:36.853" v="17943"/>
        <pc:sldMkLst>
          <pc:docMk/>
          <pc:sldMk cId="1785734201" sldId="325"/>
        </pc:sldMkLst>
        <pc:spChg chg="add del mod">
          <ac:chgData name="Grady Kurpasi" userId="5a91dfeba158c9e9" providerId="LiveId" clId="{60A1BF8C-FB03-4945-B9EC-64AE7D86DB53}" dt="2021-04-10T15:06:12.549" v="12562" actId="478"/>
          <ac:spMkLst>
            <pc:docMk/>
            <pc:sldMk cId="1785734201" sldId="325"/>
            <ac:spMk id="2" creationId="{4B9B70F0-B593-440D-8AD8-75CA3DED4AE6}"/>
          </ac:spMkLst>
        </pc:spChg>
        <pc:spChg chg="mod">
          <ac:chgData name="Grady Kurpasi" userId="5a91dfeba158c9e9" providerId="LiveId" clId="{60A1BF8C-FB03-4945-B9EC-64AE7D86DB53}" dt="2021-04-10T13:24:55.171" v="10646" actId="1037"/>
          <ac:spMkLst>
            <pc:docMk/>
            <pc:sldMk cId="1785734201" sldId="325"/>
            <ac:spMk id="10" creationId="{954807EF-BC8E-4DA9-B0DE-77C2E384C035}"/>
          </ac:spMkLst>
        </pc:spChg>
        <pc:spChg chg="add del mod">
          <ac:chgData name="Grady Kurpasi" userId="5a91dfeba158c9e9" providerId="LiveId" clId="{60A1BF8C-FB03-4945-B9EC-64AE7D86DB53}" dt="2021-04-13T14:22:36.446" v="17942" actId="478"/>
          <ac:spMkLst>
            <pc:docMk/>
            <pc:sldMk cId="1785734201" sldId="325"/>
            <ac:spMk id="18" creationId="{A4E0F3ED-C233-468E-B176-3E6850E29B03}"/>
          </ac:spMkLst>
        </pc:spChg>
        <pc:spChg chg="add mod">
          <ac:chgData name="Grady Kurpasi" userId="5a91dfeba158c9e9" providerId="LiveId" clId="{60A1BF8C-FB03-4945-B9EC-64AE7D86DB53}" dt="2021-04-13T14:22:36.853" v="17943"/>
          <ac:spMkLst>
            <pc:docMk/>
            <pc:sldMk cId="1785734201" sldId="325"/>
            <ac:spMk id="20" creationId="{08CEEBD8-0FA7-4A34-B072-DEC2B9FB9B48}"/>
          </ac:spMkLst>
        </pc:spChg>
        <pc:spChg chg="add del mod">
          <ac:chgData name="Grady Kurpasi" userId="5a91dfeba158c9e9" providerId="LiveId" clId="{60A1BF8C-FB03-4945-B9EC-64AE7D86DB53}" dt="2021-04-10T19:00:31.877" v="14657" actId="478"/>
          <ac:spMkLst>
            <pc:docMk/>
            <pc:sldMk cId="1785734201" sldId="325"/>
            <ac:spMk id="20" creationId="{A3EA2F88-FE36-43B0-9A26-F50021F1804F}"/>
          </ac:spMkLst>
        </pc:spChg>
        <pc:spChg chg="add del mod">
          <ac:chgData name="Grady Kurpasi" userId="5a91dfeba158c9e9" providerId="LiveId" clId="{60A1BF8C-FB03-4945-B9EC-64AE7D86DB53}" dt="2021-04-10T19:00:31.877" v="14657" actId="478"/>
          <ac:spMkLst>
            <pc:docMk/>
            <pc:sldMk cId="1785734201" sldId="325"/>
            <ac:spMk id="21" creationId="{D99E4747-01C1-4DFF-84BF-7227417E063E}"/>
          </ac:spMkLst>
        </pc:spChg>
        <pc:spChg chg="add mod">
          <ac:chgData name="Grady Kurpasi" userId="5a91dfeba158c9e9" providerId="LiveId" clId="{60A1BF8C-FB03-4945-B9EC-64AE7D86DB53}" dt="2021-04-13T14:22:36.853" v="17943"/>
          <ac:spMkLst>
            <pc:docMk/>
            <pc:sldMk cId="1785734201" sldId="325"/>
            <ac:spMk id="21" creationId="{DD3297FF-76BE-48F5-B767-1C23B8290B22}"/>
          </ac:spMkLst>
        </pc:spChg>
        <pc:spChg chg="add del mod">
          <ac:chgData name="Grady Kurpasi" userId="5a91dfeba158c9e9" providerId="LiveId" clId="{60A1BF8C-FB03-4945-B9EC-64AE7D86DB53}" dt="2021-04-13T14:22:36.446" v="17942" actId="478"/>
          <ac:spMkLst>
            <pc:docMk/>
            <pc:sldMk cId="1785734201" sldId="325"/>
            <ac:spMk id="22" creationId="{37EFCE12-E2B0-4923-BDD7-DE05F59485DA}"/>
          </ac:spMkLst>
        </pc:spChg>
        <pc:spChg chg="del">
          <ac:chgData name="Grady Kurpasi" userId="5a91dfeba158c9e9" providerId="LiveId" clId="{60A1BF8C-FB03-4945-B9EC-64AE7D86DB53}" dt="2021-04-10T15:50:41.456" v="13929" actId="21"/>
          <ac:spMkLst>
            <pc:docMk/>
            <pc:sldMk cId="1785734201" sldId="325"/>
            <ac:spMk id="158" creationId="{659FF6CC-065C-42C8-A0CE-B41F8A4C629F}"/>
          </ac:spMkLst>
        </pc:spChg>
        <pc:spChg chg="del">
          <ac:chgData name="Grady Kurpasi" userId="5a91dfeba158c9e9" providerId="LiveId" clId="{60A1BF8C-FB03-4945-B9EC-64AE7D86DB53}" dt="2021-04-10T15:50:43.313" v="13930" actId="478"/>
          <ac:spMkLst>
            <pc:docMk/>
            <pc:sldMk cId="1785734201" sldId="325"/>
            <ac:spMk id="159" creationId="{B9E95408-70E5-496F-B8C9-83F7BAA68E2D}"/>
          </ac:spMkLst>
        </pc:spChg>
        <pc:cxnChg chg="del mod">
          <ac:chgData name="Grady Kurpasi" userId="5a91dfeba158c9e9" providerId="LiveId" clId="{60A1BF8C-FB03-4945-B9EC-64AE7D86DB53}" dt="2021-04-10T13:26:21.419" v="10687" actId="478"/>
          <ac:cxnSpMkLst>
            <pc:docMk/>
            <pc:sldMk cId="1785734201" sldId="325"/>
            <ac:cxnSpMk id="7" creationId="{A892533D-2C42-411E-B30F-E88EA44F03D0}"/>
          </ac:cxnSpMkLst>
        </pc:cxnChg>
        <pc:cxnChg chg="add mod">
          <ac:chgData name="Grady Kurpasi" userId="5a91dfeba158c9e9" providerId="LiveId" clId="{60A1BF8C-FB03-4945-B9EC-64AE7D86DB53}" dt="2021-04-10T13:26:37.506" v="10693" actId="1076"/>
          <ac:cxnSpMkLst>
            <pc:docMk/>
            <pc:sldMk cId="1785734201" sldId="325"/>
            <ac:cxnSpMk id="19" creationId="{83BA87B9-A10B-4ED6-A266-7E3F12AE196E}"/>
          </ac:cxnSpMkLst>
        </pc:cxnChg>
      </pc:sldChg>
      <pc:sldChg chg="addSp delSp modSp add del mod ord">
        <pc:chgData name="Grady Kurpasi" userId="5a91dfeba158c9e9" providerId="LiveId" clId="{60A1BF8C-FB03-4945-B9EC-64AE7D86DB53}" dt="2021-04-10T15:18:27.128" v="12871" actId="2696"/>
        <pc:sldMkLst>
          <pc:docMk/>
          <pc:sldMk cId="4074563609" sldId="326"/>
        </pc:sldMkLst>
        <pc:spChg chg="add del">
          <ac:chgData name="Grady Kurpasi" userId="5a91dfeba158c9e9" providerId="LiveId" clId="{60A1BF8C-FB03-4945-B9EC-64AE7D86DB53}" dt="2021-04-10T15:05:30.647" v="12556" actId="478"/>
          <ac:spMkLst>
            <pc:docMk/>
            <pc:sldMk cId="4074563609" sldId="326"/>
            <ac:spMk id="9" creationId="{14EA93A7-361A-4E65-AB62-222AB26A0EAE}"/>
          </ac:spMkLst>
        </pc:spChg>
        <pc:spChg chg="add mod">
          <ac:chgData name="Grady Kurpasi" userId="5a91dfeba158c9e9" providerId="LiveId" clId="{60A1BF8C-FB03-4945-B9EC-64AE7D86DB53}" dt="2021-04-10T15:09:13.838" v="12679" actId="207"/>
          <ac:spMkLst>
            <pc:docMk/>
            <pc:sldMk cId="4074563609" sldId="326"/>
            <ac:spMk id="36" creationId="{53A4E489-5F20-456A-8449-7F00CC522CE7}"/>
          </ac:spMkLst>
        </pc:spChg>
        <pc:spChg chg="mod">
          <ac:chgData name="Grady Kurpasi" userId="5a91dfeba158c9e9" providerId="LiveId" clId="{60A1BF8C-FB03-4945-B9EC-64AE7D86DB53}" dt="2021-04-10T15:05:18.145" v="12554" actId="1076"/>
          <ac:spMkLst>
            <pc:docMk/>
            <pc:sldMk cId="4074563609" sldId="326"/>
            <ac:spMk id="125" creationId="{7A3DD606-525C-4565-AD31-4F62327AE6F0}"/>
          </ac:spMkLst>
        </pc:spChg>
        <pc:spChg chg="mod ord">
          <ac:chgData name="Grady Kurpasi" userId="5a91dfeba158c9e9" providerId="LiveId" clId="{60A1BF8C-FB03-4945-B9EC-64AE7D86DB53}" dt="2021-04-10T15:12:10.152" v="12693" actId="20577"/>
          <ac:spMkLst>
            <pc:docMk/>
            <pc:sldMk cId="4074563609" sldId="326"/>
            <ac:spMk id="143" creationId="{94F415F9-688F-496F-8846-FB3CDC084587}"/>
          </ac:spMkLst>
        </pc:spChg>
        <pc:spChg chg="del">
          <ac:chgData name="Grady Kurpasi" userId="5a91dfeba158c9e9" providerId="LiveId" clId="{60A1BF8C-FB03-4945-B9EC-64AE7D86DB53}" dt="2021-04-10T14:56:04.901" v="12309" actId="478"/>
          <ac:spMkLst>
            <pc:docMk/>
            <pc:sldMk cId="4074563609" sldId="326"/>
            <ac:spMk id="144" creationId="{6D44A07D-5EE0-4F87-880B-C48A24858F4F}"/>
          </ac:spMkLst>
        </pc:spChg>
        <pc:spChg chg="mod">
          <ac:chgData name="Grady Kurpasi" userId="5a91dfeba158c9e9" providerId="LiveId" clId="{60A1BF8C-FB03-4945-B9EC-64AE7D86DB53}" dt="2021-04-10T14:55:30.260" v="12291" actId="20577"/>
          <ac:spMkLst>
            <pc:docMk/>
            <pc:sldMk cId="4074563609" sldId="326"/>
            <ac:spMk id="148" creationId="{2A4334A2-C731-4D74-9590-E43DA9EAE279}"/>
          </ac:spMkLst>
        </pc:spChg>
        <pc:spChg chg="del">
          <ac:chgData name="Grady Kurpasi" userId="5a91dfeba158c9e9" providerId="LiveId" clId="{60A1BF8C-FB03-4945-B9EC-64AE7D86DB53}" dt="2021-04-10T14:40:52.317" v="11765" actId="478"/>
          <ac:spMkLst>
            <pc:docMk/>
            <pc:sldMk cId="4074563609" sldId="326"/>
            <ac:spMk id="149" creationId="{A9AFBEBF-67C5-41A2-90E1-5C8195B2D8D2}"/>
          </ac:spMkLst>
        </pc:spChg>
        <pc:spChg chg="del">
          <ac:chgData name="Grady Kurpasi" userId="5a91dfeba158c9e9" providerId="LiveId" clId="{60A1BF8C-FB03-4945-B9EC-64AE7D86DB53}" dt="2021-04-10T14:41:46.988" v="11900" actId="478"/>
          <ac:spMkLst>
            <pc:docMk/>
            <pc:sldMk cId="4074563609" sldId="326"/>
            <ac:spMk id="151" creationId="{7D79C597-072F-4355-9298-862895814775}"/>
          </ac:spMkLst>
        </pc:spChg>
        <pc:spChg chg="del mod">
          <ac:chgData name="Grady Kurpasi" userId="5a91dfeba158c9e9" providerId="LiveId" clId="{60A1BF8C-FB03-4945-B9EC-64AE7D86DB53}" dt="2021-04-10T15:02:19.181" v="12380" actId="478"/>
          <ac:spMkLst>
            <pc:docMk/>
            <pc:sldMk cId="4074563609" sldId="326"/>
            <ac:spMk id="152" creationId="{A2AC4453-4AAD-453D-8AB3-E064B88C469C}"/>
          </ac:spMkLst>
        </pc:spChg>
        <pc:spChg chg="del">
          <ac:chgData name="Grady Kurpasi" userId="5a91dfeba158c9e9" providerId="LiveId" clId="{60A1BF8C-FB03-4945-B9EC-64AE7D86DB53}" dt="2021-04-10T14:56:02.030" v="12308" actId="478"/>
          <ac:spMkLst>
            <pc:docMk/>
            <pc:sldMk cId="4074563609" sldId="326"/>
            <ac:spMk id="158" creationId="{659FF6CC-065C-42C8-A0CE-B41F8A4C629F}"/>
          </ac:spMkLst>
        </pc:spChg>
        <pc:spChg chg="del">
          <ac:chgData name="Grady Kurpasi" userId="5a91dfeba158c9e9" providerId="LiveId" clId="{60A1BF8C-FB03-4945-B9EC-64AE7D86DB53}" dt="2021-04-10T14:56:16.147" v="12311" actId="478"/>
          <ac:spMkLst>
            <pc:docMk/>
            <pc:sldMk cId="4074563609" sldId="326"/>
            <ac:spMk id="159" creationId="{B9E95408-70E5-496F-B8C9-83F7BAA68E2D}"/>
          </ac:spMkLst>
        </pc:spChg>
        <pc:cxnChg chg="del mod">
          <ac:chgData name="Grady Kurpasi" userId="5a91dfeba158c9e9" providerId="LiveId" clId="{60A1BF8C-FB03-4945-B9EC-64AE7D86DB53}" dt="2021-04-10T14:56:19.572" v="12312" actId="478"/>
          <ac:cxnSpMkLst>
            <pc:docMk/>
            <pc:sldMk cId="4074563609" sldId="326"/>
            <ac:cxnSpMk id="7" creationId="{A892533D-2C42-411E-B30F-E88EA44F03D0}"/>
          </ac:cxnSpMkLst>
        </pc:cxnChg>
        <pc:cxnChg chg="add mod">
          <ac:chgData name="Grady Kurpasi" userId="5a91dfeba158c9e9" providerId="LiveId" clId="{60A1BF8C-FB03-4945-B9EC-64AE7D86DB53}" dt="2021-04-10T15:05:51.253" v="12561" actId="14100"/>
          <ac:cxnSpMkLst>
            <pc:docMk/>
            <pc:sldMk cId="4074563609" sldId="326"/>
            <ac:cxnSpMk id="11" creationId="{D667EBB5-10DA-46B7-8E10-26174C7197C7}"/>
          </ac:cxnSpMkLst>
        </pc:cxnChg>
        <pc:cxnChg chg="add mod">
          <ac:chgData name="Grady Kurpasi" userId="5a91dfeba158c9e9" providerId="LiveId" clId="{60A1BF8C-FB03-4945-B9EC-64AE7D86DB53}" dt="2021-04-10T14:56:50.116" v="12317" actId="14100"/>
          <ac:cxnSpMkLst>
            <pc:docMk/>
            <pc:sldMk cId="4074563609" sldId="326"/>
            <ac:cxnSpMk id="22" creationId="{C9A7E389-B0C7-411A-B48D-AD196CB29215}"/>
          </ac:cxnSpMkLst>
        </pc:cxnChg>
        <pc:cxnChg chg="add mod">
          <ac:chgData name="Grady Kurpasi" userId="5a91dfeba158c9e9" providerId="LiveId" clId="{60A1BF8C-FB03-4945-B9EC-64AE7D86DB53}" dt="2021-04-10T14:56:31.330" v="12313"/>
          <ac:cxnSpMkLst>
            <pc:docMk/>
            <pc:sldMk cId="4074563609" sldId="326"/>
            <ac:cxnSpMk id="23" creationId="{3D909C62-1BAC-449A-86D0-0FDE49C5A3AF}"/>
          </ac:cxnSpMkLst>
        </pc:cxnChg>
        <pc:cxnChg chg="add mod">
          <ac:chgData name="Grady Kurpasi" userId="5a91dfeba158c9e9" providerId="LiveId" clId="{60A1BF8C-FB03-4945-B9EC-64AE7D86DB53}" dt="2021-04-10T15:06:52.014" v="12583" actId="1035"/>
          <ac:cxnSpMkLst>
            <pc:docMk/>
            <pc:sldMk cId="4074563609" sldId="326"/>
            <ac:cxnSpMk id="31" creationId="{2155E951-F0C5-46B7-AB42-4CF274586B8D}"/>
          </ac:cxnSpMkLst>
        </pc:cxnChg>
        <pc:cxnChg chg="add mod">
          <ac:chgData name="Grady Kurpasi" userId="5a91dfeba158c9e9" providerId="LiveId" clId="{60A1BF8C-FB03-4945-B9EC-64AE7D86DB53}" dt="2021-04-10T15:07:01.680" v="12671" actId="1038"/>
          <ac:cxnSpMkLst>
            <pc:docMk/>
            <pc:sldMk cId="4074563609" sldId="326"/>
            <ac:cxnSpMk id="35" creationId="{0EDA5245-784E-488E-8426-562BB261785E}"/>
          </ac:cxnSpMkLst>
        </pc:cxnChg>
        <pc:cxnChg chg="add mod">
          <ac:chgData name="Grady Kurpasi" userId="5a91dfeba158c9e9" providerId="LiveId" clId="{60A1BF8C-FB03-4945-B9EC-64AE7D86DB53}" dt="2021-04-10T15:09:04.763" v="12678" actId="693"/>
          <ac:cxnSpMkLst>
            <pc:docMk/>
            <pc:sldMk cId="4074563609" sldId="326"/>
            <ac:cxnSpMk id="37" creationId="{D26DB660-DFD5-4FCA-9A79-46DC5A14A415}"/>
          </ac:cxnSpMkLst>
        </pc:cxnChg>
      </pc:sldChg>
      <pc:sldChg chg="delSp add del mod">
        <pc:chgData name="Grady Kurpasi" userId="5a91dfeba158c9e9" providerId="LiveId" clId="{60A1BF8C-FB03-4945-B9EC-64AE7D86DB53}" dt="2021-04-10T15:10:39.055" v="12682" actId="2696"/>
        <pc:sldMkLst>
          <pc:docMk/>
          <pc:sldMk cId="772154185" sldId="327"/>
        </pc:sldMkLst>
        <pc:cxnChg chg="del">
          <ac:chgData name="Grady Kurpasi" userId="5a91dfeba158c9e9" providerId="LiveId" clId="{60A1BF8C-FB03-4945-B9EC-64AE7D86DB53}" dt="2021-04-10T15:10:04.179" v="12681" actId="478"/>
          <ac:cxnSpMkLst>
            <pc:docMk/>
            <pc:sldMk cId="772154185" sldId="327"/>
            <ac:cxnSpMk id="22" creationId="{C9A7E389-B0C7-411A-B48D-AD196CB29215}"/>
          </ac:cxnSpMkLst>
        </pc:cxnChg>
      </pc:sldChg>
      <pc:sldChg chg="add del">
        <pc:chgData name="Grady Kurpasi" userId="5a91dfeba158c9e9" providerId="LiveId" clId="{60A1BF8C-FB03-4945-B9EC-64AE7D86DB53}" dt="2021-04-10T15:18:33.713" v="12872" actId="2696"/>
        <pc:sldMkLst>
          <pc:docMk/>
          <pc:sldMk cId="2972929098" sldId="327"/>
        </pc:sldMkLst>
      </pc:sldChg>
      <pc:sldChg chg="addSp delSp modSp add mod">
        <pc:chgData name="Grady Kurpasi" userId="5a91dfeba158c9e9" providerId="LiveId" clId="{60A1BF8C-FB03-4945-B9EC-64AE7D86DB53}" dt="2021-04-10T22:14:20.427" v="15042" actId="1037"/>
        <pc:sldMkLst>
          <pc:docMk/>
          <pc:sldMk cId="1065118386" sldId="328"/>
        </pc:sldMkLst>
        <pc:spChg chg="add mod">
          <ac:chgData name="Grady Kurpasi" userId="5a91dfeba158c9e9" providerId="LiveId" clId="{60A1BF8C-FB03-4945-B9EC-64AE7D86DB53}" dt="2021-04-10T16:02:46.384" v="14087" actId="1076"/>
          <ac:spMkLst>
            <pc:docMk/>
            <pc:sldMk cId="1065118386" sldId="328"/>
            <ac:spMk id="2" creationId="{A6883D71-D7F0-4F4D-A3D9-4E5F87FE54F0}"/>
          </ac:spMkLst>
        </pc:spChg>
        <pc:spChg chg="add mod">
          <ac:chgData name="Grady Kurpasi" userId="5a91dfeba158c9e9" providerId="LiveId" clId="{60A1BF8C-FB03-4945-B9EC-64AE7D86DB53}" dt="2021-04-10T16:02:52.494" v="14088" actId="1076"/>
          <ac:spMkLst>
            <pc:docMk/>
            <pc:sldMk cId="1065118386" sldId="328"/>
            <ac:spMk id="21" creationId="{D6CB6227-77A9-49E2-953F-518E911DDC80}"/>
          </ac:spMkLst>
        </pc:spChg>
        <pc:spChg chg="add del mod">
          <ac:chgData name="Grady Kurpasi" userId="5a91dfeba158c9e9" providerId="LiveId" clId="{60A1BF8C-FB03-4945-B9EC-64AE7D86DB53}" dt="2021-04-10T16:02:55.812" v="14090" actId="478"/>
          <ac:spMkLst>
            <pc:docMk/>
            <pc:sldMk cId="1065118386" sldId="328"/>
            <ac:spMk id="22" creationId="{F4BF140F-098D-49A6-A243-70B54DAEBF7B}"/>
          </ac:spMkLst>
        </pc:spChg>
        <pc:spChg chg="add mod">
          <ac:chgData name="Grady Kurpasi" userId="5a91dfeba158c9e9" providerId="LiveId" clId="{60A1BF8C-FB03-4945-B9EC-64AE7D86DB53}" dt="2021-04-10T16:03:13.424" v="14101" actId="1076"/>
          <ac:spMkLst>
            <pc:docMk/>
            <pc:sldMk cId="1065118386" sldId="328"/>
            <ac:spMk id="25" creationId="{11AF0B6D-26A8-4526-BAB2-AC7E485C72A0}"/>
          </ac:spMkLst>
        </pc:spChg>
        <pc:spChg chg="add mod">
          <ac:chgData name="Grady Kurpasi" userId="5a91dfeba158c9e9" providerId="LiveId" clId="{60A1BF8C-FB03-4945-B9EC-64AE7D86DB53}" dt="2021-04-10T19:43:01.827" v="14957" actId="1076"/>
          <ac:spMkLst>
            <pc:docMk/>
            <pc:sldMk cId="1065118386" sldId="328"/>
            <ac:spMk id="26" creationId="{15744AAA-C0BA-41D9-8CB5-6479379AFF8A}"/>
          </ac:spMkLst>
        </pc:spChg>
        <pc:spChg chg="add mod">
          <ac:chgData name="Grady Kurpasi" userId="5a91dfeba158c9e9" providerId="LiveId" clId="{60A1BF8C-FB03-4945-B9EC-64AE7D86DB53}" dt="2021-04-10T22:14:20.427" v="15042" actId="1037"/>
          <ac:spMkLst>
            <pc:docMk/>
            <pc:sldMk cId="1065118386" sldId="328"/>
            <ac:spMk id="27" creationId="{75353F55-344B-4C70-AD32-868AA209B6A1}"/>
          </ac:spMkLst>
        </pc:spChg>
        <pc:spChg chg="del">
          <ac:chgData name="Grady Kurpasi" userId="5a91dfeba158c9e9" providerId="LiveId" clId="{60A1BF8C-FB03-4945-B9EC-64AE7D86DB53}" dt="2021-04-10T15:27:24.534" v="13090" actId="478"/>
          <ac:spMkLst>
            <pc:docMk/>
            <pc:sldMk cId="1065118386" sldId="328"/>
            <ac:spMk id="36" creationId="{53A4E489-5F20-456A-8449-7F00CC522CE7}"/>
          </ac:spMkLst>
        </pc:spChg>
        <pc:spChg chg="mod">
          <ac:chgData name="Grady Kurpasi" userId="5a91dfeba158c9e9" providerId="LiveId" clId="{60A1BF8C-FB03-4945-B9EC-64AE7D86DB53}" dt="2021-04-10T15:26:57.687" v="13088" actId="20577"/>
          <ac:spMkLst>
            <pc:docMk/>
            <pc:sldMk cId="1065118386" sldId="328"/>
            <ac:spMk id="125" creationId="{7A3DD606-525C-4565-AD31-4F62327AE6F0}"/>
          </ac:spMkLst>
        </pc:spChg>
        <pc:spChg chg="mod">
          <ac:chgData name="Grady Kurpasi" userId="5a91dfeba158c9e9" providerId="LiveId" clId="{60A1BF8C-FB03-4945-B9EC-64AE7D86DB53}" dt="2021-04-10T15:22:35.837" v="13004" actId="20577"/>
          <ac:spMkLst>
            <pc:docMk/>
            <pc:sldMk cId="1065118386" sldId="328"/>
            <ac:spMk id="143" creationId="{94F415F9-688F-496F-8846-FB3CDC084587}"/>
          </ac:spMkLst>
        </pc:spChg>
        <pc:spChg chg="mod">
          <ac:chgData name="Grady Kurpasi" userId="5a91dfeba158c9e9" providerId="LiveId" clId="{60A1BF8C-FB03-4945-B9EC-64AE7D86DB53}" dt="2021-04-10T16:01:25.381" v="14053" actId="21"/>
          <ac:spMkLst>
            <pc:docMk/>
            <pc:sldMk cId="1065118386" sldId="328"/>
            <ac:spMk id="148" creationId="{2A4334A2-C731-4D74-9590-E43DA9EAE279}"/>
          </ac:spMkLst>
        </pc:spChg>
        <pc:cxnChg chg="del mod">
          <ac:chgData name="Grady Kurpasi" userId="5a91dfeba158c9e9" providerId="LiveId" clId="{60A1BF8C-FB03-4945-B9EC-64AE7D86DB53}" dt="2021-04-10T15:27:46.791" v="13092" actId="478"/>
          <ac:cxnSpMkLst>
            <pc:docMk/>
            <pc:sldMk cId="1065118386" sldId="328"/>
            <ac:cxnSpMk id="22" creationId="{C9A7E389-B0C7-411A-B48D-AD196CB29215}"/>
          </ac:cxnSpMkLst>
        </pc:cxnChg>
        <pc:cxnChg chg="add mod">
          <ac:chgData name="Grady Kurpasi" userId="5a91dfeba158c9e9" providerId="LiveId" clId="{60A1BF8C-FB03-4945-B9EC-64AE7D86DB53}" dt="2021-04-10T15:27:56.434" v="13160" actId="1037"/>
          <ac:cxnSpMkLst>
            <pc:docMk/>
            <pc:sldMk cId="1065118386" sldId="328"/>
            <ac:cxnSpMk id="24" creationId="{0577C8F9-E5A7-4479-B74C-C544210B772E}"/>
          </ac:cxnSpMkLst>
        </pc:cxnChg>
        <pc:cxnChg chg="del mod">
          <ac:chgData name="Grady Kurpasi" userId="5a91dfeba158c9e9" providerId="LiveId" clId="{60A1BF8C-FB03-4945-B9EC-64AE7D86DB53}" dt="2021-04-10T15:27:24.534" v="13090" actId="478"/>
          <ac:cxnSpMkLst>
            <pc:docMk/>
            <pc:sldMk cId="1065118386" sldId="328"/>
            <ac:cxnSpMk id="37" creationId="{D26DB660-DFD5-4FCA-9A79-46DC5A14A415}"/>
          </ac:cxnSpMkLst>
        </pc:cxnChg>
      </pc:sldChg>
      <pc:sldChg chg="addSp delSp modSp add mod">
        <pc:chgData name="Grady Kurpasi" userId="5a91dfeba158c9e9" providerId="LiveId" clId="{60A1BF8C-FB03-4945-B9EC-64AE7D86DB53}" dt="2021-04-10T22:25:55.132" v="15046" actId="693"/>
        <pc:sldMkLst>
          <pc:docMk/>
          <pc:sldMk cId="1775886837" sldId="329"/>
        </pc:sldMkLst>
        <pc:spChg chg="add mod">
          <ac:chgData name="Grady Kurpasi" userId="5a91dfeba158c9e9" providerId="LiveId" clId="{60A1BF8C-FB03-4945-B9EC-64AE7D86DB53}" dt="2021-04-10T16:04:42.504" v="14150" actId="1037"/>
          <ac:spMkLst>
            <pc:docMk/>
            <pc:sldMk cId="1775886837" sldId="329"/>
            <ac:spMk id="2" creationId="{60D7EC04-B698-4B8C-BC47-B4BF275C6753}"/>
          </ac:spMkLst>
        </pc:spChg>
        <pc:spChg chg="mod">
          <ac:chgData name="Grady Kurpasi" userId="5a91dfeba158c9e9" providerId="LiveId" clId="{60A1BF8C-FB03-4945-B9EC-64AE7D86DB53}" dt="2021-04-10T16:04:12.209" v="14114" actId="20577"/>
          <ac:spMkLst>
            <pc:docMk/>
            <pc:sldMk cId="1775886837" sldId="329"/>
            <ac:spMk id="36" creationId="{53A4E489-5F20-456A-8449-7F00CC522CE7}"/>
          </ac:spMkLst>
        </pc:spChg>
        <pc:cxnChg chg="add mod">
          <ac:chgData name="Grady Kurpasi" userId="5a91dfeba158c9e9" providerId="LiveId" clId="{60A1BF8C-FB03-4945-B9EC-64AE7D86DB53}" dt="2021-04-10T22:25:55.132" v="15046" actId="693"/>
          <ac:cxnSpMkLst>
            <pc:docMk/>
            <pc:sldMk cId="1775886837" sldId="329"/>
            <ac:cxnSpMk id="7" creationId="{BDCA8446-D20F-4342-B5A0-17598E974187}"/>
          </ac:cxnSpMkLst>
        </pc:cxnChg>
        <pc:cxnChg chg="del">
          <ac:chgData name="Grady Kurpasi" userId="5a91dfeba158c9e9" providerId="LiveId" clId="{60A1BF8C-FB03-4945-B9EC-64AE7D86DB53}" dt="2021-04-10T15:28:04.564" v="13161" actId="478"/>
          <ac:cxnSpMkLst>
            <pc:docMk/>
            <pc:sldMk cId="1775886837" sldId="329"/>
            <ac:cxnSpMk id="22" creationId="{C9A7E389-B0C7-411A-B48D-AD196CB29215}"/>
          </ac:cxnSpMkLst>
        </pc:cxnChg>
        <pc:cxnChg chg="add mod">
          <ac:chgData name="Grady Kurpasi" userId="5a91dfeba158c9e9" providerId="LiveId" clId="{60A1BF8C-FB03-4945-B9EC-64AE7D86DB53}" dt="2021-04-10T15:28:04.986" v="13162"/>
          <ac:cxnSpMkLst>
            <pc:docMk/>
            <pc:sldMk cId="1775886837" sldId="329"/>
            <ac:cxnSpMk id="24" creationId="{54784918-DB70-4438-96B5-BDEDBF2A092E}"/>
          </ac:cxnSpMkLst>
        </pc:cxnChg>
      </pc:sldChg>
      <pc:sldChg chg="add del">
        <pc:chgData name="Grady Kurpasi" userId="5a91dfeba158c9e9" providerId="LiveId" clId="{60A1BF8C-FB03-4945-B9EC-64AE7D86DB53}" dt="2021-04-10T15:12:29.436" v="12695" actId="2696"/>
        <pc:sldMkLst>
          <pc:docMk/>
          <pc:sldMk cId="2465990923" sldId="329"/>
        </pc:sldMkLst>
      </pc:sldChg>
      <pc:sldChg chg="addSp delSp modSp add mod">
        <pc:chgData name="Grady Kurpasi" userId="5a91dfeba158c9e9" providerId="LiveId" clId="{60A1BF8C-FB03-4945-B9EC-64AE7D86DB53}" dt="2021-04-13T14:24:21.527" v="17978" actId="1037"/>
        <pc:sldMkLst>
          <pc:docMk/>
          <pc:sldMk cId="4279144600" sldId="330"/>
        </pc:sldMkLst>
        <pc:spChg chg="mod">
          <ac:chgData name="Grady Kurpasi" userId="5a91dfeba158c9e9" providerId="LiveId" clId="{60A1BF8C-FB03-4945-B9EC-64AE7D86DB53}" dt="2021-04-10T18:57:36.367" v="14599" actId="14100"/>
          <ac:spMkLst>
            <pc:docMk/>
            <pc:sldMk cId="4279144600" sldId="330"/>
            <ac:spMk id="2" creationId="{33E41CC9-58B7-45DC-90E2-1E02CDC10CBD}"/>
          </ac:spMkLst>
        </pc:spChg>
        <pc:spChg chg="add mod">
          <ac:chgData name="Grady Kurpasi" userId="5a91dfeba158c9e9" providerId="LiveId" clId="{60A1BF8C-FB03-4945-B9EC-64AE7D86DB53}" dt="2021-04-10T22:54:34.252" v="15281" actId="164"/>
          <ac:spMkLst>
            <pc:docMk/>
            <pc:sldMk cId="4279144600" sldId="330"/>
            <ac:spMk id="9" creationId="{559105D2-C6AA-44B8-84DA-00A25E2CC894}"/>
          </ac:spMkLst>
        </pc:spChg>
        <pc:spChg chg="mod">
          <ac:chgData name="Grady Kurpasi" userId="5a91dfeba158c9e9" providerId="LiveId" clId="{60A1BF8C-FB03-4945-B9EC-64AE7D86DB53}" dt="2021-04-10T19:19:42.470" v="14849" actId="113"/>
          <ac:spMkLst>
            <pc:docMk/>
            <pc:sldMk cId="4279144600" sldId="330"/>
            <ac:spMk id="18" creationId="{B02F0324-FFEE-414B-9C90-CCBB1B8187E6}"/>
          </ac:spMkLst>
        </pc:spChg>
        <pc:spChg chg="mod">
          <ac:chgData name="Grady Kurpasi" userId="5a91dfeba158c9e9" providerId="LiveId" clId="{60A1BF8C-FB03-4945-B9EC-64AE7D86DB53}" dt="2021-04-10T19:19:36.297" v="14847" actId="113"/>
          <ac:spMkLst>
            <pc:docMk/>
            <pc:sldMk cId="4279144600" sldId="330"/>
            <ac:spMk id="20" creationId="{AF18F098-FEAB-463A-B22F-7B2E8D627DB0}"/>
          </ac:spMkLst>
        </pc:spChg>
        <pc:spChg chg="del">
          <ac:chgData name="Grady Kurpasi" userId="5a91dfeba158c9e9" providerId="LiveId" clId="{60A1BF8C-FB03-4945-B9EC-64AE7D86DB53}" dt="2021-04-10T18:59:15.342" v="14645" actId="478"/>
          <ac:spMkLst>
            <pc:docMk/>
            <pc:sldMk cId="4279144600" sldId="330"/>
            <ac:spMk id="52" creationId="{3C6F2962-6028-4599-8E13-69A20AFF5493}"/>
          </ac:spMkLst>
        </pc:spChg>
        <pc:spChg chg="mod">
          <ac:chgData name="Grady Kurpasi" userId="5a91dfeba158c9e9" providerId="LiveId" clId="{60A1BF8C-FB03-4945-B9EC-64AE7D86DB53}" dt="2021-04-10T18:58:04.354" v="14640" actId="20577"/>
          <ac:spMkLst>
            <pc:docMk/>
            <pc:sldMk cId="4279144600" sldId="330"/>
            <ac:spMk id="60" creationId="{804790FC-910D-4C5D-9A0A-7813733CF427}"/>
          </ac:spMkLst>
        </pc:spChg>
        <pc:spChg chg="mod">
          <ac:chgData name="Grady Kurpasi" userId="5a91dfeba158c9e9" providerId="LiveId" clId="{60A1BF8C-FB03-4945-B9EC-64AE7D86DB53}" dt="2021-04-10T19:16:58.780" v="14830" actId="113"/>
          <ac:spMkLst>
            <pc:docMk/>
            <pc:sldMk cId="4279144600" sldId="330"/>
            <ac:spMk id="61" creationId="{9EDD2EB8-F4D8-470C-92C8-F189288976ED}"/>
          </ac:spMkLst>
        </pc:spChg>
        <pc:spChg chg="del mod">
          <ac:chgData name="Grady Kurpasi" userId="5a91dfeba158c9e9" providerId="LiveId" clId="{60A1BF8C-FB03-4945-B9EC-64AE7D86DB53}" dt="2021-04-10T18:59:15.342" v="14645" actId="478"/>
          <ac:spMkLst>
            <pc:docMk/>
            <pc:sldMk cId="4279144600" sldId="330"/>
            <ac:spMk id="62" creationId="{6911EDF8-3E48-4F5D-A454-F2E00F6B64E2}"/>
          </ac:spMkLst>
        </pc:spChg>
        <pc:spChg chg="mod">
          <ac:chgData name="Grady Kurpasi" userId="5a91dfeba158c9e9" providerId="LiveId" clId="{60A1BF8C-FB03-4945-B9EC-64AE7D86DB53}" dt="2021-04-10T18:57:57.644" v="14621" actId="20577"/>
          <ac:spMkLst>
            <pc:docMk/>
            <pc:sldMk cId="4279144600" sldId="330"/>
            <ac:spMk id="63" creationId="{FDF37F41-B955-4271-8C0C-9AC6EA7CA31B}"/>
          </ac:spMkLst>
        </pc:spChg>
        <pc:spChg chg="add del mod">
          <ac:chgData name="Grady Kurpasi" userId="5a91dfeba158c9e9" providerId="LiveId" clId="{60A1BF8C-FB03-4945-B9EC-64AE7D86DB53}" dt="2021-04-10T19:06:10.910" v="14681" actId="478"/>
          <ac:spMkLst>
            <pc:docMk/>
            <pc:sldMk cId="4279144600" sldId="330"/>
            <ac:spMk id="64" creationId="{289FA4EC-0FF4-499A-B702-A44A9E8A3352}"/>
          </ac:spMkLst>
        </pc:spChg>
        <pc:spChg chg="add del mod">
          <ac:chgData name="Grady Kurpasi" userId="5a91dfeba158c9e9" providerId="LiveId" clId="{60A1BF8C-FB03-4945-B9EC-64AE7D86DB53}" dt="2021-04-10T19:06:10.910" v="14681" actId="478"/>
          <ac:spMkLst>
            <pc:docMk/>
            <pc:sldMk cId="4279144600" sldId="330"/>
            <ac:spMk id="65" creationId="{22025A72-EE8C-4357-948F-40224E7CBB9C}"/>
          </ac:spMkLst>
        </pc:spChg>
        <pc:spChg chg="add del mod">
          <ac:chgData name="Grady Kurpasi" userId="5a91dfeba158c9e9" providerId="LiveId" clId="{60A1BF8C-FB03-4945-B9EC-64AE7D86DB53}" dt="2021-04-10T19:08:12.725" v="14747" actId="478"/>
          <ac:spMkLst>
            <pc:docMk/>
            <pc:sldMk cId="4279144600" sldId="330"/>
            <ac:spMk id="66" creationId="{8E60A690-5540-4E86-8608-08D2EC41DEFE}"/>
          </ac:spMkLst>
        </pc:spChg>
        <pc:spChg chg="add del mod">
          <ac:chgData name="Grady Kurpasi" userId="5a91dfeba158c9e9" providerId="LiveId" clId="{60A1BF8C-FB03-4945-B9EC-64AE7D86DB53}" dt="2021-04-10T19:08:12.725" v="14747" actId="478"/>
          <ac:spMkLst>
            <pc:docMk/>
            <pc:sldMk cId="4279144600" sldId="330"/>
            <ac:spMk id="67" creationId="{6DB28214-F5C3-4132-8442-E6316332E16D}"/>
          </ac:spMkLst>
        </pc:spChg>
        <pc:spChg chg="add mod">
          <ac:chgData name="Grady Kurpasi" userId="5a91dfeba158c9e9" providerId="LiveId" clId="{60A1BF8C-FB03-4945-B9EC-64AE7D86DB53}" dt="2021-04-13T14:24:21.527" v="17978" actId="1037"/>
          <ac:spMkLst>
            <pc:docMk/>
            <pc:sldMk cId="4279144600" sldId="330"/>
            <ac:spMk id="68" creationId="{75D45C5B-DF83-439D-BDB3-943125F4BDA2}"/>
          </ac:spMkLst>
        </pc:spChg>
        <pc:spChg chg="add mod">
          <ac:chgData name="Grady Kurpasi" userId="5a91dfeba158c9e9" providerId="LiveId" clId="{60A1BF8C-FB03-4945-B9EC-64AE7D86DB53}" dt="2021-04-10T19:08:13.078" v="14748"/>
          <ac:spMkLst>
            <pc:docMk/>
            <pc:sldMk cId="4279144600" sldId="330"/>
            <ac:spMk id="69" creationId="{DE857408-7921-4204-BF70-57DF29F1F587}"/>
          </ac:spMkLst>
        </pc:spChg>
        <pc:spChg chg="add del mod">
          <ac:chgData name="Grady Kurpasi" userId="5a91dfeba158c9e9" providerId="LiveId" clId="{60A1BF8C-FB03-4945-B9EC-64AE7D86DB53}" dt="2021-04-10T22:51:57.686" v="15115" actId="478"/>
          <ac:spMkLst>
            <pc:docMk/>
            <pc:sldMk cId="4279144600" sldId="330"/>
            <ac:spMk id="70" creationId="{4DB82DD6-FC95-4EB9-ADDF-D0ED02374976}"/>
          </ac:spMkLst>
        </pc:spChg>
        <pc:spChg chg="add del mod">
          <ac:chgData name="Grady Kurpasi" userId="5a91dfeba158c9e9" providerId="LiveId" clId="{60A1BF8C-FB03-4945-B9EC-64AE7D86DB53}" dt="2021-04-10T22:51:51.139" v="15113" actId="478"/>
          <ac:spMkLst>
            <pc:docMk/>
            <pc:sldMk cId="4279144600" sldId="330"/>
            <ac:spMk id="71" creationId="{2C3AB594-B482-4A71-B9C9-0F79A0C68084}"/>
          </ac:spMkLst>
        </pc:spChg>
        <pc:spChg chg="add del mod">
          <ac:chgData name="Grady Kurpasi" userId="5a91dfeba158c9e9" providerId="LiveId" clId="{60A1BF8C-FB03-4945-B9EC-64AE7D86DB53}" dt="2021-04-10T19:08:24.107" v="14751"/>
          <ac:spMkLst>
            <pc:docMk/>
            <pc:sldMk cId="4279144600" sldId="330"/>
            <ac:spMk id="72" creationId="{CF1F7639-010C-489C-81D9-B66E53B97D7D}"/>
          </ac:spMkLst>
        </pc:spChg>
        <pc:spChg chg="add del mod">
          <ac:chgData name="Grady Kurpasi" userId="5a91dfeba158c9e9" providerId="LiveId" clId="{60A1BF8C-FB03-4945-B9EC-64AE7D86DB53}" dt="2021-04-10T19:08:24.107" v="14751"/>
          <ac:spMkLst>
            <pc:docMk/>
            <pc:sldMk cId="4279144600" sldId="330"/>
            <ac:spMk id="73" creationId="{B71CF16D-29EE-4C63-8419-6029ADA0670F}"/>
          </ac:spMkLst>
        </pc:spChg>
        <pc:spChg chg="add del mod">
          <ac:chgData name="Grady Kurpasi" userId="5a91dfeba158c9e9" providerId="LiveId" clId="{60A1BF8C-FB03-4945-B9EC-64AE7D86DB53}" dt="2021-04-10T19:08:24.107" v="14751"/>
          <ac:spMkLst>
            <pc:docMk/>
            <pc:sldMk cId="4279144600" sldId="330"/>
            <ac:spMk id="74" creationId="{0377DE6F-D311-4AFF-B731-7A9135269774}"/>
          </ac:spMkLst>
        </pc:spChg>
        <pc:spChg chg="add del mod">
          <ac:chgData name="Grady Kurpasi" userId="5a91dfeba158c9e9" providerId="LiveId" clId="{60A1BF8C-FB03-4945-B9EC-64AE7D86DB53}" dt="2021-04-10T19:08:24.107" v="14751"/>
          <ac:spMkLst>
            <pc:docMk/>
            <pc:sldMk cId="4279144600" sldId="330"/>
            <ac:spMk id="75" creationId="{33C0BC87-03CC-4F00-891E-AE8D32700018}"/>
          </ac:spMkLst>
        </pc:spChg>
        <pc:spChg chg="add mod">
          <ac:chgData name="Grady Kurpasi" userId="5a91dfeba158c9e9" providerId="LiveId" clId="{60A1BF8C-FB03-4945-B9EC-64AE7D86DB53}" dt="2021-04-10T19:19:56.127" v="14861" actId="1036"/>
          <ac:spMkLst>
            <pc:docMk/>
            <pc:sldMk cId="4279144600" sldId="330"/>
            <ac:spMk id="79" creationId="{FCB3D04B-D88D-444B-907C-388A84BE5CB1}"/>
          </ac:spMkLst>
        </pc:spChg>
        <pc:spChg chg="add del mod">
          <ac:chgData name="Grady Kurpasi" userId="5a91dfeba158c9e9" providerId="LiveId" clId="{60A1BF8C-FB03-4945-B9EC-64AE7D86DB53}" dt="2021-04-10T22:51:54.662" v="15114" actId="478"/>
          <ac:spMkLst>
            <pc:docMk/>
            <pc:sldMk cId="4279144600" sldId="330"/>
            <ac:spMk id="80" creationId="{47647732-CEBB-4608-A6B9-B941C906C85D}"/>
          </ac:spMkLst>
        </pc:spChg>
        <pc:spChg chg="add mod">
          <ac:chgData name="Grady Kurpasi" userId="5a91dfeba158c9e9" providerId="LiveId" clId="{60A1BF8C-FB03-4945-B9EC-64AE7D86DB53}" dt="2021-04-10T22:54:34.252" v="15281" actId="164"/>
          <ac:spMkLst>
            <pc:docMk/>
            <pc:sldMk cId="4279144600" sldId="330"/>
            <ac:spMk id="81" creationId="{37F0BDF5-0338-4FB1-BF4C-3A5D7125CC18}"/>
          </ac:spMkLst>
        </pc:spChg>
        <pc:spChg chg="add mod">
          <ac:chgData name="Grady Kurpasi" userId="5a91dfeba158c9e9" providerId="LiveId" clId="{60A1BF8C-FB03-4945-B9EC-64AE7D86DB53}" dt="2021-04-10T22:54:34.252" v="15281" actId="164"/>
          <ac:spMkLst>
            <pc:docMk/>
            <pc:sldMk cId="4279144600" sldId="330"/>
            <ac:spMk id="82" creationId="{4B6BE9CF-4ECF-4CB3-94D1-0A8CC1F4C9A4}"/>
          </ac:spMkLst>
        </pc:spChg>
        <pc:spChg chg="del">
          <ac:chgData name="Grady Kurpasi" userId="5a91dfeba158c9e9" providerId="LiveId" clId="{60A1BF8C-FB03-4945-B9EC-64AE7D86DB53}" dt="2021-04-10T18:57:22.520" v="14580" actId="478"/>
          <ac:spMkLst>
            <pc:docMk/>
            <pc:sldMk cId="4279144600" sldId="330"/>
            <ac:spMk id="124" creationId="{536F13C8-1E4C-4E8C-B1B9-80D5E793E21B}"/>
          </ac:spMkLst>
        </pc:spChg>
        <pc:spChg chg="del">
          <ac:chgData name="Grady Kurpasi" userId="5a91dfeba158c9e9" providerId="LiveId" clId="{60A1BF8C-FB03-4945-B9EC-64AE7D86DB53}" dt="2021-04-10T18:57:22.520" v="14580" actId="478"/>
          <ac:spMkLst>
            <pc:docMk/>
            <pc:sldMk cId="4279144600" sldId="330"/>
            <ac:spMk id="156" creationId="{5C54BFB2-81F8-4474-9C27-00503644B66D}"/>
          </ac:spMkLst>
        </pc:spChg>
        <pc:spChg chg="del">
          <ac:chgData name="Grady Kurpasi" userId="5a91dfeba158c9e9" providerId="LiveId" clId="{60A1BF8C-FB03-4945-B9EC-64AE7D86DB53}" dt="2021-04-10T18:57:22.520" v="14580" actId="478"/>
          <ac:spMkLst>
            <pc:docMk/>
            <pc:sldMk cId="4279144600" sldId="330"/>
            <ac:spMk id="157" creationId="{C4337F8E-D542-4A18-A2AE-681D3EB9A2A1}"/>
          </ac:spMkLst>
        </pc:spChg>
        <pc:grpChg chg="add mod">
          <ac:chgData name="Grady Kurpasi" userId="5a91dfeba158c9e9" providerId="LiveId" clId="{60A1BF8C-FB03-4945-B9EC-64AE7D86DB53}" dt="2021-04-10T22:54:39.013" v="15282" actId="1076"/>
          <ac:grpSpMkLst>
            <pc:docMk/>
            <pc:sldMk cId="4279144600" sldId="330"/>
            <ac:grpSpMk id="11" creationId="{10EA1145-F4C2-4205-92C9-D9D7464C1937}"/>
          </ac:grpSpMkLst>
        </pc:grpChg>
        <pc:graphicFrameChg chg="add del mod modGraphic">
          <ac:chgData name="Grady Kurpasi" userId="5a91dfeba158c9e9" providerId="LiveId" clId="{60A1BF8C-FB03-4945-B9EC-64AE7D86DB53}" dt="2021-04-10T23:16:47.194" v="15354" actId="20577"/>
          <ac:graphicFrameMkLst>
            <pc:docMk/>
            <pc:sldMk cId="4279144600" sldId="330"/>
            <ac:graphicFrameMk id="78" creationId="{2AB61CA5-E218-4EEC-98C3-28B341548F56}"/>
          </ac:graphicFrameMkLst>
        </pc:graphicFrameChg>
        <pc:cxnChg chg="del mod">
          <ac:chgData name="Grady Kurpasi" userId="5a91dfeba158c9e9" providerId="LiveId" clId="{60A1BF8C-FB03-4945-B9EC-64AE7D86DB53}" dt="2021-04-10T18:57:22.520" v="14580" actId="478"/>
          <ac:cxnSpMkLst>
            <pc:docMk/>
            <pc:sldMk cId="4279144600" sldId="330"/>
            <ac:cxnSpMk id="6" creationId="{A52FF9C3-18BA-42C3-8084-7EEE03ED475F}"/>
          </ac:cxnSpMkLst>
        </pc:cxnChg>
        <pc:cxnChg chg="del mod">
          <ac:chgData name="Grady Kurpasi" userId="5a91dfeba158c9e9" providerId="LiveId" clId="{60A1BF8C-FB03-4945-B9EC-64AE7D86DB53}" dt="2021-04-10T18:57:22.520" v="14580" actId="478"/>
          <ac:cxnSpMkLst>
            <pc:docMk/>
            <pc:sldMk cId="4279144600" sldId="330"/>
            <ac:cxnSpMk id="8" creationId="{8ABAD25C-D73D-4F40-BC05-8BE4FB57AC93}"/>
          </ac:cxnSpMkLst>
        </pc:cxnChg>
        <pc:cxnChg chg="del mod">
          <ac:chgData name="Grady Kurpasi" userId="5a91dfeba158c9e9" providerId="LiveId" clId="{60A1BF8C-FB03-4945-B9EC-64AE7D86DB53}" dt="2021-04-10T18:57:52.908" v="14620" actId="478"/>
          <ac:cxnSpMkLst>
            <pc:docMk/>
            <pc:sldMk cId="4279144600" sldId="330"/>
            <ac:cxnSpMk id="14" creationId="{21F7A84B-753E-4FE3-A8C1-8EC0C610495B}"/>
          </ac:cxnSpMkLst>
        </pc:cxnChg>
        <pc:cxnChg chg="mod">
          <ac:chgData name="Grady Kurpasi" userId="5a91dfeba158c9e9" providerId="LiveId" clId="{60A1BF8C-FB03-4945-B9EC-64AE7D86DB53}" dt="2021-04-10T19:17:51.739" v="14835" actId="1582"/>
          <ac:cxnSpMkLst>
            <pc:docMk/>
            <pc:sldMk cId="4279144600" sldId="330"/>
            <ac:cxnSpMk id="21" creationId="{7E4F6695-21BE-49FE-98BB-6B8BA7C64310}"/>
          </ac:cxnSpMkLst>
        </pc:cxnChg>
        <pc:cxnChg chg="del">
          <ac:chgData name="Grady Kurpasi" userId="5a91dfeba158c9e9" providerId="LiveId" clId="{60A1BF8C-FB03-4945-B9EC-64AE7D86DB53}" dt="2021-04-10T18:57:22.520" v="14580" actId="478"/>
          <ac:cxnSpMkLst>
            <pc:docMk/>
            <pc:sldMk cId="4279144600" sldId="330"/>
            <ac:cxnSpMk id="50" creationId="{DA3CC14D-E0F5-4AC2-9BBE-DC069CED4926}"/>
          </ac:cxnSpMkLst>
        </pc:cxnChg>
        <pc:cxnChg chg="mod">
          <ac:chgData name="Grady Kurpasi" userId="5a91dfeba158c9e9" providerId="LiveId" clId="{60A1BF8C-FB03-4945-B9EC-64AE7D86DB53}" dt="2021-04-10T19:17:23.614" v="14832" actId="1582"/>
          <ac:cxnSpMkLst>
            <pc:docMk/>
            <pc:sldMk cId="4279144600" sldId="330"/>
            <ac:cxnSpMk id="54" creationId="{1BA505B3-C871-4280-B75D-6A084EA2EDFC}"/>
          </ac:cxnSpMkLst>
        </pc:cxnChg>
        <pc:cxnChg chg="del">
          <ac:chgData name="Grady Kurpasi" userId="5a91dfeba158c9e9" providerId="LiveId" clId="{60A1BF8C-FB03-4945-B9EC-64AE7D86DB53}" dt="2021-04-10T18:57:22.520" v="14580" actId="478"/>
          <ac:cxnSpMkLst>
            <pc:docMk/>
            <pc:sldMk cId="4279144600" sldId="330"/>
            <ac:cxnSpMk id="55" creationId="{C021D0A6-D263-4BC7-8445-8070F64E57FC}"/>
          </ac:cxnSpMkLst>
        </pc:cxnChg>
        <pc:cxnChg chg="del">
          <ac:chgData name="Grady Kurpasi" userId="5a91dfeba158c9e9" providerId="LiveId" clId="{60A1BF8C-FB03-4945-B9EC-64AE7D86DB53}" dt="2021-04-10T18:57:22.520" v="14580" actId="478"/>
          <ac:cxnSpMkLst>
            <pc:docMk/>
            <pc:sldMk cId="4279144600" sldId="330"/>
            <ac:cxnSpMk id="56" creationId="{81A1A014-0C11-48D3-B9A2-42D45620F8D7}"/>
          </ac:cxnSpMkLst>
        </pc:cxnChg>
      </pc:sldChg>
      <pc:sldChg chg="addSp delSp modSp add mod">
        <pc:chgData name="Grady Kurpasi" userId="5a91dfeba158c9e9" providerId="LiveId" clId="{60A1BF8C-FB03-4945-B9EC-64AE7D86DB53}" dt="2021-04-10T22:30:06.248" v="15085" actId="207"/>
        <pc:sldMkLst>
          <pc:docMk/>
          <pc:sldMk cId="4201347200" sldId="331"/>
        </pc:sldMkLst>
        <pc:spChg chg="mod">
          <ac:chgData name="Grady Kurpasi" userId="5a91dfeba158c9e9" providerId="LiveId" clId="{60A1BF8C-FB03-4945-B9EC-64AE7D86DB53}" dt="2021-04-10T22:30:06.248" v="15085" actId="207"/>
          <ac:spMkLst>
            <pc:docMk/>
            <pc:sldMk cId="4201347200" sldId="331"/>
            <ac:spMk id="52" creationId="{3C6F2962-6028-4599-8E13-69A20AFF5493}"/>
          </ac:spMkLst>
        </pc:spChg>
        <pc:spChg chg="mod">
          <ac:chgData name="Grady Kurpasi" userId="5a91dfeba158c9e9" providerId="LiveId" clId="{60A1BF8C-FB03-4945-B9EC-64AE7D86DB53}" dt="2021-04-10T19:07:22.449" v="14745" actId="1035"/>
          <ac:spMkLst>
            <pc:docMk/>
            <pc:sldMk cId="4201347200" sldId="331"/>
            <ac:spMk id="62" creationId="{6911EDF8-3E48-4F5D-A454-F2E00F6B64E2}"/>
          </ac:spMkLst>
        </pc:spChg>
        <pc:spChg chg="add del mod">
          <ac:chgData name="Grady Kurpasi" userId="5a91dfeba158c9e9" providerId="LiveId" clId="{60A1BF8C-FB03-4945-B9EC-64AE7D86DB53}" dt="2021-04-10T19:08:18.636" v="14749" actId="478"/>
          <ac:spMkLst>
            <pc:docMk/>
            <pc:sldMk cId="4201347200" sldId="331"/>
            <ac:spMk id="64" creationId="{6611D462-B94F-4AA8-8B4A-84F90B186276}"/>
          </ac:spMkLst>
        </pc:spChg>
        <pc:spChg chg="add del mod">
          <ac:chgData name="Grady Kurpasi" userId="5a91dfeba158c9e9" providerId="LiveId" clId="{60A1BF8C-FB03-4945-B9EC-64AE7D86DB53}" dt="2021-04-10T19:08:18.636" v="14749" actId="478"/>
          <ac:spMkLst>
            <pc:docMk/>
            <pc:sldMk cId="4201347200" sldId="331"/>
            <ac:spMk id="65" creationId="{69D456D0-35E0-4A43-897F-54F42349D781}"/>
          </ac:spMkLst>
        </pc:spChg>
      </pc:sldChg>
      <pc:sldChg chg="addSp delSp modSp add mod">
        <pc:chgData name="Grady Kurpasi" userId="5a91dfeba158c9e9" providerId="LiveId" clId="{60A1BF8C-FB03-4945-B9EC-64AE7D86DB53}" dt="2021-04-13T14:35:15.439" v="18041" actId="20577"/>
        <pc:sldMkLst>
          <pc:docMk/>
          <pc:sldMk cId="964043459" sldId="332"/>
        </pc:sldMkLst>
        <pc:spChg chg="mod">
          <ac:chgData name="Grady Kurpasi" userId="5a91dfeba158c9e9" providerId="LiveId" clId="{60A1BF8C-FB03-4945-B9EC-64AE7D86DB53}" dt="2021-04-10T22:55:35.126" v="15285" actId="208"/>
          <ac:spMkLst>
            <pc:docMk/>
            <pc:sldMk cId="964043459" sldId="332"/>
            <ac:spMk id="32" creationId="{C6F10CE6-2E7D-4455-A320-DA6C520D750F}"/>
          </ac:spMkLst>
        </pc:spChg>
        <pc:spChg chg="mod">
          <ac:chgData name="Grady Kurpasi" userId="5a91dfeba158c9e9" providerId="LiveId" clId="{60A1BF8C-FB03-4945-B9EC-64AE7D86DB53}" dt="2021-04-10T22:55:35.126" v="15285" actId="208"/>
          <ac:spMkLst>
            <pc:docMk/>
            <pc:sldMk cId="964043459" sldId="332"/>
            <ac:spMk id="33" creationId="{660519B3-D2B8-435A-A469-BCDE7DC21F04}"/>
          </ac:spMkLst>
        </pc:spChg>
        <pc:spChg chg="mod">
          <ac:chgData name="Grady Kurpasi" userId="5a91dfeba158c9e9" providerId="LiveId" clId="{60A1BF8C-FB03-4945-B9EC-64AE7D86DB53}" dt="2021-04-10T23:00:06.392" v="15319" actId="113"/>
          <ac:spMkLst>
            <pc:docMk/>
            <pc:sldMk cId="964043459" sldId="332"/>
            <ac:spMk id="34" creationId="{02AB919C-F864-4CEF-B38C-844F17F8C3AA}"/>
          </ac:spMkLst>
        </pc:spChg>
        <pc:spChg chg="mod">
          <ac:chgData name="Grady Kurpasi" userId="5a91dfeba158c9e9" providerId="LiveId" clId="{60A1BF8C-FB03-4945-B9EC-64AE7D86DB53}" dt="2021-04-10T22:55:35.126" v="15285" actId="208"/>
          <ac:spMkLst>
            <pc:docMk/>
            <pc:sldMk cId="964043459" sldId="332"/>
            <ac:spMk id="40" creationId="{ACDF4B44-C725-4F07-BE24-7F1188284CD5}"/>
          </ac:spMkLst>
        </pc:spChg>
        <pc:spChg chg="mod">
          <ac:chgData name="Grady Kurpasi" userId="5a91dfeba158c9e9" providerId="LiveId" clId="{60A1BF8C-FB03-4945-B9EC-64AE7D86DB53}" dt="2021-04-10T22:55:35.126" v="15285" actId="208"/>
          <ac:spMkLst>
            <pc:docMk/>
            <pc:sldMk cId="964043459" sldId="332"/>
            <ac:spMk id="41" creationId="{581854E5-72F9-4013-8793-55D42EE7471A}"/>
          </ac:spMkLst>
        </pc:spChg>
        <pc:spChg chg="mod">
          <ac:chgData name="Grady Kurpasi" userId="5a91dfeba158c9e9" providerId="LiveId" clId="{60A1BF8C-FB03-4945-B9EC-64AE7D86DB53}" dt="2021-04-10T23:00:09.632" v="15320" actId="113"/>
          <ac:spMkLst>
            <pc:docMk/>
            <pc:sldMk cId="964043459" sldId="332"/>
            <ac:spMk id="42" creationId="{57C754C6-C309-49D7-B4A7-839D6F8C73D6}"/>
          </ac:spMkLst>
        </pc:spChg>
        <pc:spChg chg="mod">
          <ac:chgData name="Grady Kurpasi" userId="5a91dfeba158c9e9" providerId="LiveId" clId="{60A1BF8C-FB03-4945-B9EC-64AE7D86DB53}" dt="2021-04-10T23:00:16.120" v="15321" actId="113"/>
          <ac:spMkLst>
            <pc:docMk/>
            <pc:sldMk cId="964043459" sldId="332"/>
            <ac:spMk id="48" creationId="{B9F0B97C-1E17-4CFC-96C3-BB5040C64BA0}"/>
          </ac:spMkLst>
        </pc:spChg>
        <pc:spChg chg="add mod">
          <ac:chgData name="Grady Kurpasi" userId="5a91dfeba158c9e9" providerId="LiveId" clId="{60A1BF8C-FB03-4945-B9EC-64AE7D86DB53}" dt="2021-04-10T22:57:14.348" v="15311" actId="1038"/>
          <ac:spMkLst>
            <pc:docMk/>
            <pc:sldMk cId="964043459" sldId="332"/>
            <ac:spMk id="50" creationId="{98FCC352-B186-4A96-90D3-0F9AFFBFF449}"/>
          </ac:spMkLst>
        </pc:spChg>
        <pc:spChg chg="add mod">
          <ac:chgData name="Grady Kurpasi" userId="5a91dfeba158c9e9" providerId="LiveId" clId="{60A1BF8C-FB03-4945-B9EC-64AE7D86DB53}" dt="2021-04-10T22:57:21.104" v="15316" actId="1038"/>
          <ac:spMkLst>
            <pc:docMk/>
            <pc:sldMk cId="964043459" sldId="332"/>
            <ac:spMk id="52" creationId="{E9B07A03-EC3B-4003-927A-A6A62683144C}"/>
          </ac:spMkLst>
        </pc:spChg>
        <pc:spChg chg="add mod">
          <ac:chgData name="Grady Kurpasi" userId="5a91dfeba158c9e9" providerId="LiveId" clId="{60A1BF8C-FB03-4945-B9EC-64AE7D86DB53}" dt="2021-04-13T14:24:32.381" v="17980"/>
          <ac:spMkLst>
            <pc:docMk/>
            <pc:sldMk cId="964043459" sldId="332"/>
            <ac:spMk id="55" creationId="{F786B286-96DB-4B1D-87B9-FDFFAD89DE81}"/>
          </ac:spMkLst>
        </pc:spChg>
        <pc:spChg chg="mod">
          <ac:chgData name="Grady Kurpasi" userId="5a91dfeba158c9e9" providerId="LiveId" clId="{60A1BF8C-FB03-4945-B9EC-64AE7D86DB53}" dt="2021-04-10T23:25:58.084" v="15428" actId="20577"/>
          <ac:spMkLst>
            <pc:docMk/>
            <pc:sldMk cId="964043459" sldId="332"/>
            <ac:spMk id="63" creationId="{FDF37F41-B955-4271-8C0C-9AC6EA7CA31B}"/>
          </ac:spMkLst>
        </pc:spChg>
        <pc:spChg chg="del">
          <ac:chgData name="Grady Kurpasi" userId="5a91dfeba158c9e9" providerId="LiveId" clId="{60A1BF8C-FB03-4945-B9EC-64AE7D86DB53}" dt="2021-04-13T14:24:31.584" v="17979" actId="478"/>
          <ac:spMkLst>
            <pc:docMk/>
            <pc:sldMk cId="964043459" sldId="332"/>
            <ac:spMk id="68" creationId="{75D45C5B-DF83-439D-BDB3-943125F4BDA2}"/>
          </ac:spMkLst>
        </pc:spChg>
        <pc:spChg chg="mod">
          <ac:chgData name="Grady Kurpasi" userId="5a91dfeba158c9e9" providerId="LiveId" clId="{60A1BF8C-FB03-4945-B9EC-64AE7D86DB53}" dt="2021-04-10T22:56:57.294" v="15301" actId="1038"/>
          <ac:spMkLst>
            <pc:docMk/>
            <pc:sldMk cId="964043459" sldId="332"/>
            <ac:spMk id="79" creationId="{FCB3D04B-D88D-444B-907C-388A84BE5CB1}"/>
          </ac:spMkLst>
        </pc:spChg>
        <pc:graphicFrameChg chg="mod modGraphic">
          <ac:chgData name="Grady Kurpasi" userId="5a91dfeba158c9e9" providerId="LiveId" clId="{60A1BF8C-FB03-4945-B9EC-64AE7D86DB53}" dt="2021-04-13T14:35:15.439" v="18041" actId="20577"/>
          <ac:graphicFrameMkLst>
            <pc:docMk/>
            <pc:sldMk cId="964043459" sldId="332"/>
            <ac:graphicFrameMk id="78" creationId="{2AB61CA5-E218-4EEC-98C3-28B341548F56}"/>
          </ac:graphicFrameMkLst>
        </pc:graphicFrameChg>
        <pc:cxnChg chg="mod">
          <ac:chgData name="Grady Kurpasi" userId="5a91dfeba158c9e9" providerId="LiveId" clId="{60A1BF8C-FB03-4945-B9EC-64AE7D86DB53}" dt="2021-04-10T22:55:35.126" v="15285" actId="208"/>
          <ac:cxnSpMkLst>
            <pc:docMk/>
            <pc:sldMk cId="964043459" sldId="332"/>
            <ac:cxnSpMk id="35" creationId="{A6B0B782-6FCA-4EA3-B7AA-372459E8CEF8}"/>
          </ac:cxnSpMkLst>
        </pc:cxnChg>
        <pc:cxnChg chg="mod">
          <ac:chgData name="Grady Kurpasi" userId="5a91dfeba158c9e9" providerId="LiveId" clId="{60A1BF8C-FB03-4945-B9EC-64AE7D86DB53}" dt="2021-04-10T22:55:35.126" v="15285" actId="208"/>
          <ac:cxnSpMkLst>
            <pc:docMk/>
            <pc:sldMk cId="964043459" sldId="332"/>
            <ac:cxnSpMk id="36" creationId="{CFD41376-8642-4E72-8D87-870685574569}"/>
          </ac:cxnSpMkLst>
        </pc:cxnChg>
        <pc:cxnChg chg="mod">
          <ac:chgData name="Grady Kurpasi" userId="5a91dfeba158c9e9" providerId="LiveId" clId="{60A1BF8C-FB03-4945-B9EC-64AE7D86DB53}" dt="2021-04-10T22:55:47.672" v="15287" actId="1582"/>
          <ac:cxnSpMkLst>
            <pc:docMk/>
            <pc:sldMk cId="964043459" sldId="332"/>
            <ac:cxnSpMk id="38" creationId="{4FC9B56D-0057-42BF-9BFB-986FC2622412}"/>
          </ac:cxnSpMkLst>
        </pc:cxnChg>
        <pc:cxnChg chg="mod">
          <ac:chgData name="Grady Kurpasi" userId="5a91dfeba158c9e9" providerId="LiveId" clId="{60A1BF8C-FB03-4945-B9EC-64AE7D86DB53}" dt="2021-04-10T22:55:35.126" v="15285" actId="208"/>
          <ac:cxnSpMkLst>
            <pc:docMk/>
            <pc:sldMk cId="964043459" sldId="332"/>
            <ac:cxnSpMk id="43" creationId="{1271E02D-6DF1-4B2B-BB2E-CB0C51E9AE66}"/>
          </ac:cxnSpMkLst>
        </pc:cxnChg>
        <pc:cxnChg chg="mod">
          <ac:chgData name="Grady Kurpasi" userId="5a91dfeba158c9e9" providerId="LiveId" clId="{60A1BF8C-FB03-4945-B9EC-64AE7D86DB53}" dt="2021-04-10T22:55:35.126" v="15285" actId="208"/>
          <ac:cxnSpMkLst>
            <pc:docMk/>
            <pc:sldMk cId="964043459" sldId="332"/>
            <ac:cxnSpMk id="44" creationId="{F4F7F198-4F3F-4A35-ADCB-A84FD65AC83E}"/>
          </ac:cxnSpMkLst>
        </pc:cxnChg>
        <pc:cxnChg chg="mod">
          <ac:chgData name="Grady Kurpasi" userId="5a91dfeba158c9e9" providerId="LiveId" clId="{60A1BF8C-FB03-4945-B9EC-64AE7D86DB53}" dt="2021-04-10T22:56:06.238" v="15290" actId="1582"/>
          <ac:cxnSpMkLst>
            <pc:docMk/>
            <pc:sldMk cId="964043459" sldId="332"/>
            <ac:cxnSpMk id="46" creationId="{3E3D598C-F752-449C-92AE-DB3E215BE31A}"/>
          </ac:cxnSpMkLst>
        </pc:cxnChg>
        <pc:cxnChg chg="mod">
          <ac:chgData name="Grady Kurpasi" userId="5a91dfeba158c9e9" providerId="LiveId" clId="{60A1BF8C-FB03-4945-B9EC-64AE7D86DB53}" dt="2021-04-10T22:56:24.112" v="15293" actId="1582"/>
          <ac:cxnSpMkLst>
            <pc:docMk/>
            <pc:sldMk cId="964043459" sldId="332"/>
            <ac:cxnSpMk id="49" creationId="{855D3A0C-AF9F-4212-92A0-93EEDEA1CF26}"/>
          </ac:cxnSpMkLst>
        </pc:cxnChg>
      </pc:sldChg>
      <pc:sldChg chg="addSp delSp modSp add mod">
        <pc:chgData name="Grady Kurpasi" userId="5a91dfeba158c9e9" providerId="LiveId" clId="{60A1BF8C-FB03-4945-B9EC-64AE7D86DB53}" dt="2021-04-13T14:37:14.266" v="18092" actId="20577"/>
        <pc:sldMkLst>
          <pc:docMk/>
          <pc:sldMk cId="1658831839" sldId="333"/>
        </pc:sldMkLst>
        <pc:spChg chg="mod">
          <ac:chgData name="Grady Kurpasi" userId="5a91dfeba158c9e9" providerId="LiveId" clId="{60A1BF8C-FB03-4945-B9EC-64AE7D86DB53}" dt="2021-04-10T23:25:33.679" v="15425" actId="1582"/>
          <ac:spMkLst>
            <pc:docMk/>
            <pc:sldMk cId="1658831839" sldId="333"/>
            <ac:spMk id="19" creationId="{22F9F87B-8B88-42F1-B6FD-952072714801}"/>
          </ac:spMkLst>
        </pc:spChg>
        <pc:spChg chg="mod">
          <ac:chgData name="Grady Kurpasi" userId="5a91dfeba158c9e9" providerId="LiveId" clId="{60A1BF8C-FB03-4945-B9EC-64AE7D86DB53}" dt="2021-04-10T23:25:25.479" v="15423" actId="1582"/>
          <ac:spMkLst>
            <pc:docMk/>
            <pc:sldMk cId="1658831839" sldId="333"/>
            <ac:spMk id="33" creationId="{660519B3-D2B8-435A-A469-BCDE7DC21F04}"/>
          </ac:spMkLst>
        </pc:spChg>
        <pc:spChg chg="mod">
          <ac:chgData name="Grady Kurpasi" userId="5a91dfeba158c9e9" providerId="LiveId" clId="{60A1BF8C-FB03-4945-B9EC-64AE7D86DB53}" dt="2021-04-10T23:25:09.724" v="15419" actId="1582"/>
          <ac:spMkLst>
            <pc:docMk/>
            <pc:sldMk cId="1658831839" sldId="333"/>
            <ac:spMk id="41" creationId="{581854E5-72F9-4013-8793-55D42EE7471A}"/>
          </ac:spMkLst>
        </pc:spChg>
        <pc:spChg chg="mod">
          <ac:chgData name="Grady Kurpasi" userId="5a91dfeba158c9e9" providerId="LiveId" clId="{60A1BF8C-FB03-4945-B9EC-64AE7D86DB53}" dt="2021-04-13T14:25:32.144" v="17986" actId="113"/>
          <ac:spMkLst>
            <pc:docMk/>
            <pc:sldMk cId="1658831839" sldId="333"/>
            <ac:spMk id="48" creationId="{B9F0B97C-1E17-4CFC-96C3-BB5040C64BA0}"/>
          </ac:spMkLst>
        </pc:spChg>
        <pc:spChg chg="mod">
          <ac:chgData name="Grady Kurpasi" userId="5a91dfeba158c9e9" providerId="LiveId" clId="{60A1BF8C-FB03-4945-B9EC-64AE7D86DB53}" dt="2021-04-13T14:36:50.435" v="18088" actId="1037"/>
          <ac:spMkLst>
            <pc:docMk/>
            <pc:sldMk cId="1658831839" sldId="333"/>
            <ac:spMk id="50" creationId="{98FCC352-B186-4A96-90D3-0F9AFFBFF449}"/>
          </ac:spMkLst>
        </pc:spChg>
        <pc:spChg chg="del mod">
          <ac:chgData name="Grady Kurpasi" userId="5a91dfeba158c9e9" providerId="LiveId" clId="{60A1BF8C-FB03-4945-B9EC-64AE7D86DB53}" dt="2021-04-13T14:36:42.707" v="18047" actId="478"/>
          <ac:spMkLst>
            <pc:docMk/>
            <pc:sldMk cId="1658831839" sldId="333"/>
            <ac:spMk id="52" creationId="{E9B07A03-EC3B-4003-927A-A6A62683144C}"/>
          </ac:spMkLst>
        </pc:spChg>
        <pc:spChg chg="add del mod">
          <ac:chgData name="Grady Kurpasi" userId="5a91dfeba158c9e9" providerId="LiveId" clId="{60A1BF8C-FB03-4945-B9EC-64AE7D86DB53}" dt="2021-04-10T23:27:42.101" v="15476" actId="478"/>
          <ac:spMkLst>
            <pc:docMk/>
            <pc:sldMk cId="1658831839" sldId="333"/>
            <ac:spMk id="55" creationId="{8E3E6D34-3C5B-480D-9727-4088E3E92C35}"/>
          </ac:spMkLst>
        </pc:spChg>
        <pc:spChg chg="add mod">
          <ac:chgData name="Grady Kurpasi" userId="5a91dfeba158c9e9" providerId="LiveId" clId="{60A1BF8C-FB03-4945-B9EC-64AE7D86DB53}" dt="2021-04-13T14:24:37.955" v="17982"/>
          <ac:spMkLst>
            <pc:docMk/>
            <pc:sldMk cId="1658831839" sldId="333"/>
            <ac:spMk id="55" creationId="{E9F78D20-2089-4DE8-B757-50C8E7A9DAE1}"/>
          </ac:spMkLst>
        </pc:spChg>
        <pc:spChg chg="add mod">
          <ac:chgData name="Grady Kurpasi" userId="5a91dfeba158c9e9" providerId="LiveId" clId="{60A1BF8C-FB03-4945-B9EC-64AE7D86DB53}" dt="2021-04-13T14:36:50.435" v="18088" actId="1037"/>
          <ac:spMkLst>
            <pc:docMk/>
            <pc:sldMk cId="1658831839" sldId="333"/>
            <ac:spMk id="56" creationId="{757923DC-715E-427B-A33B-000AE3185165}"/>
          </ac:spMkLst>
        </pc:spChg>
        <pc:spChg chg="mod">
          <ac:chgData name="Grady Kurpasi" userId="5a91dfeba158c9e9" providerId="LiveId" clId="{60A1BF8C-FB03-4945-B9EC-64AE7D86DB53}" dt="2021-04-10T23:25:39.824" v="15426" actId="20577"/>
          <ac:spMkLst>
            <pc:docMk/>
            <pc:sldMk cId="1658831839" sldId="333"/>
            <ac:spMk id="63" creationId="{FDF37F41-B955-4271-8C0C-9AC6EA7CA31B}"/>
          </ac:spMkLst>
        </pc:spChg>
        <pc:spChg chg="del">
          <ac:chgData name="Grady Kurpasi" userId="5a91dfeba158c9e9" providerId="LiveId" clId="{60A1BF8C-FB03-4945-B9EC-64AE7D86DB53}" dt="2021-04-13T14:24:37.734" v="17981" actId="478"/>
          <ac:spMkLst>
            <pc:docMk/>
            <pc:sldMk cId="1658831839" sldId="333"/>
            <ac:spMk id="68" creationId="{75D45C5B-DF83-439D-BDB3-943125F4BDA2}"/>
          </ac:spMkLst>
        </pc:spChg>
        <pc:spChg chg="mod">
          <ac:chgData name="Grady Kurpasi" userId="5a91dfeba158c9e9" providerId="LiveId" clId="{60A1BF8C-FB03-4945-B9EC-64AE7D86DB53}" dt="2021-04-13T14:36:50.435" v="18088" actId="1037"/>
          <ac:spMkLst>
            <pc:docMk/>
            <pc:sldMk cId="1658831839" sldId="333"/>
            <ac:spMk id="79" creationId="{FCB3D04B-D88D-444B-907C-388A84BE5CB1}"/>
          </ac:spMkLst>
        </pc:spChg>
        <pc:graphicFrameChg chg="mod modGraphic">
          <ac:chgData name="Grady Kurpasi" userId="5a91dfeba158c9e9" providerId="LiveId" clId="{60A1BF8C-FB03-4945-B9EC-64AE7D86DB53}" dt="2021-04-13T14:37:14.266" v="18092" actId="20577"/>
          <ac:graphicFrameMkLst>
            <pc:docMk/>
            <pc:sldMk cId="1658831839" sldId="333"/>
            <ac:graphicFrameMk id="78" creationId="{2AB61CA5-E218-4EEC-98C3-28B341548F56}"/>
          </ac:graphicFrameMkLst>
        </pc:graphicFrameChg>
        <pc:cxnChg chg="mod">
          <ac:chgData name="Grady Kurpasi" userId="5a91dfeba158c9e9" providerId="LiveId" clId="{60A1BF8C-FB03-4945-B9EC-64AE7D86DB53}" dt="2021-04-10T23:25:33.679" v="15425" actId="1582"/>
          <ac:cxnSpMkLst>
            <pc:docMk/>
            <pc:sldMk cId="1658831839" sldId="333"/>
            <ac:cxnSpMk id="22" creationId="{47FCB7B2-752D-46C8-8934-0DB127C6CBC5}"/>
          </ac:cxnSpMkLst>
        </pc:cxnChg>
        <pc:cxnChg chg="mod">
          <ac:chgData name="Grady Kurpasi" userId="5a91dfeba158c9e9" providerId="LiveId" clId="{60A1BF8C-FB03-4945-B9EC-64AE7D86DB53}" dt="2021-04-10T23:25:25.479" v="15423" actId="1582"/>
          <ac:cxnSpMkLst>
            <pc:docMk/>
            <pc:sldMk cId="1658831839" sldId="333"/>
            <ac:cxnSpMk id="36" creationId="{CFD41376-8642-4E72-8D87-870685574569}"/>
          </ac:cxnSpMkLst>
        </pc:cxnChg>
        <pc:cxnChg chg="mod">
          <ac:chgData name="Grady Kurpasi" userId="5a91dfeba158c9e9" providerId="LiveId" clId="{60A1BF8C-FB03-4945-B9EC-64AE7D86DB53}" dt="2021-04-10T23:25:09.724" v="15419" actId="1582"/>
          <ac:cxnSpMkLst>
            <pc:docMk/>
            <pc:sldMk cId="1658831839" sldId="333"/>
            <ac:cxnSpMk id="44" creationId="{F4F7F198-4F3F-4A35-ADCB-A84FD65AC83E}"/>
          </ac:cxnSpMkLst>
        </pc:cxnChg>
        <pc:cxnChg chg="mod">
          <ac:chgData name="Grady Kurpasi" userId="5a91dfeba158c9e9" providerId="LiveId" clId="{60A1BF8C-FB03-4945-B9EC-64AE7D86DB53}" dt="2021-04-10T23:24:49.639" v="15416" actId="208"/>
          <ac:cxnSpMkLst>
            <pc:docMk/>
            <pc:sldMk cId="1658831839" sldId="333"/>
            <ac:cxnSpMk id="49" creationId="{855D3A0C-AF9F-4212-92A0-93EEDEA1CF26}"/>
          </ac:cxnSpMkLst>
        </pc:cxnChg>
      </pc:sldChg>
      <pc:sldChg chg="addSp delSp modSp add del mod">
        <pc:chgData name="Grady Kurpasi" userId="5a91dfeba158c9e9" providerId="LiveId" clId="{60A1BF8C-FB03-4945-B9EC-64AE7D86DB53}" dt="2021-04-13T14:27:24.740" v="17988" actId="2696"/>
        <pc:sldMkLst>
          <pc:docMk/>
          <pc:sldMk cId="3192350878" sldId="334"/>
        </pc:sldMkLst>
        <pc:spChg chg="mod">
          <ac:chgData name="Grady Kurpasi" userId="5a91dfeba158c9e9" providerId="LiveId" clId="{60A1BF8C-FB03-4945-B9EC-64AE7D86DB53}" dt="2021-04-13T14:25:10.445" v="17985" actId="113"/>
          <ac:spMkLst>
            <pc:docMk/>
            <pc:sldMk cId="3192350878" sldId="334"/>
            <ac:spMk id="48" creationId="{B9F0B97C-1E17-4CFC-96C3-BB5040C64BA0}"/>
          </ac:spMkLst>
        </pc:spChg>
        <pc:spChg chg="add mod">
          <ac:chgData name="Grady Kurpasi" userId="5a91dfeba158c9e9" providerId="LiveId" clId="{60A1BF8C-FB03-4945-B9EC-64AE7D86DB53}" dt="2021-04-13T14:24:43.149" v="17984"/>
          <ac:spMkLst>
            <pc:docMk/>
            <pc:sldMk cId="3192350878" sldId="334"/>
            <ac:spMk id="55" creationId="{866F0A57-7A35-4040-B41B-E3B1F635DB03}"/>
          </ac:spMkLst>
        </pc:spChg>
        <pc:spChg chg="del">
          <ac:chgData name="Grady Kurpasi" userId="5a91dfeba158c9e9" providerId="LiveId" clId="{60A1BF8C-FB03-4945-B9EC-64AE7D86DB53}" dt="2021-04-13T14:24:42.946" v="17983" actId="478"/>
          <ac:spMkLst>
            <pc:docMk/>
            <pc:sldMk cId="3192350878" sldId="334"/>
            <ac:spMk id="68" creationId="{75D45C5B-DF83-439D-BDB3-943125F4BDA2}"/>
          </ac:spMkLst>
        </pc:spChg>
      </pc:sldChg>
      <pc:sldChg chg="addSp delSp modSp add mod">
        <pc:chgData name="Grady Kurpasi" userId="5a91dfeba158c9e9" providerId="LiveId" clId="{60A1BF8C-FB03-4945-B9EC-64AE7D86DB53}" dt="2021-04-10T23:45:24.462" v="16131" actId="1076"/>
        <pc:sldMkLst>
          <pc:docMk/>
          <pc:sldMk cId="487571708" sldId="335"/>
        </pc:sldMkLst>
        <pc:spChg chg="del">
          <ac:chgData name="Grady Kurpasi" userId="5a91dfeba158c9e9" providerId="LiveId" clId="{60A1BF8C-FB03-4945-B9EC-64AE7D86DB53}" dt="2021-04-10T23:30:43.241" v="15495" actId="478"/>
          <ac:spMkLst>
            <pc:docMk/>
            <pc:sldMk cId="487571708" sldId="335"/>
            <ac:spMk id="2" creationId="{33E41CC9-58B7-45DC-90E2-1E02CDC10CBD}"/>
          </ac:spMkLst>
        </pc:spChg>
        <pc:spChg chg="add mod">
          <ac:chgData name="Grady Kurpasi" userId="5a91dfeba158c9e9" providerId="LiveId" clId="{60A1BF8C-FB03-4945-B9EC-64AE7D86DB53}" dt="2021-04-10T23:43:13.939" v="16033" actId="20577"/>
          <ac:spMkLst>
            <pc:docMk/>
            <pc:sldMk cId="487571708" sldId="335"/>
            <ac:spMk id="4" creationId="{A62E385D-E75F-454A-9117-0ABB6F1905EE}"/>
          </ac:spMkLst>
        </pc:spChg>
        <pc:spChg chg="add mod">
          <ac:chgData name="Grady Kurpasi" userId="5a91dfeba158c9e9" providerId="LiveId" clId="{60A1BF8C-FB03-4945-B9EC-64AE7D86DB53}" dt="2021-04-10T23:44:51.072" v="16103" actId="14100"/>
          <ac:spMkLst>
            <pc:docMk/>
            <pc:sldMk cId="487571708" sldId="335"/>
            <ac:spMk id="6" creationId="{F872199B-3CF1-482C-BD00-09EDE886B94E}"/>
          </ac:spMkLst>
        </pc:spChg>
        <pc:spChg chg="del">
          <ac:chgData name="Grady Kurpasi" userId="5a91dfeba158c9e9" providerId="LiveId" clId="{60A1BF8C-FB03-4945-B9EC-64AE7D86DB53}" dt="2021-04-10T23:30:43.241" v="15495" actId="478"/>
          <ac:spMkLst>
            <pc:docMk/>
            <pc:sldMk cId="487571708" sldId="335"/>
            <ac:spMk id="50" creationId="{98FCC352-B186-4A96-90D3-0F9AFFBFF449}"/>
          </ac:spMkLst>
        </pc:spChg>
        <pc:spChg chg="del">
          <ac:chgData name="Grady Kurpasi" userId="5a91dfeba158c9e9" providerId="LiveId" clId="{60A1BF8C-FB03-4945-B9EC-64AE7D86DB53}" dt="2021-04-10T23:30:43.241" v="15495" actId="478"/>
          <ac:spMkLst>
            <pc:docMk/>
            <pc:sldMk cId="487571708" sldId="335"/>
            <ac:spMk id="52" creationId="{E9B07A03-EC3B-4003-927A-A6A62683144C}"/>
          </ac:spMkLst>
        </pc:spChg>
        <pc:spChg chg="del">
          <ac:chgData name="Grady Kurpasi" userId="5a91dfeba158c9e9" providerId="LiveId" clId="{60A1BF8C-FB03-4945-B9EC-64AE7D86DB53}" dt="2021-04-10T23:30:43.241" v="15495" actId="478"/>
          <ac:spMkLst>
            <pc:docMk/>
            <pc:sldMk cId="487571708" sldId="335"/>
            <ac:spMk id="56" creationId="{757923DC-715E-427B-A33B-000AE3185165}"/>
          </ac:spMkLst>
        </pc:spChg>
        <pc:spChg chg="del">
          <ac:chgData name="Grady Kurpasi" userId="5a91dfeba158c9e9" providerId="LiveId" clId="{60A1BF8C-FB03-4945-B9EC-64AE7D86DB53}" dt="2021-04-10T23:34:58.575" v="15910" actId="478"/>
          <ac:spMkLst>
            <pc:docMk/>
            <pc:sldMk cId="487571708" sldId="335"/>
            <ac:spMk id="60" creationId="{804790FC-910D-4C5D-9A0A-7813733CF427}"/>
          </ac:spMkLst>
        </pc:spChg>
        <pc:spChg chg="del">
          <ac:chgData name="Grady Kurpasi" userId="5a91dfeba158c9e9" providerId="LiveId" clId="{60A1BF8C-FB03-4945-B9EC-64AE7D86DB53}" dt="2021-04-10T23:30:43.241" v="15495" actId="478"/>
          <ac:spMkLst>
            <pc:docMk/>
            <pc:sldMk cId="487571708" sldId="335"/>
            <ac:spMk id="61" creationId="{9EDD2EB8-F4D8-470C-92C8-F189288976ED}"/>
          </ac:spMkLst>
        </pc:spChg>
        <pc:spChg chg="mod">
          <ac:chgData name="Grady Kurpasi" userId="5a91dfeba158c9e9" providerId="LiveId" clId="{60A1BF8C-FB03-4945-B9EC-64AE7D86DB53}" dt="2021-04-10T23:31:31.960" v="15556" actId="6549"/>
          <ac:spMkLst>
            <pc:docMk/>
            <pc:sldMk cId="487571708" sldId="335"/>
            <ac:spMk id="62" creationId="{058DF2D1-E8CF-472D-9587-163C66DD9FD2}"/>
          </ac:spMkLst>
        </pc:spChg>
        <pc:spChg chg="del">
          <ac:chgData name="Grady Kurpasi" userId="5a91dfeba158c9e9" providerId="LiveId" clId="{60A1BF8C-FB03-4945-B9EC-64AE7D86DB53}" dt="2021-04-10T23:30:43.241" v="15495" actId="478"/>
          <ac:spMkLst>
            <pc:docMk/>
            <pc:sldMk cId="487571708" sldId="335"/>
            <ac:spMk id="63" creationId="{FDF37F41-B955-4271-8C0C-9AC6EA7CA31B}"/>
          </ac:spMkLst>
        </pc:spChg>
        <pc:spChg chg="add del mod">
          <ac:chgData name="Grady Kurpasi" userId="5a91dfeba158c9e9" providerId="LiveId" clId="{60A1BF8C-FB03-4945-B9EC-64AE7D86DB53}" dt="2021-04-10T23:31:12.640" v="15499" actId="478"/>
          <ac:spMkLst>
            <pc:docMk/>
            <pc:sldMk cId="487571708" sldId="335"/>
            <ac:spMk id="65" creationId="{D6BC86B2-A2F1-46A0-891D-EF30A59FE469}"/>
          </ac:spMkLst>
        </pc:spChg>
        <pc:spChg chg="mod">
          <ac:chgData name="Grady Kurpasi" userId="5a91dfeba158c9e9" providerId="LiveId" clId="{60A1BF8C-FB03-4945-B9EC-64AE7D86DB53}" dt="2021-04-10T23:31:35.703" v="15558" actId="6549"/>
          <ac:spMkLst>
            <pc:docMk/>
            <pc:sldMk cId="487571708" sldId="335"/>
            <ac:spMk id="67" creationId="{0F59382B-A250-43C7-9BFB-3077699E1ED3}"/>
          </ac:spMkLst>
        </pc:spChg>
        <pc:spChg chg="del">
          <ac:chgData name="Grady Kurpasi" userId="5a91dfeba158c9e9" providerId="LiveId" clId="{60A1BF8C-FB03-4945-B9EC-64AE7D86DB53}" dt="2021-04-10T23:30:46.794" v="15496" actId="478"/>
          <ac:spMkLst>
            <pc:docMk/>
            <pc:sldMk cId="487571708" sldId="335"/>
            <ac:spMk id="68" creationId="{75D45C5B-DF83-439D-BDB3-943125F4BDA2}"/>
          </ac:spMkLst>
        </pc:spChg>
        <pc:spChg chg="del">
          <ac:chgData name="Grady Kurpasi" userId="5a91dfeba158c9e9" providerId="LiveId" clId="{60A1BF8C-FB03-4945-B9EC-64AE7D86DB53}" dt="2021-04-10T23:30:46.794" v="15496" actId="478"/>
          <ac:spMkLst>
            <pc:docMk/>
            <pc:sldMk cId="487571708" sldId="335"/>
            <ac:spMk id="69" creationId="{DE857408-7921-4204-BF70-57DF29F1F587}"/>
          </ac:spMkLst>
        </pc:spChg>
        <pc:spChg chg="mod">
          <ac:chgData name="Grady Kurpasi" userId="5a91dfeba158c9e9" providerId="LiveId" clId="{60A1BF8C-FB03-4945-B9EC-64AE7D86DB53}" dt="2021-04-10T23:31:39.775" v="15559"/>
          <ac:spMkLst>
            <pc:docMk/>
            <pc:sldMk cId="487571708" sldId="335"/>
            <ac:spMk id="72" creationId="{86E6BF63-A33D-47FC-928A-9B9D9A7D284D}"/>
          </ac:spMkLst>
        </pc:spChg>
        <pc:spChg chg="mod">
          <ac:chgData name="Grady Kurpasi" userId="5a91dfeba158c9e9" providerId="LiveId" clId="{60A1BF8C-FB03-4945-B9EC-64AE7D86DB53}" dt="2021-04-10T23:31:39.775" v="15559"/>
          <ac:spMkLst>
            <pc:docMk/>
            <pc:sldMk cId="487571708" sldId="335"/>
            <ac:spMk id="75" creationId="{9A7B2160-64FA-4FCB-AEF4-68E9E12A82F2}"/>
          </ac:spMkLst>
        </pc:spChg>
        <pc:spChg chg="del">
          <ac:chgData name="Grady Kurpasi" userId="5a91dfeba158c9e9" providerId="LiveId" clId="{60A1BF8C-FB03-4945-B9EC-64AE7D86DB53}" dt="2021-04-10T23:30:43.241" v="15495" actId="478"/>
          <ac:spMkLst>
            <pc:docMk/>
            <pc:sldMk cId="487571708" sldId="335"/>
            <ac:spMk id="79" creationId="{FCB3D04B-D88D-444B-907C-388A84BE5CB1}"/>
          </ac:spMkLst>
        </pc:spChg>
        <pc:spChg chg="mod">
          <ac:chgData name="Grady Kurpasi" userId="5a91dfeba158c9e9" providerId="LiveId" clId="{60A1BF8C-FB03-4945-B9EC-64AE7D86DB53}" dt="2021-04-10T23:31:47.559" v="15561"/>
          <ac:spMkLst>
            <pc:docMk/>
            <pc:sldMk cId="487571708" sldId="335"/>
            <ac:spMk id="84" creationId="{E37E6F4B-A973-4E2A-BD46-E7B8E51BEC02}"/>
          </ac:spMkLst>
        </pc:spChg>
        <pc:spChg chg="mod">
          <ac:chgData name="Grady Kurpasi" userId="5a91dfeba158c9e9" providerId="LiveId" clId="{60A1BF8C-FB03-4945-B9EC-64AE7D86DB53}" dt="2021-04-10T23:31:47.559" v="15561"/>
          <ac:spMkLst>
            <pc:docMk/>
            <pc:sldMk cId="487571708" sldId="335"/>
            <ac:spMk id="87" creationId="{109C382A-802A-44B7-AF25-67516622C4ED}"/>
          </ac:spMkLst>
        </pc:spChg>
        <pc:spChg chg="mod">
          <ac:chgData name="Grady Kurpasi" userId="5a91dfeba158c9e9" providerId="LiveId" clId="{60A1BF8C-FB03-4945-B9EC-64AE7D86DB53}" dt="2021-04-10T23:31:47.559" v="15561"/>
          <ac:spMkLst>
            <pc:docMk/>
            <pc:sldMk cId="487571708" sldId="335"/>
            <ac:spMk id="90" creationId="{CA8B35DA-2E02-41FC-9D18-311EE9FA2517}"/>
          </ac:spMkLst>
        </pc:spChg>
        <pc:spChg chg="mod">
          <ac:chgData name="Grady Kurpasi" userId="5a91dfeba158c9e9" providerId="LiveId" clId="{60A1BF8C-FB03-4945-B9EC-64AE7D86DB53}" dt="2021-04-10T23:31:47.559" v="15561"/>
          <ac:spMkLst>
            <pc:docMk/>
            <pc:sldMk cId="487571708" sldId="335"/>
            <ac:spMk id="93" creationId="{32F1D275-B580-4228-A8E8-3B534E1FA71C}"/>
          </ac:spMkLst>
        </pc:spChg>
        <pc:spChg chg="mod">
          <ac:chgData name="Grady Kurpasi" userId="5a91dfeba158c9e9" providerId="LiveId" clId="{60A1BF8C-FB03-4945-B9EC-64AE7D86DB53}" dt="2021-04-10T23:31:54.848" v="15563"/>
          <ac:spMkLst>
            <pc:docMk/>
            <pc:sldMk cId="487571708" sldId="335"/>
            <ac:spMk id="96" creationId="{339FD52A-A106-48CC-A667-A8E8F9ED42FA}"/>
          </ac:spMkLst>
        </pc:spChg>
        <pc:spChg chg="mod topLvl">
          <ac:chgData name="Grady Kurpasi" userId="5a91dfeba158c9e9" providerId="LiveId" clId="{60A1BF8C-FB03-4945-B9EC-64AE7D86DB53}" dt="2021-04-10T23:32:05.207" v="15565" actId="478"/>
          <ac:spMkLst>
            <pc:docMk/>
            <pc:sldMk cId="487571708" sldId="335"/>
            <ac:spMk id="99" creationId="{50509BFF-B9B1-4F74-94DE-E8FB7EBAA628}"/>
          </ac:spMkLst>
        </pc:spChg>
        <pc:spChg chg="add mod">
          <ac:chgData name="Grady Kurpasi" userId="5a91dfeba158c9e9" providerId="LiveId" clId="{60A1BF8C-FB03-4945-B9EC-64AE7D86DB53}" dt="2021-04-10T23:45:24.462" v="16131" actId="1076"/>
          <ac:spMkLst>
            <pc:docMk/>
            <pc:sldMk cId="487571708" sldId="335"/>
            <ac:spMk id="101" creationId="{FD8A8C3A-81A7-4C0F-9A28-4CCA8F9C2E66}"/>
          </ac:spMkLst>
        </pc:spChg>
        <pc:grpChg chg="del">
          <ac:chgData name="Grady Kurpasi" userId="5a91dfeba158c9e9" providerId="LiveId" clId="{60A1BF8C-FB03-4945-B9EC-64AE7D86DB53}" dt="2021-04-10T23:35:04.230" v="15911" actId="478"/>
          <ac:grpSpMkLst>
            <pc:docMk/>
            <pc:sldMk cId="487571708" sldId="335"/>
            <ac:grpSpMk id="11" creationId="{10EA1145-F4C2-4205-92C9-D9D7464C1937}"/>
          </ac:grpSpMkLst>
        </pc:grpChg>
        <pc:grpChg chg="del">
          <ac:chgData name="Grady Kurpasi" userId="5a91dfeba158c9e9" providerId="LiveId" clId="{60A1BF8C-FB03-4945-B9EC-64AE7D86DB53}" dt="2021-04-10T23:30:43.241" v="15495" actId="478"/>
          <ac:grpSpMkLst>
            <pc:docMk/>
            <pc:sldMk cId="487571708" sldId="335"/>
            <ac:grpSpMk id="17" creationId="{7CA37F79-D53E-4328-BDBF-BCDFA5CEC68A}"/>
          </ac:grpSpMkLst>
        </pc:grpChg>
        <pc:grpChg chg="del">
          <ac:chgData name="Grady Kurpasi" userId="5a91dfeba158c9e9" providerId="LiveId" clId="{60A1BF8C-FB03-4945-B9EC-64AE7D86DB53}" dt="2021-04-10T23:30:43.241" v="15495" actId="478"/>
          <ac:grpSpMkLst>
            <pc:docMk/>
            <pc:sldMk cId="487571708" sldId="335"/>
            <ac:grpSpMk id="31" creationId="{57789511-F4A4-4DFF-82A2-A1BEFF2DD8EF}"/>
          </ac:grpSpMkLst>
        </pc:grpChg>
        <pc:grpChg chg="del">
          <ac:chgData name="Grady Kurpasi" userId="5a91dfeba158c9e9" providerId="LiveId" clId="{60A1BF8C-FB03-4945-B9EC-64AE7D86DB53}" dt="2021-04-10T23:30:43.241" v="15495" actId="478"/>
          <ac:grpSpMkLst>
            <pc:docMk/>
            <pc:sldMk cId="487571708" sldId="335"/>
            <ac:grpSpMk id="39" creationId="{405B46A3-ED5D-4360-B437-C6CD7DA043A8}"/>
          </ac:grpSpMkLst>
        </pc:grpChg>
        <pc:grpChg chg="del">
          <ac:chgData name="Grady Kurpasi" userId="5a91dfeba158c9e9" providerId="LiveId" clId="{60A1BF8C-FB03-4945-B9EC-64AE7D86DB53}" dt="2021-04-10T23:30:43.241" v="15495" actId="478"/>
          <ac:grpSpMkLst>
            <pc:docMk/>
            <pc:sldMk cId="487571708" sldId="335"/>
            <ac:grpSpMk id="47" creationId="{5EC25D23-3275-4678-91B0-4242DC668392}"/>
          </ac:grpSpMkLst>
        </pc:grpChg>
        <pc:grpChg chg="add mod">
          <ac:chgData name="Grady Kurpasi" userId="5a91dfeba158c9e9" providerId="LiveId" clId="{60A1BF8C-FB03-4945-B9EC-64AE7D86DB53}" dt="2021-04-10T23:31:08.292" v="15498" actId="1076"/>
          <ac:grpSpMkLst>
            <pc:docMk/>
            <pc:sldMk cId="487571708" sldId="335"/>
            <ac:grpSpMk id="55" creationId="{22ECCEB4-6509-4D74-AD23-D9911073CC7E}"/>
          </ac:grpSpMkLst>
        </pc:grpChg>
        <pc:grpChg chg="add mod">
          <ac:chgData name="Grady Kurpasi" userId="5a91dfeba158c9e9" providerId="LiveId" clId="{60A1BF8C-FB03-4945-B9EC-64AE7D86DB53}" dt="2021-04-10T23:31:27.419" v="15555" actId="1076"/>
          <ac:grpSpMkLst>
            <pc:docMk/>
            <pc:sldMk cId="487571708" sldId="335"/>
            <ac:grpSpMk id="66" creationId="{D88DA2E8-FC55-4E76-8A49-F984B2642884}"/>
          </ac:grpSpMkLst>
        </pc:grpChg>
        <pc:grpChg chg="add mod">
          <ac:chgData name="Grady Kurpasi" userId="5a91dfeba158c9e9" providerId="LiveId" clId="{60A1BF8C-FB03-4945-B9EC-64AE7D86DB53}" dt="2021-04-10T23:31:44.408" v="15560" actId="1076"/>
          <ac:grpSpMkLst>
            <pc:docMk/>
            <pc:sldMk cId="487571708" sldId="335"/>
            <ac:grpSpMk id="71" creationId="{86CCCD0A-594E-4FD2-BD47-D07D06572C98}"/>
          </ac:grpSpMkLst>
        </pc:grpChg>
        <pc:grpChg chg="add mod">
          <ac:chgData name="Grady Kurpasi" userId="5a91dfeba158c9e9" providerId="LiveId" clId="{60A1BF8C-FB03-4945-B9EC-64AE7D86DB53}" dt="2021-04-10T23:31:44.408" v="15560" actId="1076"/>
          <ac:grpSpMkLst>
            <pc:docMk/>
            <pc:sldMk cId="487571708" sldId="335"/>
            <ac:grpSpMk id="74" creationId="{61055F35-FF10-4608-87F5-79C73BDD0794}"/>
          </ac:grpSpMkLst>
        </pc:grpChg>
        <pc:grpChg chg="add mod">
          <ac:chgData name="Grady Kurpasi" userId="5a91dfeba158c9e9" providerId="LiveId" clId="{60A1BF8C-FB03-4945-B9EC-64AE7D86DB53}" dt="2021-04-10T23:31:51.155" v="15562" actId="1076"/>
          <ac:grpSpMkLst>
            <pc:docMk/>
            <pc:sldMk cId="487571708" sldId="335"/>
            <ac:grpSpMk id="83" creationId="{EE93FB43-B47A-4BD1-8861-0C867187B4F8}"/>
          </ac:grpSpMkLst>
        </pc:grpChg>
        <pc:grpChg chg="add mod">
          <ac:chgData name="Grady Kurpasi" userId="5a91dfeba158c9e9" providerId="LiveId" clId="{60A1BF8C-FB03-4945-B9EC-64AE7D86DB53}" dt="2021-04-10T23:31:51.155" v="15562" actId="1076"/>
          <ac:grpSpMkLst>
            <pc:docMk/>
            <pc:sldMk cId="487571708" sldId="335"/>
            <ac:grpSpMk id="86" creationId="{5315BCD3-C1B9-4FD8-817C-EFBBEFCA9BB6}"/>
          </ac:grpSpMkLst>
        </pc:grpChg>
        <pc:grpChg chg="add mod">
          <ac:chgData name="Grady Kurpasi" userId="5a91dfeba158c9e9" providerId="LiveId" clId="{60A1BF8C-FB03-4945-B9EC-64AE7D86DB53}" dt="2021-04-10T23:31:51.155" v="15562" actId="1076"/>
          <ac:grpSpMkLst>
            <pc:docMk/>
            <pc:sldMk cId="487571708" sldId="335"/>
            <ac:grpSpMk id="89" creationId="{D7F5B66E-41F5-471B-94ED-155537538E4D}"/>
          </ac:grpSpMkLst>
        </pc:grpChg>
        <pc:grpChg chg="add mod">
          <ac:chgData name="Grady Kurpasi" userId="5a91dfeba158c9e9" providerId="LiveId" clId="{60A1BF8C-FB03-4945-B9EC-64AE7D86DB53}" dt="2021-04-10T23:31:51.155" v="15562" actId="1076"/>
          <ac:grpSpMkLst>
            <pc:docMk/>
            <pc:sldMk cId="487571708" sldId="335"/>
            <ac:grpSpMk id="92" creationId="{6EA0EF0A-81FF-4FC1-9689-440C9F88054C}"/>
          </ac:grpSpMkLst>
        </pc:grpChg>
        <pc:grpChg chg="add mod">
          <ac:chgData name="Grady Kurpasi" userId="5a91dfeba158c9e9" providerId="LiveId" clId="{60A1BF8C-FB03-4945-B9EC-64AE7D86DB53}" dt="2021-04-10T23:32:00.248" v="15564" actId="1076"/>
          <ac:grpSpMkLst>
            <pc:docMk/>
            <pc:sldMk cId="487571708" sldId="335"/>
            <ac:grpSpMk id="95" creationId="{462DD8A2-D36C-4430-BEA4-EEADFBAAD1F4}"/>
          </ac:grpSpMkLst>
        </pc:grpChg>
        <pc:grpChg chg="add del mod">
          <ac:chgData name="Grady Kurpasi" userId="5a91dfeba158c9e9" providerId="LiveId" clId="{60A1BF8C-FB03-4945-B9EC-64AE7D86DB53}" dt="2021-04-10T23:32:05.207" v="15565" actId="478"/>
          <ac:grpSpMkLst>
            <pc:docMk/>
            <pc:sldMk cId="487571708" sldId="335"/>
            <ac:grpSpMk id="98" creationId="{4A2FEBF9-F550-4226-8E18-BF70315C815F}"/>
          </ac:grpSpMkLst>
        </pc:grpChg>
        <pc:graphicFrameChg chg="del">
          <ac:chgData name="Grady Kurpasi" userId="5a91dfeba158c9e9" providerId="LiveId" clId="{60A1BF8C-FB03-4945-B9EC-64AE7D86DB53}" dt="2021-04-10T23:30:43.241" v="15495" actId="478"/>
          <ac:graphicFrameMkLst>
            <pc:docMk/>
            <pc:sldMk cId="487571708" sldId="335"/>
            <ac:graphicFrameMk id="78" creationId="{2AB61CA5-E218-4EEC-98C3-28B341548F56}"/>
          </ac:graphicFrameMkLst>
        </pc:graphicFrameChg>
        <pc:cxnChg chg="mod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21" creationId="{7E4F6695-21BE-49FE-98BB-6B8BA7C64310}"/>
          </ac:cxnSpMkLst>
        </pc:cxnChg>
        <pc:cxnChg chg="mod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22" creationId="{47FCB7B2-752D-46C8-8934-0DB127C6CBC5}"/>
          </ac:cxnSpMkLst>
        </pc:cxnChg>
        <pc:cxnChg chg="mod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35" creationId="{A6B0B782-6FCA-4EA3-B7AA-372459E8CEF8}"/>
          </ac:cxnSpMkLst>
        </pc:cxnChg>
        <pc:cxnChg chg="mod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36" creationId="{CFD41376-8642-4E72-8D87-870685574569}"/>
          </ac:cxnSpMkLst>
        </pc:cxnChg>
        <pc:cxnChg chg="mod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38" creationId="{4FC9B56D-0057-42BF-9BFB-986FC2622412}"/>
          </ac:cxnSpMkLst>
        </pc:cxnChg>
        <pc:cxnChg chg="mod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43" creationId="{1271E02D-6DF1-4B2B-BB2E-CB0C51E9AE66}"/>
          </ac:cxnSpMkLst>
        </pc:cxnChg>
        <pc:cxnChg chg="mod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44" creationId="{F4F7F198-4F3F-4A35-ADCB-A84FD65AC83E}"/>
          </ac:cxnSpMkLst>
        </pc:cxnChg>
        <pc:cxnChg chg="mod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46" creationId="{3E3D598C-F752-449C-92AE-DB3E215BE31A}"/>
          </ac:cxnSpMkLst>
        </pc:cxnChg>
        <pc:cxnChg chg="mod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49" creationId="{855D3A0C-AF9F-4212-92A0-93EEDEA1CF26}"/>
          </ac:cxnSpMkLst>
        </pc:cxnChg>
        <pc:cxnChg chg="del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51" creationId="{AF6836CE-6431-4D2E-A0C2-5D65F5E8CDA2}"/>
          </ac:cxnSpMkLst>
        </pc:cxnChg>
        <pc:cxnChg chg="del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53" creationId="{B9B956D0-B562-4775-B1E8-76A790FE8E32}"/>
          </ac:cxnSpMkLst>
        </pc:cxnChg>
        <pc:cxnChg chg="del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54" creationId="{1BA505B3-C871-4280-B75D-6A084EA2EDFC}"/>
          </ac:cxnSpMkLst>
        </pc:cxnChg>
        <pc:cxnChg chg="del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57" creationId="{6CA0C13D-DED0-4D5A-8A99-4BF3F32AD9DA}"/>
          </ac:cxnSpMkLst>
        </pc:cxnChg>
        <pc:cxnChg chg="del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58" creationId="{2D305A65-BF34-44C5-B777-9C984ACA53BA}"/>
          </ac:cxnSpMkLst>
        </pc:cxnChg>
        <pc:cxnChg chg="del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59" creationId="{F97DB8DE-4FF0-489B-A9EE-53A52351201F}"/>
          </ac:cxnSpMkLst>
        </pc:cxnChg>
        <pc:cxnChg chg="mod">
          <ac:chgData name="Grady Kurpasi" userId="5a91dfeba158c9e9" providerId="LiveId" clId="{60A1BF8C-FB03-4945-B9EC-64AE7D86DB53}" dt="2021-04-10T23:31:04.873" v="15497"/>
          <ac:cxnSpMkLst>
            <pc:docMk/>
            <pc:sldMk cId="487571708" sldId="335"/>
            <ac:cxnSpMk id="64" creationId="{24F375F7-1429-4D7D-A42E-3BFF50D878B7}"/>
          </ac:cxnSpMkLst>
        </pc:cxnChg>
        <pc:cxnChg chg="mod">
          <ac:chgData name="Grady Kurpasi" userId="5a91dfeba158c9e9" providerId="LiveId" clId="{60A1BF8C-FB03-4945-B9EC-64AE7D86DB53}" dt="2021-04-10T23:31:15.512" v="15500"/>
          <ac:cxnSpMkLst>
            <pc:docMk/>
            <pc:sldMk cId="487571708" sldId="335"/>
            <ac:cxnSpMk id="70" creationId="{40D4D79A-498D-436D-BEDC-32F6224C66AD}"/>
          </ac:cxnSpMkLst>
        </pc:cxnChg>
        <pc:cxnChg chg="mod">
          <ac:chgData name="Grady Kurpasi" userId="5a91dfeba158c9e9" providerId="LiveId" clId="{60A1BF8C-FB03-4945-B9EC-64AE7D86DB53}" dt="2021-04-10T23:31:39.775" v="15559"/>
          <ac:cxnSpMkLst>
            <pc:docMk/>
            <pc:sldMk cId="487571708" sldId="335"/>
            <ac:cxnSpMk id="73" creationId="{2CBBD18F-005A-4768-A324-4C37B1C62444}"/>
          </ac:cxnSpMkLst>
        </pc:cxnChg>
        <pc:cxnChg chg="mod">
          <ac:chgData name="Grady Kurpasi" userId="5a91dfeba158c9e9" providerId="LiveId" clId="{60A1BF8C-FB03-4945-B9EC-64AE7D86DB53}" dt="2021-04-10T23:31:39.775" v="15559"/>
          <ac:cxnSpMkLst>
            <pc:docMk/>
            <pc:sldMk cId="487571708" sldId="335"/>
            <ac:cxnSpMk id="80" creationId="{F7334A0A-E55D-4A6A-9080-AFCA52CEFCEE}"/>
          </ac:cxnSpMkLst>
        </pc:cxnChg>
        <pc:cxnChg chg="mod">
          <ac:chgData name="Grady Kurpasi" userId="5a91dfeba158c9e9" providerId="LiveId" clId="{60A1BF8C-FB03-4945-B9EC-64AE7D86DB53}" dt="2021-04-10T23:31:47.559" v="15561"/>
          <ac:cxnSpMkLst>
            <pc:docMk/>
            <pc:sldMk cId="487571708" sldId="335"/>
            <ac:cxnSpMk id="85" creationId="{217520E1-76C9-4DA9-BB73-C1B2B1AA7D8E}"/>
          </ac:cxnSpMkLst>
        </pc:cxnChg>
        <pc:cxnChg chg="mod">
          <ac:chgData name="Grady Kurpasi" userId="5a91dfeba158c9e9" providerId="LiveId" clId="{60A1BF8C-FB03-4945-B9EC-64AE7D86DB53}" dt="2021-04-10T23:31:47.559" v="15561"/>
          <ac:cxnSpMkLst>
            <pc:docMk/>
            <pc:sldMk cId="487571708" sldId="335"/>
            <ac:cxnSpMk id="88" creationId="{731A0B94-4C94-4A1F-B2CE-36A5808FCB1A}"/>
          </ac:cxnSpMkLst>
        </pc:cxnChg>
        <pc:cxnChg chg="mod">
          <ac:chgData name="Grady Kurpasi" userId="5a91dfeba158c9e9" providerId="LiveId" clId="{60A1BF8C-FB03-4945-B9EC-64AE7D86DB53}" dt="2021-04-10T23:31:47.559" v="15561"/>
          <ac:cxnSpMkLst>
            <pc:docMk/>
            <pc:sldMk cId="487571708" sldId="335"/>
            <ac:cxnSpMk id="91" creationId="{F1CC6D9B-5DE4-4FED-8416-62661345688B}"/>
          </ac:cxnSpMkLst>
        </pc:cxnChg>
        <pc:cxnChg chg="mod">
          <ac:chgData name="Grady Kurpasi" userId="5a91dfeba158c9e9" providerId="LiveId" clId="{60A1BF8C-FB03-4945-B9EC-64AE7D86DB53}" dt="2021-04-10T23:31:47.559" v="15561"/>
          <ac:cxnSpMkLst>
            <pc:docMk/>
            <pc:sldMk cId="487571708" sldId="335"/>
            <ac:cxnSpMk id="94" creationId="{F79797CD-18EF-4427-BECC-2F58764FCCD6}"/>
          </ac:cxnSpMkLst>
        </pc:cxnChg>
        <pc:cxnChg chg="mod">
          <ac:chgData name="Grady Kurpasi" userId="5a91dfeba158c9e9" providerId="LiveId" clId="{60A1BF8C-FB03-4945-B9EC-64AE7D86DB53}" dt="2021-04-10T23:31:54.848" v="15563"/>
          <ac:cxnSpMkLst>
            <pc:docMk/>
            <pc:sldMk cId="487571708" sldId="335"/>
            <ac:cxnSpMk id="97" creationId="{6EE2D142-C745-4334-A1CB-501CC02B3E38}"/>
          </ac:cxnSpMkLst>
        </pc:cxnChg>
        <pc:cxnChg chg="del mod topLvl">
          <ac:chgData name="Grady Kurpasi" userId="5a91dfeba158c9e9" providerId="LiveId" clId="{60A1BF8C-FB03-4945-B9EC-64AE7D86DB53}" dt="2021-04-10T23:32:05.207" v="15565" actId="478"/>
          <ac:cxnSpMkLst>
            <pc:docMk/>
            <pc:sldMk cId="487571708" sldId="335"/>
            <ac:cxnSpMk id="100" creationId="{0454AD83-5AA8-4313-BE88-8395FDF5FDC4}"/>
          </ac:cxnSpMkLst>
        </pc:cxnChg>
      </pc:sldChg>
      <pc:sldChg chg="addSp delSp modSp add mod">
        <pc:chgData name="Grady Kurpasi" userId="5a91dfeba158c9e9" providerId="LiveId" clId="{60A1BF8C-FB03-4945-B9EC-64AE7D86DB53}" dt="2021-04-10T23:38:56.189" v="15957" actId="1076"/>
        <pc:sldMkLst>
          <pc:docMk/>
          <pc:sldMk cId="2648501880" sldId="336"/>
        </pc:sldMkLst>
        <pc:spChg chg="del">
          <ac:chgData name="Grady Kurpasi" userId="5a91dfeba158c9e9" providerId="LiveId" clId="{60A1BF8C-FB03-4945-B9EC-64AE7D86DB53}" dt="2021-04-10T23:36:36.922" v="15922" actId="478"/>
          <ac:spMkLst>
            <pc:docMk/>
            <pc:sldMk cId="2648501880" sldId="336"/>
            <ac:spMk id="2" creationId="{33E41CC9-58B7-45DC-90E2-1E02CDC10CBD}"/>
          </ac:spMkLst>
        </pc:spChg>
        <pc:spChg chg="add mod">
          <ac:chgData name="Grady Kurpasi" userId="5a91dfeba158c9e9" providerId="LiveId" clId="{60A1BF8C-FB03-4945-B9EC-64AE7D86DB53}" dt="2021-04-10T23:38:56.189" v="15957" actId="1076"/>
          <ac:spMkLst>
            <pc:docMk/>
            <pc:sldMk cId="2648501880" sldId="336"/>
            <ac:spMk id="7" creationId="{C5E93D3E-CFE9-4BE0-8941-6BE298A54B09}"/>
          </ac:spMkLst>
        </pc:spChg>
        <pc:spChg chg="mod">
          <ac:chgData name="Grady Kurpasi" userId="5a91dfeba158c9e9" providerId="LiveId" clId="{60A1BF8C-FB03-4945-B9EC-64AE7D86DB53}" dt="2021-04-10T23:38:26.724" v="15941" actId="164"/>
          <ac:spMkLst>
            <pc:docMk/>
            <pc:sldMk cId="2648501880" sldId="336"/>
            <ac:spMk id="18" creationId="{B02F0324-FFEE-414B-9C90-CCBB1B8187E6}"/>
          </ac:spMkLst>
        </pc:spChg>
        <pc:spChg chg="add del mod">
          <ac:chgData name="Grady Kurpasi" userId="5a91dfeba158c9e9" providerId="LiveId" clId="{60A1BF8C-FB03-4945-B9EC-64AE7D86DB53}" dt="2021-04-10T23:38:26.724" v="15941" actId="164"/>
          <ac:spMkLst>
            <pc:docMk/>
            <pc:sldMk cId="2648501880" sldId="336"/>
            <ac:spMk id="19" creationId="{22F9F87B-8B88-42F1-B6FD-952072714801}"/>
          </ac:spMkLst>
        </pc:spChg>
        <pc:spChg chg="mod">
          <ac:chgData name="Grady Kurpasi" userId="5a91dfeba158c9e9" providerId="LiveId" clId="{60A1BF8C-FB03-4945-B9EC-64AE7D86DB53}" dt="2021-04-10T23:38:26.724" v="15941" actId="164"/>
          <ac:spMkLst>
            <pc:docMk/>
            <pc:sldMk cId="2648501880" sldId="336"/>
            <ac:spMk id="20" creationId="{AF18F098-FEAB-463A-B22F-7B2E8D627DB0}"/>
          </ac:spMkLst>
        </pc:spChg>
        <pc:spChg chg="mod">
          <ac:chgData name="Grady Kurpasi" userId="5a91dfeba158c9e9" providerId="LiveId" clId="{60A1BF8C-FB03-4945-B9EC-64AE7D86DB53}" dt="2021-04-10T23:38:26.724" v="15941" actId="164"/>
          <ac:spMkLst>
            <pc:docMk/>
            <pc:sldMk cId="2648501880" sldId="336"/>
            <ac:spMk id="32" creationId="{C6F10CE6-2E7D-4455-A320-DA6C520D750F}"/>
          </ac:spMkLst>
        </pc:spChg>
        <pc:spChg chg="add del mod">
          <ac:chgData name="Grady Kurpasi" userId="5a91dfeba158c9e9" providerId="LiveId" clId="{60A1BF8C-FB03-4945-B9EC-64AE7D86DB53}" dt="2021-04-10T23:38:26.724" v="15941" actId="164"/>
          <ac:spMkLst>
            <pc:docMk/>
            <pc:sldMk cId="2648501880" sldId="336"/>
            <ac:spMk id="33" creationId="{660519B3-D2B8-435A-A469-BCDE7DC21F04}"/>
          </ac:spMkLst>
        </pc:spChg>
        <pc:spChg chg="mod">
          <ac:chgData name="Grady Kurpasi" userId="5a91dfeba158c9e9" providerId="LiveId" clId="{60A1BF8C-FB03-4945-B9EC-64AE7D86DB53}" dt="2021-04-10T23:38:26.724" v="15941" actId="164"/>
          <ac:spMkLst>
            <pc:docMk/>
            <pc:sldMk cId="2648501880" sldId="336"/>
            <ac:spMk id="34" creationId="{02AB919C-F864-4CEF-B38C-844F17F8C3AA}"/>
          </ac:spMkLst>
        </pc:spChg>
        <pc:spChg chg="add del mod">
          <ac:chgData name="Grady Kurpasi" userId="5a91dfeba158c9e9" providerId="LiveId" clId="{60A1BF8C-FB03-4945-B9EC-64AE7D86DB53}" dt="2021-04-10T23:38:26.724" v="15941" actId="164"/>
          <ac:spMkLst>
            <pc:docMk/>
            <pc:sldMk cId="2648501880" sldId="336"/>
            <ac:spMk id="40" creationId="{ACDF4B44-C725-4F07-BE24-7F1188284CD5}"/>
          </ac:spMkLst>
        </pc:spChg>
        <pc:spChg chg="mod">
          <ac:chgData name="Grady Kurpasi" userId="5a91dfeba158c9e9" providerId="LiveId" clId="{60A1BF8C-FB03-4945-B9EC-64AE7D86DB53}" dt="2021-04-10T23:38:26.724" v="15941" actId="164"/>
          <ac:spMkLst>
            <pc:docMk/>
            <pc:sldMk cId="2648501880" sldId="336"/>
            <ac:spMk id="41" creationId="{581854E5-72F9-4013-8793-55D42EE7471A}"/>
          </ac:spMkLst>
        </pc:spChg>
        <pc:spChg chg="mod">
          <ac:chgData name="Grady Kurpasi" userId="5a91dfeba158c9e9" providerId="LiveId" clId="{60A1BF8C-FB03-4945-B9EC-64AE7D86DB53}" dt="2021-04-10T23:38:26.724" v="15941" actId="164"/>
          <ac:spMkLst>
            <pc:docMk/>
            <pc:sldMk cId="2648501880" sldId="336"/>
            <ac:spMk id="42" creationId="{57C754C6-C309-49D7-B4A7-839D6F8C73D6}"/>
          </ac:spMkLst>
        </pc:spChg>
        <pc:spChg chg="del">
          <ac:chgData name="Grady Kurpasi" userId="5a91dfeba158c9e9" providerId="LiveId" clId="{60A1BF8C-FB03-4945-B9EC-64AE7D86DB53}" dt="2021-04-10T23:36:33" v="15921" actId="478"/>
          <ac:spMkLst>
            <pc:docMk/>
            <pc:sldMk cId="2648501880" sldId="336"/>
            <ac:spMk id="52" creationId="{3C6F2962-6028-4599-8E13-69A20AFF5493}"/>
          </ac:spMkLst>
        </pc:spChg>
        <pc:spChg chg="del">
          <ac:chgData name="Grady Kurpasi" userId="5a91dfeba158c9e9" providerId="LiveId" clId="{60A1BF8C-FB03-4945-B9EC-64AE7D86DB53}" dt="2021-04-10T23:37:37.718" v="15933" actId="478"/>
          <ac:spMkLst>
            <pc:docMk/>
            <pc:sldMk cId="2648501880" sldId="336"/>
            <ac:spMk id="60" creationId="{804790FC-910D-4C5D-9A0A-7813733CF427}"/>
          </ac:spMkLst>
        </pc:spChg>
        <pc:spChg chg="del">
          <ac:chgData name="Grady Kurpasi" userId="5a91dfeba158c9e9" providerId="LiveId" clId="{60A1BF8C-FB03-4945-B9EC-64AE7D86DB53}" dt="2021-04-10T23:36:36.922" v="15922" actId="478"/>
          <ac:spMkLst>
            <pc:docMk/>
            <pc:sldMk cId="2648501880" sldId="336"/>
            <ac:spMk id="61" creationId="{9EDD2EB8-F4D8-470C-92C8-F189288976ED}"/>
          </ac:spMkLst>
        </pc:spChg>
        <pc:spChg chg="del">
          <ac:chgData name="Grady Kurpasi" userId="5a91dfeba158c9e9" providerId="LiveId" clId="{60A1BF8C-FB03-4945-B9EC-64AE7D86DB53}" dt="2021-04-10T23:36:33" v="15921" actId="478"/>
          <ac:spMkLst>
            <pc:docMk/>
            <pc:sldMk cId="2648501880" sldId="336"/>
            <ac:spMk id="62" creationId="{6911EDF8-3E48-4F5D-A454-F2E00F6B64E2}"/>
          </ac:spMkLst>
        </pc:spChg>
        <pc:spChg chg="del">
          <ac:chgData name="Grady Kurpasi" userId="5a91dfeba158c9e9" providerId="LiveId" clId="{60A1BF8C-FB03-4945-B9EC-64AE7D86DB53}" dt="2021-04-10T23:36:11.924" v="15919" actId="478"/>
          <ac:spMkLst>
            <pc:docMk/>
            <pc:sldMk cId="2648501880" sldId="336"/>
            <ac:spMk id="63" creationId="{FDF37F41-B955-4271-8C0C-9AC6EA7CA31B}"/>
          </ac:spMkLst>
        </pc:spChg>
        <pc:spChg chg="add del mod">
          <ac:chgData name="Grady Kurpasi" userId="5a91dfeba158c9e9" providerId="LiveId" clId="{60A1BF8C-FB03-4945-B9EC-64AE7D86DB53}" dt="2021-04-10T23:38:27.906" v="15942" actId="164"/>
          <ac:spMkLst>
            <pc:docMk/>
            <pc:sldMk cId="2648501880" sldId="336"/>
            <ac:spMk id="124" creationId="{536F13C8-1E4C-4E8C-B1B9-80D5E793E21B}"/>
          </ac:spMkLst>
        </pc:spChg>
        <pc:spChg chg="mod">
          <ac:chgData name="Grady Kurpasi" userId="5a91dfeba158c9e9" providerId="LiveId" clId="{60A1BF8C-FB03-4945-B9EC-64AE7D86DB53}" dt="2021-04-10T23:38:27.906" v="15942" actId="164"/>
          <ac:spMkLst>
            <pc:docMk/>
            <pc:sldMk cId="2648501880" sldId="336"/>
            <ac:spMk id="156" creationId="{5C54BFB2-81F8-4474-9C27-00503644B66D}"/>
          </ac:spMkLst>
        </pc:spChg>
        <pc:spChg chg="mod">
          <ac:chgData name="Grady Kurpasi" userId="5a91dfeba158c9e9" providerId="LiveId" clId="{60A1BF8C-FB03-4945-B9EC-64AE7D86DB53}" dt="2021-04-10T23:38:27.906" v="15942" actId="164"/>
          <ac:spMkLst>
            <pc:docMk/>
            <pc:sldMk cId="2648501880" sldId="336"/>
            <ac:spMk id="157" creationId="{C4337F8E-D542-4A18-A2AE-681D3EB9A2A1}"/>
          </ac:spMkLst>
        </pc:spChg>
        <pc:grpChg chg="add mod">
          <ac:chgData name="Grady Kurpasi" userId="5a91dfeba158c9e9" providerId="LiveId" clId="{60A1BF8C-FB03-4945-B9EC-64AE7D86DB53}" dt="2021-04-10T23:38:34.319" v="15944" actId="1076"/>
          <ac:grpSpMkLst>
            <pc:docMk/>
            <pc:sldMk cId="2648501880" sldId="336"/>
            <ac:grpSpMk id="4" creationId="{44A78B2C-11AF-4F72-A16E-098DEBF01844}"/>
          </ac:grpSpMkLst>
        </pc:grpChg>
        <pc:grpChg chg="mod">
          <ac:chgData name="Grady Kurpasi" userId="5a91dfeba158c9e9" providerId="LiveId" clId="{60A1BF8C-FB03-4945-B9EC-64AE7D86DB53}" dt="2021-04-10T23:38:27.906" v="15942" actId="164"/>
          <ac:grpSpMkLst>
            <pc:docMk/>
            <pc:sldMk cId="2648501880" sldId="336"/>
            <ac:grpSpMk id="17" creationId="{7CA37F79-D53E-4328-BDBF-BCDFA5CEC68A}"/>
          </ac:grpSpMkLst>
        </pc:grpChg>
        <pc:grpChg chg="mod">
          <ac:chgData name="Grady Kurpasi" userId="5a91dfeba158c9e9" providerId="LiveId" clId="{60A1BF8C-FB03-4945-B9EC-64AE7D86DB53}" dt="2021-04-10T23:38:27.906" v="15942" actId="164"/>
          <ac:grpSpMkLst>
            <pc:docMk/>
            <pc:sldMk cId="2648501880" sldId="336"/>
            <ac:grpSpMk id="31" creationId="{57789511-F4A4-4DFF-82A2-A1BEFF2DD8EF}"/>
          </ac:grpSpMkLst>
        </pc:grpChg>
        <pc:grpChg chg="mod">
          <ac:chgData name="Grady Kurpasi" userId="5a91dfeba158c9e9" providerId="LiveId" clId="{60A1BF8C-FB03-4945-B9EC-64AE7D86DB53}" dt="2021-04-10T23:38:27.906" v="15942" actId="164"/>
          <ac:grpSpMkLst>
            <pc:docMk/>
            <pc:sldMk cId="2648501880" sldId="336"/>
            <ac:grpSpMk id="39" creationId="{405B46A3-ED5D-4360-B437-C6CD7DA043A8}"/>
          </ac:grpSpMkLst>
        </pc:grpChg>
        <pc:grpChg chg="del">
          <ac:chgData name="Grady Kurpasi" userId="5a91dfeba158c9e9" providerId="LiveId" clId="{60A1BF8C-FB03-4945-B9EC-64AE7D86DB53}" dt="2021-04-10T23:36:22.928" v="15920" actId="478"/>
          <ac:grpSpMkLst>
            <pc:docMk/>
            <pc:sldMk cId="2648501880" sldId="336"/>
            <ac:grpSpMk id="47" creationId="{5EC25D23-3275-4678-91B0-4242DC668392}"/>
          </ac:grpSpMkLst>
        </pc:grpChg>
        <pc:cxnChg chg="mod">
          <ac:chgData name="Grady Kurpasi" userId="5a91dfeba158c9e9" providerId="LiveId" clId="{60A1BF8C-FB03-4945-B9EC-64AE7D86DB53}" dt="2021-04-10T23:38:27.906" v="15942" actId="164"/>
          <ac:cxnSpMkLst>
            <pc:docMk/>
            <pc:sldMk cId="2648501880" sldId="336"/>
            <ac:cxnSpMk id="6" creationId="{A52FF9C3-18BA-42C3-8084-7EEE03ED475F}"/>
          </ac:cxnSpMkLst>
        </pc:cxnChg>
        <pc:cxnChg chg="add del mod">
          <ac:chgData name="Grady Kurpasi" userId="5a91dfeba158c9e9" providerId="LiveId" clId="{60A1BF8C-FB03-4945-B9EC-64AE7D86DB53}" dt="2021-04-10T23:38:27.906" v="15942" actId="164"/>
          <ac:cxnSpMkLst>
            <pc:docMk/>
            <pc:sldMk cId="2648501880" sldId="336"/>
            <ac:cxnSpMk id="8" creationId="{8ABAD25C-D73D-4F40-BC05-8BE4FB57AC93}"/>
          </ac:cxnSpMkLst>
        </pc:cxnChg>
        <pc:cxnChg chg="mod">
          <ac:chgData name="Grady Kurpasi" userId="5a91dfeba158c9e9" providerId="LiveId" clId="{60A1BF8C-FB03-4945-B9EC-64AE7D86DB53}" dt="2021-04-10T23:38:26.724" v="15941" actId="164"/>
          <ac:cxnSpMkLst>
            <pc:docMk/>
            <pc:sldMk cId="2648501880" sldId="336"/>
            <ac:cxnSpMk id="14" creationId="{21F7A84B-753E-4FE3-A8C1-8EC0C610495B}"/>
          </ac:cxnSpMkLst>
        </pc:cxnChg>
        <pc:cxnChg chg="mod">
          <ac:chgData name="Grady Kurpasi" userId="5a91dfeba158c9e9" providerId="LiveId" clId="{60A1BF8C-FB03-4945-B9EC-64AE7D86DB53}" dt="2021-04-10T23:38:26.724" v="15941" actId="164"/>
          <ac:cxnSpMkLst>
            <pc:docMk/>
            <pc:sldMk cId="2648501880" sldId="336"/>
            <ac:cxnSpMk id="21" creationId="{7E4F6695-21BE-49FE-98BB-6B8BA7C64310}"/>
          </ac:cxnSpMkLst>
        </pc:cxnChg>
        <pc:cxnChg chg="add del mod">
          <ac:chgData name="Grady Kurpasi" userId="5a91dfeba158c9e9" providerId="LiveId" clId="{60A1BF8C-FB03-4945-B9EC-64AE7D86DB53}" dt="2021-04-10T23:38:26.724" v="15941" actId="164"/>
          <ac:cxnSpMkLst>
            <pc:docMk/>
            <pc:sldMk cId="2648501880" sldId="336"/>
            <ac:cxnSpMk id="22" creationId="{47FCB7B2-752D-46C8-8934-0DB127C6CBC5}"/>
          </ac:cxnSpMkLst>
        </pc:cxnChg>
        <pc:cxnChg chg="mod">
          <ac:chgData name="Grady Kurpasi" userId="5a91dfeba158c9e9" providerId="LiveId" clId="{60A1BF8C-FB03-4945-B9EC-64AE7D86DB53}" dt="2021-04-10T23:38:26.724" v="15941" actId="164"/>
          <ac:cxnSpMkLst>
            <pc:docMk/>
            <pc:sldMk cId="2648501880" sldId="336"/>
            <ac:cxnSpMk id="35" creationId="{A6B0B782-6FCA-4EA3-B7AA-372459E8CEF8}"/>
          </ac:cxnSpMkLst>
        </pc:cxnChg>
        <pc:cxnChg chg="add del mod">
          <ac:chgData name="Grady Kurpasi" userId="5a91dfeba158c9e9" providerId="LiveId" clId="{60A1BF8C-FB03-4945-B9EC-64AE7D86DB53}" dt="2021-04-10T23:38:26.724" v="15941" actId="164"/>
          <ac:cxnSpMkLst>
            <pc:docMk/>
            <pc:sldMk cId="2648501880" sldId="336"/>
            <ac:cxnSpMk id="36" creationId="{CFD41376-8642-4E72-8D87-870685574569}"/>
          </ac:cxnSpMkLst>
        </pc:cxnChg>
        <pc:cxnChg chg="mod">
          <ac:chgData name="Grady Kurpasi" userId="5a91dfeba158c9e9" providerId="LiveId" clId="{60A1BF8C-FB03-4945-B9EC-64AE7D86DB53}" dt="2021-04-10T23:38:26.724" v="15941" actId="164"/>
          <ac:cxnSpMkLst>
            <pc:docMk/>
            <pc:sldMk cId="2648501880" sldId="336"/>
            <ac:cxnSpMk id="38" creationId="{4FC9B56D-0057-42BF-9BFB-986FC2622412}"/>
          </ac:cxnSpMkLst>
        </pc:cxnChg>
        <pc:cxnChg chg="add del mod">
          <ac:chgData name="Grady Kurpasi" userId="5a91dfeba158c9e9" providerId="LiveId" clId="{60A1BF8C-FB03-4945-B9EC-64AE7D86DB53}" dt="2021-04-10T23:38:26.724" v="15941" actId="164"/>
          <ac:cxnSpMkLst>
            <pc:docMk/>
            <pc:sldMk cId="2648501880" sldId="336"/>
            <ac:cxnSpMk id="43" creationId="{1271E02D-6DF1-4B2B-BB2E-CB0C51E9AE66}"/>
          </ac:cxnSpMkLst>
        </pc:cxnChg>
        <pc:cxnChg chg="mod">
          <ac:chgData name="Grady Kurpasi" userId="5a91dfeba158c9e9" providerId="LiveId" clId="{60A1BF8C-FB03-4945-B9EC-64AE7D86DB53}" dt="2021-04-10T23:38:26.724" v="15941" actId="164"/>
          <ac:cxnSpMkLst>
            <pc:docMk/>
            <pc:sldMk cId="2648501880" sldId="336"/>
            <ac:cxnSpMk id="44" creationId="{F4F7F198-4F3F-4A35-ADCB-A84FD65AC83E}"/>
          </ac:cxnSpMkLst>
        </pc:cxnChg>
        <pc:cxnChg chg="mod">
          <ac:chgData name="Grady Kurpasi" userId="5a91dfeba158c9e9" providerId="LiveId" clId="{60A1BF8C-FB03-4945-B9EC-64AE7D86DB53}" dt="2021-04-10T23:38:26.724" v="15941" actId="164"/>
          <ac:cxnSpMkLst>
            <pc:docMk/>
            <pc:sldMk cId="2648501880" sldId="336"/>
            <ac:cxnSpMk id="46" creationId="{3E3D598C-F752-449C-92AE-DB3E215BE31A}"/>
          </ac:cxnSpMkLst>
        </pc:cxnChg>
        <pc:cxnChg chg="mod">
          <ac:chgData name="Grady Kurpasi" userId="5a91dfeba158c9e9" providerId="LiveId" clId="{60A1BF8C-FB03-4945-B9EC-64AE7D86DB53}" dt="2021-04-10T23:36:22.928" v="15920" actId="478"/>
          <ac:cxnSpMkLst>
            <pc:docMk/>
            <pc:sldMk cId="2648501880" sldId="336"/>
            <ac:cxnSpMk id="49" creationId="{855D3A0C-AF9F-4212-92A0-93EEDEA1CF26}"/>
          </ac:cxnSpMkLst>
        </pc:cxnChg>
        <pc:cxnChg chg="del">
          <ac:chgData name="Grady Kurpasi" userId="5a91dfeba158c9e9" providerId="LiveId" clId="{60A1BF8C-FB03-4945-B9EC-64AE7D86DB53}" dt="2021-04-10T23:37:15.506" v="15932" actId="478"/>
          <ac:cxnSpMkLst>
            <pc:docMk/>
            <pc:sldMk cId="2648501880" sldId="336"/>
            <ac:cxnSpMk id="50" creationId="{DA3CC14D-E0F5-4AC2-9BBE-DC069CED4926}"/>
          </ac:cxnSpMkLst>
        </pc:cxnChg>
        <pc:cxnChg chg="mod">
          <ac:chgData name="Grady Kurpasi" userId="5a91dfeba158c9e9" providerId="LiveId" clId="{60A1BF8C-FB03-4945-B9EC-64AE7D86DB53}" dt="2021-04-10T23:38:27.906" v="15942" actId="164"/>
          <ac:cxnSpMkLst>
            <pc:docMk/>
            <pc:sldMk cId="2648501880" sldId="336"/>
            <ac:cxnSpMk id="51" creationId="{AF6836CE-6431-4D2E-A0C2-5D65F5E8CDA2}"/>
          </ac:cxnSpMkLst>
        </pc:cxnChg>
        <pc:cxnChg chg="mod">
          <ac:chgData name="Grady Kurpasi" userId="5a91dfeba158c9e9" providerId="LiveId" clId="{60A1BF8C-FB03-4945-B9EC-64AE7D86DB53}" dt="2021-04-10T23:38:27.906" v="15942" actId="164"/>
          <ac:cxnSpMkLst>
            <pc:docMk/>
            <pc:sldMk cId="2648501880" sldId="336"/>
            <ac:cxnSpMk id="53" creationId="{B9B956D0-B562-4775-B1E8-76A790FE8E32}"/>
          </ac:cxnSpMkLst>
        </pc:cxnChg>
        <pc:cxnChg chg="mod">
          <ac:chgData name="Grady Kurpasi" userId="5a91dfeba158c9e9" providerId="LiveId" clId="{60A1BF8C-FB03-4945-B9EC-64AE7D86DB53}" dt="2021-04-10T23:38:27.906" v="15942" actId="164"/>
          <ac:cxnSpMkLst>
            <pc:docMk/>
            <pc:sldMk cId="2648501880" sldId="336"/>
            <ac:cxnSpMk id="54" creationId="{1BA505B3-C871-4280-B75D-6A084EA2EDFC}"/>
          </ac:cxnSpMkLst>
        </pc:cxnChg>
        <pc:cxnChg chg="mod">
          <ac:chgData name="Grady Kurpasi" userId="5a91dfeba158c9e9" providerId="LiveId" clId="{60A1BF8C-FB03-4945-B9EC-64AE7D86DB53}" dt="2021-04-10T23:38:27.906" v="15942" actId="164"/>
          <ac:cxnSpMkLst>
            <pc:docMk/>
            <pc:sldMk cId="2648501880" sldId="336"/>
            <ac:cxnSpMk id="55" creationId="{C021D0A6-D263-4BC7-8445-8070F64E57FC}"/>
          </ac:cxnSpMkLst>
        </pc:cxnChg>
        <pc:cxnChg chg="del">
          <ac:chgData name="Grady Kurpasi" userId="5a91dfeba158c9e9" providerId="LiveId" clId="{60A1BF8C-FB03-4945-B9EC-64AE7D86DB53}" dt="2021-04-10T23:36:36.922" v="15922" actId="478"/>
          <ac:cxnSpMkLst>
            <pc:docMk/>
            <pc:sldMk cId="2648501880" sldId="336"/>
            <ac:cxnSpMk id="56" creationId="{81A1A014-0C11-48D3-B9A2-42D45620F8D7}"/>
          </ac:cxnSpMkLst>
        </pc:cxnChg>
        <pc:cxnChg chg="del">
          <ac:chgData name="Grady Kurpasi" userId="5a91dfeba158c9e9" providerId="LiveId" clId="{60A1BF8C-FB03-4945-B9EC-64AE7D86DB53}" dt="2021-04-10T23:36:36.922" v="15922" actId="478"/>
          <ac:cxnSpMkLst>
            <pc:docMk/>
            <pc:sldMk cId="2648501880" sldId="336"/>
            <ac:cxnSpMk id="57" creationId="{6CA0C13D-DED0-4D5A-8A99-4BF3F32AD9DA}"/>
          </ac:cxnSpMkLst>
        </pc:cxnChg>
        <pc:cxnChg chg="del">
          <ac:chgData name="Grady Kurpasi" userId="5a91dfeba158c9e9" providerId="LiveId" clId="{60A1BF8C-FB03-4945-B9EC-64AE7D86DB53}" dt="2021-04-10T23:36:36.922" v="15922" actId="478"/>
          <ac:cxnSpMkLst>
            <pc:docMk/>
            <pc:sldMk cId="2648501880" sldId="336"/>
            <ac:cxnSpMk id="58" creationId="{2D305A65-BF34-44C5-B777-9C984ACA53BA}"/>
          </ac:cxnSpMkLst>
        </pc:cxnChg>
        <pc:cxnChg chg="del">
          <ac:chgData name="Grady Kurpasi" userId="5a91dfeba158c9e9" providerId="LiveId" clId="{60A1BF8C-FB03-4945-B9EC-64AE7D86DB53}" dt="2021-04-10T23:36:36.922" v="15922" actId="478"/>
          <ac:cxnSpMkLst>
            <pc:docMk/>
            <pc:sldMk cId="2648501880" sldId="336"/>
            <ac:cxnSpMk id="59" creationId="{F97DB8DE-4FF0-489B-A9EE-53A52351201F}"/>
          </ac:cxnSpMkLst>
        </pc:cxnChg>
      </pc:sldChg>
      <pc:sldChg chg="delSp modSp add mod">
        <pc:chgData name="Grady Kurpasi" userId="5a91dfeba158c9e9" providerId="LiveId" clId="{60A1BF8C-FB03-4945-B9EC-64AE7D86DB53}" dt="2021-04-10T23:40:46.133" v="16001" actId="478"/>
        <pc:sldMkLst>
          <pc:docMk/>
          <pc:sldMk cId="3553270924" sldId="337"/>
        </pc:sldMkLst>
        <pc:spChg chg="mod">
          <ac:chgData name="Grady Kurpasi" userId="5a91dfeba158c9e9" providerId="LiveId" clId="{60A1BF8C-FB03-4945-B9EC-64AE7D86DB53}" dt="2021-04-10T23:39:04.861" v="15965" actId="20577"/>
          <ac:spMkLst>
            <pc:docMk/>
            <pc:sldMk cId="3553270924" sldId="337"/>
            <ac:spMk id="7" creationId="{C5E93D3E-CFE9-4BE0-8941-6BE298A54B09}"/>
          </ac:spMkLst>
        </pc:spChg>
        <pc:spChg chg="del">
          <ac:chgData name="Grady Kurpasi" userId="5a91dfeba158c9e9" providerId="LiveId" clId="{60A1BF8C-FB03-4945-B9EC-64AE7D86DB53}" dt="2021-04-10T23:40:46.133" v="16001" actId="478"/>
          <ac:spMkLst>
            <pc:docMk/>
            <pc:sldMk cId="3553270924" sldId="337"/>
            <ac:spMk id="19" creationId="{22F9F87B-8B88-42F1-B6FD-952072714801}"/>
          </ac:spMkLst>
        </pc:spChg>
        <pc:spChg chg="del">
          <ac:chgData name="Grady Kurpasi" userId="5a91dfeba158c9e9" providerId="LiveId" clId="{60A1BF8C-FB03-4945-B9EC-64AE7D86DB53}" dt="2021-04-10T23:40:46.133" v="16001" actId="478"/>
          <ac:spMkLst>
            <pc:docMk/>
            <pc:sldMk cId="3553270924" sldId="337"/>
            <ac:spMk id="33" creationId="{660519B3-D2B8-435A-A469-BCDE7DC21F04}"/>
          </ac:spMkLst>
        </pc:spChg>
        <pc:spChg chg="del">
          <ac:chgData name="Grady Kurpasi" userId="5a91dfeba158c9e9" providerId="LiveId" clId="{60A1BF8C-FB03-4945-B9EC-64AE7D86DB53}" dt="2021-04-10T23:40:46.133" v="16001" actId="478"/>
          <ac:spMkLst>
            <pc:docMk/>
            <pc:sldMk cId="3553270924" sldId="337"/>
            <ac:spMk id="40" creationId="{ACDF4B44-C725-4F07-BE24-7F1188284CD5}"/>
          </ac:spMkLst>
        </pc:spChg>
        <pc:spChg chg="del">
          <ac:chgData name="Grady Kurpasi" userId="5a91dfeba158c9e9" providerId="LiveId" clId="{60A1BF8C-FB03-4945-B9EC-64AE7D86DB53}" dt="2021-04-10T23:40:46.133" v="16001" actId="478"/>
          <ac:spMkLst>
            <pc:docMk/>
            <pc:sldMk cId="3553270924" sldId="337"/>
            <ac:spMk id="124" creationId="{536F13C8-1E4C-4E8C-B1B9-80D5E793E21B}"/>
          </ac:spMkLst>
        </pc:spChg>
        <pc:cxnChg chg="del mod">
          <ac:chgData name="Grady Kurpasi" userId="5a91dfeba158c9e9" providerId="LiveId" clId="{60A1BF8C-FB03-4945-B9EC-64AE7D86DB53}" dt="2021-04-10T23:40:46.133" v="16001" actId="478"/>
          <ac:cxnSpMkLst>
            <pc:docMk/>
            <pc:sldMk cId="3553270924" sldId="337"/>
            <ac:cxnSpMk id="8" creationId="{8ABAD25C-D73D-4F40-BC05-8BE4FB57AC93}"/>
          </ac:cxnSpMkLst>
        </pc:cxnChg>
        <pc:cxnChg chg="del mod">
          <ac:chgData name="Grady Kurpasi" userId="5a91dfeba158c9e9" providerId="LiveId" clId="{60A1BF8C-FB03-4945-B9EC-64AE7D86DB53}" dt="2021-04-10T23:40:46.133" v="16001" actId="478"/>
          <ac:cxnSpMkLst>
            <pc:docMk/>
            <pc:sldMk cId="3553270924" sldId="337"/>
            <ac:cxnSpMk id="22" creationId="{47FCB7B2-752D-46C8-8934-0DB127C6CBC5}"/>
          </ac:cxnSpMkLst>
        </pc:cxnChg>
        <pc:cxnChg chg="del mod">
          <ac:chgData name="Grady Kurpasi" userId="5a91dfeba158c9e9" providerId="LiveId" clId="{60A1BF8C-FB03-4945-B9EC-64AE7D86DB53}" dt="2021-04-10T23:40:46.133" v="16001" actId="478"/>
          <ac:cxnSpMkLst>
            <pc:docMk/>
            <pc:sldMk cId="3553270924" sldId="337"/>
            <ac:cxnSpMk id="36" creationId="{CFD41376-8642-4E72-8D87-870685574569}"/>
          </ac:cxnSpMkLst>
        </pc:cxnChg>
        <pc:cxnChg chg="del mod">
          <ac:chgData name="Grady Kurpasi" userId="5a91dfeba158c9e9" providerId="LiveId" clId="{60A1BF8C-FB03-4945-B9EC-64AE7D86DB53}" dt="2021-04-10T23:40:46.133" v="16001" actId="478"/>
          <ac:cxnSpMkLst>
            <pc:docMk/>
            <pc:sldMk cId="3553270924" sldId="337"/>
            <ac:cxnSpMk id="43" creationId="{1271E02D-6DF1-4B2B-BB2E-CB0C51E9AE66}"/>
          </ac:cxnSpMkLst>
        </pc:cxnChg>
        <pc:cxnChg chg="del">
          <ac:chgData name="Grady Kurpasi" userId="5a91dfeba158c9e9" providerId="LiveId" clId="{60A1BF8C-FB03-4945-B9EC-64AE7D86DB53}" dt="2021-04-10T23:40:46.133" v="16001" actId="478"/>
          <ac:cxnSpMkLst>
            <pc:docMk/>
            <pc:sldMk cId="3553270924" sldId="337"/>
            <ac:cxnSpMk id="51" creationId="{AF6836CE-6431-4D2E-A0C2-5D65F5E8CDA2}"/>
          </ac:cxnSpMkLst>
        </pc:cxnChg>
      </pc:sldChg>
      <pc:sldChg chg="addSp delSp modSp add mod ord">
        <pc:chgData name="Grady Kurpasi" userId="5a91dfeba158c9e9" providerId="LiveId" clId="{60A1BF8C-FB03-4945-B9EC-64AE7D86DB53}" dt="2021-04-10T23:40:31.375" v="16000" actId="478"/>
        <pc:sldMkLst>
          <pc:docMk/>
          <pc:sldMk cId="908284629" sldId="338"/>
        </pc:sldMkLst>
        <pc:spChg chg="mod">
          <ac:chgData name="Grady Kurpasi" userId="5a91dfeba158c9e9" providerId="LiveId" clId="{60A1BF8C-FB03-4945-B9EC-64AE7D86DB53}" dt="2021-04-10T23:39:20.176" v="15975" actId="20577"/>
          <ac:spMkLst>
            <pc:docMk/>
            <pc:sldMk cId="908284629" sldId="338"/>
            <ac:spMk id="7" creationId="{C5E93D3E-CFE9-4BE0-8941-6BE298A54B09}"/>
          </ac:spMkLst>
        </pc:spChg>
        <pc:spChg chg="del">
          <ac:chgData name="Grady Kurpasi" userId="5a91dfeba158c9e9" providerId="LiveId" clId="{60A1BF8C-FB03-4945-B9EC-64AE7D86DB53}" dt="2021-04-10T23:40:07.914" v="15992" actId="478"/>
          <ac:spMkLst>
            <pc:docMk/>
            <pc:sldMk cId="908284629" sldId="338"/>
            <ac:spMk id="18" creationId="{B02F0324-FFEE-414B-9C90-CCBB1B8187E6}"/>
          </ac:spMkLst>
        </pc:spChg>
        <pc:spChg chg="del">
          <ac:chgData name="Grady Kurpasi" userId="5a91dfeba158c9e9" providerId="LiveId" clId="{60A1BF8C-FB03-4945-B9EC-64AE7D86DB53}" dt="2021-04-10T23:40:16.450" v="15997" actId="478"/>
          <ac:spMkLst>
            <pc:docMk/>
            <pc:sldMk cId="908284629" sldId="338"/>
            <ac:spMk id="32" creationId="{C6F10CE6-2E7D-4455-A320-DA6C520D750F}"/>
          </ac:spMkLst>
        </pc:spChg>
        <pc:spChg chg="del">
          <ac:chgData name="Grady Kurpasi" userId="5a91dfeba158c9e9" providerId="LiveId" clId="{60A1BF8C-FB03-4945-B9EC-64AE7D86DB53}" dt="2021-04-10T23:40:31.375" v="16000" actId="478"/>
          <ac:spMkLst>
            <pc:docMk/>
            <pc:sldMk cId="908284629" sldId="338"/>
            <ac:spMk id="40" creationId="{ACDF4B44-C725-4F07-BE24-7F1188284CD5}"/>
          </ac:spMkLst>
        </pc:spChg>
        <pc:spChg chg="del">
          <ac:chgData name="Grady Kurpasi" userId="5a91dfeba158c9e9" providerId="LiveId" clId="{60A1BF8C-FB03-4945-B9EC-64AE7D86DB53}" dt="2021-04-10T23:40:28.059" v="15999" actId="478"/>
          <ac:spMkLst>
            <pc:docMk/>
            <pc:sldMk cId="908284629" sldId="338"/>
            <ac:spMk id="124" creationId="{536F13C8-1E4C-4E8C-B1B9-80D5E793E21B}"/>
          </ac:spMkLst>
        </pc:spChg>
        <pc:grpChg chg="add del">
          <ac:chgData name="Grady Kurpasi" userId="5a91dfeba158c9e9" providerId="LiveId" clId="{60A1BF8C-FB03-4945-B9EC-64AE7D86DB53}" dt="2021-04-10T23:40:14.566" v="15996" actId="478"/>
          <ac:grpSpMkLst>
            <pc:docMk/>
            <pc:sldMk cId="908284629" sldId="338"/>
            <ac:grpSpMk id="4" creationId="{44A78B2C-11AF-4F72-A16E-098DEBF01844}"/>
          </ac:grpSpMkLst>
        </pc:grpChg>
        <pc:cxnChg chg="mod">
          <ac:chgData name="Grady Kurpasi" userId="5a91dfeba158c9e9" providerId="LiveId" clId="{60A1BF8C-FB03-4945-B9EC-64AE7D86DB53}" dt="2021-04-10T23:40:14.566" v="15996" actId="478"/>
          <ac:cxnSpMkLst>
            <pc:docMk/>
            <pc:sldMk cId="908284629" sldId="338"/>
            <ac:cxnSpMk id="6" creationId="{A52FF9C3-18BA-42C3-8084-7EEE03ED475F}"/>
          </ac:cxnSpMkLst>
        </pc:cxnChg>
        <pc:cxnChg chg="del mod">
          <ac:chgData name="Grady Kurpasi" userId="5a91dfeba158c9e9" providerId="LiveId" clId="{60A1BF8C-FB03-4945-B9EC-64AE7D86DB53}" dt="2021-04-10T23:40:28.059" v="15999" actId="478"/>
          <ac:cxnSpMkLst>
            <pc:docMk/>
            <pc:sldMk cId="908284629" sldId="338"/>
            <ac:cxnSpMk id="8" creationId="{8ABAD25C-D73D-4F40-BC05-8BE4FB57AC93}"/>
          </ac:cxnSpMkLst>
        </pc:cxnChg>
        <pc:cxnChg chg="mod">
          <ac:chgData name="Grady Kurpasi" userId="5a91dfeba158c9e9" providerId="LiveId" clId="{60A1BF8C-FB03-4945-B9EC-64AE7D86DB53}" dt="2021-04-10T23:40:14.566" v="15996" actId="478"/>
          <ac:cxnSpMkLst>
            <pc:docMk/>
            <pc:sldMk cId="908284629" sldId="338"/>
            <ac:cxnSpMk id="14" creationId="{21F7A84B-753E-4FE3-A8C1-8EC0C610495B}"/>
          </ac:cxnSpMkLst>
        </pc:cxnChg>
        <pc:cxnChg chg="del mod">
          <ac:chgData name="Grady Kurpasi" userId="5a91dfeba158c9e9" providerId="LiveId" clId="{60A1BF8C-FB03-4945-B9EC-64AE7D86DB53}" dt="2021-04-10T23:40:03.713" v="15991" actId="478"/>
          <ac:cxnSpMkLst>
            <pc:docMk/>
            <pc:sldMk cId="908284629" sldId="338"/>
            <ac:cxnSpMk id="21" creationId="{7E4F6695-21BE-49FE-98BB-6B8BA7C64310}"/>
          </ac:cxnSpMkLst>
        </pc:cxnChg>
        <pc:cxnChg chg="mod">
          <ac:chgData name="Grady Kurpasi" userId="5a91dfeba158c9e9" providerId="LiveId" clId="{60A1BF8C-FB03-4945-B9EC-64AE7D86DB53}" dt="2021-04-10T23:40:14.566" v="15996" actId="478"/>
          <ac:cxnSpMkLst>
            <pc:docMk/>
            <pc:sldMk cId="908284629" sldId="338"/>
            <ac:cxnSpMk id="22" creationId="{47FCB7B2-752D-46C8-8934-0DB127C6CBC5}"/>
          </ac:cxnSpMkLst>
        </pc:cxnChg>
        <pc:cxnChg chg="del mod">
          <ac:chgData name="Grady Kurpasi" userId="5a91dfeba158c9e9" providerId="LiveId" clId="{60A1BF8C-FB03-4945-B9EC-64AE7D86DB53}" dt="2021-04-10T23:40:19.048" v="15998" actId="478"/>
          <ac:cxnSpMkLst>
            <pc:docMk/>
            <pc:sldMk cId="908284629" sldId="338"/>
            <ac:cxnSpMk id="35" creationId="{A6B0B782-6FCA-4EA3-B7AA-372459E8CEF8}"/>
          </ac:cxnSpMkLst>
        </pc:cxnChg>
        <pc:cxnChg chg="mod">
          <ac:chgData name="Grady Kurpasi" userId="5a91dfeba158c9e9" providerId="LiveId" clId="{60A1BF8C-FB03-4945-B9EC-64AE7D86DB53}" dt="2021-04-10T23:40:14.566" v="15996" actId="478"/>
          <ac:cxnSpMkLst>
            <pc:docMk/>
            <pc:sldMk cId="908284629" sldId="338"/>
            <ac:cxnSpMk id="36" creationId="{CFD41376-8642-4E72-8D87-870685574569}"/>
          </ac:cxnSpMkLst>
        </pc:cxnChg>
        <pc:cxnChg chg="mod">
          <ac:chgData name="Grady Kurpasi" userId="5a91dfeba158c9e9" providerId="LiveId" clId="{60A1BF8C-FB03-4945-B9EC-64AE7D86DB53}" dt="2021-04-10T23:40:14.566" v="15996" actId="478"/>
          <ac:cxnSpMkLst>
            <pc:docMk/>
            <pc:sldMk cId="908284629" sldId="338"/>
            <ac:cxnSpMk id="38" creationId="{4FC9B56D-0057-42BF-9BFB-986FC2622412}"/>
          </ac:cxnSpMkLst>
        </pc:cxnChg>
        <pc:cxnChg chg="del mod">
          <ac:chgData name="Grady Kurpasi" userId="5a91dfeba158c9e9" providerId="LiveId" clId="{60A1BF8C-FB03-4945-B9EC-64AE7D86DB53}" dt="2021-04-10T23:40:28.059" v="15999" actId="478"/>
          <ac:cxnSpMkLst>
            <pc:docMk/>
            <pc:sldMk cId="908284629" sldId="338"/>
            <ac:cxnSpMk id="43" creationId="{1271E02D-6DF1-4B2B-BB2E-CB0C51E9AE66}"/>
          </ac:cxnSpMkLst>
        </pc:cxnChg>
        <pc:cxnChg chg="mod">
          <ac:chgData name="Grady Kurpasi" userId="5a91dfeba158c9e9" providerId="LiveId" clId="{60A1BF8C-FB03-4945-B9EC-64AE7D86DB53}" dt="2021-04-10T23:40:14.566" v="15996" actId="478"/>
          <ac:cxnSpMkLst>
            <pc:docMk/>
            <pc:sldMk cId="908284629" sldId="338"/>
            <ac:cxnSpMk id="44" creationId="{F4F7F198-4F3F-4A35-ADCB-A84FD65AC83E}"/>
          </ac:cxnSpMkLst>
        </pc:cxnChg>
        <pc:cxnChg chg="mod">
          <ac:chgData name="Grady Kurpasi" userId="5a91dfeba158c9e9" providerId="LiveId" clId="{60A1BF8C-FB03-4945-B9EC-64AE7D86DB53}" dt="2021-04-10T23:40:14.566" v="15996" actId="478"/>
          <ac:cxnSpMkLst>
            <pc:docMk/>
            <pc:sldMk cId="908284629" sldId="338"/>
            <ac:cxnSpMk id="46" creationId="{3E3D598C-F752-449C-92AE-DB3E215BE31A}"/>
          </ac:cxnSpMkLst>
        </pc:cxnChg>
        <pc:cxnChg chg="del">
          <ac:chgData name="Grady Kurpasi" userId="5a91dfeba158c9e9" providerId="LiveId" clId="{60A1BF8C-FB03-4945-B9EC-64AE7D86DB53}" dt="2021-04-10T23:40:28.059" v="15999" actId="478"/>
          <ac:cxnSpMkLst>
            <pc:docMk/>
            <pc:sldMk cId="908284629" sldId="338"/>
            <ac:cxnSpMk id="51" creationId="{AF6836CE-6431-4D2E-A0C2-5D65F5E8CDA2}"/>
          </ac:cxnSpMkLst>
        </pc:cxnChg>
        <pc:cxnChg chg="del">
          <ac:chgData name="Grady Kurpasi" userId="5a91dfeba158c9e9" providerId="LiveId" clId="{60A1BF8C-FB03-4945-B9EC-64AE7D86DB53}" dt="2021-04-10T23:40:12.133" v="15994" actId="478"/>
          <ac:cxnSpMkLst>
            <pc:docMk/>
            <pc:sldMk cId="908284629" sldId="338"/>
            <ac:cxnSpMk id="53" creationId="{B9B956D0-B562-4775-B1E8-76A790FE8E32}"/>
          </ac:cxnSpMkLst>
        </pc:cxnChg>
        <pc:cxnChg chg="del">
          <ac:chgData name="Grady Kurpasi" userId="5a91dfeba158c9e9" providerId="LiveId" clId="{60A1BF8C-FB03-4945-B9EC-64AE7D86DB53}" dt="2021-04-10T23:40:09.680" v="15993" actId="478"/>
          <ac:cxnSpMkLst>
            <pc:docMk/>
            <pc:sldMk cId="908284629" sldId="338"/>
            <ac:cxnSpMk id="54" creationId="{1BA505B3-C871-4280-B75D-6A084EA2EDFC}"/>
          </ac:cxnSpMkLst>
        </pc:cxnChg>
      </pc:sldChg>
      <pc:sldChg chg="delSp modSp add mod">
        <pc:chgData name="Grady Kurpasi" userId="5a91dfeba158c9e9" providerId="LiveId" clId="{60A1BF8C-FB03-4945-B9EC-64AE7D86DB53}" dt="2021-04-10T23:39:56.051" v="15990" actId="478"/>
        <pc:sldMkLst>
          <pc:docMk/>
          <pc:sldMk cId="617386454" sldId="339"/>
        </pc:sldMkLst>
        <pc:spChg chg="mod">
          <ac:chgData name="Grady Kurpasi" userId="5a91dfeba158c9e9" providerId="LiveId" clId="{60A1BF8C-FB03-4945-B9EC-64AE7D86DB53}" dt="2021-04-10T23:39:28.848" v="15983" actId="20577"/>
          <ac:spMkLst>
            <pc:docMk/>
            <pc:sldMk cId="617386454" sldId="339"/>
            <ac:spMk id="7" creationId="{C5E93D3E-CFE9-4BE0-8941-6BE298A54B09}"/>
          </ac:spMkLst>
        </pc:spChg>
        <pc:spChg chg="del">
          <ac:chgData name="Grady Kurpasi" userId="5a91dfeba158c9e9" providerId="LiveId" clId="{60A1BF8C-FB03-4945-B9EC-64AE7D86DB53}" dt="2021-04-10T23:39:49.542" v="15987" actId="478"/>
          <ac:spMkLst>
            <pc:docMk/>
            <pc:sldMk cId="617386454" sldId="339"/>
            <ac:spMk id="19" creationId="{22F9F87B-8B88-42F1-B6FD-952072714801}"/>
          </ac:spMkLst>
        </pc:spChg>
        <pc:spChg chg="del">
          <ac:chgData name="Grady Kurpasi" userId="5a91dfeba158c9e9" providerId="LiveId" clId="{60A1BF8C-FB03-4945-B9EC-64AE7D86DB53}" dt="2021-04-10T23:39:43.673" v="15985" actId="478"/>
          <ac:spMkLst>
            <pc:docMk/>
            <pc:sldMk cId="617386454" sldId="339"/>
            <ac:spMk id="40" creationId="{ACDF4B44-C725-4F07-BE24-7F1188284CD5}"/>
          </ac:spMkLst>
        </pc:spChg>
        <pc:spChg chg="del">
          <ac:chgData name="Grady Kurpasi" userId="5a91dfeba158c9e9" providerId="LiveId" clId="{60A1BF8C-FB03-4945-B9EC-64AE7D86DB53}" dt="2021-04-10T23:39:53.809" v="15989" actId="478"/>
          <ac:spMkLst>
            <pc:docMk/>
            <pc:sldMk cId="617386454" sldId="339"/>
            <ac:spMk id="124" creationId="{536F13C8-1E4C-4E8C-B1B9-80D5E793E21B}"/>
          </ac:spMkLst>
        </pc:spChg>
        <pc:cxnChg chg="del mod">
          <ac:chgData name="Grady Kurpasi" userId="5a91dfeba158c9e9" providerId="LiveId" clId="{60A1BF8C-FB03-4945-B9EC-64AE7D86DB53}" dt="2021-04-10T23:39:56.051" v="15990" actId="478"/>
          <ac:cxnSpMkLst>
            <pc:docMk/>
            <pc:sldMk cId="617386454" sldId="339"/>
            <ac:cxnSpMk id="8" creationId="{8ABAD25C-D73D-4F40-BC05-8BE4FB57AC93}"/>
          </ac:cxnSpMkLst>
        </pc:cxnChg>
        <pc:cxnChg chg="del mod">
          <ac:chgData name="Grady Kurpasi" userId="5a91dfeba158c9e9" providerId="LiveId" clId="{60A1BF8C-FB03-4945-B9EC-64AE7D86DB53}" dt="2021-04-10T23:39:51.638" v="15988" actId="478"/>
          <ac:cxnSpMkLst>
            <pc:docMk/>
            <pc:sldMk cId="617386454" sldId="339"/>
            <ac:cxnSpMk id="22" creationId="{47FCB7B2-752D-46C8-8934-0DB127C6CBC5}"/>
          </ac:cxnSpMkLst>
        </pc:cxnChg>
        <pc:cxnChg chg="del mod">
          <ac:chgData name="Grady Kurpasi" userId="5a91dfeba158c9e9" providerId="LiveId" clId="{60A1BF8C-FB03-4945-B9EC-64AE7D86DB53}" dt="2021-04-10T23:39:39.287" v="15984" actId="478"/>
          <ac:cxnSpMkLst>
            <pc:docMk/>
            <pc:sldMk cId="617386454" sldId="339"/>
            <ac:cxnSpMk id="43" creationId="{1271E02D-6DF1-4B2B-BB2E-CB0C51E9AE66}"/>
          </ac:cxnSpMkLst>
        </pc:cxnChg>
        <pc:cxnChg chg="del">
          <ac:chgData name="Grady Kurpasi" userId="5a91dfeba158c9e9" providerId="LiveId" clId="{60A1BF8C-FB03-4945-B9EC-64AE7D86DB53}" dt="2021-04-10T23:39:46.736" v="15986" actId="478"/>
          <ac:cxnSpMkLst>
            <pc:docMk/>
            <pc:sldMk cId="617386454" sldId="339"/>
            <ac:cxnSpMk id="51" creationId="{AF6836CE-6431-4D2E-A0C2-5D65F5E8CDA2}"/>
          </ac:cxnSpMkLst>
        </pc:cxnChg>
      </pc:sldChg>
      <pc:sldChg chg="addSp delSp modSp add mod ord">
        <pc:chgData name="Grady Kurpasi" userId="5a91dfeba158c9e9" providerId="LiveId" clId="{60A1BF8C-FB03-4945-B9EC-64AE7D86DB53}" dt="2021-04-10T23:42:17.306" v="16025" actId="20577"/>
        <pc:sldMkLst>
          <pc:docMk/>
          <pc:sldMk cId="2543852978" sldId="340"/>
        </pc:sldMkLst>
        <pc:spChg chg="mod">
          <ac:chgData name="Grady Kurpasi" userId="5a91dfeba158c9e9" providerId="LiveId" clId="{60A1BF8C-FB03-4945-B9EC-64AE7D86DB53}" dt="2021-04-10T23:42:17.306" v="16025" actId="20577"/>
          <ac:spMkLst>
            <pc:docMk/>
            <pc:sldMk cId="2543852978" sldId="340"/>
            <ac:spMk id="7" creationId="{C5E93D3E-CFE9-4BE0-8941-6BE298A54B09}"/>
          </ac:spMkLst>
        </pc:spChg>
        <pc:cxnChg chg="add mod">
          <ac:chgData name="Grady Kurpasi" userId="5a91dfeba158c9e9" providerId="LiveId" clId="{60A1BF8C-FB03-4945-B9EC-64AE7D86DB53}" dt="2021-04-10T23:41:49.463" v="16010" actId="1582"/>
          <ac:cxnSpMkLst>
            <pc:docMk/>
            <pc:sldMk cId="2543852978" sldId="340"/>
            <ac:cxnSpMk id="9" creationId="{0A571B50-C620-422A-90D8-86190A0141FE}"/>
          </ac:cxnSpMkLst>
        </pc:cxnChg>
        <pc:cxnChg chg="add mod">
          <ac:chgData name="Grady Kurpasi" userId="5a91dfeba158c9e9" providerId="LiveId" clId="{60A1BF8C-FB03-4945-B9EC-64AE7D86DB53}" dt="2021-04-10T23:41:56.369" v="16012" actId="1076"/>
          <ac:cxnSpMkLst>
            <pc:docMk/>
            <pc:sldMk cId="2543852978" sldId="340"/>
            <ac:cxnSpMk id="45" creationId="{2DA48534-8D3A-40EF-8E94-6928F12FBB5D}"/>
          </ac:cxnSpMkLst>
        </pc:cxnChg>
        <pc:cxnChg chg="add mod">
          <ac:chgData name="Grady Kurpasi" userId="5a91dfeba158c9e9" providerId="LiveId" clId="{60A1BF8C-FB03-4945-B9EC-64AE7D86DB53}" dt="2021-04-10T23:42:07.328" v="16015" actId="14100"/>
          <ac:cxnSpMkLst>
            <pc:docMk/>
            <pc:sldMk cId="2543852978" sldId="340"/>
            <ac:cxnSpMk id="47" creationId="{DFB6D9B4-39DA-497E-8D28-F568407003AD}"/>
          </ac:cxnSpMkLst>
        </pc:cxnChg>
        <pc:cxnChg chg="add del">
          <ac:chgData name="Grady Kurpasi" userId="5a91dfeba158c9e9" providerId="LiveId" clId="{60A1BF8C-FB03-4945-B9EC-64AE7D86DB53}" dt="2021-04-10T23:41:26.209" v="16006" actId="478"/>
          <ac:cxnSpMkLst>
            <pc:docMk/>
            <pc:sldMk cId="2543852978" sldId="340"/>
            <ac:cxnSpMk id="51" creationId="{AF6836CE-6431-4D2E-A0C2-5D65F5E8CDA2}"/>
          </ac:cxnSpMkLst>
        </pc:cxnChg>
      </pc:sldChg>
      <pc:sldChg chg="addSp delSp modSp add del mod">
        <pc:chgData name="Grady Kurpasi" userId="5a91dfeba158c9e9" providerId="LiveId" clId="{60A1BF8C-FB03-4945-B9EC-64AE7D86DB53}" dt="2021-04-11T01:02:45.575" v="16700" actId="2696"/>
        <pc:sldMkLst>
          <pc:docMk/>
          <pc:sldMk cId="1596393100" sldId="341"/>
        </pc:sldMkLst>
        <pc:spChg chg="del">
          <ac:chgData name="Grady Kurpasi" userId="5a91dfeba158c9e9" providerId="LiveId" clId="{60A1BF8C-FB03-4945-B9EC-64AE7D86DB53}" dt="2021-04-11T00:31:03.537" v="16209" actId="478"/>
          <ac:spMkLst>
            <pc:docMk/>
            <pc:sldMk cId="1596393100" sldId="341"/>
            <ac:spMk id="7" creationId="{C5E93D3E-CFE9-4BE0-8941-6BE298A54B09}"/>
          </ac:spMkLst>
        </pc:spChg>
        <pc:spChg chg="mod">
          <ac:chgData name="Grady Kurpasi" userId="5a91dfeba158c9e9" providerId="LiveId" clId="{60A1BF8C-FB03-4945-B9EC-64AE7D86DB53}" dt="2021-04-10T23:46:49.150" v="16154" actId="20577"/>
          <ac:spMkLst>
            <pc:docMk/>
            <pc:sldMk cId="1596393100" sldId="341"/>
            <ac:spMk id="13" creationId="{B53095EB-7CBF-4664-960A-156B7B1A49B7}"/>
          </ac:spMkLst>
        </pc:spChg>
        <pc:spChg chg="add mod">
          <ac:chgData name="Grady Kurpasi" userId="5a91dfeba158c9e9" providerId="LiveId" clId="{60A1BF8C-FB03-4945-B9EC-64AE7D86DB53}" dt="2021-04-11T00:48:44.836" v="16479" actId="1076"/>
          <ac:spMkLst>
            <pc:docMk/>
            <pc:sldMk cId="1596393100" sldId="341"/>
            <ac:spMk id="16" creationId="{57F84A8F-6C2A-433C-8827-6BAFB8691E26}"/>
          </ac:spMkLst>
        </pc:spChg>
        <pc:spChg chg="mod">
          <ac:chgData name="Grady Kurpasi" userId="5a91dfeba158c9e9" providerId="LiveId" clId="{60A1BF8C-FB03-4945-B9EC-64AE7D86DB53}" dt="2021-04-11T00:28:19.021" v="16179" actId="165"/>
          <ac:spMkLst>
            <pc:docMk/>
            <pc:sldMk cId="1596393100" sldId="341"/>
            <ac:spMk id="18" creationId="{B02F0324-FFEE-414B-9C90-CCBB1B8187E6}"/>
          </ac:spMkLst>
        </pc:spChg>
        <pc:spChg chg="mod">
          <ac:chgData name="Grady Kurpasi" userId="5a91dfeba158c9e9" providerId="LiveId" clId="{60A1BF8C-FB03-4945-B9EC-64AE7D86DB53}" dt="2021-04-11T00:28:19.021" v="16179" actId="165"/>
          <ac:spMkLst>
            <pc:docMk/>
            <pc:sldMk cId="1596393100" sldId="341"/>
            <ac:spMk id="19" creationId="{22F9F87B-8B88-42F1-B6FD-952072714801}"/>
          </ac:spMkLst>
        </pc:spChg>
        <pc:spChg chg="mod">
          <ac:chgData name="Grady Kurpasi" userId="5a91dfeba158c9e9" providerId="LiveId" clId="{60A1BF8C-FB03-4945-B9EC-64AE7D86DB53}" dt="2021-04-11T00:28:19.021" v="16179" actId="165"/>
          <ac:spMkLst>
            <pc:docMk/>
            <pc:sldMk cId="1596393100" sldId="341"/>
            <ac:spMk id="20" creationId="{AF18F098-FEAB-463A-B22F-7B2E8D627DB0}"/>
          </ac:spMkLst>
        </pc:spChg>
        <pc:spChg chg="add del">
          <ac:chgData name="Grady Kurpasi" userId="5a91dfeba158c9e9" providerId="LiveId" clId="{60A1BF8C-FB03-4945-B9EC-64AE7D86DB53}" dt="2021-04-11T00:30:48.888" v="16205" actId="11529"/>
          <ac:spMkLst>
            <pc:docMk/>
            <pc:sldMk cId="1596393100" sldId="341"/>
            <ac:spMk id="23" creationId="{D9A8FA2E-E5BB-468A-88B5-F96516B66C02}"/>
          </ac:spMkLst>
        </pc:spChg>
        <pc:spChg chg="mod">
          <ac:chgData name="Grady Kurpasi" userId="5a91dfeba158c9e9" providerId="LiveId" clId="{60A1BF8C-FB03-4945-B9EC-64AE7D86DB53}" dt="2021-04-11T00:28:19.021" v="16179" actId="165"/>
          <ac:spMkLst>
            <pc:docMk/>
            <pc:sldMk cId="1596393100" sldId="341"/>
            <ac:spMk id="32" creationId="{C6F10CE6-2E7D-4455-A320-DA6C520D750F}"/>
          </ac:spMkLst>
        </pc:spChg>
        <pc:spChg chg="mod">
          <ac:chgData name="Grady Kurpasi" userId="5a91dfeba158c9e9" providerId="LiveId" clId="{60A1BF8C-FB03-4945-B9EC-64AE7D86DB53}" dt="2021-04-11T00:28:19.021" v="16179" actId="165"/>
          <ac:spMkLst>
            <pc:docMk/>
            <pc:sldMk cId="1596393100" sldId="341"/>
            <ac:spMk id="33" creationId="{660519B3-D2B8-435A-A469-BCDE7DC21F04}"/>
          </ac:spMkLst>
        </pc:spChg>
        <pc:spChg chg="mod">
          <ac:chgData name="Grady Kurpasi" userId="5a91dfeba158c9e9" providerId="LiveId" clId="{60A1BF8C-FB03-4945-B9EC-64AE7D86DB53}" dt="2021-04-11T00:28:19.021" v="16179" actId="165"/>
          <ac:spMkLst>
            <pc:docMk/>
            <pc:sldMk cId="1596393100" sldId="341"/>
            <ac:spMk id="34" creationId="{02AB919C-F864-4CEF-B38C-844F17F8C3AA}"/>
          </ac:spMkLst>
        </pc:spChg>
        <pc:spChg chg="mod">
          <ac:chgData name="Grady Kurpasi" userId="5a91dfeba158c9e9" providerId="LiveId" clId="{60A1BF8C-FB03-4945-B9EC-64AE7D86DB53}" dt="2021-04-11T00:28:19.021" v="16179" actId="165"/>
          <ac:spMkLst>
            <pc:docMk/>
            <pc:sldMk cId="1596393100" sldId="341"/>
            <ac:spMk id="40" creationId="{ACDF4B44-C725-4F07-BE24-7F1188284CD5}"/>
          </ac:spMkLst>
        </pc:spChg>
        <pc:spChg chg="mod">
          <ac:chgData name="Grady Kurpasi" userId="5a91dfeba158c9e9" providerId="LiveId" clId="{60A1BF8C-FB03-4945-B9EC-64AE7D86DB53}" dt="2021-04-11T00:28:19.021" v="16179" actId="165"/>
          <ac:spMkLst>
            <pc:docMk/>
            <pc:sldMk cId="1596393100" sldId="341"/>
            <ac:spMk id="41" creationId="{581854E5-72F9-4013-8793-55D42EE7471A}"/>
          </ac:spMkLst>
        </pc:spChg>
        <pc:spChg chg="mod">
          <ac:chgData name="Grady Kurpasi" userId="5a91dfeba158c9e9" providerId="LiveId" clId="{60A1BF8C-FB03-4945-B9EC-64AE7D86DB53}" dt="2021-04-11T00:28:19.021" v="16179" actId="165"/>
          <ac:spMkLst>
            <pc:docMk/>
            <pc:sldMk cId="1596393100" sldId="341"/>
            <ac:spMk id="42" creationId="{57C754C6-C309-49D7-B4A7-839D6F8C73D6}"/>
          </ac:spMkLst>
        </pc:spChg>
        <pc:spChg chg="add mod ord">
          <ac:chgData name="Grady Kurpasi" userId="5a91dfeba158c9e9" providerId="LiveId" clId="{60A1BF8C-FB03-4945-B9EC-64AE7D86DB53}" dt="2021-04-11T00:50:40.505" v="16504" actId="1037"/>
          <ac:spMkLst>
            <pc:docMk/>
            <pc:sldMk cId="1596393100" sldId="341"/>
            <ac:spMk id="47" creationId="{35AE0EE3-9661-4C6F-ADC4-077398C48046}"/>
          </ac:spMkLst>
        </pc:spChg>
        <pc:spChg chg="add mod ord">
          <ac:chgData name="Grady Kurpasi" userId="5a91dfeba158c9e9" providerId="LiveId" clId="{60A1BF8C-FB03-4945-B9EC-64AE7D86DB53}" dt="2021-04-11T00:34:37.844" v="16242" actId="1582"/>
          <ac:spMkLst>
            <pc:docMk/>
            <pc:sldMk cId="1596393100" sldId="341"/>
            <ac:spMk id="49" creationId="{80C9984B-5C61-4E06-86BA-D4A02540C5C7}"/>
          </ac:spMkLst>
        </pc:spChg>
        <pc:spChg chg="add mod">
          <ac:chgData name="Grady Kurpasi" userId="5a91dfeba158c9e9" providerId="LiveId" clId="{60A1BF8C-FB03-4945-B9EC-64AE7D86DB53}" dt="2021-04-11T00:43:44.725" v="16421" actId="1582"/>
          <ac:spMkLst>
            <pc:docMk/>
            <pc:sldMk cId="1596393100" sldId="341"/>
            <ac:spMk id="56" creationId="{5026173D-F06F-4718-8B82-E0A74EC11217}"/>
          </ac:spMkLst>
        </pc:spChg>
        <pc:spChg chg="add mod ord">
          <ac:chgData name="Grady Kurpasi" userId="5a91dfeba158c9e9" providerId="LiveId" clId="{60A1BF8C-FB03-4945-B9EC-64AE7D86DB53}" dt="2021-04-11T00:44:07.323" v="16427" actId="167"/>
          <ac:spMkLst>
            <pc:docMk/>
            <pc:sldMk cId="1596393100" sldId="341"/>
            <ac:spMk id="57" creationId="{8CF23CFA-22B6-408A-8D2D-6BAE1A9EA6A3}"/>
          </ac:spMkLst>
        </pc:spChg>
        <pc:spChg chg="add mod">
          <ac:chgData name="Grady Kurpasi" userId="5a91dfeba158c9e9" providerId="LiveId" clId="{60A1BF8C-FB03-4945-B9EC-64AE7D86DB53}" dt="2021-04-11T00:49:51.825" v="16494" actId="1076"/>
          <ac:spMkLst>
            <pc:docMk/>
            <pc:sldMk cId="1596393100" sldId="341"/>
            <ac:spMk id="58" creationId="{5BC99631-B315-466D-87BF-F8751F6A2BFB}"/>
          </ac:spMkLst>
        </pc:spChg>
        <pc:spChg chg="mod">
          <ac:chgData name="Grady Kurpasi" userId="5a91dfeba158c9e9" providerId="LiveId" clId="{60A1BF8C-FB03-4945-B9EC-64AE7D86DB53}" dt="2021-04-11T00:35:28.616" v="16248"/>
          <ac:spMkLst>
            <pc:docMk/>
            <pc:sldMk cId="1596393100" sldId="341"/>
            <ac:spMk id="60" creationId="{82F3744E-0F63-4768-8997-3E70FFC808DE}"/>
          </ac:spMkLst>
        </pc:spChg>
        <pc:spChg chg="mod">
          <ac:chgData name="Grady Kurpasi" userId="5a91dfeba158c9e9" providerId="LiveId" clId="{60A1BF8C-FB03-4945-B9EC-64AE7D86DB53}" dt="2021-04-11T00:39:46.763" v="16255"/>
          <ac:spMkLst>
            <pc:docMk/>
            <pc:sldMk cId="1596393100" sldId="341"/>
            <ac:spMk id="64" creationId="{D6CB645E-38B8-461B-B3B5-8797FF38E26C}"/>
          </ac:spMkLst>
        </pc:spChg>
        <pc:spChg chg="mod">
          <ac:chgData name="Grady Kurpasi" userId="5a91dfeba158c9e9" providerId="LiveId" clId="{60A1BF8C-FB03-4945-B9EC-64AE7D86DB53}" dt="2021-04-11T00:39:56.169" v="16257"/>
          <ac:spMkLst>
            <pc:docMk/>
            <pc:sldMk cId="1596393100" sldId="341"/>
            <ac:spMk id="68" creationId="{82FC1D4A-0CCA-4B17-A8F4-DA33A7860F71}"/>
          </ac:spMkLst>
        </pc:spChg>
        <pc:spChg chg="add mod">
          <ac:chgData name="Grady Kurpasi" userId="5a91dfeba158c9e9" providerId="LiveId" clId="{60A1BF8C-FB03-4945-B9EC-64AE7D86DB53}" dt="2021-04-11T00:43:44.725" v="16421" actId="1582"/>
          <ac:spMkLst>
            <pc:docMk/>
            <pc:sldMk cId="1596393100" sldId="341"/>
            <ac:spMk id="71" creationId="{27C933E9-E60E-4D0C-882F-E0EA1A12942D}"/>
          </ac:spMkLst>
        </pc:spChg>
        <pc:spChg chg="mod">
          <ac:chgData name="Grady Kurpasi" userId="5a91dfeba158c9e9" providerId="LiveId" clId="{60A1BF8C-FB03-4945-B9EC-64AE7D86DB53}" dt="2021-04-11T00:45:40.377" v="16444" actId="20577"/>
          <ac:spMkLst>
            <pc:docMk/>
            <pc:sldMk cId="1596393100" sldId="341"/>
            <ac:spMk id="74" creationId="{B4DF041D-B02A-4C40-8F81-658052DDDB30}"/>
          </ac:spMkLst>
        </pc:spChg>
        <pc:spChg chg="mod">
          <ac:chgData name="Grady Kurpasi" userId="5a91dfeba158c9e9" providerId="LiveId" clId="{60A1BF8C-FB03-4945-B9EC-64AE7D86DB53}" dt="2021-04-11T00:45:42.744" v="16445" actId="20577"/>
          <ac:spMkLst>
            <pc:docMk/>
            <pc:sldMk cId="1596393100" sldId="341"/>
            <ac:spMk id="75" creationId="{24CAE1C4-1E5E-4841-A678-A6393AE88FFC}"/>
          </ac:spMkLst>
        </pc:spChg>
        <pc:spChg chg="add mod">
          <ac:chgData name="Grady Kurpasi" userId="5a91dfeba158c9e9" providerId="LiveId" clId="{60A1BF8C-FB03-4945-B9EC-64AE7D86DB53}" dt="2021-04-11T00:51:30.005" v="16512" actId="1038"/>
          <ac:spMkLst>
            <pc:docMk/>
            <pc:sldMk cId="1596393100" sldId="341"/>
            <ac:spMk id="78" creationId="{394DADC9-E8BB-4310-8502-C6D066ADBDDE}"/>
          </ac:spMkLst>
        </pc:spChg>
        <pc:spChg chg="add mod">
          <ac:chgData name="Grady Kurpasi" userId="5a91dfeba158c9e9" providerId="LiveId" clId="{60A1BF8C-FB03-4945-B9EC-64AE7D86DB53}" dt="2021-04-11T00:54:06.299" v="16554" actId="164"/>
          <ac:spMkLst>
            <pc:docMk/>
            <pc:sldMk cId="1596393100" sldId="341"/>
            <ac:spMk id="82" creationId="{B5EE796E-0C0C-45B2-864A-25C525E5C30F}"/>
          </ac:spMkLst>
        </pc:spChg>
        <pc:spChg chg="add mod">
          <ac:chgData name="Grady Kurpasi" userId="5a91dfeba158c9e9" providerId="LiveId" clId="{60A1BF8C-FB03-4945-B9EC-64AE7D86DB53}" dt="2021-04-11T00:54:06.299" v="16554" actId="164"/>
          <ac:spMkLst>
            <pc:docMk/>
            <pc:sldMk cId="1596393100" sldId="341"/>
            <ac:spMk id="83" creationId="{1CEB78CB-489B-470B-8CE3-A84B03F1AFF2}"/>
          </ac:spMkLst>
        </pc:spChg>
        <pc:spChg chg="add mod ord">
          <ac:chgData name="Grady Kurpasi" userId="5a91dfeba158c9e9" providerId="LiveId" clId="{60A1BF8C-FB03-4945-B9EC-64AE7D86DB53}" dt="2021-04-11T00:50:15.738" v="16497" actId="1076"/>
          <ac:spMkLst>
            <pc:docMk/>
            <pc:sldMk cId="1596393100" sldId="341"/>
            <ac:spMk id="87" creationId="{2FEDC332-1F7F-4173-858C-C51966B749E9}"/>
          </ac:spMkLst>
        </pc:spChg>
        <pc:spChg chg="add mod">
          <ac:chgData name="Grady Kurpasi" userId="5a91dfeba158c9e9" providerId="LiveId" clId="{60A1BF8C-FB03-4945-B9EC-64AE7D86DB53}" dt="2021-04-11T00:51:33.308" v="16513" actId="20577"/>
          <ac:spMkLst>
            <pc:docMk/>
            <pc:sldMk cId="1596393100" sldId="341"/>
            <ac:spMk id="108" creationId="{FF650416-177E-481B-9EB6-0BF6D5C80075}"/>
          </ac:spMkLst>
        </pc:spChg>
        <pc:spChg chg="add mod">
          <ac:chgData name="Grady Kurpasi" userId="5a91dfeba158c9e9" providerId="LiveId" clId="{60A1BF8C-FB03-4945-B9EC-64AE7D86DB53}" dt="2021-04-11T00:52:41.098" v="16523" actId="1035"/>
          <ac:spMkLst>
            <pc:docMk/>
            <pc:sldMk cId="1596393100" sldId="341"/>
            <ac:spMk id="115" creationId="{F0CA59FB-58A8-4047-B3DB-32C1AFFB8921}"/>
          </ac:spMkLst>
        </pc:spChg>
        <pc:spChg chg="del mod topLvl">
          <ac:chgData name="Grady Kurpasi" userId="5a91dfeba158c9e9" providerId="LiveId" clId="{60A1BF8C-FB03-4945-B9EC-64AE7D86DB53}" dt="2021-04-11T00:30:40.653" v="16203" actId="478"/>
          <ac:spMkLst>
            <pc:docMk/>
            <pc:sldMk cId="1596393100" sldId="341"/>
            <ac:spMk id="124" creationId="{536F13C8-1E4C-4E8C-B1B9-80D5E793E21B}"/>
          </ac:spMkLst>
        </pc:spChg>
        <pc:spChg chg="add mod">
          <ac:chgData name="Grady Kurpasi" userId="5a91dfeba158c9e9" providerId="LiveId" clId="{60A1BF8C-FB03-4945-B9EC-64AE7D86DB53}" dt="2021-04-11T00:56:58.829" v="16631" actId="1038"/>
          <ac:spMkLst>
            <pc:docMk/>
            <pc:sldMk cId="1596393100" sldId="341"/>
            <ac:spMk id="134" creationId="{8B74E7D1-8B7A-4BD9-AFD7-3DEBA44BF924}"/>
          </ac:spMkLst>
        </pc:spChg>
        <pc:spChg chg="add mod">
          <ac:chgData name="Grady Kurpasi" userId="5a91dfeba158c9e9" providerId="LiveId" clId="{60A1BF8C-FB03-4945-B9EC-64AE7D86DB53}" dt="2021-04-11T00:56:48.925" v="16620" actId="1037"/>
          <ac:spMkLst>
            <pc:docMk/>
            <pc:sldMk cId="1596393100" sldId="341"/>
            <ac:spMk id="135" creationId="{1CC94D32-C216-4C4C-B4A3-472E1E7E3DCA}"/>
          </ac:spMkLst>
        </pc:spChg>
        <pc:spChg chg="del mod topLvl">
          <ac:chgData name="Grady Kurpasi" userId="5a91dfeba158c9e9" providerId="LiveId" clId="{60A1BF8C-FB03-4945-B9EC-64AE7D86DB53}" dt="2021-04-11T00:30:40.653" v="16203" actId="478"/>
          <ac:spMkLst>
            <pc:docMk/>
            <pc:sldMk cId="1596393100" sldId="341"/>
            <ac:spMk id="156" creationId="{5C54BFB2-81F8-4474-9C27-00503644B66D}"/>
          </ac:spMkLst>
        </pc:spChg>
        <pc:spChg chg="del mod topLvl">
          <ac:chgData name="Grady Kurpasi" userId="5a91dfeba158c9e9" providerId="LiveId" clId="{60A1BF8C-FB03-4945-B9EC-64AE7D86DB53}" dt="2021-04-11T00:30:40.653" v="16203" actId="478"/>
          <ac:spMkLst>
            <pc:docMk/>
            <pc:sldMk cId="1596393100" sldId="341"/>
            <ac:spMk id="157" creationId="{C4337F8E-D542-4A18-A2AE-681D3EB9A2A1}"/>
          </ac:spMkLst>
        </pc:spChg>
        <pc:grpChg chg="del">
          <ac:chgData name="Grady Kurpasi" userId="5a91dfeba158c9e9" providerId="LiveId" clId="{60A1BF8C-FB03-4945-B9EC-64AE7D86DB53}" dt="2021-04-11T00:28:19.021" v="16179" actId="165"/>
          <ac:grpSpMkLst>
            <pc:docMk/>
            <pc:sldMk cId="1596393100" sldId="341"/>
            <ac:grpSpMk id="4" creationId="{44A78B2C-11AF-4F72-A16E-098DEBF01844}"/>
          </ac:grpSpMkLst>
        </pc:grpChg>
        <pc:grpChg chg="del mod topLvl">
          <ac:chgData name="Grady Kurpasi" userId="5a91dfeba158c9e9" providerId="LiveId" clId="{60A1BF8C-FB03-4945-B9EC-64AE7D86DB53}" dt="2021-04-11T00:30:40.653" v="16203" actId="478"/>
          <ac:grpSpMkLst>
            <pc:docMk/>
            <pc:sldMk cId="1596393100" sldId="341"/>
            <ac:grpSpMk id="17" creationId="{7CA37F79-D53E-4328-BDBF-BCDFA5CEC68A}"/>
          </ac:grpSpMkLst>
        </pc:grpChg>
        <pc:grpChg chg="add mod">
          <ac:chgData name="Grady Kurpasi" userId="5a91dfeba158c9e9" providerId="LiveId" clId="{60A1BF8C-FB03-4945-B9EC-64AE7D86DB53}" dt="2021-04-11T00:40:43.213" v="16286" actId="164"/>
          <ac:grpSpMkLst>
            <pc:docMk/>
            <pc:sldMk cId="1596393100" sldId="341"/>
            <ac:grpSpMk id="24" creationId="{D92A9EE8-EE8A-4053-8D3B-1B128B5ED7DB}"/>
          </ac:grpSpMkLst>
        </pc:grpChg>
        <pc:grpChg chg="add mod">
          <ac:chgData name="Grady Kurpasi" userId="5a91dfeba158c9e9" providerId="LiveId" clId="{60A1BF8C-FB03-4945-B9EC-64AE7D86DB53}" dt="2021-04-11T00:40:43.213" v="16286" actId="164"/>
          <ac:grpSpMkLst>
            <pc:docMk/>
            <pc:sldMk cId="1596393100" sldId="341"/>
            <ac:grpSpMk id="25" creationId="{9B54828B-5B9A-4E2A-8231-0A69DA5F724C}"/>
          </ac:grpSpMkLst>
        </pc:grpChg>
        <pc:grpChg chg="add mod">
          <ac:chgData name="Grady Kurpasi" userId="5a91dfeba158c9e9" providerId="LiveId" clId="{60A1BF8C-FB03-4945-B9EC-64AE7D86DB53}" dt="2021-04-11T00:41:49.477" v="16404" actId="1037"/>
          <ac:grpSpMkLst>
            <pc:docMk/>
            <pc:sldMk cId="1596393100" sldId="341"/>
            <ac:grpSpMk id="26" creationId="{611AE041-311F-4C2C-96CD-762113ED76F4}"/>
          </ac:grpSpMkLst>
        </pc:grpChg>
        <pc:grpChg chg="add mod">
          <ac:chgData name="Grady Kurpasi" userId="5a91dfeba158c9e9" providerId="LiveId" clId="{60A1BF8C-FB03-4945-B9EC-64AE7D86DB53}" dt="2021-04-11T00:54:06.299" v="16554" actId="164"/>
          <ac:grpSpMkLst>
            <pc:docMk/>
            <pc:sldMk cId="1596393100" sldId="341"/>
            <ac:grpSpMk id="27" creationId="{2E16DE2C-C60A-485C-96B4-3E980FE17848}"/>
          </ac:grpSpMkLst>
        </pc:grpChg>
        <pc:grpChg chg="del mod topLvl">
          <ac:chgData name="Grady Kurpasi" userId="5a91dfeba158c9e9" providerId="LiveId" clId="{60A1BF8C-FB03-4945-B9EC-64AE7D86DB53}" dt="2021-04-11T00:30:40.653" v="16203" actId="478"/>
          <ac:grpSpMkLst>
            <pc:docMk/>
            <pc:sldMk cId="1596393100" sldId="341"/>
            <ac:grpSpMk id="31" creationId="{57789511-F4A4-4DFF-82A2-A1BEFF2DD8EF}"/>
          </ac:grpSpMkLst>
        </pc:grpChg>
        <pc:grpChg chg="del mod topLvl">
          <ac:chgData name="Grady Kurpasi" userId="5a91dfeba158c9e9" providerId="LiveId" clId="{60A1BF8C-FB03-4945-B9EC-64AE7D86DB53}" dt="2021-04-11T00:30:40.653" v="16203" actId="478"/>
          <ac:grpSpMkLst>
            <pc:docMk/>
            <pc:sldMk cId="1596393100" sldId="341"/>
            <ac:grpSpMk id="39" creationId="{405B46A3-ED5D-4360-B437-C6CD7DA043A8}"/>
          </ac:grpSpMkLst>
        </pc:grpChg>
        <pc:grpChg chg="add mod">
          <ac:chgData name="Grady Kurpasi" userId="5a91dfeba158c9e9" providerId="LiveId" clId="{60A1BF8C-FB03-4945-B9EC-64AE7D86DB53}" dt="2021-04-11T00:40:43.213" v="16286" actId="164"/>
          <ac:grpSpMkLst>
            <pc:docMk/>
            <pc:sldMk cId="1596393100" sldId="341"/>
            <ac:grpSpMk id="59" creationId="{826092E9-CE5D-460D-8312-6A8337CAC0B1}"/>
          </ac:grpSpMkLst>
        </pc:grpChg>
        <pc:grpChg chg="add mod">
          <ac:chgData name="Grady Kurpasi" userId="5a91dfeba158c9e9" providerId="LiveId" clId="{60A1BF8C-FB03-4945-B9EC-64AE7D86DB53}" dt="2021-04-11T00:40:43.213" v="16286" actId="164"/>
          <ac:grpSpMkLst>
            <pc:docMk/>
            <pc:sldMk cId="1596393100" sldId="341"/>
            <ac:grpSpMk id="63" creationId="{53A6DB5F-BAE1-45C8-A003-7CC31933226B}"/>
          </ac:grpSpMkLst>
        </pc:grpChg>
        <pc:grpChg chg="add mod">
          <ac:chgData name="Grady Kurpasi" userId="5a91dfeba158c9e9" providerId="LiveId" clId="{60A1BF8C-FB03-4945-B9EC-64AE7D86DB53}" dt="2021-04-11T00:53:09.861" v="16543" actId="1038"/>
          <ac:grpSpMkLst>
            <pc:docMk/>
            <pc:sldMk cId="1596393100" sldId="341"/>
            <ac:grpSpMk id="67" creationId="{AFD79FDE-08EE-461F-A6DD-C6EB5F7836DE}"/>
          </ac:grpSpMkLst>
        </pc:grpChg>
        <pc:grpChg chg="add mod">
          <ac:chgData name="Grady Kurpasi" userId="5a91dfeba158c9e9" providerId="LiveId" clId="{60A1BF8C-FB03-4945-B9EC-64AE7D86DB53}" dt="2021-04-11T00:43:53.736" v="16423" actId="207"/>
          <ac:grpSpMkLst>
            <pc:docMk/>
            <pc:sldMk cId="1596393100" sldId="341"/>
            <ac:grpSpMk id="73" creationId="{F59ED975-6416-4FB0-9F97-BD5DAB4D8AAA}"/>
          </ac:grpSpMkLst>
        </pc:grpChg>
        <pc:grpChg chg="add mod">
          <ac:chgData name="Grady Kurpasi" userId="5a91dfeba158c9e9" providerId="LiveId" clId="{60A1BF8C-FB03-4945-B9EC-64AE7D86DB53}" dt="2021-04-11T00:54:10.747" v="16578" actId="1037"/>
          <ac:grpSpMkLst>
            <pc:docMk/>
            <pc:sldMk cId="1596393100" sldId="341"/>
            <ac:grpSpMk id="122" creationId="{968DEB3B-14F8-4368-B364-7DE334E1ECF8}"/>
          </ac:grpSpMkLst>
        </pc:grpChg>
        <pc:picChg chg="add mod">
          <ac:chgData name="Grady Kurpasi" userId="5a91dfeba158c9e9" providerId="LiveId" clId="{60A1BF8C-FB03-4945-B9EC-64AE7D86DB53}" dt="2021-04-11T00:50:40.505" v="16504" actId="1037"/>
          <ac:picMkLst>
            <pc:docMk/>
            <pc:sldMk cId="1596393100" sldId="341"/>
            <ac:picMk id="45" creationId="{857F470A-7B84-4927-A997-88689E4AF3B6}"/>
          </ac:picMkLst>
        </pc:picChg>
        <pc:picChg chg="add mod">
          <ac:chgData name="Grady Kurpasi" userId="5a91dfeba158c9e9" providerId="LiveId" clId="{60A1BF8C-FB03-4945-B9EC-64AE7D86DB53}" dt="2021-04-11T00:34:44.159" v="16243" actId="2085"/>
          <ac:picMkLst>
            <pc:docMk/>
            <pc:sldMk cId="1596393100" sldId="341"/>
            <ac:picMk id="48" creationId="{F7F2FB62-49D9-4F32-B3B2-4B1BB24E25AE}"/>
          </ac:picMkLst>
        </pc:picChg>
        <pc:picChg chg="mod">
          <ac:chgData name="Grady Kurpasi" userId="5a91dfeba158c9e9" providerId="LiveId" clId="{60A1BF8C-FB03-4945-B9EC-64AE7D86DB53}" dt="2021-04-11T00:35:28.616" v="16248"/>
          <ac:picMkLst>
            <pc:docMk/>
            <pc:sldMk cId="1596393100" sldId="341"/>
            <ac:picMk id="61" creationId="{75096E94-6DDF-4B06-AB67-8A243385F3A3}"/>
          </ac:picMkLst>
        </pc:picChg>
        <pc:picChg chg="mod">
          <ac:chgData name="Grady Kurpasi" userId="5a91dfeba158c9e9" providerId="LiveId" clId="{60A1BF8C-FB03-4945-B9EC-64AE7D86DB53}" dt="2021-04-11T00:39:46.763" v="16255"/>
          <ac:picMkLst>
            <pc:docMk/>
            <pc:sldMk cId="1596393100" sldId="341"/>
            <ac:picMk id="65" creationId="{4313AEDF-DBE4-43AB-8669-3C6564C231A1}"/>
          </ac:picMkLst>
        </pc:picChg>
        <pc:picChg chg="mod">
          <ac:chgData name="Grady Kurpasi" userId="5a91dfeba158c9e9" providerId="LiveId" clId="{60A1BF8C-FB03-4945-B9EC-64AE7D86DB53}" dt="2021-04-11T00:39:56.169" v="16257"/>
          <ac:picMkLst>
            <pc:docMk/>
            <pc:sldMk cId="1596393100" sldId="341"/>
            <ac:picMk id="69" creationId="{E466EDC3-3312-46E3-B46B-B5CFD09F1FE1}"/>
          </ac:picMkLst>
        </pc:picChg>
        <pc:cxnChg chg="del mod topLvl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6" creationId="{A52FF9C3-18BA-42C3-8084-7EEE03ED475F}"/>
          </ac:cxnSpMkLst>
        </pc:cxnChg>
        <pc:cxnChg chg="del mod topLvl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8" creationId="{8ABAD25C-D73D-4F40-BC05-8BE4FB57AC93}"/>
          </ac:cxnSpMkLst>
        </pc:cxnChg>
        <pc:cxnChg chg="add mod">
          <ac:chgData name="Grady Kurpasi" userId="5a91dfeba158c9e9" providerId="LiveId" clId="{60A1BF8C-FB03-4945-B9EC-64AE7D86DB53}" dt="2021-04-11T00:50:40.505" v="16504" actId="1037"/>
          <ac:cxnSpMkLst>
            <pc:docMk/>
            <pc:sldMk cId="1596393100" sldId="341"/>
            <ac:cxnSpMk id="9" creationId="{CA92B0B5-E457-4DE4-8883-9CD312B99079}"/>
          </ac:cxnSpMkLst>
        </pc:cxnChg>
        <pc:cxnChg chg="mod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14" creationId="{21F7A84B-753E-4FE3-A8C1-8EC0C610495B}"/>
          </ac:cxnSpMkLst>
        </pc:cxnChg>
        <pc:cxnChg chg="mod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21" creationId="{7E4F6695-21BE-49FE-98BB-6B8BA7C64310}"/>
          </ac:cxnSpMkLst>
        </pc:cxnChg>
        <pc:cxnChg chg="mod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22" creationId="{47FCB7B2-752D-46C8-8934-0DB127C6CBC5}"/>
          </ac:cxnSpMkLst>
        </pc:cxnChg>
        <pc:cxnChg chg="mod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35" creationId="{A6B0B782-6FCA-4EA3-B7AA-372459E8CEF8}"/>
          </ac:cxnSpMkLst>
        </pc:cxnChg>
        <pc:cxnChg chg="mod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36" creationId="{CFD41376-8642-4E72-8D87-870685574569}"/>
          </ac:cxnSpMkLst>
        </pc:cxnChg>
        <pc:cxnChg chg="mod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38" creationId="{4FC9B56D-0057-42BF-9BFB-986FC2622412}"/>
          </ac:cxnSpMkLst>
        </pc:cxnChg>
        <pc:cxnChg chg="mod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43" creationId="{1271E02D-6DF1-4B2B-BB2E-CB0C51E9AE66}"/>
          </ac:cxnSpMkLst>
        </pc:cxnChg>
        <pc:cxnChg chg="mod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44" creationId="{F4F7F198-4F3F-4A35-ADCB-A84FD65AC83E}"/>
          </ac:cxnSpMkLst>
        </pc:cxnChg>
        <pc:cxnChg chg="mod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46" creationId="{3E3D598C-F752-449C-92AE-DB3E215BE31A}"/>
          </ac:cxnSpMkLst>
        </pc:cxnChg>
        <pc:cxnChg chg="add mod ord">
          <ac:chgData name="Grady Kurpasi" userId="5a91dfeba158c9e9" providerId="LiveId" clId="{60A1BF8C-FB03-4945-B9EC-64AE7D86DB53}" dt="2021-04-11T00:34:37.844" v="16242" actId="1582"/>
          <ac:cxnSpMkLst>
            <pc:docMk/>
            <pc:sldMk cId="1596393100" sldId="341"/>
            <ac:cxnSpMk id="50" creationId="{ECC1AC26-D66A-40CC-B4F1-741F5AE2931C}"/>
          </ac:cxnSpMkLst>
        </pc:cxnChg>
        <pc:cxnChg chg="del mod topLvl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51" creationId="{AF6836CE-6431-4D2E-A0C2-5D65F5E8CDA2}"/>
          </ac:cxnSpMkLst>
        </pc:cxnChg>
        <pc:cxnChg chg="add mod">
          <ac:chgData name="Grady Kurpasi" userId="5a91dfeba158c9e9" providerId="LiveId" clId="{60A1BF8C-FB03-4945-B9EC-64AE7D86DB53}" dt="2021-04-11T00:51:30.005" v="16512" actId="1038"/>
          <ac:cxnSpMkLst>
            <pc:docMk/>
            <pc:sldMk cId="1596393100" sldId="341"/>
            <ac:cxnSpMk id="52" creationId="{3B4F339C-D744-4271-8EFF-49192877DB0F}"/>
          </ac:cxnSpMkLst>
        </pc:cxnChg>
        <pc:cxnChg chg="del mod topLvl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53" creationId="{B9B956D0-B562-4775-B1E8-76A790FE8E32}"/>
          </ac:cxnSpMkLst>
        </pc:cxnChg>
        <pc:cxnChg chg="del mod topLvl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54" creationId="{1BA505B3-C871-4280-B75D-6A084EA2EDFC}"/>
          </ac:cxnSpMkLst>
        </pc:cxnChg>
        <pc:cxnChg chg="del mod topLvl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55" creationId="{C021D0A6-D263-4BC7-8445-8070F64E57FC}"/>
          </ac:cxnSpMkLst>
        </pc:cxnChg>
        <pc:cxnChg chg="mod">
          <ac:chgData name="Grady Kurpasi" userId="5a91dfeba158c9e9" providerId="LiveId" clId="{60A1BF8C-FB03-4945-B9EC-64AE7D86DB53}" dt="2021-04-11T00:35:28.616" v="16248"/>
          <ac:cxnSpMkLst>
            <pc:docMk/>
            <pc:sldMk cId="1596393100" sldId="341"/>
            <ac:cxnSpMk id="62" creationId="{895CCC5E-87E3-4CA6-9698-5A6759975840}"/>
          </ac:cxnSpMkLst>
        </pc:cxnChg>
        <pc:cxnChg chg="mod">
          <ac:chgData name="Grady Kurpasi" userId="5a91dfeba158c9e9" providerId="LiveId" clId="{60A1BF8C-FB03-4945-B9EC-64AE7D86DB53}" dt="2021-04-11T00:39:46.763" v="16255"/>
          <ac:cxnSpMkLst>
            <pc:docMk/>
            <pc:sldMk cId="1596393100" sldId="341"/>
            <ac:cxnSpMk id="66" creationId="{F8DBF4BA-6BCA-4453-8ED6-C37CB0DC46AE}"/>
          </ac:cxnSpMkLst>
        </pc:cxnChg>
        <pc:cxnChg chg="mod">
          <ac:chgData name="Grady Kurpasi" userId="5a91dfeba158c9e9" providerId="LiveId" clId="{60A1BF8C-FB03-4945-B9EC-64AE7D86DB53}" dt="2021-04-11T00:39:56.169" v="16257"/>
          <ac:cxnSpMkLst>
            <pc:docMk/>
            <pc:sldMk cId="1596393100" sldId="341"/>
            <ac:cxnSpMk id="70" creationId="{6B7ADC3D-3B6B-4033-80D6-C1AC9A167060}"/>
          </ac:cxnSpMkLst>
        </pc:cxnChg>
        <pc:cxnChg chg="add mod or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79" creationId="{5B9C8D9C-ADF7-4176-BF6C-0AF4689BE86B}"/>
          </ac:cxnSpMkLst>
        </pc:cxnChg>
        <pc:cxnChg chg="add mod or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80" creationId="{363C25FF-FC7B-4CE9-8CEB-AE233B0C4294}"/>
          </ac:cxnSpMkLst>
        </pc:cxnChg>
        <pc:cxnChg chg="add mo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84" creationId="{27C19D62-532D-45CA-879D-E6BF3303F9C3}"/>
          </ac:cxnSpMkLst>
        </pc:cxnChg>
        <pc:cxnChg chg="add mo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85" creationId="{203FF4FA-4ED4-453C-BD32-DE0E4E7E6149}"/>
          </ac:cxnSpMkLst>
        </pc:cxnChg>
        <pc:cxnChg chg="add del mod">
          <ac:chgData name="Grady Kurpasi" userId="5a91dfeba158c9e9" providerId="LiveId" clId="{60A1BF8C-FB03-4945-B9EC-64AE7D86DB53}" dt="2021-04-11T00:49:34.254" v="16490" actId="478"/>
          <ac:cxnSpMkLst>
            <pc:docMk/>
            <pc:sldMk cId="1596393100" sldId="341"/>
            <ac:cxnSpMk id="88" creationId="{B4C0860B-A00D-4CEE-B8E6-3F8BC93D924A}"/>
          </ac:cxnSpMkLst>
        </pc:cxnChg>
        <pc:cxnChg chg="add mo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95" creationId="{98F6CA5F-2E7C-46E1-A21D-C677A236B745}"/>
          </ac:cxnSpMkLst>
        </pc:cxnChg>
        <pc:cxnChg chg="add del mod">
          <ac:chgData name="Grady Kurpasi" userId="5a91dfeba158c9e9" providerId="LiveId" clId="{60A1BF8C-FB03-4945-B9EC-64AE7D86DB53}" dt="2021-04-11T00:48:23.455" v="16476" actId="478"/>
          <ac:cxnSpMkLst>
            <pc:docMk/>
            <pc:sldMk cId="1596393100" sldId="341"/>
            <ac:cxnSpMk id="96" creationId="{547EFD4B-9E88-42C1-A57D-95773085B3E8}"/>
          </ac:cxnSpMkLst>
        </pc:cxnChg>
        <pc:cxnChg chg="add mo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99" creationId="{951BABD4-6F7E-4360-B03D-4F6CBCAAD7BB}"/>
          </ac:cxnSpMkLst>
        </pc:cxnChg>
        <pc:cxnChg chg="add mo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102" creationId="{2D3AAACD-9CAC-4A9C-BAAA-ACB14E5A3334}"/>
          </ac:cxnSpMkLst>
        </pc:cxnChg>
        <pc:cxnChg chg="add mo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104" creationId="{5300B7BF-6936-4C30-95BB-F2CD128526D6}"/>
          </ac:cxnSpMkLst>
        </pc:cxnChg>
        <pc:cxnChg chg="add mod">
          <ac:chgData name="Grady Kurpasi" userId="5a91dfeba158c9e9" providerId="LiveId" clId="{60A1BF8C-FB03-4945-B9EC-64AE7D86DB53}" dt="2021-04-11T00:50:40.505" v="16504" actId="1037"/>
          <ac:cxnSpMkLst>
            <pc:docMk/>
            <pc:sldMk cId="1596393100" sldId="341"/>
            <ac:cxnSpMk id="110" creationId="{BBB7FDB9-FEFA-419B-ABB6-2801C41254A6}"/>
          </ac:cxnSpMkLst>
        </pc:cxnChg>
        <pc:cxnChg chg="add mod">
          <ac:chgData name="Grady Kurpasi" userId="5a91dfeba158c9e9" providerId="LiveId" clId="{60A1BF8C-FB03-4945-B9EC-64AE7D86DB53}" dt="2021-04-11T00:52:41.098" v="16523" actId="1035"/>
          <ac:cxnSpMkLst>
            <pc:docMk/>
            <pc:sldMk cId="1596393100" sldId="341"/>
            <ac:cxnSpMk id="116" creationId="{38CE877D-A642-4A0E-A4B7-F6406035ADC4}"/>
          </ac:cxnSpMkLst>
        </pc:cxnChg>
        <pc:cxnChg chg="add mo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119" creationId="{BD241223-8BA1-4724-96D3-FF60C919D53E}"/>
          </ac:cxnSpMkLst>
        </pc:cxnChg>
        <pc:cxnChg chg="add mo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123" creationId="{87D29891-EA99-4D64-8D4B-509D89568278}"/>
          </ac:cxnSpMkLst>
        </pc:cxnChg>
        <pc:cxnChg chg="add mo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125" creationId="{0D7562F9-1FA0-423B-B83A-DF6C0B95E755}"/>
          </ac:cxnSpMkLst>
        </pc:cxnChg>
        <pc:cxnChg chg="add mo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132" creationId="{2DEBC8FB-5955-4173-9717-78CE7F3C2BD8}"/>
          </ac:cxnSpMkLst>
        </pc:cxnChg>
      </pc:sldChg>
      <pc:sldChg chg="addSp delSp modSp add del mod">
        <pc:chgData name="Grady Kurpasi" userId="5a91dfeba158c9e9" providerId="LiveId" clId="{60A1BF8C-FB03-4945-B9EC-64AE7D86DB53}" dt="2021-04-11T01:02:49.499" v="16701" actId="2696"/>
        <pc:sldMkLst>
          <pc:docMk/>
          <pc:sldMk cId="1327306337" sldId="342"/>
        </pc:sldMkLst>
        <pc:spChg chg="add mod">
          <ac:chgData name="Grady Kurpasi" userId="5a91dfeba158c9e9" providerId="LiveId" clId="{60A1BF8C-FB03-4945-B9EC-64AE7D86DB53}" dt="2021-04-11T00:57:45.879" v="16638" actId="1076"/>
          <ac:spMkLst>
            <pc:docMk/>
            <pc:sldMk cId="1327306337" sldId="342"/>
            <ac:spMk id="72" creationId="{E58806D0-8AE2-4124-87D0-53F0716DFFFD}"/>
          </ac:spMkLst>
        </pc:spChg>
        <pc:spChg chg="mod">
          <ac:chgData name="Grady Kurpasi" userId="5a91dfeba158c9e9" providerId="LiveId" clId="{60A1BF8C-FB03-4945-B9EC-64AE7D86DB53}" dt="2021-04-11T00:59:39.851" v="16648" actId="14100"/>
          <ac:spMkLst>
            <pc:docMk/>
            <pc:sldMk cId="1327306337" sldId="342"/>
            <ac:spMk id="134" creationId="{8B74E7D1-8B7A-4BD9-AFD7-3DEBA44BF924}"/>
          </ac:spMkLst>
        </pc:spChg>
        <pc:spChg chg="del mod">
          <ac:chgData name="Grady Kurpasi" userId="5a91dfeba158c9e9" providerId="LiveId" clId="{60A1BF8C-FB03-4945-B9EC-64AE7D86DB53}" dt="2021-04-11T00:57:48.116" v="16639" actId="478"/>
          <ac:spMkLst>
            <pc:docMk/>
            <pc:sldMk cId="1327306337" sldId="342"/>
            <ac:spMk id="135" creationId="{1CC94D32-C216-4C4C-B4A3-472E1E7E3DCA}"/>
          </ac:spMkLst>
        </pc:spChg>
      </pc:sldChg>
      <pc:sldChg chg="addSp delSp modSp add mod">
        <pc:chgData name="Grady Kurpasi" userId="5a91dfeba158c9e9" providerId="LiveId" clId="{60A1BF8C-FB03-4945-B9EC-64AE7D86DB53}" dt="2021-04-11T11:30:14.755" v="17539"/>
        <pc:sldMkLst>
          <pc:docMk/>
          <pc:sldMk cId="3430127237" sldId="343"/>
        </pc:sldMkLst>
        <pc:spChg chg="ord">
          <ac:chgData name="Grady Kurpasi" userId="5a91dfeba158c9e9" providerId="LiveId" clId="{60A1BF8C-FB03-4945-B9EC-64AE7D86DB53}" dt="2021-04-11T01:01:03.332" v="16683" actId="167"/>
          <ac:spMkLst>
            <pc:docMk/>
            <pc:sldMk cId="3430127237" sldId="343"/>
            <ac:spMk id="57" creationId="{8CF23CFA-22B6-408A-8D2D-6BAE1A9EA6A3}"/>
          </ac:spMkLst>
        </pc:spChg>
        <pc:spChg chg="mod">
          <ac:chgData name="Grady Kurpasi" userId="5a91dfeba158c9e9" providerId="LiveId" clId="{60A1BF8C-FB03-4945-B9EC-64AE7D86DB53}" dt="2021-04-11T01:00:22.016" v="16677" actId="20577"/>
          <ac:spMkLst>
            <pc:docMk/>
            <pc:sldMk cId="3430127237" sldId="343"/>
            <ac:spMk id="72" creationId="{E58806D0-8AE2-4124-87D0-53F0716DFFFD}"/>
          </ac:spMkLst>
        </pc:spChg>
        <pc:spChg chg="del">
          <ac:chgData name="Grady Kurpasi" userId="5a91dfeba158c9e9" providerId="LiveId" clId="{60A1BF8C-FB03-4945-B9EC-64AE7D86DB53}" dt="2021-04-11T01:14:28.725" v="17153" actId="478"/>
          <ac:spMkLst>
            <pc:docMk/>
            <pc:sldMk cId="3430127237" sldId="343"/>
            <ac:spMk id="78" creationId="{394DADC9-E8BB-4310-8502-C6D066ADBDDE}"/>
          </ac:spMkLst>
        </pc:spChg>
        <pc:spChg chg="mod">
          <ac:chgData name="Grady Kurpasi" userId="5a91dfeba158c9e9" providerId="LiveId" clId="{60A1BF8C-FB03-4945-B9EC-64AE7D86DB53}" dt="2021-04-11T11:30:14.755" v="17539"/>
          <ac:spMkLst>
            <pc:docMk/>
            <pc:sldMk cId="3430127237" sldId="343"/>
            <ac:spMk id="80" creationId="{A6328417-BF74-4EA8-B6DF-E2985DD092CF}"/>
          </ac:spMkLst>
        </pc:spChg>
        <pc:spChg chg="add mod">
          <ac:chgData name="Grady Kurpasi" userId="5a91dfeba158c9e9" providerId="LiveId" clId="{60A1BF8C-FB03-4945-B9EC-64AE7D86DB53}" dt="2021-04-11T00:59:51.300" v="16651"/>
          <ac:spMkLst>
            <pc:docMk/>
            <pc:sldMk cId="3430127237" sldId="343"/>
            <ac:spMk id="81" creationId="{1C31C7C7-B46A-496E-8B51-68953FD05FDA}"/>
          </ac:spMkLst>
        </pc:spChg>
        <pc:spChg chg="add mod">
          <ac:chgData name="Grady Kurpasi" userId="5a91dfeba158c9e9" providerId="LiveId" clId="{60A1BF8C-FB03-4945-B9EC-64AE7D86DB53}" dt="2021-04-11T00:59:51.300" v="16651"/>
          <ac:spMkLst>
            <pc:docMk/>
            <pc:sldMk cId="3430127237" sldId="343"/>
            <ac:spMk id="86" creationId="{7E6021DB-2E3C-4DFA-8114-F37C4742D6AE}"/>
          </ac:spMkLst>
        </pc:spChg>
        <pc:spChg chg="add mod">
          <ac:chgData name="Grady Kurpasi" userId="5a91dfeba158c9e9" providerId="LiveId" clId="{60A1BF8C-FB03-4945-B9EC-64AE7D86DB53}" dt="2021-04-11T01:14:29.204" v="17154"/>
          <ac:spMkLst>
            <pc:docMk/>
            <pc:sldMk cId="3430127237" sldId="343"/>
            <ac:spMk id="94" creationId="{73845372-A454-4095-8B1F-3CE370F0629A}"/>
          </ac:spMkLst>
        </pc:spChg>
        <pc:spChg chg="mod">
          <ac:chgData name="Grady Kurpasi" userId="5a91dfeba158c9e9" providerId="LiveId" clId="{60A1BF8C-FB03-4945-B9EC-64AE7D86DB53}" dt="2021-04-11T11:30:14.755" v="17539"/>
          <ac:spMkLst>
            <pc:docMk/>
            <pc:sldMk cId="3430127237" sldId="343"/>
            <ac:spMk id="95" creationId="{F2FE4888-8A89-43BE-9429-822A74CA7745}"/>
          </ac:spMkLst>
        </pc:spChg>
        <pc:spChg chg="add mod">
          <ac:chgData name="Grady Kurpasi" userId="5a91dfeba158c9e9" providerId="LiveId" clId="{60A1BF8C-FB03-4945-B9EC-64AE7D86DB53}" dt="2021-04-11T01:14:29.204" v="17154"/>
          <ac:spMkLst>
            <pc:docMk/>
            <pc:sldMk cId="3430127237" sldId="343"/>
            <ac:spMk id="100" creationId="{80D23C3F-FB84-40A1-92C5-380E83A64371}"/>
          </ac:spMkLst>
        </pc:spChg>
        <pc:spChg chg="add mod">
          <ac:chgData name="Grady Kurpasi" userId="5a91dfeba158c9e9" providerId="LiveId" clId="{60A1BF8C-FB03-4945-B9EC-64AE7D86DB53}" dt="2021-04-11T01:14:29.204" v="17154"/>
          <ac:spMkLst>
            <pc:docMk/>
            <pc:sldMk cId="3430127237" sldId="343"/>
            <ac:spMk id="103" creationId="{02BE7440-4E1E-4541-8F44-5CBBD63721FF}"/>
          </ac:spMkLst>
        </pc:spChg>
        <pc:spChg chg="add mod">
          <ac:chgData name="Grady Kurpasi" userId="5a91dfeba158c9e9" providerId="LiveId" clId="{60A1BF8C-FB03-4945-B9EC-64AE7D86DB53}" dt="2021-04-11T11:30:14.755" v="17539"/>
          <ac:spMkLst>
            <pc:docMk/>
            <pc:sldMk cId="3430127237" sldId="343"/>
            <ac:spMk id="108" creationId="{B2C25D51-FC22-4E24-A366-611F63EFEF65}"/>
          </ac:spMkLst>
        </pc:spChg>
        <pc:spChg chg="del">
          <ac:chgData name="Grady Kurpasi" userId="5a91dfeba158c9e9" providerId="LiveId" clId="{60A1BF8C-FB03-4945-B9EC-64AE7D86DB53}" dt="2021-04-11T01:14:28.725" v="17153" actId="478"/>
          <ac:spMkLst>
            <pc:docMk/>
            <pc:sldMk cId="3430127237" sldId="343"/>
            <ac:spMk id="108" creationId="{FF650416-177E-481B-9EB6-0BF6D5C80075}"/>
          </ac:spMkLst>
        </pc:spChg>
        <pc:spChg chg="mod">
          <ac:chgData name="Grady Kurpasi" userId="5a91dfeba158c9e9" providerId="LiveId" clId="{60A1BF8C-FB03-4945-B9EC-64AE7D86DB53}" dt="2021-04-11T01:00:25.722" v="16678" actId="14100"/>
          <ac:spMkLst>
            <pc:docMk/>
            <pc:sldMk cId="3430127237" sldId="343"/>
            <ac:spMk id="134" creationId="{8B74E7D1-8B7A-4BD9-AFD7-3DEBA44BF924}"/>
          </ac:spMkLst>
        </pc:spChg>
        <pc:grpChg chg="add mod">
          <ac:chgData name="Grady Kurpasi" userId="5a91dfeba158c9e9" providerId="LiveId" clId="{60A1BF8C-FB03-4945-B9EC-64AE7D86DB53}" dt="2021-04-11T11:30:14.755" v="17539"/>
          <ac:grpSpMkLst>
            <pc:docMk/>
            <pc:sldMk cId="3430127237" sldId="343"/>
            <ac:grpSpMk id="78" creationId="{10A71399-79BB-4AD5-8745-A52D776D6A10}"/>
          </ac:grpSpMkLst>
        </pc:grpChg>
        <pc:grpChg chg="add mod">
          <ac:chgData name="Grady Kurpasi" userId="5a91dfeba158c9e9" providerId="LiveId" clId="{60A1BF8C-FB03-4945-B9EC-64AE7D86DB53}" dt="2021-04-11T11:30:14.755" v="17539"/>
          <ac:grpSpMkLst>
            <pc:docMk/>
            <pc:sldMk cId="3430127237" sldId="343"/>
            <ac:grpSpMk id="91" creationId="{B44DC322-D3BC-408C-BD2E-71648314D89A}"/>
          </ac:grpSpMkLst>
        </pc:grpChg>
        <pc:graphicFrameChg chg="add mod">
          <ac:chgData name="Grady Kurpasi" userId="5a91dfeba158c9e9" providerId="LiveId" clId="{60A1BF8C-FB03-4945-B9EC-64AE7D86DB53}" dt="2021-04-11T11:30:14.755" v="17539"/>
          <ac:graphicFrameMkLst>
            <pc:docMk/>
            <pc:sldMk cId="3430127237" sldId="343"/>
            <ac:graphicFrameMk id="109" creationId="{3EB394CE-FB02-42EF-9B11-AB6B0B280EDB}"/>
          </ac:graphicFrameMkLst>
        </pc:graphicFrameChg>
        <pc:picChg chg="mod">
          <ac:chgData name="Grady Kurpasi" userId="5a91dfeba158c9e9" providerId="LiveId" clId="{60A1BF8C-FB03-4945-B9EC-64AE7D86DB53}" dt="2021-04-11T11:30:14.755" v="17539"/>
          <ac:picMkLst>
            <pc:docMk/>
            <pc:sldMk cId="3430127237" sldId="343"/>
            <ac:picMk id="81" creationId="{7DE684D5-435C-4C1E-92A5-09CA8AE2771D}"/>
          </ac:picMkLst>
        </pc:picChg>
        <pc:picChg chg="mod">
          <ac:chgData name="Grady Kurpasi" userId="5a91dfeba158c9e9" providerId="LiveId" clId="{60A1BF8C-FB03-4945-B9EC-64AE7D86DB53}" dt="2021-04-11T11:30:14.755" v="17539"/>
          <ac:picMkLst>
            <pc:docMk/>
            <pc:sldMk cId="3430127237" sldId="343"/>
            <ac:picMk id="99" creationId="{82DD9E38-013D-4B48-8018-6D083A696497}"/>
          </ac:picMkLst>
        </pc:picChg>
        <pc:cxnChg chg="del mod">
          <ac:chgData name="Grady Kurpasi" userId="5a91dfeba158c9e9" providerId="LiveId" clId="{60A1BF8C-FB03-4945-B9EC-64AE7D86DB53}" dt="2021-04-11T01:14:28.725" v="17153" actId="478"/>
          <ac:cxnSpMkLst>
            <pc:docMk/>
            <pc:sldMk cId="3430127237" sldId="343"/>
            <ac:cxnSpMk id="52" creationId="{3B4F339C-D744-4271-8EFF-49192877DB0F}"/>
          </ac:cxnSpMkLst>
        </pc:cxnChg>
        <pc:cxnChg chg="mod">
          <ac:chgData name="Grady Kurpasi" userId="5a91dfeba158c9e9" providerId="LiveId" clId="{60A1BF8C-FB03-4945-B9EC-64AE7D86DB53}" dt="2021-04-11T01:00:44.733" v="16680" actId="14100"/>
          <ac:cxnSpMkLst>
            <pc:docMk/>
            <pc:sldMk cId="3430127237" sldId="343"/>
            <ac:cxnSpMk id="79" creationId="{5B9C8D9C-ADF7-4176-BF6C-0AF4689BE86B}"/>
          </ac:cxnSpMkLst>
        </pc:cxnChg>
        <pc:cxnChg chg="del">
          <ac:chgData name="Grady Kurpasi" userId="5a91dfeba158c9e9" providerId="LiveId" clId="{60A1BF8C-FB03-4945-B9EC-64AE7D86DB53}" dt="2021-04-11T01:14:28.725" v="17153" actId="478"/>
          <ac:cxnSpMkLst>
            <pc:docMk/>
            <pc:sldMk cId="3430127237" sldId="343"/>
            <ac:cxnSpMk id="80" creationId="{363C25FF-FC7B-4CE9-8CEB-AE233B0C4294}"/>
          </ac:cxnSpMkLst>
        </pc:cxnChg>
        <pc:cxnChg chg="mod">
          <ac:chgData name="Grady Kurpasi" userId="5a91dfeba158c9e9" providerId="LiveId" clId="{60A1BF8C-FB03-4945-B9EC-64AE7D86DB53}" dt="2021-04-11T11:30:14.755" v="17539"/>
          <ac:cxnSpMkLst>
            <pc:docMk/>
            <pc:sldMk cId="3430127237" sldId="343"/>
            <ac:cxnSpMk id="86" creationId="{F6ACD65E-F1CB-4392-8DF9-9926C6872C42}"/>
          </ac:cxnSpMkLst>
        </pc:cxnChg>
        <pc:cxnChg chg="add mod ord">
          <ac:chgData name="Grady Kurpasi" userId="5a91dfeba158c9e9" providerId="LiveId" clId="{60A1BF8C-FB03-4945-B9EC-64AE7D86DB53}" dt="2021-04-11T01:01:10.945" v="16684" actId="14100"/>
          <ac:cxnSpMkLst>
            <pc:docMk/>
            <pc:sldMk cId="3430127237" sldId="343"/>
            <ac:cxnSpMk id="88" creationId="{CDE097BD-9B58-45EE-8B19-FB3B55B61067}"/>
          </ac:cxnSpMkLst>
        </pc:cxnChg>
        <pc:cxnChg chg="add mod">
          <ac:chgData name="Grady Kurpasi" userId="5a91dfeba158c9e9" providerId="LiveId" clId="{60A1BF8C-FB03-4945-B9EC-64AE7D86DB53}" dt="2021-04-11T01:01:25.624" v="16687" actId="14100"/>
          <ac:cxnSpMkLst>
            <pc:docMk/>
            <pc:sldMk cId="3430127237" sldId="343"/>
            <ac:cxnSpMk id="89" creationId="{1F682F36-7E38-41CB-9379-51B836090E8E}"/>
          </ac:cxnSpMkLst>
        </pc:cxnChg>
        <pc:cxnChg chg="add mod">
          <ac:chgData name="Grady Kurpasi" userId="5a91dfeba158c9e9" providerId="LiveId" clId="{60A1BF8C-FB03-4945-B9EC-64AE7D86DB53}" dt="2021-04-11T01:01:44.628" v="16691" actId="14100"/>
          <ac:cxnSpMkLst>
            <pc:docMk/>
            <pc:sldMk cId="3430127237" sldId="343"/>
            <ac:cxnSpMk id="90" creationId="{C44B8FCB-1466-44D6-8F59-FA85DEB93994}"/>
          </ac:cxnSpMkLst>
        </pc:cxnChg>
        <pc:cxnChg chg="add del mod">
          <ac:chgData name="Grady Kurpasi" userId="5a91dfeba158c9e9" providerId="LiveId" clId="{60A1BF8C-FB03-4945-B9EC-64AE7D86DB53}" dt="2021-04-11T01:14:28.725" v="17153" actId="478"/>
          <ac:cxnSpMkLst>
            <pc:docMk/>
            <pc:sldMk cId="3430127237" sldId="343"/>
            <ac:cxnSpMk id="91" creationId="{ACE1F02B-65EB-4845-8163-71ACA8CE2EF0}"/>
          </ac:cxnSpMkLst>
        </pc:cxnChg>
        <pc:cxnChg chg="add mod">
          <ac:chgData name="Grady Kurpasi" userId="5a91dfeba158c9e9" providerId="LiveId" clId="{60A1BF8C-FB03-4945-B9EC-64AE7D86DB53}" dt="2021-04-11T01:14:29.204" v="17154"/>
          <ac:cxnSpMkLst>
            <pc:docMk/>
            <pc:sldMk cId="3430127237" sldId="343"/>
            <ac:cxnSpMk id="92" creationId="{4BD68105-6699-423A-8B4E-0922CACC7086}"/>
          </ac:cxnSpMkLst>
        </pc:cxnChg>
        <pc:cxnChg chg="add mod">
          <ac:chgData name="Grady Kurpasi" userId="5a91dfeba158c9e9" providerId="LiveId" clId="{60A1BF8C-FB03-4945-B9EC-64AE7D86DB53}" dt="2021-04-11T01:14:29.204" v="17154"/>
          <ac:cxnSpMkLst>
            <pc:docMk/>
            <pc:sldMk cId="3430127237" sldId="343"/>
            <ac:cxnSpMk id="93" creationId="{3326775B-31D3-476D-B6B0-89A89B407C28}"/>
          </ac:cxnSpMkLst>
        </pc:cxnChg>
        <pc:cxnChg chg="del">
          <ac:chgData name="Grady Kurpasi" userId="5a91dfeba158c9e9" providerId="LiveId" clId="{60A1BF8C-FB03-4945-B9EC-64AE7D86DB53}" dt="2021-04-11T01:14:28.725" v="17153" actId="478"/>
          <ac:cxnSpMkLst>
            <pc:docMk/>
            <pc:sldMk cId="3430127237" sldId="343"/>
            <ac:cxnSpMk id="95" creationId="{98F6CA5F-2E7C-46E1-A21D-C677A236B745}"/>
          </ac:cxnSpMkLst>
        </pc:cxnChg>
        <pc:cxnChg chg="add mod">
          <ac:chgData name="Grady Kurpasi" userId="5a91dfeba158c9e9" providerId="LiveId" clId="{60A1BF8C-FB03-4945-B9EC-64AE7D86DB53}" dt="2021-04-11T01:14:29.204" v="17154"/>
          <ac:cxnSpMkLst>
            <pc:docMk/>
            <pc:sldMk cId="3430127237" sldId="343"/>
            <ac:cxnSpMk id="96" creationId="{9C08475D-B499-4C78-BA34-8907CB22B563}"/>
          </ac:cxnSpMkLst>
        </pc:cxnChg>
        <pc:cxnChg chg="add mod">
          <ac:chgData name="Grady Kurpasi" userId="5a91dfeba158c9e9" providerId="LiveId" clId="{60A1BF8C-FB03-4945-B9EC-64AE7D86DB53}" dt="2021-04-11T01:14:29.204" v="17154"/>
          <ac:cxnSpMkLst>
            <pc:docMk/>
            <pc:sldMk cId="3430127237" sldId="343"/>
            <ac:cxnSpMk id="97" creationId="{1EB2494C-E623-4205-88B3-BF6DB30A802A}"/>
          </ac:cxnSpMkLst>
        </pc:cxnChg>
        <pc:cxnChg chg="add mod">
          <ac:chgData name="Grady Kurpasi" userId="5a91dfeba158c9e9" providerId="LiveId" clId="{60A1BF8C-FB03-4945-B9EC-64AE7D86DB53}" dt="2021-04-11T01:14:29.204" v="17154"/>
          <ac:cxnSpMkLst>
            <pc:docMk/>
            <pc:sldMk cId="3430127237" sldId="343"/>
            <ac:cxnSpMk id="98" creationId="{BE6ED44A-C7C1-4EE6-8023-84EDF5BD28C4}"/>
          </ac:cxnSpMkLst>
        </pc:cxnChg>
        <pc:cxnChg chg="del">
          <ac:chgData name="Grady Kurpasi" userId="5a91dfeba158c9e9" providerId="LiveId" clId="{60A1BF8C-FB03-4945-B9EC-64AE7D86DB53}" dt="2021-04-11T01:14:28.725" v="17153" actId="478"/>
          <ac:cxnSpMkLst>
            <pc:docMk/>
            <pc:sldMk cId="3430127237" sldId="343"/>
            <ac:cxnSpMk id="99" creationId="{951BABD4-6F7E-4360-B03D-4F6CBCAAD7BB}"/>
          </ac:cxnSpMkLst>
        </pc:cxnChg>
        <pc:cxnChg chg="add mod">
          <ac:chgData name="Grady Kurpasi" userId="5a91dfeba158c9e9" providerId="LiveId" clId="{60A1BF8C-FB03-4945-B9EC-64AE7D86DB53}" dt="2021-04-11T01:14:29.204" v="17154"/>
          <ac:cxnSpMkLst>
            <pc:docMk/>
            <pc:sldMk cId="3430127237" sldId="343"/>
            <ac:cxnSpMk id="101" creationId="{F0FD7781-6D39-4D9E-B916-6B4095716E88}"/>
          </ac:cxnSpMkLst>
        </pc:cxnChg>
        <pc:cxnChg chg="del">
          <ac:chgData name="Grady Kurpasi" userId="5a91dfeba158c9e9" providerId="LiveId" clId="{60A1BF8C-FB03-4945-B9EC-64AE7D86DB53}" dt="2021-04-11T01:14:28.725" v="17153" actId="478"/>
          <ac:cxnSpMkLst>
            <pc:docMk/>
            <pc:sldMk cId="3430127237" sldId="343"/>
            <ac:cxnSpMk id="102" creationId="{2D3AAACD-9CAC-4A9C-BAAA-ACB14E5A3334}"/>
          </ac:cxnSpMkLst>
        </pc:cxnChg>
        <pc:cxnChg chg="mod">
          <ac:chgData name="Grady Kurpasi" userId="5a91dfeba158c9e9" providerId="LiveId" clId="{60A1BF8C-FB03-4945-B9EC-64AE7D86DB53}" dt="2021-04-11T11:30:14.755" v="17539"/>
          <ac:cxnSpMkLst>
            <pc:docMk/>
            <pc:sldMk cId="3430127237" sldId="343"/>
            <ac:cxnSpMk id="102" creationId="{A2CE232A-04DB-438E-AF96-0063F772BA9F}"/>
          </ac:cxnSpMkLst>
        </pc:cxnChg>
        <pc:cxnChg chg="add mod">
          <ac:chgData name="Grady Kurpasi" userId="5a91dfeba158c9e9" providerId="LiveId" clId="{60A1BF8C-FB03-4945-B9EC-64AE7D86DB53}" dt="2021-04-11T01:14:29.204" v="17154"/>
          <ac:cxnSpMkLst>
            <pc:docMk/>
            <pc:sldMk cId="3430127237" sldId="343"/>
            <ac:cxnSpMk id="105" creationId="{1134D9B5-9DFF-4FB6-BC3F-49B2AF0DAB05}"/>
          </ac:cxnSpMkLst>
        </pc:cxnChg>
        <pc:cxnChg chg="add mod">
          <ac:chgData name="Grady Kurpasi" userId="5a91dfeba158c9e9" providerId="LiveId" clId="{60A1BF8C-FB03-4945-B9EC-64AE7D86DB53}" dt="2021-04-11T01:14:29.204" v="17154"/>
          <ac:cxnSpMkLst>
            <pc:docMk/>
            <pc:sldMk cId="3430127237" sldId="343"/>
            <ac:cxnSpMk id="106" creationId="{64CE6446-726D-4E42-A6CC-E666178878F7}"/>
          </ac:cxnSpMkLst>
        </pc:cxnChg>
        <pc:cxnChg chg="add mod">
          <ac:chgData name="Grady Kurpasi" userId="5a91dfeba158c9e9" providerId="LiveId" clId="{60A1BF8C-FB03-4945-B9EC-64AE7D86DB53}" dt="2021-04-11T01:14:29.204" v="17154"/>
          <ac:cxnSpMkLst>
            <pc:docMk/>
            <pc:sldMk cId="3430127237" sldId="343"/>
            <ac:cxnSpMk id="107" creationId="{95BB3CC0-0821-415E-BAEF-C60E4177078D}"/>
          </ac:cxnSpMkLst>
        </pc:cxnChg>
        <pc:cxnChg chg="mod">
          <ac:chgData name="Grady Kurpasi" userId="5a91dfeba158c9e9" providerId="LiveId" clId="{60A1BF8C-FB03-4945-B9EC-64AE7D86DB53}" dt="2021-04-11T01:02:01.489" v="16693" actId="14100"/>
          <ac:cxnSpMkLst>
            <pc:docMk/>
            <pc:sldMk cId="3430127237" sldId="343"/>
            <ac:cxnSpMk id="132" creationId="{2DEBC8FB-5955-4173-9717-78CE7F3C2BD8}"/>
          </ac:cxnSpMkLst>
        </pc:cxnChg>
      </pc:sldChg>
      <pc:sldChg chg="addSp delSp modSp add mod ord">
        <pc:chgData name="Grady Kurpasi" userId="5a91dfeba158c9e9" providerId="LiveId" clId="{60A1BF8C-FB03-4945-B9EC-64AE7D86DB53}" dt="2021-04-11T10:38:31.500" v="17500" actId="1076"/>
        <pc:sldMkLst>
          <pc:docMk/>
          <pc:sldMk cId="1111633224" sldId="344"/>
        </pc:sldMkLst>
        <pc:spChg chg="add mod">
          <ac:chgData name="Grady Kurpasi" userId="5a91dfeba158c9e9" providerId="LiveId" clId="{60A1BF8C-FB03-4945-B9EC-64AE7D86DB53}" dt="2021-04-11T01:19:25.072" v="17308" actId="1076"/>
          <ac:spMkLst>
            <pc:docMk/>
            <pc:sldMk cId="1111633224" sldId="344"/>
            <ac:spMk id="4" creationId="{2925E4FD-2C93-4318-881E-7501A4682656}"/>
          </ac:spMkLst>
        </pc:spChg>
        <pc:spChg chg="mod">
          <ac:chgData name="Grady Kurpasi" userId="5a91dfeba158c9e9" providerId="LiveId" clId="{60A1BF8C-FB03-4945-B9EC-64AE7D86DB53}" dt="2021-04-11T01:15:25.512" v="17161" actId="1076"/>
          <ac:spMkLst>
            <pc:docMk/>
            <pc:sldMk cId="1111633224" sldId="344"/>
            <ac:spMk id="57" creationId="{8CF23CFA-22B6-408A-8D2D-6BAE1A9EA6A3}"/>
          </ac:spMkLst>
        </pc:spChg>
        <pc:spChg chg="del">
          <ac:chgData name="Grady Kurpasi" userId="5a91dfeba158c9e9" providerId="LiveId" clId="{60A1BF8C-FB03-4945-B9EC-64AE7D86DB53}" dt="2021-04-11T01:02:38.084" v="16697" actId="478"/>
          <ac:spMkLst>
            <pc:docMk/>
            <pc:sldMk cId="1111633224" sldId="344"/>
            <ac:spMk id="72" creationId="{E58806D0-8AE2-4124-87D0-53F0716DFFFD}"/>
          </ac:spMkLst>
        </pc:spChg>
        <pc:spChg chg="del">
          <ac:chgData name="Grady Kurpasi" userId="5a91dfeba158c9e9" providerId="LiveId" clId="{60A1BF8C-FB03-4945-B9EC-64AE7D86DB53}" dt="2021-04-11T01:14:57.618" v="17157" actId="478"/>
          <ac:spMkLst>
            <pc:docMk/>
            <pc:sldMk cId="1111633224" sldId="344"/>
            <ac:spMk id="78" creationId="{394DADC9-E8BB-4310-8502-C6D066ADBDDE}"/>
          </ac:spMkLst>
        </pc:spChg>
        <pc:spChg chg="add mod">
          <ac:chgData name="Grady Kurpasi" userId="5a91dfeba158c9e9" providerId="LiveId" clId="{60A1BF8C-FB03-4945-B9EC-64AE7D86DB53}" dt="2021-04-11T10:38:31.500" v="17500" actId="1076"/>
          <ac:spMkLst>
            <pc:docMk/>
            <pc:sldMk cId="1111633224" sldId="344"/>
            <ac:spMk id="78" creationId="{75E5A3CA-6497-4D9B-8E24-4EED436FEF1C}"/>
          </ac:spMkLst>
        </pc:spChg>
        <pc:spChg chg="add del mod">
          <ac:chgData name="Grady Kurpasi" userId="5a91dfeba158c9e9" providerId="LiveId" clId="{60A1BF8C-FB03-4945-B9EC-64AE7D86DB53}" dt="2021-04-11T01:03:04.973" v="16703" actId="478"/>
          <ac:spMkLst>
            <pc:docMk/>
            <pc:sldMk cId="1111633224" sldId="344"/>
            <ac:spMk id="81" creationId="{F6C0E1E0-9D6A-45B5-BB4A-1F3031B3E30E}"/>
          </ac:spMkLst>
        </pc:spChg>
        <pc:spChg chg="add del mod">
          <ac:chgData name="Grady Kurpasi" userId="5a91dfeba158c9e9" providerId="LiveId" clId="{60A1BF8C-FB03-4945-B9EC-64AE7D86DB53}" dt="2021-04-11T01:03:07.200" v="16704" actId="478"/>
          <ac:spMkLst>
            <pc:docMk/>
            <pc:sldMk cId="1111633224" sldId="344"/>
            <ac:spMk id="86" creationId="{B8C01221-BACE-4975-8298-92849FAD0568}"/>
          </ac:spMkLst>
        </pc:spChg>
        <pc:spChg chg="add mod">
          <ac:chgData name="Grady Kurpasi" userId="5a91dfeba158c9e9" providerId="LiveId" clId="{60A1BF8C-FB03-4945-B9EC-64AE7D86DB53}" dt="2021-04-11T01:14:58.289" v="17158"/>
          <ac:spMkLst>
            <pc:docMk/>
            <pc:sldMk cId="1111633224" sldId="344"/>
            <ac:spMk id="94" creationId="{68113889-8044-473F-A753-B91645FC872A}"/>
          </ac:spMkLst>
        </pc:spChg>
        <pc:spChg chg="add mod">
          <ac:chgData name="Grady Kurpasi" userId="5a91dfeba158c9e9" providerId="LiveId" clId="{60A1BF8C-FB03-4945-B9EC-64AE7D86DB53}" dt="2021-04-11T01:14:58.289" v="17158"/>
          <ac:spMkLst>
            <pc:docMk/>
            <pc:sldMk cId="1111633224" sldId="344"/>
            <ac:spMk id="100" creationId="{862FABDB-32B1-4E54-9F76-D3033D2B1E6A}"/>
          </ac:spMkLst>
        </pc:spChg>
        <pc:spChg chg="add mod">
          <ac:chgData name="Grady Kurpasi" userId="5a91dfeba158c9e9" providerId="LiveId" clId="{60A1BF8C-FB03-4945-B9EC-64AE7D86DB53}" dt="2021-04-11T01:14:58.289" v="17158"/>
          <ac:spMkLst>
            <pc:docMk/>
            <pc:sldMk cId="1111633224" sldId="344"/>
            <ac:spMk id="103" creationId="{2A807716-2503-49CC-90E0-DF1620A56538}"/>
          </ac:spMkLst>
        </pc:spChg>
        <pc:spChg chg="del">
          <ac:chgData name="Grady Kurpasi" userId="5a91dfeba158c9e9" providerId="LiveId" clId="{60A1BF8C-FB03-4945-B9EC-64AE7D86DB53}" dt="2021-04-11T01:14:57.618" v="17157" actId="478"/>
          <ac:spMkLst>
            <pc:docMk/>
            <pc:sldMk cId="1111633224" sldId="344"/>
            <ac:spMk id="108" creationId="{FF650416-177E-481B-9EB6-0BF6D5C80075}"/>
          </ac:spMkLst>
        </pc:spChg>
        <pc:spChg chg="del mod">
          <ac:chgData name="Grady Kurpasi" userId="5a91dfeba158c9e9" providerId="LiveId" clId="{60A1BF8C-FB03-4945-B9EC-64AE7D86DB53}" dt="2021-04-11T01:15:49.002" v="17172" actId="478"/>
          <ac:spMkLst>
            <pc:docMk/>
            <pc:sldMk cId="1111633224" sldId="344"/>
            <ac:spMk id="117" creationId="{A1225CCE-3C2B-4523-929A-70880F441FD4}"/>
          </ac:spMkLst>
        </pc:spChg>
        <pc:spChg chg="del mod">
          <ac:chgData name="Grady Kurpasi" userId="5a91dfeba158c9e9" providerId="LiveId" clId="{60A1BF8C-FB03-4945-B9EC-64AE7D86DB53}" dt="2021-04-11T01:15:32.357" v="17163" actId="478"/>
          <ac:spMkLst>
            <pc:docMk/>
            <pc:sldMk cId="1111633224" sldId="344"/>
            <ac:spMk id="121" creationId="{A489DA23-F15C-4B6A-AF97-32E3F575BDBC}"/>
          </ac:spMkLst>
        </pc:spChg>
        <pc:spChg chg="mod">
          <ac:chgData name="Grady Kurpasi" userId="5a91dfeba158c9e9" providerId="LiveId" clId="{60A1BF8C-FB03-4945-B9EC-64AE7D86DB53}" dt="2021-04-11T01:16:15.941" v="17176" actId="165"/>
          <ac:spMkLst>
            <pc:docMk/>
            <pc:sldMk cId="1111633224" sldId="344"/>
            <ac:spMk id="127" creationId="{2632B8AF-4F8E-464A-ABEC-B9F806F883A7}"/>
          </ac:spMkLst>
        </pc:spChg>
        <pc:spChg chg="mod">
          <ac:chgData name="Grady Kurpasi" userId="5a91dfeba158c9e9" providerId="LiveId" clId="{60A1BF8C-FB03-4945-B9EC-64AE7D86DB53}" dt="2021-04-11T01:16:15.941" v="17176" actId="165"/>
          <ac:spMkLst>
            <pc:docMk/>
            <pc:sldMk cId="1111633224" sldId="344"/>
            <ac:spMk id="130" creationId="{0FD0B9F6-ECCC-44A0-AAFF-227AA29BDEB4}"/>
          </ac:spMkLst>
        </pc:spChg>
        <pc:spChg chg="del">
          <ac:chgData name="Grady Kurpasi" userId="5a91dfeba158c9e9" providerId="LiveId" clId="{60A1BF8C-FB03-4945-B9EC-64AE7D86DB53}" dt="2021-04-11T01:02:25.455" v="16695" actId="478"/>
          <ac:spMkLst>
            <pc:docMk/>
            <pc:sldMk cId="1111633224" sldId="344"/>
            <ac:spMk id="134" creationId="{8B74E7D1-8B7A-4BD9-AFD7-3DEBA44BF924}"/>
          </ac:spMkLst>
        </pc:spChg>
        <pc:spChg chg="add del mod">
          <ac:chgData name="Grady Kurpasi" userId="5a91dfeba158c9e9" providerId="LiveId" clId="{60A1BF8C-FB03-4945-B9EC-64AE7D86DB53}" dt="2021-04-11T01:17:30.057" v="17251" actId="478"/>
          <ac:spMkLst>
            <pc:docMk/>
            <pc:sldMk cId="1111633224" sldId="344"/>
            <ac:spMk id="135" creationId="{7EB96183-47B0-4BDA-928C-22F129757F8D}"/>
          </ac:spMkLst>
        </pc:spChg>
        <pc:grpChg chg="add del mod">
          <ac:chgData name="Grady Kurpasi" userId="5a91dfeba158c9e9" providerId="LiveId" clId="{60A1BF8C-FB03-4945-B9EC-64AE7D86DB53}" dt="2021-04-11T01:16:15.941" v="17176" actId="165"/>
          <ac:grpSpMkLst>
            <pc:docMk/>
            <pc:sldMk cId="1111633224" sldId="344"/>
            <ac:grpSpMk id="109" creationId="{5BEEA835-8E50-478C-B636-2F6CBDF993B4}"/>
          </ac:grpSpMkLst>
        </pc:grpChg>
        <pc:grpChg chg="mod topLvl">
          <ac:chgData name="Grady Kurpasi" userId="5a91dfeba158c9e9" providerId="LiveId" clId="{60A1BF8C-FB03-4945-B9EC-64AE7D86DB53}" dt="2021-04-11T01:19:25.072" v="17308" actId="1076"/>
          <ac:grpSpMkLst>
            <pc:docMk/>
            <pc:sldMk cId="1111633224" sldId="344"/>
            <ac:grpSpMk id="111" creationId="{A1090158-1C9E-478E-B674-2649B72083AD}"/>
          </ac:grpSpMkLst>
        </pc:grpChg>
        <pc:grpChg chg="mod topLvl">
          <ac:chgData name="Grady Kurpasi" userId="5a91dfeba158c9e9" providerId="LiveId" clId="{60A1BF8C-FB03-4945-B9EC-64AE7D86DB53}" dt="2021-04-11T01:19:25.072" v="17308" actId="1076"/>
          <ac:grpSpMkLst>
            <pc:docMk/>
            <pc:sldMk cId="1111633224" sldId="344"/>
            <ac:grpSpMk id="112" creationId="{BB72C404-6233-4190-96FE-6E95176FC4A0}"/>
          </ac:grpSpMkLst>
        </pc:grpChg>
        <pc:grpChg chg="del mod">
          <ac:chgData name="Grady Kurpasi" userId="5a91dfeba158c9e9" providerId="LiveId" clId="{60A1BF8C-FB03-4945-B9EC-64AE7D86DB53}" dt="2021-04-11T01:15:34.104" v="17164" actId="478"/>
          <ac:grpSpMkLst>
            <pc:docMk/>
            <pc:sldMk cId="1111633224" sldId="344"/>
            <ac:grpSpMk id="113" creationId="{CFB6F82C-B9C0-40BF-8E50-A8B4493352EB}"/>
          </ac:grpSpMkLst>
        </pc:grpChg>
        <pc:grpChg chg="del mod">
          <ac:chgData name="Grady Kurpasi" userId="5a91dfeba158c9e9" providerId="LiveId" clId="{60A1BF8C-FB03-4945-B9EC-64AE7D86DB53}" dt="2021-04-11T01:15:47.400" v="17171" actId="478"/>
          <ac:grpSpMkLst>
            <pc:docMk/>
            <pc:sldMk cId="1111633224" sldId="344"/>
            <ac:grpSpMk id="114" creationId="{4BED6E1A-7EA6-4BDA-BB2A-A0C1EF1CE399}"/>
          </ac:grpSpMkLst>
        </pc:grpChg>
        <pc:graphicFrameChg chg="add mod modGraphic">
          <ac:chgData name="Grady Kurpasi" userId="5a91dfeba158c9e9" providerId="LiveId" clId="{60A1BF8C-FB03-4945-B9EC-64AE7D86DB53}" dt="2021-04-11T01:19:25.072" v="17308" actId="1076"/>
          <ac:graphicFrameMkLst>
            <pc:docMk/>
            <pc:sldMk cId="1111633224" sldId="344"/>
            <ac:graphicFrameMk id="6" creationId="{AF6EBA09-46D3-4721-8683-9A0D86EE87DC}"/>
          </ac:graphicFrameMkLst>
        </pc:graphicFrameChg>
        <pc:picChg chg="del mod">
          <ac:chgData name="Grady Kurpasi" userId="5a91dfeba158c9e9" providerId="LiveId" clId="{60A1BF8C-FB03-4945-B9EC-64AE7D86DB53}" dt="2021-04-11T01:15:47.400" v="17171" actId="478"/>
          <ac:picMkLst>
            <pc:docMk/>
            <pc:sldMk cId="1111633224" sldId="344"/>
            <ac:picMk id="118" creationId="{211FEDCE-70CB-425E-BFAC-0A8A503582C9}"/>
          </ac:picMkLst>
        </pc:picChg>
        <pc:picChg chg="del mod">
          <ac:chgData name="Grady Kurpasi" userId="5a91dfeba158c9e9" providerId="LiveId" clId="{60A1BF8C-FB03-4945-B9EC-64AE7D86DB53}" dt="2021-04-11T01:15:36.413" v="17165" actId="478"/>
          <ac:picMkLst>
            <pc:docMk/>
            <pc:sldMk cId="1111633224" sldId="344"/>
            <ac:picMk id="124" creationId="{A33D9FCF-07E8-4561-B51A-5300F24CD42C}"/>
          </ac:picMkLst>
        </pc:picChg>
        <pc:picChg chg="mod">
          <ac:chgData name="Grady Kurpasi" userId="5a91dfeba158c9e9" providerId="LiveId" clId="{60A1BF8C-FB03-4945-B9EC-64AE7D86DB53}" dt="2021-04-11T01:16:15.941" v="17176" actId="165"/>
          <ac:picMkLst>
            <pc:docMk/>
            <pc:sldMk cId="1111633224" sldId="344"/>
            <ac:picMk id="128" creationId="{6492F527-9288-4787-90A1-A11AE18FFAF3}"/>
          </ac:picMkLst>
        </pc:picChg>
        <pc:picChg chg="mod">
          <ac:chgData name="Grady Kurpasi" userId="5a91dfeba158c9e9" providerId="LiveId" clId="{60A1BF8C-FB03-4945-B9EC-64AE7D86DB53}" dt="2021-04-11T01:16:15.941" v="17176" actId="165"/>
          <ac:picMkLst>
            <pc:docMk/>
            <pc:sldMk cId="1111633224" sldId="344"/>
            <ac:picMk id="131" creationId="{2EE55018-9E2A-4D32-98C8-BB17AB67B2F3}"/>
          </ac:picMkLst>
        </pc:picChg>
        <pc:cxnChg chg="del mod">
          <ac:chgData name="Grady Kurpasi" userId="5a91dfeba158c9e9" providerId="LiveId" clId="{60A1BF8C-FB03-4945-B9EC-64AE7D86DB53}" dt="2021-04-11T01:14:57.618" v="17157" actId="478"/>
          <ac:cxnSpMkLst>
            <pc:docMk/>
            <pc:sldMk cId="1111633224" sldId="344"/>
            <ac:cxnSpMk id="52" creationId="{3B4F339C-D744-4271-8EFF-49192877DB0F}"/>
          </ac:cxnSpMkLst>
        </pc:cxnChg>
        <pc:cxnChg chg="del">
          <ac:chgData name="Grady Kurpasi" userId="5a91dfeba158c9e9" providerId="LiveId" clId="{60A1BF8C-FB03-4945-B9EC-64AE7D86DB53}" dt="2021-04-11T01:14:57.618" v="17157" actId="478"/>
          <ac:cxnSpMkLst>
            <pc:docMk/>
            <pc:sldMk cId="1111633224" sldId="344"/>
            <ac:cxnSpMk id="80" creationId="{363C25FF-FC7B-4CE9-8CEB-AE233B0C4294}"/>
          </ac:cxnSpMkLst>
        </pc:cxnChg>
        <pc:cxnChg chg="add del mod">
          <ac:chgData name="Grady Kurpasi" userId="5a91dfeba158c9e9" providerId="LiveId" clId="{60A1BF8C-FB03-4945-B9EC-64AE7D86DB53}" dt="2021-04-11T01:14:57.618" v="17157" actId="478"/>
          <ac:cxnSpMkLst>
            <pc:docMk/>
            <pc:sldMk cId="1111633224" sldId="344"/>
            <ac:cxnSpMk id="91" creationId="{5AA60E81-C387-4480-BC29-395EDD90E0CC}"/>
          </ac:cxnSpMkLst>
        </pc:cxnChg>
        <pc:cxnChg chg="add mod">
          <ac:chgData name="Grady Kurpasi" userId="5a91dfeba158c9e9" providerId="LiveId" clId="{60A1BF8C-FB03-4945-B9EC-64AE7D86DB53}" dt="2021-04-11T01:14:58.289" v="17158"/>
          <ac:cxnSpMkLst>
            <pc:docMk/>
            <pc:sldMk cId="1111633224" sldId="344"/>
            <ac:cxnSpMk id="92" creationId="{3CCCE413-24F0-48D7-BA73-541C93329DE3}"/>
          </ac:cxnSpMkLst>
        </pc:cxnChg>
        <pc:cxnChg chg="add mod">
          <ac:chgData name="Grady Kurpasi" userId="5a91dfeba158c9e9" providerId="LiveId" clId="{60A1BF8C-FB03-4945-B9EC-64AE7D86DB53}" dt="2021-04-11T01:14:58.289" v="17158"/>
          <ac:cxnSpMkLst>
            <pc:docMk/>
            <pc:sldMk cId="1111633224" sldId="344"/>
            <ac:cxnSpMk id="93" creationId="{6F064235-DB1A-4557-84C3-A7E852912268}"/>
          </ac:cxnSpMkLst>
        </pc:cxnChg>
        <pc:cxnChg chg="del">
          <ac:chgData name="Grady Kurpasi" userId="5a91dfeba158c9e9" providerId="LiveId" clId="{60A1BF8C-FB03-4945-B9EC-64AE7D86DB53}" dt="2021-04-11T01:14:57.618" v="17157" actId="478"/>
          <ac:cxnSpMkLst>
            <pc:docMk/>
            <pc:sldMk cId="1111633224" sldId="344"/>
            <ac:cxnSpMk id="95" creationId="{98F6CA5F-2E7C-46E1-A21D-C677A236B745}"/>
          </ac:cxnSpMkLst>
        </pc:cxnChg>
        <pc:cxnChg chg="add mod">
          <ac:chgData name="Grady Kurpasi" userId="5a91dfeba158c9e9" providerId="LiveId" clId="{60A1BF8C-FB03-4945-B9EC-64AE7D86DB53}" dt="2021-04-11T01:14:58.289" v="17158"/>
          <ac:cxnSpMkLst>
            <pc:docMk/>
            <pc:sldMk cId="1111633224" sldId="344"/>
            <ac:cxnSpMk id="96" creationId="{E44C76C1-F472-46B0-984A-65A96B166D1D}"/>
          </ac:cxnSpMkLst>
        </pc:cxnChg>
        <pc:cxnChg chg="add mod">
          <ac:chgData name="Grady Kurpasi" userId="5a91dfeba158c9e9" providerId="LiveId" clId="{60A1BF8C-FB03-4945-B9EC-64AE7D86DB53}" dt="2021-04-11T01:14:58.289" v="17158"/>
          <ac:cxnSpMkLst>
            <pc:docMk/>
            <pc:sldMk cId="1111633224" sldId="344"/>
            <ac:cxnSpMk id="97" creationId="{F51F5EB5-093E-4BC6-9A2A-D26F3A9B445D}"/>
          </ac:cxnSpMkLst>
        </pc:cxnChg>
        <pc:cxnChg chg="add mod">
          <ac:chgData name="Grady Kurpasi" userId="5a91dfeba158c9e9" providerId="LiveId" clId="{60A1BF8C-FB03-4945-B9EC-64AE7D86DB53}" dt="2021-04-11T01:14:58.289" v="17158"/>
          <ac:cxnSpMkLst>
            <pc:docMk/>
            <pc:sldMk cId="1111633224" sldId="344"/>
            <ac:cxnSpMk id="98" creationId="{913EC44C-1AB3-41A9-93CD-D1BD0AE9E9D1}"/>
          </ac:cxnSpMkLst>
        </pc:cxnChg>
        <pc:cxnChg chg="del">
          <ac:chgData name="Grady Kurpasi" userId="5a91dfeba158c9e9" providerId="LiveId" clId="{60A1BF8C-FB03-4945-B9EC-64AE7D86DB53}" dt="2021-04-11T01:14:57.618" v="17157" actId="478"/>
          <ac:cxnSpMkLst>
            <pc:docMk/>
            <pc:sldMk cId="1111633224" sldId="344"/>
            <ac:cxnSpMk id="99" creationId="{951BABD4-6F7E-4360-B03D-4F6CBCAAD7BB}"/>
          </ac:cxnSpMkLst>
        </pc:cxnChg>
        <pc:cxnChg chg="add mod">
          <ac:chgData name="Grady Kurpasi" userId="5a91dfeba158c9e9" providerId="LiveId" clId="{60A1BF8C-FB03-4945-B9EC-64AE7D86DB53}" dt="2021-04-11T01:14:58.289" v="17158"/>
          <ac:cxnSpMkLst>
            <pc:docMk/>
            <pc:sldMk cId="1111633224" sldId="344"/>
            <ac:cxnSpMk id="101" creationId="{6B02F3F3-715A-4747-9185-2B71E57AD7D2}"/>
          </ac:cxnSpMkLst>
        </pc:cxnChg>
        <pc:cxnChg chg="del">
          <ac:chgData name="Grady Kurpasi" userId="5a91dfeba158c9e9" providerId="LiveId" clId="{60A1BF8C-FB03-4945-B9EC-64AE7D86DB53}" dt="2021-04-11T01:14:57.618" v="17157" actId="478"/>
          <ac:cxnSpMkLst>
            <pc:docMk/>
            <pc:sldMk cId="1111633224" sldId="344"/>
            <ac:cxnSpMk id="102" creationId="{2D3AAACD-9CAC-4A9C-BAAA-ACB14E5A3334}"/>
          </ac:cxnSpMkLst>
        </pc:cxnChg>
        <pc:cxnChg chg="add mod">
          <ac:chgData name="Grady Kurpasi" userId="5a91dfeba158c9e9" providerId="LiveId" clId="{60A1BF8C-FB03-4945-B9EC-64AE7D86DB53}" dt="2021-04-11T01:14:58.289" v="17158"/>
          <ac:cxnSpMkLst>
            <pc:docMk/>
            <pc:sldMk cId="1111633224" sldId="344"/>
            <ac:cxnSpMk id="105" creationId="{CFC8FA6E-A71F-481E-9EBC-BBBD43F8575C}"/>
          </ac:cxnSpMkLst>
        </pc:cxnChg>
        <pc:cxnChg chg="add mod">
          <ac:chgData name="Grady Kurpasi" userId="5a91dfeba158c9e9" providerId="LiveId" clId="{60A1BF8C-FB03-4945-B9EC-64AE7D86DB53}" dt="2021-04-11T01:14:58.289" v="17158"/>
          <ac:cxnSpMkLst>
            <pc:docMk/>
            <pc:sldMk cId="1111633224" sldId="344"/>
            <ac:cxnSpMk id="106" creationId="{0608C623-AA59-403D-94B0-1E7ECBD865B8}"/>
          </ac:cxnSpMkLst>
        </pc:cxnChg>
        <pc:cxnChg chg="add mod">
          <ac:chgData name="Grady Kurpasi" userId="5a91dfeba158c9e9" providerId="LiveId" clId="{60A1BF8C-FB03-4945-B9EC-64AE7D86DB53}" dt="2021-04-11T01:14:58.289" v="17158"/>
          <ac:cxnSpMkLst>
            <pc:docMk/>
            <pc:sldMk cId="1111633224" sldId="344"/>
            <ac:cxnSpMk id="107" creationId="{13CD53B5-8CA3-4647-BC68-C3410D43A032}"/>
          </ac:cxnSpMkLst>
        </pc:cxnChg>
        <pc:cxnChg chg="del mod">
          <ac:chgData name="Grady Kurpasi" userId="5a91dfeba158c9e9" providerId="LiveId" clId="{60A1BF8C-FB03-4945-B9EC-64AE7D86DB53}" dt="2021-04-11T01:15:43.168" v="17167" actId="478"/>
          <ac:cxnSpMkLst>
            <pc:docMk/>
            <pc:sldMk cId="1111633224" sldId="344"/>
            <ac:cxnSpMk id="120" creationId="{47B899DA-F1BE-4830-8F1B-FCD930EEBF3D}"/>
          </ac:cxnSpMkLst>
        </pc:cxnChg>
        <pc:cxnChg chg="del mod">
          <ac:chgData name="Grady Kurpasi" userId="5a91dfeba158c9e9" providerId="LiveId" clId="{60A1BF8C-FB03-4945-B9EC-64AE7D86DB53}" dt="2021-04-11T01:15:34.104" v="17164" actId="478"/>
          <ac:cxnSpMkLst>
            <pc:docMk/>
            <pc:sldMk cId="1111633224" sldId="344"/>
            <ac:cxnSpMk id="126" creationId="{4E64A7A8-92F1-400A-A4BD-68C3B9900166}"/>
          </ac:cxnSpMkLst>
        </pc:cxnChg>
        <pc:cxnChg chg="mod">
          <ac:chgData name="Grady Kurpasi" userId="5a91dfeba158c9e9" providerId="LiveId" clId="{60A1BF8C-FB03-4945-B9EC-64AE7D86DB53}" dt="2021-04-11T01:16:15.941" v="17176" actId="165"/>
          <ac:cxnSpMkLst>
            <pc:docMk/>
            <pc:sldMk cId="1111633224" sldId="344"/>
            <ac:cxnSpMk id="129" creationId="{FEAE1E4D-3978-4A5E-B0F9-E50693EAD36C}"/>
          </ac:cxnSpMkLst>
        </pc:cxnChg>
        <pc:cxnChg chg="mod">
          <ac:chgData name="Grady Kurpasi" userId="5a91dfeba158c9e9" providerId="LiveId" clId="{60A1BF8C-FB03-4945-B9EC-64AE7D86DB53}" dt="2021-04-11T01:16:15.941" v="17176" actId="165"/>
          <ac:cxnSpMkLst>
            <pc:docMk/>
            <pc:sldMk cId="1111633224" sldId="344"/>
            <ac:cxnSpMk id="133" creationId="{179408E3-923E-4629-B000-D5897EBA2B98}"/>
          </ac:cxnSpMkLst>
        </pc:cxnChg>
      </pc:sldChg>
      <pc:sldChg chg="addSp delSp modSp add mod">
        <pc:chgData name="Grady Kurpasi" userId="5a91dfeba158c9e9" providerId="LiveId" clId="{60A1BF8C-FB03-4945-B9EC-64AE7D86DB53}" dt="2021-04-11T11:30:13.631" v="17538"/>
        <pc:sldMkLst>
          <pc:docMk/>
          <pc:sldMk cId="554497109" sldId="345"/>
        </pc:sldMkLst>
        <pc:spChg chg="del">
          <ac:chgData name="Grady Kurpasi" userId="5a91dfeba158c9e9" providerId="LiveId" clId="{60A1BF8C-FB03-4945-B9EC-64AE7D86DB53}" dt="2021-04-11T01:14:45.750" v="17155" actId="478"/>
          <ac:spMkLst>
            <pc:docMk/>
            <pc:sldMk cId="554497109" sldId="345"/>
            <ac:spMk id="78" creationId="{394DADC9-E8BB-4310-8502-C6D066ADBDDE}"/>
          </ac:spMkLst>
        </pc:spChg>
        <pc:spChg chg="mod">
          <ac:chgData name="Grady Kurpasi" userId="5a91dfeba158c9e9" providerId="LiveId" clId="{60A1BF8C-FB03-4945-B9EC-64AE7D86DB53}" dt="2021-04-11T11:30:13.631" v="17538"/>
          <ac:spMkLst>
            <pc:docMk/>
            <pc:sldMk cId="554497109" sldId="345"/>
            <ac:spMk id="78" creationId="{C3A7C398-3469-47CD-8353-DEC344DB1055}"/>
          </ac:spMkLst>
        </pc:spChg>
        <pc:spChg chg="mod">
          <ac:chgData name="Grady Kurpasi" userId="5a91dfeba158c9e9" providerId="LiveId" clId="{60A1BF8C-FB03-4945-B9EC-64AE7D86DB53}" dt="2021-04-11T11:28:12.727" v="17501" actId="14100"/>
          <ac:spMkLst>
            <pc:docMk/>
            <pc:sldMk cId="554497109" sldId="345"/>
            <ac:spMk id="81" creationId="{F6C0E1E0-9D6A-45B5-BB4A-1F3031B3E30E}"/>
          </ac:spMkLst>
        </pc:spChg>
        <pc:spChg chg="mod">
          <ac:chgData name="Grady Kurpasi" userId="5a91dfeba158c9e9" providerId="LiveId" clId="{60A1BF8C-FB03-4945-B9EC-64AE7D86DB53}" dt="2021-04-11T11:28:49.385" v="17537" actId="1036"/>
          <ac:spMkLst>
            <pc:docMk/>
            <pc:sldMk cId="554497109" sldId="345"/>
            <ac:spMk id="86" creationId="{B8C01221-BACE-4975-8298-92849FAD0568}"/>
          </ac:spMkLst>
        </pc:spChg>
        <pc:spChg chg="add mod">
          <ac:chgData name="Grady Kurpasi" userId="5a91dfeba158c9e9" providerId="LiveId" clId="{60A1BF8C-FB03-4945-B9EC-64AE7D86DB53}" dt="2021-04-11T01:14:46.640" v="17156"/>
          <ac:spMkLst>
            <pc:docMk/>
            <pc:sldMk cId="554497109" sldId="345"/>
            <ac:spMk id="93" creationId="{21D424EA-7F0B-4F9B-9940-23C05949E9D3}"/>
          </ac:spMkLst>
        </pc:spChg>
        <pc:spChg chg="add mod">
          <ac:chgData name="Grady Kurpasi" userId="5a91dfeba158c9e9" providerId="LiveId" clId="{60A1BF8C-FB03-4945-B9EC-64AE7D86DB53}" dt="2021-04-11T01:14:46.640" v="17156"/>
          <ac:spMkLst>
            <pc:docMk/>
            <pc:sldMk cId="554497109" sldId="345"/>
            <ac:spMk id="98" creationId="{C79ACA9C-36B3-4DCD-A8B2-CF994277F225}"/>
          </ac:spMkLst>
        </pc:spChg>
        <pc:spChg chg="add mod">
          <ac:chgData name="Grady Kurpasi" userId="5a91dfeba158c9e9" providerId="LiveId" clId="{60A1BF8C-FB03-4945-B9EC-64AE7D86DB53}" dt="2021-04-11T01:14:46.640" v="17156"/>
          <ac:spMkLst>
            <pc:docMk/>
            <pc:sldMk cId="554497109" sldId="345"/>
            <ac:spMk id="101" creationId="{FD6557EA-DF2D-40BA-A68C-AAA647187069}"/>
          </ac:spMkLst>
        </pc:spChg>
        <pc:spChg chg="mod">
          <ac:chgData name="Grady Kurpasi" userId="5a91dfeba158c9e9" providerId="LiveId" clId="{60A1BF8C-FB03-4945-B9EC-64AE7D86DB53}" dt="2021-04-11T11:30:13.631" v="17538"/>
          <ac:spMkLst>
            <pc:docMk/>
            <pc:sldMk cId="554497109" sldId="345"/>
            <ac:spMk id="102" creationId="{A5839619-D276-4C5C-991C-77E3F9E4EF5E}"/>
          </ac:spMkLst>
        </pc:spChg>
        <pc:spChg chg="del">
          <ac:chgData name="Grady Kurpasi" userId="5a91dfeba158c9e9" providerId="LiveId" clId="{60A1BF8C-FB03-4945-B9EC-64AE7D86DB53}" dt="2021-04-11T01:14:45.750" v="17155" actId="478"/>
          <ac:spMkLst>
            <pc:docMk/>
            <pc:sldMk cId="554497109" sldId="345"/>
            <ac:spMk id="108" creationId="{FF650416-177E-481B-9EB6-0BF6D5C80075}"/>
          </ac:spMkLst>
        </pc:spChg>
        <pc:spChg chg="add mod">
          <ac:chgData name="Grady Kurpasi" userId="5a91dfeba158c9e9" providerId="LiveId" clId="{60A1BF8C-FB03-4945-B9EC-64AE7D86DB53}" dt="2021-04-11T11:30:13.631" v="17538"/>
          <ac:spMkLst>
            <pc:docMk/>
            <pc:sldMk cId="554497109" sldId="345"/>
            <ac:spMk id="109" creationId="{EB3180C8-FF3D-4B90-80F4-F7262C2BF098}"/>
          </ac:spMkLst>
        </pc:spChg>
        <pc:grpChg chg="add mod">
          <ac:chgData name="Grady Kurpasi" userId="5a91dfeba158c9e9" providerId="LiveId" clId="{60A1BF8C-FB03-4945-B9EC-64AE7D86DB53}" dt="2021-04-11T11:30:13.631" v="17538"/>
          <ac:grpSpMkLst>
            <pc:docMk/>
            <pc:sldMk cId="554497109" sldId="345"/>
            <ac:grpSpMk id="72" creationId="{FEC000A8-4DC6-471A-8FD3-60B8D437654E}"/>
          </ac:grpSpMkLst>
        </pc:grpChg>
        <pc:grpChg chg="add mod">
          <ac:chgData name="Grady Kurpasi" userId="5a91dfeba158c9e9" providerId="LiveId" clId="{60A1BF8C-FB03-4945-B9EC-64AE7D86DB53}" dt="2021-04-11T11:30:13.631" v="17538"/>
          <ac:grpSpMkLst>
            <pc:docMk/>
            <pc:sldMk cId="554497109" sldId="345"/>
            <ac:grpSpMk id="99" creationId="{74871DEB-4278-4FA1-82C9-4F620A844197}"/>
          </ac:grpSpMkLst>
        </pc:grpChg>
        <pc:graphicFrameChg chg="add mod">
          <ac:chgData name="Grady Kurpasi" userId="5a91dfeba158c9e9" providerId="LiveId" clId="{60A1BF8C-FB03-4945-B9EC-64AE7D86DB53}" dt="2021-04-11T11:30:13.631" v="17538"/>
          <ac:graphicFrameMkLst>
            <pc:docMk/>
            <pc:sldMk cId="554497109" sldId="345"/>
            <ac:graphicFrameMk id="111" creationId="{0CD702DB-8D0D-45A1-8AB4-F68990FDD6EB}"/>
          </ac:graphicFrameMkLst>
        </pc:graphicFrameChg>
        <pc:picChg chg="mod">
          <ac:chgData name="Grady Kurpasi" userId="5a91dfeba158c9e9" providerId="LiveId" clId="{60A1BF8C-FB03-4945-B9EC-64AE7D86DB53}" dt="2021-04-11T11:30:13.631" v="17538"/>
          <ac:picMkLst>
            <pc:docMk/>
            <pc:sldMk cId="554497109" sldId="345"/>
            <ac:picMk id="80" creationId="{9EBB6CF6-5F53-4B47-8B56-25538BBF0D0D}"/>
          </ac:picMkLst>
        </pc:picChg>
        <pc:picChg chg="mod">
          <ac:chgData name="Grady Kurpasi" userId="5a91dfeba158c9e9" providerId="LiveId" clId="{60A1BF8C-FB03-4945-B9EC-64AE7D86DB53}" dt="2021-04-11T11:30:13.631" v="17538"/>
          <ac:picMkLst>
            <pc:docMk/>
            <pc:sldMk cId="554497109" sldId="345"/>
            <ac:picMk id="107" creationId="{AA8B76F9-D142-4F9C-B058-5ECAE957C180}"/>
          </ac:picMkLst>
        </pc:picChg>
        <pc:cxnChg chg="del mod">
          <ac:chgData name="Grady Kurpasi" userId="5a91dfeba158c9e9" providerId="LiveId" clId="{60A1BF8C-FB03-4945-B9EC-64AE7D86DB53}" dt="2021-04-11T01:14:45.750" v="17155" actId="478"/>
          <ac:cxnSpMkLst>
            <pc:docMk/>
            <pc:sldMk cId="554497109" sldId="345"/>
            <ac:cxnSpMk id="52" creationId="{3B4F339C-D744-4271-8EFF-49192877DB0F}"/>
          </ac:cxnSpMkLst>
        </pc:cxnChg>
        <pc:cxnChg chg="add del mod">
          <ac:chgData name="Grady Kurpasi" userId="5a91dfeba158c9e9" providerId="LiveId" clId="{60A1BF8C-FB03-4945-B9EC-64AE7D86DB53}" dt="2021-04-11T01:14:45.750" v="17155" actId="478"/>
          <ac:cxnSpMkLst>
            <pc:docMk/>
            <pc:sldMk cId="554497109" sldId="345"/>
            <ac:cxnSpMk id="72" creationId="{22B98F15-BE94-4B4C-9429-AD4AE2F5C186}"/>
          </ac:cxnSpMkLst>
        </pc:cxnChg>
        <pc:cxnChg chg="del">
          <ac:chgData name="Grady Kurpasi" userId="5a91dfeba158c9e9" providerId="LiveId" clId="{60A1BF8C-FB03-4945-B9EC-64AE7D86DB53}" dt="2021-04-11T01:14:45.750" v="17155" actId="478"/>
          <ac:cxnSpMkLst>
            <pc:docMk/>
            <pc:sldMk cId="554497109" sldId="345"/>
            <ac:cxnSpMk id="80" creationId="{363C25FF-FC7B-4CE9-8CEB-AE233B0C4294}"/>
          </ac:cxnSpMkLst>
        </pc:cxnChg>
        <pc:cxnChg chg="add mod">
          <ac:chgData name="Grady Kurpasi" userId="5a91dfeba158c9e9" providerId="LiveId" clId="{60A1BF8C-FB03-4945-B9EC-64AE7D86DB53}" dt="2021-04-11T01:14:46.640" v="17156"/>
          <ac:cxnSpMkLst>
            <pc:docMk/>
            <pc:sldMk cId="554497109" sldId="345"/>
            <ac:cxnSpMk id="91" creationId="{40C541C8-3A38-4F35-AF11-8AFACDF422B2}"/>
          </ac:cxnSpMkLst>
        </pc:cxnChg>
        <pc:cxnChg chg="add mod">
          <ac:chgData name="Grady Kurpasi" userId="5a91dfeba158c9e9" providerId="LiveId" clId="{60A1BF8C-FB03-4945-B9EC-64AE7D86DB53}" dt="2021-04-11T01:14:46.640" v="17156"/>
          <ac:cxnSpMkLst>
            <pc:docMk/>
            <pc:sldMk cId="554497109" sldId="345"/>
            <ac:cxnSpMk id="92" creationId="{4CCB9F5F-3DF5-4FF1-9616-70E3CCF09726}"/>
          </ac:cxnSpMkLst>
        </pc:cxnChg>
        <pc:cxnChg chg="add mod">
          <ac:chgData name="Grady Kurpasi" userId="5a91dfeba158c9e9" providerId="LiveId" clId="{60A1BF8C-FB03-4945-B9EC-64AE7D86DB53}" dt="2021-04-11T01:14:46.640" v="17156"/>
          <ac:cxnSpMkLst>
            <pc:docMk/>
            <pc:sldMk cId="554497109" sldId="345"/>
            <ac:cxnSpMk id="94" creationId="{034F8342-9DBD-44A1-B387-45C0A235C48D}"/>
          </ac:cxnSpMkLst>
        </pc:cxnChg>
        <pc:cxnChg chg="mod">
          <ac:chgData name="Grady Kurpasi" userId="5a91dfeba158c9e9" providerId="LiveId" clId="{60A1BF8C-FB03-4945-B9EC-64AE7D86DB53}" dt="2021-04-11T11:30:13.631" v="17538"/>
          <ac:cxnSpMkLst>
            <pc:docMk/>
            <pc:sldMk cId="554497109" sldId="345"/>
            <ac:cxnSpMk id="95" creationId="{2F51041E-FD26-4C96-9CD6-CC6FA2DB13F5}"/>
          </ac:cxnSpMkLst>
        </pc:cxnChg>
        <pc:cxnChg chg="del">
          <ac:chgData name="Grady Kurpasi" userId="5a91dfeba158c9e9" providerId="LiveId" clId="{60A1BF8C-FB03-4945-B9EC-64AE7D86DB53}" dt="2021-04-11T01:14:45.750" v="17155" actId="478"/>
          <ac:cxnSpMkLst>
            <pc:docMk/>
            <pc:sldMk cId="554497109" sldId="345"/>
            <ac:cxnSpMk id="95" creationId="{98F6CA5F-2E7C-46E1-A21D-C677A236B745}"/>
          </ac:cxnSpMkLst>
        </pc:cxnChg>
        <pc:cxnChg chg="add mod">
          <ac:chgData name="Grady Kurpasi" userId="5a91dfeba158c9e9" providerId="LiveId" clId="{60A1BF8C-FB03-4945-B9EC-64AE7D86DB53}" dt="2021-04-11T01:14:46.640" v="17156"/>
          <ac:cxnSpMkLst>
            <pc:docMk/>
            <pc:sldMk cId="554497109" sldId="345"/>
            <ac:cxnSpMk id="96" creationId="{59C44E96-1B08-4FD4-95E2-426D4B2D9B3D}"/>
          </ac:cxnSpMkLst>
        </pc:cxnChg>
        <pc:cxnChg chg="add mod">
          <ac:chgData name="Grady Kurpasi" userId="5a91dfeba158c9e9" providerId="LiveId" clId="{60A1BF8C-FB03-4945-B9EC-64AE7D86DB53}" dt="2021-04-11T01:14:46.640" v="17156"/>
          <ac:cxnSpMkLst>
            <pc:docMk/>
            <pc:sldMk cId="554497109" sldId="345"/>
            <ac:cxnSpMk id="97" creationId="{3577FC5B-F3CA-452D-9FA3-7CCDCD5CC626}"/>
          </ac:cxnSpMkLst>
        </pc:cxnChg>
        <pc:cxnChg chg="del">
          <ac:chgData name="Grady Kurpasi" userId="5a91dfeba158c9e9" providerId="LiveId" clId="{60A1BF8C-FB03-4945-B9EC-64AE7D86DB53}" dt="2021-04-11T01:14:45.750" v="17155" actId="478"/>
          <ac:cxnSpMkLst>
            <pc:docMk/>
            <pc:sldMk cId="554497109" sldId="345"/>
            <ac:cxnSpMk id="99" creationId="{951BABD4-6F7E-4360-B03D-4F6CBCAAD7BB}"/>
          </ac:cxnSpMkLst>
        </pc:cxnChg>
        <pc:cxnChg chg="add mod">
          <ac:chgData name="Grady Kurpasi" userId="5a91dfeba158c9e9" providerId="LiveId" clId="{60A1BF8C-FB03-4945-B9EC-64AE7D86DB53}" dt="2021-04-11T01:14:46.640" v="17156"/>
          <ac:cxnSpMkLst>
            <pc:docMk/>
            <pc:sldMk cId="554497109" sldId="345"/>
            <ac:cxnSpMk id="100" creationId="{FAB6AB69-6C2B-41BF-A3F1-21089ABBE018}"/>
          </ac:cxnSpMkLst>
        </pc:cxnChg>
        <pc:cxnChg chg="del">
          <ac:chgData name="Grady Kurpasi" userId="5a91dfeba158c9e9" providerId="LiveId" clId="{60A1BF8C-FB03-4945-B9EC-64AE7D86DB53}" dt="2021-04-11T01:14:45.750" v="17155" actId="478"/>
          <ac:cxnSpMkLst>
            <pc:docMk/>
            <pc:sldMk cId="554497109" sldId="345"/>
            <ac:cxnSpMk id="102" creationId="{2D3AAACD-9CAC-4A9C-BAAA-ACB14E5A3334}"/>
          </ac:cxnSpMkLst>
        </pc:cxnChg>
        <pc:cxnChg chg="add mod">
          <ac:chgData name="Grady Kurpasi" userId="5a91dfeba158c9e9" providerId="LiveId" clId="{60A1BF8C-FB03-4945-B9EC-64AE7D86DB53}" dt="2021-04-11T01:14:46.640" v="17156"/>
          <ac:cxnSpMkLst>
            <pc:docMk/>
            <pc:sldMk cId="554497109" sldId="345"/>
            <ac:cxnSpMk id="103" creationId="{55312FB9-1A6D-428C-9E3B-7A9847364CA7}"/>
          </ac:cxnSpMkLst>
        </pc:cxnChg>
        <pc:cxnChg chg="add mod">
          <ac:chgData name="Grady Kurpasi" userId="5a91dfeba158c9e9" providerId="LiveId" clId="{60A1BF8C-FB03-4945-B9EC-64AE7D86DB53}" dt="2021-04-11T01:14:46.640" v="17156"/>
          <ac:cxnSpMkLst>
            <pc:docMk/>
            <pc:sldMk cId="554497109" sldId="345"/>
            <ac:cxnSpMk id="105" creationId="{E2804823-BE71-4F8B-887D-5016ADCFBA42}"/>
          </ac:cxnSpMkLst>
        </pc:cxnChg>
        <pc:cxnChg chg="add mod">
          <ac:chgData name="Grady Kurpasi" userId="5a91dfeba158c9e9" providerId="LiveId" clId="{60A1BF8C-FB03-4945-B9EC-64AE7D86DB53}" dt="2021-04-11T01:14:46.640" v="17156"/>
          <ac:cxnSpMkLst>
            <pc:docMk/>
            <pc:sldMk cId="554497109" sldId="345"/>
            <ac:cxnSpMk id="106" creationId="{FA560C3E-AEAE-4E3D-812C-390A83C3BD79}"/>
          </ac:cxnSpMkLst>
        </pc:cxnChg>
        <pc:cxnChg chg="mod">
          <ac:chgData name="Grady Kurpasi" userId="5a91dfeba158c9e9" providerId="LiveId" clId="{60A1BF8C-FB03-4945-B9EC-64AE7D86DB53}" dt="2021-04-11T11:30:13.631" v="17538"/>
          <ac:cxnSpMkLst>
            <pc:docMk/>
            <pc:sldMk cId="554497109" sldId="345"/>
            <ac:cxnSpMk id="108" creationId="{A6DE4872-B989-48CF-A623-AC9AFD14B49D}"/>
          </ac:cxnSpMkLst>
        </pc:cxnChg>
      </pc:sldChg>
      <pc:sldChg chg="addSp delSp modSp add mod">
        <pc:chgData name="Grady Kurpasi" userId="5a91dfeba158c9e9" providerId="LiveId" clId="{60A1BF8C-FB03-4945-B9EC-64AE7D86DB53}" dt="2021-04-11T11:30:16.170" v="17540"/>
        <pc:sldMkLst>
          <pc:docMk/>
          <pc:sldMk cId="3937880747" sldId="346"/>
        </pc:sldMkLst>
        <pc:spChg chg="ord">
          <ac:chgData name="Grady Kurpasi" userId="5a91dfeba158c9e9" providerId="LiveId" clId="{60A1BF8C-FB03-4945-B9EC-64AE7D86DB53}" dt="2021-04-11T01:04:00.578" v="16723" actId="167"/>
          <ac:spMkLst>
            <pc:docMk/>
            <pc:sldMk cId="3937880747" sldId="346"/>
            <ac:spMk id="57" creationId="{8CF23CFA-22B6-408A-8D2D-6BAE1A9EA6A3}"/>
          </ac:spMkLst>
        </pc:spChg>
        <pc:spChg chg="del mod">
          <ac:chgData name="Grady Kurpasi" userId="5a91dfeba158c9e9" providerId="LiveId" clId="{60A1BF8C-FB03-4945-B9EC-64AE7D86DB53}" dt="2021-04-11T01:05:44.385" v="16832" actId="478"/>
          <ac:spMkLst>
            <pc:docMk/>
            <pc:sldMk cId="3937880747" sldId="346"/>
            <ac:spMk id="72" creationId="{E58806D0-8AE2-4124-87D0-53F0716DFFFD}"/>
          </ac:spMkLst>
        </pc:spChg>
        <pc:spChg chg="del">
          <ac:chgData name="Grady Kurpasi" userId="5a91dfeba158c9e9" providerId="LiveId" clId="{60A1BF8C-FB03-4945-B9EC-64AE7D86DB53}" dt="2021-04-11T01:14:22.768" v="17151" actId="478"/>
          <ac:spMkLst>
            <pc:docMk/>
            <pc:sldMk cId="3937880747" sldId="346"/>
            <ac:spMk id="78" creationId="{394DADC9-E8BB-4310-8502-C6D066ADBDDE}"/>
          </ac:spMkLst>
        </pc:spChg>
        <pc:spChg chg="mod">
          <ac:chgData name="Grady Kurpasi" userId="5a91dfeba158c9e9" providerId="LiveId" clId="{60A1BF8C-FB03-4945-B9EC-64AE7D86DB53}" dt="2021-04-11T11:30:16.170" v="17540"/>
          <ac:spMkLst>
            <pc:docMk/>
            <pc:sldMk cId="3937880747" sldId="346"/>
            <ac:spMk id="78" creationId="{C3C6BB3A-F3E5-49F6-9DF0-BF9045DEAF2E}"/>
          </ac:spMkLst>
        </pc:spChg>
        <pc:spChg chg="add mod">
          <ac:chgData name="Grady Kurpasi" userId="5a91dfeba158c9e9" providerId="LiveId" clId="{60A1BF8C-FB03-4945-B9EC-64AE7D86DB53}" dt="2021-04-11T01:06:09.563" v="16924" actId="1035"/>
          <ac:spMkLst>
            <pc:docMk/>
            <pc:sldMk cId="3937880747" sldId="346"/>
            <ac:spMk id="86" creationId="{95CE616A-3207-4B13-894E-BC18B89D061A}"/>
          </ac:spMkLst>
        </pc:spChg>
        <pc:spChg chg="add mod">
          <ac:chgData name="Grady Kurpasi" userId="5a91dfeba158c9e9" providerId="LiveId" clId="{60A1BF8C-FB03-4945-B9EC-64AE7D86DB53}" dt="2021-04-11T01:14:23.222" v="17152"/>
          <ac:spMkLst>
            <pc:docMk/>
            <pc:sldMk cId="3937880747" sldId="346"/>
            <ac:spMk id="93" creationId="{E6A65BFC-4C87-4789-BB96-A179E361E00A}"/>
          </ac:spMkLst>
        </pc:spChg>
        <pc:spChg chg="add mod">
          <ac:chgData name="Grady Kurpasi" userId="5a91dfeba158c9e9" providerId="LiveId" clId="{60A1BF8C-FB03-4945-B9EC-64AE7D86DB53}" dt="2021-04-11T01:14:23.222" v="17152"/>
          <ac:spMkLst>
            <pc:docMk/>
            <pc:sldMk cId="3937880747" sldId="346"/>
            <ac:spMk id="98" creationId="{9E458D78-2EBD-4BD4-A053-524DA8EB6221}"/>
          </ac:spMkLst>
        </pc:spChg>
        <pc:spChg chg="mod">
          <ac:chgData name="Grady Kurpasi" userId="5a91dfeba158c9e9" providerId="LiveId" clId="{60A1BF8C-FB03-4945-B9EC-64AE7D86DB53}" dt="2021-04-11T11:30:16.170" v="17540"/>
          <ac:spMkLst>
            <pc:docMk/>
            <pc:sldMk cId="3937880747" sldId="346"/>
            <ac:spMk id="99" creationId="{936CCE86-0738-4E59-AC5C-BBB279034327}"/>
          </ac:spMkLst>
        </pc:spChg>
        <pc:spChg chg="add mod">
          <ac:chgData name="Grady Kurpasi" userId="5a91dfeba158c9e9" providerId="LiveId" clId="{60A1BF8C-FB03-4945-B9EC-64AE7D86DB53}" dt="2021-04-11T01:14:23.222" v="17152"/>
          <ac:spMkLst>
            <pc:docMk/>
            <pc:sldMk cId="3937880747" sldId="346"/>
            <ac:spMk id="101" creationId="{F0AB23B1-AAC3-450E-BA81-CC9A4575C611}"/>
          </ac:spMkLst>
        </pc:spChg>
        <pc:spChg chg="add mod">
          <ac:chgData name="Grady Kurpasi" userId="5a91dfeba158c9e9" providerId="LiveId" clId="{60A1BF8C-FB03-4945-B9EC-64AE7D86DB53}" dt="2021-04-11T11:30:16.170" v="17540"/>
          <ac:spMkLst>
            <pc:docMk/>
            <pc:sldMk cId="3937880747" sldId="346"/>
            <ac:spMk id="108" creationId="{9A6B88B5-78E5-4294-8BD8-043E73395E7F}"/>
          </ac:spMkLst>
        </pc:spChg>
        <pc:spChg chg="del">
          <ac:chgData name="Grady Kurpasi" userId="5a91dfeba158c9e9" providerId="LiveId" clId="{60A1BF8C-FB03-4945-B9EC-64AE7D86DB53}" dt="2021-04-11T01:14:22.768" v="17151" actId="478"/>
          <ac:spMkLst>
            <pc:docMk/>
            <pc:sldMk cId="3937880747" sldId="346"/>
            <ac:spMk id="108" creationId="{FF650416-177E-481B-9EB6-0BF6D5C80075}"/>
          </ac:spMkLst>
        </pc:spChg>
        <pc:spChg chg="mod">
          <ac:chgData name="Grady Kurpasi" userId="5a91dfeba158c9e9" providerId="LiveId" clId="{60A1BF8C-FB03-4945-B9EC-64AE7D86DB53}" dt="2021-04-11T01:03:29.367" v="16707" actId="14100"/>
          <ac:spMkLst>
            <pc:docMk/>
            <pc:sldMk cId="3937880747" sldId="346"/>
            <ac:spMk id="134" creationId="{8B74E7D1-8B7A-4BD9-AFD7-3DEBA44BF924}"/>
          </ac:spMkLst>
        </pc:spChg>
        <pc:grpChg chg="add mod">
          <ac:chgData name="Grady Kurpasi" userId="5a91dfeba158c9e9" providerId="LiveId" clId="{60A1BF8C-FB03-4945-B9EC-64AE7D86DB53}" dt="2021-04-11T11:30:16.170" v="17540"/>
          <ac:grpSpMkLst>
            <pc:docMk/>
            <pc:sldMk cId="3937880747" sldId="346"/>
            <ac:grpSpMk id="72" creationId="{4E6FDD63-2C95-439D-B9F0-5168037C4C31}"/>
          </ac:grpSpMkLst>
        </pc:grpChg>
        <pc:grpChg chg="add mod">
          <ac:chgData name="Grady Kurpasi" userId="5a91dfeba158c9e9" providerId="LiveId" clId="{60A1BF8C-FB03-4945-B9EC-64AE7D86DB53}" dt="2021-04-11T11:30:16.170" v="17540"/>
          <ac:grpSpMkLst>
            <pc:docMk/>
            <pc:sldMk cId="3937880747" sldId="346"/>
            <ac:grpSpMk id="95" creationId="{3B8405CC-6E69-4A3D-BF85-A6FAA3958022}"/>
          </ac:grpSpMkLst>
        </pc:grpChg>
        <pc:graphicFrameChg chg="add mod">
          <ac:chgData name="Grady Kurpasi" userId="5a91dfeba158c9e9" providerId="LiveId" clId="{60A1BF8C-FB03-4945-B9EC-64AE7D86DB53}" dt="2021-04-11T11:30:16.170" v="17540"/>
          <ac:graphicFrameMkLst>
            <pc:docMk/>
            <pc:sldMk cId="3937880747" sldId="346"/>
            <ac:graphicFrameMk id="109" creationId="{CBDE8FEB-A205-41F3-B24D-511BD0842C17}"/>
          </ac:graphicFrameMkLst>
        </pc:graphicFrameChg>
        <pc:picChg chg="mod">
          <ac:chgData name="Grady Kurpasi" userId="5a91dfeba158c9e9" providerId="LiveId" clId="{60A1BF8C-FB03-4945-B9EC-64AE7D86DB53}" dt="2021-04-11T11:30:16.170" v="17540"/>
          <ac:picMkLst>
            <pc:docMk/>
            <pc:sldMk cId="3937880747" sldId="346"/>
            <ac:picMk id="80" creationId="{D74A59E4-006D-47F7-B5D0-BF92FAF48DC1}"/>
          </ac:picMkLst>
        </pc:picChg>
        <pc:picChg chg="mod">
          <ac:chgData name="Grady Kurpasi" userId="5a91dfeba158c9e9" providerId="LiveId" clId="{60A1BF8C-FB03-4945-B9EC-64AE7D86DB53}" dt="2021-04-11T11:30:16.170" v="17540"/>
          <ac:picMkLst>
            <pc:docMk/>
            <pc:sldMk cId="3937880747" sldId="346"/>
            <ac:picMk id="102" creationId="{F9CC45D4-9D5A-4434-ADA1-9D2C883D2AE9}"/>
          </ac:picMkLst>
        </pc:picChg>
        <pc:cxnChg chg="del mod">
          <ac:chgData name="Grady Kurpasi" userId="5a91dfeba158c9e9" providerId="LiveId" clId="{60A1BF8C-FB03-4945-B9EC-64AE7D86DB53}" dt="2021-04-11T01:14:22.768" v="17151" actId="478"/>
          <ac:cxnSpMkLst>
            <pc:docMk/>
            <pc:sldMk cId="3937880747" sldId="346"/>
            <ac:cxnSpMk id="52" creationId="{3B4F339C-D744-4271-8EFF-49192877DB0F}"/>
          </ac:cxnSpMkLst>
        </pc:cxnChg>
        <pc:cxnChg chg="del">
          <ac:chgData name="Grady Kurpasi" userId="5a91dfeba158c9e9" providerId="LiveId" clId="{60A1BF8C-FB03-4945-B9EC-64AE7D86DB53}" dt="2021-04-11T01:14:22.768" v="17151" actId="478"/>
          <ac:cxnSpMkLst>
            <pc:docMk/>
            <pc:sldMk cId="3937880747" sldId="346"/>
            <ac:cxnSpMk id="80" creationId="{363C25FF-FC7B-4CE9-8CEB-AE233B0C4294}"/>
          </ac:cxnSpMkLst>
        </pc:cxnChg>
        <pc:cxnChg chg="add del mod">
          <ac:chgData name="Grady Kurpasi" userId="5a91dfeba158c9e9" providerId="LiveId" clId="{60A1BF8C-FB03-4945-B9EC-64AE7D86DB53}" dt="2021-04-11T01:14:22.768" v="17151" actId="478"/>
          <ac:cxnSpMkLst>
            <pc:docMk/>
            <pc:sldMk cId="3937880747" sldId="346"/>
            <ac:cxnSpMk id="81" creationId="{1F172992-3ECB-4021-83E5-6C727DE96705}"/>
          </ac:cxnSpMkLst>
        </pc:cxnChg>
        <pc:cxnChg chg="mod">
          <ac:chgData name="Grady Kurpasi" userId="5a91dfeba158c9e9" providerId="LiveId" clId="{60A1BF8C-FB03-4945-B9EC-64AE7D86DB53}" dt="2021-04-11T11:30:16.170" v="17540"/>
          <ac:cxnSpMkLst>
            <pc:docMk/>
            <pc:sldMk cId="3937880747" sldId="346"/>
            <ac:cxnSpMk id="81" creationId="{3A57CB17-7650-42B7-B6FF-1ED676B33802}"/>
          </ac:cxnSpMkLst>
        </pc:cxnChg>
        <pc:cxnChg chg="add mod">
          <ac:chgData name="Grady Kurpasi" userId="5a91dfeba158c9e9" providerId="LiveId" clId="{60A1BF8C-FB03-4945-B9EC-64AE7D86DB53}" dt="2021-04-11T01:14:23.222" v="17152"/>
          <ac:cxnSpMkLst>
            <pc:docMk/>
            <pc:sldMk cId="3937880747" sldId="346"/>
            <ac:cxnSpMk id="91" creationId="{231F359C-D9D8-4A93-A984-EA469DA41510}"/>
          </ac:cxnSpMkLst>
        </pc:cxnChg>
        <pc:cxnChg chg="add mod">
          <ac:chgData name="Grady Kurpasi" userId="5a91dfeba158c9e9" providerId="LiveId" clId="{60A1BF8C-FB03-4945-B9EC-64AE7D86DB53}" dt="2021-04-11T01:14:23.222" v="17152"/>
          <ac:cxnSpMkLst>
            <pc:docMk/>
            <pc:sldMk cId="3937880747" sldId="346"/>
            <ac:cxnSpMk id="92" creationId="{A69EF9AF-DB30-4258-B6A8-B86C32209B91}"/>
          </ac:cxnSpMkLst>
        </pc:cxnChg>
        <pc:cxnChg chg="add mod">
          <ac:chgData name="Grady Kurpasi" userId="5a91dfeba158c9e9" providerId="LiveId" clId="{60A1BF8C-FB03-4945-B9EC-64AE7D86DB53}" dt="2021-04-11T01:14:23.222" v="17152"/>
          <ac:cxnSpMkLst>
            <pc:docMk/>
            <pc:sldMk cId="3937880747" sldId="346"/>
            <ac:cxnSpMk id="94" creationId="{A3836ADB-CBD6-49BE-A088-1F20DBD16830}"/>
          </ac:cxnSpMkLst>
        </pc:cxnChg>
        <pc:cxnChg chg="del">
          <ac:chgData name="Grady Kurpasi" userId="5a91dfeba158c9e9" providerId="LiveId" clId="{60A1BF8C-FB03-4945-B9EC-64AE7D86DB53}" dt="2021-04-11T01:14:22.768" v="17151" actId="478"/>
          <ac:cxnSpMkLst>
            <pc:docMk/>
            <pc:sldMk cId="3937880747" sldId="346"/>
            <ac:cxnSpMk id="95" creationId="{98F6CA5F-2E7C-46E1-A21D-C677A236B745}"/>
          </ac:cxnSpMkLst>
        </pc:cxnChg>
        <pc:cxnChg chg="add mod">
          <ac:chgData name="Grady Kurpasi" userId="5a91dfeba158c9e9" providerId="LiveId" clId="{60A1BF8C-FB03-4945-B9EC-64AE7D86DB53}" dt="2021-04-11T01:14:23.222" v="17152"/>
          <ac:cxnSpMkLst>
            <pc:docMk/>
            <pc:sldMk cId="3937880747" sldId="346"/>
            <ac:cxnSpMk id="96" creationId="{81DBC7D8-34A6-44B0-9EF2-9D4605A280EA}"/>
          </ac:cxnSpMkLst>
        </pc:cxnChg>
        <pc:cxnChg chg="add mod">
          <ac:chgData name="Grady Kurpasi" userId="5a91dfeba158c9e9" providerId="LiveId" clId="{60A1BF8C-FB03-4945-B9EC-64AE7D86DB53}" dt="2021-04-11T01:14:23.222" v="17152"/>
          <ac:cxnSpMkLst>
            <pc:docMk/>
            <pc:sldMk cId="3937880747" sldId="346"/>
            <ac:cxnSpMk id="97" creationId="{B40E56E5-B0E0-4B74-AD2A-7D16AEC8B732}"/>
          </ac:cxnSpMkLst>
        </pc:cxnChg>
        <pc:cxnChg chg="del">
          <ac:chgData name="Grady Kurpasi" userId="5a91dfeba158c9e9" providerId="LiveId" clId="{60A1BF8C-FB03-4945-B9EC-64AE7D86DB53}" dt="2021-04-11T01:14:22.768" v="17151" actId="478"/>
          <ac:cxnSpMkLst>
            <pc:docMk/>
            <pc:sldMk cId="3937880747" sldId="346"/>
            <ac:cxnSpMk id="99" creationId="{951BABD4-6F7E-4360-B03D-4F6CBCAAD7BB}"/>
          </ac:cxnSpMkLst>
        </pc:cxnChg>
        <pc:cxnChg chg="add mod">
          <ac:chgData name="Grady Kurpasi" userId="5a91dfeba158c9e9" providerId="LiveId" clId="{60A1BF8C-FB03-4945-B9EC-64AE7D86DB53}" dt="2021-04-11T01:14:23.222" v="17152"/>
          <ac:cxnSpMkLst>
            <pc:docMk/>
            <pc:sldMk cId="3937880747" sldId="346"/>
            <ac:cxnSpMk id="100" creationId="{BCFE7648-6589-42B5-919A-9760B8032DC8}"/>
          </ac:cxnSpMkLst>
        </pc:cxnChg>
        <pc:cxnChg chg="del">
          <ac:chgData name="Grady Kurpasi" userId="5a91dfeba158c9e9" providerId="LiveId" clId="{60A1BF8C-FB03-4945-B9EC-64AE7D86DB53}" dt="2021-04-11T01:14:22.768" v="17151" actId="478"/>
          <ac:cxnSpMkLst>
            <pc:docMk/>
            <pc:sldMk cId="3937880747" sldId="346"/>
            <ac:cxnSpMk id="102" creationId="{2D3AAACD-9CAC-4A9C-BAAA-ACB14E5A3334}"/>
          </ac:cxnSpMkLst>
        </pc:cxnChg>
        <pc:cxnChg chg="add mod">
          <ac:chgData name="Grady Kurpasi" userId="5a91dfeba158c9e9" providerId="LiveId" clId="{60A1BF8C-FB03-4945-B9EC-64AE7D86DB53}" dt="2021-04-11T01:14:23.222" v="17152"/>
          <ac:cxnSpMkLst>
            <pc:docMk/>
            <pc:sldMk cId="3937880747" sldId="346"/>
            <ac:cxnSpMk id="103" creationId="{05063C61-3AEF-45D1-B05D-88FFE4890AAF}"/>
          </ac:cxnSpMkLst>
        </pc:cxnChg>
        <pc:cxnChg chg="add mod">
          <ac:chgData name="Grady Kurpasi" userId="5a91dfeba158c9e9" providerId="LiveId" clId="{60A1BF8C-FB03-4945-B9EC-64AE7D86DB53}" dt="2021-04-11T01:14:23.222" v="17152"/>
          <ac:cxnSpMkLst>
            <pc:docMk/>
            <pc:sldMk cId="3937880747" sldId="346"/>
            <ac:cxnSpMk id="105" creationId="{A4BB817A-4A8C-4383-BD44-EB592A367076}"/>
          </ac:cxnSpMkLst>
        </pc:cxnChg>
        <pc:cxnChg chg="add mod">
          <ac:chgData name="Grady Kurpasi" userId="5a91dfeba158c9e9" providerId="LiveId" clId="{60A1BF8C-FB03-4945-B9EC-64AE7D86DB53}" dt="2021-04-11T01:14:23.222" v="17152"/>
          <ac:cxnSpMkLst>
            <pc:docMk/>
            <pc:sldMk cId="3937880747" sldId="346"/>
            <ac:cxnSpMk id="106" creationId="{98CC5558-BDD7-4643-A240-C7036AC9E62F}"/>
          </ac:cxnSpMkLst>
        </pc:cxnChg>
        <pc:cxnChg chg="mod">
          <ac:chgData name="Grady Kurpasi" userId="5a91dfeba158c9e9" providerId="LiveId" clId="{60A1BF8C-FB03-4945-B9EC-64AE7D86DB53}" dt="2021-04-11T11:30:16.170" v="17540"/>
          <ac:cxnSpMkLst>
            <pc:docMk/>
            <pc:sldMk cId="3937880747" sldId="346"/>
            <ac:cxnSpMk id="107" creationId="{6C80BA90-474F-4FB5-AD72-E4D5F3BFF86B}"/>
          </ac:cxnSpMkLst>
        </pc:cxnChg>
      </pc:sldChg>
      <pc:sldChg chg="addSp delSp modSp add mod">
        <pc:chgData name="Grady Kurpasi" userId="5a91dfeba158c9e9" providerId="LiveId" clId="{60A1BF8C-FB03-4945-B9EC-64AE7D86DB53}" dt="2021-04-11T11:30:22.907" v="17541"/>
        <pc:sldMkLst>
          <pc:docMk/>
          <pc:sldMk cId="2375344011" sldId="347"/>
        </pc:sldMkLst>
        <pc:spChg chg="mod">
          <ac:chgData name="Grady Kurpasi" userId="5a91dfeba158c9e9" providerId="LiveId" clId="{60A1BF8C-FB03-4945-B9EC-64AE7D86DB53}" dt="2021-04-11T01:06:18.915" v="16925" actId="1076"/>
          <ac:spMkLst>
            <pc:docMk/>
            <pc:sldMk cId="2375344011" sldId="347"/>
            <ac:spMk id="72" creationId="{E58806D0-8AE2-4124-87D0-53F0716DFFFD}"/>
          </ac:spMkLst>
        </pc:spChg>
        <pc:spChg chg="del">
          <ac:chgData name="Grady Kurpasi" userId="5a91dfeba158c9e9" providerId="LiveId" clId="{60A1BF8C-FB03-4945-B9EC-64AE7D86DB53}" dt="2021-04-11T01:14:15.690" v="17149" actId="478"/>
          <ac:spMkLst>
            <pc:docMk/>
            <pc:sldMk cId="2375344011" sldId="347"/>
            <ac:spMk id="78" creationId="{394DADC9-E8BB-4310-8502-C6D066ADBDDE}"/>
          </ac:spMkLst>
        </pc:spChg>
        <pc:spChg chg="mod">
          <ac:chgData name="Grady Kurpasi" userId="5a91dfeba158c9e9" providerId="LiveId" clId="{60A1BF8C-FB03-4945-B9EC-64AE7D86DB53}" dt="2021-04-11T11:30:22.907" v="17541"/>
          <ac:spMkLst>
            <pc:docMk/>
            <pc:sldMk cId="2375344011" sldId="347"/>
            <ac:spMk id="80" creationId="{CE246E55-30A7-4D3D-8EAE-718DF76354F1}"/>
          </ac:spMkLst>
        </pc:spChg>
        <pc:spChg chg="add del mod">
          <ac:chgData name="Grady Kurpasi" userId="5a91dfeba158c9e9" providerId="LiveId" clId="{60A1BF8C-FB03-4945-B9EC-64AE7D86DB53}" dt="2021-04-11T01:06:45.367" v="16981" actId="478"/>
          <ac:spMkLst>
            <pc:docMk/>
            <pc:sldMk cId="2375344011" sldId="347"/>
            <ac:spMk id="86" creationId="{6557B969-881D-44C2-AA23-32378F235752}"/>
          </ac:spMkLst>
        </pc:spChg>
        <pc:spChg chg="add mod">
          <ac:chgData name="Grady Kurpasi" userId="5a91dfeba158c9e9" providerId="LiveId" clId="{60A1BF8C-FB03-4945-B9EC-64AE7D86DB53}" dt="2021-04-11T01:14:16.472" v="17150"/>
          <ac:spMkLst>
            <pc:docMk/>
            <pc:sldMk cId="2375344011" sldId="347"/>
            <ac:spMk id="93" creationId="{41D0754B-2D29-438C-ADBB-D07CA050FFC9}"/>
          </ac:spMkLst>
        </pc:spChg>
        <pc:spChg chg="add mod">
          <ac:chgData name="Grady Kurpasi" userId="5a91dfeba158c9e9" providerId="LiveId" clId="{60A1BF8C-FB03-4945-B9EC-64AE7D86DB53}" dt="2021-04-11T01:14:16.472" v="17150"/>
          <ac:spMkLst>
            <pc:docMk/>
            <pc:sldMk cId="2375344011" sldId="347"/>
            <ac:spMk id="98" creationId="{12BE7C8C-265B-4BD6-9362-9F13B8AAD3B2}"/>
          </ac:spMkLst>
        </pc:spChg>
        <pc:spChg chg="mod">
          <ac:chgData name="Grady Kurpasi" userId="5a91dfeba158c9e9" providerId="LiveId" clId="{60A1BF8C-FB03-4945-B9EC-64AE7D86DB53}" dt="2021-04-11T11:30:22.907" v="17541"/>
          <ac:spMkLst>
            <pc:docMk/>
            <pc:sldMk cId="2375344011" sldId="347"/>
            <ac:spMk id="99" creationId="{9FB8EF75-0B45-4253-9125-3CD9D25CCBBB}"/>
          </ac:spMkLst>
        </pc:spChg>
        <pc:spChg chg="add mod">
          <ac:chgData name="Grady Kurpasi" userId="5a91dfeba158c9e9" providerId="LiveId" clId="{60A1BF8C-FB03-4945-B9EC-64AE7D86DB53}" dt="2021-04-11T01:14:16.472" v="17150"/>
          <ac:spMkLst>
            <pc:docMk/>
            <pc:sldMk cId="2375344011" sldId="347"/>
            <ac:spMk id="101" creationId="{4B35AF1B-D357-4B3E-BDD6-2E4EAA529D62}"/>
          </ac:spMkLst>
        </pc:spChg>
        <pc:spChg chg="add mod">
          <ac:chgData name="Grady Kurpasi" userId="5a91dfeba158c9e9" providerId="LiveId" clId="{60A1BF8C-FB03-4945-B9EC-64AE7D86DB53}" dt="2021-04-11T11:30:22.907" v="17541"/>
          <ac:spMkLst>
            <pc:docMk/>
            <pc:sldMk cId="2375344011" sldId="347"/>
            <ac:spMk id="108" creationId="{7FAB4E5F-9724-43B1-A40D-C0EDAF2E3CDF}"/>
          </ac:spMkLst>
        </pc:spChg>
        <pc:spChg chg="del">
          <ac:chgData name="Grady Kurpasi" userId="5a91dfeba158c9e9" providerId="LiveId" clId="{60A1BF8C-FB03-4945-B9EC-64AE7D86DB53}" dt="2021-04-11T01:14:15.690" v="17149" actId="478"/>
          <ac:spMkLst>
            <pc:docMk/>
            <pc:sldMk cId="2375344011" sldId="347"/>
            <ac:spMk id="108" creationId="{FF650416-177E-481B-9EB6-0BF6D5C80075}"/>
          </ac:spMkLst>
        </pc:spChg>
        <pc:spChg chg="mod">
          <ac:chgData name="Grady Kurpasi" userId="5a91dfeba158c9e9" providerId="LiveId" clId="{60A1BF8C-FB03-4945-B9EC-64AE7D86DB53}" dt="2021-04-11T01:05:07.858" v="16819" actId="1038"/>
          <ac:spMkLst>
            <pc:docMk/>
            <pc:sldMk cId="2375344011" sldId="347"/>
            <ac:spMk id="134" creationId="{8B74E7D1-8B7A-4BD9-AFD7-3DEBA44BF924}"/>
          </ac:spMkLst>
        </pc:spChg>
        <pc:grpChg chg="add mod">
          <ac:chgData name="Grady Kurpasi" userId="5a91dfeba158c9e9" providerId="LiveId" clId="{60A1BF8C-FB03-4945-B9EC-64AE7D86DB53}" dt="2021-04-11T11:30:22.907" v="17541"/>
          <ac:grpSpMkLst>
            <pc:docMk/>
            <pc:sldMk cId="2375344011" sldId="347"/>
            <ac:grpSpMk id="78" creationId="{0F991095-0743-44EB-97E2-4867A76FA482}"/>
          </ac:grpSpMkLst>
        </pc:grpChg>
        <pc:grpChg chg="add mod">
          <ac:chgData name="Grady Kurpasi" userId="5a91dfeba158c9e9" providerId="LiveId" clId="{60A1BF8C-FB03-4945-B9EC-64AE7D86DB53}" dt="2021-04-11T11:30:22.907" v="17541"/>
          <ac:grpSpMkLst>
            <pc:docMk/>
            <pc:sldMk cId="2375344011" sldId="347"/>
            <ac:grpSpMk id="95" creationId="{503BC04B-F371-4DD3-81FA-41E1E43FC935}"/>
          </ac:grpSpMkLst>
        </pc:grpChg>
        <pc:graphicFrameChg chg="add mod">
          <ac:chgData name="Grady Kurpasi" userId="5a91dfeba158c9e9" providerId="LiveId" clId="{60A1BF8C-FB03-4945-B9EC-64AE7D86DB53}" dt="2021-04-11T11:30:22.907" v="17541"/>
          <ac:graphicFrameMkLst>
            <pc:docMk/>
            <pc:sldMk cId="2375344011" sldId="347"/>
            <ac:graphicFrameMk id="109" creationId="{E883E416-510C-4FDC-8F85-C6CBFF67E985}"/>
          </ac:graphicFrameMkLst>
        </pc:graphicFrameChg>
        <pc:picChg chg="mod">
          <ac:chgData name="Grady Kurpasi" userId="5a91dfeba158c9e9" providerId="LiveId" clId="{60A1BF8C-FB03-4945-B9EC-64AE7D86DB53}" dt="2021-04-11T11:30:22.907" v="17541"/>
          <ac:picMkLst>
            <pc:docMk/>
            <pc:sldMk cId="2375344011" sldId="347"/>
            <ac:picMk id="81" creationId="{77E73732-8368-4ABA-B5A3-9D0B99A7B51A}"/>
          </ac:picMkLst>
        </pc:picChg>
        <pc:picChg chg="mod">
          <ac:chgData name="Grady Kurpasi" userId="5a91dfeba158c9e9" providerId="LiveId" clId="{60A1BF8C-FB03-4945-B9EC-64AE7D86DB53}" dt="2021-04-11T11:30:22.907" v="17541"/>
          <ac:picMkLst>
            <pc:docMk/>
            <pc:sldMk cId="2375344011" sldId="347"/>
            <ac:picMk id="102" creationId="{67CA6E28-703A-43F2-8911-CA0FB073FC9F}"/>
          </ac:picMkLst>
        </pc:picChg>
        <pc:cxnChg chg="del mod">
          <ac:chgData name="Grady Kurpasi" userId="5a91dfeba158c9e9" providerId="LiveId" clId="{60A1BF8C-FB03-4945-B9EC-64AE7D86DB53}" dt="2021-04-11T01:14:15.690" v="17149" actId="478"/>
          <ac:cxnSpMkLst>
            <pc:docMk/>
            <pc:sldMk cId="2375344011" sldId="347"/>
            <ac:cxnSpMk id="52" creationId="{3B4F339C-D744-4271-8EFF-49192877DB0F}"/>
          </ac:cxnSpMkLst>
        </pc:cxnChg>
        <pc:cxnChg chg="del">
          <ac:chgData name="Grady Kurpasi" userId="5a91dfeba158c9e9" providerId="LiveId" clId="{60A1BF8C-FB03-4945-B9EC-64AE7D86DB53}" dt="2021-04-11T01:14:15.690" v="17149" actId="478"/>
          <ac:cxnSpMkLst>
            <pc:docMk/>
            <pc:sldMk cId="2375344011" sldId="347"/>
            <ac:cxnSpMk id="80" creationId="{363C25FF-FC7B-4CE9-8CEB-AE233B0C4294}"/>
          </ac:cxnSpMkLst>
        </pc:cxnChg>
        <pc:cxnChg chg="del">
          <ac:chgData name="Grady Kurpasi" userId="5a91dfeba158c9e9" providerId="LiveId" clId="{60A1BF8C-FB03-4945-B9EC-64AE7D86DB53}" dt="2021-04-11T01:14:15.690" v="17149" actId="478"/>
          <ac:cxnSpMkLst>
            <pc:docMk/>
            <pc:sldMk cId="2375344011" sldId="347"/>
            <ac:cxnSpMk id="81" creationId="{1F172992-3ECB-4021-83E5-6C727DE96705}"/>
          </ac:cxnSpMkLst>
        </pc:cxnChg>
        <pc:cxnChg chg="mod">
          <ac:chgData name="Grady Kurpasi" userId="5a91dfeba158c9e9" providerId="LiveId" clId="{60A1BF8C-FB03-4945-B9EC-64AE7D86DB53}" dt="2021-04-11T11:30:22.907" v="17541"/>
          <ac:cxnSpMkLst>
            <pc:docMk/>
            <pc:sldMk cId="2375344011" sldId="347"/>
            <ac:cxnSpMk id="86" creationId="{E80DE945-66A7-44AE-A2D4-6E2A1CF2B35B}"/>
          </ac:cxnSpMkLst>
        </pc:cxnChg>
        <pc:cxnChg chg="add mod">
          <ac:chgData name="Grady Kurpasi" userId="5a91dfeba158c9e9" providerId="LiveId" clId="{60A1BF8C-FB03-4945-B9EC-64AE7D86DB53}" dt="2021-04-11T01:14:16.472" v="17150"/>
          <ac:cxnSpMkLst>
            <pc:docMk/>
            <pc:sldMk cId="2375344011" sldId="347"/>
            <ac:cxnSpMk id="91" creationId="{EAC05243-EFA3-4543-9B25-56822FFC4DD0}"/>
          </ac:cxnSpMkLst>
        </pc:cxnChg>
        <pc:cxnChg chg="add mod">
          <ac:chgData name="Grady Kurpasi" userId="5a91dfeba158c9e9" providerId="LiveId" clId="{60A1BF8C-FB03-4945-B9EC-64AE7D86DB53}" dt="2021-04-11T01:14:16.472" v="17150"/>
          <ac:cxnSpMkLst>
            <pc:docMk/>
            <pc:sldMk cId="2375344011" sldId="347"/>
            <ac:cxnSpMk id="92" creationId="{115B54A7-DAD5-4800-96CA-9A11784341CE}"/>
          </ac:cxnSpMkLst>
        </pc:cxnChg>
        <pc:cxnChg chg="add mod">
          <ac:chgData name="Grady Kurpasi" userId="5a91dfeba158c9e9" providerId="LiveId" clId="{60A1BF8C-FB03-4945-B9EC-64AE7D86DB53}" dt="2021-04-11T01:14:16.472" v="17150"/>
          <ac:cxnSpMkLst>
            <pc:docMk/>
            <pc:sldMk cId="2375344011" sldId="347"/>
            <ac:cxnSpMk id="94" creationId="{CD612A69-A3E8-4E90-A5D3-5912462D6E4E}"/>
          </ac:cxnSpMkLst>
        </pc:cxnChg>
        <pc:cxnChg chg="del">
          <ac:chgData name="Grady Kurpasi" userId="5a91dfeba158c9e9" providerId="LiveId" clId="{60A1BF8C-FB03-4945-B9EC-64AE7D86DB53}" dt="2021-04-11T01:14:15.690" v="17149" actId="478"/>
          <ac:cxnSpMkLst>
            <pc:docMk/>
            <pc:sldMk cId="2375344011" sldId="347"/>
            <ac:cxnSpMk id="95" creationId="{98F6CA5F-2E7C-46E1-A21D-C677A236B745}"/>
          </ac:cxnSpMkLst>
        </pc:cxnChg>
        <pc:cxnChg chg="add mod">
          <ac:chgData name="Grady Kurpasi" userId="5a91dfeba158c9e9" providerId="LiveId" clId="{60A1BF8C-FB03-4945-B9EC-64AE7D86DB53}" dt="2021-04-11T01:14:16.472" v="17150"/>
          <ac:cxnSpMkLst>
            <pc:docMk/>
            <pc:sldMk cId="2375344011" sldId="347"/>
            <ac:cxnSpMk id="96" creationId="{B4E20B12-78B1-4110-9DF6-54EBB6E8DE49}"/>
          </ac:cxnSpMkLst>
        </pc:cxnChg>
        <pc:cxnChg chg="add mod">
          <ac:chgData name="Grady Kurpasi" userId="5a91dfeba158c9e9" providerId="LiveId" clId="{60A1BF8C-FB03-4945-B9EC-64AE7D86DB53}" dt="2021-04-11T01:14:16.472" v="17150"/>
          <ac:cxnSpMkLst>
            <pc:docMk/>
            <pc:sldMk cId="2375344011" sldId="347"/>
            <ac:cxnSpMk id="97" creationId="{7148C5A0-7FEE-456B-BCCD-427F78D23E66}"/>
          </ac:cxnSpMkLst>
        </pc:cxnChg>
        <pc:cxnChg chg="del">
          <ac:chgData name="Grady Kurpasi" userId="5a91dfeba158c9e9" providerId="LiveId" clId="{60A1BF8C-FB03-4945-B9EC-64AE7D86DB53}" dt="2021-04-11T01:14:15.690" v="17149" actId="478"/>
          <ac:cxnSpMkLst>
            <pc:docMk/>
            <pc:sldMk cId="2375344011" sldId="347"/>
            <ac:cxnSpMk id="99" creationId="{951BABD4-6F7E-4360-B03D-4F6CBCAAD7BB}"/>
          </ac:cxnSpMkLst>
        </pc:cxnChg>
        <pc:cxnChg chg="add mod">
          <ac:chgData name="Grady Kurpasi" userId="5a91dfeba158c9e9" providerId="LiveId" clId="{60A1BF8C-FB03-4945-B9EC-64AE7D86DB53}" dt="2021-04-11T01:14:16.472" v="17150"/>
          <ac:cxnSpMkLst>
            <pc:docMk/>
            <pc:sldMk cId="2375344011" sldId="347"/>
            <ac:cxnSpMk id="100" creationId="{923B1E27-B334-4DA3-BB36-05248906FCDD}"/>
          </ac:cxnSpMkLst>
        </pc:cxnChg>
        <pc:cxnChg chg="del">
          <ac:chgData name="Grady Kurpasi" userId="5a91dfeba158c9e9" providerId="LiveId" clId="{60A1BF8C-FB03-4945-B9EC-64AE7D86DB53}" dt="2021-04-11T01:14:15.690" v="17149" actId="478"/>
          <ac:cxnSpMkLst>
            <pc:docMk/>
            <pc:sldMk cId="2375344011" sldId="347"/>
            <ac:cxnSpMk id="102" creationId="{2D3AAACD-9CAC-4A9C-BAAA-ACB14E5A3334}"/>
          </ac:cxnSpMkLst>
        </pc:cxnChg>
        <pc:cxnChg chg="add mod">
          <ac:chgData name="Grady Kurpasi" userId="5a91dfeba158c9e9" providerId="LiveId" clId="{60A1BF8C-FB03-4945-B9EC-64AE7D86DB53}" dt="2021-04-11T01:14:16.472" v="17150"/>
          <ac:cxnSpMkLst>
            <pc:docMk/>
            <pc:sldMk cId="2375344011" sldId="347"/>
            <ac:cxnSpMk id="103" creationId="{4E3EC4D6-4D8C-4F1A-B15B-6855D2BE06A7}"/>
          </ac:cxnSpMkLst>
        </pc:cxnChg>
        <pc:cxnChg chg="add mod">
          <ac:chgData name="Grady Kurpasi" userId="5a91dfeba158c9e9" providerId="LiveId" clId="{60A1BF8C-FB03-4945-B9EC-64AE7D86DB53}" dt="2021-04-11T01:14:16.472" v="17150"/>
          <ac:cxnSpMkLst>
            <pc:docMk/>
            <pc:sldMk cId="2375344011" sldId="347"/>
            <ac:cxnSpMk id="105" creationId="{063EA567-9281-412D-9E36-D79419C9FF45}"/>
          </ac:cxnSpMkLst>
        </pc:cxnChg>
        <pc:cxnChg chg="add mod">
          <ac:chgData name="Grady Kurpasi" userId="5a91dfeba158c9e9" providerId="LiveId" clId="{60A1BF8C-FB03-4945-B9EC-64AE7D86DB53}" dt="2021-04-11T01:14:16.472" v="17150"/>
          <ac:cxnSpMkLst>
            <pc:docMk/>
            <pc:sldMk cId="2375344011" sldId="347"/>
            <ac:cxnSpMk id="106" creationId="{B319B26E-589B-47D2-8128-FC3606BA5C90}"/>
          </ac:cxnSpMkLst>
        </pc:cxnChg>
        <pc:cxnChg chg="mod">
          <ac:chgData name="Grady Kurpasi" userId="5a91dfeba158c9e9" providerId="LiveId" clId="{60A1BF8C-FB03-4945-B9EC-64AE7D86DB53}" dt="2021-04-11T11:30:22.907" v="17541"/>
          <ac:cxnSpMkLst>
            <pc:docMk/>
            <pc:sldMk cId="2375344011" sldId="347"/>
            <ac:cxnSpMk id="107" creationId="{562D6807-7132-4F22-9846-217B93CBA16C}"/>
          </ac:cxnSpMkLst>
        </pc:cxnChg>
      </pc:sldChg>
      <pc:sldChg chg="addSp delSp modSp add mod">
        <pc:chgData name="Grady Kurpasi" userId="5a91dfeba158c9e9" providerId="LiveId" clId="{60A1BF8C-FB03-4945-B9EC-64AE7D86DB53}" dt="2021-04-11T11:30:23.991" v="17542"/>
        <pc:sldMkLst>
          <pc:docMk/>
          <pc:sldMk cId="3832001972" sldId="348"/>
        </pc:sldMkLst>
        <pc:spChg chg="mod">
          <ac:chgData name="Grady Kurpasi" userId="5a91dfeba158c9e9" providerId="LiveId" clId="{60A1BF8C-FB03-4945-B9EC-64AE7D86DB53}" dt="2021-04-11T01:07:04.235" v="17055" actId="1038"/>
          <ac:spMkLst>
            <pc:docMk/>
            <pc:sldMk cId="3832001972" sldId="348"/>
            <ac:spMk id="72" creationId="{E58806D0-8AE2-4124-87D0-53F0716DFFFD}"/>
          </ac:spMkLst>
        </pc:spChg>
        <pc:spChg chg="del">
          <ac:chgData name="Grady Kurpasi" userId="5a91dfeba158c9e9" providerId="LiveId" clId="{60A1BF8C-FB03-4945-B9EC-64AE7D86DB53}" dt="2021-04-11T01:14:02.699" v="17147" actId="478"/>
          <ac:spMkLst>
            <pc:docMk/>
            <pc:sldMk cId="3832001972" sldId="348"/>
            <ac:spMk id="78" creationId="{394DADC9-E8BB-4310-8502-C6D066ADBDDE}"/>
          </ac:spMkLst>
        </pc:spChg>
        <pc:spChg chg="mod">
          <ac:chgData name="Grady Kurpasi" userId="5a91dfeba158c9e9" providerId="LiveId" clId="{60A1BF8C-FB03-4945-B9EC-64AE7D86DB53}" dt="2021-04-11T11:30:23.991" v="17542"/>
          <ac:spMkLst>
            <pc:docMk/>
            <pc:sldMk cId="3832001972" sldId="348"/>
            <ac:spMk id="80" creationId="{539826A0-B364-437E-A8A0-A2311DFD1222}"/>
          </ac:spMkLst>
        </pc:spChg>
        <pc:spChg chg="add mod">
          <ac:chgData name="Grady Kurpasi" userId="5a91dfeba158c9e9" providerId="LiveId" clId="{60A1BF8C-FB03-4945-B9EC-64AE7D86DB53}" dt="2021-04-11T01:14:02.988" v="17148"/>
          <ac:spMkLst>
            <pc:docMk/>
            <pc:sldMk cId="3832001972" sldId="348"/>
            <ac:spMk id="92" creationId="{31508653-A9F7-44E9-8239-DDCDD39F0A48}"/>
          </ac:spMkLst>
        </pc:spChg>
        <pc:spChg chg="add mod">
          <ac:chgData name="Grady Kurpasi" userId="5a91dfeba158c9e9" providerId="LiveId" clId="{60A1BF8C-FB03-4945-B9EC-64AE7D86DB53}" dt="2021-04-11T01:14:02.988" v="17148"/>
          <ac:spMkLst>
            <pc:docMk/>
            <pc:sldMk cId="3832001972" sldId="348"/>
            <ac:spMk id="97" creationId="{375A82DA-31EC-4A4B-8E58-359C6FAF5412}"/>
          </ac:spMkLst>
        </pc:spChg>
        <pc:spChg chg="add mod">
          <ac:chgData name="Grady Kurpasi" userId="5a91dfeba158c9e9" providerId="LiveId" clId="{60A1BF8C-FB03-4945-B9EC-64AE7D86DB53}" dt="2021-04-11T01:14:02.988" v="17148"/>
          <ac:spMkLst>
            <pc:docMk/>
            <pc:sldMk cId="3832001972" sldId="348"/>
            <ac:spMk id="100" creationId="{8B2290ED-167B-419F-B79D-341BB74C85F6}"/>
          </ac:spMkLst>
        </pc:spChg>
        <pc:spChg chg="mod">
          <ac:chgData name="Grady Kurpasi" userId="5a91dfeba158c9e9" providerId="LiveId" clId="{60A1BF8C-FB03-4945-B9EC-64AE7D86DB53}" dt="2021-04-11T11:30:23.991" v="17542"/>
          <ac:spMkLst>
            <pc:docMk/>
            <pc:sldMk cId="3832001972" sldId="348"/>
            <ac:spMk id="102" creationId="{F752C68A-46F0-44D1-8012-7CB3577FF9E7}"/>
          </ac:spMkLst>
        </pc:spChg>
        <pc:spChg chg="add mod">
          <ac:chgData name="Grady Kurpasi" userId="5a91dfeba158c9e9" providerId="LiveId" clId="{60A1BF8C-FB03-4945-B9EC-64AE7D86DB53}" dt="2021-04-11T11:30:23.991" v="17542"/>
          <ac:spMkLst>
            <pc:docMk/>
            <pc:sldMk cId="3832001972" sldId="348"/>
            <ac:spMk id="108" creationId="{6C96AB56-703E-42B3-BBAF-3D1F3E866FBA}"/>
          </ac:spMkLst>
        </pc:spChg>
        <pc:spChg chg="del">
          <ac:chgData name="Grady Kurpasi" userId="5a91dfeba158c9e9" providerId="LiveId" clId="{60A1BF8C-FB03-4945-B9EC-64AE7D86DB53}" dt="2021-04-11T01:14:02.699" v="17147" actId="478"/>
          <ac:spMkLst>
            <pc:docMk/>
            <pc:sldMk cId="3832001972" sldId="348"/>
            <ac:spMk id="108" creationId="{FF650416-177E-481B-9EB6-0BF6D5C80075}"/>
          </ac:spMkLst>
        </pc:spChg>
        <pc:spChg chg="mod">
          <ac:chgData name="Grady Kurpasi" userId="5a91dfeba158c9e9" providerId="LiveId" clId="{60A1BF8C-FB03-4945-B9EC-64AE7D86DB53}" dt="2021-04-11T01:07:04.235" v="17055" actId="1038"/>
          <ac:spMkLst>
            <pc:docMk/>
            <pc:sldMk cId="3832001972" sldId="348"/>
            <ac:spMk id="134" creationId="{8B74E7D1-8B7A-4BD9-AFD7-3DEBA44BF924}"/>
          </ac:spMkLst>
        </pc:spChg>
        <pc:grpChg chg="add mod">
          <ac:chgData name="Grady Kurpasi" userId="5a91dfeba158c9e9" providerId="LiveId" clId="{60A1BF8C-FB03-4945-B9EC-64AE7D86DB53}" dt="2021-04-11T11:30:23.991" v="17542"/>
          <ac:grpSpMkLst>
            <pc:docMk/>
            <pc:sldMk cId="3832001972" sldId="348"/>
            <ac:grpSpMk id="78" creationId="{C3419290-951C-4B29-97C8-FA53AD4C5907}"/>
          </ac:grpSpMkLst>
        </pc:grpChg>
        <pc:grpChg chg="add mod">
          <ac:chgData name="Grady Kurpasi" userId="5a91dfeba158c9e9" providerId="LiveId" clId="{60A1BF8C-FB03-4945-B9EC-64AE7D86DB53}" dt="2021-04-11T11:30:23.991" v="17542"/>
          <ac:grpSpMkLst>
            <pc:docMk/>
            <pc:sldMk cId="3832001972" sldId="348"/>
            <ac:grpSpMk id="99" creationId="{D7241105-83C7-4C9D-8476-082C5BFE5A97}"/>
          </ac:grpSpMkLst>
        </pc:grpChg>
        <pc:graphicFrameChg chg="add mod">
          <ac:chgData name="Grady Kurpasi" userId="5a91dfeba158c9e9" providerId="LiveId" clId="{60A1BF8C-FB03-4945-B9EC-64AE7D86DB53}" dt="2021-04-11T11:30:23.991" v="17542"/>
          <ac:graphicFrameMkLst>
            <pc:docMk/>
            <pc:sldMk cId="3832001972" sldId="348"/>
            <ac:graphicFrameMk id="109" creationId="{FABCF6B4-0037-4E0D-B292-B3DDECBF2F70}"/>
          </ac:graphicFrameMkLst>
        </pc:graphicFrameChg>
        <pc:picChg chg="mod">
          <ac:chgData name="Grady Kurpasi" userId="5a91dfeba158c9e9" providerId="LiveId" clId="{60A1BF8C-FB03-4945-B9EC-64AE7D86DB53}" dt="2021-04-11T11:30:23.991" v="17542"/>
          <ac:picMkLst>
            <pc:docMk/>
            <pc:sldMk cId="3832001972" sldId="348"/>
            <ac:picMk id="81" creationId="{80FB65E4-5D7C-4BE6-A429-CAE4532F3BB8}"/>
          </ac:picMkLst>
        </pc:picChg>
        <pc:picChg chg="mod">
          <ac:chgData name="Grady Kurpasi" userId="5a91dfeba158c9e9" providerId="LiveId" clId="{60A1BF8C-FB03-4945-B9EC-64AE7D86DB53}" dt="2021-04-11T11:30:23.991" v="17542"/>
          <ac:picMkLst>
            <pc:docMk/>
            <pc:sldMk cId="3832001972" sldId="348"/>
            <ac:picMk id="106" creationId="{5F226F9D-1BB0-43F4-8735-50CD6ED0079C}"/>
          </ac:picMkLst>
        </pc:picChg>
        <pc:cxnChg chg="del mod">
          <ac:chgData name="Grady Kurpasi" userId="5a91dfeba158c9e9" providerId="LiveId" clId="{60A1BF8C-FB03-4945-B9EC-64AE7D86DB53}" dt="2021-04-11T01:14:02.699" v="17147" actId="478"/>
          <ac:cxnSpMkLst>
            <pc:docMk/>
            <pc:sldMk cId="3832001972" sldId="348"/>
            <ac:cxnSpMk id="52" creationId="{3B4F339C-D744-4271-8EFF-49192877DB0F}"/>
          </ac:cxnSpMkLst>
        </pc:cxnChg>
        <pc:cxnChg chg="del">
          <ac:chgData name="Grady Kurpasi" userId="5a91dfeba158c9e9" providerId="LiveId" clId="{60A1BF8C-FB03-4945-B9EC-64AE7D86DB53}" dt="2021-04-11T01:14:02.699" v="17147" actId="478"/>
          <ac:cxnSpMkLst>
            <pc:docMk/>
            <pc:sldMk cId="3832001972" sldId="348"/>
            <ac:cxnSpMk id="80" creationId="{363C25FF-FC7B-4CE9-8CEB-AE233B0C4294}"/>
          </ac:cxnSpMkLst>
        </pc:cxnChg>
        <pc:cxnChg chg="del">
          <ac:chgData name="Grady Kurpasi" userId="5a91dfeba158c9e9" providerId="LiveId" clId="{60A1BF8C-FB03-4945-B9EC-64AE7D86DB53}" dt="2021-04-11T01:14:02.699" v="17147" actId="478"/>
          <ac:cxnSpMkLst>
            <pc:docMk/>
            <pc:sldMk cId="3832001972" sldId="348"/>
            <ac:cxnSpMk id="81" creationId="{1F172992-3ECB-4021-83E5-6C727DE96705}"/>
          </ac:cxnSpMkLst>
        </pc:cxnChg>
        <pc:cxnChg chg="add mod">
          <ac:chgData name="Grady Kurpasi" userId="5a91dfeba158c9e9" providerId="LiveId" clId="{60A1BF8C-FB03-4945-B9EC-64AE7D86DB53}" dt="2021-04-11T01:14:02.988" v="17148"/>
          <ac:cxnSpMkLst>
            <pc:docMk/>
            <pc:sldMk cId="3832001972" sldId="348"/>
            <ac:cxnSpMk id="86" creationId="{5886EC6E-7EE9-4773-A863-A9A8478C068C}"/>
          </ac:cxnSpMkLst>
        </pc:cxnChg>
        <pc:cxnChg chg="add mod">
          <ac:chgData name="Grady Kurpasi" userId="5a91dfeba158c9e9" providerId="LiveId" clId="{60A1BF8C-FB03-4945-B9EC-64AE7D86DB53}" dt="2021-04-11T01:14:02.988" v="17148"/>
          <ac:cxnSpMkLst>
            <pc:docMk/>
            <pc:sldMk cId="3832001972" sldId="348"/>
            <ac:cxnSpMk id="91" creationId="{59E33C8C-83DE-4E85-AAC3-972538682930}"/>
          </ac:cxnSpMkLst>
        </pc:cxnChg>
        <pc:cxnChg chg="add mod">
          <ac:chgData name="Grady Kurpasi" userId="5a91dfeba158c9e9" providerId="LiveId" clId="{60A1BF8C-FB03-4945-B9EC-64AE7D86DB53}" dt="2021-04-11T01:14:02.988" v="17148"/>
          <ac:cxnSpMkLst>
            <pc:docMk/>
            <pc:sldMk cId="3832001972" sldId="348"/>
            <ac:cxnSpMk id="93" creationId="{56ADDF33-365C-4E0C-8401-17CCCFDC651F}"/>
          </ac:cxnSpMkLst>
        </pc:cxnChg>
        <pc:cxnChg chg="add mod">
          <ac:chgData name="Grady Kurpasi" userId="5a91dfeba158c9e9" providerId="LiveId" clId="{60A1BF8C-FB03-4945-B9EC-64AE7D86DB53}" dt="2021-04-11T01:14:02.988" v="17148"/>
          <ac:cxnSpMkLst>
            <pc:docMk/>
            <pc:sldMk cId="3832001972" sldId="348"/>
            <ac:cxnSpMk id="94" creationId="{C88ECB69-C74D-44EC-9858-86707CB6805F}"/>
          </ac:cxnSpMkLst>
        </pc:cxnChg>
        <pc:cxnChg chg="mod">
          <ac:chgData name="Grady Kurpasi" userId="5a91dfeba158c9e9" providerId="LiveId" clId="{60A1BF8C-FB03-4945-B9EC-64AE7D86DB53}" dt="2021-04-11T11:30:23.991" v="17542"/>
          <ac:cxnSpMkLst>
            <pc:docMk/>
            <pc:sldMk cId="3832001972" sldId="348"/>
            <ac:cxnSpMk id="95" creationId="{5FB8DA57-DF1F-49B0-A9E1-AE09F6798573}"/>
          </ac:cxnSpMkLst>
        </pc:cxnChg>
        <pc:cxnChg chg="del">
          <ac:chgData name="Grady Kurpasi" userId="5a91dfeba158c9e9" providerId="LiveId" clId="{60A1BF8C-FB03-4945-B9EC-64AE7D86DB53}" dt="2021-04-11T01:14:02.699" v="17147" actId="478"/>
          <ac:cxnSpMkLst>
            <pc:docMk/>
            <pc:sldMk cId="3832001972" sldId="348"/>
            <ac:cxnSpMk id="95" creationId="{98F6CA5F-2E7C-46E1-A21D-C677A236B745}"/>
          </ac:cxnSpMkLst>
        </pc:cxnChg>
        <pc:cxnChg chg="add mod">
          <ac:chgData name="Grady Kurpasi" userId="5a91dfeba158c9e9" providerId="LiveId" clId="{60A1BF8C-FB03-4945-B9EC-64AE7D86DB53}" dt="2021-04-11T01:14:02.988" v="17148"/>
          <ac:cxnSpMkLst>
            <pc:docMk/>
            <pc:sldMk cId="3832001972" sldId="348"/>
            <ac:cxnSpMk id="96" creationId="{E2623C78-171F-4790-B754-8858FB213D26}"/>
          </ac:cxnSpMkLst>
        </pc:cxnChg>
        <pc:cxnChg chg="add mod">
          <ac:chgData name="Grady Kurpasi" userId="5a91dfeba158c9e9" providerId="LiveId" clId="{60A1BF8C-FB03-4945-B9EC-64AE7D86DB53}" dt="2021-04-11T01:14:02.988" v="17148"/>
          <ac:cxnSpMkLst>
            <pc:docMk/>
            <pc:sldMk cId="3832001972" sldId="348"/>
            <ac:cxnSpMk id="98" creationId="{FF7C4B0A-FA84-49FE-A3C9-3DA881DF6E13}"/>
          </ac:cxnSpMkLst>
        </pc:cxnChg>
        <pc:cxnChg chg="del">
          <ac:chgData name="Grady Kurpasi" userId="5a91dfeba158c9e9" providerId="LiveId" clId="{60A1BF8C-FB03-4945-B9EC-64AE7D86DB53}" dt="2021-04-11T01:14:02.699" v="17147" actId="478"/>
          <ac:cxnSpMkLst>
            <pc:docMk/>
            <pc:sldMk cId="3832001972" sldId="348"/>
            <ac:cxnSpMk id="99" creationId="{951BABD4-6F7E-4360-B03D-4F6CBCAAD7BB}"/>
          </ac:cxnSpMkLst>
        </pc:cxnChg>
        <pc:cxnChg chg="add mod">
          <ac:chgData name="Grady Kurpasi" userId="5a91dfeba158c9e9" providerId="LiveId" clId="{60A1BF8C-FB03-4945-B9EC-64AE7D86DB53}" dt="2021-04-11T01:14:02.988" v="17148"/>
          <ac:cxnSpMkLst>
            <pc:docMk/>
            <pc:sldMk cId="3832001972" sldId="348"/>
            <ac:cxnSpMk id="101" creationId="{5755F269-0BC2-4950-A887-8325E90BC0F8}"/>
          </ac:cxnSpMkLst>
        </pc:cxnChg>
        <pc:cxnChg chg="del">
          <ac:chgData name="Grady Kurpasi" userId="5a91dfeba158c9e9" providerId="LiveId" clId="{60A1BF8C-FB03-4945-B9EC-64AE7D86DB53}" dt="2021-04-11T01:14:02.699" v="17147" actId="478"/>
          <ac:cxnSpMkLst>
            <pc:docMk/>
            <pc:sldMk cId="3832001972" sldId="348"/>
            <ac:cxnSpMk id="102" creationId="{2D3AAACD-9CAC-4A9C-BAAA-ACB14E5A3334}"/>
          </ac:cxnSpMkLst>
        </pc:cxnChg>
        <pc:cxnChg chg="add mod">
          <ac:chgData name="Grady Kurpasi" userId="5a91dfeba158c9e9" providerId="LiveId" clId="{60A1BF8C-FB03-4945-B9EC-64AE7D86DB53}" dt="2021-04-11T01:14:02.988" v="17148"/>
          <ac:cxnSpMkLst>
            <pc:docMk/>
            <pc:sldMk cId="3832001972" sldId="348"/>
            <ac:cxnSpMk id="103" creationId="{B5180973-7C9B-4075-A275-5DE3D2C1F0C9}"/>
          </ac:cxnSpMkLst>
        </pc:cxnChg>
        <pc:cxnChg chg="add mod">
          <ac:chgData name="Grady Kurpasi" userId="5a91dfeba158c9e9" providerId="LiveId" clId="{60A1BF8C-FB03-4945-B9EC-64AE7D86DB53}" dt="2021-04-11T01:14:02.988" v="17148"/>
          <ac:cxnSpMkLst>
            <pc:docMk/>
            <pc:sldMk cId="3832001972" sldId="348"/>
            <ac:cxnSpMk id="105" creationId="{E6DAAC00-390F-4DAE-81D6-0BF4C548C10D}"/>
          </ac:cxnSpMkLst>
        </pc:cxnChg>
        <pc:cxnChg chg="mod">
          <ac:chgData name="Grady Kurpasi" userId="5a91dfeba158c9e9" providerId="LiveId" clId="{60A1BF8C-FB03-4945-B9EC-64AE7D86DB53}" dt="2021-04-11T11:30:23.991" v="17542"/>
          <ac:cxnSpMkLst>
            <pc:docMk/>
            <pc:sldMk cId="3832001972" sldId="348"/>
            <ac:cxnSpMk id="107" creationId="{A5E564F1-903B-4E41-945F-1AB69FEF26FB}"/>
          </ac:cxnSpMkLst>
        </pc:cxnChg>
      </pc:sldChg>
      <pc:sldChg chg="addSp delSp modSp add mod">
        <pc:chgData name="Grady Kurpasi" userId="5a91dfeba158c9e9" providerId="LiveId" clId="{60A1BF8C-FB03-4945-B9EC-64AE7D86DB53}" dt="2021-04-11T11:32:22.511" v="17591" actId="1038"/>
        <pc:sldMkLst>
          <pc:docMk/>
          <pc:sldMk cId="3426566189" sldId="349"/>
        </pc:sldMkLst>
        <pc:spChg chg="mod ord">
          <ac:chgData name="Grady Kurpasi" userId="5a91dfeba158c9e9" providerId="LiveId" clId="{60A1BF8C-FB03-4945-B9EC-64AE7D86DB53}" dt="2021-04-11T11:31:54.715" v="17578" actId="1038"/>
          <ac:spMkLst>
            <pc:docMk/>
            <pc:sldMk cId="3426566189" sldId="349"/>
            <ac:spMk id="57" creationId="{8CF23CFA-22B6-408A-8D2D-6BAE1A9EA6A3}"/>
          </ac:spMkLst>
        </pc:spChg>
        <pc:spChg chg="mod">
          <ac:chgData name="Grady Kurpasi" userId="5a91dfeba158c9e9" providerId="LiveId" clId="{60A1BF8C-FB03-4945-B9EC-64AE7D86DB53}" dt="2021-04-11T01:13:19.895" v="17138" actId="1035"/>
          <ac:spMkLst>
            <pc:docMk/>
            <pc:sldMk cId="3426566189" sldId="349"/>
            <ac:spMk id="71" creationId="{27C933E9-E60E-4D0C-882F-E0EA1A12942D}"/>
          </ac:spMkLst>
        </pc:spChg>
        <pc:spChg chg="del">
          <ac:chgData name="Grady Kurpasi" userId="5a91dfeba158c9e9" providerId="LiveId" clId="{60A1BF8C-FB03-4945-B9EC-64AE7D86DB53}" dt="2021-04-11T01:07:36.877" v="17058" actId="478"/>
          <ac:spMkLst>
            <pc:docMk/>
            <pc:sldMk cId="3426566189" sldId="349"/>
            <ac:spMk id="72" creationId="{E58806D0-8AE2-4124-87D0-53F0716DFFFD}"/>
          </ac:spMkLst>
        </pc:spChg>
        <pc:spChg chg="mod">
          <ac:chgData name="Grady Kurpasi" userId="5a91dfeba158c9e9" providerId="LiveId" clId="{60A1BF8C-FB03-4945-B9EC-64AE7D86DB53}" dt="2021-04-11T01:10:21.720" v="17092" actId="1038"/>
          <ac:spMkLst>
            <pc:docMk/>
            <pc:sldMk cId="3426566189" sldId="349"/>
            <ac:spMk id="78" creationId="{394DADC9-E8BB-4310-8502-C6D066ADBDDE}"/>
          </ac:spMkLst>
        </pc:spChg>
        <pc:spChg chg="add del mod">
          <ac:chgData name="Grady Kurpasi" userId="5a91dfeba158c9e9" providerId="LiveId" clId="{60A1BF8C-FB03-4945-B9EC-64AE7D86DB53}" dt="2021-04-11T01:08:26.120" v="17068"/>
          <ac:spMkLst>
            <pc:docMk/>
            <pc:sldMk cId="3426566189" sldId="349"/>
            <ac:spMk id="86" creationId="{279620E1-9E14-4169-8CF5-AE0D08249721}"/>
          </ac:spMkLst>
        </pc:spChg>
        <pc:spChg chg="mod">
          <ac:chgData name="Grady Kurpasi" userId="5a91dfeba158c9e9" providerId="LiveId" clId="{60A1BF8C-FB03-4945-B9EC-64AE7D86DB53}" dt="2021-04-11T11:30:25.971" v="17543"/>
          <ac:spMkLst>
            <pc:docMk/>
            <pc:sldMk cId="3426566189" sldId="349"/>
            <ac:spMk id="86" creationId="{3164FAA7-3585-4E6A-B740-0D983DF4D3EF}"/>
          </ac:spMkLst>
        </pc:spChg>
        <pc:spChg chg="add del mod">
          <ac:chgData name="Grady Kurpasi" userId="5a91dfeba158c9e9" providerId="LiveId" clId="{60A1BF8C-FB03-4945-B9EC-64AE7D86DB53}" dt="2021-04-11T01:08:26.120" v="17068"/>
          <ac:spMkLst>
            <pc:docMk/>
            <pc:sldMk cId="3426566189" sldId="349"/>
            <ac:spMk id="91" creationId="{8520E07F-3D14-4FA4-B946-3077010B8790}"/>
          </ac:spMkLst>
        </pc:spChg>
        <pc:spChg chg="add mod">
          <ac:chgData name="Grady Kurpasi" userId="5a91dfeba158c9e9" providerId="LiveId" clId="{60A1BF8C-FB03-4945-B9EC-64AE7D86DB53}" dt="2021-04-11T01:10:28.198" v="17101" actId="1038"/>
          <ac:spMkLst>
            <pc:docMk/>
            <pc:sldMk cId="3426566189" sldId="349"/>
            <ac:spMk id="92" creationId="{79DB0220-B631-447C-B83B-EB9DE44011C2}"/>
          </ac:spMkLst>
        </pc:spChg>
        <pc:spChg chg="add del mod">
          <ac:chgData name="Grady Kurpasi" userId="5a91dfeba158c9e9" providerId="LiveId" clId="{60A1BF8C-FB03-4945-B9EC-64AE7D86DB53}" dt="2021-04-11T11:31:33.464" v="17569" actId="478"/>
          <ac:spMkLst>
            <pc:docMk/>
            <pc:sldMk cId="3426566189" sldId="349"/>
            <ac:spMk id="97" creationId="{C6BEC27E-5456-4E69-956E-74F338329110}"/>
          </ac:spMkLst>
        </pc:spChg>
        <pc:spChg chg="add del mod">
          <ac:chgData name="Grady Kurpasi" userId="5a91dfeba158c9e9" providerId="LiveId" clId="{60A1BF8C-FB03-4945-B9EC-64AE7D86DB53}" dt="2021-04-11T11:31:33.464" v="17569" actId="478"/>
          <ac:spMkLst>
            <pc:docMk/>
            <pc:sldMk cId="3426566189" sldId="349"/>
            <ac:spMk id="98" creationId="{472EC6EE-8E37-4005-88D3-00E0584C2DEB}"/>
          </ac:spMkLst>
        </pc:spChg>
        <pc:spChg chg="mod">
          <ac:chgData name="Grady Kurpasi" userId="5a91dfeba158c9e9" providerId="LiveId" clId="{60A1BF8C-FB03-4945-B9EC-64AE7D86DB53}" dt="2021-04-11T11:30:25.971" v="17543"/>
          <ac:spMkLst>
            <pc:docMk/>
            <pc:sldMk cId="3426566189" sldId="349"/>
            <ac:spMk id="103" creationId="{FACBE3F6-CB9E-4D71-8B7F-EEAD8B58D5CA}"/>
          </ac:spMkLst>
        </pc:spChg>
        <pc:spChg chg="add mod">
          <ac:chgData name="Grady Kurpasi" userId="5a91dfeba158c9e9" providerId="LiveId" clId="{60A1BF8C-FB03-4945-B9EC-64AE7D86DB53}" dt="2021-04-11T11:30:25.971" v="17543"/>
          <ac:spMkLst>
            <pc:docMk/>
            <pc:sldMk cId="3426566189" sldId="349"/>
            <ac:spMk id="107" creationId="{4524070C-D11B-4B61-A1B2-6BF90B1588E9}"/>
          </ac:spMkLst>
        </pc:spChg>
        <pc:spChg chg="mod">
          <ac:chgData name="Grady Kurpasi" userId="5a91dfeba158c9e9" providerId="LiveId" clId="{60A1BF8C-FB03-4945-B9EC-64AE7D86DB53}" dt="2021-04-11T01:10:21.720" v="17092" actId="1038"/>
          <ac:spMkLst>
            <pc:docMk/>
            <pc:sldMk cId="3426566189" sldId="349"/>
            <ac:spMk id="108" creationId="{FF650416-177E-481B-9EB6-0BF6D5C80075}"/>
          </ac:spMkLst>
        </pc:spChg>
        <pc:spChg chg="del">
          <ac:chgData name="Grady Kurpasi" userId="5a91dfeba158c9e9" providerId="LiveId" clId="{60A1BF8C-FB03-4945-B9EC-64AE7D86DB53}" dt="2021-04-11T01:07:34.865" v="17057" actId="478"/>
          <ac:spMkLst>
            <pc:docMk/>
            <pc:sldMk cId="3426566189" sldId="349"/>
            <ac:spMk id="134" creationId="{8B74E7D1-8B7A-4BD9-AFD7-3DEBA44BF924}"/>
          </ac:spMkLst>
        </pc:spChg>
        <pc:grpChg chg="add mod">
          <ac:chgData name="Grady Kurpasi" userId="5a91dfeba158c9e9" providerId="LiveId" clId="{60A1BF8C-FB03-4945-B9EC-64AE7D86DB53}" dt="2021-04-11T11:30:25.971" v="17543"/>
          <ac:grpSpMkLst>
            <pc:docMk/>
            <pc:sldMk cId="3426566189" sldId="349"/>
            <ac:grpSpMk id="72" creationId="{44E1A721-824D-4B6E-BD98-C4DDAB381C5D}"/>
          </ac:grpSpMkLst>
        </pc:grpChg>
        <pc:grpChg chg="add mod">
          <ac:chgData name="Grady Kurpasi" userId="5a91dfeba158c9e9" providerId="LiveId" clId="{60A1BF8C-FB03-4945-B9EC-64AE7D86DB53}" dt="2021-04-11T11:30:25.971" v="17543"/>
          <ac:grpSpMkLst>
            <pc:docMk/>
            <pc:sldMk cId="3426566189" sldId="349"/>
            <ac:grpSpMk id="101" creationId="{293A44E4-113B-48F6-8B7E-632CBFFF905F}"/>
          </ac:grpSpMkLst>
        </pc:grpChg>
        <pc:graphicFrameChg chg="add mod">
          <ac:chgData name="Grady Kurpasi" userId="5a91dfeba158c9e9" providerId="LiveId" clId="{60A1BF8C-FB03-4945-B9EC-64AE7D86DB53}" dt="2021-04-11T11:30:25.971" v="17543"/>
          <ac:graphicFrameMkLst>
            <pc:docMk/>
            <pc:sldMk cId="3426566189" sldId="349"/>
            <ac:graphicFrameMk id="109" creationId="{53C4663C-6D75-4A4E-B78E-48AD229208B4}"/>
          </ac:graphicFrameMkLst>
        </pc:graphicFrameChg>
        <pc:picChg chg="mod">
          <ac:chgData name="Grady Kurpasi" userId="5a91dfeba158c9e9" providerId="LiveId" clId="{60A1BF8C-FB03-4945-B9EC-64AE7D86DB53}" dt="2021-04-11T11:30:25.971" v="17543"/>
          <ac:picMkLst>
            <pc:docMk/>
            <pc:sldMk cId="3426566189" sldId="349"/>
            <ac:picMk id="91" creationId="{79473185-33A1-42ED-A4D6-C8B7E99A4F6F}"/>
          </ac:picMkLst>
        </pc:picChg>
        <pc:picChg chg="mod">
          <ac:chgData name="Grady Kurpasi" userId="5a91dfeba158c9e9" providerId="LiveId" clId="{60A1BF8C-FB03-4945-B9EC-64AE7D86DB53}" dt="2021-04-11T11:30:25.971" v="17543"/>
          <ac:picMkLst>
            <pc:docMk/>
            <pc:sldMk cId="3426566189" sldId="349"/>
            <ac:picMk id="105" creationId="{D5A2A2BE-4136-4884-BBD6-C9C67C291897}"/>
          </ac:picMkLst>
        </pc:picChg>
        <pc:cxnChg chg="add mod ord">
          <ac:chgData name="Grady Kurpasi" userId="5a91dfeba158c9e9" providerId="LiveId" clId="{60A1BF8C-FB03-4945-B9EC-64AE7D86DB53}" dt="2021-04-11T11:32:22.511" v="17591" actId="1038"/>
          <ac:cxnSpMkLst>
            <pc:docMk/>
            <pc:sldMk cId="3426566189" sldId="349"/>
            <ac:cxnSpMk id="4" creationId="{86AF545C-4A51-4088-B170-CDC4AC71A356}"/>
          </ac:cxnSpMkLst>
        </pc:cxnChg>
        <pc:cxnChg chg="mod">
          <ac:chgData name="Grady Kurpasi" userId="5a91dfeba158c9e9" providerId="LiveId" clId="{60A1BF8C-FB03-4945-B9EC-64AE7D86DB53}" dt="2021-04-11T01:10:21.720" v="17092" actId="1038"/>
          <ac:cxnSpMkLst>
            <pc:docMk/>
            <pc:sldMk cId="3426566189" sldId="349"/>
            <ac:cxnSpMk id="52" creationId="{3B4F339C-D744-4271-8EFF-49192877DB0F}"/>
          </ac:cxnSpMkLst>
        </pc:cxnChg>
        <pc:cxnChg chg="mod">
          <ac:chgData name="Grady Kurpasi" userId="5a91dfeba158c9e9" providerId="LiveId" clId="{60A1BF8C-FB03-4945-B9EC-64AE7D86DB53}" dt="2021-04-11T01:13:49.526" v="17146" actId="1035"/>
          <ac:cxnSpMkLst>
            <pc:docMk/>
            <pc:sldMk cId="3426566189" sldId="349"/>
            <ac:cxnSpMk id="80" creationId="{363C25FF-FC7B-4CE9-8CEB-AE233B0C4294}"/>
          </ac:cxnSpMkLst>
        </pc:cxnChg>
        <pc:cxnChg chg="add mod">
          <ac:chgData name="Grady Kurpasi" userId="5a91dfeba158c9e9" providerId="LiveId" clId="{60A1BF8C-FB03-4945-B9EC-64AE7D86DB53}" dt="2021-04-11T01:12:14.482" v="17124" actId="14100"/>
          <ac:cxnSpMkLst>
            <pc:docMk/>
            <pc:sldMk cId="3426566189" sldId="349"/>
            <ac:cxnSpMk id="93" creationId="{293E7695-0CC8-4489-B477-BEED04585D9E}"/>
          </ac:cxnSpMkLst>
        </pc:cxnChg>
        <pc:cxnChg chg="add mod">
          <ac:chgData name="Grady Kurpasi" userId="5a91dfeba158c9e9" providerId="LiveId" clId="{60A1BF8C-FB03-4945-B9EC-64AE7D86DB53}" dt="2021-04-11T01:11:49.041" v="17117" actId="14100"/>
          <ac:cxnSpMkLst>
            <pc:docMk/>
            <pc:sldMk cId="3426566189" sldId="349"/>
            <ac:cxnSpMk id="94" creationId="{560C8A91-80F9-4C72-8E01-580DE786802F}"/>
          </ac:cxnSpMkLst>
        </pc:cxnChg>
        <pc:cxnChg chg="mod">
          <ac:chgData name="Grady Kurpasi" userId="5a91dfeba158c9e9" providerId="LiveId" clId="{60A1BF8C-FB03-4945-B9EC-64AE7D86DB53}" dt="2021-04-11T01:12:03.590" v="17122" actId="14100"/>
          <ac:cxnSpMkLst>
            <pc:docMk/>
            <pc:sldMk cId="3426566189" sldId="349"/>
            <ac:cxnSpMk id="95" creationId="{98F6CA5F-2E7C-46E1-A21D-C677A236B745}"/>
          </ac:cxnSpMkLst>
        </pc:cxnChg>
        <pc:cxnChg chg="add mod">
          <ac:chgData name="Grady Kurpasi" userId="5a91dfeba158c9e9" providerId="LiveId" clId="{60A1BF8C-FB03-4945-B9EC-64AE7D86DB53}" dt="2021-04-11T01:13:45.481" v="17143" actId="1035"/>
          <ac:cxnSpMkLst>
            <pc:docMk/>
            <pc:sldMk cId="3426566189" sldId="349"/>
            <ac:cxnSpMk id="96" creationId="{1C6587B8-675C-4E87-8A2F-CE7F44F189BE}"/>
          </ac:cxnSpMkLst>
        </pc:cxnChg>
        <pc:cxnChg chg="mod">
          <ac:chgData name="Grady Kurpasi" userId="5a91dfeba158c9e9" providerId="LiveId" clId="{60A1BF8C-FB03-4945-B9EC-64AE7D86DB53}" dt="2021-04-11T11:30:25.971" v="17543"/>
          <ac:cxnSpMkLst>
            <pc:docMk/>
            <pc:sldMk cId="3426566189" sldId="349"/>
            <ac:cxnSpMk id="100" creationId="{30FB0DB9-151C-4765-B177-EB527C85FBAC}"/>
          </ac:cxnSpMkLst>
        </pc:cxnChg>
        <pc:cxnChg chg="mod">
          <ac:chgData name="Grady Kurpasi" userId="5a91dfeba158c9e9" providerId="LiveId" clId="{60A1BF8C-FB03-4945-B9EC-64AE7D86DB53}" dt="2021-04-11T01:12:19.284" v="17126" actId="1036"/>
          <ac:cxnSpMkLst>
            <pc:docMk/>
            <pc:sldMk cId="3426566189" sldId="349"/>
            <ac:cxnSpMk id="102" creationId="{2D3AAACD-9CAC-4A9C-BAAA-ACB14E5A3334}"/>
          </ac:cxnSpMkLst>
        </pc:cxnChg>
        <pc:cxnChg chg="mod">
          <ac:chgData name="Grady Kurpasi" userId="5a91dfeba158c9e9" providerId="LiveId" clId="{60A1BF8C-FB03-4945-B9EC-64AE7D86DB53}" dt="2021-04-11T11:30:25.971" v="17543"/>
          <ac:cxnSpMkLst>
            <pc:docMk/>
            <pc:sldMk cId="3426566189" sldId="349"/>
            <ac:cxnSpMk id="106" creationId="{E1E9C6CB-DE27-4B69-B7FD-2A6BE536CB56}"/>
          </ac:cxnSpMkLst>
        </pc:cxnChg>
      </pc:sldChg>
      <pc:sldChg chg="addSp delSp modSp add mod">
        <pc:chgData name="Grady Kurpasi" userId="5a91dfeba158c9e9" providerId="LiveId" clId="{60A1BF8C-FB03-4945-B9EC-64AE7D86DB53}" dt="2021-04-13T14:20:35.514" v="17931" actId="1076"/>
        <pc:sldMkLst>
          <pc:docMk/>
          <pc:sldMk cId="3270484832" sldId="350"/>
        </pc:sldMkLst>
        <pc:spChg chg="add del">
          <ac:chgData name="Grady Kurpasi" userId="5a91dfeba158c9e9" providerId="LiveId" clId="{60A1BF8C-FB03-4945-B9EC-64AE7D86DB53}" dt="2021-04-13T14:20:15.403" v="17927" actId="22"/>
          <ac:spMkLst>
            <pc:docMk/>
            <pc:sldMk cId="3270484832" sldId="350"/>
            <ac:spMk id="10" creationId="{284DB544-D914-443F-9DA6-C41455D259DF}"/>
          </ac:spMkLst>
        </pc:spChg>
        <pc:spChg chg="add mod">
          <ac:chgData name="Grady Kurpasi" userId="5a91dfeba158c9e9" providerId="LiveId" clId="{60A1BF8C-FB03-4945-B9EC-64AE7D86DB53}" dt="2021-04-13T14:20:35.514" v="17931" actId="1076"/>
          <ac:spMkLst>
            <pc:docMk/>
            <pc:sldMk cId="3270484832" sldId="350"/>
            <ac:spMk id="11" creationId="{39C2726E-073A-49BC-B02E-51A4B1DC6602}"/>
          </ac:spMkLst>
        </pc:spChg>
        <pc:spChg chg="del">
          <ac:chgData name="Grady Kurpasi" userId="5a91dfeba158c9e9" providerId="LiveId" clId="{60A1BF8C-FB03-4945-B9EC-64AE7D86DB53}" dt="2021-04-11T01:32:28.399" v="17327" actId="478"/>
          <ac:spMkLst>
            <pc:docMk/>
            <pc:sldMk cId="3270484832" sldId="350"/>
            <ac:spMk id="16" creationId="{57F84A8F-6C2A-433C-8827-6BAFB8691E26}"/>
          </ac:spMkLst>
        </pc:spChg>
        <pc:spChg chg="del">
          <ac:chgData name="Grady Kurpasi" userId="5a91dfeba158c9e9" providerId="LiveId" clId="{60A1BF8C-FB03-4945-B9EC-64AE7D86DB53}" dt="2021-04-11T01:32:28.399" v="17327" actId="478"/>
          <ac:spMkLst>
            <pc:docMk/>
            <pc:sldMk cId="3270484832" sldId="350"/>
            <ac:spMk id="57" creationId="{8CF23CFA-22B6-408A-8D2D-6BAE1A9EA6A3}"/>
          </ac:spMkLst>
        </pc:spChg>
        <pc:spChg chg="del">
          <ac:chgData name="Grady Kurpasi" userId="5a91dfeba158c9e9" providerId="LiveId" clId="{60A1BF8C-FB03-4945-B9EC-64AE7D86DB53}" dt="2021-04-11T01:32:28.399" v="17327" actId="478"/>
          <ac:spMkLst>
            <pc:docMk/>
            <pc:sldMk cId="3270484832" sldId="350"/>
            <ac:spMk id="58" creationId="{5BC99631-B315-466D-87BF-F8751F6A2BFB}"/>
          </ac:spMkLst>
        </pc:spChg>
        <pc:spChg chg="del">
          <ac:chgData name="Grady Kurpasi" userId="5a91dfeba158c9e9" providerId="LiveId" clId="{60A1BF8C-FB03-4945-B9EC-64AE7D86DB53}" dt="2021-04-11T01:32:28.399" v="17327" actId="478"/>
          <ac:spMkLst>
            <pc:docMk/>
            <pc:sldMk cId="3270484832" sldId="350"/>
            <ac:spMk id="78" creationId="{394DADC9-E8BB-4310-8502-C6D066ADBDDE}"/>
          </ac:spMkLst>
        </pc:spChg>
        <pc:spChg chg="del">
          <ac:chgData name="Grady Kurpasi" userId="5a91dfeba158c9e9" providerId="LiveId" clId="{60A1BF8C-FB03-4945-B9EC-64AE7D86DB53}" dt="2021-04-11T01:32:28.399" v="17327" actId="478"/>
          <ac:spMkLst>
            <pc:docMk/>
            <pc:sldMk cId="3270484832" sldId="350"/>
            <ac:spMk id="87" creationId="{2FEDC332-1F7F-4173-858C-C51966B749E9}"/>
          </ac:spMkLst>
        </pc:spChg>
        <pc:spChg chg="del">
          <ac:chgData name="Grady Kurpasi" userId="5a91dfeba158c9e9" providerId="LiveId" clId="{60A1BF8C-FB03-4945-B9EC-64AE7D86DB53}" dt="2021-04-11T01:32:28.399" v="17327" actId="478"/>
          <ac:spMkLst>
            <pc:docMk/>
            <pc:sldMk cId="3270484832" sldId="350"/>
            <ac:spMk id="92" creationId="{79DB0220-B631-447C-B83B-EB9DE44011C2}"/>
          </ac:spMkLst>
        </pc:spChg>
        <pc:spChg chg="del">
          <ac:chgData name="Grady Kurpasi" userId="5a91dfeba158c9e9" providerId="LiveId" clId="{60A1BF8C-FB03-4945-B9EC-64AE7D86DB53}" dt="2021-04-11T01:32:28.399" v="17327" actId="478"/>
          <ac:spMkLst>
            <pc:docMk/>
            <pc:sldMk cId="3270484832" sldId="350"/>
            <ac:spMk id="97" creationId="{C6BEC27E-5456-4E69-956E-74F338329110}"/>
          </ac:spMkLst>
        </pc:spChg>
        <pc:spChg chg="del">
          <ac:chgData name="Grady Kurpasi" userId="5a91dfeba158c9e9" providerId="LiveId" clId="{60A1BF8C-FB03-4945-B9EC-64AE7D86DB53}" dt="2021-04-11T01:32:28.399" v="17327" actId="478"/>
          <ac:spMkLst>
            <pc:docMk/>
            <pc:sldMk cId="3270484832" sldId="350"/>
            <ac:spMk id="98" creationId="{472EC6EE-8E37-4005-88D3-00E0584C2DEB}"/>
          </ac:spMkLst>
        </pc:spChg>
        <pc:spChg chg="del">
          <ac:chgData name="Grady Kurpasi" userId="5a91dfeba158c9e9" providerId="LiveId" clId="{60A1BF8C-FB03-4945-B9EC-64AE7D86DB53}" dt="2021-04-11T01:32:28.399" v="17327" actId="478"/>
          <ac:spMkLst>
            <pc:docMk/>
            <pc:sldMk cId="3270484832" sldId="350"/>
            <ac:spMk id="108" creationId="{FF650416-177E-481B-9EB6-0BF6D5C80075}"/>
          </ac:spMkLst>
        </pc:spChg>
        <pc:spChg chg="del">
          <ac:chgData name="Grady Kurpasi" userId="5a91dfeba158c9e9" providerId="LiveId" clId="{60A1BF8C-FB03-4945-B9EC-64AE7D86DB53}" dt="2021-04-11T01:32:28.399" v="17327" actId="478"/>
          <ac:spMkLst>
            <pc:docMk/>
            <pc:sldMk cId="3270484832" sldId="350"/>
            <ac:spMk id="115" creationId="{F0CA59FB-58A8-4047-B3DB-32C1AFFB8921}"/>
          </ac:spMkLst>
        </pc:spChg>
        <pc:grpChg chg="del">
          <ac:chgData name="Grady Kurpasi" userId="5a91dfeba158c9e9" providerId="LiveId" clId="{60A1BF8C-FB03-4945-B9EC-64AE7D86DB53}" dt="2021-04-11T01:32:28.399" v="17327" actId="478"/>
          <ac:grpSpMkLst>
            <pc:docMk/>
            <pc:sldMk cId="3270484832" sldId="350"/>
            <ac:grpSpMk id="26" creationId="{611AE041-311F-4C2C-96CD-762113ED76F4}"/>
          </ac:grpSpMkLst>
        </pc:grpChg>
        <pc:grpChg chg="del">
          <ac:chgData name="Grady Kurpasi" userId="5a91dfeba158c9e9" providerId="LiveId" clId="{60A1BF8C-FB03-4945-B9EC-64AE7D86DB53}" dt="2021-04-11T01:32:28.399" v="17327" actId="478"/>
          <ac:grpSpMkLst>
            <pc:docMk/>
            <pc:sldMk cId="3270484832" sldId="350"/>
            <ac:grpSpMk id="67" creationId="{AFD79FDE-08EE-461F-A6DD-C6EB5F7836DE}"/>
          </ac:grpSpMkLst>
        </pc:grpChg>
        <pc:grpChg chg="del">
          <ac:chgData name="Grady Kurpasi" userId="5a91dfeba158c9e9" providerId="LiveId" clId="{60A1BF8C-FB03-4945-B9EC-64AE7D86DB53}" dt="2021-04-11T01:32:28.399" v="17327" actId="478"/>
          <ac:grpSpMkLst>
            <pc:docMk/>
            <pc:sldMk cId="3270484832" sldId="350"/>
            <ac:grpSpMk id="73" creationId="{F59ED975-6416-4FB0-9F97-BD5DAB4D8AAA}"/>
          </ac:grpSpMkLst>
        </pc:grpChg>
        <pc:grpChg chg="del">
          <ac:chgData name="Grady Kurpasi" userId="5a91dfeba158c9e9" providerId="LiveId" clId="{60A1BF8C-FB03-4945-B9EC-64AE7D86DB53}" dt="2021-04-11T01:32:28.399" v="17327" actId="478"/>
          <ac:grpSpMkLst>
            <pc:docMk/>
            <pc:sldMk cId="3270484832" sldId="350"/>
            <ac:grpSpMk id="122" creationId="{968DEB3B-14F8-4368-B364-7DE334E1ECF8}"/>
          </ac:grpSpMkLst>
        </pc:grpChg>
        <pc:picChg chg="add mod">
          <ac:chgData name="Grady Kurpasi" userId="5a91dfeba158c9e9" providerId="LiveId" clId="{60A1BF8C-FB03-4945-B9EC-64AE7D86DB53}" dt="2021-04-11T01:33:08.156" v="17333" actId="1076"/>
          <ac:picMkLst>
            <pc:docMk/>
            <pc:sldMk cId="3270484832" sldId="350"/>
            <ac:picMk id="6" creationId="{6FCDEA9D-ABC4-4B4C-B949-52204B9C445B}"/>
          </ac:picMkLst>
        </pc:picChg>
        <pc:picChg chg="add mod">
          <ac:chgData name="Grady Kurpasi" userId="5a91dfeba158c9e9" providerId="LiveId" clId="{60A1BF8C-FB03-4945-B9EC-64AE7D86DB53}" dt="2021-04-11T01:33:22.569" v="17337" actId="14100"/>
          <ac:picMkLst>
            <pc:docMk/>
            <pc:sldMk cId="3270484832" sldId="350"/>
            <ac:picMk id="8" creationId="{F83C3D8F-6572-4FE2-864A-FE4FD4EFAB1C}"/>
          </ac:picMkLst>
        </pc:pic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4" creationId="{86AF545C-4A51-4088-B170-CDC4AC71A356}"/>
          </ac:cxnSpMkLst>
        </pc:cxnChg>
        <pc:cxnChg chg="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9" creationId="{CA92B0B5-E457-4DE4-8883-9CD312B99079}"/>
          </ac:cxnSpMkLst>
        </pc:cxnChg>
        <pc:cxnChg chg="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50" creationId="{ECC1AC26-D66A-40CC-B4F1-741F5AE2931C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52" creationId="{3B4F339C-D744-4271-8EFF-49192877DB0F}"/>
          </ac:cxnSpMkLst>
        </pc:cxnChg>
        <pc:cxnChg chg="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62" creationId="{895CCC5E-87E3-4CA6-9698-5A6759975840}"/>
          </ac:cxnSpMkLst>
        </pc:cxnChg>
        <pc:cxnChg chg="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66" creationId="{F8DBF4BA-6BCA-4453-8ED6-C37CB0DC46AE}"/>
          </ac:cxnSpMkLst>
        </pc:cxnChg>
        <pc:cxnChg chg="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70" creationId="{6B7ADC3D-3B6B-4033-80D6-C1AC9A167060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79" creationId="{5B9C8D9C-ADF7-4176-BF6C-0AF4689BE86B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80" creationId="{363C25FF-FC7B-4CE9-8CEB-AE233B0C4294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81" creationId="{1F172992-3ECB-4021-83E5-6C727DE96705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84" creationId="{27C19D62-532D-45CA-879D-E6BF3303F9C3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85" creationId="{203FF4FA-4ED4-453C-BD32-DE0E4E7E6149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88" creationId="{CDE097BD-9B58-45EE-8B19-FB3B55B61067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89" creationId="{1F682F36-7E38-41CB-9379-51B836090E8E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90" creationId="{C44B8FCB-1466-44D6-8F59-FA85DEB93994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93" creationId="{293E7695-0CC8-4489-B477-BEED04585D9E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94" creationId="{560C8A91-80F9-4C72-8E01-580DE786802F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95" creationId="{98F6CA5F-2E7C-46E1-A21D-C677A236B745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96" creationId="{1C6587B8-675C-4E87-8A2F-CE7F44F189BE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99" creationId="{951BABD4-6F7E-4360-B03D-4F6CBCAAD7BB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102" creationId="{2D3AAACD-9CAC-4A9C-BAAA-ACB14E5A3334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104" creationId="{5300B7BF-6936-4C30-95BB-F2CD128526D6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110" creationId="{BBB7FDB9-FEFA-419B-ABB6-2801C41254A6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116" creationId="{38CE877D-A642-4A0E-A4B7-F6406035ADC4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119" creationId="{BD241223-8BA1-4724-96D3-FF60C919D53E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123" creationId="{87D29891-EA99-4D64-8D4B-509D89568278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125" creationId="{0D7562F9-1FA0-423B-B83A-DF6C0B95E755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132" creationId="{2DEBC8FB-5955-4173-9717-78CE7F3C2BD8}"/>
          </ac:cxnSpMkLst>
        </pc:cxnChg>
      </pc:sldChg>
      <pc:sldChg chg="add">
        <pc:chgData name="Grady Kurpasi" userId="5a91dfeba158c9e9" providerId="LiveId" clId="{60A1BF8C-FB03-4945-B9EC-64AE7D86DB53}" dt="2021-04-13T14:15:07.594" v="17784" actId="2890"/>
        <pc:sldMkLst>
          <pc:docMk/>
          <pc:sldMk cId="1092644104" sldId="35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4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7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8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0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4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2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D2FD-9ECC-4A4A-9B84-903AF11DB70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5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18" Type="http://schemas.openxmlformats.org/officeDocument/2006/relationships/image" Target="../media/image13.png"/><Relationship Id="rId3" Type="http://schemas.openxmlformats.org/officeDocument/2006/relationships/image" Target="../media/image23.png"/><Relationship Id="rId21" Type="http://schemas.openxmlformats.org/officeDocument/2006/relationships/image" Target="../media/image17.png"/><Relationship Id="rId7" Type="http://schemas.openxmlformats.org/officeDocument/2006/relationships/image" Target="../media/image39.png"/><Relationship Id="rId12" Type="http://schemas.openxmlformats.org/officeDocument/2006/relationships/image" Target="../media/image28.png"/><Relationship Id="rId17" Type="http://schemas.openxmlformats.org/officeDocument/2006/relationships/image" Target="../media/image12.png"/><Relationship Id="rId2" Type="http://schemas.openxmlformats.org/officeDocument/2006/relationships/image" Target="../media/image43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6.png"/><Relationship Id="rId5" Type="http://schemas.openxmlformats.org/officeDocument/2006/relationships/image" Target="../media/image45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44.png"/><Relationship Id="rId9" Type="http://schemas.openxmlformats.org/officeDocument/2006/relationships/image" Target="../media/image2.png"/><Relationship Id="rId14" Type="http://schemas.openxmlformats.org/officeDocument/2006/relationships/image" Target="../media/image8.png"/><Relationship Id="rId22" Type="http://schemas.openxmlformats.org/officeDocument/2006/relationships/image" Target="../media/image5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3.png"/><Relationship Id="rId21" Type="http://schemas.openxmlformats.org/officeDocument/2006/relationships/image" Target="../media/image53.png"/><Relationship Id="rId7" Type="http://schemas.openxmlformats.org/officeDocument/2006/relationships/image" Target="../media/image40.png"/><Relationship Id="rId12" Type="http://schemas.openxmlformats.org/officeDocument/2006/relationships/image" Target="../media/image16.png"/><Relationship Id="rId17" Type="http://schemas.openxmlformats.org/officeDocument/2006/relationships/image" Target="../media/image13.png"/><Relationship Id="rId2" Type="http://schemas.openxmlformats.org/officeDocument/2006/relationships/image" Target="../media/image43.png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28.png"/><Relationship Id="rId5" Type="http://schemas.openxmlformats.org/officeDocument/2006/relationships/image" Target="../media/image38.png"/><Relationship Id="rId15" Type="http://schemas.openxmlformats.org/officeDocument/2006/relationships/image" Target="../media/image11.png"/><Relationship Id="rId10" Type="http://schemas.openxmlformats.org/officeDocument/2006/relationships/image" Target="../media/image46.png"/><Relationship Id="rId19" Type="http://schemas.openxmlformats.org/officeDocument/2006/relationships/image" Target="../media/image15.png"/><Relationship Id="rId4" Type="http://schemas.openxmlformats.org/officeDocument/2006/relationships/image" Target="../media/image44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0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55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23" Type="http://schemas.openxmlformats.org/officeDocument/2006/relationships/image" Target="../media/image57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0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Relationship Id="rId22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9.png"/><Relationship Id="rId21" Type="http://schemas.openxmlformats.org/officeDocument/2006/relationships/image" Target="../media/image76.png"/><Relationship Id="rId7" Type="http://schemas.openxmlformats.org/officeDocument/2006/relationships/image" Target="../media/image63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8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78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23" Type="http://schemas.openxmlformats.org/officeDocument/2006/relationships/image" Target="../media/image591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0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79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0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Relationship Id="rId22" Type="http://schemas.openxmlformats.org/officeDocument/2006/relationships/image" Target="../media/image5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80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16.png"/><Relationship Id="rId24" Type="http://schemas.openxmlformats.org/officeDocument/2006/relationships/image" Target="../media/image630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0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Relationship Id="rId22" Type="http://schemas.openxmlformats.org/officeDocument/2006/relationships/image" Target="../media/image5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1.png"/><Relationship Id="rId7" Type="http://schemas.openxmlformats.org/officeDocument/2006/relationships/image" Target="../media/image83.png"/><Relationship Id="rId2" Type="http://schemas.openxmlformats.org/officeDocument/2006/relationships/image" Target="../media/image7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hyperlink" Target="http://cs231n.stanford.edu/slides/2019/cs231n_2019_lecture04.pdf" TargetMode="Externa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/><Relationship Id="rId26" Type="http://schemas.openxmlformats.org/officeDocument/2006/relationships/image" Target="../media/image11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25" Type="http://schemas.openxmlformats.org/officeDocument/2006/relationships/image" Target="../media/image10.png"/><Relationship Id="rId20" Type="http://schemas.openxmlformats.org/officeDocument/2006/relationships/image" Target="../media/image20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8.png"/><Relationship Id="rId32" Type="http://schemas.openxmlformats.org/officeDocument/2006/relationships/image" Target="../media/image17.png"/><Relationship Id="rId5" Type="http://schemas.openxmlformats.org/officeDocument/2006/relationships/image" Target="../media/image5.png"/><Relationship Id="rId23" Type="http://schemas.openxmlformats.org/officeDocument/2006/relationships/image" Target="../media/image6.png"/><Relationship Id="rId28" Type="http://schemas.openxmlformats.org/officeDocument/2006/relationships/image" Target="../media/image13.png"/><Relationship Id="rId19" Type="http://schemas.openxmlformats.org/officeDocument/2006/relationships/image" Target="../media/image19.png"/><Relationship Id="rId31" Type="http://schemas.openxmlformats.org/officeDocument/2006/relationships/image" Target="../media/image16.png"/><Relationship Id="rId4" Type="http://schemas.openxmlformats.org/officeDocument/2006/relationships/image" Target="../media/image4.png"/><Relationship Id="rId22" Type="http://schemas.openxmlformats.org/officeDocument/2006/relationships/image" Target="../media/image2.png"/><Relationship Id="rId9" Type="http://schemas.openxmlformats.org/officeDocument/2006/relationships/image" Target="../media/image9.png"/><Relationship Id="rId27" Type="http://schemas.openxmlformats.org/officeDocument/2006/relationships/image" Target="../media/image12.png"/><Relationship Id="rId30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1.png"/><Relationship Id="rId13" Type="http://schemas.openxmlformats.org/officeDocument/2006/relationships/image" Target="../media/image93.png"/><Relationship Id="rId18" Type="http://schemas.openxmlformats.org/officeDocument/2006/relationships/image" Target="../media/image96.png"/><Relationship Id="rId3" Type="http://schemas.openxmlformats.org/officeDocument/2006/relationships/image" Target="../media/image851.png"/><Relationship Id="rId21" Type="http://schemas.openxmlformats.org/officeDocument/2006/relationships/image" Target="../media/image99.png"/><Relationship Id="rId7" Type="http://schemas.openxmlformats.org/officeDocument/2006/relationships/image" Target="../media/image871.png"/><Relationship Id="rId12" Type="http://schemas.openxmlformats.org/officeDocument/2006/relationships/image" Target="../media/image92.png"/><Relationship Id="rId17" Type="http://schemas.openxmlformats.org/officeDocument/2006/relationships/image" Target="../media/image95.png"/><Relationship Id="rId2" Type="http://schemas.openxmlformats.org/officeDocument/2006/relationships/image" Target="../media/image841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1.png"/><Relationship Id="rId11" Type="http://schemas.openxmlformats.org/officeDocument/2006/relationships/image" Target="../media/image91.png"/><Relationship Id="rId5" Type="http://schemas.openxmlformats.org/officeDocument/2006/relationships/image" Target="../media/image861.png"/><Relationship Id="rId15" Type="http://schemas.openxmlformats.org/officeDocument/2006/relationships/image" Target="../media/image83.png"/><Relationship Id="rId10" Type="http://schemas.openxmlformats.org/officeDocument/2006/relationships/image" Target="../media/image901.png"/><Relationship Id="rId19" Type="http://schemas.openxmlformats.org/officeDocument/2006/relationships/image" Target="../media/image97.png"/><Relationship Id="rId4" Type="http://schemas.openxmlformats.org/officeDocument/2006/relationships/image" Target="../media/image781.png"/><Relationship Id="rId9" Type="http://schemas.openxmlformats.org/officeDocument/2006/relationships/image" Target="../media/image891.png"/><Relationship Id="rId1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1.png"/><Relationship Id="rId13" Type="http://schemas.openxmlformats.org/officeDocument/2006/relationships/image" Target="../media/image103.png"/><Relationship Id="rId18" Type="http://schemas.openxmlformats.org/officeDocument/2006/relationships/image" Target="../media/image92.png"/><Relationship Id="rId26" Type="http://schemas.openxmlformats.org/officeDocument/2006/relationships/image" Target="../media/image97.png"/><Relationship Id="rId3" Type="http://schemas.openxmlformats.org/officeDocument/2006/relationships/image" Target="../media/image851.png"/><Relationship Id="rId21" Type="http://schemas.openxmlformats.org/officeDocument/2006/relationships/image" Target="../media/image82.png"/><Relationship Id="rId7" Type="http://schemas.openxmlformats.org/officeDocument/2006/relationships/image" Target="../media/image791.png"/><Relationship Id="rId12" Type="http://schemas.openxmlformats.org/officeDocument/2006/relationships/image" Target="../media/image102.png"/><Relationship Id="rId17" Type="http://schemas.openxmlformats.org/officeDocument/2006/relationships/image" Target="../media/image91.png"/><Relationship Id="rId25" Type="http://schemas.openxmlformats.org/officeDocument/2006/relationships/image" Target="../media/image96.png"/><Relationship Id="rId2" Type="http://schemas.openxmlformats.org/officeDocument/2006/relationships/image" Target="../media/image841.png"/><Relationship Id="rId16" Type="http://schemas.openxmlformats.org/officeDocument/2006/relationships/image" Target="../media/image901.png"/><Relationship Id="rId20" Type="http://schemas.openxmlformats.org/officeDocument/2006/relationships/image" Target="../media/image105.png"/><Relationship Id="rId29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1.png"/><Relationship Id="rId11" Type="http://schemas.openxmlformats.org/officeDocument/2006/relationships/image" Target="../media/image101.png"/><Relationship Id="rId24" Type="http://schemas.openxmlformats.org/officeDocument/2006/relationships/image" Target="../media/image95.png"/><Relationship Id="rId5" Type="http://schemas.openxmlformats.org/officeDocument/2006/relationships/image" Target="../media/image6.png"/><Relationship Id="rId15" Type="http://schemas.openxmlformats.org/officeDocument/2006/relationships/image" Target="../media/image891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100.png"/><Relationship Id="rId19" Type="http://schemas.openxmlformats.org/officeDocument/2006/relationships/image" Target="../media/image93.png"/><Relationship Id="rId4" Type="http://schemas.openxmlformats.org/officeDocument/2006/relationships/image" Target="../media/image781.png"/><Relationship Id="rId9" Type="http://schemas.openxmlformats.org/officeDocument/2006/relationships/image" Target="../media/image881.png"/><Relationship Id="rId14" Type="http://schemas.openxmlformats.org/officeDocument/2006/relationships/image" Target="../media/image104.png"/><Relationship Id="rId22" Type="http://schemas.openxmlformats.org/officeDocument/2006/relationships/image" Target="../media/image83.png"/><Relationship Id="rId27" Type="http://schemas.openxmlformats.org/officeDocument/2006/relationships/image" Target="../media/image98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15.png"/><Relationship Id="rId26" Type="http://schemas.openxmlformats.org/officeDocument/2006/relationships/image" Target="../media/image122.png"/><Relationship Id="rId3" Type="http://schemas.openxmlformats.org/officeDocument/2006/relationships/image" Target="../media/image108.png"/><Relationship Id="rId21" Type="http://schemas.openxmlformats.org/officeDocument/2006/relationships/image" Target="../media/image117.png"/><Relationship Id="rId7" Type="http://schemas.openxmlformats.org/officeDocument/2006/relationships/image" Target="../media/image110.png"/><Relationship Id="rId12" Type="http://schemas.openxmlformats.org/officeDocument/2006/relationships/image" Target="../media/image102.png"/><Relationship Id="rId17" Type="http://schemas.openxmlformats.org/officeDocument/2006/relationships/image" Target="../media/image114.png"/><Relationship Id="rId25" Type="http://schemas.openxmlformats.org/officeDocument/2006/relationships/image" Target="../media/image121.png"/><Relationship Id="rId33" Type="http://schemas.openxmlformats.org/officeDocument/2006/relationships/image" Target="../media/image128.png"/><Relationship Id="rId2" Type="http://schemas.openxmlformats.org/officeDocument/2006/relationships/image" Target="../media/image107.png"/><Relationship Id="rId16" Type="http://schemas.openxmlformats.org/officeDocument/2006/relationships/image" Target="../media/image113.png"/><Relationship Id="rId20" Type="http://schemas.openxmlformats.org/officeDocument/2006/relationships/image" Target="../media/image105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1.png"/><Relationship Id="rId11" Type="http://schemas.openxmlformats.org/officeDocument/2006/relationships/image" Target="../media/image101.png"/><Relationship Id="rId24" Type="http://schemas.openxmlformats.org/officeDocument/2006/relationships/image" Target="../media/image120.png"/><Relationship Id="rId32" Type="http://schemas.openxmlformats.org/officeDocument/2006/relationships/image" Target="../media/image127.png"/><Relationship Id="rId5" Type="http://schemas.openxmlformats.org/officeDocument/2006/relationships/image" Target="../media/image6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10" Type="http://schemas.openxmlformats.org/officeDocument/2006/relationships/image" Target="../media/image100.png"/><Relationship Id="rId19" Type="http://schemas.openxmlformats.org/officeDocument/2006/relationships/image" Target="../media/image116.png"/><Relationship Id="rId31" Type="http://schemas.openxmlformats.org/officeDocument/2006/relationships/image" Target="../media/image106.png"/><Relationship Id="rId4" Type="http://schemas.openxmlformats.org/officeDocument/2006/relationships/image" Target="../media/image109.png"/><Relationship Id="rId9" Type="http://schemas.openxmlformats.org/officeDocument/2006/relationships/image" Target="../media/image881.png"/><Relationship Id="rId14" Type="http://schemas.openxmlformats.org/officeDocument/2006/relationships/image" Target="../media/image104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26.png"/><Relationship Id="rId8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15.png"/><Relationship Id="rId26" Type="http://schemas.openxmlformats.org/officeDocument/2006/relationships/image" Target="../media/image122.png"/><Relationship Id="rId3" Type="http://schemas.openxmlformats.org/officeDocument/2006/relationships/image" Target="../media/image108.png"/><Relationship Id="rId21" Type="http://schemas.openxmlformats.org/officeDocument/2006/relationships/image" Target="../media/image117.png"/><Relationship Id="rId34" Type="http://schemas.openxmlformats.org/officeDocument/2006/relationships/image" Target="../media/image131.png"/><Relationship Id="rId7" Type="http://schemas.openxmlformats.org/officeDocument/2006/relationships/image" Target="../media/image110.png"/><Relationship Id="rId12" Type="http://schemas.openxmlformats.org/officeDocument/2006/relationships/image" Target="../media/image102.png"/><Relationship Id="rId17" Type="http://schemas.openxmlformats.org/officeDocument/2006/relationships/image" Target="../media/image114.png"/><Relationship Id="rId25" Type="http://schemas.openxmlformats.org/officeDocument/2006/relationships/image" Target="../media/image121.png"/><Relationship Id="rId33" Type="http://schemas.openxmlformats.org/officeDocument/2006/relationships/image" Target="../media/image128.png"/><Relationship Id="rId2" Type="http://schemas.openxmlformats.org/officeDocument/2006/relationships/image" Target="../media/image107.png"/><Relationship Id="rId16" Type="http://schemas.openxmlformats.org/officeDocument/2006/relationships/image" Target="../media/image113.png"/><Relationship Id="rId20" Type="http://schemas.openxmlformats.org/officeDocument/2006/relationships/image" Target="../media/image105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1.png"/><Relationship Id="rId11" Type="http://schemas.openxmlformats.org/officeDocument/2006/relationships/image" Target="../media/image101.png"/><Relationship Id="rId24" Type="http://schemas.openxmlformats.org/officeDocument/2006/relationships/image" Target="../media/image120.png"/><Relationship Id="rId32" Type="http://schemas.openxmlformats.org/officeDocument/2006/relationships/image" Target="../media/image130.png"/><Relationship Id="rId5" Type="http://schemas.openxmlformats.org/officeDocument/2006/relationships/image" Target="../media/image6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36" Type="http://schemas.openxmlformats.org/officeDocument/2006/relationships/image" Target="../media/image133.png"/><Relationship Id="rId10" Type="http://schemas.openxmlformats.org/officeDocument/2006/relationships/image" Target="../media/image100.png"/><Relationship Id="rId19" Type="http://schemas.openxmlformats.org/officeDocument/2006/relationships/image" Target="../media/image116.png"/><Relationship Id="rId31" Type="http://schemas.openxmlformats.org/officeDocument/2006/relationships/image" Target="../media/image106.png"/><Relationship Id="rId4" Type="http://schemas.openxmlformats.org/officeDocument/2006/relationships/image" Target="../media/image109.png"/><Relationship Id="rId9" Type="http://schemas.openxmlformats.org/officeDocument/2006/relationships/image" Target="../media/image881.png"/><Relationship Id="rId14" Type="http://schemas.openxmlformats.org/officeDocument/2006/relationships/image" Target="../media/image104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29.png"/><Relationship Id="rId35" Type="http://schemas.openxmlformats.org/officeDocument/2006/relationships/image" Target="../media/image132.png"/><Relationship Id="rId8" Type="http://schemas.openxmlformats.org/officeDocument/2006/relationships/image" Target="../media/image111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15.png"/><Relationship Id="rId26" Type="http://schemas.openxmlformats.org/officeDocument/2006/relationships/image" Target="../media/image122.png"/><Relationship Id="rId3" Type="http://schemas.openxmlformats.org/officeDocument/2006/relationships/image" Target="../media/image108.png"/><Relationship Id="rId21" Type="http://schemas.openxmlformats.org/officeDocument/2006/relationships/image" Target="../media/image117.png"/><Relationship Id="rId34" Type="http://schemas.openxmlformats.org/officeDocument/2006/relationships/image" Target="../media/image132.png"/><Relationship Id="rId7" Type="http://schemas.openxmlformats.org/officeDocument/2006/relationships/image" Target="../media/image110.png"/><Relationship Id="rId12" Type="http://schemas.openxmlformats.org/officeDocument/2006/relationships/image" Target="../media/image102.png"/><Relationship Id="rId17" Type="http://schemas.openxmlformats.org/officeDocument/2006/relationships/image" Target="../media/image114.png"/><Relationship Id="rId25" Type="http://schemas.openxmlformats.org/officeDocument/2006/relationships/image" Target="../media/image121.png"/><Relationship Id="rId33" Type="http://schemas.openxmlformats.org/officeDocument/2006/relationships/image" Target="../media/image131.png"/><Relationship Id="rId2" Type="http://schemas.openxmlformats.org/officeDocument/2006/relationships/image" Target="../media/image107.png"/><Relationship Id="rId16" Type="http://schemas.openxmlformats.org/officeDocument/2006/relationships/image" Target="../media/image113.png"/><Relationship Id="rId20" Type="http://schemas.openxmlformats.org/officeDocument/2006/relationships/image" Target="../media/image105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1.png"/><Relationship Id="rId11" Type="http://schemas.openxmlformats.org/officeDocument/2006/relationships/image" Target="../media/image101.png"/><Relationship Id="rId24" Type="http://schemas.openxmlformats.org/officeDocument/2006/relationships/image" Target="../media/image120.png"/><Relationship Id="rId32" Type="http://schemas.openxmlformats.org/officeDocument/2006/relationships/image" Target="../media/image128.png"/><Relationship Id="rId5" Type="http://schemas.openxmlformats.org/officeDocument/2006/relationships/image" Target="../media/image6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36" Type="http://schemas.openxmlformats.org/officeDocument/2006/relationships/image" Target="../media/image135.png"/><Relationship Id="rId10" Type="http://schemas.openxmlformats.org/officeDocument/2006/relationships/image" Target="../media/image100.png"/><Relationship Id="rId19" Type="http://schemas.openxmlformats.org/officeDocument/2006/relationships/image" Target="../media/image116.png"/><Relationship Id="rId31" Type="http://schemas.openxmlformats.org/officeDocument/2006/relationships/image" Target="../media/image134.png"/><Relationship Id="rId4" Type="http://schemas.openxmlformats.org/officeDocument/2006/relationships/image" Target="../media/image109.png"/><Relationship Id="rId9" Type="http://schemas.openxmlformats.org/officeDocument/2006/relationships/image" Target="../media/image881.png"/><Relationship Id="rId14" Type="http://schemas.openxmlformats.org/officeDocument/2006/relationships/image" Target="../media/image104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06.png"/><Relationship Id="rId35" Type="http://schemas.openxmlformats.org/officeDocument/2006/relationships/image" Target="../media/image133.png"/><Relationship Id="rId8" Type="http://schemas.openxmlformats.org/officeDocument/2006/relationships/image" Target="../media/image1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1.png"/><Relationship Id="rId13" Type="http://schemas.openxmlformats.org/officeDocument/2006/relationships/image" Target="../media/image140.png"/><Relationship Id="rId18" Type="http://schemas.openxmlformats.org/officeDocument/2006/relationships/image" Target="../media/image92.png"/><Relationship Id="rId26" Type="http://schemas.openxmlformats.org/officeDocument/2006/relationships/image" Target="../media/image97.png"/><Relationship Id="rId3" Type="http://schemas.openxmlformats.org/officeDocument/2006/relationships/image" Target="../media/image137.png"/><Relationship Id="rId21" Type="http://schemas.openxmlformats.org/officeDocument/2006/relationships/image" Target="../media/image82.png"/><Relationship Id="rId7" Type="http://schemas.openxmlformats.org/officeDocument/2006/relationships/image" Target="../media/image6.png"/><Relationship Id="rId12" Type="http://schemas.openxmlformats.org/officeDocument/2006/relationships/image" Target="../media/image139.png"/><Relationship Id="rId17" Type="http://schemas.openxmlformats.org/officeDocument/2006/relationships/image" Target="../media/image91.png"/><Relationship Id="rId25" Type="http://schemas.openxmlformats.org/officeDocument/2006/relationships/image" Target="../media/image96.png"/><Relationship Id="rId2" Type="http://schemas.openxmlformats.org/officeDocument/2006/relationships/image" Target="../media/image136.png"/><Relationship Id="rId16" Type="http://schemas.openxmlformats.org/officeDocument/2006/relationships/image" Target="../media/image901.png"/><Relationship Id="rId20" Type="http://schemas.openxmlformats.org/officeDocument/2006/relationships/image" Target="../media/image141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1.png"/><Relationship Id="rId11" Type="http://schemas.openxmlformats.org/officeDocument/2006/relationships/image" Target="../media/image138.png"/><Relationship Id="rId24" Type="http://schemas.openxmlformats.org/officeDocument/2006/relationships/image" Target="../media/image95.png"/><Relationship Id="rId5" Type="http://schemas.openxmlformats.org/officeDocument/2006/relationships/image" Target="../media/image851.png"/><Relationship Id="rId15" Type="http://schemas.openxmlformats.org/officeDocument/2006/relationships/image" Target="../media/image891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71.png"/><Relationship Id="rId19" Type="http://schemas.openxmlformats.org/officeDocument/2006/relationships/image" Target="../media/image93.png"/><Relationship Id="rId4" Type="http://schemas.openxmlformats.org/officeDocument/2006/relationships/image" Target="../media/image841.png"/><Relationship Id="rId9" Type="http://schemas.openxmlformats.org/officeDocument/2006/relationships/image" Target="../media/image791.png"/><Relationship Id="rId14" Type="http://schemas.openxmlformats.org/officeDocument/2006/relationships/image" Target="../media/image102.png"/><Relationship Id="rId22" Type="http://schemas.openxmlformats.org/officeDocument/2006/relationships/image" Target="../media/image142.png"/><Relationship Id="rId27" Type="http://schemas.openxmlformats.org/officeDocument/2006/relationships/image" Target="../media/image98.png"/><Relationship Id="rId30" Type="http://schemas.openxmlformats.org/officeDocument/2006/relationships/image" Target="../media/image1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6.png"/><Relationship Id="rId21" Type="http://schemas.openxmlformats.org/officeDocument/2006/relationships/image" Target="../media/image162.png"/><Relationship Id="rId7" Type="http://schemas.openxmlformats.org/officeDocument/2006/relationships/image" Target="../media/image150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5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861.png"/><Relationship Id="rId24" Type="http://schemas.openxmlformats.org/officeDocument/2006/relationships/image" Target="../media/image165.png"/><Relationship Id="rId5" Type="http://schemas.openxmlformats.org/officeDocument/2006/relationships/image" Target="../media/image148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2.png"/><Relationship Id="rId19" Type="http://schemas.openxmlformats.org/officeDocument/2006/relationships/image" Target="../media/image160.png"/><Relationship Id="rId4" Type="http://schemas.openxmlformats.org/officeDocument/2006/relationships/image" Target="../media/image147.png"/><Relationship Id="rId9" Type="http://schemas.openxmlformats.org/officeDocument/2006/relationships/image" Target="../media/image6.png"/><Relationship Id="rId14" Type="http://schemas.openxmlformats.org/officeDocument/2006/relationships/image" Target="../media/image1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1.png"/><Relationship Id="rId13" Type="http://schemas.openxmlformats.org/officeDocument/2006/relationships/image" Target="../media/image140.png"/><Relationship Id="rId18" Type="http://schemas.openxmlformats.org/officeDocument/2006/relationships/image" Target="../media/image92.png"/><Relationship Id="rId26" Type="http://schemas.openxmlformats.org/officeDocument/2006/relationships/image" Target="../media/image97.png"/><Relationship Id="rId3" Type="http://schemas.openxmlformats.org/officeDocument/2006/relationships/image" Target="../media/image137.png"/><Relationship Id="rId21" Type="http://schemas.openxmlformats.org/officeDocument/2006/relationships/image" Target="../media/image82.png"/><Relationship Id="rId7" Type="http://schemas.openxmlformats.org/officeDocument/2006/relationships/image" Target="../media/image6.png"/><Relationship Id="rId12" Type="http://schemas.openxmlformats.org/officeDocument/2006/relationships/image" Target="../media/image139.png"/><Relationship Id="rId17" Type="http://schemas.openxmlformats.org/officeDocument/2006/relationships/image" Target="../media/image91.png"/><Relationship Id="rId25" Type="http://schemas.openxmlformats.org/officeDocument/2006/relationships/image" Target="../media/image96.png"/><Relationship Id="rId2" Type="http://schemas.openxmlformats.org/officeDocument/2006/relationships/image" Target="../media/image136.png"/><Relationship Id="rId16" Type="http://schemas.openxmlformats.org/officeDocument/2006/relationships/image" Target="../media/image901.png"/><Relationship Id="rId20" Type="http://schemas.openxmlformats.org/officeDocument/2006/relationships/image" Target="../media/image141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1.png"/><Relationship Id="rId11" Type="http://schemas.openxmlformats.org/officeDocument/2006/relationships/image" Target="../media/image138.png"/><Relationship Id="rId24" Type="http://schemas.openxmlformats.org/officeDocument/2006/relationships/image" Target="../media/image95.png"/><Relationship Id="rId32" Type="http://schemas.openxmlformats.org/officeDocument/2006/relationships/image" Target="../media/image167.png"/><Relationship Id="rId5" Type="http://schemas.openxmlformats.org/officeDocument/2006/relationships/image" Target="../media/image851.png"/><Relationship Id="rId15" Type="http://schemas.openxmlformats.org/officeDocument/2006/relationships/image" Target="../media/image891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71.png"/><Relationship Id="rId19" Type="http://schemas.openxmlformats.org/officeDocument/2006/relationships/image" Target="../media/image93.png"/><Relationship Id="rId31" Type="http://schemas.openxmlformats.org/officeDocument/2006/relationships/image" Target="../media/image166.png"/><Relationship Id="rId4" Type="http://schemas.openxmlformats.org/officeDocument/2006/relationships/image" Target="../media/image841.png"/><Relationship Id="rId9" Type="http://schemas.openxmlformats.org/officeDocument/2006/relationships/image" Target="../media/image791.png"/><Relationship Id="rId14" Type="http://schemas.openxmlformats.org/officeDocument/2006/relationships/image" Target="../media/image102.png"/><Relationship Id="rId22" Type="http://schemas.openxmlformats.org/officeDocument/2006/relationships/image" Target="../media/image142.png"/><Relationship Id="rId27" Type="http://schemas.openxmlformats.org/officeDocument/2006/relationships/image" Target="../media/image98.png"/><Relationship Id="rId30" Type="http://schemas.openxmlformats.org/officeDocument/2006/relationships/image" Target="../media/image1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780.png"/><Relationship Id="rId3" Type="http://schemas.openxmlformats.org/officeDocument/2006/relationships/image" Target="../media/image650.png"/><Relationship Id="rId21" Type="http://schemas.openxmlformats.org/officeDocument/2006/relationships/image" Target="../media/image810.png"/><Relationship Id="rId7" Type="http://schemas.openxmlformats.org/officeDocument/2006/relationships/image" Target="../media/image680.png"/><Relationship Id="rId12" Type="http://schemas.openxmlformats.org/officeDocument/2006/relationships/image" Target="../media/image720.png"/><Relationship Id="rId17" Type="http://schemas.openxmlformats.org/officeDocument/2006/relationships/image" Target="../media/image770.png"/><Relationship Id="rId2" Type="http://schemas.openxmlformats.org/officeDocument/2006/relationships/image" Target="../media/image640.png"/><Relationship Id="rId16" Type="http://schemas.openxmlformats.org/officeDocument/2006/relationships/image" Target="../media/image760.png"/><Relationship Id="rId20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710.png"/><Relationship Id="rId5" Type="http://schemas.openxmlformats.org/officeDocument/2006/relationships/image" Target="../media/image670.png"/><Relationship Id="rId15" Type="http://schemas.openxmlformats.org/officeDocument/2006/relationships/image" Target="../media/image750.png"/><Relationship Id="rId10" Type="http://schemas.openxmlformats.org/officeDocument/2006/relationships/image" Target="../media/image700.png"/><Relationship Id="rId19" Type="http://schemas.openxmlformats.org/officeDocument/2006/relationships/image" Target="../media/image790.png"/><Relationship Id="rId4" Type="http://schemas.openxmlformats.org/officeDocument/2006/relationships/image" Target="../media/image660.png"/><Relationship Id="rId9" Type="http://schemas.openxmlformats.org/officeDocument/2006/relationships/image" Target="../media/image6.png"/><Relationship Id="rId14" Type="http://schemas.openxmlformats.org/officeDocument/2006/relationships/image" Target="../media/image740.png"/><Relationship Id="rId22" Type="http://schemas.openxmlformats.org/officeDocument/2006/relationships/image" Target="../media/image5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780.png"/><Relationship Id="rId3" Type="http://schemas.openxmlformats.org/officeDocument/2006/relationships/image" Target="../media/image650.png"/><Relationship Id="rId21" Type="http://schemas.openxmlformats.org/officeDocument/2006/relationships/image" Target="../media/image163.png"/><Relationship Id="rId7" Type="http://schemas.openxmlformats.org/officeDocument/2006/relationships/image" Target="../media/image680.png"/><Relationship Id="rId12" Type="http://schemas.openxmlformats.org/officeDocument/2006/relationships/image" Target="../media/image720.png"/><Relationship Id="rId17" Type="http://schemas.openxmlformats.org/officeDocument/2006/relationships/image" Target="../media/image770.png"/><Relationship Id="rId2" Type="http://schemas.openxmlformats.org/officeDocument/2006/relationships/image" Target="../media/image640.png"/><Relationship Id="rId16" Type="http://schemas.openxmlformats.org/officeDocument/2006/relationships/image" Target="../media/image760.png"/><Relationship Id="rId20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710.png"/><Relationship Id="rId24" Type="http://schemas.openxmlformats.org/officeDocument/2006/relationships/image" Target="../media/image850.png"/><Relationship Id="rId5" Type="http://schemas.openxmlformats.org/officeDocument/2006/relationships/image" Target="../media/image670.png"/><Relationship Id="rId15" Type="http://schemas.openxmlformats.org/officeDocument/2006/relationships/image" Target="../media/image750.png"/><Relationship Id="rId10" Type="http://schemas.openxmlformats.org/officeDocument/2006/relationships/image" Target="../media/image700.png"/><Relationship Id="rId19" Type="http://schemas.openxmlformats.org/officeDocument/2006/relationships/image" Target="../media/image790.png"/><Relationship Id="rId4" Type="http://schemas.openxmlformats.org/officeDocument/2006/relationships/image" Target="../media/image660.png"/><Relationship Id="rId9" Type="http://schemas.openxmlformats.org/officeDocument/2006/relationships/image" Target="../media/image6.png"/><Relationship Id="rId14" Type="http://schemas.openxmlformats.org/officeDocument/2006/relationships/image" Target="../media/image7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39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16.png"/><Relationship Id="rId19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780.png"/><Relationship Id="rId3" Type="http://schemas.openxmlformats.org/officeDocument/2006/relationships/image" Target="../media/image650.png"/><Relationship Id="rId21" Type="http://schemas.openxmlformats.org/officeDocument/2006/relationships/image" Target="../media/image168.png"/><Relationship Id="rId7" Type="http://schemas.openxmlformats.org/officeDocument/2006/relationships/image" Target="../media/image680.png"/><Relationship Id="rId12" Type="http://schemas.openxmlformats.org/officeDocument/2006/relationships/image" Target="../media/image720.png"/><Relationship Id="rId17" Type="http://schemas.openxmlformats.org/officeDocument/2006/relationships/image" Target="../media/image770.png"/><Relationship Id="rId2" Type="http://schemas.openxmlformats.org/officeDocument/2006/relationships/image" Target="../media/image640.png"/><Relationship Id="rId16" Type="http://schemas.openxmlformats.org/officeDocument/2006/relationships/image" Target="../media/image760.png"/><Relationship Id="rId20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710.png"/><Relationship Id="rId24" Type="http://schemas.openxmlformats.org/officeDocument/2006/relationships/image" Target="../media/image850.png"/><Relationship Id="rId5" Type="http://schemas.openxmlformats.org/officeDocument/2006/relationships/image" Target="../media/image670.png"/><Relationship Id="rId15" Type="http://schemas.openxmlformats.org/officeDocument/2006/relationships/image" Target="../media/image750.png"/><Relationship Id="rId10" Type="http://schemas.openxmlformats.org/officeDocument/2006/relationships/image" Target="../media/image700.png"/><Relationship Id="rId19" Type="http://schemas.openxmlformats.org/officeDocument/2006/relationships/image" Target="../media/image790.png"/><Relationship Id="rId4" Type="http://schemas.openxmlformats.org/officeDocument/2006/relationships/image" Target="../media/image660.png"/><Relationship Id="rId9" Type="http://schemas.openxmlformats.org/officeDocument/2006/relationships/image" Target="../media/image6.png"/><Relationship Id="rId14" Type="http://schemas.openxmlformats.org/officeDocument/2006/relationships/image" Target="../media/image7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780.png"/><Relationship Id="rId3" Type="http://schemas.openxmlformats.org/officeDocument/2006/relationships/image" Target="../media/image650.png"/><Relationship Id="rId21" Type="http://schemas.openxmlformats.org/officeDocument/2006/relationships/image" Target="../media/image169.png"/><Relationship Id="rId7" Type="http://schemas.openxmlformats.org/officeDocument/2006/relationships/image" Target="../media/image680.png"/><Relationship Id="rId12" Type="http://schemas.openxmlformats.org/officeDocument/2006/relationships/image" Target="../media/image720.png"/><Relationship Id="rId17" Type="http://schemas.openxmlformats.org/officeDocument/2006/relationships/image" Target="../media/image770.png"/><Relationship Id="rId25" Type="http://schemas.openxmlformats.org/officeDocument/2006/relationships/image" Target="../media/image910.png"/><Relationship Id="rId2" Type="http://schemas.openxmlformats.org/officeDocument/2006/relationships/image" Target="../media/image640.png"/><Relationship Id="rId16" Type="http://schemas.openxmlformats.org/officeDocument/2006/relationships/image" Target="../media/image760.png"/><Relationship Id="rId20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710.png"/><Relationship Id="rId5" Type="http://schemas.openxmlformats.org/officeDocument/2006/relationships/image" Target="../media/image670.png"/><Relationship Id="rId15" Type="http://schemas.openxmlformats.org/officeDocument/2006/relationships/image" Target="../media/image750.png"/><Relationship Id="rId10" Type="http://schemas.openxmlformats.org/officeDocument/2006/relationships/image" Target="../media/image700.png"/><Relationship Id="rId19" Type="http://schemas.openxmlformats.org/officeDocument/2006/relationships/image" Target="../media/image790.png"/><Relationship Id="rId4" Type="http://schemas.openxmlformats.org/officeDocument/2006/relationships/image" Target="../media/image660.png"/><Relationship Id="rId9" Type="http://schemas.openxmlformats.org/officeDocument/2006/relationships/image" Target="../media/image6.png"/><Relationship Id="rId14" Type="http://schemas.openxmlformats.org/officeDocument/2006/relationships/image" Target="../media/image740.png"/><Relationship Id="rId22" Type="http://schemas.openxmlformats.org/officeDocument/2006/relationships/image" Target="../media/image8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13" Type="http://schemas.openxmlformats.org/officeDocument/2006/relationships/image" Target="../media/image51.png"/><Relationship Id="rId18" Type="http://schemas.openxmlformats.org/officeDocument/2006/relationships/image" Target="../media/image980.png"/><Relationship Id="rId26" Type="http://schemas.openxmlformats.org/officeDocument/2006/relationships/image" Target="../media/image1030.png"/><Relationship Id="rId3" Type="http://schemas.openxmlformats.org/officeDocument/2006/relationships/image" Target="../media/image650.png"/><Relationship Id="rId7" Type="http://schemas.openxmlformats.org/officeDocument/2006/relationships/image" Target="../media/image680.png"/><Relationship Id="rId12" Type="http://schemas.openxmlformats.org/officeDocument/2006/relationships/image" Target="../media/image50.png"/><Relationship Id="rId17" Type="http://schemas.openxmlformats.org/officeDocument/2006/relationships/image" Target="../media/image970.png"/><Relationship Id="rId25" Type="http://schemas.openxmlformats.org/officeDocument/2006/relationships/image" Target="../media/image1020.png"/><Relationship Id="rId2" Type="http://schemas.openxmlformats.org/officeDocument/2006/relationships/image" Target="../media/image640.png"/><Relationship Id="rId16" Type="http://schemas.openxmlformats.org/officeDocument/2006/relationships/image" Target="../media/image960.png"/><Relationship Id="rId20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790.png"/><Relationship Id="rId24" Type="http://schemas.openxmlformats.org/officeDocument/2006/relationships/image" Target="../media/image1010.png"/><Relationship Id="rId5" Type="http://schemas.openxmlformats.org/officeDocument/2006/relationships/image" Target="../media/image670.png"/><Relationship Id="rId15" Type="http://schemas.openxmlformats.org/officeDocument/2006/relationships/image" Target="../media/image950.png"/><Relationship Id="rId23" Type="http://schemas.openxmlformats.org/officeDocument/2006/relationships/image" Target="../media/image1000.png"/><Relationship Id="rId10" Type="http://schemas.openxmlformats.org/officeDocument/2006/relationships/image" Target="../media/image930.png"/><Relationship Id="rId19" Type="http://schemas.openxmlformats.org/officeDocument/2006/relationships/image" Target="../media/image710.png"/><Relationship Id="rId4" Type="http://schemas.openxmlformats.org/officeDocument/2006/relationships/image" Target="../media/image660.png"/><Relationship Id="rId9" Type="http://schemas.openxmlformats.org/officeDocument/2006/relationships/image" Target="../media/image6.png"/><Relationship Id="rId14" Type="http://schemas.openxmlformats.org/officeDocument/2006/relationships/image" Target="../media/image940.png"/><Relationship Id="rId27" Type="http://schemas.openxmlformats.org/officeDocument/2006/relationships/image" Target="../media/image10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1.png"/><Relationship Id="rId13" Type="http://schemas.openxmlformats.org/officeDocument/2006/relationships/image" Target="../media/image140.png"/><Relationship Id="rId18" Type="http://schemas.openxmlformats.org/officeDocument/2006/relationships/image" Target="../media/image92.png"/><Relationship Id="rId26" Type="http://schemas.openxmlformats.org/officeDocument/2006/relationships/image" Target="../media/image97.png"/><Relationship Id="rId3" Type="http://schemas.openxmlformats.org/officeDocument/2006/relationships/image" Target="../media/image137.png"/><Relationship Id="rId21" Type="http://schemas.openxmlformats.org/officeDocument/2006/relationships/image" Target="../media/image82.png"/><Relationship Id="rId7" Type="http://schemas.openxmlformats.org/officeDocument/2006/relationships/image" Target="../media/image6.png"/><Relationship Id="rId12" Type="http://schemas.openxmlformats.org/officeDocument/2006/relationships/image" Target="../media/image139.png"/><Relationship Id="rId17" Type="http://schemas.openxmlformats.org/officeDocument/2006/relationships/image" Target="../media/image91.png"/><Relationship Id="rId25" Type="http://schemas.openxmlformats.org/officeDocument/2006/relationships/image" Target="../media/image96.png"/><Relationship Id="rId2" Type="http://schemas.openxmlformats.org/officeDocument/2006/relationships/image" Target="../media/image136.png"/><Relationship Id="rId16" Type="http://schemas.openxmlformats.org/officeDocument/2006/relationships/image" Target="../media/image901.png"/><Relationship Id="rId20" Type="http://schemas.openxmlformats.org/officeDocument/2006/relationships/image" Target="../media/image141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1.png"/><Relationship Id="rId11" Type="http://schemas.openxmlformats.org/officeDocument/2006/relationships/image" Target="../media/image138.png"/><Relationship Id="rId24" Type="http://schemas.openxmlformats.org/officeDocument/2006/relationships/image" Target="../media/image95.png"/><Relationship Id="rId32" Type="http://schemas.openxmlformats.org/officeDocument/2006/relationships/hyperlink" Target="https://stanford.edu/~shervine/teaching/cs-230/cheatsheet-recurrent-neural-networks" TargetMode="External"/><Relationship Id="rId5" Type="http://schemas.openxmlformats.org/officeDocument/2006/relationships/image" Target="../media/image851.png"/><Relationship Id="rId15" Type="http://schemas.openxmlformats.org/officeDocument/2006/relationships/image" Target="../media/image891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71.png"/><Relationship Id="rId19" Type="http://schemas.openxmlformats.org/officeDocument/2006/relationships/image" Target="../media/image93.png"/><Relationship Id="rId31" Type="http://schemas.openxmlformats.org/officeDocument/2006/relationships/image" Target="../media/image170.png"/><Relationship Id="rId4" Type="http://schemas.openxmlformats.org/officeDocument/2006/relationships/image" Target="../media/image841.png"/><Relationship Id="rId9" Type="http://schemas.openxmlformats.org/officeDocument/2006/relationships/image" Target="../media/image791.png"/><Relationship Id="rId14" Type="http://schemas.openxmlformats.org/officeDocument/2006/relationships/image" Target="../media/image102.png"/><Relationship Id="rId22" Type="http://schemas.openxmlformats.org/officeDocument/2006/relationships/image" Target="../media/image142.png"/><Relationship Id="rId27" Type="http://schemas.openxmlformats.org/officeDocument/2006/relationships/image" Target="../media/image98.png"/><Relationship Id="rId30" Type="http://schemas.openxmlformats.org/officeDocument/2006/relationships/image" Target="../media/image14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3.png"/><Relationship Id="rId18" Type="http://schemas.openxmlformats.org/officeDocument/2006/relationships/image" Target="../media/image184.png"/><Relationship Id="rId3" Type="http://schemas.openxmlformats.org/officeDocument/2006/relationships/image" Target="../media/image1700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" Type="http://schemas.openxmlformats.org/officeDocument/2006/relationships/image" Target="../media/image1690.png"/><Relationship Id="rId16" Type="http://schemas.openxmlformats.org/officeDocument/2006/relationships/image" Target="../media/image182.png"/><Relationship Id="rId20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7.png"/><Relationship Id="rId5" Type="http://schemas.openxmlformats.org/officeDocument/2006/relationships/image" Target="../media/image6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19" Type="http://schemas.openxmlformats.org/officeDocument/2006/relationships/image" Target="../media/image185.png"/><Relationship Id="rId4" Type="http://schemas.openxmlformats.org/officeDocument/2006/relationships/image" Target="../media/image171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3.png"/><Relationship Id="rId18" Type="http://schemas.openxmlformats.org/officeDocument/2006/relationships/image" Target="../media/image184.png"/><Relationship Id="rId3" Type="http://schemas.openxmlformats.org/officeDocument/2006/relationships/image" Target="../media/image1700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" Type="http://schemas.openxmlformats.org/officeDocument/2006/relationships/image" Target="../media/image1690.png"/><Relationship Id="rId16" Type="http://schemas.openxmlformats.org/officeDocument/2006/relationships/image" Target="../media/image182.png"/><Relationship Id="rId20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7.png"/><Relationship Id="rId5" Type="http://schemas.openxmlformats.org/officeDocument/2006/relationships/image" Target="../media/image6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19" Type="http://schemas.openxmlformats.org/officeDocument/2006/relationships/image" Target="../media/image185.png"/><Relationship Id="rId4" Type="http://schemas.openxmlformats.org/officeDocument/2006/relationships/image" Target="../media/image171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8" Type="http://schemas.openxmlformats.org/officeDocument/2006/relationships/image" Target="../media/image184.png"/><Relationship Id="rId3" Type="http://schemas.openxmlformats.org/officeDocument/2006/relationships/image" Target="../media/image1700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" Type="http://schemas.openxmlformats.org/officeDocument/2006/relationships/image" Target="../media/image1690.png"/><Relationship Id="rId16" Type="http://schemas.openxmlformats.org/officeDocument/2006/relationships/image" Target="../media/image182.png"/><Relationship Id="rId20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7.png"/><Relationship Id="rId5" Type="http://schemas.openxmlformats.org/officeDocument/2006/relationships/image" Target="../media/image6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19" Type="http://schemas.openxmlformats.org/officeDocument/2006/relationships/image" Target="../media/image185.png"/><Relationship Id="rId4" Type="http://schemas.openxmlformats.org/officeDocument/2006/relationships/image" Target="../media/image171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700.png"/><Relationship Id="rId7" Type="http://schemas.openxmlformats.org/officeDocument/2006/relationships/image" Target="../media/image173.png"/><Relationship Id="rId2" Type="http://schemas.openxmlformats.org/officeDocument/2006/relationships/image" Target="../media/image16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3.png"/><Relationship Id="rId5" Type="http://schemas.openxmlformats.org/officeDocument/2006/relationships/image" Target="../media/image6.png"/><Relationship Id="rId10" Type="http://schemas.openxmlformats.org/officeDocument/2006/relationships/image" Target="../media/image179.png"/><Relationship Id="rId4" Type="http://schemas.openxmlformats.org/officeDocument/2006/relationships/image" Target="../media/image171.png"/><Relationship Id="rId9" Type="http://schemas.openxmlformats.org/officeDocument/2006/relationships/image" Target="../media/image17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10" Type="http://schemas.openxmlformats.org/officeDocument/2006/relationships/image" Target="../media/image197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26" Type="http://schemas.openxmlformats.org/officeDocument/2006/relationships/image" Target="../media/image6.png"/><Relationship Id="rId3" Type="http://schemas.openxmlformats.org/officeDocument/2006/relationships/image" Target="../media/image220.png"/><Relationship Id="rId34" Type="http://schemas.openxmlformats.org/officeDocument/2006/relationships/image" Target="../media/image16.png"/><Relationship Id="rId25" Type="http://schemas.openxmlformats.org/officeDocument/2006/relationships/image" Target="../media/image2.png"/><Relationship Id="rId7" Type="http://schemas.openxmlformats.org/officeDocument/2006/relationships/image" Target="../media/image7.png"/><Relationship Id="rId33" Type="http://schemas.openxmlformats.org/officeDocument/2006/relationships/image" Target="../media/image15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1.png"/><Relationship Id="rId32" Type="http://schemas.openxmlformats.org/officeDocument/2006/relationships/image" Target="../media/image14.png"/><Relationship Id="rId5" Type="http://schemas.openxmlformats.org/officeDocument/2006/relationships/image" Target="../media/image230.png"/><Relationship Id="rId23" Type="http://schemas.openxmlformats.org/officeDocument/2006/relationships/image" Target="../media/image20.png"/><Relationship Id="rId28" Type="http://schemas.openxmlformats.org/officeDocument/2006/relationships/image" Target="../media/image10.png"/><Relationship Id="rId31" Type="http://schemas.openxmlformats.org/officeDocument/2006/relationships/image" Target="../media/image13.png"/><Relationship Id="rId4" Type="http://schemas.openxmlformats.org/officeDocument/2006/relationships/image" Target="../media/image4.png"/><Relationship Id="rId22" Type="http://schemas.openxmlformats.org/officeDocument/2006/relationships/image" Target="../media/image19.png"/><Relationship Id="rId9" Type="http://schemas.openxmlformats.org/officeDocument/2006/relationships/image" Target="../media/image9.png"/><Relationship Id="rId27" Type="http://schemas.openxmlformats.org/officeDocument/2006/relationships/image" Target="../media/image8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201.png"/><Relationship Id="rId7" Type="http://schemas.openxmlformats.org/officeDocument/2006/relationships/image" Target="../media/image20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9" Type="http://schemas.openxmlformats.org/officeDocument/2006/relationships/image" Target="../media/image18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hyperlink" Target="https://charlee.li/how-to-compute-the-derivative-of-softmax-and-cross-entropy/#:~:text=Thus%2C%20the%20derivative%20of%20softmax%20is%3A%20%E2%88%82%CF%83%28zj%29%20%E2%88%82zk,compute%20the%20derivative%20of%20cross%20entropy%20with%20softmax." TargetMode="External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aitcelebi.com/tut/output/part2.html" TargetMode="External"/><Relationship Id="rId5" Type="http://schemas.openxmlformats.org/officeDocument/2006/relationships/image" Target="../media/image208.png"/><Relationship Id="rId4" Type="http://schemas.openxmlformats.org/officeDocument/2006/relationships/image" Target="../media/image20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05.png"/><Relationship Id="rId7" Type="http://schemas.openxmlformats.org/officeDocument/2006/relationships/hyperlink" Target="https://charlee.li/how-to-compute-the-derivative-of-softmax-and-cross-entropy/#:~:text=Thus%2C%20the%20derivative%20of%20softmax%20is%3A%20%E2%88%82%CF%83%28zj%29%20%E2%88%82zk,compute%20the%20derivative%20of%20cross%20entropy%20with%20softmax.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aitcelebi.com/tut/output/part2.html" TargetMode="External"/><Relationship Id="rId5" Type="http://schemas.openxmlformats.org/officeDocument/2006/relationships/image" Target="../media/image210.png"/><Relationship Id="rId10" Type="http://schemas.openxmlformats.org/officeDocument/2006/relationships/image" Target="../media/image206.png"/><Relationship Id="rId4" Type="http://schemas.openxmlformats.org/officeDocument/2006/relationships/image" Target="../media/image209.png"/><Relationship Id="rId9" Type="http://schemas.openxmlformats.org/officeDocument/2006/relationships/image" Target="../media/image21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05.png"/><Relationship Id="rId7" Type="http://schemas.openxmlformats.org/officeDocument/2006/relationships/hyperlink" Target="https://charlee.li/how-to-compute-the-derivative-of-softmax-and-cross-entropy/#:~:text=Thus%2C%20the%20derivative%20of%20softmax%20is%3A%20%E2%88%82%CF%83%28zj%29%20%E2%88%82zk,compute%20the%20derivative%20of%20cross%20entropy%20with%20softmax.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aitcelebi.com/tut/output/part2.html" TargetMode="External"/><Relationship Id="rId5" Type="http://schemas.openxmlformats.org/officeDocument/2006/relationships/image" Target="../media/image214.png"/><Relationship Id="rId10" Type="http://schemas.openxmlformats.org/officeDocument/2006/relationships/image" Target="../media/image206.png"/><Relationship Id="rId4" Type="http://schemas.openxmlformats.org/officeDocument/2006/relationships/image" Target="../media/image213.png"/><Relationship Id="rId9" Type="http://schemas.openxmlformats.org/officeDocument/2006/relationships/image" Target="../media/image21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18" Type="http://schemas.openxmlformats.org/officeDocument/2006/relationships/image" Target="../media/image13.png"/><Relationship Id="rId3" Type="http://schemas.openxmlformats.org/officeDocument/2006/relationships/image" Target="../media/image23.png"/><Relationship Id="rId21" Type="http://schemas.openxmlformats.org/officeDocument/2006/relationships/image" Target="../media/image17.png"/><Relationship Id="rId7" Type="http://schemas.openxmlformats.org/officeDocument/2006/relationships/image" Target="../media/image39.png"/><Relationship Id="rId12" Type="http://schemas.openxmlformats.org/officeDocument/2006/relationships/image" Target="../media/image28.png"/><Relationship Id="rId17" Type="http://schemas.openxmlformats.org/officeDocument/2006/relationships/image" Target="../media/image12.png"/><Relationship Id="rId2" Type="http://schemas.openxmlformats.org/officeDocument/2006/relationships/image" Target="../media/image43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6.png"/><Relationship Id="rId5" Type="http://schemas.openxmlformats.org/officeDocument/2006/relationships/image" Target="../media/image45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44.png"/><Relationship Id="rId9" Type="http://schemas.openxmlformats.org/officeDocument/2006/relationships/image" Target="../media/image2.png"/><Relationship Id="rId1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llustrated-guide-to-lstms-and-gru-s-a-step-by-step-explanation-44e9eb85bf2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26" Type="http://schemas.openxmlformats.org/officeDocument/2006/relationships/image" Target="../media/image46.png"/><Relationship Id="rId3" Type="http://schemas.openxmlformats.org/officeDocument/2006/relationships/image" Target="../media/image220.png"/><Relationship Id="rId21" Type="http://schemas.openxmlformats.org/officeDocument/2006/relationships/image" Target="../media/image19.png"/><Relationship Id="rId34" Type="http://schemas.openxmlformats.org/officeDocument/2006/relationships/image" Target="../media/image15.png"/><Relationship Id="rId25" Type="http://schemas.openxmlformats.org/officeDocument/2006/relationships/image" Target="../media/image6.png"/><Relationship Id="rId33" Type="http://schemas.openxmlformats.org/officeDocument/2006/relationships/image" Target="../media/image14.png"/><Relationship Id="rId2" Type="http://schemas.openxmlformats.org/officeDocument/2006/relationships/image" Target="../media/image47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.png"/><Relationship Id="rId32" Type="http://schemas.openxmlformats.org/officeDocument/2006/relationships/image" Target="../media/image13.png"/><Relationship Id="rId5" Type="http://schemas.openxmlformats.org/officeDocument/2006/relationships/image" Target="../media/image230.png"/><Relationship Id="rId23" Type="http://schemas.openxmlformats.org/officeDocument/2006/relationships/image" Target="../media/image21.png"/><Relationship Id="rId28" Type="http://schemas.openxmlformats.org/officeDocument/2006/relationships/image" Target="../media/image8.png"/><Relationship Id="rId31" Type="http://schemas.openxmlformats.org/officeDocument/2006/relationships/image" Target="../media/image12.png"/><Relationship Id="rId4" Type="http://schemas.openxmlformats.org/officeDocument/2006/relationships/image" Target="../media/image4.png"/><Relationship Id="rId22" Type="http://schemas.openxmlformats.org/officeDocument/2006/relationships/image" Target="../media/image20.png"/><Relationship Id="rId27" Type="http://schemas.openxmlformats.org/officeDocument/2006/relationships/image" Target="../media/image16.png"/><Relationship Id="rId30" Type="http://schemas.openxmlformats.org/officeDocument/2006/relationships/image" Target="../media/image11.png"/><Relationship Id="rId35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nford.edu/~shervine/teaching/cs-230/cheatsheet-recurrent-neural-networks" TargetMode="Externa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illustrated-guide-to-recurrent-neural-networks-79e5eb8049c9" TargetMode="External"/><Relationship Id="rId3" Type="http://schemas.openxmlformats.org/officeDocument/2006/relationships/hyperlink" Target="http://cs231n.stanford.edu/slides/2019/cs231n_2019_lecture04.pdf" TargetMode="External"/><Relationship Id="rId7" Type="http://schemas.openxmlformats.org/officeDocument/2006/relationships/hyperlink" Target="https://pub.towardsai.net/whirlwind-tour-of-rnns-a11effb7808f" TargetMode="External"/><Relationship Id="rId2" Type="http://schemas.openxmlformats.org/officeDocument/2006/relationships/hyperlink" Target="https://www.anotsorandomwalk.com/backpropagation-example-with-numbers-step-by-ste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arpathy.github.io/2015/05/21/rnn-effectiveness/" TargetMode="External"/><Relationship Id="rId5" Type="http://schemas.openxmlformats.org/officeDocument/2006/relationships/hyperlink" Target="http://cs231n.stanford.edu/slides/2017/cs231n_2017_lecture10.pdf" TargetMode="External"/><Relationship Id="rId10" Type="http://schemas.openxmlformats.org/officeDocument/2006/relationships/hyperlink" Target="https://www.geeksforgeeks.org/ml-back-propagation-through-time/" TargetMode="External"/><Relationship Id="rId4" Type="http://schemas.openxmlformats.org/officeDocument/2006/relationships/hyperlink" Target="http://cs231n.stanford.edu/slides/2019/cs231n_2019_lecture10.pdf" TargetMode="External"/><Relationship Id="rId9" Type="http://schemas.openxmlformats.org/officeDocument/2006/relationships/hyperlink" Target="https://towardsdatascience.com/illustrated-guide-to-lstms-and-gru-s-a-step-by-step-explanation-44e9eb85bf21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8.png"/><Relationship Id="rId18" Type="http://schemas.openxmlformats.org/officeDocument/2006/relationships/image" Target="../media/image12.png"/><Relationship Id="rId3" Type="http://schemas.openxmlformats.org/officeDocument/2006/relationships/image" Target="../media/image43.png"/><Relationship Id="rId21" Type="http://schemas.openxmlformats.org/officeDocument/2006/relationships/image" Target="../media/image15.png"/><Relationship Id="rId7" Type="http://schemas.openxmlformats.org/officeDocument/2006/relationships/image" Target="../media/image38.png"/><Relationship Id="rId12" Type="http://schemas.openxmlformats.org/officeDocument/2006/relationships/image" Target="../media/image46.png"/><Relationship Id="rId17" Type="http://schemas.openxmlformats.org/officeDocument/2006/relationships/image" Target="../media/image11.png"/><Relationship Id="rId2" Type="http://schemas.openxmlformats.org/officeDocument/2006/relationships/image" Target="../media/image48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6.png"/><Relationship Id="rId5" Type="http://schemas.openxmlformats.org/officeDocument/2006/relationships/image" Target="../media/image44.png"/><Relationship Id="rId15" Type="http://schemas.openxmlformats.org/officeDocument/2006/relationships/image" Target="../media/image8.png"/><Relationship Id="rId10" Type="http://schemas.openxmlformats.org/officeDocument/2006/relationships/image" Target="../media/image2.png"/><Relationship Id="rId19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40.png"/><Relationship Id="rId14" Type="http://schemas.openxmlformats.org/officeDocument/2006/relationships/image" Target="../media/image16.png"/><Relationship Id="rId2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8.png"/><Relationship Id="rId18" Type="http://schemas.openxmlformats.org/officeDocument/2006/relationships/image" Target="../media/image12.png"/><Relationship Id="rId3" Type="http://schemas.openxmlformats.org/officeDocument/2006/relationships/image" Target="../media/image43.png"/><Relationship Id="rId21" Type="http://schemas.openxmlformats.org/officeDocument/2006/relationships/image" Target="../media/image15.png"/><Relationship Id="rId7" Type="http://schemas.openxmlformats.org/officeDocument/2006/relationships/image" Target="../media/image38.png"/><Relationship Id="rId12" Type="http://schemas.openxmlformats.org/officeDocument/2006/relationships/image" Target="../media/image46.png"/><Relationship Id="rId17" Type="http://schemas.openxmlformats.org/officeDocument/2006/relationships/image" Target="../media/image11.png"/><Relationship Id="rId2" Type="http://schemas.openxmlformats.org/officeDocument/2006/relationships/image" Target="../media/image49.png"/><Relationship Id="rId16" Type="http://schemas.openxmlformats.org/officeDocument/2006/relationships/image" Target="../media/image5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6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2.png"/><Relationship Id="rId19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40.png"/><Relationship Id="rId14" Type="http://schemas.openxmlformats.org/officeDocument/2006/relationships/image" Target="../media/image16.png"/><Relationship Id="rId2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18" Type="http://schemas.openxmlformats.org/officeDocument/2006/relationships/image" Target="../media/image13.png"/><Relationship Id="rId3" Type="http://schemas.openxmlformats.org/officeDocument/2006/relationships/image" Target="../media/image23.png"/><Relationship Id="rId21" Type="http://schemas.openxmlformats.org/officeDocument/2006/relationships/image" Target="../media/image17.png"/><Relationship Id="rId7" Type="http://schemas.openxmlformats.org/officeDocument/2006/relationships/image" Target="../media/image39.png"/><Relationship Id="rId12" Type="http://schemas.openxmlformats.org/officeDocument/2006/relationships/image" Target="../media/image28.png"/><Relationship Id="rId17" Type="http://schemas.openxmlformats.org/officeDocument/2006/relationships/image" Target="../media/image12.png"/><Relationship Id="rId2" Type="http://schemas.openxmlformats.org/officeDocument/2006/relationships/image" Target="../media/image43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6.png"/><Relationship Id="rId5" Type="http://schemas.openxmlformats.org/officeDocument/2006/relationships/image" Target="../media/image45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44.png"/><Relationship Id="rId9" Type="http://schemas.openxmlformats.org/officeDocument/2006/relationships/image" Target="../media/image2.png"/><Relationship Id="rId14" Type="http://schemas.openxmlformats.org/officeDocument/2006/relationships/image" Target="../media/image8.png"/><Relationship Id="rId22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439A3E6-D92A-4510-A1AF-861B1A9787B5}"/>
              </a:ext>
            </a:extLst>
          </p:cNvPr>
          <p:cNvGrpSpPr/>
          <p:nvPr/>
        </p:nvGrpSpPr>
        <p:grpSpPr>
          <a:xfrm>
            <a:off x="0" y="0"/>
            <a:ext cx="12203221" cy="6858000"/>
            <a:chOff x="-11221" y="0"/>
            <a:chExt cx="12203221" cy="6858000"/>
          </a:xfrm>
        </p:grpSpPr>
        <p:pic>
          <p:nvPicPr>
            <p:cNvPr id="13" name="Picture 12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537DC9B7-C1AC-436D-A18F-B3BB64234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1" r="11914"/>
            <a:stretch/>
          </p:blipFill>
          <p:spPr>
            <a:xfrm flipH="1">
              <a:off x="-3" y="0"/>
              <a:ext cx="12192003" cy="6858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B3C235-FA13-4CBB-8491-1CBEED266A16}"/>
                </a:ext>
              </a:extLst>
            </p:cNvPr>
            <p:cNvSpPr/>
            <p:nvPr/>
          </p:nvSpPr>
          <p:spPr>
            <a:xfrm>
              <a:off x="-11221" y="0"/>
              <a:ext cx="6490559" cy="6858000"/>
            </a:xfrm>
            <a:prstGeom prst="rect">
              <a:avLst/>
            </a:prstGeom>
            <a:gradFill flip="none" rotWithShape="1">
              <a:gsLst>
                <a:gs pos="27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ubtitle 16">
            <a:extLst>
              <a:ext uri="{FF2B5EF4-FFF2-40B4-BE49-F238E27FC236}">
                <a16:creationId xmlns:a16="http://schemas.microsoft.com/office/drawing/2014/main" id="{667F28C3-A676-47C5-8E15-F72ABA948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609" y="3557157"/>
            <a:ext cx="9144000" cy="201654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{Grady Kurpasi}</a:t>
            </a:r>
          </a:p>
          <a:p>
            <a:pPr algn="l"/>
            <a:r>
              <a:rPr lang="en-US" dirty="0"/>
              <a:t>{SSIE 616}</a:t>
            </a:r>
          </a:p>
          <a:p>
            <a:pPr algn="l"/>
            <a:r>
              <a:rPr lang="en-US" dirty="0"/>
              <a:t>{Prof H. Lewis}</a:t>
            </a:r>
          </a:p>
          <a:p>
            <a:pPr algn="l"/>
            <a:r>
              <a:rPr lang="en-US" dirty="0"/>
              <a:t>{https://github.com/GradyKurpasi/RNN-Tutorial}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023A277D-D39C-4412-B6B0-C8CF91387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669" y="406400"/>
            <a:ext cx="9144000" cy="2387600"/>
          </a:xfrm>
        </p:spPr>
        <p:txBody>
          <a:bodyPr/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87051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1678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067" y="4946661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2991" y="4948168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489" y="4167979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2509"/>
              <a:ext cx="1297605" cy="77686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3119"/>
              <a:ext cx="2360416" cy="77686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553" y="4948168"/>
              <a:ext cx="584512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61"/>
              <a:ext cx="584512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87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2509"/>
              <a:ext cx="655285" cy="77686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2509"/>
              <a:ext cx="12980" cy="77686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87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68272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2955480" y="3582487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E8BFFA6D-A45D-4639-B2B1-2D7B6E455915}"/>
              </a:ext>
            </a:extLst>
          </p:cNvPr>
          <p:cNvSpPr/>
          <p:nvPr/>
        </p:nvSpPr>
        <p:spPr>
          <a:xfrm rot="10800000">
            <a:off x="2958498" y="357942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F86F7E7A-EE43-40C4-82BB-AA160F58A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551735"/>
                  </p:ext>
                </p:extLst>
              </p:nvPr>
            </p:nvGraphicFramePr>
            <p:xfrm>
              <a:off x="3882790" y="2290885"/>
              <a:ext cx="4771839" cy="41540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2003332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9306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5212697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.5 ∗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.2 * 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216435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.4 * 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766787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.6 * 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5732984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075745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−5.3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.9950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3466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F86F7E7A-EE43-40C4-82BB-AA160F58A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551735"/>
                  </p:ext>
                </p:extLst>
              </p:nvPr>
            </p:nvGraphicFramePr>
            <p:xfrm>
              <a:off x="3882790" y="2290885"/>
              <a:ext cx="4771839" cy="41540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629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98" t="-704" r="-291045" b="-383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704" r="-61602" b="-383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55204" t="-704" r="-905" b="-383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2003332"/>
                      </a:ext>
                    </a:extLst>
                  </a:tr>
                  <a:tr h="616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98" t="-141584" r="-291045" b="-439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141584" r="-61602" b="-439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55204" t="-141584" r="-905" b="-439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93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52126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98" t="-506667" r="-291045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506667" r="-61602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55204" t="-506667" r="-905" b="-5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596721" r="-61602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.2 * 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216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708333" r="-61602" b="-3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.4 * 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7667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808333" r="-61602" b="-2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.6 * 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57329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908333" r="-61602" b="-1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075745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98" t="-765823" r="-291045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765823" r="-61602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55204" t="-765823" r="-905" b="-5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34660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385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0496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6830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700" y="416797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3119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87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1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1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340"/>
              <a:ext cx="624132" cy="658241"/>
              <a:chOff x="2936974" y="3585483"/>
              <a:chExt cx="624132" cy="658241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483"/>
                <a:ext cx="624132" cy="590843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974" y="387816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87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4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395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23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68272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2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62471" y="228251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E8BFFA6D-A45D-4639-B2B1-2D7B6E455915}"/>
              </a:ext>
            </a:extLst>
          </p:cNvPr>
          <p:cNvSpPr/>
          <p:nvPr/>
        </p:nvSpPr>
        <p:spPr>
          <a:xfrm rot="10800000">
            <a:off x="1658810" y="2278765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AD370F2B-9E06-4D16-B15C-685B419CC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814072"/>
                  </p:ext>
                </p:extLst>
              </p:nvPr>
            </p:nvGraphicFramePr>
            <p:xfrm>
              <a:off x="3882790" y="2290885"/>
              <a:ext cx="4893612" cy="39251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5548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60918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77146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=1..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2003332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9306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5212697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.5 ∗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.7 * .9866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216435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.9 * .9950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766787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2.0862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075745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−2.0862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.8896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m:rPr>
                                    <m:nor/>
                                  </m:rPr>
                                  <a:rPr lang="cy-GB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ŷ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3466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AD370F2B-9E06-4D16-B15C-685B419CC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814072"/>
                  </p:ext>
                </p:extLst>
              </p:nvPr>
            </p:nvGraphicFramePr>
            <p:xfrm>
              <a:off x="3882790" y="2290885"/>
              <a:ext cx="4893612" cy="39251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5548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60918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77146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686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85" t="-699" r="-291262" b="-352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699" r="-61290" b="-352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56195" t="-699" r="-885" b="-352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2003332"/>
                      </a:ext>
                    </a:extLst>
                  </a:tr>
                  <a:tr h="616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85" t="-142574" r="-291262" b="-399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142574" r="-61290" b="-399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56195" t="-142574" r="-885" b="-399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93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52126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85" t="-508333" r="-291262" b="-4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508333" r="-61290" b="-4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56195" t="-508333" r="-885" b="-47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608333" r="-61290" b="-3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.7 * .9866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216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708333" r="-61290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.9 * .9950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7667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795082" r="-61290" b="-1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2.0862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075745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85" t="-546000" r="-291262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546000" r="-6129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56195" t="-546000" r="-885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34660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77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263169"/>
              </p:ext>
            </p:extLst>
          </p:nvPr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58760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004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465" y="417247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49" y="2874750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654" y="417456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8463" y="416943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785" y="417369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9090" y="417369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7135" y="416943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2486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49" y="2872486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928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E8BFFA6D-A45D-4639-B2B1-2D7B6E455915}"/>
              </a:ext>
            </a:extLst>
          </p:cNvPr>
          <p:cNvSpPr/>
          <p:nvPr/>
        </p:nvSpPr>
        <p:spPr>
          <a:xfrm rot="10800000">
            <a:off x="1658810" y="2278765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Partial Circle 89">
            <a:extLst>
              <a:ext uri="{FF2B5EF4-FFF2-40B4-BE49-F238E27FC236}">
                <a16:creationId xmlns:a16="http://schemas.microsoft.com/office/drawing/2014/main" id="{CE1BCF7A-AB5E-4442-BA9C-81A900F2E6C9}"/>
              </a:ext>
            </a:extLst>
          </p:cNvPr>
          <p:cNvSpPr/>
          <p:nvPr/>
        </p:nvSpPr>
        <p:spPr>
          <a:xfrm>
            <a:off x="2962822" y="227739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Partial Circle 90">
            <a:extLst>
              <a:ext uri="{FF2B5EF4-FFF2-40B4-BE49-F238E27FC236}">
                <a16:creationId xmlns:a16="http://schemas.microsoft.com/office/drawing/2014/main" id="{5136D832-0506-4A04-A965-D20EF11B1819}"/>
              </a:ext>
            </a:extLst>
          </p:cNvPr>
          <p:cNvSpPr/>
          <p:nvPr/>
        </p:nvSpPr>
        <p:spPr>
          <a:xfrm rot="10800000">
            <a:off x="2962936" y="227739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6556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8408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2" name="Table 18">
                <a:extLst>
                  <a:ext uri="{FF2B5EF4-FFF2-40B4-BE49-F238E27FC236}">
                    <a16:creationId xmlns:a16="http://schemas.microsoft.com/office/drawing/2014/main" id="{1F6A8525-6E8F-4143-BA94-0B6873B92C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451950"/>
                  </p:ext>
                </p:extLst>
              </p:nvPr>
            </p:nvGraphicFramePr>
            <p:xfrm>
              <a:off x="4062590" y="2285711"/>
              <a:ext cx="4358647" cy="1847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68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3907279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 (.8896−.1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+(.8004−.5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.5932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2" name="Table 18">
                <a:extLst>
                  <a:ext uri="{FF2B5EF4-FFF2-40B4-BE49-F238E27FC236}">
                    <a16:creationId xmlns:a16="http://schemas.microsoft.com/office/drawing/2014/main" id="{1F6A8525-6E8F-4143-BA94-0B6873B92C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451950"/>
                  </p:ext>
                </p:extLst>
              </p:nvPr>
            </p:nvGraphicFramePr>
            <p:xfrm>
              <a:off x="4062590" y="2285711"/>
              <a:ext cx="4358647" cy="1847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68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3907279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8713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1"/>
                          <a:stretch>
                            <a:fillRect l="-1351" t="-699" r="-872973" b="-123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1"/>
                          <a:stretch>
                            <a:fillRect l="-11682" t="-699" r="-623" b="-1237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1682" t="-144000" r="-623" b="-7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1682" t="-400000" r="-623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5502CB1F-2559-45A3-A29F-2E1ABD667191}"/>
              </a:ext>
            </a:extLst>
          </p:cNvPr>
          <p:cNvSpPr/>
          <p:nvPr/>
        </p:nvSpPr>
        <p:spPr>
          <a:xfrm>
            <a:off x="1381206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E8617E4-3942-40CB-BB7A-DC11A1A864C9}"/>
              </a:ext>
            </a:extLst>
          </p:cNvPr>
          <p:cNvSpPr/>
          <p:nvPr/>
        </p:nvSpPr>
        <p:spPr>
          <a:xfrm>
            <a:off x="1381206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5857A4A-413E-4A6D-9D55-91E6C1412258}"/>
              </a:ext>
            </a:extLst>
          </p:cNvPr>
          <p:cNvSpPr/>
          <p:nvPr/>
        </p:nvSpPr>
        <p:spPr>
          <a:xfrm>
            <a:off x="2723711" y="1486097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A4EFE3A-AA92-4725-8FF2-4520303D8FB2}"/>
              </a:ext>
            </a:extLst>
          </p:cNvPr>
          <p:cNvSpPr/>
          <p:nvPr/>
        </p:nvSpPr>
        <p:spPr>
          <a:xfrm>
            <a:off x="2723711" y="841791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CF13BA-8B8D-46E5-BCB0-785E7F51FD21}"/>
              </a:ext>
            </a:extLst>
          </p:cNvPr>
          <p:cNvSpPr txBox="1"/>
          <p:nvPr/>
        </p:nvSpPr>
        <p:spPr>
          <a:xfrm>
            <a:off x="4010619" y="1631067"/>
            <a:ext cx="208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Loss: </a:t>
            </a:r>
          </a:p>
          <a:p>
            <a:r>
              <a:rPr lang="en-US" dirty="0"/>
              <a:t>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218693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62970"/>
              </p:ext>
            </p:extLst>
          </p:nvPr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63149" y="2287110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1678" y="363822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2312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765" y="2875516"/>
              <a:ext cx="1063020" cy="76316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634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985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398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268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9268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4698" y="2282735"/>
              <a:ext cx="590843" cy="659604"/>
              <a:chOff x="1654698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4698" y="2285878"/>
                <a:ext cx="590843" cy="590843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4698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364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2696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2755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A3C21C-2B4D-495A-8276-643DA2E61D66}"/>
                  </a:ext>
                </a:extLst>
              </p:cNvPr>
              <p:cNvSpPr txBox="1"/>
              <p:nvPr/>
            </p:nvSpPr>
            <p:spPr>
              <a:xfrm>
                <a:off x="1990595" y="-25339"/>
                <a:ext cx="1242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.5932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A3C21C-2B4D-495A-8276-643DA2E61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95" y="-25339"/>
                <a:ext cx="124273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id="{B0A12385-4442-47B8-A82B-8915B549EC68}"/>
              </a:ext>
            </a:extLst>
          </p:cNvPr>
          <p:cNvSpPr/>
          <p:nvPr/>
        </p:nvSpPr>
        <p:spPr>
          <a:xfrm>
            <a:off x="1381206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4685A64-9A0F-464F-AE15-FDEA128B088A}"/>
              </a:ext>
            </a:extLst>
          </p:cNvPr>
          <p:cNvSpPr/>
          <p:nvPr/>
        </p:nvSpPr>
        <p:spPr>
          <a:xfrm>
            <a:off x="1381206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0DF817-98E9-423F-82A9-C16842D50EF2}"/>
                  </a:ext>
                </a:extLst>
              </p:cNvPr>
              <p:cNvSpPr txBox="1"/>
              <p:nvPr/>
            </p:nvSpPr>
            <p:spPr>
              <a:xfrm>
                <a:off x="4337656" y="2431331"/>
                <a:ext cx="5692352" cy="3497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Partial Derivative of Error with respect to Weight</a:t>
                </a:r>
                <a:r>
                  <a:rPr lang="en-US" baseline="-25000" dirty="0"/>
                  <a:t>2</a:t>
                </a:r>
                <a:r>
                  <a:rPr lang="en-US" dirty="0"/>
                  <a:t>[0,1]</a:t>
                </a:r>
              </a:p>
              <a:p>
                <a:endParaRPr lang="en-US" dirty="0"/>
              </a:p>
              <a:p>
                <a:r>
                  <a:rPr lang="en-US" dirty="0"/>
                  <a:t>Functional Dependencies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 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+.6906+ .8955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e>
                      </m:nary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endParaRPr lang="en-US" dirty="0"/>
              </a:p>
              <a:p>
                <a:r>
                  <a:rPr lang="en-US" dirty="0"/>
                  <a:t>Chain Rule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0DF817-98E9-423F-82A9-C16842D5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56" y="2431331"/>
                <a:ext cx="5692352" cy="3497689"/>
              </a:xfrm>
              <a:prstGeom prst="rect">
                <a:avLst/>
              </a:prstGeom>
              <a:blipFill>
                <a:blip r:embed="rId22"/>
                <a:stretch>
                  <a:fillRect l="-965" t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631342" y="3031383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42" y="3031383"/>
                <a:ext cx="670209" cy="369332"/>
              </a:xfrm>
              <a:prstGeom prst="rect">
                <a:avLst/>
              </a:prstGeom>
              <a:blipFill>
                <a:blip r:embed="rId23"/>
                <a:stretch>
                  <a:fillRect r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94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2312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5516"/>
              <a:ext cx="1" cy="705063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398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268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9268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7964169"/>
                  </p:ext>
                </p:extLst>
              </p:nvPr>
            </p:nvGraphicFramePr>
            <p:xfrm>
              <a:off x="4056387" y="2285711"/>
              <a:ext cx="6525839" cy="14449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4401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24274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24274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7964169"/>
                  </p:ext>
                </p:extLst>
              </p:nvPr>
            </p:nvGraphicFramePr>
            <p:xfrm>
              <a:off x="4056387" y="2285711"/>
              <a:ext cx="6525839" cy="14449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724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1" r="-531765" b="-117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1" r="-276667" b="-117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1" r="-63951" b="-117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1" r="-1172" b="-1171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406781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67164" r="-276667" b="-94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167164" r="-63951" b="-94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167164" r="-1172" b="-94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A3C21C-2B4D-495A-8276-643DA2E61D66}"/>
                  </a:ext>
                </a:extLst>
              </p:cNvPr>
              <p:cNvSpPr txBox="1"/>
              <p:nvPr/>
            </p:nvSpPr>
            <p:spPr>
              <a:xfrm>
                <a:off x="1859859" y="1128717"/>
                <a:ext cx="1242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.5932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A3C21C-2B4D-495A-8276-643DA2E61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59" y="1128717"/>
                <a:ext cx="124273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37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8962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49" y="2874750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520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07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433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433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07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BBFA4D-1BF9-4AAE-B190-578DAA29D611}"/>
              </a:ext>
            </a:extLst>
          </p:cNvPr>
          <p:cNvSpPr/>
          <p:nvPr/>
        </p:nvSpPr>
        <p:spPr>
          <a:xfrm>
            <a:off x="1381206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7E37789-30AF-4C34-B14C-3635B640F4B7}"/>
              </a:ext>
            </a:extLst>
          </p:cNvPr>
          <p:cNvSpPr/>
          <p:nvPr/>
        </p:nvSpPr>
        <p:spPr>
          <a:xfrm>
            <a:off x="1381206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1" name="Table 18">
                <a:extLst>
                  <a:ext uri="{FF2B5EF4-FFF2-40B4-BE49-F238E27FC236}">
                    <a16:creationId xmlns:a16="http://schemas.microsoft.com/office/drawing/2014/main" id="{0E2109BB-528D-4C2F-A310-9D69F44976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532028"/>
                  </p:ext>
                </p:extLst>
              </p:nvPr>
            </p:nvGraphicFramePr>
            <p:xfrm>
              <a:off x="4056387" y="2285711"/>
              <a:ext cx="6525839" cy="1817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1" name="Table 18">
                <a:extLst>
                  <a:ext uri="{FF2B5EF4-FFF2-40B4-BE49-F238E27FC236}">
                    <a16:creationId xmlns:a16="http://schemas.microsoft.com/office/drawing/2014/main" id="{0E2109BB-528D-4C2F-A310-9D69F44976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532028"/>
                  </p:ext>
                </p:extLst>
              </p:nvPr>
            </p:nvGraphicFramePr>
            <p:xfrm>
              <a:off x="4056387" y="2285711"/>
              <a:ext cx="6525839" cy="1817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9" r="-531765" b="-1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9" r="-276667" b="-1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9" r="-63951" b="-1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9" r="-1172" b="-17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406781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63235" r="-276667" b="-1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163235" r="-63951" b="-1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163235" r="-1172" b="-18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293443" r="-27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9202FA-FBD4-4F86-839C-9019D0784DE0}"/>
                  </a:ext>
                </a:extLst>
              </p:cNvPr>
              <p:cNvSpPr txBox="1"/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9202FA-FBD4-4F86-839C-9019D0784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r="-7303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AB5157C5-A61E-4360-AD09-B0EDB22123FF}"/>
              </a:ext>
            </a:extLst>
          </p:cNvPr>
          <p:cNvSpPr/>
          <p:nvPr/>
        </p:nvSpPr>
        <p:spPr>
          <a:xfrm>
            <a:off x="1380688" y="148529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4F96C38-573F-4B49-B82D-46CBE60D1AA6}"/>
              </a:ext>
            </a:extLst>
          </p:cNvPr>
          <p:cNvSpPr/>
          <p:nvPr/>
        </p:nvSpPr>
        <p:spPr>
          <a:xfrm>
            <a:off x="1380688" y="840990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artial Circle 83">
            <a:extLst>
              <a:ext uri="{FF2B5EF4-FFF2-40B4-BE49-F238E27FC236}">
                <a16:creationId xmlns:a16="http://schemas.microsoft.com/office/drawing/2014/main" id="{5F6DE37D-73FE-454F-8A95-CB4CF6DFCCA6}"/>
              </a:ext>
            </a:extLst>
          </p:cNvPr>
          <p:cNvSpPr/>
          <p:nvPr/>
        </p:nvSpPr>
        <p:spPr>
          <a:xfrm rot="10800000"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1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49" y="2874750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520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07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433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433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07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09FF642D-5C02-417E-B4C4-9501EC047C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305028"/>
                  </p:ext>
                </p:extLst>
              </p:nvPr>
            </p:nvGraphicFramePr>
            <p:xfrm>
              <a:off x="4056387" y="2285711"/>
              <a:ext cx="6525839" cy="1817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09FF642D-5C02-417E-B4C4-9501EC047C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305028"/>
                  </p:ext>
                </p:extLst>
              </p:nvPr>
            </p:nvGraphicFramePr>
            <p:xfrm>
              <a:off x="4056387" y="2285711"/>
              <a:ext cx="6525839" cy="1817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9" r="-531765" b="-1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9" r="-276667" b="-1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9" r="-63951" b="-1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9" r="-1172" b="-17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406781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63235" r="-276667" b="-1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163235" r="-63951" b="-1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163235" r="-1172" b="-18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293443" r="-27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D0532D2-CF61-4B8E-9AC1-0A51D21EB084}"/>
                  </a:ext>
                </a:extLst>
              </p:cNvPr>
              <p:cNvSpPr txBox="1"/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D0532D2-CF61-4B8E-9AC1-0A51D21EB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7303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Partial Circle 78">
            <a:extLst>
              <a:ext uri="{FF2B5EF4-FFF2-40B4-BE49-F238E27FC236}">
                <a16:creationId xmlns:a16="http://schemas.microsoft.com/office/drawing/2014/main" id="{05C4C462-0966-442A-885D-D0EE82C97F3D}"/>
              </a:ext>
            </a:extLst>
          </p:cNvPr>
          <p:cNvSpPr/>
          <p:nvPr/>
        </p:nvSpPr>
        <p:spPr>
          <a:xfrm rot="10800000"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3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59470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3097" y="3637325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014" y="2872101"/>
              <a:ext cx="1063020" cy="76316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520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07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433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433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07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519" y="2872871"/>
              <a:ext cx="2367798" cy="76445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9" name="Table 18">
                <a:extLst>
                  <a:ext uri="{FF2B5EF4-FFF2-40B4-BE49-F238E27FC236}">
                    <a16:creationId xmlns:a16="http://schemas.microsoft.com/office/drawing/2014/main" id="{93B1038F-001C-4986-B8BB-BDC67960FD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2775393"/>
                  </p:ext>
                </p:extLst>
              </p:nvPr>
            </p:nvGraphicFramePr>
            <p:xfrm>
              <a:off x="4056387" y="2284526"/>
              <a:ext cx="6525839" cy="1817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1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   .0775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9" name="Table 18">
                <a:extLst>
                  <a:ext uri="{FF2B5EF4-FFF2-40B4-BE49-F238E27FC236}">
                    <a16:creationId xmlns:a16="http://schemas.microsoft.com/office/drawing/2014/main" id="{93B1038F-001C-4986-B8BB-BDC67960FD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2775393"/>
                  </p:ext>
                </p:extLst>
              </p:nvPr>
            </p:nvGraphicFramePr>
            <p:xfrm>
              <a:off x="4056387" y="2284526"/>
              <a:ext cx="6525839" cy="1817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9" r="-531765" b="-18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9" r="-276667" b="-18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9" r="-63951" b="-18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9" r="-1172" b="-18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406781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65672" r="-276667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165672" r="-63951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165672" r="-1172" b="-2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291803" r="-2766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1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   .0775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05775614-BE21-4463-9913-EDC07FD003B6}"/>
              </a:ext>
            </a:extLst>
          </p:cNvPr>
          <p:cNvSpPr/>
          <p:nvPr/>
        </p:nvSpPr>
        <p:spPr>
          <a:xfrm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D8AAD07B-0189-4939-947B-A24D9531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28418"/>
              </p:ext>
            </p:extLst>
          </p:nvPr>
        </p:nvGraphicFramePr>
        <p:xfrm>
          <a:off x="6202825" y="5661086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.0775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36BBA0-8362-40E4-8076-FF1125EDF02E}"/>
                  </a:ext>
                </a:extLst>
              </p:cNvPr>
              <p:cNvSpPr txBox="1"/>
              <p:nvPr/>
            </p:nvSpPr>
            <p:spPr>
              <a:xfrm>
                <a:off x="6718554" y="531645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36BBA0-8362-40E4-8076-FF1125EDF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54" y="5316457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6179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7803DC2-C169-4298-AAD3-F414F44EEA5F}"/>
                  </a:ext>
                </a:extLst>
              </p:cNvPr>
              <p:cNvSpPr txBox="1"/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7803DC2-C169-4298-AAD3-F414F44EE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7303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024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Computational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72BECEF-430E-4276-81BA-66AB2AA67FA4}"/>
                  </a:ext>
                </a:extLst>
              </p:cNvPr>
              <p:cNvSpPr txBox="1"/>
              <p:nvPr/>
            </p:nvSpPr>
            <p:spPr>
              <a:xfrm>
                <a:off x="1012974" y="886562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72BECEF-430E-4276-81BA-66AB2AA6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74" y="886562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 r="-909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DB5399-5B9C-4369-AD29-D2F0410A4877}"/>
                  </a:ext>
                </a:extLst>
              </p:cNvPr>
              <p:cNvSpPr txBox="1"/>
              <p:nvPr/>
            </p:nvSpPr>
            <p:spPr>
              <a:xfrm>
                <a:off x="2024146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 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DB5399-5B9C-4369-AD29-D2F0410A4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146" y="1198257"/>
                <a:ext cx="670209" cy="307777"/>
              </a:xfrm>
              <a:prstGeom prst="rect">
                <a:avLst/>
              </a:prstGeom>
              <a:blipFill>
                <a:blip r:embed="rId5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17484A-328D-46B6-8441-104C9B3D0BF0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17484A-328D-46B6-8441-104C9B3D0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5A8077-D4F8-460B-A476-D53F437CDB97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5A8077-D4F8-460B-A476-D53F437CD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06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Computational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25" y="1152303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99" y="918460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99" y="1447725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68" y="1447725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72BECEF-430E-4276-81BA-66AB2AA67FA4}"/>
                  </a:ext>
                </a:extLst>
              </p:cNvPr>
              <p:cNvSpPr txBox="1"/>
              <p:nvPr/>
            </p:nvSpPr>
            <p:spPr>
              <a:xfrm>
                <a:off x="1012974" y="886562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72BECEF-430E-4276-81BA-66AB2AA6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74" y="886562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 r="-909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DB5399-5B9C-4369-AD29-D2F0410A4877}"/>
                  </a:ext>
                </a:extLst>
              </p:cNvPr>
              <p:cNvSpPr txBox="1"/>
              <p:nvPr/>
            </p:nvSpPr>
            <p:spPr>
              <a:xfrm>
                <a:off x="2024146" y="11943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 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DB5399-5B9C-4369-AD29-D2F0410A4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146" y="1194339"/>
                <a:ext cx="670209" cy="307777"/>
              </a:xfrm>
              <a:prstGeom prst="rect">
                <a:avLst/>
              </a:prstGeom>
              <a:blipFill>
                <a:blip r:embed="rId5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17484A-328D-46B6-8441-104C9B3D0BF0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17484A-328D-46B6-8441-104C9B3D0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5A8077-D4F8-460B-A476-D53F437CDB97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5A8077-D4F8-460B-A476-D53F437CD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98CB37-FF59-4F08-A9E4-CC5011CBD3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0476" y="1677372"/>
            <a:ext cx="9072012" cy="45062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BDABF07-2089-4AAC-9FB5-7CC01780AE1D}"/>
              </a:ext>
            </a:extLst>
          </p:cNvPr>
          <p:cNvSpPr txBox="1"/>
          <p:nvPr/>
        </p:nvSpPr>
        <p:spPr>
          <a:xfrm>
            <a:off x="2490476" y="6305439"/>
            <a:ext cx="610212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9"/>
              </a:rPr>
              <a:t>cs231n_2019_lecture04.pdf (stanford.edu)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6882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000" dirty="0"/>
                  <a:t>i = 1..m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523220"/>
              </a:xfrm>
              <a:prstGeom prst="rect">
                <a:avLst/>
              </a:prstGeom>
              <a:blipFill>
                <a:blip r:embed="rId3"/>
                <a:stretch>
                  <a:fillRect r="-13265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sz="1000" dirty="0"/>
                  <a:t>j = 1..n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523220"/>
              </a:xfrm>
              <a:prstGeom prst="rect">
                <a:avLst/>
              </a:prstGeom>
              <a:blipFill>
                <a:blip r:embed="rId5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3671038" y="4924084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= 2</a:t>
            </a:r>
          </a:p>
          <a:p>
            <a:r>
              <a:rPr lang="en-US" dirty="0"/>
              <a:t># input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71038" y="3658202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</a:t>
            </a:r>
            <a:r>
              <a:rPr lang="en-US" dirty="0"/>
              <a:t> = 2</a:t>
            </a:r>
          </a:p>
          <a:p>
            <a:r>
              <a:rPr lang="en-US" dirty="0"/>
              <a:t># hidden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68340" y="2313968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= 2</a:t>
            </a:r>
          </a:p>
          <a:p>
            <a:r>
              <a:rPr lang="en-US" dirty="0"/>
              <a:t># output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E6FF6B37-B281-48AE-8BE2-9D2D081A3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75765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9DFC9230-9F54-48D4-BCFD-7085F8A22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24832"/>
              </p:ext>
            </p:extLst>
          </p:nvPr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0B8E826B-8988-40C5-9D8B-D231794DC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90177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000" dirty="0"/>
                  <a:t>k = 1..l</a:t>
                </a: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523220"/>
              </a:xfrm>
              <a:prstGeom prst="rect">
                <a:avLst/>
              </a:prstGeom>
              <a:blipFill>
                <a:blip r:embed="rId18"/>
                <a:stretch>
                  <a:fillRect r="-33708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569336-2AFA-4247-8142-9A45778610A6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569336-2AFA-4247-8142-9A4577861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19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2B59A7-D52B-47CB-B25A-6B64DEF03ECE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2B59A7-D52B-47CB-B25A-6B64DEF03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20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Multilayer </a:t>
            </a:r>
            <a:r>
              <a:rPr lang="en-US" sz="3200" dirty="0" err="1">
                <a:latin typeface="Century Gothic" panose="020B0502020202020204" pitchFamily="34" charset="0"/>
              </a:rPr>
              <a:t>Perceptrons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68A6E5-D988-47F8-AB61-1B6431D7351C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68A6E5-D988-47F8-AB61-1B6431D73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EA47DE7-3904-4DB9-A583-CB73D52C1425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4" name="Oval 3"/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593202" y="494868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0" name="Straight Arrow Connector 39"/>
            <p:cNvCxnSpPr>
              <a:cxnSpLocks/>
              <a:stCxn id="4" idx="0"/>
              <a:endCxn id="29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4" idx="0"/>
              <a:endCxn id="6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  <a:endCxn id="55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cxnSpLocks/>
              <a:stCxn id="29" idx="0"/>
              <a:endCxn id="55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cxnSpLocks/>
              <a:endCxn id="6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D9B93F6-A1DB-4E73-9F2D-60DC413E8844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C31ECB4-1616-4878-9E83-2381E8E468FB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042BB9-722D-4882-987D-788B3E93DA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AE76773-0631-4036-983D-A190E8132B83}"/>
                </a:ext>
              </a:extLst>
            </p:cNvPr>
            <p:cNvCxnSpPr>
              <a:cxnSpLocks/>
              <a:stCxn id="43" idx="0"/>
              <a:endCxn id="6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A5632A4-0756-424C-A27A-059BC6170910}"/>
                </a:ext>
              </a:extLst>
            </p:cNvPr>
            <p:cNvCxnSpPr>
              <a:cxnSpLocks/>
              <a:stCxn id="45" idx="0"/>
              <a:endCxn id="6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9ED9066-1044-4774-AE64-16C6EA3187FB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>
                <a:cxnSpLocks/>
                <a:stCxn id="6" idx="2"/>
                <a:endCxn id="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3953" t="-104688" r="-116279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1FEA0F6-DFBB-425A-B70E-7A3BB95BFB8B}"/>
                </a:ext>
              </a:extLst>
            </p:cNvPr>
            <p:cNvCxnSpPr>
              <a:cxnSpLocks/>
              <a:stCxn id="45" idx="0"/>
              <a:endCxn id="29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32" name="Straight Connector 31"/>
            <p:cNvCxnSpPr>
              <a:cxnSpLocks/>
              <a:stCxn id="29" idx="2"/>
              <a:endCxn id="29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72871F5-08A9-4D61-8D0E-CD6E9579D9A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58" name="Straight Connector 57"/>
              <p:cNvCxnSpPr>
                <a:cxnSpLocks/>
                <a:stCxn id="55" idx="2"/>
                <a:endCxn id="55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F5F56DA-43D7-45EC-9AB2-9DCB368C1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F5DF0A7-6228-475F-A0F6-6D26265798DF}"/>
                </a:ext>
              </a:extLst>
            </p:cNvPr>
            <p:cNvCxnSpPr>
              <a:cxnSpLocks/>
              <a:stCxn id="6" idx="0"/>
              <a:endCxn id="62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E175E3D-6E88-48BF-8579-D268018AB663}"/>
                </a:ext>
              </a:extLst>
            </p:cNvPr>
            <p:cNvCxnSpPr>
              <a:cxnSpLocks/>
              <a:stCxn id="36" idx="0"/>
              <a:endCxn id="62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27AFCE6-F20E-4A36-9572-0FD72914FB8B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902C150-2586-43E9-9A68-81BC1120ED01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D049864-ED4E-457C-9C84-55B94EA6FA13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83BBBD62-3C38-4753-A0B9-2D3BF5B14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512E3FA-7C10-4472-A4B2-3EFD95CC1D56}"/>
                    </a:ext>
                  </a:extLst>
                </p:cNvPr>
                <p:cNvCxnSpPr>
                  <a:cxnSpLocks/>
                  <a:stCxn id="62" idx="2"/>
                  <a:endCxn id="62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20F1A8E-2350-42BD-B65E-1460E6EC8B9C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20F1A8E-2350-42BD-B65E-1460E6EC8B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37022D7-F9CF-4848-9D61-9E0F3A9865B1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37022D7-F9CF-4848-9D61-9E0F3A986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DBE5CF2-ACDC-4F9F-BDD7-FC27B049651B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DBE5CF2-ACDC-4F9F-BDD7-FC27B04965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43EFE2D-6B5B-4141-B823-F81BAE7C81DF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43EFE2D-6B5B-4141-B823-F81BAE7C8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A66E9EB-5286-4DEA-B8B8-F5B80861E17B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A66E9EB-5286-4DEA-B8B8-F5B80861E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47BA92E-CFB9-4C47-9672-0DBEF5D118A6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47BA92E-CFB9-4C47-9672-0DBEF5D11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2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7F48FB2-5F6B-4E01-A062-60D8F9EC6909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7F48FB2-5F6B-4E01-A062-60D8F9EC6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3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BD10C01-83D0-4445-B35B-5FEACDC09FD9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873762E8-D42A-4B09-9CAB-3495638706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DA6D898-782F-4CF5-83D4-7C792CBD665A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7EF5E1-6F2D-4726-AD90-DCCE299F44D3}"/>
                </a:ext>
              </a:extLst>
            </p:cNvPr>
            <p:cNvCxnSpPr>
              <a:stCxn id="35" idx="0"/>
              <a:endCxn id="99" idx="4"/>
            </p:cNvCxnSpPr>
            <p:nvPr/>
          </p:nvCxnSpPr>
          <p:spPr>
            <a:xfrm flipV="1">
              <a:off x="888624" y="4169779"/>
              <a:ext cx="1062745" cy="77890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5434F08-BE50-4175-9822-9E2C4D64BE5F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5434F08-BE50-4175-9822-9E2C4D64B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31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CBBD4500-B588-4BFF-BD65-5DF66E19F1A3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CBBD4500-B588-4BFF-BD65-5DF66E19F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6722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5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61273" y="2717767"/>
            <a:ext cx="6994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115" y="247748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5" y="2477486"/>
                <a:ext cx="670209" cy="307777"/>
              </a:xfrm>
              <a:prstGeom prst="rect">
                <a:avLst/>
              </a:prstGeom>
              <a:blipFill>
                <a:blip r:embed="rId8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/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B7E4C68-D546-4095-9724-7EDD454BFBE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B7E4C68-D546-4095-9724-7EDD454B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itle 12">
            <a:extLst>
              <a:ext uri="{FF2B5EF4-FFF2-40B4-BE49-F238E27FC236}">
                <a16:creationId xmlns:a16="http://schemas.microsoft.com/office/drawing/2014/main" id="{94762DD2-6D25-41A7-B63E-556600DA517E}"/>
              </a:ext>
            </a:extLst>
          </p:cNvPr>
          <p:cNvSpPr txBox="1">
            <a:spLocks/>
          </p:cNvSpPr>
          <p:nvPr/>
        </p:nvSpPr>
        <p:spPr>
          <a:xfrm>
            <a:off x="6587480" y="159327"/>
            <a:ext cx="5461623" cy="16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>
                <a:latin typeface="Century Gothic" panose="020B0502020202020204" pitchFamily="34" charset="0"/>
              </a:rPr>
              <a:t>Computational Graphs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35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5744705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6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61273" y="2717767"/>
            <a:ext cx="6994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115" y="247748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5" y="2477486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57353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</p:cNvCxnSpPr>
          <p:nvPr/>
        </p:nvCxnSpPr>
        <p:spPr>
          <a:xfrm flipH="1">
            <a:off x="6181168" y="2717768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 r="-2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6980615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4743816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33159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D154729-5071-4988-96C8-7DE33A8D7CEE}"/>
              </a:ext>
            </a:extLst>
          </p:cNvPr>
          <p:cNvSpPr/>
          <p:nvPr/>
        </p:nvSpPr>
        <p:spPr>
          <a:xfrm>
            <a:off x="8380631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7571458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/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436FDF1-626E-493A-B068-571CD8A0AA3B}"/>
              </a:ext>
            </a:extLst>
          </p:cNvPr>
          <p:cNvCxnSpPr>
            <a:cxnSpLocks/>
          </p:cNvCxnSpPr>
          <p:nvPr/>
        </p:nvCxnSpPr>
        <p:spPr>
          <a:xfrm flipH="1">
            <a:off x="8971474" y="271776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8BEFD8B6-1C4F-475D-9649-510EDF73F980}"/>
              </a:ext>
            </a:extLst>
          </p:cNvPr>
          <p:cNvSpPr/>
          <p:nvPr/>
        </p:nvSpPr>
        <p:spPr>
          <a:xfrm>
            <a:off x="9764491" y="241851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1/x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/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D931DF1-1B86-4F04-AABB-AE30D301E14A}"/>
              </a:ext>
            </a:extLst>
          </p:cNvPr>
          <p:cNvCxnSpPr>
            <a:cxnSpLocks/>
          </p:cNvCxnSpPr>
          <p:nvPr/>
        </p:nvCxnSpPr>
        <p:spPr>
          <a:xfrm flipH="1">
            <a:off x="10355334" y="271393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DE66F246-DE7A-4065-9471-792ED86DCF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7151783" y="2197699"/>
            <a:ext cx="248505" cy="17053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AD2C6355-EBE8-4ABC-B6A2-1E204A589D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8558861" y="2197699"/>
            <a:ext cx="248505" cy="17053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D213CC36-14A0-4AAF-9BD3-1B653C9B445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9965939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725E9DB-9FB7-40FC-B504-BD1E72DD160C}"/>
              </a:ext>
            </a:extLst>
          </p:cNvPr>
          <p:cNvCxnSpPr>
            <a:cxnSpLocks/>
          </p:cNvCxnSpPr>
          <p:nvPr/>
        </p:nvCxnSpPr>
        <p:spPr>
          <a:xfrm flipH="1">
            <a:off x="7538341" y="367873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14657C6-9C9F-48BF-815B-EDFE2F722B08}"/>
              </a:ext>
            </a:extLst>
          </p:cNvPr>
          <p:cNvCxnSpPr>
            <a:cxnSpLocks/>
          </p:cNvCxnSpPr>
          <p:nvPr/>
        </p:nvCxnSpPr>
        <p:spPr>
          <a:xfrm flipH="1">
            <a:off x="8126115" y="272848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/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C1E5556-9C02-4066-84B2-ABF17A30BDEA}"/>
                  </a:ext>
                </a:extLst>
              </p:cNvPr>
              <p:cNvSpPr txBox="1"/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Sigmoid Function</a:t>
                </a:r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C1E5556-9C02-4066-84B2-ABF17A30B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blipFill>
                <a:blip r:embed="rId29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itle 12">
            <a:extLst>
              <a:ext uri="{FF2B5EF4-FFF2-40B4-BE49-F238E27FC236}">
                <a16:creationId xmlns:a16="http://schemas.microsoft.com/office/drawing/2014/main" id="{0D5801F8-D820-4878-80F8-5F377E8971F6}"/>
              </a:ext>
            </a:extLst>
          </p:cNvPr>
          <p:cNvSpPr txBox="1">
            <a:spLocks/>
          </p:cNvSpPr>
          <p:nvPr/>
        </p:nvSpPr>
        <p:spPr>
          <a:xfrm>
            <a:off x="6587480" y="159327"/>
            <a:ext cx="5461623" cy="16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>
                <a:latin typeface="Century Gothic" panose="020B0502020202020204" pitchFamily="34" charset="0"/>
              </a:rPr>
              <a:t>Computational Graphs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1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5744705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6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61273" y="2717767"/>
            <a:ext cx="6994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57353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</p:cNvCxnSpPr>
          <p:nvPr/>
        </p:nvCxnSpPr>
        <p:spPr>
          <a:xfrm flipH="1">
            <a:off x="6181168" y="2717768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 r="-2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6980615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4743816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33159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D154729-5071-4988-96C8-7DE33A8D7CEE}"/>
              </a:ext>
            </a:extLst>
          </p:cNvPr>
          <p:cNvSpPr/>
          <p:nvPr/>
        </p:nvSpPr>
        <p:spPr>
          <a:xfrm>
            <a:off x="8380631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7571458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/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436FDF1-626E-493A-B068-571CD8A0AA3B}"/>
              </a:ext>
            </a:extLst>
          </p:cNvPr>
          <p:cNvCxnSpPr>
            <a:cxnSpLocks/>
          </p:cNvCxnSpPr>
          <p:nvPr/>
        </p:nvCxnSpPr>
        <p:spPr>
          <a:xfrm flipH="1">
            <a:off x="8971474" y="271776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8BEFD8B6-1C4F-475D-9649-510EDF73F980}"/>
              </a:ext>
            </a:extLst>
          </p:cNvPr>
          <p:cNvSpPr/>
          <p:nvPr/>
        </p:nvSpPr>
        <p:spPr>
          <a:xfrm>
            <a:off x="9764491" y="241851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1/x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/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D931DF1-1B86-4F04-AABB-AE30D301E14A}"/>
              </a:ext>
            </a:extLst>
          </p:cNvPr>
          <p:cNvCxnSpPr>
            <a:cxnSpLocks/>
          </p:cNvCxnSpPr>
          <p:nvPr/>
        </p:nvCxnSpPr>
        <p:spPr>
          <a:xfrm flipH="1">
            <a:off x="10355334" y="271393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DE66F246-DE7A-4065-9471-792ED86DCF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7151783" y="2197699"/>
            <a:ext cx="248505" cy="17053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AD2C6355-EBE8-4ABC-B6A2-1E204A589D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8558861" y="2197699"/>
            <a:ext cx="248505" cy="17053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D213CC36-14A0-4AAF-9BD3-1B653C9B445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9965939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725E9DB-9FB7-40FC-B504-BD1E72DD160C}"/>
              </a:ext>
            </a:extLst>
          </p:cNvPr>
          <p:cNvCxnSpPr>
            <a:cxnSpLocks/>
          </p:cNvCxnSpPr>
          <p:nvPr/>
        </p:nvCxnSpPr>
        <p:spPr>
          <a:xfrm flipH="1">
            <a:off x="7538341" y="367873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14657C6-9C9F-48BF-815B-EDFE2F722B08}"/>
              </a:ext>
            </a:extLst>
          </p:cNvPr>
          <p:cNvCxnSpPr>
            <a:cxnSpLocks/>
          </p:cNvCxnSpPr>
          <p:nvPr/>
        </p:nvCxnSpPr>
        <p:spPr>
          <a:xfrm flipH="1">
            <a:off x="8126115" y="272848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/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/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1.0000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blipFill>
                <a:blip r:embed="rId2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0E43DBB5-FB88-4383-BE13-A38E8503E4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084197"/>
                  </p:ext>
                </p:extLst>
              </p:nvPr>
            </p:nvGraphicFramePr>
            <p:xfrm>
              <a:off x="4461040" y="4968946"/>
              <a:ext cx="7226184" cy="177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3092">
                      <a:extLst>
                        <a:ext uri="{9D8B030D-6E8A-4147-A177-3AD203B41FA5}">
                          <a16:colId xmlns:a16="http://schemas.microsoft.com/office/drawing/2014/main" val="4175529866"/>
                        </a:ext>
                      </a:extLst>
                    </a:gridCol>
                    <a:gridCol w="3613092">
                      <a:extLst>
                        <a:ext uri="{9D8B030D-6E8A-4147-A177-3AD203B41FA5}">
                          <a16:colId xmlns:a16="http://schemas.microsoft.com/office/drawing/2014/main" val="362687655"/>
                        </a:ext>
                      </a:extLst>
                    </a:gridCol>
                  </a:tblGrid>
                  <a:tr h="343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6535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35817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0E43DBB5-FB88-4383-BE13-A38E8503E4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084197"/>
                  </p:ext>
                </p:extLst>
              </p:nvPr>
            </p:nvGraphicFramePr>
            <p:xfrm>
              <a:off x="4461040" y="4968946"/>
              <a:ext cx="7226184" cy="177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3092">
                      <a:extLst>
                        <a:ext uri="{9D8B030D-6E8A-4147-A177-3AD203B41FA5}">
                          <a16:colId xmlns:a16="http://schemas.microsoft.com/office/drawing/2014/main" val="4175529866"/>
                        </a:ext>
                      </a:extLst>
                    </a:gridCol>
                    <a:gridCol w="3613092">
                      <a:extLst>
                        <a:ext uri="{9D8B030D-6E8A-4147-A177-3AD203B41FA5}">
                          <a16:colId xmlns:a16="http://schemas.microsoft.com/office/drawing/2014/main" val="362687655"/>
                        </a:ext>
                      </a:extLst>
                    </a:gridCol>
                  </a:tblGrid>
                  <a:tr h="88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0"/>
                          <a:stretch>
                            <a:fillRect l="-168" t="-685" r="-100168" b="-1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0"/>
                          <a:stretch>
                            <a:fillRect l="-100337" t="-685" r="-337" b="-10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535967"/>
                      </a:ext>
                    </a:extLst>
                  </a:tr>
                  <a:tr h="88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0"/>
                          <a:stretch>
                            <a:fillRect l="-168" t="-100685" r="-10016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0"/>
                          <a:stretch>
                            <a:fillRect l="-100337" t="-100685" r="-337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5817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/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Sigmoid Function</a:t>
                </a:r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blipFill>
                <a:blip r:embed="rId31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/>
              <p:nvPr/>
            </p:nvSpPr>
            <p:spPr>
              <a:xfrm>
                <a:off x="9082783" y="3587096"/>
                <a:ext cx="2014816" cy="6278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1.1242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=−.7913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783" y="3587096"/>
                <a:ext cx="2014816" cy="6278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/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−.7913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blipFill>
                <a:blip r:embed="rId33"/>
                <a:stretch>
                  <a:fillRect r="-4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itle 12">
            <a:extLst>
              <a:ext uri="{FF2B5EF4-FFF2-40B4-BE49-F238E27FC236}">
                <a16:creationId xmlns:a16="http://schemas.microsoft.com/office/drawing/2014/main" id="{F69CF8C2-F219-4AE3-90AC-09AE8FBFF98F}"/>
              </a:ext>
            </a:extLst>
          </p:cNvPr>
          <p:cNvSpPr txBox="1">
            <a:spLocks/>
          </p:cNvSpPr>
          <p:nvPr/>
        </p:nvSpPr>
        <p:spPr>
          <a:xfrm>
            <a:off x="6587480" y="159327"/>
            <a:ext cx="5461623" cy="16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Century Gothic" panose="020B0502020202020204" pitchFamily="34" charset="0"/>
              </a:rPr>
              <a:t>Computational Graphs</a:t>
            </a:r>
          </a:p>
        </p:txBody>
      </p:sp>
    </p:spTree>
    <p:extLst>
      <p:ext uri="{BB962C8B-B14F-4D97-AF65-F5344CB8AC3E}">
        <p14:creationId xmlns:p14="http://schemas.microsoft.com/office/powerpoint/2010/main" val="3980087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Computational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5744705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6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61273" y="2717767"/>
            <a:ext cx="6994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57353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</p:cNvCxnSpPr>
          <p:nvPr/>
        </p:nvCxnSpPr>
        <p:spPr>
          <a:xfrm flipH="1">
            <a:off x="6181168" y="2717768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 r="-2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6980615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4743816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33159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D154729-5071-4988-96C8-7DE33A8D7CEE}"/>
              </a:ext>
            </a:extLst>
          </p:cNvPr>
          <p:cNvSpPr/>
          <p:nvPr/>
        </p:nvSpPr>
        <p:spPr>
          <a:xfrm>
            <a:off x="8380631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7571458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/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436FDF1-626E-493A-B068-571CD8A0AA3B}"/>
              </a:ext>
            </a:extLst>
          </p:cNvPr>
          <p:cNvCxnSpPr>
            <a:cxnSpLocks/>
          </p:cNvCxnSpPr>
          <p:nvPr/>
        </p:nvCxnSpPr>
        <p:spPr>
          <a:xfrm flipH="1">
            <a:off x="8971474" y="271776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8BEFD8B6-1C4F-475D-9649-510EDF73F980}"/>
              </a:ext>
            </a:extLst>
          </p:cNvPr>
          <p:cNvSpPr/>
          <p:nvPr/>
        </p:nvSpPr>
        <p:spPr>
          <a:xfrm>
            <a:off x="9764491" y="241851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1/x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/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D931DF1-1B86-4F04-AABB-AE30D301E14A}"/>
              </a:ext>
            </a:extLst>
          </p:cNvPr>
          <p:cNvCxnSpPr>
            <a:cxnSpLocks/>
          </p:cNvCxnSpPr>
          <p:nvPr/>
        </p:nvCxnSpPr>
        <p:spPr>
          <a:xfrm flipH="1">
            <a:off x="10355334" y="271393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DE66F246-DE7A-4065-9471-792ED86DCF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7151783" y="2197699"/>
            <a:ext cx="248505" cy="17053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AD2C6355-EBE8-4ABC-B6A2-1E204A589D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8558861" y="2197699"/>
            <a:ext cx="248505" cy="17053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D213CC36-14A0-4AAF-9BD3-1B653C9B445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9965939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725E9DB-9FB7-40FC-B504-BD1E72DD160C}"/>
              </a:ext>
            </a:extLst>
          </p:cNvPr>
          <p:cNvCxnSpPr>
            <a:cxnSpLocks/>
          </p:cNvCxnSpPr>
          <p:nvPr/>
        </p:nvCxnSpPr>
        <p:spPr>
          <a:xfrm flipH="1">
            <a:off x="7538341" y="367873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14657C6-9C9F-48BF-815B-EDFE2F722B08}"/>
              </a:ext>
            </a:extLst>
          </p:cNvPr>
          <p:cNvCxnSpPr>
            <a:cxnSpLocks/>
          </p:cNvCxnSpPr>
          <p:nvPr/>
        </p:nvCxnSpPr>
        <p:spPr>
          <a:xfrm flipH="1">
            <a:off x="8126115" y="272848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/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/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1.0000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blipFill>
                <a:blip r:embed="rId2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0E43DBB5-FB88-4383-BE13-A38E8503E4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39415"/>
                  </p:ext>
                </p:extLst>
              </p:nvPr>
            </p:nvGraphicFramePr>
            <p:xfrm>
              <a:off x="4461040" y="4968946"/>
              <a:ext cx="7226184" cy="177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3092">
                      <a:extLst>
                        <a:ext uri="{9D8B030D-6E8A-4147-A177-3AD203B41FA5}">
                          <a16:colId xmlns:a16="http://schemas.microsoft.com/office/drawing/2014/main" val="4175529866"/>
                        </a:ext>
                      </a:extLst>
                    </a:gridCol>
                    <a:gridCol w="3613092">
                      <a:extLst>
                        <a:ext uri="{9D8B030D-6E8A-4147-A177-3AD203B41FA5}">
                          <a16:colId xmlns:a16="http://schemas.microsoft.com/office/drawing/2014/main" val="362687655"/>
                        </a:ext>
                      </a:extLst>
                    </a:gridCol>
                  </a:tblGrid>
                  <a:tr h="343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6535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35817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0E43DBB5-FB88-4383-BE13-A38E8503E4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39415"/>
                  </p:ext>
                </p:extLst>
              </p:nvPr>
            </p:nvGraphicFramePr>
            <p:xfrm>
              <a:off x="4461040" y="4968946"/>
              <a:ext cx="7226184" cy="177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3092">
                      <a:extLst>
                        <a:ext uri="{9D8B030D-6E8A-4147-A177-3AD203B41FA5}">
                          <a16:colId xmlns:a16="http://schemas.microsoft.com/office/drawing/2014/main" val="4175529866"/>
                        </a:ext>
                      </a:extLst>
                    </a:gridCol>
                    <a:gridCol w="3613092">
                      <a:extLst>
                        <a:ext uri="{9D8B030D-6E8A-4147-A177-3AD203B41FA5}">
                          <a16:colId xmlns:a16="http://schemas.microsoft.com/office/drawing/2014/main" val="362687655"/>
                        </a:ext>
                      </a:extLst>
                    </a:gridCol>
                  </a:tblGrid>
                  <a:tr h="88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0"/>
                          <a:stretch>
                            <a:fillRect l="-168" t="-685" r="-100168" b="-1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0"/>
                          <a:stretch>
                            <a:fillRect l="-100337" t="-685" r="-337" b="-10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535967"/>
                      </a:ext>
                    </a:extLst>
                  </a:tr>
                  <a:tr h="88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0"/>
                          <a:stretch>
                            <a:fillRect l="-168" t="-100685" r="-10016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l="-100337" t="-100685" r="-337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5817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/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Sigmoid Function</a:t>
                </a:r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blipFill>
                <a:blip r:embed="rId31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/>
              <p:nvPr/>
            </p:nvSpPr>
            <p:spPr>
              <a:xfrm>
                <a:off x="5580072" y="4056598"/>
                <a:ext cx="201481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−2.0862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.1241</a:t>
                </a: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72" y="4056598"/>
                <a:ext cx="2014816" cy="369332"/>
              </a:xfrm>
              <a:prstGeom prst="rect">
                <a:avLst/>
              </a:prstGeom>
              <a:blipFill>
                <a:blip r:embed="rId32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/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−.7913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blipFill>
                <a:blip r:embed="rId33"/>
                <a:stretch>
                  <a:fillRect r="-4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B5831F-58C4-4D89-A0F2-BBD30C9C8F00}"/>
                  </a:ext>
                </a:extLst>
              </p:cNvPr>
              <p:cNvSpPr txBox="1"/>
              <p:nvPr/>
            </p:nvSpPr>
            <p:spPr>
              <a:xfrm>
                <a:off x="7418592" y="2759523"/>
                <a:ext cx="1310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B5831F-58C4-4D89-A0F2-BBD30C9C8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592" y="2759523"/>
                <a:ext cx="1310826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D91CCE5-A6EC-4ADC-B7ED-233E04592552}"/>
                  </a:ext>
                </a:extLst>
              </p:cNvPr>
              <p:cNvSpPr txBox="1"/>
              <p:nvPr/>
            </p:nvSpPr>
            <p:spPr>
              <a:xfrm>
                <a:off x="7418592" y="3668881"/>
                <a:ext cx="1310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D91CCE5-A6EC-4ADC-B7ED-233E04592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592" y="3668881"/>
                <a:ext cx="1310826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20E8685-900A-4148-A4FF-7B101716F46D}"/>
                  </a:ext>
                </a:extLst>
              </p:cNvPr>
              <p:cNvSpPr txBox="1"/>
              <p:nvPr/>
            </p:nvSpPr>
            <p:spPr>
              <a:xfrm>
                <a:off x="5874667" y="2970691"/>
                <a:ext cx="151099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.1241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-.0982</a:t>
                </a:r>
              </a:p>
              <a:p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20E8685-900A-4148-A4FF-7B101716F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67" y="2970691"/>
                <a:ext cx="1510994" cy="738664"/>
              </a:xfrm>
              <a:prstGeom prst="rect">
                <a:avLst/>
              </a:prstGeom>
              <a:blipFill>
                <a:blip r:embed="rId35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A66C1DC-5203-4E8E-97EA-A62A4DA82019}"/>
                  </a:ext>
                </a:extLst>
              </p:cNvPr>
              <p:cNvSpPr txBox="1"/>
              <p:nvPr/>
            </p:nvSpPr>
            <p:spPr>
              <a:xfrm>
                <a:off x="4284101" y="2927664"/>
                <a:ext cx="1310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−.0982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=.0982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A66C1DC-5203-4E8E-97EA-A62A4DA8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101" y="2927664"/>
                <a:ext cx="1310826" cy="523220"/>
              </a:xfrm>
              <a:prstGeom prst="rect">
                <a:avLst/>
              </a:prstGeom>
              <a:blipFill>
                <a:blip r:embed="rId36"/>
                <a:stretch>
                  <a:fillRect l="-1395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2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Computational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5744705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6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61273" y="2717767"/>
            <a:ext cx="6994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57353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</p:cNvCxnSpPr>
          <p:nvPr/>
        </p:nvCxnSpPr>
        <p:spPr>
          <a:xfrm flipH="1">
            <a:off x="6181168" y="2717768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 r="-2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6980615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4743816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33159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D154729-5071-4988-96C8-7DE33A8D7CEE}"/>
              </a:ext>
            </a:extLst>
          </p:cNvPr>
          <p:cNvSpPr/>
          <p:nvPr/>
        </p:nvSpPr>
        <p:spPr>
          <a:xfrm>
            <a:off x="8380631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7571458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/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436FDF1-626E-493A-B068-571CD8A0AA3B}"/>
              </a:ext>
            </a:extLst>
          </p:cNvPr>
          <p:cNvCxnSpPr>
            <a:cxnSpLocks/>
          </p:cNvCxnSpPr>
          <p:nvPr/>
        </p:nvCxnSpPr>
        <p:spPr>
          <a:xfrm flipH="1">
            <a:off x="8971474" y="271776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8BEFD8B6-1C4F-475D-9649-510EDF73F980}"/>
              </a:ext>
            </a:extLst>
          </p:cNvPr>
          <p:cNvSpPr/>
          <p:nvPr/>
        </p:nvSpPr>
        <p:spPr>
          <a:xfrm>
            <a:off x="9764491" y="241851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1/x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/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D931DF1-1B86-4F04-AABB-AE30D301E14A}"/>
              </a:ext>
            </a:extLst>
          </p:cNvPr>
          <p:cNvCxnSpPr>
            <a:cxnSpLocks/>
          </p:cNvCxnSpPr>
          <p:nvPr/>
        </p:nvCxnSpPr>
        <p:spPr>
          <a:xfrm flipH="1">
            <a:off x="10355334" y="271393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DE66F246-DE7A-4065-9471-792ED86DCF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7151783" y="2197699"/>
            <a:ext cx="248505" cy="17053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AD2C6355-EBE8-4ABC-B6A2-1E204A589D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8558861" y="2197699"/>
            <a:ext cx="248505" cy="17053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D213CC36-14A0-4AAF-9BD3-1B653C9B445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9965939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725E9DB-9FB7-40FC-B504-BD1E72DD160C}"/>
              </a:ext>
            </a:extLst>
          </p:cNvPr>
          <p:cNvCxnSpPr>
            <a:cxnSpLocks/>
          </p:cNvCxnSpPr>
          <p:nvPr/>
        </p:nvCxnSpPr>
        <p:spPr>
          <a:xfrm flipH="1">
            <a:off x="7538341" y="367873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14657C6-9C9F-48BF-815B-EDFE2F722B08}"/>
              </a:ext>
            </a:extLst>
          </p:cNvPr>
          <p:cNvCxnSpPr>
            <a:cxnSpLocks/>
          </p:cNvCxnSpPr>
          <p:nvPr/>
        </p:nvCxnSpPr>
        <p:spPr>
          <a:xfrm flipH="1">
            <a:off x="8126115" y="272848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/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/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1.0000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blipFill>
                <a:blip r:embed="rId2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/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Sigmoid Function</a:t>
                </a:r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blipFill>
                <a:blip r:embed="rId30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/>
              <p:nvPr/>
            </p:nvSpPr>
            <p:spPr>
              <a:xfrm>
                <a:off x="6207593" y="4649674"/>
                <a:ext cx="301228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1−.8896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.8896= 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.0982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593" y="4649674"/>
                <a:ext cx="301228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/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−.7913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blipFill>
                <a:blip r:embed="rId32"/>
                <a:stretch>
                  <a:fillRect r="-4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B5831F-58C4-4D89-A0F2-BBD30C9C8F00}"/>
                  </a:ext>
                </a:extLst>
              </p:cNvPr>
              <p:cNvSpPr txBox="1"/>
              <p:nvPr/>
            </p:nvSpPr>
            <p:spPr>
              <a:xfrm>
                <a:off x="7418592" y="2759523"/>
                <a:ext cx="1310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B5831F-58C4-4D89-A0F2-BBD30C9C8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592" y="2759523"/>
                <a:ext cx="1310826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D91CCE5-A6EC-4ADC-B7ED-233E04592552}"/>
                  </a:ext>
                </a:extLst>
              </p:cNvPr>
              <p:cNvSpPr txBox="1"/>
              <p:nvPr/>
            </p:nvSpPr>
            <p:spPr>
              <a:xfrm>
                <a:off x="7418592" y="3668881"/>
                <a:ext cx="1310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D91CCE5-A6EC-4ADC-B7ED-233E04592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592" y="3668881"/>
                <a:ext cx="1310826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20E8685-900A-4148-A4FF-7B101716F46D}"/>
                  </a:ext>
                </a:extLst>
              </p:cNvPr>
              <p:cNvSpPr txBox="1"/>
              <p:nvPr/>
            </p:nvSpPr>
            <p:spPr>
              <a:xfrm>
                <a:off x="5874667" y="2970691"/>
                <a:ext cx="151099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.1241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-.0982</a:t>
                </a:r>
              </a:p>
              <a:p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20E8685-900A-4148-A4FF-7B101716F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67" y="2970691"/>
                <a:ext cx="1510994" cy="738664"/>
              </a:xfrm>
              <a:prstGeom prst="rect">
                <a:avLst/>
              </a:prstGeom>
              <a:blipFill>
                <a:blip r:embed="rId34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A66C1DC-5203-4E8E-97EA-A62A4DA82019}"/>
                  </a:ext>
                </a:extLst>
              </p:cNvPr>
              <p:cNvSpPr txBox="1"/>
              <p:nvPr/>
            </p:nvSpPr>
            <p:spPr>
              <a:xfrm>
                <a:off x="4284101" y="2927664"/>
                <a:ext cx="1310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−.0982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=.0982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A66C1DC-5203-4E8E-97EA-A62A4DA8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101" y="2927664"/>
                <a:ext cx="1310826" cy="523220"/>
              </a:xfrm>
              <a:prstGeom prst="rect">
                <a:avLst/>
              </a:prstGeom>
              <a:blipFill>
                <a:blip r:embed="rId35"/>
                <a:stretch>
                  <a:fillRect l="-1395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2EBBD6-BB6D-4036-9406-F12B917BDD5D}"/>
                  </a:ext>
                </a:extLst>
              </p:cNvPr>
              <p:cNvSpPr txBox="1"/>
              <p:nvPr/>
            </p:nvSpPr>
            <p:spPr>
              <a:xfrm>
                <a:off x="6576437" y="5734875"/>
                <a:ext cx="2274602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Sigmoid Derivative</a:t>
                </a:r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2EBBD6-BB6D-4036-9406-F12B917BD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437" y="5734875"/>
                <a:ext cx="2274602" cy="681982"/>
              </a:xfrm>
              <a:prstGeom prst="rect">
                <a:avLst/>
              </a:prstGeom>
              <a:blipFill>
                <a:blip r:embed="rId36"/>
                <a:stretch>
                  <a:fillRect t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065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/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.8896−.1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=.7986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=.7986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blipFill>
                <a:blip r:embed="rId2"/>
                <a:stretch>
                  <a:fillRect l="-1911" r="-8917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/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.0982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.7896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blipFill>
                <a:blip r:embed="rId3"/>
                <a:stretch>
                  <a:fillRect l="-1471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Computational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6082173" y="2559555"/>
            <a:ext cx="310863" cy="308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8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53422" y="2720667"/>
            <a:ext cx="107852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93194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522790" y="2717766"/>
            <a:ext cx="11516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 r="-3090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7674460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.3117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5106821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69000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8265303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/>
                  <a:t>.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 l="-272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1∗.0775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/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*.0775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blipFill>
                <a:blip r:embed="rId29"/>
                <a:stretch>
                  <a:fillRect l="-1639" t="-348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71E984-1CCB-453F-86EC-307FFCD82798}"/>
              </a:ext>
            </a:extLst>
          </p:cNvPr>
          <p:cNvCxnSpPr>
            <a:cxnSpLocks/>
          </p:cNvCxnSpPr>
          <p:nvPr/>
        </p:nvCxnSpPr>
        <p:spPr>
          <a:xfrm flipH="1">
            <a:off x="6829128" y="3672316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3AE14A0-AA92-4590-B14A-5B311284C89C}"/>
              </a:ext>
            </a:extLst>
          </p:cNvPr>
          <p:cNvCxnSpPr>
            <a:cxnSpLocks/>
          </p:cNvCxnSpPr>
          <p:nvPr/>
        </p:nvCxnSpPr>
        <p:spPr>
          <a:xfrm flipH="1">
            <a:off x="7416902" y="2727042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/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/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blipFill>
                <a:blip r:embed="rId3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12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Computational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3097" y="3637325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014" y="2872101"/>
              <a:ext cx="1063020" cy="76316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520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07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433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433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07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519" y="2872871"/>
              <a:ext cx="2367798" cy="76445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9" name="Table 18">
                <a:extLst>
                  <a:ext uri="{FF2B5EF4-FFF2-40B4-BE49-F238E27FC236}">
                    <a16:creationId xmlns:a16="http://schemas.microsoft.com/office/drawing/2014/main" id="{93B1038F-001C-4986-B8BB-BDC67960FD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395790"/>
                  </p:ext>
                </p:extLst>
              </p:nvPr>
            </p:nvGraphicFramePr>
            <p:xfrm>
              <a:off x="4056387" y="2285711"/>
              <a:ext cx="6525839" cy="1817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1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   .0775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9" name="Table 18">
                <a:extLst>
                  <a:ext uri="{FF2B5EF4-FFF2-40B4-BE49-F238E27FC236}">
                    <a16:creationId xmlns:a16="http://schemas.microsoft.com/office/drawing/2014/main" id="{93B1038F-001C-4986-B8BB-BDC67960FD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395790"/>
                  </p:ext>
                </p:extLst>
              </p:nvPr>
            </p:nvGraphicFramePr>
            <p:xfrm>
              <a:off x="4056387" y="2285711"/>
              <a:ext cx="6525839" cy="1817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9" r="-531765" b="-18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9" r="-276667" b="-18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9" r="-63951" b="-18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9" r="-1172" b="-18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406781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63235" r="-276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163235" r="-6395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163235" r="-117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293443" r="-27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1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   .0775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05775614-BE21-4463-9913-EDC07FD003B6}"/>
              </a:ext>
            </a:extLst>
          </p:cNvPr>
          <p:cNvSpPr/>
          <p:nvPr/>
        </p:nvSpPr>
        <p:spPr>
          <a:xfrm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D8AAD07B-0189-4939-947B-A24D9531D96D}"/>
              </a:ext>
            </a:extLst>
          </p:cNvPr>
          <p:cNvGraphicFramePr>
            <a:graphicFrameLocks noGrp="1"/>
          </p:cNvGraphicFramePr>
          <p:nvPr/>
        </p:nvGraphicFramePr>
        <p:xfrm>
          <a:off x="6202825" y="5661086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.0775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36BBA0-8362-40E4-8076-FF1125EDF02E}"/>
                  </a:ext>
                </a:extLst>
              </p:cNvPr>
              <p:cNvSpPr txBox="1"/>
              <p:nvPr/>
            </p:nvSpPr>
            <p:spPr>
              <a:xfrm>
                <a:off x="6718554" y="531645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36BBA0-8362-40E4-8076-FF1125EDF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54" y="5316457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r="-6179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7803DC2-C169-4298-AAD3-F414F44EEA5F}"/>
                  </a:ext>
                </a:extLst>
              </p:cNvPr>
              <p:cNvSpPr txBox="1"/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7803DC2-C169-4298-AAD3-F414F44EE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7303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391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/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.8896−.1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=.7986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=.7986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blipFill>
                <a:blip r:embed="rId2"/>
                <a:stretch>
                  <a:fillRect l="-1911" r="-8917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/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.0982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.7896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blipFill>
                <a:blip r:embed="rId3"/>
                <a:stretch>
                  <a:fillRect l="-1471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Computational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6082173" y="2559555"/>
            <a:ext cx="310863" cy="308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8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53422" y="2720667"/>
            <a:ext cx="107852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93194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522790" y="2717766"/>
            <a:ext cx="11516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 r="-3090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7674460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.3117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5099156" y="3672315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69000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8265303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/>
                  <a:t>.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 l="-272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1∗.0775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/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*.0775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blipFill>
                <a:blip r:embed="rId29"/>
                <a:stretch>
                  <a:fillRect l="-1639" t="-348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71E984-1CCB-453F-86EC-307FFCD82798}"/>
              </a:ext>
            </a:extLst>
          </p:cNvPr>
          <p:cNvCxnSpPr>
            <a:cxnSpLocks/>
          </p:cNvCxnSpPr>
          <p:nvPr/>
        </p:nvCxnSpPr>
        <p:spPr>
          <a:xfrm flipH="1">
            <a:off x="6829128" y="3672316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3AE14A0-AA92-4590-B14A-5B311284C89C}"/>
              </a:ext>
            </a:extLst>
          </p:cNvPr>
          <p:cNvCxnSpPr>
            <a:cxnSpLocks/>
          </p:cNvCxnSpPr>
          <p:nvPr/>
        </p:nvCxnSpPr>
        <p:spPr>
          <a:xfrm flipH="1">
            <a:off x="7416902" y="2727042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/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/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blipFill>
                <a:blip r:embed="rId3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B604E8-AE7A-424F-A22D-5D11F5DFFCB0}"/>
              </a:ext>
            </a:extLst>
          </p:cNvPr>
          <p:cNvCxnSpPr>
            <a:cxnSpLocks/>
          </p:cNvCxnSpPr>
          <p:nvPr/>
        </p:nvCxnSpPr>
        <p:spPr>
          <a:xfrm flipH="1">
            <a:off x="8419041" y="4689933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90EF66BE-0965-4B70-B8BC-C4D0095630EC}"/>
              </a:ext>
            </a:extLst>
          </p:cNvPr>
          <p:cNvSpPr/>
          <p:nvPr/>
        </p:nvSpPr>
        <p:spPr>
          <a:xfrm>
            <a:off x="7823603" y="512031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D09EC4A-A9AC-4392-AF61-A4103D07C9CA}"/>
              </a:ext>
            </a:extLst>
          </p:cNvPr>
          <p:cNvCxnSpPr>
            <a:cxnSpLocks/>
          </p:cNvCxnSpPr>
          <p:nvPr/>
        </p:nvCxnSpPr>
        <p:spPr>
          <a:xfrm>
            <a:off x="8414446" y="5454211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3052BAA-9A33-44C4-8B07-102413E5327C}"/>
              </a:ext>
            </a:extLst>
          </p:cNvPr>
          <p:cNvCxnSpPr>
            <a:cxnSpLocks/>
          </p:cNvCxnSpPr>
          <p:nvPr/>
        </p:nvCxnSpPr>
        <p:spPr>
          <a:xfrm flipH="1">
            <a:off x="6671904" y="5415733"/>
            <a:ext cx="1151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225C8D2-9D93-4F4E-89A4-9D5FF2F132EE}"/>
                  </a:ext>
                </a:extLst>
              </p:cNvPr>
              <p:cNvSpPr txBox="1"/>
              <p:nvPr/>
            </p:nvSpPr>
            <p:spPr>
              <a:xfrm>
                <a:off x="9105633" y="466501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225C8D2-9D93-4F4E-89A4-9D5FF2F13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633" y="4665014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62EC3D0-4D87-4D64-9D16-5DA621EEB9AC}"/>
              </a:ext>
            </a:extLst>
          </p:cNvPr>
          <p:cNvCxnSpPr>
            <a:cxnSpLocks/>
          </p:cNvCxnSpPr>
          <p:nvPr/>
        </p:nvCxnSpPr>
        <p:spPr>
          <a:xfrm flipH="1">
            <a:off x="8978595" y="4689933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6DD5DF4-BADD-43E5-99F6-C1595B96AA0B}"/>
              </a:ext>
            </a:extLst>
          </p:cNvPr>
          <p:cNvCxnSpPr>
            <a:cxnSpLocks/>
          </p:cNvCxnSpPr>
          <p:nvPr/>
        </p:nvCxnSpPr>
        <p:spPr>
          <a:xfrm flipH="1">
            <a:off x="9008449" y="6316079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EADD1CA-5B11-4F35-A603-140C28AFDBEF}"/>
                  </a:ext>
                </a:extLst>
              </p:cNvPr>
              <p:cNvSpPr txBox="1"/>
              <p:nvPr/>
            </p:nvSpPr>
            <p:spPr>
              <a:xfrm>
                <a:off x="9105632" y="630821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EADD1CA-5B11-4F35-A603-140C28AFD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632" y="6308219"/>
                <a:ext cx="670209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654E6A-1EAD-4C47-A79D-DF7AEE59DF31}"/>
                  </a:ext>
                </a:extLst>
              </p:cNvPr>
              <p:cNvSpPr txBox="1"/>
              <p:nvPr/>
            </p:nvSpPr>
            <p:spPr>
              <a:xfrm>
                <a:off x="6764647" y="5411131"/>
                <a:ext cx="9617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1+2=3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654E6A-1EAD-4C47-A79D-DF7AEE59D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647" y="5411131"/>
                <a:ext cx="961773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53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681" y="4170063"/>
              <a:ext cx="2670" cy="77868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681" y="4172312"/>
              <a:ext cx="129760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5516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870" y="4174398"/>
              <a:ext cx="2360416" cy="77686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140" y="4169268"/>
              <a:ext cx="63965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001" y="4173525"/>
              <a:ext cx="65528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2306" y="4173525"/>
              <a:ext cx="12980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351" y="4169268"/>
              <a:ext cx="1281955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358"/>
              <a:ext cx="1062745" cy="77838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621679"/>
                  </p:ext>
                </p:extLst>
              </p:nvPr>
            </p:nvGraphicFramePr>
            <p:xfrm>
              <a:off x="4056387" y="2285711"/>
              <a:ext cx="6525839" cy="2343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621679"/>
                  </p:ext>
                </p:extLst>
              </p:nvPr>
            </p:nvGraphicFramePr>
            <p:xfrm>
              <a:off x="4056387" y="2285711"/>
              <a:ext cx="6525839" cy="2343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9" r="-531765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9" r="-276667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9" r="-63951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9" r="-1172" b="-25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93224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72078" r="-276667" b="-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72078" r="-63951" b="-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72078" r="-1172" b="-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53267F8-77A7-4D36-9019-5C873DC97A46}"/>
                  </a:ext>
                </a:extLst>
              </p:cNvPr>
              <p:cNvSpPr txBox="1"/>
              <p:nvPr/>
            </p:nvSpPr>
            <p:spPr>
              <a:xfrm>
                <a:off x="1859859" y="1128717"/>
                <a:ext cx="1242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.5932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53267F8-77A7-4D36-9019-5C873DC97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59" y="1128717"/>
                <a:ext cx="124273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73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374"/>
            <a:chOff x="158906" y="2282568"/>
            <a:chExt cx="3436318" cy="345137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972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1976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830" y="2875664"/>
              <a:ext cx="1" cy="705063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062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932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932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59560" y="2282568"/>
              <a:ext cx="590843" cy="659064"/>
              <a:chOff x="2927395" y="2285711"/>
              <a:chExt cx="590843" cy="65906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7395" y="2285711"/>
                <a:ext cx="590843" cy="590843"/>
                <a:chOff x="2938805" y="358545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38805" y="3585457"/>
                  <a:ext cx="590843" cy="590843"/>
                </a:xfrm>
                <a:prstGeom prst="ellipse">
                  <a:avLst/>
                </a:prstGeom>
                <a:noFill/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38805" y="388087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7960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358"/>
              <a:ext cx="1062745" cy="77838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150130"/>
                  </p:ext>
                </p:extLst>
              </p:nvPr>
            </p:nvGraphicFramePr>
            <p:xfrm>
              <a:off x="4056387" y="2285711"/>
              <a:ext cx="6834061" cy="3344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150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627787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584045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636079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150130"/>
                  </p:ext>
                </p:extLst>
              </p:nvPr>
            </p:nvGraphicFramePr>
            <p:xfrm>
              <a:off x="4056387" y="2285711"/>
              <a:ext cx="6834061" cy="3344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150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627787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584045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636079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17" t="-909" r="-593827" b="-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1049" t="-909" r="-260300" b="-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15" t="-909" r="-63915" b="-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7472" t="-909" r="-743" b="-4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93224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1049" t="-72549" r="-260300" b="-1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15" t="-72549" r="-63915" b="-1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7472" t="-72549" r="-743" b="-1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8713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17" t="-183333" r="-593827" b="-100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1049" t="-183333" r="-260300" b="-100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15" t="-183333" r="-63915" b="-100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7472" t="-183333" r="-743" b="-1006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871347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1049" t="-285315" r="-260300" b="-13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01415" t="-285315" r="-63915" b="-13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7472" t="-285315" r="-743" b="-13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4752E54C-F165-469D-A786-2195ED17E257}"/>
              </a:ext>
            </a:extLst>
          </p:cNvPr>
          <p:cNvSpPr/>
          <p:nvPr/>
        </p:nvSpPr>
        <p:spPr>
          <a:xfrm>
            <a:off x="1381205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83C504-0454-41A6-84F7-9AC164C7DCD7}"/>
              </a:ext>
            </a:extLst>
          </p:cNvPr>
          <p:cNvSpPr/>
          <p:nvPr/>
        </p:nvSpPr>
        <p:spPr>
          <a:xfrm>
            <a:off x="1381205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AEDEB78-C1D2-4AEC-A44D-0FBEF6FF7236}"/>
              </a:ext>
            </a:extLst>
          </p:cNvPr>
          <p:cNvSpPr/>
          <p:nvPr/>
        </p:nvSpPr>
        <p:spPr>
          <a:xfrm>
            <a:off x="2751280" y="1486320"/>
            <a:ext cx="689790" cy="303011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B89D4A1-0001-4A08-A035-4394AB38277C}"/>
              </a:ext>
            </a:extLst>
          </p:cNvPr>
          <p:cNvSpPr/>
          <p:nvPr/>
        </p:nvSpPr>
        <p:spPr>
          <a:xfrm>
            <a:off x="2751280" y="841025"/>
            <a:ext cx="689790" cy="303011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0D538D9-2E13-4261-91B0-EC49716ABCB8}"/>
                  </a:ext>
                </a:extLst>
              </p:cNvPr>
              <p:cNvSpPr txBox="1"/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0D538D9-2E13-4261-91B0-EC49716AB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7191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24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000" dirty="0"/>
                  <a:t>i = 1..m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523220"/>
              </a:xfrm>
              <a:prstGeom prst="rect">
                <a:avLst/>
              </a:prstGeom>
              <a:blipFill>
                <a:blip r:embed="rId2"/>
                <a:stretch>
                  <a:fillRect r="-13265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sz="1000" dirty="0"/>
                  <a:t>j = 1..n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523220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675866" y="3031214"/>
                <a:ext cx="1322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𝑠𝑢𝑏𝑠𝑐𝑟𝑖𝑝𝑡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66" y="3031214"/>
                <a:ext cx="132254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370B916-9C4B-4D4D-91F8-78CCD6B72059}"/>
              </a:ext>
            </a:extLst>
          </p:cNvPr>
          <p:cNvGrpSpPr/>
          <p:nvPr/>
        </p:nvGrpSpPr>
        <p:grpSpPr>
          <a:xfrm>
            <a:off x="158906" y="2284303"/>
            <a:ext cx="3436318" cy="3452782"/>
            <a:chOff x="158906" y="2284303"/>
            <a:chExt cx="3436318" cy="3452782"/>
          </a:xfrm>
        </p:grpSpPr>
        <p:sp>
          <p:nvSpPr>
            <p:cNvPr id="4" name="Oval 3"/>
            <p:cNvSpPr/>
            <p:nvPr/>
          </p:nvSpPr>
          <p:spPr>
            <a:xfrm>
              <a:off x="1653278" y="495182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25463" y="552164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21641"/>
                  <a:ext cx="723798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593202" y="495183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2927" y="364067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/>
            <p:cNvCxnSpPr>
              <a:cxnSpLocks/>
            </p:cNvCxnSpPr>
            <p:nvPr/>
          </p:nvCxnSpPr>
          <p:spPr>
            <a:xfrm flipV="1">
              <a:off x="886658" y="4173826"/>
              <a:ext cx="1064008" cy="77001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4" idx="0"/>
              <a:endCxn id="29" idx="4"/>
            </p:cNvCxnSpPr>
            <p:nvPr/>
          </p:nvCxnSpPr>
          <p:spPr>
            <a:xfrm flipV="1">
              <a:off x="1948700" y="4172627"/>
              <a:ext cx="267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 flipV="1">
              <a:off x="1947176" y="4176782"/>
              <a:ext cx="129760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  <a:endCxn id="55" idx="4"/>
            </p:cNvCxnSpPr>
            <p:nvPr/>
          </p:nvCxnSpPr>
          <p:spPr>
            <a:xfrm flipV="1">
              <a:off x="885679" y="2875853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cxnSpLocks/>
              <a:endCxn id="55" idx="4"/>
            </p:cNvCxnSpPr>
            <p:nvPr/>
          </p:nvCxnSpPr>
          <p:spPr>
            <a:xfrm flipH="1" flipV="1">
              <a:off x="1948699" y="2875853"/>
              <a:ext cx="2671" cy="706119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  <a:endCxn id="55" idx="4"/>
            </p:cNvCxnSpPr>
            <p:nvPr/>
          </p:nvCxnSpPr>
          <p:spPr>
            <a:xfrm flipH="1" flipV="1">
              <a:off x="1948699" y="2875853"/>
              <a:ext cx="1297606" cy="708455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cxnSpLocks/>
              <a:endCxn id="6" idx="4"/>
            </p:cNvCxnSpPr>
            <p:nvPr/>
          </p:nvCxnSpPr>
          <p:spPr>
            <a:xfrm flipV="1">
              <a:off x="885889" y="4174963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D9B93F6-A1DB-4E73-9F2D-60DC413E8844}"/>
                </a:ext>
              </a:extLst>
            </p:cNvPr>
            <p:cNvSpPr/>
            <p:nvPr/>
          </p:nvSpPr>
          <p:spPr>
            <a:xfrm>
              <a:off x="2298764" y="495182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C31ECB4-1616-4878-9E83-2381E8E468FB}"/>
                </a:ext>
              </a:extLst>
            </p:cNvPr>
            <p:cNvSpPr/>
            <p:nvPr/>
          </p:nvSpPr>
          <p:spPr>
            <a:xfrm>
              <a:off x="2941069" y="495182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042BB9-722D-4882-987D-788B3E93DA57}"/>
                </a:ext>
              </a:extLst>
            </p:cNvPr>
            <p:cNvCxnSpPr>
              <a:cxnSpLocks/>
              <a:stCxn id="43" idx="0"/>
              <a:endCxn id="29" idx="4"/>
            </p:cNvCxnSpPr>
            <p:nvPr/>
          </p:nvCxnSpPr>
          <p:spPr>
            <a:xfrm flipH="1" flipV="1">
              <a:off x="1951370" y="4172627"/>
              <a:ext cx="63965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AE76773-0631-4036-983D-A190E8132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9496" y="4175988"/>
              <a:ext cx="65528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A5632A4-0756-424C-A27A-059BC6170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1801" y="4175988"/>
              <a:ext cx="12980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9ED9066-1044-4774-AE64-16C6EA3187FB}"/>
                </a:ext>
              </a:extLst>
            </p:cNvPr>
            <p:cNvGrpSpPr/>
            <p:nvPr/>
          </p:nvGrpSpPr>
          <p:grpSpPr>
            <a:xfrm>
              <a:off x="2934238" y="3583323"/>
              <a:ext cx="624133" cy="660401"/>
              <a:chOff x="2936973" y="3583323"/>
              <a:chExt cx="624133" cy="66040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>
                <a:cxnSpLocks/>
                <a:stCxn id="6" idx="2"/>
                <a:endCxn id="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C152D804-3D68-4A0B-B591-54F8A9989CD0}"/>
                  </a:ext>
                </a:extLst>
              </p:cNvPr>
              <p:cNvSpPr/>
              <p:nvPr/>
            </p:nvSpPr>
            <p:spPr>
              <a:xfrm>
                <a:off x="2936973" y="3583323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1FEA0F6-DFBB-425A-B70E-7A3BB95BF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9846" y="4174446"/>
              <a:ext cx="1281955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C45DFDB-877C-47EF-BD5F-3FF40F0C1DDF}"/>
                </a:ext>
              </a:extLst>
            </p:cNvPr>
            <p:cNvGrpSpPr/>
            <p:nvPr/>
          </p:nvGrpSpPr>
          <p:grpSpPr>
            <a:xfrm>
              <a:off x="1655947" y="3580987"/>
              <a:ext cx="590844" cy="660401"/>
              <a:chOff x="1655947" y="3590177"/>
              <a:chExt cx="590844" cy="66040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655948" y="3590974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1" y="3646733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32" name="Straight Connector 31"/>
              <p:cNvCxnSpPr>
                <a:cxnSpLocks/>
                <a:stCxn id="29" idx="2"/>
                <a:endCxn id="29" idx="6"/>
              </p:cNvCxnSpPr>
              <p:nvPr/>
            </p:nvCxnSpPr>
            <p:spPr>
              <a:xfrm>
                <a:off x="1655948" y="3886396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A02E51A-BB5F-46E6-A1A2-74310E4652FA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3860022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A02E51A-BB5F-46E6-A1A2-74310E4652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3860022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8496D584-5120-4692-AD63-19F3A0188DFA}"/>
                  </a:ext>
                </a:extLst>
              </p:cNvPr>
              <p:cNvSpPr/>
              <p:nvPr/>
            </p:nvSpPr>
            <p:spPr>
              <a:xfrm>
                <a:off x="1655947" y="3590177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72871F5-08A9-4D61-8D0E-CD6E9579D9A7}"/>
                </a:ext>
              </a:extLst>
            </p:cNvPr>
            <p:cNvGrpSpPr/>
            <p:nvPr/>
          </p:nvGrpSpPr>
          <p:grpSpPr>
            <a:xfrm>
              <a:off x="1653277" y="2285010"/>
              <a:ext cx="590843" cy="660472"/>
              <a:chOff x="1653277" y="2285010"/>
              <a:chExt cx="590843" cy="66047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653277" y="2285010"/>
                <a:ext cx="590843" cy="590843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58" name="Straight Connector 57"/>
              <p:cNvCxnSpPr>
                <a:cxnSpLocks/>
                <a:stCxn id="55" idx="2"/>
                <a:endCxn id="55" idx="6"/>
              </p:cNvCxnSpPr>
              <p:nvPr/>
            </p:nvCxnSpPr>
            <p:spPr>
              <a:xfrm>
                <a:off x="1653277" y="2580432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F5F56DA-43D7-45EC-9AB2-9DCB368C1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699" y="2874814"/>
              <a:ext cx="1304947" cy="70577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F5DF0A7-6228-475F-A0F6-6D26265798DF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V="1">
              <a:off x="3246305" y="2875146"/>
              <a:ext cx="7342" cy="70810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E175E3D-6E88-48BF-8579-D268018AB663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V="1">
              <a:off x="885679" y="2875146"/>
              <a:ext cx="2367968" cy="764662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27AFCE6-F20E-4A36-9572-0FD72914FB8B}"/>
                </a:ext>
              </a:extLst>
            </p:cNvPr>
            <p:cNvGrpSpPr/>
            <p:nvPr/>
          </p:nvGrpSpPr>
          <p:grpSpPr>
            <a:xfrm>
              <a:off x="2958225" y="2284303"/>
              <a:ext cx="590843" cy="660472"/>
              <a:chOff x="2926060" y="2284303"/>
              <a:chExt cx="590843" cy="66047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902C150-2586-43E9-9A68-81BC1120ED01}"/>
                  </a:ext>
                </a:extLst>
              </p:cNvPr>
              <p:cNvGrpSpPr/>
              <p:nvPr/>
            </p:nvGrpSpPr>
            <p:grpSpPr>
              <a:xfrm>
                <a:off x="2926060" y="2284303"/>
                <a:ext cx="590843" cy="590843"/>
                <a:chOff x="2937470" y="3584049"/>
                <a:chExt cx="590843" cy="590843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D049864-ED4E-457C-9C84-55B94EA6FA13}"/>
                    </a:ext>
                  </a:extLst>
                </p:cNvPr>
                <p:cNvSpPr/>
                <p:nvPr/>
              </p:nvSpPr>
              <p:spPr>
                <a:xfrm>
                  <a:off x="2937470" y="3584049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83BBBD62-3C38-4753-A0B9-2D3BF5B14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512E3FA-7C10-4472-A4B2-3EFD95CC1D56}"/>
                    </a:ext>
                  </a:extLst>
                </p:cNvPr>
                <p:cNvCxnSpPr>
                  <a:cxnSpLocks/>
                  <a:stCxn id="62" idx="2"/>
                  <a:endCxn id="62" idx="6"/>
                </p:cNvCxnSpPr>
                <p:nvPr/>
              </p:nvCxnSpPr>
              <p:spPr>
                <a:xfrm>
                  <a:off x="2937470" y="3879471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20F1A8E-2350-42BD-B65E-1460E6EC8B9C}"/>
                    </a:ext>
                  </a:extLst>
                </p:cNvPr>
                <p:cNvSpPr txBox="1"/>
                <p:nvPr/>
              </p:nvSpPr>
              <p:spPr>
                <a:xfrm>
                  <a:off x="1558644" y="552164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20F1A8E-2350-42BD-B65E-1460E6EC8B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21641"/>
                  <a:ext cx="723798" cy="215444"/>
                </a:xfrm>
                <a:prstGeom prst="rect">
                  <a:avLst/>
                </a:prstGeom>
                <a:blipFill>
                  <a:blip r:embed="rId11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37022D7-F9CF-4848-9D61-9E0F3A9865B1}"/>
                    </a:ext>
                  </a:extLst>
                </p:cNvPr>
                <p:cNvSpPr txBox="1"/>
                <p:nvPr/>
              </p:nvSpPr>
              <p:spPr>
                <a:xfrm>
                  <a:off x="2233415" y="552164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37022D7-F9CF-4848-9D61-9E0F3A986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21641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DBE5CF2-ACDC-4F9F-BDD7-FC27B049651B}"/>
                    </a:ext>
                  </a:extLst>
                </p:cNvPr>
                <p:cNvSpPr txBox="1"/>
                <p:nvPr/>
              </p:nvSpPr>
              <p:spPr>
                <a:xfrm>
                  <a:off x="2871426" y="552164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DBE5CF2-ACDC-4F9F-BDD7-FC27B04965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2164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43EFE2D-6B5B-4141-B823-F81BAE7C81DF}"/>
                    </a:ext>
                  </a:extLst>
                </p:cNvPr>
                <p:cNvSpPr txBox="1"/>
                <p:nvPr/>
              </p:nvSpPr>
              <p:spPr>
                <a:xfrm>
                  <a:off x="158906" y="4064952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43EFE2D-6B5B-4141-B823-F81BAE7C8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4952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061F111-2450-491B-A6E2-F68B3CFA580E}"/>
                    </a:ext>
                  </a:extLst>
                </p:cNvPr>
                <p:cNvSpPr txBox="1"/>
                <p:nvPr/>
              </p:nvSpPr>
              <p:spPr>
                <a:xfrm>
                  <a:off x="1301551" y="4064952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061F111-2450-491B-A6E2-F68B3CFA5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4952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A66E9EB-5286-4DEA-B8B8-F5B80861E17B}"/>
                    </a:ext>
                  </a:extLst>
                </p:cNvPr>
                <p:cNvSpPr txBox="1"/>
                <p:nvPr/>
              </p:nvSpPr>
              <p:spPr>
                <a:xfrm>
                  <a:off x="2536416" y="40530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A66E9EB-5286-4DEA-B8B8-F5B80861E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53009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47BA92E-CFB9-4C47-9672-0DBEF5D118A6}"/>
                    </a:ext>
                  </a:extLst>
                </p:cNvPr>
                <p:cNvSpPr txBox="1"/>
                <p:nvPr/>
              </p:nvSpPr>
              <p:spPr>
                <a:xfrm>
                  <a:off x="1256366" y="2719382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47BA92E-CFB9-4C47-9672-0DBEF5D11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9382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7F48FB2-5F6B-4E01-A062-60D8F9EC6909}"/>
                    </a:ext>
                  </a:extLst>
                </p:cNvPr>
                <p:cNvSpPr txBox="1"/>
                <p:nvPr/>
              </p:nvSpPr>
              <p:spPr>
                <a:xfrm>
                  <a:off x="2487385" y="2713962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7F48FB2-5F6B-4E01-A062-60D8F9EC6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3962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2477C43-1DCA-4AA6-AABA-75B21ABB1D53}"/>
                </a:ext>
              </a:extLst>
            </p:cNvPr>
            <p:cNvSpPr/>
            <p:nvPr/>
          </p:nvSpPr>
          <p:spPr>
            <a:xfrm>
              <a:off x="592926" y="3639879"/>
              <a:ext cx="590843" cy="590843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C175320-0B30-4A87-BEF4-6448D6460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133" y="4173826"/>
              <a:ext cx="1064008" cy="77001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3111128-1BCA-4469-B7CD-49DFFB267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175" y="4171830"/>
              <a:ext cx="267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30C5D92-37A5-4AA0-B08E-6B3BA2599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364" y="4175985"/>
              <a:ext cx="2360416" cy="77686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8B32198-B442-402B-86CD-8A8AA8126CFB}"/>
                </a:ext>
              </a:extLst>
            </p:cNvPr>
            <p:cNvSpPr/>
            <p:nvPr/>
          </p:nvSpPr>
          <p:spPr>
            <a:xfrm>
              <a:off x="2299569" y="495182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AE35C2B-C809-4E54-BD28-C55B29406C59}"/>
                </a:ext>
              </a:extLst>
            </p:cNvPr>
            <p:cNvSpPr/>
            <p:nvPr/>
          </p:nvSpPr>
          <p:spPr>
            <a:xfrm>
              <a:off x="2941874" y="495182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6CCEE74-C818-48EB-9870-BBE766C3482F}"/>
                </a:ext>
              </a:extLst>
            </p:cNvPr>
            <p:cNvSpPr/>
            <p:nvPr/>
          </p:nvSpPr>
          <p:spPr>
            <a:xfrm>
              <a:off x="1653002" y="4951827"/>
              <a:ext cx="590843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ADDFA90-E634-4B24-9D3A-6E02DE5CECB1}"/>
                </a:ext>
              </a:extLst>
            </p:cNvPr>
            <p:cNvSpPr/>
            <p:nvPr/>
          </p:nvSpPr>
          <p:spPr>
            <a:xfrm>
              <a:off x="592926" y="4951829"/>
              <a:ext cx="590843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B3D7D37-6E74-45B0-A8E5-8A32C4F0E680}"/>
                </a:ext>
              </a:extLst>
            </p:cNvPr>
            <p:cNvSpPr/>
            <p:nvPr/>
          </p:nvSpPr>
          <p:spPr>
            <a:xfrm>
              <a:off x="2299293" y="4951827"/>
              <a:ext cx="584512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5B94D058-B658-4AA7-8438-87E8FBABD6D3}"/>
                </a:ext>
              </a:extLst>
            </p:cNvPr>
            <p:cNvSpPr/>
            <p:nvPr/>
          </p:nvSpPr>
          <p:spPr>
            <a:xfrm>
              <a:off x="2941598" y="4951827"/>
              <a:ext cx="584512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</p:grp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E6FF6B37-B281-48AE-8BE2-9D2D081A3BE8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9DFC9230-9F54-48D4-BCFD-7085F8A22CFA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0B8E826B-8988-40C5-9D8B-D231794DC1D6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000" dirty="0"/>
                  <a:t>k = 1..l</a:t>
                </a: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523220"/>
              </a:xfrm>
              <a:prstGeom prst="rect">
                <a:avLst/>
              </a:prstGeom>
              <a:blipFill>
                <a:blip r:embed="rId19"/>
                <a:stretch>
                  <a:fillRect r="-33708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569336-2AFA-4247-8142-9A45778610A6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569336-2AFA-4247-8142-9A4577861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20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2B59A7-D52B-47CB-B25A-6B64DEF03ECE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2B59A7-D52B-47CB-B25A-6B64DEF03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21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Multilayer </a:t>
            </a:r>
            <a:r>
              <a:rPr lang="en-US" sz="3200" dirty="0" err="1">
                <a:latin typeface="Century Gothic" panose="020B0502020202020204" pitchFamily="34" charset="0"/>
              </a:rPr>
              <a:t>Perceptrons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68A6E5-D988-47F8-AB61-1B6431D7351C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68A6E5-D988-47F8-AB61-1B6431D73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3615616-C858-4281-B587-7E1410878435}"/>
                  </a:ext>
                </a:extLst>
              </p:cNvPr>
              <p:cNvSpPr txBox="1"/>
              <p:nvPr/>
            </p:nvSpPr>
            <p:spPr>
              <a:xfrm>
                <a:off x="3676631" y="4148564"/>
                <a:ext cx="1317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𝑠𝑢𝑏𝑠𝑐𝑟𝑖𝑝𝑡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3615616-C858-4281-B587-7E1410878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31" y="4148564"/>
                <a:ext cx="1317219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F264734-95D9-4650-9694-45E2818254A6}"/>
                  </a:ext>
                </a:extLst>
              </p:cNvPr>
              <p:cNvSpPr txBox="1"/>
              <p:nvPr/>
            </p:nvSpPr>
            <p:spPr>
              <a:xfrm>
                <a:off x="3677396" y="5229154"/>
                <a:ext cx="1322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𝑠𝑢𝑏𝑠𝑐𝑟𝑖𝑝𝑡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F264734-95D9-4650-9694-45E281825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396" y="5229154"/>
                <a:ext cx="1322542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807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7413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374"/>
            <a:chOff x="158906" y="2282568"/>
            <a:chExt cx="3436318" cy="345137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972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1976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830" y="2875664"/>
              <a:ext cx="1" cy="705063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062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932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932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59560" y="2282568"/>
              <a:ext cx="590843" cy="659064"/>
              <a:chOff x="2927395" y="2285711"/>
              <a:chExt cx="590843" cy="65906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7395" y="2285711"/>
                <a:ext cx="590843" cy="590843"/>
                <a:chOff x="2938805" y="358545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38805" y="3585457"/>
                  <a:ext cx="590843" cy="590843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38805" y="388087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7960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358"/>
              <a:ext cx="1062745" cy="77838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1453866"/>
                  </p:ext>
                </p:extLst>
              </p:nvPr>
            </p:nvGraphicFramePr>
            <p:xfrm>
              <a:off x="4056387" y="2288962"/>
              <a:ext cx="6834062" cy="4456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7106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616831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584046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636079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.7  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4379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.8004– .05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.8004(1 – .8004)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194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.1502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25030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1453866"/>
                  </p:ext>
                </p:extLst>
              </p:nvPr>
            </p:nvGraphicFramePr>
            <p:xfrm>
              <a:off x="4056387" y="2288962"/>
              <a:ext cx="6834062" cy="4456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7106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616831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584046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636079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10" t="-909" r="-585366" b="-57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2264" t="-909" r="-262264" b="-57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15" t="-909" r="-63915" b="-57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7472" t="-909" r="-743" b="-57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93224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2264" t="-72549" r="-262264" b="-3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15" t="-72549" r="-63915" b="-3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7472" t="-72549" r="-743" b="-3156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8713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10" t="-184615" r="-585366" b="-237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2264" t="-184615" r="-262264" b="-237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15" t="-184615" r="-63915" b="-237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7472" t="-184615" r="-743" b="-237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871347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2264" t="-284615" r="-262264" b="-137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blipFill>
                          <a:blip r:embed="rId21"/>
                          <a:stretch>
                            <a:fillRect l="-101415" t="-284615" r="-63915" b="-137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7472" t="-284615" r="-743" b="-137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2264" t="-901639" r="-26226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.7  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4379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2264" t="-1001639" r="-26226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.8004(1 – .8004)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194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2264" t="-1101639" r="-26226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25030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4752E54C-F165-469D-A786-2195ED17E257}"/>
              </a:ext>
            </a:extLst>
          </p:cNvPr>
          <p:cNvSpPr/>
          <p:nvPr/>
        </p:nvSpPr>
        <p:spPr>
          <a:xfrm>
            <a:off x="1381205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83C504-0454-41A6-84F7-9AC164C7DCD7}"/>
              </a:ext>
            </a:extLst>
          </p:cNvPr>
          <p:cNvSpPr/>
          <p:nvPr/>
        </p:nvSpPr>
        <p:spPr>
          <a:xfrm>
            <a:off x="1381205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AEDEB78-C1D2-4AEC-A44D-0FBEF6FF7236}"/>
              </a:ext>
            </a:extLst>
          </p:cNvPr>
          <p:cNvSpPr/>
          <p:nvPr/>
        </p:nvSpPr>
        <p:spPr>
          <a:xfrm>
            <a:off x="2751280" y="1486097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B89D4A1-0001-4A08-A035-4394AB38277C}"/>
              </a:ext>
            </a:extLst>
          </p:cNvPr>
          <p:cNvSpPr/>
          <p:nvPr/>
        </p:nvSpPr>
        <p:spPr>
          <a:xfrm>
            <a:off x="2751280" y="841791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7FE06D9-35C6-4A56-91A4-E9F3A644F199}"/>
                  </a:ext>
                </a:extLst>
              </p:cNvPr>
              <p:cNvSpPr txBox="1"/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7FE06D9-35C6-4A56-91A4-E9F3A644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7191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72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97580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374"/>
            <a:chOff x="158906" y="2282568"/>
            <a:chExt cx="3436318" cy="345137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972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1976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830" y="2875664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062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932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932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59560" y="2282568"/>
              <a:ext cx="590843" cy="659064"/>
              <a:chOff x="2927395" y="2285711"/>
              <a:chExt cx="590843" cy="65906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7395" y="2285711"/>
                <a:ext cx="590843" cy="590843"/>
                <a:chOff x="2938805" y="358545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38805" y="3585457"/>
                  <a:ext cx="590843" cy="59084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38805" y="388087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7960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358"/>
              <a:ext cx="1062745" cy="77838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5"/>
            <a:ext cx="2315868" cy="64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8605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4998716"/>
                  </p:ext>
                </p:extLst>
              </p:nvPr>
            </p:nvGraphicFramePr>
            <p:xfrm>
              <a:off x="4056387" y="2285711"/>
              <a:ext cx="6834062" cy="2343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970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634233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584045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636079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.1502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.9866(1−.9866)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 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.0020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4998716"/>
                  </p:ext>
                </p:extLst>
              </p:nvPr>
            </p:nvGraphicFramePr>
            <p:xfrm>
              <a:off x="4056387" y="2285711"/>
              <a:ext cx="6834062" cy="2343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970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634233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584045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636079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21" t="-909" r="-598137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0448" t="-909" r="-259328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15" t="-909" r="-63915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7472" t="-909" r="-743" b="-25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93224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0448" t="-72078" r="-259328" b="-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15" t="-72078" r="-63915" b="-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7472" t="-72078" r="-743" b="-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21" t="-434426" r="-59813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0448" t="-434426" r="-25932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15" t="-434426" r="-6391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7472" t="-434426" r="-74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0448" t="-534426" r="-25932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8E28989-45FA-4CA2-904C-102AC6A53A2F}"/>
                  </a:ext>
                </a:extLst>
              </p:cNvPr>
              <p:cNvSpPr txBox="1"/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8E28989-45FA-4CA2-904C-102AC6A53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7191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8812BC08-32E6-432C-A31E-BB6185F0D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11036"/>
              </p:ext>
            </p:extLst>
          </p:nvPr>
        </p:nvGraphicFramePr>
        <p:xfrm>
          <a:off x="5945856" y="548217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A4ED18E-7EDE-477F-BF0B-7C27FDB7847A}"/>
                  </a:ext>
                </a:extLst>
              </p:cNvPr>
              <p:cNvSpPr txBox="1"/>
              <p:nvPr/>
            </p:nvSpPr>
            <p:spPr>
              <a:xfrm>
                <a:off x="6461586" y="513972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A4ED18E-7EDE-477F-BF0B-7C27FDB7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586" y="5139720"/>
                <a:ext cx="543264" cy="369332"/>
              </a:xfrm>
              <a:prstGeom prst="rect">
                <a:avLst/>
              </a:prstGeom>
              <a:blipFill>
                <a:blip r:embed="rId25"/>
                <a:stretch>
                  <a:fillRect r="-5842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745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30161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68396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8962"/>
            <a:ext cx="3436318" cy="3451374"/>
            <a:chOff x="158906" y="2282568"/>
            <a:chExt cx="3436318" cy="345137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972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1976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830" y="2875664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062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932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932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59560" y="2282568"/>
              <a:ext cx="590843" cy="659064"/>
              <a:chOff x="2927395" y="2285711"/>
              <a:chExt cx="590843" cy="65906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7395" y="2285711"/>
                <a:ext cx="590843" cy="590843"/>
                <a:chOff x="2938805" y="358545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38805" y="3585457"/>
                  <a:ext cx="590843" cy="59084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38805" y="388087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8014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903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78169" y="814722"/>
            <a:ext cx="86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5"/>
            <a:ext cx="2315868" cy="64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r>
              <a:rPr lang="en-US" dirty="0"/>
              <a:t>  Desired  -  y1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8605" y="1445553"/>
            <a:ext cx="86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8812BC08-32E6-432C-A31E-BB6185F0D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80815"/>
              </p:ext>
            </p:extLst>
          </p:nvPr>
        </p:nvGraphicFramePr>
        <p:xfrm>
          <a:off x="7796442" y="2499649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.0604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.0332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.1134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.0427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-.2929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-.1658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.2193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.1129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A4ED18E-7EDE-477F-BF0B-7C27FDB7847A}"/>
                  </a:ext>
                </a:extLst>
              </p:cNvPr>
              <p:cNvSpPr txBox="1"/>
              <p:nvPr/>
            </p:nvSpPr>
            <p:spPr>
              <a:xfrm>
                <a:off x="8312172" y="215719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A4ED18E-7EDE-477F-BF0B-7C27FDB7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2157192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r="-5842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007FD6B7-EC68-42A2-B73E-8E0EB7A0F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25926"/>
              </p:ext>
            </p:extLst>
          </p:nvPr>
        </p:nvGraphicFramePr>
        <p:xfrm>
          <a:off x="9997508" y="2501192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.3447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.4816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.2929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.4176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.2930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.4191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4CD9F45-B58B-4012-A775-8E0AD26F4BA4}"/>
                  </a:ext>
                </a:extLst>
              </p:cNvPr>
              <p:cNvSpPr txBox="1"/>
              <p:nvPr/>
            </p:nvSpPr>
            <p:spPr>
              <a:xfrm>
                <a:off x="10513237" y="2156563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4CD9F45-B58B-4012-A775-8E0AD26F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2156563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6067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B2BE0C40-1AC8-4FC6-958B-143879E66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33872"/>
              </p:ext>
            </p:extLst>
          </p:nvPr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26A2ACD-4A39-4005-BE0F-77B80CABED07}"/>
              </a:ext>
            </a:extLst>
          </p:cNvPr>
          <p:cNvSpPr txBox="1"/>
          <p:nvPr/>
        </p:nvSpPr>
        <p:spPr>
          <a:xfrm>
            <a:off x="4176590" y="1255876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 =1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AD058-F39D-4EF5-8B48-DC2D0862EEC4}"/>
              </a:ext>
            </a:extLst>
          </p:cNvPr>
          <p:cNvSpPr txBox="1"/>
          <p:nvPr/>
        </p:nvSpPr>
        <p:spPr>
          <a:xfrm>
            <a:off x="4217982" y="1549847"/>
            <a:ext cx="46166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585CC3-7028-4E43-92AC-F859B88F145C}"/>
              </a:ext>
            </a:extLst>
          </p:cNvPr>
          <p:cNvSpPr txBox="1"/>
          <p:nvPr/>
        </p:nvSpPr>
        <p:spPr>
          <a:xfrm>
            <a:off x="4163570" y="1909131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 =4</a:t>
            </a:r>
          </a:p>
        </p:txBody>
      </p: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0DE930A8-4BDD-4044-BE52-2DDAB8642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08262"/>
              </p:ext>
            </p:extLst>
          </p:nvPr>
        </p:nvGraphicFramePr>
        <p:xfrm>
          <a:off x="9997508" y="4058432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.4966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.0039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.4971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.0038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.0021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BB7BC66F-73CA-48E8-9C97-9991C1CFB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05205"/>
              </p:ext>
            </p:extLst>
          </p:nvPr>
        </p:nvGraphicFramePr>
        <p:xfrm>
          <a:off x="7796442" y="4056260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.4994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.4997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.0989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.1996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.3029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.4017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.4978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.5989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461142B-B580-48D8-B3E0-7BC29691AF1D}"/>
                  </a:ext>
                </a:extLst>
              </p:cNvPr>
              <p:cNvSpPr txBox="1"/>
              <p:nvPr/>
            </p:nvSpPr>
            <p:spPr>
              <a:xfrm>
                <a:off x="8312172" y="3713803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461142B-B580-48D8-B3E0-7BC29691A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3713803"/>
                <a:ext cx="543264" cy="369332"/>
              </a:xfrm>
              <a:prstGeom prst="rect">
                <a:avLst/>
              </a:prstGeom>
              <a:blipFill>
                <a:blip r:embed="rId25"/>
                <a:stretch>
                  <a:fillRect r="-9550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2901D72-A38A-460D-94F4-36866C960D12}"/>
                  </a:ext>
                </a:extLst>
              </p:cNvPr>
              <p:cNvSpPr txBox="1"/>
              <p:nvPr/>
            </p:nvSpPr>
            <p:spPr>
              <a:xfrm>
                <a:off x="10513237" y="3713803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2901D72-A38A-460D-94F4-36866C960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3713803"/>
                <a:ext cx="543264" cy="369332"/>
              </a:xfrm>
              <a:prstGeom prst="rect">
                <a:avLst/>
              </a:prstGeom>
              <a:blipFill>
                <a:blip r:embed="rId26"/>
                <a:stretch>
                  <a:fillRect r="-887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E919C-F82A-41AF-8E97-FD2EE80E4E00}"/>
                  </a:ext>
                </a:extLst>
              </p:cNvPr>
              <p:cNvSpPr txBox="1"/>
              <p:nvPr/>
            </p:nvSpPr>
            <p:spPr>
              <a:xfrm>
                <a:off x="4265419" y="3476330"/>
                <a:ext cx="3269369" cy="669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.01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E919C-F82A-41AF-8E97-FD2EE80E4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19" y="3476330"/>
                <a:ext cx="3269369" cy="669992"/>
              </a:xfrm>
              <a:prstGeom prst="rect">
                <a:avLst/>
              </a:prstGeom>
              <a:blipFill>
                <a:blip r:embed="rId27"/>
                <a:stretch>
                  <a:fillRect l="-1487" t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F21DBA-04B6-4737-911A-BFB3A1F5A345}"/>
              </a:ext>
            </a:extLst>
          </p:cNvPr>
          <p:cNvSpPr txBox="1"/>
          <p:nvPr/>
        </p:nvSpPr>
        <p:spPr>
          <a:xfrm>
            <a:off x="4222803" y="2804760"/>
            <a:ext cx="281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Optimizer: </a:t>
            </a:r>
          </a:p>
          <a:p>
            <a:r>
              <a:rPr lang="en-US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451053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/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.8896−.1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=.7986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=.7986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blipFill>
                <a:blip r:embed="rId2"/>
                <a:stretch>
                  <a:fillRect l="-1911" r="-8917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/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.0982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.7896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blipFill>
                <a:blip r:embed="rId3"/>
                <a:stretch>
                  <a:fillRect l="-1471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6082173" y="2559555"/>
            <a:ext cx="310863" cy="308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8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53422" y="2720667"/>
            <a:ext cx="107852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93194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522790" y="2717766"/>
            <a:ext cx="11516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 r="-3090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7674460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.3117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5106821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69000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8265303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/>
                  <a:t>.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 l="-272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1∗.0775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/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*.0775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blipFill>
                <a:blip r:embed="rId29"/>
                <a:stretch>
                  <a:fillRect l="-1639" t="-348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71E984-1CCB-453F-86EC-307FFCD82798}"/>
              </a:ext>
            </a:extLst>
          </p:cNvPr>
          <p:cNvCxnSpPr>
            <a:cxnSpLocks/>
          </p:cNvCxnSpPr>
          <p:nvPr/>
        </p:nvCxnSpPr>
        <p:spPr>
          <a:xfrm flipH="1">
            <a:off x="6829128" y="3672316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3AE14A0-AA92-4590-B14A-5B311284C89C}"/>
              </a:ext>
            </a:extLst>
          </p:cNvPr>
          <p:cNvCxnSpPr>
            <a:cxnSpLocks/>
          </p:cNvCxnSpPr>
          <p:nvPr/>
        </p:nvCxnSpPr>
        <p:spPr>
          <a:xfrm flipH="1">
            <a:off x="7416902" y="2727042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/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/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blipFill>
                <a:blip r:embed="rId3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AC81CCE-FCBA-4689-B6CD-3E7C971EDC2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920661" y="4020381"/>
            <a:ext cx="6283026" cy="228811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BC5D9ED-0D91-4EE5-A694-52C35E6ABEED}"/>
              </a:ext>
            </a:extLst>
          </p:cNvPr>
          <p:cNvSpPr txBox="1"/>
          <p:nvPr/>
        </p:nvSpPr>
        <p:spPr>
          <a:xfrm>
            <a:off x="4957976" y="6144284"/>
            <a:ext cx="61113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2"/>
              </a:rPr>
              <a:t>CS 230 - Recurrent Neural Networks </a:t>
            </a:r>
            <a:r>
              <a:rPr lang="en-US" sz="800" dirty="0" err="1">
                <a:hlinkClick r:id="rId32"/>
              </a:rPr>
              <a:t>Cheatsheet</a:t>
            </a:r>
            <a:r>
              <a:rPr lang="en-US" sz="800" dirty="0">
                <a:hlinkClick r:id="rId32"/>
              </a:rPr>
              <a:t> (stanford.edu)</a:t>
            </a:r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80272-C3E4-4D29-B473-4ECCA33FE15D}"/>
              </a:ext>
            </a:extLst>
          </p:cNvPr>
          <p:cNvSpPr txBox="1"/>
          <p:nvPr/>
        </p:nvSpPr>
        <p:spPr>
          <a:xfrm>
            <a:off x="9185239" y="3866492"/>
            <a:ext cx="1671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Rectified Linear Unit</a:t>
            </a:r>
          </a:p>
        </p:txBody>
      </p:sp>
    </p:spTree>
    <p:extLst>
      <p:ext uri="{BB962C8B-B14F-4D97-AF65-F5344CB8AC3E}">
        <p14:creationId xmlns:p14="http://schemas.microsoft.com/office/powerpoint/2010/main" val="4248773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Character Prediction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EB6E0F6-477C-4853-9112-CAB18F98EDE9}"/>
              </a:ext>
            </a:extLst>
          </p:cNvPr>
          <p:cNvSpPr/>
          <p:nvPr/>
        </p:nvSpPr>
        <p:spPr>
          <a:xfrm>
            <a:off x="1653278" y="4953053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6BFDAC-7DD3-447B-A2B0-3CD0BEBF0385}"/>
              </a:ext>
            </a:extLst>
          </p:cNvPr>
          <p:cNvSpPr/>
          <p:nvPr/>
        </p:nvSpPr>
        <p:spPr>
          <a:xfrm>
            <a:off x="2298764" y="4954560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C25CBCA-848B-4D69-B2F3-40D7ADEB69F5}"/>
              </a:ext>
            </a:extLst>
          </p:cNvPr>
          <p:cNvSpPr/>
          <p:nvPr/>
        </p:nvSpPr>
        <p:spPr>
          <a:xfrm>
            <a:off x="2941069" y="4953053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x4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EB105F0-8D38-4EA8-B586-79956A26F547}"/>
              </a:ext>
            </a:extLst>
          </p:cNvPr>
          <p:cNvGrpSpPr/>
          <p:nvPr/>
        </p:nvGrpSpPr>
        <p:grpSpPr>
          <a:xfrm>
            <a:off x="1655947" y="2188039"/>
            <a:ext cx="590843" cy="659604"/>
            <a:chOff x="1655947" y="2285878"/>
            <a:chExt cx="590843" cy="659604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41BCEA7-06BF-4180-8AA2-2BEAC4EC1E3F}"/>
                </a:ext>
              </a:extLst>
            </p:cNvPr>
            <p:cNvSpPr/>
            <p:nvPr/>
          </p:nvSpPr>
          <p:spPr>
            <a:xfrm>
              <a:off x="1655947" y="228587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FBE12A8A-A794-43EC-9D33-B034D917C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2341637"/>
              <a:ext cx="248505" cy="170532"/>
            </a:xfrm>
            <a:prstGeom prst="rect">
              <a:avLst/>
            </a:prstGeom>
          </p:spPr>
        </p:pic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08E560B-5593-4366-A471-572CD7D3B285}"/>
                </a:ext>
              </a:extLst>
            </p:cNvPr>
            <p:cNvCxnSpPr>
              <a:cxnSpLocks/>
              <a:stCxn id="202" idx="2"/>
              <a:endCxn id="202" idx="6"/>
            </p:cNvCxnSpPr>
            <p:nvPr/>
          </p:nvCxnSpPr>
          <p:spPr>
            <a:xfrm>
              <a:off x="1655947" y="258130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/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7DF87FC-D3E0-4006-8039-F5CFA2AB91F5}"/>
              </a:ext>
            </a:extLst>
          </p:cNvPr>
          <p:cNvGrpSpPr/>
          <p:nvPr/>
        </p:nvGrpSpPr>
        <p:grpSpPr>
          <a:xfrm>
            <a:off x="2959560" y="2187872"/>
            <a:ext cx="590843" cy="659064"/>
            <a:chOff x="2927395" y="2285711"/>
            <a:chExt cx="590843" cy="659064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AB11E5D-58FF-4514-BF37-6232FF3F4148}"/>
                </a:ext>
              </a:extLst>
            </p:cNvPr>
            <p:cNvGrpSpPr/>
            <p:nvPr/>
          </p:nvGrpSpPr>
          <p:grpSpPr>
            <a:xfrm>
              <a:off x="2927395" y="2285711"/>
              <a:ext cx="590843" cy="590843"/>
              <a:chOff x="2938805" y="3585457"/>
              <a:chExt cx="590843" cy="590843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02A35C2A-CB9C-4444-9656-BF36430E5B04}"/>
                  </a:ext>
                </a:extLst>
              </p:cNvPr>
              <p:cNvSpPr/>
              <p:nvPr/>
            </p:nvSpPr>
            <p:spPr>
              <a:xfrm>
                <a:off x="2938805" y="3585457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B85535E1-5870-4EB5-B8E2-4197101F9C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095593" y="3640676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315DFBB-BBDC-4D41-99E5-2D0C9A6F8F68}"/>
                  </a:ext>
                </a:extLst>
              </p:cNvPr>
              <p:cNvCxnSpPr>
                <a:cxnSpLocks/>
                <a:stCxn id="199" idx="2"/>
                <a:endCxn id="199" idx="6"/>
              </p:cNvCxnSpPr>
              <p:nvPr/>
            </p:nvCxnSpPr>
            <p:spPr>
              <a:xfrm>
                <a:off x="2938805" y="3880879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/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7429EA0-04A6-4405-A677-3E9CFA7C08B3}"/>
                  </a:ext>
                </a:extLst>
              </p:cNvPr>
              <p:cNvSpPr txBox="1"/>
              <p:nvPr/>
            </p:nvSpPr>
            <p:spPr>
              <a:xfrm>
                <a:off x="1558644" y="5524892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7429EA0-04A6-4405-A677-3E9CFA7C0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44" y="5524892"/>
                <a:ext cx="723798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E9D9A03-293C-429F-B6D6-56DA9D5F7FB4}"/>
                  </a:ext>
                </a:extLst>
              </p:cNvPr>
              <p:cNvSpPr txBox="1"/>
              <p:nvPr/>
            </p:nvSpPr>
            <p:spPr>
              <a:xfrm>
                <a:off x="2233415" y="5523385"/>
                <a:ext cx="72379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E9D9A03-293C-429F-B6D6-56DA9D5F7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15" y="5523385"/>
                <a:ext cx="723798" cy="215444"/>
              </a:xfrm>
              <a:prstGeom prst="rect">
                <a:avLst/>
              </a:prstGeom>
              <a:blipFill>
                <a:blip r:embed="rId10"/>
                <a:stretch>
                  <a:fillRect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D9863FD-72E0-4E5F-B1F0-20D1F7B1B2B0}"/>
                  </a:ext>
                </a:extLst>
              </p:cNvPr>
              <p:cNvSpPr txBox="1"/>
              <p:nvPr/>
            </p:nvSpPr>
            <p:spPr>
              <a:xfrm>
                <a:off x="2871426" y="5524892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D9863FD-72E0-4E5F-B1F0-20D1F7B1B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26" y="5524892"/>
                <a:ext cx="723798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Oval 104">
            <a:extLst>
              <a:ext uri="{FF2B5EF4-FFF2-40B4-BE49-F238E27FC236}">
                <a16:creationId xmlns:a16="http://schemas.microsoft.com/office/drawing/2014/main" id="{FDE605F8-E0FF-4DA7-B622-1852E9C22C6E}"/>
              </a:ext>
            </a:extLst>
          </p:cNvPr>
          <p:cNvSpPr/>
          <p:nvPr/>
        </p:nvSpPr>
        <p:spPr>
          <a:xfrm>
            <a:off x="1005048" y="495779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23433C-C38D-40C3-A0A0-998633566F23}"/>
                  </a:ext>
                </a:extLst>
              </p:cNvPr>
              <p:cNvSpPr txBox="1"/>
              <p:nvPr/>
            </p:nvSpPr>
            <p:spPr>
              <a:xfrm>
                <a:off x="910414" y="5529634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23433C-C38D-40C3-A0A0-998633566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14" y="5529634"/>
                <a:ext cx="723798" cy="215444"/>
              </a:xfrm>
              <a:prstGeom prst="rect">
                <a:avLst/>
              </a:prstGeom>
              <a:blipFill>
                <a:blip r:embed="rId1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7566762-24C1-46D7-9A85-9302BB97C76E}"/>
              </a:ext>
            </a:extLst>
          </p:cNvPr>
          <p:cNvGrpSpPr/>
          <p:nvPr/>
        </p:nvGrpSpPr>
        <p:grpSpPr>
          <a:xfrm>
            <a:off x="1011718" y="2195126"/>
            <a:ext cx="593302" cy="658404"/>
            <a:chOff x="1653278" y="3586542"/>
            <a:chExt cx="593302" cy="658404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D602DEC-1723-4B47-A31D-4FDB9CBD54C5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6BAFE6FE-474E-4728-AF8A-2AD5E767B0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CD96537-C594-469F-8F37-8DB9C3321878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D04FEF-4AB5-472A-962C-B0D4F1A360D9}"/>
              </a:ext>
            </a:extLst>
          </p:cNvPr>
          <p:cNvGrpSpPr/>
          <p:nvPr/>
        </p:nvGrpSpPr>
        <p:grpSpPr>
          <a:xfrm>
            <a:off x="2294158" y="2200309"/>
            <a:ext cx="593302" cy="658404"/>
            <a:chOff x="1653278" y="3586542"/>
            <a:chExt cx="593302" cy="658404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CBC4B52-86B6-4CA0-916F-A1E451EDCB88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777CF56A-E439-4118-A6C3-DF24C1BE2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4D8CE01-D31B-4C84-BCD8-A6E30C098D8D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479CEF-D6A3-4493-8A58-9461440519E5}"/>
              </a:ext>
            </a:extLst>
          </p:cNvPr>
          <p:cNvGrpSpPr/>
          <p:nvPr/>
        </p:nvGrpSpPr>
        <p:grpSpPr>
          <a:xfrm>
            <a:off x="1079606" y="1791504"/>
            <a:ext cx="2441496" cy="380999"/>
            <a:chOff x="1079606" y="1791504"/>
            <a:chExt cx="2441496" cy="380999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4ABC8E1-46E4-45CC-AD1A-F7AF656B6B4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ŷ4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BC782B5-0B52-40B0-A88E-62C3B889C6CC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E926941-8F37-49AC-80BD-D1C3590E3687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988932C-9D21-4A90-ADA1-1C96B89FAF77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ŷ1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6C431CE-5CA7-4350-A374-B96C19DDB4D2}"/>
              </a:ext>
            </a:extLst>
          </p:cNvPr>
          <p:cNvSpPr txBox="1"/>
          <p:nvPr/>
        </p:nvSpPr>
        <p:spPr>
          <a:xfrm>
            <a:off x="4459996" y="1102794"/>
            <a:ext cx="44450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  <a:p>
            <a:endParaRPr lang="en-US" dirty="0"/>
          </a:p>
          <a:p>
            <a:r>
              <a:rPr lang="en-US" dirty="0"/>
              <a:t>Vocabulary</a:t>
            </a:r>
          </a:p>
          <a:p>
            <a:endParaRPr lang="en-US" dirty="0"/>
          </a:p>
          <a:p>
            <a:r>
              <a:rPr lang="en-US" dirty="0"/>
              <a:t>“h”	[1, 0, 0, 0]</a:t>
            </a:r>
          </a:p>
          <a:p>
            <a:r>
              <a:rPr lang="en-US" dirty="0"/>
              <a:t>“e” 	[0, 1, 0, 0]</a:t>
            </a:r>
          </a:p>
          <a:p>
            <a:r>
              <a:rPr lang="en-US" dirty="0"/>
              <a:t>“l”  	[0, 0, 1, 0]</a:t>
            </a:r>
          </a:p>
          <a:p>
            <a:r>
              <a:rPr lang="en-US" dirty="0"/>
              <a:t>“o” 	[0, 0, 0, 1]</a:t>
            </a:r>
          </a:p>
          <a:p>
            <a:endParaRPr lang="en-US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F6B3A1A-C783-4C09-B5C6-89536E9EC6A4}"/>
              </a:ext>
            </a:extLst>
          </p:cNvPr>
          <p:cNvSpPr txBox="1"/>
          <p:nvPr/>
        </p:nvSpPr>
        <p:spPr>
          <a:xfrm>
            <a:off x="156061" y="5773919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“h”→ 	 1          0          0          0 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0EE9D58-B37C-4380-939F-8A9F6ECE801A}"/>
              </a:ext>
            </a:extLst>
          </p:cNvPr>
          <p:cNvSpPr txBox="1"/>
          <p:nvPr/>
        </p:nvSpPr>
        <p:spPr>
          <a:xfrm>
            <a:off x="193330" y="707455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“e”→ 	 0          1          0          0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DBAF57A-9DE0-4E13-B152-49019D2DDA93}"/>
              </a:ext>
            </a:extLst>
          </p:cNvPr>
          <p:cNvGrpSpPr/>
          <p:nvPr/>
        </p:nvGrpSpPr>
        <p:grpSpPr>
          <a:xfrm>
            <a:off x="1047316" y="354064"/>
            <a:ext cx="2441496" cy="380999"/>
            <a:chOff x="1079606" y="1791504"/>
            <a:chExt cx="2441496" cy="380999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71EB271-ABEE-454A-AA48-53DA7473295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y4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F6441AB-95FD-41D0-971C-9D0696720FAF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y3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6D669CE-9B09-400C-B770-22503F372104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y2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295CE47-7C49-4562-9770-0C694D16F41A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y1</a:t>
              </a:r>
            </a:p>
          </p:txBody>
        </p: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29368862-2E17-4077-B13E-A83EC29FB9A7}"/>
              </a:ext>
            </a:extLst>
          </p:cNvPr>
          <p:cNvSpPr/>
          <p:nvPr/>
        </p:nvSpPr>
        <p:spPr>
          <a:xfrm>
            <a:off x="1977598" y="3571250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694C6838-DB96-4F76-A1A0-D05FAA9C80F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2133051" y="3627009"/>
            <a:ext cx="248505" cy="170532"/>
          </a:xfrm>
          <a:prstGeom prst="rect">
            <a:avLst/>
          </a:prstGeom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2D529D9-B878-4323-8D8D-51372C07AD31}"/>
              </a:ext>
            </a:extLst>
          </p:cNvPr>
          <p:cNvCxnSpPr>
            <a:cxnSpLocks/>
            <a:stCxn id="124" idx="2"/>
            <a:endCxn id="124" idx="6"/>
          </p:cNvCxnSpPr>
          <p:nvPr/>
        </p:nvCxnSpPr>
        <p:spPr>
          <a:xfrm>
            <a:off x="1977598" y="3866672"/>
            <a:ext cx="590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7A80496-8937-43A5-A513-C6DDF378D78A}"/>
              </a:ext>
            </a:extLst>
          </p:cNvPr>
          <p:cNvGrpSpPr/>
          <p:nvPr/>
        </p:nvGrpSpPr>
        <p:grpSpPr>
          <a:xfrm>
            <a:off x="1974928" y="3572757"/>
            <a:ext cx="593302" cy="658404"/>
            <a:chOff x="1653278" y="3586542"/>
            <a:chExt cx="593302" cy="658404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013F4DB-3DEE-4464-A32F-55B6587845F1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0342054A-B9C9-4D08-89EA-84B687A75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65E4F08-E7C5-40EE-AA46-8C7A60A2697C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13D23880-B1EC-4082-AFA4-D778FFC1E5FF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21CE159-4076-41D0-AF4C-16E399A8D8A9}"/>
              </a:ext>
            </a:extLst>
          </p:cNvPr>
          <p:cNvGrpSpPr/>
          <p:nvPr/>
        </p:nvGrpSpPr>
        <p:grpSpPr>
          <a:xfrm>
            <a:off x="943729" y="4020948"/>
            <a:ext cx="2646722" cy="230135"/>
            <a:chOff x="659442" y="4056260"/>
            <a:chExt cx="2646722" cy="230135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35C3FA7-D299-4516-98E3-4D2BF5E26CD5}"/>
                </a:ext>
              </a:extLst>
            </p:cNvPr>
            <p:cNvSpPr txBox="1"/>
            <p:nvPr/>
          </p:nvSpPr>
          <p:spPr>
            <a:xfrm>
              <a:off x="2582366" y="4056260"/>
              <a:ext cx="7237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EF9EC306-4732-41BA-9982-B91223EEA862}"/>
                    </a:ext>
                  </a:extLst>
                </p:cNvPr>
                <p:cNvSpPr txBox="1"/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C0B51AE-D41B-4999-8D12-103D5B55AB66}"/>
                    </a:ext>
                  </a:extLst>
                </p:cNvPr>
                <p:cNvSpPr txBox="1"/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3A4206D-9391-4032-831D-153637548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FCD8C885-FE0F-4EE5-A336-0B78F2602966}"/>
                    </a:ext>
                  </a:extLst>
                </p:cNvPr>
                <p:cNvSpPr txBox="1"/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6E6C278-7851-4408-9F7E-5CCEBCE5D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92E4B4C-1A30-4002-B58C-0DD4DABFDEF6}"/>
              </a:ext>
            </a:extLst>
          </p:cNvPr>
          <p:cNvGrpSpPr/>
          <p:nvPr/>
        </p:nvGrpSpPr>
        <p:grpSpPr>
          <a:xfrm>
            <a:off x="1320912" y="3572757"/>
            <a:ext cx="593302" cy="658404"/>
            <a:chOff x="1653278" y="3586542"/>
            <a:chExt cx="593302" cy="658404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5B6D0DD4-5B5D-4E64-A33D-4584CE011B8E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221A0E76-CC6B-4A7A-9650-0FD82BD8C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6D2C201-9E3E-47F3-A447-6B23902F74CD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040DF38-D4D0-4707-B38A-B29C09EDDF6D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4F71A82-8F79-42EB-8EEB-D98276224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A2EBA7A-5432-4F8B-9388-5DDCF8778C69}"/>
              </a:ext>
            </a:extLst>
          </p:cNvPr>
          <p:cNvGrpSpPr/>
          <p:nvPr/>
        </p:nvGrpSpPr>
        <p:grpSpPr>
          <a:xfrm>
            <a:off x="2603352" y="3577940"/>
            <a:ext cx="593302" cy="658404"/>
            <a:chOff x="1653278" y="3586542"/>
            <a:chExt cx="593302" cy="658404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27B3EC25-479C-44DB-94FE-2A7E7518FDA6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100B441C-FF42-44EF-8037-23F7C8F5F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24DE79E-BF59-42F6-9E16-733D681B5B0C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E157B65A-E9CC-4D9F-A234-33D20A98187C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10AC489-6F7B-49B5-A2CB-A1B543536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AECCCF0-0F50-4A31-9CF0-7A0F58970102}"/>
              </a:ext>
            </a:extLst>
          </p:cNvPr>
          <p:cNvGrpSpPr/>
          <p:nvPr/>
        </p:nvGrpSpPr>
        <p:grpSpPr>
          <a:xfrm>
            <a:off x="657463" y="2666383"/>
            <a:ext cx="2646722" cy="230135"/>
            <a:chOff x="659442" y="4056260"/>
            <a:chExt cx="2646722" cy="230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8C65FC8-F631-4B18-930D-88050E79620B}"/>
                    </a:ext>
                  </a:extLst>
                </p:cNvPr>
                <p:cNvSpPr txBox="1"/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02011C68-3AB1-4177-92A1-6210B42CF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FB79C429-54E7-4C5A-AD4B-20B8B3C1E23C}"/>
                    </a:ext>
                  </a:extLst>
                </p:cNvPr>
                <p:cNvSpPr txBox="1"/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E4B628D8-A193-46CE-90B4-DF4F3333C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1212D64D-E921-40E4-86A4-91C20CFAA42D}"/>
                    </a:ext>
                  </a:extLst>
                </p:cNvPr>
                <p:cNvSpPr txBox="1"/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6F92BCD7-E778-4C5E-AD11-260F50B55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4B35E93-E3C2-4350-8A17-8605EB8AB588}"/>
                    </a:ext>
                  </a:extLst>
                </p:cNvPr>
                <p:cNvSpPr txBox="1"/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1C7064C0-6F6F-41B8-97D2-F083793CA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9A2C256-D798-4AA9-B35D-FE9A1AB72441}"/>
              </a:ext>
            </a:extLst>
          </p:cNvPr>
          <p:cNvGrpSpPr/>
          <p:nvPr/>
        </p:nvGrpSpPr>
        <p:grpSpPr>
          <a:xfrm>
            <a:off x="1300470" y="4167642"/>
            <a:ext cx="1932855" cy="790153"/>
            <a:chOff x="1300470" y="4167642"/>
            <a:chExt cx="1932855" cy="790153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9C53B6A-98C1-4A40-B9EA-1801B3CB40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76832"/>
              <a:ext cx="298581" cy="780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286897B-8A09-41CE-B4E3-89B0ED66D4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67642"/>
              <a:ext cx="960258" cy="790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69E73FA-3F68-4083-81DC-17A2CA57D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86022"/>
              <a:ext cx="1603554" cy="762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6CD0A63-2EAA-4701-A00E-F10DD3196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9051" y="4167642"/>
              <a:ext cx="349649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BCADCD8F-0C45-4E64-BB7B-197A1B9AD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7642"/>
              <a:ext cx="302838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432DCA9-E3E4-41FF-AFDF-86B5FE87D6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2348" y="4167642"/>
              <a:ext cx="348672" cy="7869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4F02FB20-F7F8-4C5C-91E5-889EADA60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1538" y="4176832"/>
              <a:ext cx="981787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E8233D07-0098-4AF1-BD01-7276E0B689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4834" y="4176832"/>
              <a:ext cx="338491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07EF20D-8F2B-498A-919E-C158EAB3F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86022"/>
              <a:ext cx="964514" cy="767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6C5CF5A6-9A67-4824-9540-FF5053D773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8241" y="4176832"/>
              <a:ext cx="982779" cy="777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FA29AE9-D0E9-4BA9-9D3D-D15492B50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86022"/>
              <a:ext cx="322194" cy="768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1AABFF3-A67A-4FEA-81BB-697F6E62F3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431" y="4167642"/>
              <a:ext cx="1615894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53FE9AD0-831E-4EF7-9066-B8098B98C3B9}"/>
              </a:ext>
            </a:extLst>
          </p:cNvPr>
          <p:cNvGrpSpPr/>
          <p:nvPr/>
        </p:nvGrpSpPr>
        <p:grpSpPr>
          <a:xfrm rot="10800000">
            <a:off x="1277722" y="2785871"/>
            <a:ext cx="1932855" cy="790153"/>
            <a:chOff x="1300470" y="4167642"/>
            <a:chExt cx="1932855" cy="790153"/>
          </a:xfrm>
        </p:grpSpPr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A7BEA32-27A8-4C10-94A9-E05BE8934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76832"/>
              <a:ext cx="298581" cy="780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A325661-5302-43D1-AABA-132A154764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67642"/>
              <a:ext cx="960258" cy="790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D4E722DF-FBC8-496F-8960-92CDCF17C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86022"/>
              <a:ext cx="1603554" cy="762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C1C2664-C9BD-43B0-A29B-92850A1BB2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9051" y="4167642"/>
              <a:ext cx="349649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E86DE6F1-8C0B-4272-AF88-03EEB8F243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7642"/>
              <a:ext cx="302838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2305C6F-F51C-44FA-9909-D60CDEA61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2348" y="4167642"/>
              <a:ext cx="348672" cy="7869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ECBB5DE5-8F25-4594-926E-6D5589180B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1538" y="4176832"/>
              <a:ext cx="981787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03721E30-3675-4096-8BCB-6BFCF3DC83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4834" y="4176832"/>
              <a:ext cx="338491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3417CD45-9A53-4BD3-A1B9-5138EE077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86022"/>
              <a:ext cx="964514" cy="767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04234F60-85F2-428E-9BBD-DC549EF4BA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8241" y="4176832"/>
              <a:ext cx="982779" cy="777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68AFE82-3508-4CBE-9D72-8EABCDE36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86022"/>
              <a:ext cx="322194" cy="768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34D53FC5-7A37-446B-B3D2-2468C9C7A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431" y="4167642"/>
              <a:ext cx="1615894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871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Character Prediction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EB6E0F6-477C-4853-9112-CAB18F98EDE9}"/>
              </a:ext>
            </a:extLst>
          </p:cNvPr>
          <p:cNvSpPr/>
          <p:nvPr/>
        </p:nvSpPr>
        <p:spPr>
          <a:xfrm>
            <a:off x="1653278" y="4953053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6BFDAC-7DD3-447B-A2B0-3CD0BEBF0385}"/>
              </a:ext>
            </a:extLst>
          </p:cNvPr>
          <p:cNvSpPr/>
          <p:nvPr/>
        </p:nvSpPr>
        <p:spPr>
          <a:xfrm>
            <a:off x="2298764" y="4954560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C25CBCA-848B-4D69-B2F3-40D7ADEB69F5}"/>
              </a:ext>
            </a:extLst>
          </p:cNvPr>
          <p:cNvSpPr/>
          <p:nvPr/>
        </p:nvSpPr>
        <p:spPr>
          <a:xfrm>
            <a:off x="2941069" y="4953053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x4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EB105F0-8D38-4EA8-B586-79956A26F547}"/>
              </a:ext>
            </a:extLst>
          </p:cNvPr>
          <p:cNvGrpSpPr/>
          <p:nvPr/>
        </p:nvGrpSpPr>
        <p:grpSpPr>
          <a:xfrm>
            <a:off x="1655947" y="2188039"/>
            <a:ext cx="590843" cy="659604"/>
            <a:chOff x="1655947" y="2285878"/>
            <a:chExt cx="590843" cy="659604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41BCEA7-06BF-4180-8AA2-2BEAC4EC1E3F}"/>
                </a:ext>
              </a:extLst>
            </p:cNvPr>
            <p:cNvSpPr/>
            <p:nvPr/>
          </p:nvSpPr>
          <p:spPr>
            <a:xfrm>
              <a:off x="1655947" y="228587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FBE12A8A-A794-43EC-9D33-B034D917C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2341637"/>
              <a:ext cx="248505" cy="170532"/>
            </a:xfrm>
            <a:prstGeom prst="rect">
              <a:avLst/>
            </a:prstGeom>
          </p:spPr>
        </p:pic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08E560B-5593-4366-A471-572CD7D3B285}"/>
                </a:ext>
              </a:extLst>
            </p:cNvPr>
            <p:cNvCxnSpPr>
              <a:cxnSpLocks/>
              <a:stCxn id="202" idx="2"/>
              <a:endCxn id="202" idx="6"/>
            </p:cNvCxnSpPr>
            <p:nvPr/>
          </p:nvCxnSpPr>
          <p:spPr>
            <a:xfrm>
              <a:off x="1655947" y="258130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/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7DF87FC-D3E0-4006-8039-F5CFA2AB91F5}"/>
              </a:ext>
            </a:extLst>
          </p:cNvPr>
          <p:cNvGrpSpPr/>
          <p:nvPr/>
        </p:nvGrpSpPr>
        <p:grpSpPr>
          <a:xfrm>
            <a:off x="2959560" y="2187872"/>
            <a:ext cx="590843" cy="659064"/>
            <a:chOff x="2927395" y="2285711"/>
            <a:chExt cx="590843" cy="659064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AB11E5D-58FF-4514-BF37-6232FF3F4148}"/>
                </a:ext>
              </a:extLst>
            </p:cNvPr>
            <p:cNvGrpSpPr/>
            <p:nvPr/>
          </p:nvGrpSpPr>
          <p:grpSpPr>
            <a:xfrm>
              <a:off x="2927395" y="2285711"/>
              <a:ext cx="590843" cy="590843"/>
              <a:chOff x="2938805" y="3585457"/>
              <a:chExt cx="590843" cy="590843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02A35C2A-CB9C-4444-9656-BF36430E5B04}"/>
                  </a:ext>
                </a:extLst>
              </p:cNvPr>
              <p:cNvSpPr/>
              <p:nvPr/>
            </p:nvSpPr>
            <p:spPr>
              <a:xfrm>
                <a:off x="2938805" y="3585457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B85535E1-5870-4EB5-B8E2-4197101F9C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095593" y="3640676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315DFBB-BBDC-4D41-99E5-2D0C9A6F8F68}"/>
                  </a:ext>
                </a:extLst>
              </p:cNvPr>
              <p:cNvCxnSpPr>
                <a:cxnSpLocks/>
                <a:stCxn id="199" idx="2"/>
                <a:endCxn id="199" idx="6"/>
              </p:cNvCxnSpPr>
              <p:nvPr/>
            </p:nvCxnSpPr>
            <p:spPr>
              <a:xfrm>
                <a:off x="2938805" y="3880879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/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7429EA0-04A6-4405-A677-3E9CFA7C08B3}"/>
                  </a:ext>
                </a:extLst>
              </p:cNvPr>
              <p:cNvSpPr txBox="1"/>
              <p:nvPr/>
            </p:nvSpPr>
            <p:spPr>
              <a:xfrm>
                <a:off x="1558644" y="5524892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7429EA0-04A6-4405-A677-3E9CFA7C0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44" y="5524892"/>
                <a:ext cx="723798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E9D9A03-293C-429F-B6D6-56DA9D5F7FB4}"/>
                  </a:ext>
                </a:extLst>
              </p:cNvPr>
              <p:cNvSpPr txBox="1"/>
              <p:nvPr/>
            </p:nvSpPr>
            <p:spPr>
              <a:xfrm>
                <a:off x="2233415" y="5523385"/>
                <a:ext cx="72379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E9D9A03-293C-429F-B6D6-56DA9D5F7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15" y="5523385"/>
                <a:ext cx="723798" cy="215444"/>
              </a:xfrm>
              <a:prstGeom prst="rect">
                <a:avLst/>
              </a:prstGeom>
              <a:blipFill>
                <a:blip r:embed="rId10"/>
                <a:stretch>
                  <a:fillRect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D9863FD-72E0-4E5F-B1F0-20D1F7B1B2B0}"/>
                  </a:ext>
                </a:extLst>
              </p:cNvPr>
              <p:cNvSpPr txBox="1"/>
              <p:nvPr/>
            </p:nvSpPr>
            <p:spPr>
              <a:xfrm>
                <a:off x="2871426" y="5524892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D9863FD-72E0-4E5F-B1F0-20D1F7B1B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26" y="5524892"/>
                <a:ext cx="723798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Oval 104">
            <a:extLst>
              <a:ext uri="{FF2B5EF4-FFF2-40B4-BE49-F238E27FC236}">
                <a16:creationId xmlns:a16="http://schemas.microsoft.com/office/drawing/2014/main" id="{FDE605F8-E0FF-4DA7-B622-1852E9C22C6E}"/>
              </a:ext>
            </a:extLst>
          </p:cNvPr>
          <p:cNvSpPr/>
          <p:nvPr/>
        </p:nvSpPr>
        <p:spPr>
          <a:xfrm>
            <a:off x="1005048" y="495779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23433C-C38D-40C3-A0A0-998633566F23}"/>
                  </a:ext>
                </a:extLst>
              </p:cNvPr>
              <p:cNvSpPr txBox="1"/>
              <p:nvPr/>
            </p:nvSpPr>
            <p:spPr>
              <a:xfrm>
                <a:off x="910414" y="5529634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23433C-C38D-40C3-A0A0-998633566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14" y="5529634"/>
                <a:ext cx="723798" cy="215444"/>
              </a:xfrm>
              <a:prstGeom prst="rect">
                <a:avLst/>
              </a:prstGeom>
              <a:blipFill>
                <a:blip r:embed="rId1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7566762-24C1-46D7-9A85-9302BB97C76E}"/>
              </a:ext>
            </a:extLst>
          </p:cNvPr>
          <p:cNvGrpSpPr/>
          <p:nvPr/>
        </p:nvGrpSpPr>
        <p:grpSpPr>
          <a:xfrm>
            <a:off x="1011718" y="2195126"/>
            <a:ext cx="593302" cy="658404"/>
            <a:chOff x="1653278" y="3586542"/>
            <a:chExt cx="593302" cy="658404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D602DEC-1723-4B47-A31D-4FDB9CBD54C5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6BAFE6FE-474E-4728-AF8A-2AD5E767B0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CD96537-C594-469F-8F37-8DB9C3321878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D04FEF-4AB5-472A-962C-B0D4F1A360D9}"/>
              </a:ext>
            </a:extLst>
          </p:cNvPr>
          <p:cNvGrpSpPr/>
          <p:nvPr/>
        </p:nvGrpSpPr>
        <p:grpSpPr>
          <a:xfrm>
            <a:off x="2294158" y="2200309"/>
            <a:ext cx="593302" cy="658404"/>
            <a:chOff x="1653278" y="3586542"/>
            <a:chExt cx="593302" cy="658404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CBC4B52-86B6-4CA0-916F-A1E451EDCB88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777CF56A-E439-4118-A6C3-DF24C1BE2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4D8CE01-D31B-4C84-BCD8-A6E30C098D8D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479CEF-D6A3-4493-8A58-9461440519E5}"/>
              </a:ext>
            </a:extLst>
          </p:cNvPr>
          <p:cNvGrpSpPr/>
          <p:nvPr/>
        </p:nvGrpSpPr>
        <p:grpSpPr>
          <a:xfrm>
            <a:off x="1079606" y="1791504"/>
            <a:ext cx="2441496" cy="380999"/>
            <a:chOff x="1079606" y="1791504"/>
            <a:chExt cx="2441496" cy="380999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4ABC8E1-46E4-45CC-AD1A-F7AF656B6B4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ŷ4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BC782B5-0B52-40B0-A88E-62C3B889C6CC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E926941-8F37-49AC-80BD-D1C3590E3687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988932C-9D21-4A90-ADA1-1C96B89FAF77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ŷ1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6C431CE-5CA7-4350-A374-B96C19DDB4D2}"/>
              </a:ext>
            </a:extLst>
          </p:cNvPr>
          <p:cNvSpPr txBox="1"/>
          <p:nvPr/>
        </p:nvSpPr>
        <p:spPr>
          <a:xfrm>
            <a:off x="4459996" y="1102794"/>
            <a:ext cx="44450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  <a:p>
            <a:endParaRPr lang="en-US" dirty="0"/>
          </a:p>
          <a:p>
            <a:r>
              <a:rPr lang="en-US" dirty="0"/>
              <a:t>Vocabulary</a:t>
            </a:r>
          </a:p>
          <a:p>
            <a:endParaRPr lang="en-US" dirty="0"/>
          </a:p>
          <a:p>
            <a:r>
              <a:rPr lang="en-US" dirty="0"/>
              <a:t>“h”	[1, 0, 0, 0]</a:t>
            </a:r>
          </a:p>
          <a:p>
            <a:r>
              <a:rPr lang="en-US" dirty="0"/>
              <a:t>“e” 	[0, 1, 0, 0]</a:t>
            </a:r>
          </a:p>
          <a:p>
            <a:r>
              <a:rPr lang="en-US" dirty="0"/>
              <a:t>“l”  	[0, 0, 1, 0]</a:t>
            </a:r>
          </a:p>
          <a:p>
            <a:r>
              <a:rPr lang="en-US" dirty="0"/>
              <a:t>“o” 	[0, 0, 0, 1]</a:t>
            </a:r>
          </a:p>
          <a:p>
            <a:endParaRPr lang="en-US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F6B3A1A-C783-4C09-B5C6-89536E9EC6A4}"/>
              </a:ext>
            </a:extLst>
          </p:cNvPr>
          <p:cNvSpPr txBox="1"/>
          <p:nvPr/>
        </p:nvSpPr>
        <p:spPr>
          <a:xfrm>
            <a:off x="156061" y="5773919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“h”→ 	 1          0          0          0 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0EE9D58-B37C-4380-939F-8A9F6ECE801A}"/>
              </a:ext>
            </a:extLst>
          </p:cNvPr>
          <p:cNvSpPr txBox="1"/>
          <p:nvPr/>
        </p:nvSpPr>
        <p:spPr>
          <a:xfrm>
            <a:off x="193330" y="707455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“e”→ 	 0          1          0          0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DBAF57A-9DE0-4E13-B152-49019D2DDA93}"/>
              </a:ext>
            </a:extLst>
          </p:cNvPr>
          <p:cNvGrpSpPr/>
          <p:nvPr/>
        </p:nvGrpSpPr>
        <p:grpSpPr>
          <a:xfrm>
            <a:off x="1047316" y="354064"/>
            <a:ext cx="2441496" cy="380999"/>
            <a:chOff x="1079606" y="1791504"/>
            <a:chExt cx="2441496" cy="380999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71EB271-ABEE-454A-AA48-53DA7473295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y4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F6441AB-95FD-41D0-971C-9D0696720FAF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y3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6D669CE-9B09-400C-B770-22503F372104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y2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295CE47-7C49-4562-9770-0C694D16F41A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y1</a:t>
              </a:r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CE78CD07-8346-4813-9D2F-5B199D9048E1}"/>
              </a:ext>
            </a:extLst>
          </p:cNvPr>
          <p:cNvSpPr txBox="1"/>
          <p:nvPr/>
        </p:nvSpPr>
        <p:spPr>
          <a:xfrm>
            <a:off x="4459995" y="3920507"/>
            <a:ext cx="1508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“h”→ “e”</a:t>
            </a:r>
          </a:p>
          <a:p>
            <a:endParaRPr lang="en-US" dirty="0"/>
          </a:p>
          <a:p>
            <a:r>
              <a:rPr lang="en-US" dirty="0"/>
              <a:t>“e”→ “l”	</a:t>
            </a:r>
          </a:p>
          <a:p>
            <a:endParaRPr lang="en-US" dirty="0"/>
          </a:p>
          <a:p>
            <a:r>
              <a:rPr lang="en-US" dirty="0"/>
              <a:t>“l” → “l”</a:t>
            </a:r>
          </a:p>
          <a:p>
            <a:r>
              <a:rPr lang="en-US" dirty="0"/>
              <a:t>“l” → “o”</a:t>
            </a:r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EEDED4-A6ED-484C-A30A-CBB2D79BAFA9}"/>
              </a:ext>
            </a:extLst>
          </p:cNvPr>
          <p:cNvSpPr txBox="1"/>
          <p:nvPr/>
        </p:nvSpPr>
        <p:spPr>
          <a:xfrm>
            <a:off x="5307196" y="4957498"/>
            <a:ext cx="335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6EE9E3F-545C-47C8-A27E-278FCC22C7F9}"/>
              </a:ext>
            </a:extLst>
          </p:cNvPr>
          <p:cNvSpPr txBox="1"/>
          <p:nvPr/>
        </p:nvSpPr>
        <p:spPr>
          <a:xfrm>
            <a:off x="7750780" y="3925867"/>
            <a:ext cx="3208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hel</a:t>
            </a:r>
            <a:r>
              <a:rPr lang="en-US" dirty="0"/>
              <a:t>”→ “p”</a:t>
            </a:r>
          </a:p>
          <a:p>
            <a:endParaRPr lang="en-US" dirty="0"/>
          </a:p>
          <a:p>
            <a:r>
              <a:rPr lang="en-US" dirty="0"/>
              <a:t>“hell”→ “o”	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heliu</a:t>
            </a:r>
            <a:r>
              <a:rPr lang="en-US" dirty="0"/>
              <a:t>” → “m”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036430-6C41-43DC-ABED-743D5A5BFE62}"/>
              </a:ext>
            </a:extLst>
          </p:cNvPr>
          <p:cNvSpPr txBox="1"/>
          <p:nvPr/>
        </p:nvSpPr>
        <p:spPr>
          <a:xfrm>
            <a:off x="4102873" y="5753037"/>
            <a:ext cx="239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Ambiguous Targets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4D200FB-4AC8-4B23-B3F0-996681AEF9C2}"/>
              </a:ext>
            </a:extLst>
          </p:cNvPr>
          <p:cNvSpPr txBox="1"/>
          <p:nvPr/>
        </p:nvSpPr>
        <p:spPr>
          <a:xfrm>
            <a:off x="7227882" y="5753037"/>
            <a:ext cx="33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Width Input/Output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7CB7DF6-9342-4FE5-AEEF-DE825EFD9008}"/>
              </a:ext>
            </a:extLst>
          </p:cNvPr>
          <p:cNvSpPr/>
          <p:nvPr/>
        </p:nvSpPr>
        <p:spPr>
          <a:xfrm>
            <a:off x="1977598" y="3571250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0FD36EB2-12F5-4B74-B347-030F7778027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2133051" y="3627009"/>
            <a:ext cx="248505" cy="170532"/>
          </a:xfrm>
          <a:prstGeom prst="rect">
            <a:avLst/>
          </a:prstGeom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0AC0C17-0EC5-4FA3-A83B-4CAFA1C0ADCA}"/>
              </a:ext>
            </a:extLst>
          </p:cNvPr>
          <p:cNvCxnSpPr>
            <a:cxnSpLocks/>
            <a:stCxn id="124" idx="2"/>
            <a:endCxn id="124" idx="6"/>
          </p:cNvCxnSpPr>
          <p:nvPr/>
        </p:nvCxnSpPr>
        <p:spPr>
          <a:xfrm>
            <a:off x="1977598" y="3866672"/>
            <a:ext cx="590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F3C3E77-FB2B-4567-B061-37CFA636AC19}"/>
              </a:ext>
            </a:extLst>
          </p:cNvPr>
          <p:cNvGrpSpPr/>
          <p:nvPr/>
        </p:nvGrpSpPr>
        <p:grpSpPr>
          <a:xfrm>
            <a:off x="1974928" y="3572757"/>
            <a:ext cx="593302" cy="658404"/>
            <a:chOff x="1653278" y="3586542"/>
            <a:chExt cx="593302" cy="658404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374D2C3-542C-4CF0-9809-96AB0986A840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EE01936-B05A-4C6D-A1E5-4707077511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27C1316-54F8-4C88-9AA3-72FA5591AAFB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931BC72-CACD-4700-8DBD-040A9E9219BB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29E2F92-EA82-4A7A-9F7B-F6660525E1D5}"/>
              </a:ext>
            </a:extLst>
          </p:cNvPr>
          <p:cNvGrpSpPr/>
          <p:nvPr/>
        </p:nvGrpSpPr>
        <p:grpSpPr>
          <a:xfrm>
            <a:off x="943729" y="4020948"/>
            <a:ext cx="2646722" cy="230135"/>
            <a:chOff x="659442" y="4056260"/>
            <a:chExt cx="2646722" cy="230135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D815101-AE82-4114-9F55-5FC9D77E097F}"/>
                </a:ext>
              </a:extLst>
            </p:cNvPr>
            <p:cNvSpPr txBox="1"/>
            <p:nvPr/>
          </p:nvSpPr>
          <p:spPr>
            <a:xfrm>
              <a:off x="2582366" y="4056260"/>
              <a:ext cx="7237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14949972-D700-4616-8606-7867726EEE1D}"/>
                    </a:ext>
                  </a:extLst>
                </p:cNvPr>
                <p:cNvSpPr txBox="1"/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9C721172-7258-4656-91EB-ACF27AE1302A}"/>
                    </a:ext>
                  </a:extLst>
                </p:cNvPr>
                <p:cNvSpPr txBox="1"/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3A4206D-9391-4032-831D-153637548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228EBF8D-8549-471D-9E90-6FEB94955B51}"/>
                    </a:ext>
                  </a:extLst>
                </p:cNvPr>
                <p:cNvSpPr txBox="1"/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6E6C278-7851-4408-9F7E-5CCEBCE5D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468D32F-CD94-41C3-87AF-A3631AA85141}"/>
              </a:ext>
            </a:extLst>
          </p:cNvPr>
          <p:cNvGrpSpPr/>
          <p:nvPr/>
        </p:nvGrpSpPr>
        <p:grpSpPr>
          <a:xfrm>
            <a:off x="1320912" y="3572757"/>
            <a:ext cx="593302" cy="658404"/>
            <a:chOff x="1653278" y="3586542"/>
            <a:chExt cx="593302" cy="658404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B9E59E5-6FF1-4483-8A81-70C872BB9661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E2B2E883-AC12-48A3-AF6C-61CDD7BD21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7EB040D-FE56-4D05-9985-6CE073CA2E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F981D3C7-562A-4E89-9D08-E872D1B32CAA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4F71A82-8F79-42EB-8EEB-D98276224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C1C6ECA-DE61-4725-9A80-F4C52E57657E}"/>
              </a:ext>
            </a:extLst>
          </p:cNvPr>
          <p:cNvGrpSpPr/>
          <p:nvPr/>
        </p:nvGrpSpPr>
        <p:grpSpPr>
          <a:xfrm>
            <a:off x="2603352" y="3577940"/>
            <a:ext cx="593302" cy="658404"/>
            <a:chOff x="1653278" y="3586542"/>
            <a:chExt cx="593302" cy="658404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E809093-7DD3-4F56-8170-DC82C4EA3AAB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8A110B6C-8AC8-4101-A494-508CBA4F1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D2B3F42-6AF0-4A4E-AD84-D09DD3F5C455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5D9593B2-81C8-421C-AD01-AAF5B73DF409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10AC489-6F7B-49B5-A2CB-A1B543536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B81FE80-DF7A-49D1-B696-A644AE57DC0F}"/>
              </a:ext>
            </a:extLst>
          </p:cNvPr>
          <p:cNvGrpSpPr/>
          <p:nvPr/>
        </p:nvGrpSpPr>
        <p:grpSpPr>
          <a:xfrm>
            <a:off x="657463" y="2666383"/>
            <a:ext cx="2646722" cy="230135"/>
            <a:chOff x="659442" y="4056260"/>
            <a:chExt cx="2646722" cy="230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68D09D47-E3EA-4FF3-B571-BB738107A479}"/>
                    </a:ext>
                  </a:extLst>
                </p:cNvPr>
                <p:cNvSpPr txBox="1"/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02011C68-3AB1-4177-92A1-6210B42CF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B7517515-5D7A-4085-9759-31C381A38949}"/>
                    </a:ext>
                  </a:extLst>
                </p:cNvPr>
                <p:cNvSpPr txBox="1"/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E4B628D8-A193-46CE-90B4-DF4F3333C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2C282BE-B7D2-4F41-B3E5-271194D7C435}"/>
                    </a:ext>
                  </a:extLst>
                </p:cNvPr>
                <p:cNvSpPr txBox="1"/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6F92BCD7-E778-4C5E-AD11-260F50B55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8774BE8-C657-4507-A29E-C2632F19DE64}"/>
                    </a:ext>
                  </a:extLst>
                </p:cNvPr>
                <p:cNvSpPr txBox="1"/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1C7064C0-6F6F-41B8-97D2-F083793CA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13E048D-4217-4C34-9080-136AB1217970}"/>
              </a:ext>
            </a:extLst>
          </p:cNvPr>
          <p:cNvGrpSpPr/>
          <p:nvPr/>
        </p:nvGrpSpPr>
        <p:grpSpPr>
          <a:xfrm>
            <a:off x="1300470" y="4167642"/>
            <a:ext cx="1932855" cy="790153"/>
            <a:chOff x="1300470" y="4167642"/>
            <a:chExt cx="1932855" cy="790153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33AA60F-6F87-4E1B-998C-C4E2C213A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76832"/>
              <a:ext cx="298581" cy="780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49F2648-1B94-4BCD-819B-59BA46117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67642"/>
              <a:ext cx="960258" cy="790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3AA1B48-32BC-40A0-8FC5-657B535C2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86022"/>
              <a:ext cx="1603554" cy="762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D97AE22-318C-40EC-A1B7-26B23FFAD6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9051" y="4167642"/>
              <a:ext cx="349649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3A12187-FC8F-402D-9353-CCC0D2F00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7642"/>
              <a:ext cx="302838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C31462E-A261-4003-A123-F0511743FF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2348" y="4167642"/>
              <a:ext cx="348672" cy="7869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7859169-416C-4E71-9310-1F3E182744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1538" y="4176832"/>
              <a:ext cx="981787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B86792A-1D5D-441A-858A-575004EBAD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4834" y="4176832"/>
              <a:ext cx="338491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5220574-3936-49C3-8D51-22031624B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86022"/>
              <a:ext cx="964514" cy="767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8483F9F-106D-4184-ADF6-475A9B0941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8241" y="4176832"/>
              <a:ext cx="982779" cy="777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6A00CC8-B088-488C-96D6-D5CFDF163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86022"/>
              <a:ext cx="322194" cy="768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92EB9F5B-6CD3-4AD0-801B-C1D5B92122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431" y="4167642"/>
              <a:ext cx="1615894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2204025C-3480-4E2F-8C91-C439D38EA083}"/>
              </a:ext>
            </a:extLst>
          </p:cNvPr>
          <p:cNvGrpSpPr/>
          <p:nvPr/>
        </p:nvGrpSpPr>
        <p:grpSpPr>
          <a:xfrm rot="10800000">
            <a:off x="1277722" y="2785871"/>
            <a:ext cx="1932855" cy="790153"/>
            <a:chOff x="1300470" y="4167642"/>
            <a:chExt cx="1932855" cy="790153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DFE9F31-3E5E-49D7-9401-290E1121E7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76832"/>
              <a:ext cx="298581" cy="780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313BA6C-2FF8-47F7-BE12-A99BC1C32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67642"/>
              <a:ext cx="960258" cy="790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FA987611-DC5E-466B-91D3-A2E3DA1FE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86022"/>
              <a:ext cx="1603554" cy="762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7679D540-8FE9-48AF-A9A3-30AB39201B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9051" y="4167642"/>
              <a:ext cx="349649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1E80E4F-145F-458D-9BBA-052AE86CDD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7642"/>
              <a:ext cx="302838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96C4490-87A8-48B0-9488-6247738F51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2348" y="4167642"/>
              <a:ext cx="348672" cy="7869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05F2F1F-18BB-478C-97B5-C2F7548B70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1538" y="4176832"/>
              <a:ext cx="981787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FB6D37F-5018-4E77-A590-810800FAA7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4834" y="4176832"/>
              <a:ext cx="338491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E450E18C-48D8-4E6F-8BCA-5EE4BBB12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86022"/>
              <a:ext cx="964514" cy="767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365FC0E-FDF9-4141-8D27-47DA38D032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8241" y="4176832"/>
              <a:ext cx="982779" cy="777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359951F-0418-4745-8277-C14E21EC7B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86022"/>
              <a:ext cx="322194" cy="768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B39DFEB-B64B-4867-9393-15ECB51A07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431" y="4167642"/>
              <a:ext cx="1615894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923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Character Prediction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EB6E0F6-477C-4853-9112-CAB18F98EDE9}"/>
              </a:ext>
            </a:extLst>
          </p:cNvPr>
          <p:cNvSpPr/>
          <p:nvPr/>
        </p:nvSpPr>
        <p:spPr>
          <a:xfrm>
            <a:off x="1653278" y="4953053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6BFDAC-7DD3-447B-A2B0-3CD0BEBF0385}"/>
              </a:ext>
            </a:extLst>
          </p:cNvPr>
          <p:cNvSpPr/>
          <p:nvPr/>
        </p:nvSpPr>
        <p:spPr>
          <a:xfrm>
            <a:off x="2298764" y="4954560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C25CBCA-848B-4D69-B2F3-40D7ADEB69F5}"/>
              </a:ext>
            </a:extLst>
          </p:cNvPr>
          <p:cNvSpPr/>
          <p:nvPr/>
        </p:nvSpPr>
        <p:spPr>
          <a:xfrm>
            <a:off x="2941069" y="4953053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944C8C9-7B15-4FFC-B997-BBA22885EE50}"/>
              </a:ext>
            </a:extLst>
          </p:cNvPr>
          <p:cNvSpPr/>
          <p:nvPr/>
        </p:nvSpPr>
        <p:spPr>
          <a:xfrm>
            <a:off x="1977598" y="3571250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94638AE6-8F32-469A-B36B-35C9D952FE0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2133051" y="3627009"/>
            <a:ext cx="248505" cy="170532"/>
          </a:xfrm>
          <a:prstGeom prst="rect">
            <a:avLst/>
          </a:prstGeom>
        </p:spPr>
      </p:pic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1E9F97E-D77F-419E-B892-A72C9133E53C}"/>
              </a:ext>
            </a:extLst>
          </p:cNvPr>
          <p:cNvCxnSpPr>
            <a:cxnSpLocks/>
            <a:stCxn id="176" idx="2"/>
            <a:endCxn id="176" idx="6"/>
          </p:cNvCxnSpPr>
          <p:nvPr/>
        </p:nvCxnSpPr>
        <p:spPr>
          <a:xfrm>
            <a:off x="1977598" y="3866672"/>
            <a:ext cx="590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EB105F0-8D38-4EA8-B586-79956A26F547}"/>
              </a:ext>
            </a:extLst>
          </p:cNvPr>
          <p:cNvGrpSpPr/>
          <p:nvPr/>
        </p:nvGrpSpPr>
        <p:grpSpPr>
          <a:xfrm>
            <a:off x="1655947" y="2188039"/>
            <a:ext cx="590843" cy="659604"/>
            <a:chOff x="1655947" y="2285878"/>
            <a:chExt cx="590843" cy="659604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41BCEA7-06BF-4180-8AA2-2BEAC4EC1E3F}"/>
                </a:ext>
              </a:extLst>
            </p:cNvPr>
            <p:cNvSpPr/>
            <p:nvPr/>
          </p:nvSpPr>
          <p:spPr>
            <a:xfrm>
              <a:off x="1655947" y="228587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FBE12A8A-A794-43EC-9D33-B034D917C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2341637"/>
              <a:ext cx="248505" cy="170532"/>
            </a:xfrm>
            <a:prstGeom prst="rect">
              <a:avLst/>
            </a:prstGeom>
          </p:spPr>
        </p:pic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08E560B-5593-4366-A471-572CD7D3B285}"/>
                </a:ext>
              </a:extLst>
            </p:cNvPr>
            <p:cNvCxnSpPr>
              <a:cxnSpLocks/>
              <a:stCxn id="202" idx="2"/>
              <a:endCxn id="202" idx="6"/>
            </p:cNvCxnSpPr>
            <p:nvPr/>
          </p:nvCxnSpPr>
          <p:spPr>
            <a:xfrm>
              <a:off x="1655947" y="258130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/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7DF87FC-D3E0-4006-8039-F5CFA2AB91F5}"/>
              </a:ext>
            </a:extLst>
          </p:cNvPr>
          <p:cNvGrpSpPr/>
          <p:nvPr/>
        </p:nvGrpSpPr>
        <p:grpSpPr>
          <a:xfrm>
            <a:off x="2959560" y="2187872"/>
            <a:ext cx="590843" cy="659064"/>
            <a:chOff x="2927395" y="2285711"/>
            <a:chExt cx="590843" cy="659064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AB11E5D-58FF-4514-BF37-6232FF3F4148}"/>
                </a:ext>
              </a:extLst>
            </p:cNvPr>
            <p:cNvGrpSpPr/>
            <p:nvPr/>
          </p:nvGrpSpPr>
          <p:grpSpPr>
            <a:xfrm>
              <a:off x="2927395" y="2285711"/>
              <a:ext cx="590843" cy="590843"/>
              <a:chOff x="2938805" y="3585457"/>
              <a:chExt cx="590843" cy="590843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02A35C2A-CB9C-4444-9656-BF36430E5B04}"/>
                  </a:ext>
                </a:extLst>
              </p:cNvPr>
              <p:cNvSpPr/>
              <p:nvPr/>
            </p:nvSpPr>
            <p:spPr>
              <a:xfrm>
                <a:off x="2938805" y="3585457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B85535E1-5870-4EB5-B8E2-4197101F9C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095593" y="3640676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315DFBB-BBDC-4D41-99E5-2D0C9A6F8F68}"/>
                  </a:ext>
                </a:extLst>
              </p:cNvPr>
              <p:cNvCxnSpPr>
                <a:cxnSpLocks/>
                <a:stCxn id="199" idx="2"/>
                <a:endCxn id="199" idx="6"/>
              </p:cNvCxnSpPr>
              <p:nvPr/>
            </p:nvCxnSpPr>
            <p:spPr>
              <a:xfrm>
                <a:off x="2938805" y="3880879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/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7429EA0-04A6-4405-A677-3E9CFA7C08B3}"/>
                  </a:ext>
                </a:extLst>
              </p:cNvPr>
              <p:cNvSpPr txBox="1"/>
              <p:nvPr/>
            </p:nvSpPr>
            <p:spPr>
              <a:xfrm>
                <a:off x="1558644" y="5524892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7429EA0-04A6-4405-A677-3E9CFA7C0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44" y="5524892"/>
                <a:ext cx="723798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E9D9A03-293C-429F-B6D6-56DA9D5F7FB4}"/>
                  </a:ext>
                </a:extLst>
              </p:cNvPr>
              <p:cNvSpPr txBox="1"/>
              <p:nvPr/>
            </p:nvSpPr>
            <p:spPr>
              <a:xfrm>
                <a:off x="2233415" y="5523385"/>
                <a:ext cx="72379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E9D9A03-293C-429F-B6D6-56DA9D5F7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15" y="5523385"/>
                <a:ext cx="723798" cy="215444"/>
              </a:xfrm>
              <a:prstGeom prst="rect">
                <a:avLst/>
              </a:prstGeom>
              <a:blipFill>
                <a:blip r:embed="rId10"/>
                <a:stretch>
                  <a:fillRect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D9863FD-72E0-4E5F-B1F0-20D1F7B1B2B0}"/>
                  </a:ext>
                </a:extLst>
              </p:cNvPr>
              <p:cNvSpPr txBox="1"/>
              <p:nvPr/>
            </p:nvSpPr>
            <p:spPr>
              <a:xfrm>
                <a:off x="2871426" y="5524892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D9863FD-72E0-4E5F-B1F0-20D1F7B1B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26" y="5524892"/>
                <a:ext cx="723798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36B25E2-9F72-4E17-A738-B624C8568AA1}"/>
              </a:ext>
            </a:extLst>
          </p:cNvPr>
          <p:cNvGrpSpPr/>
          <p:nvPr/>
        </p:nvGrpSpPr>
        <p:grpSpPr>
          <a:xfrm>
            <a:off x="1974928" y="3572757"/>
            <a:ext cx="593302" cy="658404"/>
            <a:chOff x="1653278" y="3586542"/>
            <a:chExt cx="593302" cy="658404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" name="Oval 104">
            <a:extLst>
              <a:ext uri="{FF2B5EF4-FFF2-40B4-BE49-F238E27FC236}">
                <a16:creationId xmlns:a16="http://schemas.microsoft.com/office/drawing/2014/main" id="{FDE605F8-E0FF-4DA7-B622-1852E9C22C6E}"/>
              </a:ext>
            </a:extLst>
          </p:cNvPr>
          <p:cNvSpPr/>
          <p:nvPr/>
        </p:nvSpPr>
        <p:spPr>
          <a:xfrm>
            <a:off x="1005048" y="495779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23433C-C38D-40C3-A0A0-998633566F23}"/>
                  </a:ext>
                </a:extLst>
              </p:cNvPr>
              <p:cNvSpPr txBox="1"/>
              <p:nvPr/>
            </p:nvSpPr>
            <p:spPr>
              <a:xfrm>
                <a:off x="910414" y="5529634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23433C-C38D-40C3-A0A0-998633566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14" y="5529634"/>
                <a:ext cx="723798" cy="215444"/>
              </a:xfrm>
              <a:prstGeom prst="rect">
                <a:avLst/>
              </a:prstGeom>
              <a:blipFill>
                <a:blip r:embed="rId1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6A83153-AE8C-493A-9934-FF8C15AC24D0}"/>
              </a:ext>
            </a:extLst>
          </p:cNvPr>
          <p:cNvGrpSpPr/>
          <p:nvPr/>
        </p:nvGrpSpPr>
        <p:grpSpPr>
          <a:xfrm>
            <a:off x="943729" y="4020948"/>
            <a:ext cx="2646722" cy="230135"/>
            <a:chOff x="659442" y="4056260"/>
            <a:chExt cx="2646722" cy="230135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7C9AF22-5741-4437-8387-5C3DA1549D66}"/>
                </a:ext>
              </a:extLst>
            </p:cNvPr>
            <p:cNvSpPr txBox="1"/>
            <p:nvPr/>
          </p:nvSpPr>
          <p:spPr>
            <a:xfrm>
              <a:off x="2582366" y="4056260"/>
              <a:ext cx="7237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3A4206D-9391-4032-831D-153637548E67}"/>
                    </a:ext>
                  </a:extLst>
                </p:cNvPr>
                <p:cNvSpPr txBox="1"/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3A4206D-9391-4032-831D-153637548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6E6C278-7851-4408-9F7E-5CCEBCE5D6A3}"/>
                    </a:ext>
                  </a:extLst>
                </p:cNvPr>
                <p:cNvSpPr txBox="1"/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6E6C278-7851-4408-9F7E-5CCEBCE5D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8802098-0FCD-485F-950B-660BEBED994D}"/>
              </a:ext>
            </a:extLst>
          </p:cNvPr>
          <p:cNvGrpSpPr/>
          <p:nvPr/>
        </p:nvGrpSpPr>
        <p:grpSpPr>
          <a:xfrm>
            <a:off x="1320912" y="3572757"/>
            <a:ext cx="593302" cy="658404"/>
            <a:chOff x="1653278" y="3586542"/>
            <a:chExt cx="593302" cy="658404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E937574-4AC2-4A56-BA15-71C4CFB7DDDF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F65D9513-55B7-4971-88D0-2060BEF26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E36D995-7AA2-4997-89BB-BEE86149C499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4F71A82-8F79-42EB-8EEB-D98276224C26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4F71A82-8F79-42EB-8EEB-D98276224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B390E4B-1C27-4B30-A0D2-0280CEB7D4BC}"/>
              </a:ext>
            </a:extLst>
          </p:cNvPr>
          <p:cNvGrpSpPr/>
          <p:nvPr/>
        </p:nvGrpSpPr>
        <p:grpSpPr>
          <a:xfrm>
            <a:off x="2603352" y="3577940"/>
            <a:ext cx="593302" cy="658404"/>
            <a:chOff x="1653278" y="3586542"/>
            <a:chExt cx="593302" cy="658404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F6658E5-9FA0-480F-AC39-59E217314E85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9280CD7A-6977-4226-A660-94FB8A2F3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1BE6559-15B1-4315-B8BB-BDB4B0E3C694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10AC489-6F7B-49B5-A2CB-A1B543536154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10AC489-6F7B-49B5-A2CB-A1B543536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7566762-24C1-46D7-9A85-9302BB97C76E}"/>
              </a:ext>
            </a:extLst>
          </p:cNvPr>
          <p:cNvGrpSpPr/>
          <p:nvPr/>
        </p:nvGrpSpPr>
        <p:grpSpPr>
          <a:xfrm>
            <a:off x="1011718" y="2195126"/>
            <a:ext cx="593302" cy="658404"/>
            <a:chOff x="1653278" y="3586542"/>
            <a:chExt cx="593302" cy="658404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D602DEC-1723-4B47-A31D-4FDB9CBD54C5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6BAFE6FE-474E-4728-AF8A-2AD5E767B0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CD96537-C594-469F-8F37-8DB9C3321878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D04FEF-4AB5-472A-962C-B0D4F1A360D9}"/>
              </a:ext>
            </a:extLst>
          </p:cNvPr>
          <p:cNvGrpSpPr/>
          <p:nvPr/>
        </p:nvGrpSpPr>
        <p:grpSpPr>
          <a:xfrm>
            <a:off x="2294158" y="2200309"/>
            <a:ext cx="593302" cy="658404"/>
            <a:chOff x="1653278" y="3586542"/>
            <a:chExt cx="593302" cy="658404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CBC4B52-86B6-4CA0-916F-A1E451EDCB88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777CF56A-E439-4118-A6C3-DF24C1BE2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4D8CE01-D31B-4C84-BCD8-A6E30C098D8D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479CEF-D6A3-4493-8A58-9461440519E5}"/>
              </a:ext>
            </a:extLst>
          </p:cNvPr>
          <p:cNvGrpSpPr/>
          <p:nvPr/>
        </p:nvGrpSpPr>
        <p:grpSpPr>
          <a:xfrm>
            <a:off x="1079606" y="1791504"/>
            <a:ext cx="2441496" cy="380999"/>
            <a:chOff x="1079606" y="1791504"/>
            <a:chExt cx="2441496" cy="380999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4ABC8E1-46E4-45CC-AD1A-F7AF656B6B4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ŷ4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BC782B5-0B52-40B0-A88E-62C3B889C6CC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E926941-8F37-49AC-80BD-D1C3590E3687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988932C-9D21-4A90-ADA1-1C96B89FAF77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ŷ1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A837617E-88D7-4DB5-BBC9-532B6AD214C1}"/>
              </a:ext>
            </a:extLst>
          </p:cNvPr>
          <p:cNvGrpSpPr/>
          <p:nvPr/>
        </p:nvGrpSpPr>
        <p:grpSpPr>
          <a:xfrm>
            <a:off x="657463" y="2666383"/>
            <a:ext cx="2646722" cy="230135"/>
            <a:chOff x="659442" y="4056260"/>
            <a:chExt cx="2646722" cy="230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02011C68-3AB1-4177-92A1-6210B42CF86B}"/>
                    </a:ext>
                  </a:extLst>
                </p:cNvPr>
                <p:cNvSpPr txBox="1"/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02011C68-3AB1-4177-92A1-6210B42CF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E4B628D8-A193-46CE-90B4-DF4F3333CEAB}"/>
                    </a:ext>
                  </a:extLst>
                </p:cNvPr>
                <p:cNvSpPr txBox="1"/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E4B628D8-A193-46CE-90B4-DF4F3333C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6F92BCD7-E778-4C5E-AD11-260F50B553F8}"/>
                    </a:ext>
                  </a:extLst>
                </p:cNvPr>
                <p:cNvSpPr txBox="1"/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6F92BCD7-E778-4C5E-AD11-260F50B55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1C7064C0-6F6F-41B8-97D2-F083793CAF2C}"/>
                    </a:ext>
                  </a:extLst>
                </p:cNvPr>
                <p:cNvSpPr txBox="1"/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1C7064C0-6F6F-41B8-97D2-F083793CA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6C431CE-5CA7-4350-A374-B96C19DDB4D2}"/>
              </a:ext>
            </a:extLst>
          </p:cNvPr>
          <p:cNvSpPr txBox="1"/>
          <p:nvPr/>
        </p:nvSpPr>
        <p:spPr>
          <a:xfrm>
            <a:off x="4459996" y="1102794"/>
            <a:ext cx="44450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  <a:p>
            <a:endParaRPr lang="en-US" dirty="0"/>
          </a:p>
          <a:p>
            <a:r>
              <a:rPr lang="en-US" dirty="0"/>
              <a:t>Vocabulary</a:t>
            </a:r>
          </a:p>
          <a:p>
            <a:endParaRPr lang="en-US" dirty="0"/>
          </a:p>
          <a:p>
            <a:r>
              <a:rPr lang="en-US" dirty="0"/>
              <a:t>“h”	[1, 0, 0, 0]</a:t>
            </a:r>
          </a:p>
          <a:p>
            <a:r>
              <a:rPr lang="en-US" dirty="0"/>
              <a:t>“e” 	[0, 1, 0, 0]</a:t>
            </a:r>
          </a:p>
          <a:p>
            <a:r>
              <a:rPr lang="en-US" dirty="0"/>
              <a:t>“l”  	[0, 0, 1, 0]</a:t>
            </a:r>
          </a:p>
          <a:p>
            <a:r>
              <a:rPr lang="en-US" dirty="0"/>
              <a:t>“o” 	[0, 0, 0, 1]</a:t>
            </a:r>
          </a:p>
          <a:p>
            <a:endParaRPr lang="en-US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F6B3A1A-C783-4C09-B5C6-89536E9EC6A4}"/>
              </a:ext>
            </a:extLst>
          </p:cNvPr>
          <p:cNvSpPr txBox="1"/>
          <p:nvPr/>
        </p:nvSpPr>
        <p:spPr>
          <a:xfrm>
            <a:off x="156061" y="5773919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“h”→ 	 1          0          0          0 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0EE9D58-B37C-4380-939F-8A9F6ECE801A}"/>
              </a:ext>
            </a:extLst>
          </p:cNvPr>
          <p:cNvSpPr txBox="1"/>
          <p:nvPr/>
        </p:nvSpPr>
        <p:spPr>
          <a:xfrm>
            <a:off x="193330" y="707455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“e”→ 	 0          1          0          0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DBAF57A-9DE0-4E13-B152-49019D2DDA93}"/>
              </a:ext>
            </a:extLst>
          </p:cNvPr>
          <p:cNvGrpSpPr/>
          <p:nvPr/>
        </p:nvGrpSpPr>
        <p:grpSpPr>
          <a:xfrm>
            <a:off x="1047316" y="354064"/>
            <a:ext cx="2441496" cy="380999"/>
            <a:chOff x="1079606" y="1791504"/>
            <a:chExt cx="2441496" cy="380999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71EB271-ABEE-454A-AA48-53DA7473295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y4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F6441AB-95FD-41D0-971C-9D0696720FAF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y3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6D669CE-9B09-400C-B770-22503F372104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y2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295CE47-7C49-4562-9770-0C694D16F41A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y1</a:t>
              </a:r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CE78CD07-8346-4813-9D2F-5B199D9048E1}"/>
              </a:ext>
            </a:extLst>
          </p:cNvPr>
          <p:cNvSpPr txBox="1"/>
          <p:nvPr/>
        </p:nvSpPr>
        <p:spPr>
          <a:xfrm>
            <a:off x="4459995" y="3920507"/>
            <a:ext cx="1508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“h”→ “e”</a:t>
            </a:r>
          </a:p>
          <a:p>
            <a:endParaRPr lang="en-US" dirty="0"/>
          </a:p>
          <a:p>
            <a:r>
              <a:rPr lang="en-US" dirty="0"/>
              <a:t>“e”→ “l”	</a:t>
            </a:r>
          </a:p>
          <a:p>
            <a:endParaRPr lang="en-US" dirty="0"/>
          </a:p>
          <a:p>
            <a:r>
              <a:rPr lang="en-US" dirty="0"/>
              <a:t>“l” → “l”</a:t>
            </a:r>
          </a:p>
          <a:p>
            <a:r>
              <a:rPr lang="en-US" dirty="0"/>
              <a:t>“l” → “o”</a:t>
            </a:r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EEDED4-A6ED-484C-A30A-CBB2D79BAFA9}"/>
              </a:ext>
            </a:extLst>
          </p:cNvPr>
          <p:cNvSpPr txBox="1"/>
          <p:nvPr/>
        </p:nvSpPr>
        <p:spPr>
          <a:xfrm>
            <a:off x="5307196" y="4957498"/>
            <a:ext cx="335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036430-6C41-43DC-ABED-743D5A5BFE62}"/>
              </a:ext>
            </a:extLst>
          </p:cNvPr>
          <p:cNvSpPr txBox="1"/>
          <p:nvPr/>
        </p:nvSpPr>
        <p:spPr>
          <a:xfrm>
            <a:off x="4102873" y="5753037"/>
            <a:ext cx="239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Ambiguous Targets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0A0221D-5014-47CA-AD8C-E0EDFA8222CD}"/>
              </a:ext>
            </a:extLst>
          </p:cNvPr>
          <p:cNvGrpSpPr/>
          <p:nvPr/>
        </p:nvGrpSpPr>
        <p:grpSpPr>
          <a:xfrm>
            <a:off x="1300470" y="4167642"/>
            <a:ext cx="1932855" cy="790153"/>
            <a:chOff x="1300470" y="4167642"/>
            <a:chExt cx="1932855" cy="79015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F783A99-0C72-4E1F-8D32-13496F1C668D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V="1">
              <a:off x="1300470" y="4176832"/>
              <a:ext cx="298581" cy="780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16D8E09-5274-4730-8FBA-905A0F0E93FC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V="1">
              <a:off x="1300470" y="4167642"/>
              <a:ext cx="960258" cy="790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ED2DCDE-BC9D-42C7-B124-735837429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86022"/>
              <a:ext cx="1603554" cy="762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94BA149-FFE9-4E79-8246-23E33F7F9AF3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H="1" flipV="1">
              <a:off x="1599051" y="4167642"/>
              <a:ext cx="349649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5C3BC6F-78B7-46E9-B1E4-857849620792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700" y="4167642"/>
              <a:ext cx="302838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D9D5716-97A6-4343-A34B-4846563E3F6B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flipH="1" flipV="1">
              <a:off x="2242348" y="4167642"/>
              <a:ext cx="348672" cy="7869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6D1F8FD-4F26-4B71-8A3A-6AC9736EEFF0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 flipH="1" flipV="1">
              <a:off x="2251538" y="4176832"/>
              <a:ext cx="981787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1DDF1D7-4284-4952-9F04-DF667A35BBD9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 flipH="1" flipV="1">
              <a:off x="2894834" y="4176832"/>
              <a:ext cx="338491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E81A70D-CAF9-4D30-825B-183FCE5B3672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700" y="4186022"/>
              <a:ext cx="964514" cy="767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908910F-5601-4EAF-83E7-38206C80F6F6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flipH="1" flipV="1">
              <a:off x="1608241" y="4176832"/>
              <a:ext cx="982779" cy="777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16109D8-F8C9-4680-B144-08AEE37CFC62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flipV="1">
              <a:off x="2591020" y="4186022"/>
              <a:ext cx="322194" cy="768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508B1E9-E868-4FAE-AB8F-2EFA2CE8E2EF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 flipH="1" flipV="1">
              <a:off x="1617431" y="4167642"/>
              <a:ext cx="1615894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BAC6933-1959-4D87-9DCB-91CA2C7B8E21}"/>
              </a:ext>
            </a:extLst>
          </p:cNvPr>
          <p:cNvGrpSpPr/>
          <p:nvPr/>
        </p:nvGrpSpPr>
        <p:grpSpPr>
          <a:xfrm rot="10800000">
            <a:off x="1277722" y="2785871"/>
            <a:ext cx="1932855" cy="790153"/>
            <a:chOff x="1300470" y="4167642"/>
            <a:chExt cx="1932855" cy="790153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8D60FD1-1568-418B-9BF4-D81F1D7FF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76832"/>
              <a:ext cx="298581" cy="780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E5F2DF1-E504-466C-A971-13CC37738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67642"/>
              <a:ext cx="960258" cy="790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0D1037E-2913-4FC1-9E56-290B7119C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86022"/>
              <a:ext cx="1603554" cy="762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8719D15-254F-4AA8-9F89-F985E61524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9051" y="4167642"/>
              <a:ext cx="349649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C47578B-9A4A-47AF-A320-52C93EF8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7642"/>
              <a:ext cx="302838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D8CC125-7726-4F66-BB58-65116AE331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2348" y="4167642"/>
              <a:ext cx="348672" cy="7869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867A043-B1B0-4B15-8FA1-FFEE80E126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1538" y="4176832"/>
              <a:ext cx="981787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F701FC0-3A30-425D-AD93-948C7F1CDF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4834" y="4176832"/>
              <a:ext cx="338491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7E69799-680E-44EA-9526-003F937DE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86022"/>
              <a:ext cx="964514" cy="767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3CF3529-2EE7-44E6-84B2-B4F2AFD689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8241" y="4176832"/>
              <a:ext cx="982779" cy="777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13FE54E-49E3-4316-AF21-D9736209E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86022"/>
              <a:ext cx="322194" cy="768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E29EAD47-C670-40ED-B42F-472DB8F372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431" y="4167642"/>
              <a:ext cx="1615894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4044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EB6E0F6-477C-4853-9112-CAB18F98EDE9}"/>
              </a:ext>
            </a:extLst>
          </p:cNvPr>
          <p:cNvSpPr/>
          <p:nvPr/>
        </p:nvSpPr>
        <p:spPr>
          <a:xfrm>
            <a:off x="1653278" y="4953053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6BFDAC-7DD3-447B-A2B0-3CD0BEBF0385}"/>
              </a:ext>
            </a:extLst>
          </p:cNvPr>
          <p:cNvSpPr/>
          <p:nvPr/>
        </p:nvSpPr>
        <p:spPr>
          <a:xfrm>
            <a:off x="2298764" y="4954560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C25CBCA-848B-4D69-B2F3-40D7ADEB69F5}"/>
              </a:ext>
            </a:extLst>
          </p:cNvPr>
          <p:cNvSpPr/>
          <p:nvPr/>
        </p:nvSpPr>
        <p:spPr>
          <a:xfrm>
            <a:off x="2941069" y="4953053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x4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EB105F0-8D38-4EA8-B586-79956A26F547}"/>
              </a:ext>
            </a:extLst>
          </p:cNvPr>
          <p:cNvGrpSpPr/>
          <p:nvPr/>
        </p:nvGrpSpPr>
        <p:grpSpPr>
          <a:xfrm>
            <a:off x="1655947" y="2188039"/>
            <a:ext cx="590843" cy="659604"/>
            <a:chOff x="1655947" y="2285878"/>
            <a:chExt cx="590843" cy="659604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41BCEA7-06BF-4180-8AA2-2BEAC4EC1E3F}"/>
                </a:ext>
              </a:extLst>
            </p:cNvPr>
            <p:cNvSpPr/>
            <p:nvPr/>
          </p:nvSpPr>
          <p:spPr>
            <a:xfrm>
              <a:off x="1655947" y="228587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FBE12A8A-A794-43EC-9D33-B034D917C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2341637"/>
              <a:ext cx="248505" cy="170532"/>
            </a:xfrm>
            <a:prstGeom prst="rect">
              <a:avLst/>
            </a:prstGeom>
          </p:spPr>
        </p:pic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08E560B-5593-4366-A471-572CD7D3B285}"/>
                </a:ext>
              </a:extLst>
            </p:cNvPr>
            <p:cNvCxnSpPr>
              <a:cxnSpLocks/>
              <a:stCxn id="202" idx="2"/>
              <a:endCxn id="202" idx="6"/>
            </p:cNvCxnSpPr>
            <p:nvPr/>
          </p:nvCxnSpPr>
          <p:spPr>
            <a:xfrm>
              <a:off x="1655947" y="258130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/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7DF87FC-D3E0-4006-8039-F5CFA2AB91F5}"/>
              </a:ext>
            </a:extLst>
          </p:cNvPr>
          <p:cNvGrpSpPr/>
          <p:nvPr/>
        </p:nvGrpSpPr>
        <p:grpSpPr>
          <a:xfrm>
            <a:off x="2959560" y="2187872"/>
            <a:ext cx="590843" cy="659064"/>
            <a:chOff x="2927395" y="2285711"/>
            <a:chExt cx="590843" cy="659064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AB11E5D-58FF-4514-BF37-6232FF3F4148}"/>
                </a:ext>
              </a:extLst>
            </p:cNvPr>
            <p:cNvGrpSpPr/>
            <p:nvPr/>
          </p:nvGrpSpPr>
          <p:grpSpPr>
            <a:xfrm>
              <a:off x="2927395" y="2285711"/>
              <a:ext cx="590843" cy="590843"/>
              <a:chOff x="2938805" y="3585457"/>
              <a:chExt cx="590843" cy="590843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02A35C2A-CB9C-4444-9656-BF36430E5B04}"/>
                  </a:ext>
                </a:extLst>
              </p:cNvPr>
              <p:cNvSpPr/>
              <p:nvPr/>
            </p:nvSpPr>
            <p:spPr>
              <a:xfrm>
                <a:off x="2938805" y="3585457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B85535E1-5870-4EB5-B8E2-4197101F9C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095593" y="3640676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315DFBB-BBDC-4D41-99E5-2D0C9A6F8F68}"/>
                  </a:ext>
                </a:extLst>
              </p:cNvPr>
              <p:cNvCxnSpPr>
                <a:cxnSpLocks/>
                <a:stCxn id="199" idx="2"/>
                <a:endCxn id="199" idx="6"/>
              </p:cNvCxnSpPr>
              <p:nvPr/>
            </p:nvCxnSpPr>
            <p:spPr>
              <a:xfrm>
                <a:off x="2938805" y="3880879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/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" name="Oval 104">
            <a:extLst>
              <a:ext uri="{FF2B5EF4-FFF2-40B4-BE49-F238E27FC236}">
                <a16:creationId xmlns:a16="http://schemas.microsoft.com/office/drawing/2014/main" id="{FDE605F8-E0FF-4DA7-B622-1852E9C22C6E}"/>
              </a:ext>
            </a:extLst>
          </p:cNvPr>
          <p:cNvSpPr/>
          <p:nvPr/>
        </p:nvSpPr>
        <p:spPr>
          <a:xfrm>
            <a:off x="1005048" y="495779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7566762-24C1-46D7-9A85-9302BB97C76E}"/>
              </a:ext>
            </a:extLst>
          </p:cNvPr>
          <p:cNvGrpSpPr/>
          <p:nvPr/>
        </p:nvGrpSpPr>
        <p:grpSpPr>
          <a:xfrm>
            <a:off x="1011718" y="2195126"/>
            <a:ext cx="593302" cy="658404"/>
            <a:chOff x="1653278" y="3586542"/>
            <a:chExt cx="593302" cy="658404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D602DEC-1723-4B47-A31D-4FDB9CBD54C5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6BAFE6FE-474E-4728-AF8A-2AD5E767B0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CD96537-C594-469F-8F37-8DB9C3321878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D04FEF-4AB5-472A-962C-B0D4F1A360D9}"/>
              </a:ext>
            </a:extLst>
          </p:cNvPr>
          <p:cNvGrpSpPr/>
          <p:nvPr/>
        </p:nvGrpSpPr>
        <p:grpSpPr>
          <a:xfrm>
            <a:off x="2294158" y="2200309"/>
            <a:ext cx="593302" cy="658404"/>
            <a:chOff x="1653278" y="3586542"/>
            <a:chExt cx="593302" cy="658404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CBC4B52-86B6-4CA0-916F-A1E451EDCB88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777CF56A-E439-4118-A6C3-DF24C1BE2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4D8CE01-D31B-4C84-BCD8-A6E30C098D8D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479CEF-D6A3-4493-8A58-9461440519E5}"/>
              </a:ext>
            </a:extLst>
          </p:cNvPr>
          <p:cNvGrpSpPr/>
          <p:nvPr/>
        </p:nvGrpSpPr>
        <p:grpSpPr>
          <a:xfrm>
            <a:off x="1079606" y="1791504"/>
            <a:ext cx="2441496" cy="380999"/>
            <a:chOff x="1079606" y="1791504"/>
            <a:chExt cx="2441496" cy="380999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4ABC8E1-46E4-45CC-AD1A-F7AF656B6B4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ŷ4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BC782B5-0B52-40B0-A88E-62C3B889C6CC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E926941-8F37-49AC-80BD-D1C3590E3687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988932C-9D21-4A90-ADA1-1C96B89FAF77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ŷ1</a:t>
              </a:r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2F6B3A1A-C783-4C09-B5C6-89536E9EC6A4}"/>
              </a:ext>
            </a:extLst>
          </p:cNvPr>
          <p:cNvSpPr txBox="1"/>
          <p:nvPr/>
        </p:nvSpPr>
        <p:spPr>
          <a:xfrm>
            <a:off x="156061" y="5773919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“h”→ 	 1          0          0          0 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0EE9D58-B37C-4380-939F-8A9F6ECE801A}"/>
              </a:ext>
            </a:extLst>
          </p:cNvPr>
          <p:cNvSpPr txBox="1"/>
          <p:nvPr/>
        </p:nvSpPr>
        <p:spPr>
          <a:xfrm>
            <a:off x="193330" y="707455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“e”→ 	 0          1          0          0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DBAF57A-9DE0-4E13-B152-49019D2DDA93}"/>
              </a:ext>
            </a:extLst>
          </p:cNvPr>
          <p:cNvGrpSpPr/>
          <p:nvPr/>
        </p:nvGrpSpPr>
        <p:grpSpPr>
          <a:xfrm>
            <a:off x="1047316" y="354064"/>
            <a:ext cx="2441496" cy="380999"/>
            <a:chOff x="1079606" y="1791504"/>
            <a:chExt cx="2441496" cy="380999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71EB271-ABEE-454A-AA48-53DA7473295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y4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F6441AB-95FD-41D0-971C-9D0696720FAF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y3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6D669CE-9B09-400C-B770-22503F372104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y2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295CE47-7C49-4562-9770-0C694D16F41A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y1</a:t>
              </a: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E608EDD4-6BBD-49BA-A2DF-47DE972579C6}"/>
              </a:ext>
            </a:extLst>
          </p:cNvPr>
          <p:cNvSpPr/>
          <p:nvPr/>
        </p:nvSpPr>
        <p:spPr>
          <a:xfrm>
            <a:off x="5231033" y="3582923"/>
            <a:ext cx="1297605" cy="59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stCxn id="157" idx="4"/>
            <a:endCxn id="156" idx="0"/>
          </p:cNvCxnSpPr>
          <p:nvPr/>
        </p:nvCxnSpPr>
        <p:spPr>
          <a:xfrm flipH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stCxn id="156" idx="4"/>
            <a:endCxn id="124" idx="0"/>
          </p:cNvCxnSpPr>
          <p:nvPr/>
        </p:nvCxnSpPr>
        <p:spPr>
          <a:xfrm flipH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5B1B9F79-D062-4D73-B8DB-07AC1DB31246}"/>
              </a:ext>
            </a:extLst>
          </p:cNvPr>
          <p:cNvCxnSpPr/>
          <p:nvPr/>
        </p:nvCxnSpPr>
        <p:spPr>
          <a:xfrm rot="16200000" flipH="1">
            <a:off x="8915618" y="3886242"/>
            <a:ext cx="417789" cy="12700"/>
          </a:xfrm>
          <a:prstGeom prst="curvedConnector5">
            <a:avLst>
              <a:gd name="adj1" fmla="val -54717"/>
              <a:gd name="adj2" fmla="val 5728441"/>
              <a:gd name="adj3" fmla="val 1547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CABA8DB-F33C-4398-B7F1-8BBE8EEDA710}"/>
                  </a:ext>
                </a:extLst>
              </p:cNvPr>
              <p:cNvSpPr txBox="1"/>
              <p:nvPr/>
            </p:nvSpPr>
            <p:spPr>
              <a:xfrm>
                <a:off x="9582741" y="3566743"/>
                <a:ext cx="24353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ar-AE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CABA8DB-F33C-4398-B7F1-8BBE8EEDA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741" y="3566743"/>
                <a:ext cx="2435337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>
            <a:extLst>
              <a:ext uri="{FF2B5EF4-FFF2-40B4-BE49-F238E27FC236}">
                <a16:creationId xmlns:a16="http://schemas.microsoft.com/office/drawing/2014/main" id="{0387B236-4B35-45B5-9ECE-78E9623F3BE4}"/>
              </a:ext>
            </a:extLst>
          </p:cNvPr>
          <p:cNvSpPr txBox="1"/>
          <p:nvPr/>
        </p:nvSpPr>
        <p:spPr>
          <a:xfrm>
            <a:off x="8786427" y="573763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80FBB010-692E-4290-A352-41D7BD60E34D}"/>
                  </a:ext>
                </a:extLst>
              </p:cNvPr>
              <p:cNvSpPr txBox="1"/>
              <p:nvPr/>
            </p:nvSpPr>
            <p:spPr>
              <a:xfrm>
                <a:off x="9457225" y="2021628"/>
                <a:ext cx="24353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80FBB010-692E-4290-A352-41D7BD60E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225" y="2021628"/>
                <a:ext cx="2435337" cy="923330"/>
              </a:xfrm>
              <a:prstGeom prst="rect">
                <a:avLst/>
              </a:prstGeom>
              <a:blipFill>
                <a:blip r:embed="rId10"/>
                <a:stretch>
                  <a:fillRect t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B5F8E0C6-9101-4927-BC99-57E503F723EA}"/>
              </a:ext>
            </a:extLst>
          </p:cNvPr>
          <p:cNvSpPr/>
          <p:nvPr/>
        </p:nvSpPr>
        <p:spPr>
          <a:xfrm>
            <a:off x="1977598" y="3571250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3676651-7EA3-432A-908C-E6E3218269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2133051" y="3627009"/>
            <a:ext cx="248505" cy="170532"/>
          </a:xfrm>
          <a:prstGeom prst="rect">
            <a:avLst/>
          </a:prstGeom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DAC99AD-6667-4A56-AC8A-B4B7C6780F3D}"/>
              </a:ext>
            </a:extLst>
          </p:cNvPr>
          <p:cNvCxnSpPr>
            <a:cxnSpLocks/>
            <a:stCxn id="125" idx="2"/>
            <a:endCxn id="125" idx="6"/>
          </p:cNvCxnSpPr>
          <p:nvPr/>
        </p:nvCxnSpPr>
        <p:spPr>
          <a:xfrm>
            <a:off x="1977598" y="3866672"/>
            <a:ext cx="590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A4EAB68-0A8C-4A05-B08B-77F78DD704E6}"/>
              </a:ext>
            </a:extLst>
          </p:cNvPr>
          <p:cNvGrpSpPr/>
          <p:nvPr/>
        </p:nvGrpSpPr>
        <p:grpSpPr>
          <a:xfrm>
            <a:off x="1974928" y="3572757"/>
            <a:ext cx="593302" cy="658404"/>
            <a:chOff x="1653278" y="3586542"/>
            <a:chExt cx="593302" cy="658404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46175C0-E1C0-4AE2-960B-FEE296329C2F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EFF6CD23-2176-4B7D-9A86-2A3E514CD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FB7E2E4-72DB-4A04-9601-6B5994BE72D9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D55A6F1F-8A4D-4488-A115-46A6DC63FA0E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11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5E0A3BD-3B2D-41AF-9A01-F14D47616483}"/>
              </a:ext>
            </a:extLst>
          </p:cNvPr>
          <p:cNvGrpSpPr/>
          <p:nvPr/>
        </p:nvGrpSpPr>
        <p:grpSpPr>
          <a:xfrm>
            <a:off x="1320912" y="3572757"/>
            <a:ext cx="593302" cy="658404"/>
            <a:chOff x="1653278" y="3586542"/>
            <a:chExt cx="593302" cy="658404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E2F565F-C046-4435-BAE8-2616196E73B5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E0ED126E-293A-4D40-A3BA-AD5E0D1EFF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7B85F7-D8D4-4B38-90CA-6EC9B1F11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BCF5F6B8-B9AD-4A36-A1DD-68A93F7DF4D8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4F71A82-8F79-42EB-8EEB-D98276224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11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7150308-8A98-4D53-8280-C6A88DA9B82F}"/>
              </a:ext>
            </a:extLst>
          </p:cNvPr>
          <p:cNvGrpSpPr/>
          <p:nvPr/>
        </p:nvGrpSpPr>
        <p:grpSpPr>
          <a:xfrm>
            <a:off x="2603352" y="3577940"/>
            <a:ext cx="593302" cy="658404"/>
            <a:chOff x="1653278" y="3586542"/>
            <a:chExt cx="593302" cy="658404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708DE61-D92F-4ED0-BABD-CA3F0E07F4D2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DBCB574B-A5B3-417F-B188-0FC63A8A97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32D1C31-6074-4565-B8F0-AF4C638A4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34A37961-CDCC-4008-A630-B680C2FA0C9C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10AC489-6F7B-49B5-A2CB-A1B543536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11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731E9AD-F180-4180-ACE7-83EA309E7F3C}"/>
              </a:ext>
            </a:extLst>
          </p:cNvPr>
          <p:cNvGrpSpPr/>
          <p:nvPr/>
        </p:nvGrpSpPr>
        <p:grpSpPr>
          <a:xfrm>
            <a:off x="1300470" y="4167642"/>
            <a:ext cx="1932855" cy="790153"/>
            <a:chOff x="1300470" y="4167642"/>
            <a:chExt cx="1932855" cy="790153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303E909-2CA9-4727-A542-B3044F5627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76832"/>
              <a:ext cx="298581" cy="780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878CE24-9EC0-41F4-BF06-9134B5CE5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67642"/>
              <a:ext cx="960258" cy="790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7D61030-707E-4F10-B562-D882B9E3FE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86022"/>
              <a:ext cx="1603554" cy="762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241DD86-692A-4DCB-99D5-1F6F5EDDAB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9051" y="4167642"/>
              <a:ext cx="349649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65C69201-6147-4EDE-984B-72175EFCF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7642"/>
              <a:ext cx="302838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A98B3D4-5EAD-4911-96EC-478F3684E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2348" y="4167642"/>
              <a:ext cx="348672" cy="7869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74DEBF93-E60C-43B0-91F3-338521C913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1538" y="4176832"/>
              <a:ext cx="981787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B3BFA73-3AFC-405B-BDC7-0BA178E2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4834" y="4176832"/>
              <a:ext cx="338491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3D67C24-150B-4E33-8A76-05E7438AB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86022"/>
              <a:ext cx="964514" cy="767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2FC6526-8304-46BA-BF49-C177867FD3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8241" y="4176832"/>
              <a:ext cx="982779" cy="777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787A1977-6C1B-40EA-BC42-6164DB47A6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86022"/>
              <a:ext cx="322194" cy="768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AE8CD548-ABFD-4941-8581-2915560965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431" y="4167642"/>
              <a:ext cx="1615894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FE691187-834C-414F-B0FE-2A5B98FB99CB}"/>
              </a:ext>
            </a:extLst>
          </p:cNvPr>
          <p:cNvGrpSpPr/>
          <p:nvPr/>
        </p:nvGrpSpPr>
        <p:grpSpPr>
          <a:xfrm rot="10800000">
            <a:off x="1277722" y="2785871"/>
            <a:ext cx="1932855" cy="790153"/>
            <a:chOff x="1300470" y="4167642"/>
            <a:chExt cx="1932855" cy="790153"/>
          </a:xfrm>
        </p:grpSpPr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42D42D1-32B8-4A0E-8281-C6D1284E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76832"/>
              <a:ext cx="298581" cy="780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4BB7F6D-2D8B-4502-B958-421A38A61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67642"/>
              <a:ext cx="960258" cy="790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87AC4D2-549A-495F-89C7-1C6E1D773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86022"/>
              <a:ext cx="1603554" cy="762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47219BF-F5C5-489A-BDD5-5CF8465EEC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9051" y="4167642"/>
              <a:ext cx="349649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5DF2A627-25A4-4EAA-92A6-8216070BC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7642"/>
              <a:ext cx="302838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1077B08-F3DF-4D00-B821-3F3F52467F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2348" y="4167642"/>
              <a:ext cx="348672" cy="7869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FBDB511D-2F9E-41FF-86F7-9969F571BD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1538" y="4176832"/>
              <a:ext cx="981787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2A1C17A-A51D-4778-B820-833B01E370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4834" y="4176832"/>
              <a:ext cx="338491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73B93FC-7EF2-4450-809E-CFEFC487D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86022"/>
              <a:ext cx="964514" cy="767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9B9A022B-CBA2-4F03-886D-1DEBD1B72A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8241" y="4176832"/>
              <a:ext cx="982779" cy="777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E899908-876F-49C0-A9F4-05140F69E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86022"/>
              <a:ext cx="322194" cy="768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DA3FAA2A-D5CC-4EC8-AE2D-E05985888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431" y="4167642"/>
              <a:ext cx="1615894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1746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stCxn id="157" idx="4"/>
            <a:endCxn id="156" idx="0"/>
          </p:cNvCxnSpPr>
          <p:nvPr/>
        </p:nvCxnSpPr>
        <p:spPr>
          <a:xfrm flipH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stCxn id="156" idx="4"/>
            <a:endCxn id="124" idx="0"/>
          </p:cNvCxnSpPr>
          <p:nvPr/>
        </p:nvCxnSpPr>
        <p:spPr>
          <a:xfrm flipH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59FF6CC-065C-42C8-A0CE-B41F8A4C629F}"/>
                  </a:ext>
                </a:extLst>
              </p:cNvPr>
              <p:cNvSpPr txBox="1"/>
              <p:nvPr/>
            </p:nvSpPr>
            <p:spPr>
              <a:xfrm>
                <a:off x="8831723" y="4414395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59FF6CC-065C-42C8-A0CE-B41F8A4C6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723" y="4414395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9E95408-70E5-496F-B8C9-83F7BAA68E2D}"/>
                  </a:ext>
                </a:extLst>
              </p:cNvPr>
              <p:cNvSpPr txBox="1"/>
              <p:nvPr/>
            </p:nvSpPr>
            <p:spPr>
              <a:xfrm>
                <a:off x="8831723" y="2976166"/>
                <a:ext cx="598279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9E95408-70E5-496F-B8C9-83F7BAA68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723" y="2976166"/>
                <a:ext cx="598279" cy="391261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892533D-2C42-411E-B30F-E88EA44F03D0}"/>
              </a:ext>
            </a:extLst>
          </p:cNvPr>
          <p:cNvCxnSpPr>
            <a:stCxn id="156" idx="7"/>
            <a:endCxn id="156" idx="5"/>
          </p:cNvCxnSpPr>
          <p:nvPr/>
        </p:nvCxnSpPr>
        <p:spPr>
          <a:xfrm rot="16200000" flipH="1">
            <a:off x="8915618" y="3886242"/>
            <a:ext cx="417789" cy="12700"/>
          </a:xfrm>
          <a:prstGeom prst="curvedConnector5">
            <a:avLst>
              <a:gd name="adj1" fmla="val -54717"/>
              <a:gd name="adj2" fmla="val 5728441"/>
              <a:gd name="adj3" fmla="val 1547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A3DD606-525C-4565-AD31-4F62327AE6F0}"/>
                  </a:ext>
                </a:extLst>
              </p:cNvPr>
              <p:cNvSpPr txBox="1"/>
              <p:nvPr/>
            </p:nvSpPr>
            <p:spPr>
              <a:xfrm>
                <a:off x="4714870" y="899450"/>
                <a:ext cx="2808934" cy="14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A3DD606-525C-4565-AD31-4F62327A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0" y="899450"/>
                <a:ext cx="2808934" cy="14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4F415F9-688F-496F-8846-FB3CDC084587}"/>
                  </a:ext>
                </a:extLst>
              </p:cNvPr>
              <p:cNvSpPr txBox="1"/>
              <p:nvPr/>
            </p:nvSpPr>
            <p:spPr>
              <a:xfrm>
                <a:off x="4420368" y="3009351"/>
                <a:ext cx="3373292" cy="1437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  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4F415F9-688F-496F-8846-FB3CDC084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368" y="3009351"/>
                <a:ext cx="3373292" cy="1437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44A07D-5EE0-4F87-880B-C48A24858F4F}"/>
                  </a:ext>
                </a:extLst>
              </p:cNvPr>
              <p:cNvSpPr txBox="1"/>
              <p:nvPr/>
            </p:nvSpPr>
            <p:spPr>
              <a:xfrm>
                <a:off x="9841032" y="3732155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44A07D-5EE0-4F87-880B-C48A24858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032" y="3732155"/>
                <a:ext cx="5982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A4334A2-C731-4D74-9590-E43DA9EAE279}"/>
                  </a:ext>
                </a:extLst>
              </p:cNvPr>
              <p:cNvSpPr txBox="1"/>
              <p:nvPr/>
            </p:nvSpPr>
            <p:spPr>
              <a:xfrm>
                <a:off x="4935430" y="5004377"/>
                <a:ext cx="2808934" cy="1437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A4334A2-C731-4D74-9590-E43DA9EAE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30" y="5004377"/>
                <a:ext cx="2808934" cy="14376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9AFBEBF-67C5-41A2-90E1-5C8195B2D8D2}"/>
                  </a:ext>
                </a:extLst>
              </p:cNvPr>
              <p:cNvSpPr txBox="1"/>
              <p:nvPr/>
            </p:nvSpPr>
            <p:spPr>
              <a:xfrm>
                <a:off x="4801101" y="5023881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9AFBEBF-67C5-41A2-90E1-5C8195B2D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101" y="5023881"/>
                <a:ext cx="5982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D79C597-072F-4355-9298-862895814775}"/>
                  </a:ext>
                </a:extLst>
              </p:cNvPr>
              <p:cNvSpPr txBox="1"/>
              <p:nvPr/>
            </p:nvSpPr>
            <p:spPr>
              <a:xfrm>
                <a:off x="4801101" y="3024724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D79C597-072F-4355-9298-862895814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101" y="3024724"/>
                <a:ext cx="5982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2AC4453-4AAD-453D-8AB3-E064B88C469C}"/>
                  </a:ext>
                </a:extLst>
              </p:cNvPr>
              <p:cNvSpPr txBox="1"/>
              <p:nvPr/>
            </p:nvSpPr>
            <p:spPr>
              <a:xfrm>
                <a:off x="4814885" y="893414"/>
                <a:ext cx="598279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2AC4453-4AAD-453D-8AB3-E064B88C4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885" y="893414"/>
                <a:ext cx="598279" cy="391261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942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cxnSpLocks/>
            <a:stCxn id="156" idx="0"/>
            <a:endCxn id="157" idx="4"/>
          </p:cNvCxnSpPr>
          <p:nvPr/>
        </p:nvCxnSpPr>
        <p:spPr>
          <a:xfrm flipV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cxnSpLocks/>
            <a:stCxn id="124" idx="0"/>
            <a:endCxn id="156" idx="4"/>
          </p:cNvCxnSpPr>
          <p:nvPr/>
        </p:nvCxnSpPr>
        <p:spPr>
          <a:xfrm flipV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454B269-B3DC-43CE-8D88-BDC42384D844}"/>
              </a:ext>
            </a:extLst>
          </p:cNvPr>
          <p:cNvSpPr/>
          <p:nvPr/>
        </p:nvSpPr>
        <p:spPr>
          <a:xfrm>
            <a:off x="7445459" y="3590820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807EF-BC8E-4DA9-B0DE-77C2E384C035}"/>
              </a:ext>
            </a:extLst>
          </p:cNvPr>
          <p:cNvSpPr txBox="1"/>
          <p:nvPr/>
        </p:nvSpPr>
        <p:spPr>
          <a:xfrm>
            <a:off x="8670716" y="570695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8CD20A-60A1-456F-B692-D3B1119E9A23}"/>
              </a:ext>
            </a:extLst>
          </p:cNvPr>
          <p:cNvCxnSpPr>
            <a:stCxn id="15" idx="6"/>
            <a:endCxn id="156" idx="2"/>
          </p:cNvCxnSpPr>
          <p:nvPr/>
        </p:nvCxnSpPr>
        <p:spPr>
          <a:xfrm>
            <a:off x="8029971" y="3886242"/>
            <a:ext cx="59563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BA87B9-A10B-4ED6-A266-7E3F12AE196E}"/>
              </a:ext>
            </a:extLst>
          </p:cNvPr>
          <p:cNvCxnSpPr/>
          <p:nvPr/>
        </p:nvCxnSpPr>
        <p:spPr>
          <a:xfrm>
            <a:off x="9221231" y="3886240"/>
            <a:ext cx="59563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CEEBD8-0FA7-4A34-B072-DEC2B9FB9B48}"/>
                  </a:ext>
                </a:extLst>
              </p:cNvPr>
              <p:cNvSpPr txBox="1"/>
              <p:nvPr/>
            </p:nvSpPr>
            <p:spPr>
              <a:xfrm>
                <a:off x="9582741" y="3566743"/>
                <a:ext cx="24353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ar-AE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CEEBD8-0FA7-4A34-B072-DEC2B9FB9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741" y="3566743"/>
                <a:ext cx="243533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3297FF-76BE-48F5-B767-1C23B8290B22}"/>
                  </a:ext>
                </a:extLst>
              </p:cNvPr>
              <p:cNvSpPr txBox="1"/>
              <p:nvPr/>
            </p:nvSpPr>
            <p:spPr>
              <a:xfrm>
                <a:off x="9457225" y="2021628"/>
                <a:ext cx="24353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3297FF-76BE-48F5-B767-1C23B8290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225" y="2021628"/>
                <a:ext cx="2435337" cy="923330"/>
              </a:xfrm>
              <a:prstGeom prst="rect">
                <a:avLst/>
              </a:prstGeom>
              <a:blipFill>
                <a:blip r:embed="rId3"/>
                <a:stretch>
                  <a:fillRect t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73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EF0C51B3-5F31-46E8-8B53-6AF803D9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302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D2D71A67-B71F-48E7-89D3-8D0FE8867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28411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3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18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Multilayer </a:t>
            </a:r>
            <a:r>
              <a:rPr lang="en-US" sz="3200" dirty="0" err="1">
                <a:latin typeface="Century Gothic" panose="020B0502020202020204" pitchFamily="34" charset="0"/>
              </a:rPr>
              <a:t>Perceptrons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48FC439C-E0C8-4E8B-A9DC-EB11AD5F9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17696"/>
              </p:ext>
            </p:extLst>
          </p:nvPr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229952C-E193-4A0E-9CA7-7D1CCD33118F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229952C-E193-4A0E-9CA7-7D1CCD33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864770-9AF3-4DD8-AFB3-00170A904AB3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864770-9AF3-4DD8-AFB3-00170A90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184502-E41F-4FF9-942B-7DC8CEC3FFB7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184502-E41F-4FF9-942B-7DC8CEC3F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6" name="Group 345">
            <a:extLst>
              <a:ext uri="{FF2B5EF4-FFF2-40B4-BE49-F238E27FC236}">
                <a16:creationId xmlns:a16="http://schemas.microsoft.com/office/drawing/2014/main" id="{5BA489EF-3E8B-4481-BFCE-10FC76D1AD04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1596316-C49E-465F-AEFA-2433DE332F33}"/>
                </a:ext>
              </a:extLst>
            </p:cNvPr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10E818E-B537-4595-9884-E89CD59263DD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10E818E-B537-4595-9884-E89CD5926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8823A602-FE35-4B49-A720-3B95BA51BB66}"/>
                </a:ext>
              </a:extLst>
            </p:cNvPr>
            <p:cNvSpPr/>
            <p:nvPr/>
          </p:nvSpPr>
          <p:spPr>
            <a:xfrm>
              <a:off x="593202" y="4948688"/>
              <a:ext cx="587707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15567A0-02B9-44D3-B78D-2E23D3862D41}"/>
                </a:ext>
              </a:extLst>
            </p:cNvPr>
            <p:cNvSpPr/>
            <p:nvPr/>
          </p:nvSpPr>
          <p:spPr>
            <a:xfrm>
              <a:off x="593202" y="3634400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94B12158-E9F5-459B-BA01-2B835527CB4C}"/>
                </a:ext>
              </a:extLst>
            </p:cNvPr>
            <p:cNvCxnSpPr>
              <a:cxnSpLocks/>
              <a:stCxn id="347" idx="0"/>
              <a:endCxn id="364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2B16EB1C-99BD-45D0-8F29-9E70C70A012C}"/>
                </a:ext>
              </a:extLst>
            </p:cNvPr>
            <p:cNvCxnSpPr>
              <a:cxnSpLocks/>
              <a:stCxn id="347" idx="0"/>
              <a:endCxn id="394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80530A9E-4937-4BDD-93E0-A26BF0979221}"/>
                </a:ext>
              </a:extLst>
            </p:cNvPr>
            <p:cNvCxnSpPr>
              <a:cxnSpLocks/>
              <a:endCxn id="390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6E550BB3-FEA8-4FB5-9C6A-559B30D084FB}"/>
                </a:ext>
              </a:extLst>
            </p:cNvPr>
            <p:cNvCxnSpPr>
              <a:cxnSpLocks/>
              <a:stCxn id="364" idx="0"/>
              <a:endCxn id="390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F5FD42FF-EB93-4ECE-AD26-94EFC31B06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0947"/>
              <a:ext cx="1294936" cy="707399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1C3109EE-8AC2-4F20-A589-CBCB79DFE6A2}"/>
                </a:ext>
              </a:extLst>
            </p:cNvPr>
            <p:cNvCxnSpPr>
              <a:cxnSpLocks/>
              <a:endCxn id="394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D6A5BDAF-D665-4486-BEC2-DA1FFB43A5BC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69D9856-CB82-4D6C-8A8D-FA31EAF08F37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4A299F3C-888B-4477-9227-4D0DC864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59281A2E-1234-429F-81E0-D94F4F28DF36}"/>
                </a:ext>
              </a:extLst>
            </p:cNvPr>
            <p:cNvCxnSpPr>
              <a:cxnSpLocks/>
              <a:stCxn id="357" idx="0"/>
              <a:endCxn id="394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1A94C2FF-34E9-4386-96A9-17488BF328EB}"/>
                </a:ext>
              </a:extLst>
            </p:cNvPr>
            <p:cNvCxnSpPr>
              <a:cxnSpLocks/>
              <a:stCxn id="358" idx="0"/>
              <a:endCxn id="394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C0BDBB0C-9437-45B4-B97E-7DA565D70244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A98E7618-DB5B-4E4E-9034-E88469DB32BF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95" name="Picture 394">
                <a:extLst>
                  <a:ext uri="{FF2B5EF4-FFF2-40B4-BE49-F238E27FC236}">
                    <a16:creationId xmlns:a16="http://schemas.microsoft.com/office/drawing/2014/main" id="{3210CBD4-9E80-4108-B47A-A8DFA6AB8D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5E74E26D-0D74-4549-A3CB-ECC3A0570EB6}"/>
                  </a:ext>
                </a:extLst>
              </p:cNvPr>
              <p:cNvCxnSpPr>
                <a:cxnSpLocks/>
                <a:stCxn id="394" idx="2"/>
                <a:endCxn id="394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67D831E9-18DC-485A-ABE2-F0C63976D120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3953" t="-104688" r="-116279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EE5F2314-9BFF-4DB4-BDF2-0CB69408969A}"/>
                </a:ext>
              </a:extLst>
            </p:cNvPr>
            <p:cNvCxnSpPr>
              <a:cxnSpLocks/>
              <a:stCxn id="358" idx="0"/>
              <a:endCxn id="364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B9EE8C-22BE-4915-84FB-EC861B761E2B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252AE869-3784-4018-8412-F5535C2CD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5B9F45A-EE7B-489E-BD5C-A464F2B571F8}"/>
                </a:ext>
              </a:extLst>
            </p:cNvPr>
            <p:cNvCxnSpPr>
              <a:cxnSpLocks/>
              <a:stCxn id="364" idx="2"/>
              <a:endCxn id="364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026FFD36-BEC3-4895-BE91-B5C44DDAC06F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EBD7829A-3009-4CE4-9465-A4AF6A77BB7C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1" name="Picture 390">
                <a:extLst>
                  <a:ext uri="{FF2B5EF4-FFF2-40B4-BE49-F238E27FC236}">
                    <a16:creationId xmlns:a16="http://schemas.microsoft.com/office/drawing/2014/main" id="{644C3058-BBC6-41C3-B190-7EC2EF6C3D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77EFFA46-14D8-47BE-818A-628401CA5F1B}"/>
                  </a:ext>
                </a:extLst>
              </p:cNvPr>
              <p:cNvCxnSpPr>
                <a:cxnSpLocks/>
                <a:stCxn id="390" idx="2"/>
                <a:endCxn id="390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3" name="TextBox 392">
                    <a:extLst>
                      <a:ext uri="{FF2B5EF4-FFF2-40B4-BE49-F238E27FC236}">
                        <a16:creationId xmlns:a16="http://schemas.microsoft.com/office/drawing/2014/main" id="{E371BF1D-7F7F-4D4F-8DE5-2C1B23F9A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7D509103-2759-4317-AC7D-09D097006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1949"/>
              <a:ext cx="1304947" cy="70577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BEE86817-F270-4647-BA5B-AF3C0CFBD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2281"/>
              <a:ext cx="10012" cy="70810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8405E718-E9A9-4709-9DE4-6505143597ED}"/>
                </a:ext>
              </a:extLst>
            </p:cNvPr>
            <p:cNvCxnSpPr>
              <a:cxnSpLocks/>
              <a:stCxn id="350" idx="0"/>
              <a:endCxn id="387" idx="4"/>
            </p:cNvCxnSpPr>
            <p:nvPr/>
          </p:nvCxnSpPr>
          <p:spPr>
            <a:xfrm flipV="1">
              <a:off x="888624" y="2872871"/>
              <a:ext cx="2367693" cy="761529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41DA848D-BE26-46B9-B604-03C312DE49A8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2634BCA0-DC2B-4E40-A803-212DCBF6E147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FC342E2D-5B43-4A1E-B2A8-6C27AFB57B69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8" name="Picture 387">
                  <a:extLst>
                    <a:ext uri="{FF2B5EF4-FFF2-40B4-BE49-F238E27FC236}">
                      <a16:creationId xmlns:a16="http://schemas.microsoft.com/office/drawing/2014/main" id="{5BACB67B-5FBE-4CB7-92B8-9301A59E94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74337EFE-1577-4E21-AD34-260DB73648E1}"/>
                    </a:ext>
                  </a:extLst>
                </p:cNvPr>
                <p:cNvCxnSpPr>
                  <a:cxnSpLocks/>
                  <a:stCxn id="387" idx="2"/>
                  <a:endCxn id="387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6" name="TextBox 385">
                    <a:extLst>
                      <a:ext uri="{FF2B5EF4-FFF2-40B4-BE49-F238E27FC236}">
                        <a16:creationId xmlns:a16="http://schemas.microsoft.com/office/drawing/2014/main" id="{21891C03-D6E9-419C-839B-F2EBACD412CC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63CAC5E4-C581-4540-8C26-7046F15B7944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63CAC5E4-C581-4540-8C26-7046F15B7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CB0D780-EC42-430A-A5B2-ADDFAA0FA8F2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CB0D780-EC42-430A-A5B2-ADDFAA0FA8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D461C0C8-CAC6-42D4-B0C3-3D90EC2FABDA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D461C0C8-CAC6-42D4-B0C3-3D90EC2FA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CBE7B54-3694-49B8-AAF7-81531BBDF090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CBE7B54-3694-49B8-AAF7-81531BBDF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083EF3-03C1-4970-B9C1-4BA1D7A830BF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083EF3-03C1-4970-B9C1-4BA1D7A83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316309C-F49C-42BC-AB88-E4D124C5A3FB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316309C-F49C-42BC-AB88-E4D124C5A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3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8FDA0F2-1F29-4AD3-AC8D-502C8CF1709B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8FDA0F2-1F29-4AD3-AC8D-502C8CF17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3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923314B2-9BC7-4831-B8BF-EDE2B983ACE1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0" name="Picture 379">
              <a:extLst>
                <a:ext uri="{FF2B5EF4-FFF2-40B4-BE49-F238E27FC236}">
                  <a16:creationId xmlns:a16="http://schemas.microsoft.com/office/drawing/2014/main" id="{A406298B-9752-41CA-A912-70F636B40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6A596E5C-959F-4DE8-80B6-EDB2E5C8FC7A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94CC2269-0AB2-4E85-AAD1-89DA1DE426FF}"/>
                </a:ext>
              </a:extLst>
            </p:cNvPr>
            <p:cNvCxnSpPr>
              <a:cxnSpLocks/>
              <a:stCxn id="349" idx="0"/>
              <a:endCxn id="379" idx="4"/>
            </p:cNvCxnSpPr>
            <p:nvPr/>
          </p:nvCxnSpPr>
          <p:spPr>
            <a:xfrm flipV="1">
              <a:off x="887056" y="4169779"/>
              <a:ext cx="1064313" cy="77890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DFFBBF06-EBA4-476B-9BF5-9662D6F19459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DFFBBF06-EBA4-476B-9BF5-9662D6F19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34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BE157B7-043A-402E-9B8E-67E6ACEB1467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BE157B7-043A-402E-9B8E-67E6ACEB1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6771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cxnSpLocks/>
            <a:stCxn id="156" idx="0"/>
            <a:endCxn id="157" idx="4"/>
          </p:cNvCxnSpPr>
          <p:nvPr/>
        </p:nvCxnSpPr>
        <p:spPr>
          <a:xfrm flipV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cxnSpLocks/>
            <a:stCxn id="124" idx="0"/>
            <a:endCxn id="156" idx="4"/>
          </p:cNvCxnSpPr>
          <p:nvPr/>
        </p:nvCxnSpPr>
        <p:spPr>
          <a:xfrm flipV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4807EF-BC8E-4DA9-B0DE-77C2E384C035}"/>
              </a:ext>
            </a:extLst>
          </p:cNvPr>
          <p:cNvSpPr txBox="1"/>
          <p:nvPr/>
        </p:nvSpPr>
        <p:spPr>
          <a:xfrm>
            <a:off x="8693691" y="570695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CDB41F-509E-4624-8EA3-90BC8D178702}"/>
              </a:ext>
            </a:extLst>
          </p:cNvPr>
          <p:cNvGrpSpPr/>
          <p:nvPr/>
        </p:nvGrpSpPr>
        <p:grpSpPr>
          <a:xfrm>
            <a:off x="6264544" y="3590820"/>
            <a:ext cx="1180142" cy="590843"/>
            <a:chOff x="7445459" y="3590820"/>
            <a:chExt cx="1180142" cy="59084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454B269-B3DC-43CE-8D88-BDC42384D844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8CD20A-60A1-456F-B692-D3B1119E9A23}"/>
                </a:ext>
              </a:extLst>
            </p:cNvPr>
            <p:cNvCxnSpPr>
              <a:stCxn id="15" idx="6"/>
              <a:endCxn id="156" idx="2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A37F79-D53E-4328-BDBF-BCDFA5CEC68A}"/>
              </a:ext>
            </a:extLst>
          </p:cNvPr>
          <p:cNvGrpSpPr/>
          <p:nvPr/>
        </p:nvGrpSpPr>
        <p:grpSpPr>
          <a:xfrm>
            <a:off x="7449707" y="2201358"/>
            <a:ext cx="1175894" cy="3874932"/>
            <a:chOff x="7449707" y="2201358"/>
            <a:chExt cx="1175894" cy="38749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2F0324-FFEE-414B-9C90-CCBB1B8187E6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F9F87B-8B88-42F1-B6FD-952072714801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18F098-FEAB-463A-B22F-7B2E8D627DB0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4F6695-21BE-49FE-98BB-6B8BA7C64310}"/>
                </a:ext>
              </a:extLst>
            </p:cNvPr>
            <p:cNvCxnSpPr>
              <a:cxnSpLocks/>
              <a:stCxn id="20" idx="0"/>
              <a:endCxn id="18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FCB7B2-752D-46C8-8934-0DB127C6CBC5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0761D2-9469-41D2-BA21-8074B1971F90}"/>
                </a:ext>
              </a:extLst>
            </p:cNvPr>
            <p:cNvSpPr txBox="1"/>
            <p:nvPr/>
          </p:nvSpPr>
          <p:spPr>
            <a:xfrm>
              <a:off x="7514663" y="570695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t=1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F7A84B-753E-4FE3-A8C1-8EC0C610495B}"/>
                </a:ext>
              </a:extLst>
            </p:cNvPr>
            <p:cNvCxnSpPr>
              <a:cxnSpLocks/>
              <a:stCxn id="20" idx="6"/>
              <a:endCxn id="156" idx="2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A91A98-6722-4F5E-83D8-AEA85F9C634D}"/>
              </a:ext>
            </a:extLst>
          </p:cNvPr>
          <p:cNvCxnSpPr>
            <a:cxnSpLocks/>
          </p:cNvCxnSpPr>
          <p:nvPr/>
        </p:nvCxnSpPr>
        <p:spPr>
          <a:xfrm>
            <a:off x="9202739" y="3887008"/>
            <a:ext cx="5907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57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B46A3-ED5D-4360-B437-C6CD7DA043A8}"/>
              </a:ext>
            </a:extLst>
          </p:cNvPr>
          <p:cNvGrpSpPr/>
          <p:nvPr/>
        </p:nvGrpSpPr>
        <p:grpSpPr>
          <a:xfrm>
            <a:off x="5074905" y="2201358"/>
            <a:ext cx="1175894" cy="3349132"/>
            <a:chOff x="7449707" y="2201358"/>
            <a:chExt cx="1175894" cy="33491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DF4B44-C725-4F07-BE24-7F1188284CD5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854E5-72F9-4013-8793-55D42EE7471A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C754C6-C309-49D7-B4A7-839D6F8C73D6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71E02D-6DF1-4B2B-BB2E-CB0C51E9AE66}"/>
                </a:ext>
              </a:extLst>
            </p:cNvPr>
            <p:cNvCxnSpPr>
              <a:cxnSpLocks/>
              <a:stCxn id="42" idx="0"/>
              <a:endCxn id="40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4F7F198-4F3F-4A35-ADCB-A84FD65AC83E}"/>
                </a:ext>
              </a:extLst>
            </p:cNvPr>
            <p:cNvCxnSpPr>
              <a:cxnSpLocks/>
              <a:stCxn id="41" idx="0"/>
              <a:endCxn id="42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E3D598C-F752-449C-92AE-DB3E215BE31A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25D23-3275-4678-91B0-4242DC668392}"/>
              </a:ext>
            </a:extLst>
          </p:cNvPr>
          <p:cNvGrpSpPr/>
          <p:nvPr/>
        </p:nvGrpSpPr>
        <p:grpSpPr>
          <a:xfrm>
            <a:off x="3889742" y="3590820"/>
            <a:ext cx="1180142" cy="590843"/>
            <a:chOff x="7445459" y="3590820"/>
            <a:chExt cx="1180142" cy="5908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F0B97C-1E17-4CFC-96C3-BB5040C64BA0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55D3A0C-AF9F-4212-92A0-93EEDEA1CF26}"/>
                </a:ext>
              </a:extLst>
            </p:cNvPr>
            <p:cNvCxnSpPr>
              <a:stCxn id="48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789511-F4A4-4DFF-82A2-A1BEFF2DD8EF}"/>
              </a:ext>
            </a:extLst>
          </p:cNvPr>
          <p:cNvGrpSpPr/>
          <p:nvPr/>
        </p:nvGrpSpPr>
        <p:grpSpPr>
          <a:xfrm>
            <a:off x="6262119" y="2201358"/>
            <a:ext cx="1175894" cy="3349132"/>
            <a:chOff x="7449707" y="2201358"/>
            <a:chExt cx="1175894" cy="33491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6F10CE6-2E7D-4455-A320-DA6C520D750F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0519B3-D2B8-435A-A469-BCDE7DC21F04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2AB919C-F864-4CEF-B38C-844F17F8C3AA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B0B782-6FCA-4EA3-B7AA-372459E8CEF8}"/>
                </a:ext>
              </a:extLst>
            </p:cNvPr>
            <p:cNvCxnSpPr>
              <a:cxnSpLocks/>
              <a:stCxn id="34" idx="0"/>
              <a:endCxn id="32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D41376-8642-4E72-8D87-870685574569}"/>
                </a:ext>
              </a:extLst>
            </p:cNvPr>
            <p:cNvCxnSpPr>
              <a:cxnSpLocks/>
              <a:stCxn id="33" idx="0"/>
              <a:endCxn id="34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FC9B56D-0057-42BF-9BFB-986FC26224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cxnSpLocks/>
            <a:stCxn id="156" idx="0"/>
            <a:endCxn id="157" idx="4"/>
          </p:cNvCxnSpPr>
          <p:nvPr/>
        </p:nvCxnSpPr>
        <p:spPr>
          <a:xfrm flipV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cxnSpLocks/>
            <a:stCxn id="124" idx="0"/>
            <a:endCxn id="156" idx="4"/>
          </p:cNvCxnSpPr>
          <p:nvPr/>
        </p:nvCxnSpPr>
        <p:spPr>
          <a:xfrm flipV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A37F79-D53E-4328-BDBF-BCDFA5CEC68A}"/>
              </a:ext>
            </a:extLst>
          </p:cNvPr>
          <p:cNvGrpSpPr/>
          <p:nvPr/>
        </p:nvGrpSpPr>
        <p:grpSpPr>
          <a:xfrm>
            <a:off x="7449707" y="2201358"/>
            <a:ext cx="1175894" cy="3349132"/>
            <a:chOff x="7449707" y="2201358"/>
            <a:chExt cx="1175894" cy="33491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2F0324-FFEE-414B-9C90-CCBB1B8187E6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F9F87B-8B88-42F1-B6FD-952072714801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18F098-FEAB-463A-B22F-7B2E8D627DB0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4F6695-21BE-49FE-98BB-6B8BA7C64310}"/>
                </a:ext>
              </a:extLst>
            </p:cNvPr>
            <p:cNvCxnSpPr>
              <a:cxnSpLocks/>
              <a:stCxn id="20" idx="0"/>
              <a:endCxn id="18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FCB7B2-752D-46C8-8934-0DB127C6CBC5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F7A84B-753E-4FE3-A8C1-8EC0C610495B}"/>
                </a:ext>
              </a:extLst>
            </p:cNvPr>
            <p:cNvCxnSpPr>
              <a:cxnSpLocks/>
              <a:stCxn id="20" idx="6"/>
              <a:endCxn id="156" idx="2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04790FC-910D-4C5D-9A0A-7813733CF427}"/>
              </a:ext>
            </a:extLst>
          </p:cNvPr>
          <p:cNvSpPr txBox="1"/>
          <p:nvPr/>
        </p:nvSpPr>
        <p:spPr>
          <a:xfrm>
            <a:off x="5135266" y="5706958"/>
            <a:ext cx="41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                t=2                  t=3                 t=4</a:t>
            </a:r>
          </a:p>
        </p:txBody>
      </p:sp>
    </p:spTree>
    <p:extLst>
      <p:ext uri="{BB962C8B-B14F-4D97-AF65-F5344CB8AC3E}">
        <p14:creationId xmlns:p14="http://schemas.microsoft.com/office/powerpoint/2010/main" val="3038382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4F415F9-688F-496F-8846-FB3CDC084587}"/>
                  </a:ext>
                </a:extLst>
              </p:cNvPr>
              <p:cNvSpPr txBox="1"/>
              <p:nvPr/>
            </p:nvSpPr>
            <p:spPr>
              <a:xfrm>
                <a:off x="73919" y="3061786"/>
                <a:ext cx="9915957" cy="1471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4F415F9-688F-496F-8846-FB3CDC084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9" y="3061786"/>
                <a:ext cx="9915957" cy="1471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stCxn id="157" idx="4"/>
            <a:endCxn id="156" idx="0"/>
          </p:cNvCxnSpPr>
          <p:nvPr/>
        </p:nvCxnSpPr>
        <p:spPr>
          <a:xfrm flipH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stCxn id="156" idx="4"/>
            <a:endCxn id="124" idx="0"/>
          </p:cNvCxnSpPr>
          <p:nvPr/>
        </p:nvCxnSpPr>
        <p:spPr>
          <a:xfrm flipH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A3DD606-525C-4565-AD31-4F62327AE6F0}"/>
                  </a:ext>
                </a:extLst>
              </p:cNvPr>
              <p:cNvSpPr txBox="1"/>
              <p:nvPr/>
            </p:nvSpPr>
            <p:spPr>
              <a:xfrm>
                <a:off x="2845874" y="1081386"/>
                <a:ext cx="5986826" cy="1471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             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softmax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A3DD606-525C-4565-AD31-4F62327A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874" y="1081386"/>
                <a:ext cx="5986826" cy="1471813"/>
              </a:xfrm>
              <a:prstGeom prst="rect">
                <a:avLst/>
              </a:prstGeom>
              <a:blipFill>
                <a:blip r:embed="rId3"/>
                <a:stretch>
                  <a:fillRect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A4334A2-C731-4D74-9590-E43DA9EAE279}"/>
                  </a:ext>
                </a:extLst>
              </p:cNvPr>
              <p:cNvSpPr txBox="1"/>
              <p:nvPr/>
            </p:nvSpPr>
            <p:spPr>
              <a:xfrm>
                <a:off x="87704" y="5004377"/>
                <a:ext cx="4007488" cy="1437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A4334A2-C731-4D74-9590-E43DA9EAE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4" y="5004377"/>
                <a:ext cx="4007488" cy="1437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909C62-1BAC-449A-86D0-0FDE49C5A3AF}"/>
              </a:ext>
            </a:extLst>
          </p:cNvPr>
          <p:cNvCxnSpPr/>
          <p:nvPr/>
        </p:nvCxnSpPr>
        <p:spPr>
          <a:xfrm>
            <a:off x="9221231" y="3886240"/>
            <a:ext cx="59563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67EBB5-10DA-46B7-8E10-26174C7197C7}"/>
              </a:ext>
            </a:extLst>
          </p:cNvPr>
          <p:cNvCxnSpPr>
            <a:cxnSpLocks/>
          </p:cNvCxnSpPr>
          <p:nvPr/>
        </p:nvCxnSpPr>
        <p:spPr>
          <a:xfrm flipH="1" flipV="1">
            <a:off x="5298007" y="2553200"/>
            <a:ext cx="2168827" cy="798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55E951-F0C5-46B7-AB42-4CF274586B8D}"/>
              </a:ext>
            </a:extLst>
          </p:cNvPr>
          <p:cNvCxnSpPr>
            <a:cxnSpLocks/>
          </p:cNvCxnSpPr>
          <p:nvPr/>
        </p:nvCxnSpPr>
        <p:spPr>
          <a:xfrm flipV="1">
            <a:off x="1186271" y="4542679"/>
            <a:ext cx="0" cy="535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DA5245-784E-488E-8426-562BB261785E}"/>
              </a:ext>
            </a:extLst>
          </p:cNvPr>
          <p:cNvCxnSpPr>
            <a:cxnSpLocks/>
          </p:cNvCxnSpPr>
          <p:nvPr/>
        </p:nvCxnSpPr>
        <p:spPr>
          <a:xfrm flipV="1">
            <a:off x="2666626" y="4548039"/>
            <a:ext cx="0" cy="535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77C8F9-E5A7-4479-B74C-C544210B772E}"/>
              </a:ext>
            </a:extLst>
          </p:cNvPr>
          <p:cNvCxnSpPr/>
          <p:nvPr/>
        </p:nvCxnSpPr>
        <p:spPr>
          <a:xfrm>
            <a:off x="8031891" y="3887005"/>
            <a:ext cx="59563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883D71-D7F0-4F4D-A3D9-4E5F87FE54F0}"/>
                  </a:ext>
                </a:extLst>
              </p:cNvPr>
              <p:cNvSpPr txBox="1"/>
              <p:nvPr/>
            </p:nvSpPr>
            <p:spPr>
              <a:xfrm>
                <a:off x="8034011" y="5557843"/>
                <a:ext cx="1782850" cy="1167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883D71-D7F0-4F4D-A3D9-4E5F87FE5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011" y="5557843"/>
                <a:ext cx="1782850" cy="11673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CB6227-77A9-49E2-953F-518E911DDC80}"/>
                  </a:ext>
                </a:extLst>
              </p:cNvPr>
              <p:cNvSpPr txBox="1"/>
              <p:nvPr/>
            </p:nvSpPr>
            <p:spPr>
              <a:xfrm>
                <a:off x="9243802" y="3394214"/>
                <a:ext cx="1782850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CB6227-77A9-49E2-953F-518E911DD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802" y="3394214"/>
                <a:ext cx="1782850" cy="9840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AF0B6D-26A8-4526-BAB2-AC7E485C72A0}"/>
                  </a:ext>
                </a:extLst>
              </p:cNvPr>
              <p:cNvSpPr txBox="1"/>
              <p:nvPr/>
            </p:nvSpPr>
            <p:spPr>
              <a:xfrm>
                <a:off x="8034011" y="1056538"/>
                <a:ext cx="1782850" cy="1167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AF0B6D-26A8-4526-BAB2-AC7E485C7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011" y="1056538"/>
                <a:ext cx="1782850" cy="11673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5744AAA-C0BA-41D9-8CB5-6479379AFF8A}"/>
                  </a:ext>
                </a:extLst>
              </p:cNvPr>
              <p:cNvSpPr txBox="1"/>
              <p:nvPr/>
            </p:nvSpPr>
            <p:spPr>
              <a:xfrm>
                <a:off x="9318291" y="1568184"/>
                <a:ext cx="2467820" cy="797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softmax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baseline="-250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5744AAA-C0BA-41D9-8CB5-6479379AF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291" y="1568184"/>
                <a:ext cx="2467820" cy="7977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353F55-344B-4C70-AD32-868AA209B6A1}"/>
                  </a:ext>
                </a:extLst>
              </p:cNvPr>
              <p:cNvSpPr txBox="1"/>
              <p:nvPr/>
            </p:nvSpPr>
            <p:spPr>
              <a:xfrm>
                <a:off x="10387951" y="3590821"/>
                <a:ext cx="2467820" cy="522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tanh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353F55-344B-4C70-AD32-868AA209B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951" y="3590821"/>
                <a:ext cx="2467820" cy="5227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118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4F415F9-688F-496F-8846-FB3CDC084587}"/>
                  </a:ext>
                </a:extLst>
              </p:cNvPr>
              <p:cNvSpPr txBox="1"/>
              <p:nvPr/>
            </p:nvSpPr>
            <p:spPr>
              <a:xfrm>
                <a:off x="73919" y="3061786"/>
                <a:ext cx="9915957" cy="1471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4F415F9-688F-496F-8846-FB3CDC084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9" y="3061786"/>
                <a:ext cx="9915957" cy="1471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stCxn id="157" idx="4"/>
            <a:endCxn id="156" idx="0"/>
          </p:cNvCxnSpPr>
          <p:nvPr/>
        </p:nvCxnSpPr>
        <p:spPr>
          <a:xfrm flipH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stCxn id="156" idx="4"/>
            <a:endCxn id="124" idx="0"/>
          </p:cNvCxnSpPr>
          <p:nvPr/>
        </p:nvCxnSpPr>
        <p:spPr>
          <a:xfrm flipH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A3DD606-525C-4565-AD31-4F62327AE6F0}"/>
                  </a:ext>
                </a:extLst>
              </p:cNvPr>
              <p:cNvSpPr txBox="1"/>
              <p:nvPr/>
            </p:nvSpPr>
            <p:spPr>
              <a:xfrm>
                <a:off x="2845874" y="1081386"/>
                <a:ext cx="5986826" cy="1471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             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softmax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A3DD606-525C-4565-AD31-4F62327A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874" y="1081386"/>
                <a:ext cx="5986826" cy="1471813"/>
              </a:xfrm>
              <a:prstGeom prst="rect">
                <a:avLst/>
              </a:prstGeom>
              <a:blipFill>
                <a:blip r:embed="rId3"/>
                <a:stretch>
                  <a:fillRect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A4334A2-C731-4D74-9590-E43DA9EAE279}"/>
                  </a:ext>
                </a:extLst>
              </p:cNvPr>
              <p:cNvSpPr txBox="1"/>
              <p:nvPr/>
            </p:nvSpPr>
            <p:spPr>
              <a:xfrm>
                <a:off x="87704" y="5004377"/>
                <a:ext cx="3477971" cy="1437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A4334A2-C731-4D74-9590-E43DA9EAE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4" y="5004377"/>
                <a:ext cx="3477971" cy="1437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909C62-1BAC-449A-86D0-0FDE49C5A3AF}"/>
              </a:ext>
            </a:extLst>
          </p:cNvPr>
          <p:cNvCxnSpPr/>
          <p:nvPr/>
        </p:nvCxnSpPr>
        <p:spPr>
          <a:xfrm>
            <a:off x="9221231" y="3886240"/>
            <a:ext cx="59563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67EBB5-10DA-46B7-8E10-26174C7197C7}"/>
              </a:ext>
            </a:extLst>
          </p:cNvPr>
          <p:cNvCxnSpPr>
            <a:cxnSpLocks/>
          </p:cNvCxnSpPr>
          <p:nvPr/>
        </p:nvCxnSpPr>
        <p:spPr>
          <a:xfrm flipH="1" flipV="1">
            <a:off x="5298007" y="2553200"/>
            <a:ext cx="2168827" cy="798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55E951-F0C5-46B7-AB42-4CF274586B8D}"/>
              </a:ext>
            </a:extLst>
          </p:cNvPr>
          <p:cNvCxnSpPr>
            <a:cxnSpLocks/>
          </p:cNvCxnSpPr>
          <p:nvPr/>
        </p:nvCxnSpPr>
        <p:spPr>
          <a:xfrm flipV="1">
            <a:off x="1186271" y="4542679"/>
            <a:ext cx="0" cy="535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DA5245-784E-488E-8426-562BB261785E}"/>
              </a:ext>
            </a:extLst>
          </p:cNvPr>
          <p:cNvCxnSpPr>
            <a:cxnSpLocks/>
          </p:cNvCxnSpPr>
          <p:nvPr/>
        </p:nvCxnSpPr>
        <p:spPr>
          <a:xfrm flipV="1">
            <a:off x="2666626" y="4548039"/>
            <a:ext cx="0" cy="535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3A4E489-5F20-456A-8449-7F00CC522CE7}"/>
              </a:ext>
            </a:extLst>
          </p:cNvPr>
          <p:cNvSpPr/>
          <p:nvPr/>
        </p:nvSpPr>
        <p:spPr>
          <a:xfrm>
            <a:off x="7665392" y="4959647"/>
            <a:ext cx="584512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6DB660-DFD5-4FCA-9A79-46DC5A14A415}"/>
              </a:ext>
            </a:extLst>
          </p:cNvPr>
          <p:cNvCxnSpPr>
            <a:cxnSpLocks/>
            <a:stCxn id="156" idx="4"/>
            <a:endCxn id="36" idx="0"/>
          </p:cNvCxnSpPr>
          <p:nvPr/>
        </p:nvCxnSpPr>
        <p:spPr>
          <a:xfrm flipH="1">
            <a:off x="7957648" y="4181664"/>
            <a:ext cx="960209" cy="77798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784918-DB70-4438-96B5-BDEDBF2A092E}"/>
              </a:ext>
            </a:extLst>
          </p:cNvPr>
          <p:cNvCxnSpPr/>
          <p:nvPr/>
        </p:nvCxnSpPr>
        <p:spPr>
          <a:xfrm>
            <a:off x="8031891" y="3887005"/>
            <a:ext cx="59563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0D7EC04-B698-4B8C-BC47-B4BF275C6753}"/>
              </a:ext>
            </a:extLst>
          </p:cNvPr>
          <p:cNvSpPr txBox="1"/>
          <p:nvPr/>
        </p:nvSpPr>
        <p:spPr>
          <a:xfrm>
            <a:off x="7756343" y="5067356"/>
            <a:ext cx="58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</a:rPr>
              <a:t>t-1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CA8446-D20F-4342-B5A0-17598E974187}"/>
              </a:ext>
            </a:extLst>
          </p:cNvPr>
          <p:cNvCxnSpPr>
            <a:endCxn id="156" idx="6"/>
          </p:cNvCxnSpPr>
          <p:nvPr/>
        </p:nvCxnSpPr>
        <p:spPr>
          <a:xfrm>
            <a:off x="8624976" y="3886240"/>
            <a:ext cx="585137" cy="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886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B46A3-ED5D-4360-B437-C6CD7DA043A8}"/>
              </a:ext>
            </a:extLst>
          </p:cNvPr>
          <p:cNvGrpSpPr/>
          <p:nvPr/>
        </p:nvGrpSpPr>
        <p:grpSpPr>
          <a:xfrm>
            <a:off x="5074905" y="2201358"/>
            <a:ext cx="1175894" cy="3349132"/>
            <a:chOff x="7449707" y="2201358"/>
            <a:chExt cx="1175894" cy="33491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DF4B44-C725-4F07-BE24-7F1188284CD5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854E5-72F9-4013-8793-55D42EE7471A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C754C6-C309-49D7-B4A7-839D6F8C73D6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71E02D-6DF1-4B2B-BB2E-CB0C51E9AE66}"/>
                </a:ext>
              </a:extLst>
            </p:cNvPr>
            <p:cNvCxnSpPr>
              <a:cxnSpLocks/>
              <a:stCxn id="42" idx="0"/>
              <a:endCxn id="40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4F7F198-4F3F-4A35-ADCB-A84FD65AC83E}"/>
                </a:ext>
              </a:extLst>
            </p:cNvPr>
            <p:cNvCxnSpPr>
              <a:cxnSpLocks/>
              <a:stCxn id="41" idx="0"/>
              <a:endCxn id="42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E3D598C-F752-449C-92AE-DB3E215BE31A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25D23-3275-4678-91B0-4242DC668392}"/>
              </a:ext>
            </a:extLst>
          </p:cNvPr>
          <p:cNvGrpSpPr/>
          <p:nvPr/>
        </p:nvGrpSpPr>
        <p:grpSpPr>
          <a:xfrm>
            <a:off x="3889742" y="3590820"/>
            <a:ext cx="1180142" cy="590843"/>
            <a:chOff x="7445459" y="3590820"/>
            <a:chExt cx="1180142" cy="5908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F0B97C-1E17-4CFC-96C3-BB5040C64BA0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55D3A0C-AF9F-4212-92A0-93EEDEA1CF26}"/>
                </a:ext>
              </a:extLst>
            </p:cNvPr>
            <p:cNvCxnSpPr>
              <a:stCxn id="48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789511-F4A4-4DFF-82A2-A1BEFF2DD8EF}"/>
              </a:ext>
            </a:extLst>
          </p:cNvPr>
          <p:cNvGrpSpPr/>
          <p:nvPr/>
        </p:nvGrpSpPr>
        <p:grpSpPr>
          <a:xfrm>
            <a:off x="6262119" y="2201358"/>
            <a:ext cx="1175894" cy="3349132"/>
            <a:chOff x="7449707" y="2201358"/>
            <a:chExt cx="1175894" cy="33491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6F10CE6-2E7D-4455-A320-DA6C520D750F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0519B3-D2B8-435A-A469-BCDE7DC21F04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2AB919C-F864-4CEF-B38C-844F17F8C3AA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B0B782-6FCA-4EA3-B7AA-372459E8CEF8}"/>
                </a:ext>
              </a:extLst>
            </p:cNvPr>
            <p:cNvCxnSpPr>
              <a:cxnSpLocks/>
              <a:stCxn id="34" idx="0"/>
              <a:endCxn id="32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D41376-8642-4E72-8D87-870685574569}"/>
                </a:ext>
              </a:extLst>
            </p:cNvPr>
            <p:cNvCxnSpPr>
              <a:cxnSpLocks/>
              <a:stCxn id="33" idx="0"/>
              <a:endCxn id="34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FC9B56D-0057-42BF-9BFB-986FC26224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dirty="0">
                <a:solidFill>
                  <a:schemeClr val="tx1"/>
                </a:solidFill>
              </a:rPr>
              <a:t>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cxnSpLocks/>
            <a:stCxn id="156" idx="0"/>
            <a:endCxn id="157" idx="4"/>
          </p:cNvCxnSpPr>
          <p:nvPr/>
        </p:nvCxnSpPr>
        <p:spPr>
          <a:xfrm flipV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cxnSpLocks/>
            <a:stCxn id="124" idx="0"/>
            <a:endCxn id="156" idx="4"/>
          </p:cNvCxnSpPr>
          <p:nvPr/>
        </p:nvCxnSpPr>
        <p:spPr>
          <a:xfrm flipV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A37F79-D53E-4328-BDBF-BCDFA5CEC68A}"/>
              </a:ext>
            </a:extLst>
          </p:cNvPr>
          <p:cNvGrpSpPr/>
          <p:nvPr/>
        </p:nvGrpSpPr>
        <p:grpSpPr>
          <a:xfrm>
            <a:off x="7449707" y="2201358"/>
            <a:ext cx="1175894" cy="3349132"/>
            <a:chOff x="7449707" y="2201358"/>
            <a:chExt cx="1175894" cy="33491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2F0324-FFEE-414B-9C90-CCBB1B8187E6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F9F87B-8B88-42F1-B6FD-952072714801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18F098-FEAB-463A-B22F-7B2E8D627DB0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4F6695-21BE-49FE-98BB-6B8BA7C64310}"/>
                </a:ext>
              </a:extLst>
            </p:cNvPr>
            <p:cNvCxnSpPr>
              <a:cxnSpLocks/>
              <a:stCxn id="20" idx="0"/>
              <a:endCxn id="18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FCB7B2-752D-46C8-8934-0DB127C6CBC5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F7A84B-753E-4FE3-A8C1-8EC0C610495B}"/>
                </a:ext>
              </a:extLst>
            </p:cNvPr>
            <p:cNvCxnSpPr>
              <a:cxnSpLocks/>
              <a:stCxn id="20" idx="6"/>
              <a:endCxn id="156" idx="2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E41CC9-58B7-45DC-90E2-1E02CDC10CBD}"/>
              </a:ext>
            </a:extLst>
          </p:cNvPr>
          <p:cNvSpPr txBox="1"/>
          <p:nvPr/>
        </p:nvSpPr>
        <p:spPr>
          <a:xfrm>
            <a:off x="5123400" y="577588"/>
            <a:ext cx="460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“e”                 “l”                  “l”                  “0”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3CC14D-E0F5-4AC2-9BBE-DC069CED4926}"/>
              </a:ext>
            </a:extLst>
          </p:cNvPr>
          <p:cNvCxnSpPr>
            <a:cxnSpLocks/>
          </p:cNvCxnSpPr>
          <p:nvPr/>
        </p:nvCxnSpPr>
        <p:spPr>
          <a:xfrm>
            <a:off x="9202739" y="3887008"/>
            <a:ext cx="5907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6836CE-6431-4D2E-A0C2-5D65F5E8CDA2}"/>
              </a:ext>
            </a:extLst>
          </p:cNvPr>
          <p:cNvCxnSpPr>
            <a:cxnSpLocks/>
          </p:cNvCxnSpPr>
          <p:nvPr/>
        </p:nvCxnSpPr>
        <p:spPr>
          <a:xfrm flipV="1">
            <a:off x="5371489" y="1792970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B956D0-B562-4775-B1E8-76A790FE8E32}"/>
              </a:ext>
            </a:extLst>
          </p:cNvPr>
          <p:cNvCxnSpPr>
            <a:cxnSpLocks/>
          </p:cNvCxnSpPr>
          <p:nvPr/>
        </p:nvCxnSpPr>
        <p:spPr>
          <a:xfrm flipV="1">
            <a:off x="6551123" y="1795512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BA505B3-C871-4280-B75D-6A084EA2EDFC}"/>
              </a:ext>
            </a:extLst>
          </p:cNvPr>
          <p:cNvCxnSpPr>
            <a:cxnSpLocks/>
          </p:cNvCxnSpPr>
          <p:nvPr/>
        </p:nvCxnSpPr>
        <p:spPr>
          <a:xfrm flipV="1">
            <a:off x="7730757" y="1793459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021D0A6-D263-4BC7-8445-8070F64E57FC}"/>
              </a:ext>
            </a:extLst>
          </p:cNvPr>
          <p:cNvCxnSpPr>
            <a:cxnSpLocks/>
          </p:cNvCxnSpPr>
          <p:nvPr/>
        </p:nvCxnSpPr>
        <p:spPr>
          <a:xfrm flipV="1">
            <a:off x="8910391" y="179600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1A1A014-0C11-48D3-B9A2-42D45620F8D7}"/>
              </a:ext>
            </a:extLst>
          </p:cNvPr>
          <p:cNvCxnSpPr>
            <a:cxnSpLocks/>
          </p:cNvCxnSpPr>
          <p:nvPr/>
        </p:nvCxnSpPr>
        <p:spPr>
          <a:xfrm flipV="1">
            <a:off x="8909543" y="909937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A0C13D-DED0-4D5A-8A99-4BF3F32AD9DA}"/>
              </a:ext>
            </a:extLst>
          </p:cNvPr>
          <p:cNvCxnSpPr>
            <a:cxnSpLocks/>
          </p:cNvCxnSpPr>
          <p:nvPr/>
        </p:nvCxnSpPr>
        <p:spPr>
          <a:xfrm flipV="1">
            <a:off x="7726815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305A65-BF34-44C5-B777-9C984ACA53BA}"/>
              </a:ext>
            </a:extLst>
          </p:cNvPr>
          <p:cNvCxnSpPr>
            <a:cxnSpLocks/>
          </p:cNvCxnSpPr>
          <p:nvPr/>
        </p:nvCxnSpPr>
        <p:spPr>
          <a:xfrm flipV="1">
            <a:off x="6545361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7DB8DE-4FF0-489B-A9EE-53A52351201F}"/>
              </a:ext>
            </a:extLst>
          </p:cNvPr>
          <p:cNvCxnSpPr>
            <a:cxnSpLocks/>
          </p:cNvCxnSpPr>
          <p:nvPr/>
        </p:nvCxnSpPr>
        <p:spPr>
          <a:xfrm flipV="1">
            <a:off x="5373097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04790FC-910D-4C5D-9A0A-7813733CF427}"/>
              </a:ext>
            </a:extLst>
          </p:cNvPr>
          <p:cNvSpPr txBox="1"/>
          <p:nvPr/>
        </p:nvSpPr>
        <p:spPr>
          <a:xfrm>
            <a:off x="5135266" y="5706958"/>
            <a:ext cx="41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                t=2                  t=3                 t=4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DD2EB8-F4D8-470C-92C8-F189288976ED}"/>
              </a:ext>
            </a:extLst>
          </p:cNvPr>
          <p:cNvSpPr txBox="1"/>
          <p:nvPr/>
        </p:nvSpPr>
        <p:spPr>
          <a:xfrm>
            <a:off x="5192768" y="1384401"/>
            <a:ext cx="460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                 L2                   L3                  L4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C6F2962-6028-4599-8E13-69A20AFF5493}"/>
                  </a:ext>
                </a:extLst>
              </p:cNvPr>
              <p:cNvSpPr txBox="1"/>
              <p:nvPr/>
            </p:nvSpPr>
            <p:spPr>
              <a:xfrm>
                <a:off x="279779" y="1384401"/>
                <a:ext cx="29788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Multi-class Cross Entropy Loss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C6F2962-6028-4599-8E13-69A20AFF5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79" y="1384401"/>
                <a:ext cx="2978817" cy="646331"/>
              </a:xfrm>
              <a:prstGeom prst="rect">
                <a:avLst/>
              </a:prstGeom>
              <a:blipFill>
                <a:blip r:embed="rId2"/>
                <a:stretch>
                  <a:fillRect l="-1840" t="-3774" r="-122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911EDF8-3E48-4F5D-A454-F2E00F6B64E2}"/>
                  </a:ext>
                </a:extLst>
              </p:cNvPr>
              <p:cNvSpPr txBox="1"/>
              <p:nvPr/>
            </p:nvSpPr>
            <p:spPr>
              <a:xfrm>
                <a:off x="347945" y="401989"/>
                <a:ext cx="2710353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911EDF8-3E48-4F5D-A454-F2E00F6B6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5" y="401989"/>
                <a:ext cx="2710353" cy="848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FDF37F41-B955-4271-8C0C-9AC6EA7CA31B}"/>
              </a:ext>
            </a:extLst>
          </p:cNvPr>
          <p:cNvSpPr txBox="1"/>
          <p:nvPr/>
        </p:nvSpPr>
        <p:spPr>
          <a:xfrm>
            <a:off x="5110947" y="5074394"/>
            <a:ext cx="412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“h”                 “e”                  “l”                  “l”</a:t>
            </a:r>
          </a:p>
        </p:txBody>
      </p:sp>
    </p:spTree>
    <p:extLst>
      <p:ext uri="{BB962C8B-B14F-4D97-AF65-F5344CB8AC3E}">
        <p14:creationId xmlns:p14="http://schemas.microsoft.com/office/powerpoint/2010/main" val="4201347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B46A3-ED5D-4360-B437-C6CD7DA043A8}"/>
              </a:ext>
            </a:extLst>
          </p:cNvPr>
          <p:cNvGrpSpPr/>
          <p:nvPr/>
        </p:nvGrpSpPr>
        <p:grpSpPr>
          <a:xfrm>
            <a:off x="5074905" y="2201358"/>
            <a:ext cx="1175894" cy="3349132"/>
            <a:chOff x="7449707" y="2201358"/>
            <a:chExt cx="1175894" cy="33491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DF4B44-C725-4F07-BE24-7F1188284CD5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854E5-72F9-4013-8793-55D42EE7471A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C754C6-C309-49D7-B4A7-839D6F8C73D6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71E02D-6DF1-4B2B-BB2E-CB0C51E9AE66}"/>
                </a:ext>
              </a:extLst>
            </p:cNvPr>
            <p:cNvCxnSpPr>
              <a:cxnSpLocks/>
              <a:stCxn id="42" idx="0"/>
              <a:endCxn id="40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4F7F198-4F3F-4A35-ADCB-A84FD65AC83E}"/>
                </a:ext>
              </a:extLst>
            </p:cNvPr>
            <p:cNvCxnSpPr>
              <a:cxnSpLocks/>
              <a:stCxn id="41" idx="0"/>
              <a:endCxn id="42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E3D598C-F752-449C-92AE-DB3E215BE31A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25D23-3275-4678-91B0-4242DC668392}"/>
              </a:ext>
            </a:extLst>
          </p:cNvPr>
          <p:cNvGrpSpPr/>
          <p:nvPr/>
        </p:nvGrpSpPr>
        <p:grpSpPr>
          <a:xfrm>
            <a:off x="3889742" y="3590820"/>
            <a:ext cx="1180142" cy="590843"/>
            <a:chOff x="7445459" y="3590820"/>
            <a:chExt cx="1180142" cy="5908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F0B97C-1E17-4CFC-96C3-BB5040C64BA0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55D3A0C-AF9F-4212-92A0-93EEDEA1CF26}"/>
                </a:ext>
              </a:extLst>
            </p:cNvPr>
            <p:cNvCxnSpPr>
              <a:stCxn id="48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789511-F4A4-4DFF-82A2-A1BEFF2DD8EF}"/>
              </a:ext>
            </a:extLst>
          </p:cNvPr>
          <p:cNvGrpSpPr/>
          <p:nvPr/>
        </p:nvGrpSpPr>
        <p:grpSpPr>
          <a:xfrm>
            <a:off x="6262119" y="2201358"/>
            <a:ext cx="1175894" cy="3349132"/>
            <a:chOff x="7449707" y="2201358"/>
            <a:chExt cx="1175894" cy="33491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6F10CE6-2E7D-4455-A320-DA6C520D750F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0519B3-D2B8-435A-A469-BCDE7DC21F04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2AB919C-F864-4CEF-B38C-844F17F8C3AA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B0B782-6FCA-4EA3-B7AA-372459E8CEF8}"/>
                </a:ext>
              </a:extLst>
            </p:cNvPr>
            <p:cNvCxnSpPr>
              <a:cxnSpLocks/>
              <a:stCxn id="34" idx="0"/>
              <a:endCxn id="32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D41376-8642-4E72-8D87-870685574569}"/>
                </a:ext>
              </a:extLst>
            </p:cNvPr>
            <p:cNvCxnSpPr>
              <a:cxnSpLocks/>
              <a:stCxn id="33" idx="0"/>
              <a:endCxn id="34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FC9B56D-0057-42BF-9BFB-986FC26224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A37F79-D53E-4328-BDBF-BCDFA5CEC68A}"/>
              </a:ext>
            </a:extLst>
          </p:cNvPr>
          <p:cNvGrpSpPr/>
          <p:nvPr/>
        </p:nvGrpSpPr>
        <p:grpSpPr>
          <a:xfrm>
            <a:off x="7449707" y="2201358"/>
            <a:ext cx="586691" cy="3349132"/>
            <a:chOff x="7449707" y="2201358"/>
            <a:chExt cx="586691" cy="33491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2F0324-FFEE-414B-9C90-CCBB1B8187E6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b="1" dirty="0">
                  <a:solidFill>
                    <a:srgbClr val="FF0000"/>
                  </a:solidFill>
                </a:rPr>
                <a:t>ŷ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F9F87B-8B88-42F1-B6FD-952072714801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18F098-FEAB-463A-B22F-7B2E8D627DB0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4F6695-21BE-49FE-98BB-6B8BA7C64310}"/>
                </a:ext>
              </a:extLst>
            </p:cNvPr>
            <p:cNvCxnSpPr>
              <a:cxnSpLocks/>
              <a:stCxn id="20" idx="0"/>
              <a:endCxn id="18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FCB7B2-752D-46C8-8934-0DB127C6CBC5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E41CC9-58B7-45DC-90E2-1E02CDC10CBD}"/>
              </a:ext>
            </a:extLst>
          </p:cNvPr>
          <p:cNvSpPr txBox="1"/>
          <p:nvPr/>
        </p:nvSpPr>
        <p:spPr>
          <a:xfrm>
            <a:off x="5123400" y="577588"/>
            <a:ext cx="287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“e”                 “l”                  “l”  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6836CE-6431-4D2E-A0C2-5D65F5E8CDA2}"/>
              </a:ext>
            </a:extLst>
          </p:cNvPr>
          <p:cNvCxnSpPr>
            <a:cxnSpLocks/>
          </p:cNvCxnSpPr>
          <p:nvPr/>
        </p:nvCxnSpPr>
        <p:spPr>
          <a:xfrm flipV="1">
            <a:off x="5371489" y="1792970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B956D0-B562-4775-B1E8-76A790FE8E32}"/>
              </a:ext>
            </a:extLst>
          </p:cNvPr>
          <p:cNvCxnSpPr>
            <a:cxnSpLocks/>
          </p:cNvCxnSpPr>
          <p:nvPr/>
        </p:nvCxnSpPr>
        <p:spPr>
          <a:xfrm flipV="1">
            <a:off x="6551123" y="1795512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BA505B3-C871-4280-B75D-6A084EA2EDFC}"/>
              </a:ext>
            </a:extLst>
          </p:cNvPr>
          <p:cNvCxnSpPr>
            <a:cxnSpLocks/>
          </p:cNvCxnSpPr>
          <p:nvPr/>
        </p:nvCxnSpPr>
        <p:spPr>
          <a:xfrm flipV="1">
            <a:off x="7730757" y="1793459"/>
            <a:ext cx="0" cy="41524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A0C13D-DED0-4D5A-8A99-4BF3F32AD9DA}"/>
              </a:ext>
            </a:extLst>
          </p:cNvPr>
          <p:cNvCxnSpPr>
            <a:cxnSpLocks/>
          </p:cNvCxnSpPr>
          <p:nvPr/>
        </p:nvCxnSpPr>
        <p:spPr>
          <a:xfrm flipV="1">
            <a:off x="7726815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305A65-BF34-44C5-B777-9C984ACA53BA}"/>
              </a:ext>
            </a:extLst>
          </p:cNvPr>
          <p:cNvCxnSpPr>
            <a:cxnSpLocks/>
          </p:cNvCxnSpPr>
          <p:nvPr/>
        </p:nvCxnSpPr>
        <p:spPr>
          <a:xfrm flipV="1">
            <a:off x="6545361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7DB8DE-4FF0-489B-A9EE-53A52351201F}"/>
              </a:ext>
            </a:extLst>
          </p:cNvPr>
          <p:cNvCxnSpPr>
            <a:cxnSpLocks/>
          </p:cNvCxnSpPr>
          <p:nvPr/>
        </p:nvCxnSpPr>
        <p:spPr>
          <a:xfrm flipV="1">
            <a:off x="5373097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04790FC-910D-4C5D-9A0A-7813733CF427}"/>
              </a:ext>
            </a:extLst>
          </p:cNvPr>
          <p:cNvSpPr txBox="1"/>
          <p:nvPr/>
        </p:nvSpPr>
        <p:spPr>
          <a:xfrm>
            <a:off x="5135266" y="5706958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                t=2                  t=3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DD2EB8-F4D8-470C-92C8-F189288976ED}"/>
              </a:ext>
            </a:extLst>
          </p:cNvPr>
          <p:cNvSpPr txBox="1"/>
          <p:nvPr/>
        </p:nvSpPr>
        <p:spPr>
          <a:xfrm>
            <a:off x="5192768" y="1384401"/>
            <a:ext cx="28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                 L2                   </a:t>
            </a:r>
            <a:r>
              <a:rPr lang="en-US" b="1" dirty="0">
                <a:solidFill>
                  <a:srgbClr val="FF0000"/>
                </a:solidFill>
              </a:rPr>
              <a:t>L3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F37F41-B955-4271-8C0C-9AC6EA7CA31B}"/>
              </a:ext>
            </a:extLst>
          </p:cNvPr>
          <p:cNvSpPr txBox="1"/>
          <p:nvPr/>
        </p:nvSpPr>
        <p:spPr>
          <a:xfrm>
            <a:off x="5110947" y="5074394"/>
            <a:ext cx="28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“h”                 “e”                  “l”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D45C5B-DF83-439D-BDB3-943125F4BDA2}"/>
                  </a:ext>
                </a:extLst>
              </p:cNvPr>
              <p:cNvSpPr txBox="1"/>
              <p:nvPr/>
            </p:nvSpPr>
            <p:spPr>
              <a:xfrm>
                <a:off x="447590" y="1384401"/>
                <a:ext cx="2642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D45C5B-DF83-439D-BDB3-943125F4B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90" y="1384401"/>
                <a:ext cx="2642873" cy="369332"/>
              </a:xfrm>
              <a:prstGeom prst="rect">
                <a:avLst/>
              </a:prstGeom>
              <a:blipFill>
                <a:blip r:embed="rId2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E857408-7921-4204-BF70-57DF29F1F587}"/>
                  </a:ext>
                </a:extLst>
              </p:cNvPr>
              <p:cNvSpPr txBox="1"/>
              <p:nvPr/>
            </p:nvSpPr>
            <p:spPr>
              <a:xfrm>
                <a:off x="347945" y="401989"/>
                <a:ext cx="2710353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E857408-7921-4204-BF70-57DF29F1F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5" y="401989"/>
                <a:ext cx="2710353" cy="848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2AB61CA5-E218-4EEC-98C3-28B341548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2483530"/>
                  </p:ext>
                </p:extLst>
              </p:nvPr>
            </p:nvGraphicFramePr>
            <p:xfrm>
              <a:off x="8742257" y="1115368"/>
              <a:ext cx="2496047" cy="27444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𝐿𝑇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𝐿𝑇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2AB61CA5-E218-4EEC-98C3-28B341548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2483530"/>
                  </p:ext>
                </p:extLst>
              </p:nvPr>
            </p:nvGraphicFramePr>
            <p:xfrm>
              <a:off x="8742257" y="1115368"/>
              <a:ext cx="2496047" cy="27444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12757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4117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833" b="-1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7270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75000" r="-141176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833" t="-175000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CB3D04B-D88D-444B-907C-388A84BE5CB1}"/>
                  </a:ext>
                </a:extLst>
              </p:cNvPr>
              <p:cNvSpPr txBox="1"/>
              <p:nvPr/>
            </p:nvSpPr>
            <p:spPr>
              <a:xfrm>
                <a:off x="7700707" y="2967790"/>
                <a:ext cx="598279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𝒚𝒉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CB3D04B-D88D-444B-907C-388A84BE5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707" y="2967790"/>
                <a:ext cx="598279" cy="391261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0EA1145-F4C2-4205-92C9-D9D7464C1937}"/>
              </a:ext>
            </a:extLst>
          </p:cNvPr>
          <p:cNvGrpSpPr/>
          <p:nvPr/>
        </p:nvGrpSpPr>
        <p:grpSpPr>
          <a:xfrm>
            <a:off x="121955" y="5873662"/>
            <a:ext cx="3567084" cy="529732"/>
            <a:chOff x="167905" y="4978069"/>
            <a:chExt cx="3567084" cy="52973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7F0BDF5-0338-4FB1-BF4C-3A5D7125CC18}"/>
                </a:ext>
              </a:extLst>
            </p:cNvPr>
            <p:cNvSpPr txBox="1"/>
            <p:nvPr/>
          </p:nvSpPr>
          <p:spPr>
            <a:xfrm>
              <a:off x="171226" y="5151698"/>
              <a:ext cx="219059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6"/>
                </a:rPr>
                <a:t>Part 2: </a:t>
              </a:r>
              <a:r>
                <a:rPr lang="en-US" sz="800" dirty="0" err="1">
                  <a:hlinkClick r:id="rId6"/>
                </a:rPr>
                <a:t>Softmax</a:t>
              </a:r>
              <a:r>
                <a:rPr lang="en-US" sz="800" dirty="0">
                  <a:hlinkClick r:id="rId6"/>
                </a:rPr>
                <a:t> Regression (saitcelebi.com)</a:t>
              </a:r>
              <a:endParaRPr lang="en-US" sz="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9105D2-C6AA-44B8-84DA-00A25E2CC894}"/>
                </a:ext>
              </a:extLst>
            </p:cNvPr>
            <p:cNvSpPr txBox="1"/>
            <p:nvPr/>
          </p:nvSpPr>
          <p:spPr>
            <a:xfrm>
              <a:off x="167905" y="4978069"/>
              <a:ext cx="3567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For derivatives of </a:t>
              </a:r>
              <a:r>
                <a:rPr lang="en-US" sz="1200" dirty="0" err="1"/>
                <a:t>Softmax</a:t>
              </a:r>
              <a:r>
                <a:rPr lang="en-US" sz="1200" dirty="0"/>
                <a:t> and Cross Entropy Loss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B6BE9CF-4ECF-4CB3-94D1-0A8CC1F4C9A4}"/>
                </a:ext>
              </a:extLst>
            </p:cNvPr>
            <p:cNvSpPr txBox="1"/>
            <p:nvPr/>
          </p:nvSpPr>
          <p:spPr>
            <a:xfrm>
              <a:off x="171226" y="5292357"/>
              <a:ext cx="32566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7"/>
                </a:rPr>
                <a:t>How to compute the derivative of </a:t>
              </a:r>
              <a:r>
                <a:rPr lang="en-US" sz="800" dirty="0" err="1">
                  <a:hlinkClick r:id="rId7"/>
                </a:rPr>
                <a:t>softmax</a:t>
              </a:r>
              <a:r>
                <a:rPr lang="en-US" sz="800" dirty="0">
                  <a:hlinkClick r:id="rId7"/>
                </a:rPr>
                <a:t> and cross-entropy – Charlee Li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9144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B46A3-ED5D-4360-B437-C6CD7DA043A8}"/>
              </a:ext>
            </a:extLst>
          </p:cNvPr>
          <p:cNvGrpSpPr/>
          <p:nvPr/>
        </p:nvGrpSpPr>
        <p:grpSpPr>
          <a:xfrm>
            <a:off x="5074905" y="2201358"/>
            <a:ext cx="1175894" cy="3349132"/>
            <a:chOff x="7449707" y="2201358"/>
            <a:chExt cx="1175894" cy="33491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DF4B44-C725-4F07-BE24-7F1188284CD5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854E5-72F9-4013-8793-55D42EE7471A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C754C6-C309-49D7-B4A7-839D6F8C73D6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71E02D-6DF1-4B2B-BB2E-CB0C51E9AE66}"/>
                </a:ext>
              </a:extLst>
            </p:cNvPr>
            <p:cNvCxnSpPr>
              <a:cxnSpLocks/>
              <a:stCxn id="42" idx="0"/>
              <a:endCxn id="40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4F7F198-4F3F-4A35-ADCB-A84FD65AC83E}"/>
                </a:ext>
              </a:extLst>
            </p:cNvPr>
            <p:cNvCxnSpPr>
              <a:cxnSpLocks/>
              <a:stCxn id="41" idx="0"/>
              <a:endCxn id="42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E3D598C-F752-449C-92AE-DB3E215BE31A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25D23-3275-4678-91B0-4242DC668392}"/>
              </a:ext>
            </a:extLst>
          </p:cNvPr>
          <p:cNvGrpSpPr/>
          <p:nvPr/>
        </p:nvGrpSpPr>
        <p:grpSpPr>
          <a:xfrm>
            <a:off x="3889742" y="3590820"/>
            <a:ext cx="1180142" cy="590843"/>
            <a:chOff x="7445459" y="3590820"/>
            <a:chExt cx="1180142" cy="5908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F0B97C-1E17-4CFC-96C3-BB5040C64BA0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</a:t>
              </a:r>
              <a:r>
                <a:rPr lang="en-US" b="1" baseline="-25000" dirty="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55D3A0C-AF9F-4212-92A0-93EEDEA1CF26}"/>
                </a:ext>
              </a:extLst>
            </p:cNvPr>
            <p:cNvCxnSpPr>
              <a:stCxn id="48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789511-F4A4-4DFF-82A2-A1BEFF2DD8EF}"/>
              </a:ext>
            </a:extLst>
          </p:cNvPr>
          <p:cNvGrpSpPr/>
          <p:nvPr/>
        </p:nvGrpSpPr>
        <p:grpSpPr>
          <a:xfrm>
            <a:off x="6262119" y="2201358"/>
            <a:ext cx="1175894" cy="3349132"/>
            <a:chOff x="7449707" y="2201358"/>
            <a:chExt cx="1175894" cy="33491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6F10CE6-2E7D-4455-A320-DA6C520D750F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0519B3-D2B8-435A-A469-BCDE7DC21F04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2AB919C-F864-4CEF-B38C-844F17F8C3AA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B0B782-6FCA-4EA3-B7AA-372459E8CEF8}"/>
                </a:ext>
              </a:extLst>
            </p:cNvPr>
            <p:cNvCxnSpPr>
              <a:cxnSpLocks/>
              <a:stCxn id="34" idx="0"/>
              <a:endCxn id="32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D41376-8642-4E72-8D87-870685574569}"/>
                </a:ext>
              </a:extLst>
            </p:cNvPr>
            <p:cNvCxnSpPr>
              <a:cxnSpLocks/>
              <a:stCxn id="33" idx="0"/>
              <a:endCxn id="34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FC9B56D-0057-42BF-9BFB-986FC26224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A37F79-D53E-4328-BDBF-BCDFA5CEC68A}"/>
              </a:ext>
            </a:extLst>
          </p:cNvPr>
          <p:cNvGrpSpPr/>
          <p:nvPr/>
        </p:nvGrpSpPr>
        <p:grpSpPr>
          <a:xfrm>
            <a:off x="7449707" y="2201358"/>
            <a:ext cx="586691" cy="3349132"/>
            <a:chOff x="7449707" y="2201358"/>
            <a:chExt cx="586691" cy="33491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2F0324-FFEE-414B-9C90-CCBB1B8187E6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b="1" dirty="0">
                  <a:solidFill>
                    <a:srgbClr val="FF0000"/>
                  </a:solidFill>
                </a:rPr>
                <a:t>ŷ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F9F87B-8B88-42F1-B6FD-952072714801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18F098-FEAB-463A-B22F-7B2E8D627DB0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4F6695-21BE-49FE-98BB-6B8BA7C64310}"/>
                </a:ext>
              </a:extLst>
            </p:cNvPr>
            <p:cNvCxnSpPr>
              <a:cxnSpLocks/>
              <a:stCxn id="20" idx="0"/>
              <a:endCxn id="18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FCB7B2-752D-46C8-8934-0DB127C6CBC5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E41CC9-58B7-45DC-90E2-1E02CDC10CBD}"/>
              </a:ext>
            </a:extLst>
          </p:cNvPr>
          <p:cNvSpPr txBox="1"/>
          <p:nvPr/>
        </p:nvSpPr>
        <p:spPr>
          <a:xfrm>
            <a:off x="5123400" y="577588"/>
            <a:ext cx="287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“e”                 “l”                  “l”  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6836CE-6431-4D2E-A0C2-5D65F5E8CDA2}"/>
              </a:ext>
            </a:extLst>
          </p:cNvPr>
          <p:cNvCxnSpPr>
            <a:cxnSpLocks/>
          </p:cNvCxnSpPr>
          <p:nvPr/>
        </p:nvCxnSpPr>
        <p:spPr>
          <a:xfrm flipV="1">
            <a:off x="5371489" y="1792970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B956D0-B562-4775-B1E8-76A790FE8E32}"/>
              </a:ext>
            </a:extLst>
          </p:cNvPr>
          <p:cNvCxnSpPr>
            <a:cxnSpLocks/>
          </p:cNvCxnSpPr>
          <p:nvPr/>
        </p:nvCxnSpPr>
        <p:spPr>
          <a:xfrm flipV="1">
            <a:off x="6551123" y="1795512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BA505B3-C871-4280-B75D-6A084EA2EDFC}"/>
              </a:ext>
            </a:extLst>
          </p:cNvPr>
          <p:cNvCxnSpPr>
            <a:cxnSpLocks/>
          </p:cNvCxnSpPr>
          <p:nvPr/>
        </p:nvCxnSpPr>
        <p:spPr>
          <a:xfrm flipV="1">
            <a:off x="7730757" y="1793459"/>
            <a:ext cx="0" cy="41524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A0C13D-DED0-4D5A-8A99-4BF3F32AD9DA}"/>
              </a:ext>
            </a:extLst>
          </p:cNvPr>
          <p:cNvCxnSpPr>
            <a:cxnSpLocks/>
          </p:cNvCxnSpPr>
          <p:nvPr/>
        </p:nvCxnSpPr>
        <p:spPr>
          <a:xfrm flipV="1">
            <a:off x="7726815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305A65-BF34-44C5-B777-9C984ACA53BA}"/>
              </a:ext>
            </a:extLst>
          </p:cNvPr>
          <p:cNvCxnSpPr>
            <a:cxnSpLocks/>
          </p:cNvCxnSpPr>
          <p:nvPr/>
        </p:nvCxnSpPr>
        <p:spPr>
          <a:xfrm flipV="1">
            <a:off x="6545361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7DB8DE-4FF0-489B-A9EE-53A52351201F}"/>
              </a:ext>
            </a:extLst>
          </p:cNvPr>
          <p:cNvCxnSpPr>
            <a:cxnSpLocks/>
          </p:cNvCxnSpPr>
          <p:nvPr/>
        </p:nvCxnSpPr>
        <p:spPr>
          <a:xfrm flipV="1">
            <a:off x="5373097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04790FC-910D-4C5D-9A0A-7813733CF427}"/>
              </a:ext>
            </a:extLst>
          </p:cNvPr>
          <p:cNvSpPr txBox="1"/>
          <p:nvPr/>
        </p:nvSpPr>
        <p:spPr>
          <a:xfrm>
            <a:off x="5135266" y="5706958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                t=2                  t=3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DD2EB8-F4D8-470C-92C8-F189288976ED}"/>
              </a:ext>
            </a:extLst>
          </p:cNvPr>
          <p:cNvSpPr txBox="1"/>
          <p:nvPr/>
        </p:nvSpPr>
        <p:spPr>
          <a:xfrm>
            <a:off x="5192768" y="1384401"/>
            <a:ext cx="28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                 L2                   </a:t>
            </a:r>
            <a:r>
              <a:rPr lang="en-US" b="1" dirty="0">
                <a:solidFill>
                  <a:srgbClr val="FF0000"/>
                </a:solidFill>
              </a:rPr>
              <a:t>L3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F37F41-B955-4271-8C0C-9AC6EA7CA31B}"/>
              </a:ext>
            </a:extLst>
          </p:cNvPr>
          <p:cNvSpPr txBox="1"/>
          <p:nvPr/>
        </p:nvSpPr>
        <p:spPr>
          <a:xfrm>
            <a:off x="5110947" y="5074394"/>
            <a:ext cx="28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“h”                 “e”                  “l”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E857408-7921-4204-BF70-57DF29F1F587}"/>
                  </a:ext>
                </a:extLst>
              </p:cNvPr>
              <p:cNvSpPr txBox="1"/>
              <p:nvPr/>
            </p:nvSpPr>
            <p:spPr>
              <a:xfrm>
                <a:off x="347945" y="401989"/>
                <a:ext cx="2710353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E857408-7921-4204-BF70-57DF29F1F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5" y="401989"/>
                <a:ext cx="2710353" cy="848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2AB61CA5-E218-4EEC-98C3-28B341548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652864"/>
                  </p:ext>
                </p:extLst>
              </p:nvPr>
            </p:nvGraphicFramePr>
            <p:xfrm>
              <a:off x="7863546" y="1119917"/>
              <a:ext cx="4271783" cy="3693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591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329919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hh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hh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hh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hh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9779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5881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𝐿𝑇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hh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𝐿𝑇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hh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0645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2AB61CA5-E218-4EEC-98C3-28B341548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652864"/>
                  </p:ext>
                </p:extLst>
              </p:nvPr>
            </p:nvGraphicFramePr>
            <p:xfrm>
              <a:off x="7863546" y="1119917"/>
              <a:ext cx="4271783" cy="3693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591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329919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6964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338750" b="-4324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520" b="-4324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69640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520" t="-99130" b="-32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69640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520" t="-200877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9779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5881528"/>
                      </a:ext>
                    </a:extLst>
                  </a:tr>
                  <a:tr h="8627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27465" r="-33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520" t="-327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0645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CB3D04B-D88D-444B-907C-388A84BE5CB1}"/>
                  </a:ext>
                </a:extLst>
              </p:cNvPr>
              <p:cNvSpPr txBox="1"/>
              <p:nvPr/>
            </p:nvSpPr>
            <p:spPr>
              <a:xfrm>
                <a:off x="6846688" y="3811574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𝒉𝒉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CB3D04B-D88D-444B-907C-388A84BE5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688" y="3811574"/>
                <a:ext cx="598279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0EA1145-F4C2-4205-92C9-D9D7464C1937}"/>
              </a:ext>
            </a:extLst>
          </p:cNvPr>
          <p:cNvGrpSpPr/>
          <p:nvPr/>
        </p:nvGrpSpPr>
        <p:grpSpPr>
          <a:xfrm>
            <a:off x="121955" y="5873662"/>
            <a:ext cx="3567084" cy="529732"/>
            <a:chOff x="167905" y="4978069"/>
            <a:chExt cx="3567084" cy="52973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7F0BDF5-0338-4FB1-BF4C-3A5D7125CC18}"/>
                </a:ext>
              </a:extLst>
            </p:cNvPr>
            <p:cNvSpPr txBox="1"/>
            <p:nvPr/>
          </p:nvSpPr>
          <p:spPr>
            <a:xfrm>
              <a:off x="171226" y="5151698"/>
              <a:ext cx="219059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6"/>
                </a:rPr>
                <a:t>Part 2: </a:t>
              </a:r>
              <a:r>
                <a:rPr lang="en-US" sz="800" dirty="0" err="1">
                  <a:hlinkClick r:id="rId6"/>
                </a:rPr>
                <a:t>Softmax</a:t>
              </a:r>
              <a:r>
                <a:rPr lang="en-US" sz="800" dirty="0">
                  <a:hlinkClick r:id="rId6"/>
                </a:rPr>
                <a:t> Regression (saitcelebi.com)</a:t>
              </a:r>
              <a:endParaRPr lang="en-US" sz="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9105D2-C6AA-44B8-84DA-00A25E2CC894}"/>
                </a:ext>
              </a:extLst>
            </p:cNvPr>
            <p:cNvSpPr txBox="1"/>
            <p:nvPr/>
          </p:nvSpPr>
          <p:spPr>
            <a:xfrm>
              <a:off x="167905" y="4978069"/>
              <a:ext cx="3567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For derivatives of </a:t>
              </a:r>
              <a:r>
                <a:rPr lang="en-US" sz="1200" dirty="0" err="1"/>
                <a:t>Softmax</a:t>
              </a:r>
              <a:r>
                <a:rPr lang="en-US" sz="1200" dirty="0"/>
                <a:t> and Cross Entropy Loss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B6BE9CF-4ECF-4CB3-94D1-0A8CC1F4C9A4}"/>
                </a:ext>
              </a:extLst>
            </p:cNvPr>
            <p:cNvSpPr txBox="1"/>
            <p:nvPr/>
          </p:nvSpPr>
          <p:spPr>
            <a:xfrm>
              <a:off x="171226" y="5292357"/>
              <a:ext cx="32566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7"/>
                </a:rPr>
                <a:t>How to compute the derivative of </a:t>
              </a:r>
              <a:r>
                <a:rPr lang="en-US" sz="800" dirty="0" err="1">
                  <a:hlinkClick r:id="rId7"/>
                </a:rPr>
                <a:t>softmax</a:t>
              </a:r>
              <a:r>
                <a:rPr lang="en-US" sz="800" dirty="0">
                  <a:hlinkClick r:id="rId7"/>
                </a:rPr>
                <a:t> and cross-entropy – Charlee Li</a:t>
              </a:r>
              <a:endParaRPr lang="en-US" sz="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FCC352-B186-4A96-90D3-0F9AFFBFF449}"/>
                  </a:ext>
                </a:extLst>
              </p:cNvPr>
              <p:cNvSpPr txBox="1"/>
              <p:nvPr/>
            </p:nvSpPr>
            <p:spPr>
              <a:xfrm>
                <a:off x="5643902" y="3813543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𝒉𝒉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FCC352-B186-4A96-90D3-0F9AFFBFF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902" y="3813543"/>
                <a:ext cx="598279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B07A03-EC3B-4003-927A-A6A62683144C}"/>
                  </a:ext>
                </a:extLst>
              </p:cNvPr>
              <p:cNvSpPr txBox="1"/>
              <p:nvPr/>
            </p:nvSpPr>
            <p:spPr>
              <a:xfrm>
                <a:off x="4456332" y="3810559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𝒉𝒉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B07A03-EC3B-4003-927A-A6A626831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332" y="3810559"/>
                <a:ext cx="598279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86B286-96DB-4B1D-87B9-FDFFAD89DE81}"/>
                  </a:ext>
                </a:extLst>
              </p:cNvPr>
              <p:cNvSpPr txBox="1"/>
              <p:nvPr/>
            </p:nvSpPr>
            <p:spPr>
              <a:xfrm>
                <a:off x="447590" y="1384401"/>
                <a:ext cx="2642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86B286-96DB-4B1D-87B9-FDFFAD89D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90" y="1384401"/>
                <a:ext cx="2642873" cy="369332"/>
              </a:xfrm>
              <a:prstGeom prst="rect">
                <a:avLst/>
              </a:prstGeom>
              <a:blipFill>
                <a:blip r:embed="rId10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043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B46A3-ED5D-4360-B437-C6CD7DA043A8}"/>
              </a:ext>
            </a:extLst>
          </p:cNvPr>
          <p:cNvGrpSpPr/>
          <p:nvPr/>
        </p:nvGrpSpPr>
        <p:grpSpPr>
          <a:xfrm>
            <a:off x="5074905" y="2201358"/>
            <a:ext cx="1175894" cy="3349132"/>
            <a:chOff x="7449707" y="2201358"/>
            <a:chExt cx="1175894" cy="33491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DF4B44-C725-4F07-BE24-7F1188284CD5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854E5-72F9-4013-8793-55D42EE7471A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C754C6-C309-49D7-B4A7-839D6F8C73D6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71E02D-6DF1-4B2B-BB2E-CB0C51E9AE66}"/>
                </a:ext>
              </a:extLst>
            </p:cNvPr>
            <p:cNvCxnSpPr>
              <a:cxnSpLocks/>
              <a:stCxn id="42" idx="0"/>
              <a:endCxn id="40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4F7F198-4F3F-4A35-ADCB-A84FD65AC83E}"/>
                </a:ext>
              </a:extLst>
            </p:cNvPr>
            <p:cNvCxnSpPr>
              <a:cxnSpLocks/>
              <a:stCxn id="41" idx="0"/>
              <a:endCxn id="42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E3D598C-F752-449C-92AE-DB3E215BE31A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25D23-3275-4678-91B0-4242DC668392}"/>
              </a:ext>
            </a:extLst>
          </p:cNvPr>
          <p:cNvGrpSpPr/>
          <p:nvPr/>
        </p:nvGrpSpPr>
        <p:grpSpPr>
          <a:xfrm>
            <a:off x="3889742" y="3590820"/>
            <a:ext cx="1180142" cy="590843"/>
            <a:chOff x="7445459" y="3590820"/>
            <a:chExt cx="1180142" cy="5908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F0B97C-1E17-4CFC-96C3-BB5040C64BA0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55D3A0C-AF9F-4212-92A0-93EEDEA1CF26}"/>
                </a:ext>
              </a:extLst>
            </p:cNvPr>
            <p:cNvCxnSpPr>
              <a:stCxn id="48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789511-F4A4-4DFF-82A2-A1BEFF2DD8EF}"/>
              </a:ext>
            </a:extLst>
          </p:cNvPr>
          <p:cNvGrpSpPr/>
          <p:nvPr/>
        </p:nvGrpSpPr>
        <p:grpSpPr>
          <a:xfrm>
            <a:off x="6262119" y="2201358"/>
            <a:ext cx="1175894" cy="3349132"/>
            <a:chOff x="7449707" y="2201358"/>
            <a:chExt cx="1175894" cy="33491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6F10CE6-2E7D-4455-A320-DA6C520D750F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0519B3-D2B8-435A-A469-BCDE7DC21F04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2AB919C-F864-4CEF-B38C-844F17F8C3AA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B0B782-6FCA-4EA3-B7AA-372459E8CEF8}"/>
                </a:ext>
              </a:extLst>
            </p:cNvPr>
            <p:cNvCxnSpPr>
              <a:cxnSpLocks/>
              <a:stCxn id="34" idx="0"/>
              <a:endCxn id="32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D41376-8642-4E72-8D87-870685574569}"/>
                </a:ext>
              </a:extLst>
            </p:cNvPr>
            <p:cNvCxnSpPr>
              <a:cxnSpLocks/>
              <a:stCxn id="33" idx="0"/>
              <a:endCxn id="34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FC9B56D-0057-42BF-9BFB-986FC26224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A37F79-D53E-4328-BDBF-BCDFA5CEC68A}"/>
              </a:ext>
            </a:extLst>
          </p:cNvPr>
          <p:cNvGrpSpPr/>
          <p:nvPr/>
        </p:nvGrpSpPr>
        <p:grpSpPr>
          <a:xfrm>
            <a:off x="7449707" y="2201358"/>
            <a:ext cx="586691" cy="3349132"/>
            <a:chOff x="7449707" y="2201358"/>
            <a:chExt cx="586691" cy="33491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2F0324-FFEE-414B-9C90-CCBB1B8187E6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b="1" dirty="0">
                  <a:solidFill>
                    <a:srgbClr val="FF0000"/>
                  </a:solidFill>
                </a:rPr>
                <a:t>ŷ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F9F87B-8B88-42F1-B6FD-952072714801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18F098-FEAB-463A-B22F-7B2E8D627DB0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4F6695-21BE-49FE-98BB-6B8BA7C64310}"/>
                </a:ext>
              </a:extLst>
            </p:cNvPr>
            <p:cNvCxnSpPr>
              <a:cxnSpLocks/>
              <a:stCxn id="20" idx="0"/>
              <a:endCxn id="18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FCB7B2-752D-46C8-8934-0DB127C6CBC5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E41CC9-58B7-45DC-90E2-1E02CDC10CBD}"/>
              </a:ext>
            </a:extLst>
          </p:cNvPr>
          <p:cNvSpPr txBox="1"/>
          <p:nvPr/>
        </p:nvSpPr>
        <p:spPr>
          <a:xfrm>
            <a:off x="5123400" y="577588"/>
            <a:ext cx="287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“e”                 “l”                  “l”  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6836CE-6431-4D2E-A0C2-5D65F5E8CDA2}"/>
              </a:ext>
            </a:extLst>
          </p:cNvPr>
          <p:cNvCxnSpPr>
            <a:cxnSpLocks/>
          </p:cNvCxnSpPr>
          <p:nvPr/>
        </p:nvCxnSpPr>
        <p:spPr>
          <a:xfrm flipV="1">
            <a:off x="5371489" y="1792970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B956D0-B562-4775-B1E8-76A790FE8E32}"/>
              </a:ext>
            </a:extLst>
          </p:cNvPr>
          <p:cNvCxnSpPr>
            <a:cxnSpLocks/>
          </p:cNvCxnSpPr>
          <p:nvPr/>
        </p:nvCxnSpPr>
        <p:spPr>
          <a:xfrm flipV="1">
            <a:off x="6551123" y="1795512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BA505B3-C871-4280-B75D-6A084EA2EDFC}"/>
              </a:ext>
            </a:extLst>
          </p:cNvPr>
          <p:cNvCxnSpPr>
            <a:cxnSpLocks/>
          </p:cNvCxnSpPr>
          <p:nvPr/>
        </p:nvCxnSpPr>
        <p:spPr>
          <a:xfrm flipV="1">
            <a:off x="7730757" y="1793459"/>
            <a:ext cx="0" cy="41524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A0C13D-DED0-4D5A-8A99-4BF3F32AD9DA}"/>
              </a:ext>
            </a:extLst>
          </p:cNvPr>
          <p:cNvCxnSpPr>
            <a:cxnSpLocks/>
          </p:cNvCxnSpPr>
          <p:nvPr/>
        </p:nvCxnSpPr>
        <p:spPr>
          <a:xfrm flipV="1">
            <a:off x="7726815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305A65-BF34-44C5-B777-9C984ACA53BA}"/>
              </a:ext>
            </a:extLst>
          </p:cNvPr>
          <p:cNvCxnSpPr>
            <a:cxnSpLocks/>
          </p:cNvCxnSpPr>
          <p:nvPr/>
        </p:nvCxnSpPr>
        <p:spPr>
          <a:xfrm flipV="1">
            <a:off x="6545361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7DB8DE-4FF0-489B-A9EE-53A52351201F}"/>
              </a:ext>
            </a:extLst>
          </p:cNvPr>
          <p:cNvCxnSpPr>
            <a:cxnSpLocks/>
          </p:cNvCxnSpPr>
          <p:nvPr/>
        </p:nvCxnSpPr>
        <p:spPr>
          <a:xfrm flipV="1">
            <a:off x="5373097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04790FC-910D-4C5D-9A0A-7813733CF427}"/>
              </a:ext>
            </a:extLst>
          </p:cNvPr>
          <p:cNvSpPr txBox="1"/>
          <p:nvPr/>
        </p:nvSpPr>
        <p:spPr>
          <a:xfrm>
            <a:off x="5135266" y="5706958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                t=2                  t=3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DD2EB8-F4D8-470C-92C8-F189288976ED}"/>
              </a:ext>
            </a:extLst>
          </p:cNvPr>
          <p:cNvSpPr txBox="1"/>
          <p:nvPr/>
        </p:nvSpPr>
        <p:spPr>
          <a:xfrm>
            <a:off x="5192768" y="1384401"/>
            <a:ext cx="28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                 L2                   </a:t>
            </a:r>
            <a:r>
              <a:rPr lang="en-US" b="1" dirty="0">
                <a:solidFill>
                  <a:srgbClr val="FF0000"/>
                </a:solidFill>
              </a:rPr>
              <a:t>L3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F37F41-B955-4271-8C0C-9AC6EA7CA31B}"/>
              </a:ext>
            </a:extLst>
          </p:cNvPr>
          <p:cNvSpPr txBox="1"/>
          <p:nvPr/>
        </p:nvSpPr>
        <p:spPr>
          <a:xfrm>
            <a:off x="5110947" y="5074394"/>
            <a:ext cx="292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“h”                 “e”                 “l”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E857408-7921-4204-BF70-57DF29F1F587}"/>
                  </a:ext>
                </a:extLst>
              </p:cNvPr>
              <p:cNvSpPr txBox="1"/>
              <p:nvPr/>
            </p:nvSpPr>
            <p:spPr>
              <a:xfrm>
                <a:off x="347945" y="401989"/>
                <a:ext cx="2710353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E857408-7921-4204-BF70-57DF29F1F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5" y="401989"/>
                <a:ext cx="2710353" cy="848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2AB61CA5-E218-4EEC-98C3-28B341548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1241"/>
                  </p:ext>
                </p:extLst>
              </p:nvPr>
            </p:nvGraphicFramePr>
            <p:xfrm>
              <a:off x="7863546" y="1119917"/>
              <a:ext cx="4271783" cy="4064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591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329919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hh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h𝑥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h𝑥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h𝑥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5330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528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𝐿𝑇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𝐿𝑇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0960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72765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2AB61CA5-E218-4EEC-98C3-28B341548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1241"/>
                  </p:ext>
                </p:extLst>
              </p:nvPr>
            </p:nvGraphicFramePr>
            <p:xfrm>
              <a:off x="7863546" y="1119917"/>
              <a:ext cx="4271783" cy="4064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591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329919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6964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338750" b="-4859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520" b="-4859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69640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520" t="-99130" b="-38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69640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520" t="-200877" b="-2850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5330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528195"/>
                      </a:ext>
                    </a:extLst>
                  </a:tr>
                  <a:tr h="8627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27465" r="-338750" b="-42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520" t="-327465" b="-429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960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72765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CB3D04B-D88D-444B-907C-388A84BE5CB1}"/>
                  </a:ext>
                </a:extLst>
              </p:cNvPr>
              <p:cNvSpPr txBox="1"/>
              <p:nvPr/>
            </p:nvSpPr>
            <p:spPr>
              <a:xfrm>
                <a:off x="7213637" y="4382639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CB3D04B-D88D-444B-907C-388A84BE5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637" y="4382639"/>
                <a:ext cx="5982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0EA1145-F4C2-4205-92C9-D9D7464C1937}"/>
              </a:ext>
            </a:extLst>
          </p:cNvPr>
          <p:cNvGrpSpPr/>
          <p:nvPr/>
        </p:nvGrpSpPr>
        <p:grpSpPr>
          <a:xfrm>
            <a:off x="121955" y="5873662"/>
            <a:ext cx="3567084" cy="529732"/>
            <a:chOff x="167905" y="4978069"/>
            <a:chExt cx="3567084" cy="52973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7F0BDF5-0338-4FB1-BF4C-3A5D7125CC18}"/>
                </a:ext>
              </a:extLst>
            </p:cNvPr>
            <p:cNvSpPr txBox="1"/>
            <p:nvPr/>
          </p:nvSpPr>
          <p:spPr>
            <a:xfrm>
              <a:off x="171226" y="5151698"/>
              <a:ext cx="219059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6"/>
                </a:rPr>
                <a:t>Part 2: </a:t>
              </a:r>
              <a:r>
                <a:rPr lang="en-US" sz="800" dirty="0" err="1">
                  <a:hlinkClick r:id="rId6"/>
                </a:rPr>
                <a:t>Softmax</a:t>
              </a:r>
              <a:r>
                <a:rPr lang="en-US" sz="800" dirty="0">
                  <a:hlinkClick r:id="rId6"/>
                </a:rPr>
                <a:t> Regression (saitcelebi.com)</a:t>
              </a:r>
              <a:endParaRPr lang="en-US" sz="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9105D2-C6AA-44B8-84DA-00A25E2CC894}"/>
                </a:ext>
              </a:extLst>
            </p:cNvPr>
            <p:cNvSpPr txBox="1"/>
            <p:nvPr/>
          </p:nvSpPr>
          <p:spPr>
            <a:xfrm>
              <a:off x="167905" y="4978069"/>
              <a:ext cx="3567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For derivatives of </a:t>
              </a:r>
              <a:r>
                <a:rPr lang="en-US" sz="1200" dirty="0" err="1"/>
                <a:t>Softmax</a:t>
              </a:r>
              <a:r>
                <a:rPr lang="en-US" sz="1200" dirty="0"/>
                <a:t> and Cross Entropy Loss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B6BE9CF-4ECF-4CB3-94D1-0A8CC1F4C9A4}"/>
                </a:ext>
              </a:extLst>
            </p:cNvPr>
            <p:cNvSpPr txBox="1"/>
            <p:nvPr/>
          </p:nvSpPr>
          <p:spPr>
            <a:xfrm>
              <a:off x="171226" y="5292357"/>
              <a:ext cx="32566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7"/>
                </a:rPr>
                <a:t>How to compute the derivative of </a:t>
              </a:r>
              <a:r>
                <a:rPr lang="en-US" sz="800" dirty="0" err="1">
                  <a:hlinkClick r:id="rId7"/>
                </a:rPr>
                <a:t>softmax</a:t>
              </a:r>
              <a:r>
                <a:rPr lang="en-US" sz="800" dirty="0">
                  <a:hlinkClick r:id="rId7"/>
                </a:rPr>
                <a:t> and cross-entropy – Charlee Li</a:t>
              </a:r>
              <a:endParaRPr lang="en-US" sz="8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FCC352-B186-4A96-90D3-0F9AFFBFF449}"/>
                  </a:ext>
                </a:extLst>
              </p:cNvPr>
              <p:cNvSpPr txBox="1"/>
              <p:nvPr/>
            </p:nvSpPr>
            <p:spPr>
              <a:xfrm>
                <a:off x="6026423" y="4381059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FCC352-B186-4A96-90D3-0F9AFFBFF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23" y="4381059"/>
                <a:ext cx="598279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7923DC-715E-427B-A33B-000AE3185165}"/>
                  </a:ext>
                </a:extLst>
              </p:cNvPr>
              <p:cNvSpPr txBox="1"/>
              <p:nvPr/>
            </p:nvSpPr>
            <p:spPr>
              <a:xfrm>
                <a:off x="4834713" y="437700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7923DC-715E-427B-A33B-000AE3185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13" y="4377002"/>
                <a:ext cx="598279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9F78D20-2089-4DE8-B757-50C8E7A9DAE1}"/>
                  </a:ext>
                </a:extLst>
              </p:cNvPr>
              <p:cNvSpPr txBox="1"/>
              <p:nvPr/>
            </p:nvSpPr>
            <p:spPr>
              <a:xfrm>
                <a:off x="447590" y="1384401"/>
                <a:ext cx="2642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9F78D20-2089-4DE8-B757-50C8E7A9D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90" y="1384401"/>
                <a:ext cx="2642873" cy="369332"/>
              </a:xfrm>
              <a:prstGeom prst="rect">
                <a:avLst/>
              </a:prstGeom>
              <a:blipFill>
                <a:blip r:embed="rId10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831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A78B2C-11AF-4F72-A16E-098DEBF01844}"/>
              </a:ext>
            </a:extLst>
          </p:cNvPr>
          <p:cNvGrpSpPr/>
          <p:nvPr/>
        </p:nvGrpSpPr>
        <p:grpSpPr>
          <a:xfrm>
            <a:off x="3734989" y="1605379"/>
            <a:ext cx="4136762" cy="3757520"/>
            <a:chOff x="5074905" y="1792970"/>
            <a:chExt cx="4136762" cy="375752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05B46A3-ED5D-4360-B437-C6CD7DA043A8}"/>
                </a:ext>
              </a:extLst>
            </p:cNvPr>
            <p:cNvGrpSpPr/>
            <p:nvPr/>
          </p:nvGrpSpPr>
          <p:grpSpPr>
            <a:xfrm>
              <a:off x="5074905" y="2201358"/>
              <a:ext cx="1175894" cy="3349132"/>
              <a:chOff x="7449707" y="2201358"/>
              <a:chExt cx="1175894" cy="3349132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CDF4B44-C725-4F07-BE24-7F1188284CD5}"/>
                  </a:ext>
                </a:extLst>
              </p:cNvPr>
              <p:cNvSpPr/>
              <p:nvPr/>
            </p:nvSpPr>
            <p:spPr>
              <a:xfrm>
                <a:off x="7451886" y="2201358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y-GB" dirty="0">
                    <a:solidFill>
                      <a:schemeClr val="tx1"/>
                    </a:solidFill>
                  </a:rPr>
                  <a:t>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81854E5-72F9-4013-8793-55D42EE7471A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C754C6-C309-49D7-B4A7-839D6F8C73D6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271E02D-6DF1-4B2B-BB2E-CB0C51E9AE66}"/>
                  </a:ext>
                </a:extLst>
              </p:cNvPr>
              <p:cNvCxnSpPr>
                <a:cxnSpLocks/>
                <a:stCxn id="42" idx="0"/>
                <a:endCxn id="40" idx="4"/>
              </p:cNvCxnSpPr>
              <p:nvPr/>
            </p:nvCxnSpPr>
            <p:spPr>
              <a:xfrm flipV="1">
                <a:off x="7742588" y="2792201"/>
                <a:ext cx="1554" cy="79862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4F7F198-4F3F-4A35-ADCB-A84FD65AC83E}"/>
                  </a:ext>
                </a:extLst>
              </p:cNvPr>
              <p:cNvCxnSpPr>
                <a:cxnSpLocks/>
                <a:stCxn id="41" idx="0"/>
                <a:endCxn id="42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E3D598C-F752-449C-92AE-DB3E215BE31A}"/>
                  </a:ext>
                </a:extLst>
              </p:cNvPr>
              <p:cNvCxnSpPr>
                <a:cxnSpLocks/>
                <a:stCxn id="42" idx="6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789511-F4A4-4DFF-82A2-A1BEFF2DD8EF}"/>
                </a:ext>
              </a:extLst>
            </p:cNvPr>
            <p:cNvGrpSpPr/>
            <p:nvPr/>
          </p:nvGrpSpPr>
          <p:grpSpPr>
            <a:xfrm>
              <a:off x="6262119" y="2201358"/>
              <a:ext cx="1175894" cy="3349132"/>
              <a:chOff x="7449707" y="2201358"/>
              <a:chExt cx="1175894" cy="334913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6F10CE6-2E7D-4455-A320-DA6C520D750F}"/>
                  </a:ext>
                </a:extLst>
              </p:cNvPr>
              <p:cNvSpPr/>
              <p:nvPr/>
            </p:nvSpPr>
            <p:spPr>
              <a:xfrm>
                <a:off x="7451886" y="2201358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y-GB" dirty="0">
                    <a:solidFill>
                      <a:schemeClr val="tx1"/>
                    </a:solidFill>
                  </a:rPr>
                  <a:t>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60519B3-D2B8-435A-A469-BCDE7DC21F04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B919C-F864-4CEF-B38C-844F17F8C3AA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6B0B782-6FCA-4EA3-B7AA-372459E8CEF8}"/>
                  </a:ext>
                </a:extLst>
              </p:cNvPr>
              <p:cNvCxnSpPr>
                <a:cxnSpLocks/>
                <a:stCxn id="34" idx="0"/>
                <a:endCxn id="32" idx="4"/>
              </p:cNvCxnSpPr>
              <p:nvPr/>
            </p:nvCxnSpPr>
            <p:spPr>
              <a:xfrm flipV="1">
                <a:off x="7742588" y="2792201"/>
                <a:ext cx="1554" cy="79862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FD41376-8642-4E72-8D87-870685574569}"/>
                  </a:ext>
                </a:extLst>
              </p:cNvPr>
              <p:cNvCxnSpPr>
                <a:cxnSpLocks/>
                <a:stCxn id="33" idx="0"/>
                <a:endCxn id="34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FC9B56D-0057-42BF-9BFB-986FC2622412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C4337F8E-D542-4A18-A2AE-681D3EB9A2A1}"/>
                </a:ext>
              </a:extLst>
            </p:cNvPr>
            <p:cNvSpPr/>
            <p:nvPr/>
          </p:nvSpPr>
          <p:spPr>
            <a:xfrm>
              <a:off x="8627155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36F13C8-1E4C-4E8C-B1B9-80D5E793E21B}"/>
                </a:ext>
              </a:extLst>
            </p:cNvPr>
            <p:cNvSpPr/>
            <p:nvPr/>
          </p:nvSpPr>
          <p:spPr>
            <a:xfrm>
              <a:off x="8624976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C54BFB2-81F8-4474-9C27-00503644B66D}"/>
                </a:ext>
              </a:extLst>
            </p:cNvPr>
            <p:cNvSpPr/>
            <p:nvPr/>
          </p:nvSpPr>
          <p:spPr>
            <a:xfrm>
              <a:off x="8625601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2FF9C3-18BA-42C3-8084-7EEE03ED475F}"/>
                </a:ext>
              </a:extLst>
            </p:cNvPr>
            <p:cNvCxnSpPr>
              <a:cxnSpLocks/>
              <a:stCxn id="156" idx="0"/>
              <a:endCxn id="157" idx="4"/>
            </p:cNvCxnSpPr>
            <p:nvPr/>
          </p:nvCxnSpPr>
          <p:spPr>
            <a:xfrm flipV="1">
              <a:off x="8917857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AD25C-D73D-4F40-BC05-8BE4FB57AC93}"/>
                </a:ext>
              </a:extLst>
            </p:cNvPr>
            <p:cNvCxnSpPr>
              <a:cxnSpLocks/>
              <a:stCxn id="124" idx="0"/>
              <a:endCxn id="156" idx="4"/>
            </p:cNvCxnSpPr>
            <p:nvPr/>
          </p:nvCxnSpPr>
          <p:spPr>
            <a:xfrm flipV="1">
              <a:off x="8917232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CA37F79-D53E-4328-BDBF-BCDFA5CEC68A}"/>
                </a:ext>
              </a:extLst>
            </p:cNvPr>
            <p:cNvGrpSpPr/>
            <p:nvPr/>
          </p:nvGrpSpPr>
          <p:grpSpPr>
            <a:xfrm>
              <a:off x="7449707" y="2201358"/>
              <a:ext cx="1175894" cy="3349132"/>
              <a:chOff x="7449707" y="2201358"/>
              <a:chExt cx="1175894" cy="334913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02F0324-FFEE-414B-9C90-CCBB1B8187E6}"/>
                  </a:ext>
                </a:extLst>
              </p:cNvPr>
              <p:cNvSpPr/>
              <p:nvPr/>
            </p:nvSpPr>
            <p:spPr>
              <a:xfrm>
                <a:off x="7451886" y="2201358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y-GB" dirty="0">
                    <a:solidFill>
                      <a:schemeClr val="tx1"/>
                    </a:solidFill>
                  </a:rPr>
                  <a:t>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F9F87B-8B88-42F1-B6FD-952072714801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F18F098-FEAB-463A-B22F-7B2E8D627DB0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E4F6695-21BE-49FE-98BB-6B8BA7C64310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V="1">
                <a:off x="7742588" y="2792201"/>
                <a:ext cx="1554" cy="79862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7FCB7B2-752D-46C8-8934-0DB127C6CBC5}"/>
                  </a:ext>
                </a:extLst>
              </p:cNvPr>
              <p:cNvCxnSpPr>
                <a:cxnSpLocks/>
                <a:stCxn id="19" idx="0"/>
                <a:endCxn id="20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1F7A84B-753E-4FE3-A8C1-8EC0C610495B}"/>
                  </a:ext>
                </a:extLst>
              </p:cNvPr>
              <p:cNvCxnSpPr>
                <a:cxnSpLocks/>
                <a:stCxn id="20" idx="6"/>
                <a:endCxn id="156" idx="2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F6836CE-6431-4D2E-A0C2-5D65F5E8C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1489" y="1792970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B956D0-B562-4775-B1E8-76A790FE8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1123" y="1795512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BA505B3-C871-4280-B75D-6A084EA2E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757" y="1793459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021D0A6-D263-4BC7-8445-8070F64E5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0391" y="1796001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E93D3E-CFE9-4BE0-8941-6BE298A54B09}"/>
              </a:ext>
            </a:extLst>
          </p:cNvPr>
          <p:cNvSpPr txBox="1"/>
          <p:nvPr/>
        </p:nvSpPr>
        <p:spPr>
          <a:xfrm>
            <a:off x="427072" y="2748253"/>
            <a:ext cx="2414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One-to-One</a:t>
            </a:r>
          </a:p>
        </p:txBody>
      </p:sp>
    </p:spTree>
    <p:extLst>
      <p:ext uri="{BB962C8B-B14F-4D97-AF65-F5344CB8AC3E}">
        <p14:creationId xmlns:p14="http://schemas.microsoft.com/office/powerpoint/2010/main" val="2648501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A78B2C-11AF-4F72-A16E-098DEBF01844}"/>
              </a:ext>
            </a:extLst>
          </p:cNvPr>
          <p:cNvGrpSpPr/>
          <p:nvPr/>
        </p:nvGrpSpPr>
        <p:grpSpPr>
          <a:xfrm>
            <a:off x="3734989" y="1605868"/>
            <a:ext cx="4136762" cy="3757031"/>
            <a:chOff x="5074905" y="1793459"/>
            <a:chExt cx="4136762" cy="375703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05B46A3-ED5D-4360-B437-C6CD7DA043A8}"/>
                </a:ext>
              </a:extLst>
            </p:cNvPr>
            <p:cNvGrpSpPr/>
            <p:nvPr/>
          </p:nvGrpSpPr>
          <p:grpSpPr>
            <a:xfrm>
              <a:off x="5074905" y="3590821"/>
              <a:ext cx="1175894" cy="1959669"/>
              <a:chOff x="7449707" y="3590821"/>
              <a:chExt cx="1175894" cy="1959669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81854E5-72F9-4013-8793-55D42EE7471A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C754C6-C309-49D7-B4A7-839D6F8C73D6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4F7F198-4F3F-4A35-ADCB-A84FD65AC83E}"/>
                  </a:ext>
                </a:extLst>
              </p:cNvPr>
              <p:cNvCxnSpPr>
                <a:cxnSpLocks/>
                <a:stCxn id="41" idx="0"/>
                <a:endCxn id="42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E3D598C-F752-449C-92AE-DB3E215BE31A}"/>
                  </a:ext>
                </a:extLst>
              </p:cNvPr>
              <p:cNvCxnSpPr>
                <a:cxnSpLocks/>
                <a:stCxn id="42" idx="6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789511-F4A4-4DFF-82A2-A1BEFF2DD8EF}"/>
                </a:ext>
              </a:extLst>
            </p:cNvPr>
            <p:cNvGrpSpPr/>
            <p:nvPr/>
          </p:nvGrpSpPr>
          <p:grpSpPr>
            <a:xfrm>
              <a:off x="6262744" y="2201358"/>
              <a:ext cx="1175269" cy="1980306"/>
              <a:chOff x="7450332" y="2201358"/>
              <a:chExt cx="1175269" cy="1980306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6F10CE6-2E7D-4455-A320-DA6C520D750F}"/>
                  </a:ext>
                </a:extLst>
              </p:cNvPr>
              <p:cNvSpPr/>
              <p:nvPr/>
            </p:nvSpPr>
            <p:spPr>
              <a:xfrm>
                <a:off x="7451886" y="2201358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y-GB" dirty="0">
                    <a:solidFill>
                      <a:schemeClr val="tx1"/>
                    </a:solidFill>
                  </a:rPr>
                  <a:t>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B919C-F864-4CEF-B38C-844F17F8C3AA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6B0B782-6FCA-4EA3-B7AA-372459E8CEF8}"/>
                  </a:ext>
                </a:extLst>
              </p:cNvPr>
              <p:cNvCxnSpPr>
                <a:cxnSpLocks/>
                <a:stCxn id="34" idx="0"/>
                <a:endCxn id="32" idx="4"/>
              </p:cNvCxnSpPr>
              <p:nvPr/>
            </p:nvCxnSpPr>
            <p:spPr>
              <a:xfrm flipV="1">
                <a:off x="7742588" y="2792201"/>
                <a:ext cx="1554" cy="79862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FC9B56D-0057-42BF-9BFB-986FC2622412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C4337F8E-D542-4A18-A2AE-681D3EB9A2A1}"/>
                </a:ext>
              </a:extLst>
            </p:cNvPr>
            <p:cNvSpPr/>
            <p:nvPr/>
          </p:nvSpPr>
          <p:spPr>
            <a:xfrm>
              <a:off x="8627155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C54BFB2-81F8-4474-9C27-00503644B66D}"/>
                </a:ext>
              </a:extLst>
            </p:cNvPr>
            <p:cNvSpPr/>
            <p:nvPr/>
          </p:nvSpPr>
          <p:spPr>
            <a:xfrm>
              <a:off x="8625601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2FF9C3-18BA-42C3-8084-7EEE03ED475F}"/>
                </a:ext>
              </a:extLst>
            </p:cNvPr>
            <p:cNvCxnSpPr>
              <a:cxnSpLocks/>
              <a:stCxn id="156" idx="0"/>
              <a:endCxn id="157" idx="4"/>
            </p:cNvCxnSpPr>
            <p:nvPr/>
          </p:nvCxnSpPr>
          <p:spPr>
            <a:xfrm flipV="1">
              <a:off x="8917857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CA37F79-D53E-4328-BDBF-BCDFA5CEC68A}"/>
                </a:ext>
              </a:extLst>
            </p:cNvPr>
            <p:cNvGrpSpPr/>
            <p:nvPr/>
          </p:nvGrpSpPr>
          <p:grpSpPr>
            <a:xfrm>
              <a:off x="7450332" y="2201358"/>
              <a:ext cx="1175269" cy="1980306"/>
              <a:chOff x="7450332" y="2201358"/>
              <a:chExt cx="1175269" cy="1980306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02F0324-FFEE-414B-9C90-CCBB1B8187E6}"/>
                  </a:ext>
                </a:extLst>
              </p:cNvPr>
              <p:cNvSpPr/>
              <p:nvPr/>
            </p:nvSpPr>
            <p:spPr>
              <a:xfrm>
                <a:off x="7451886" y="2201358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y-GB" dirty="0">
                    <a:solidFill>
                      <a:schemeClr val="tx1"/>
                    </a:solidFill>
                  </a:rPr>
                  <a:t>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F18F098-FEAB-463A-B22F-7B2E8D627DB0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E4F6695-21BE-49FE-98BB-6B8BA7C64310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V="1">
                <a:off x="7742588" y="2792201"/>
                <a:ext cx="1554" cy="79862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1F7A84B-753E-4FE3-A8C1-8EC0C610495B}"/>
                  </a:ext>
                </a:extLst>
              </p:cNvPr>
              <p:cNvCxnSpPr>
                <a:cxnSpLocks/>
                <a:stCxn id="20" idx="6"/>
                <a:endCxn id="156" idx="2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B956D0-B562-4775-B1E8-76A790FE8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1123" y="1795512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BA505B3-C871-4280-B75D-6A084EA2E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757" y="1793459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021D0A6-D263-4BC7-8445-8070F64E5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0391" y="1796001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E93D3E-CFE9-4BE0-8941-6BE298A54B09}"/>
              </a:ext>
            </a:extLst>
          </p:cNvPr>
          <p:cNvSpPr txBox="1"/>
          <p:nvPr/>
        </p:nvSpPr>
        <p:spPr>
          <a:xfrm>
            <a:off x="427072" y="2748253"/>
            <a:ext cx="2694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One-to-Many</a:t>
            </a:r>
          </a:p>
        </p:txBody>
      </p:sp>
    </p:spTree>
    <p:extLst>
      <p:ext uri="{BB962C8B-B14F-4D97-AF65-F5344CB8AC3E}">
        <p14:creationId xmlns:p14="http://schemas.microsoft.com/office/powerpoint/2010/main" val="355327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EF0C51B3-5F31-46E8-8B53-6AF803D9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82270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D2D71A67-B71F-48E7-89D3-8D0FE8867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56885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Multilayer </a:t>
            </a:r>
            <a:r>
              <a:rPr lang="en-US" sz="3200" dirty="0" err="1">
                <a:latin typeface="Century Gothic" panose="020B0502020202020204" pitchFamily="34" charset="0"/>
              </a:rPr>
              <a:t>Perceptrons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48FC439C-E0C8-4E8B-A9DC-EB11AD5F907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229952C-E193-4A0E-9CA7-7D1CCD33118F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229952C-E193-4A0E-9CA7-7D1CCD33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864770-9AF3-4DD8-AFB3-00170A904AB3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864770-9AF3-4DD8-AFB3-00170A90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184502-E41F-4FF9-942B-7DC8CEC3FFB7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184502-E41F-4FF9-942B-7DC8CEC3F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6" name="Group 345">
            <a:extLst>
              <a:ext uri="{FF2B5EF4-FFF2-40B4-BE49-F238E27FC236}">
                <a16:creationId xmlns:a16="http://schemas.microsoft.com/office/drawing/2014/main" id="{5BA489EF-3E8B-4481-BFCE-10FC76D1AD04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1596316-C49E-465F-AEFA-2433DE332F33}"/>
                </a:ext>
              </a:extLst>
            </p:cNvPr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10E818E-B537-4595-9884-E89CD59263DD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10E818E-B537-4595-9884-E89CD5926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8823A602-FE35-4B49-A720-3B95BA51BB66}"/>
                </a:ext>
              </a:extLst>
            </p:cNvPr>
            <p:cNvSpPr/>
            <p:nvPr/>
          </p:nvSpPr>
          <p:spPr>
            <a:xfrm>
              <a:off x="593202" y="4948688"/>
              <a:ext cx="590843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15567A0-02B9-44D3-B78D-2E23D3862D41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94B12158-E9F5-459B-BA01-2B835527CB4C}"/>
                </a:ext>
              </a:extLst>
            </p:cNvPr>
            <p:cNvCxnSpPr>
              <a:cxnSpLocks/>
              <a:stCxn id="347" idx="0"/>
              <a:endCxn id="364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2B16EB1C-99BD-45D0-8F29-9E70C70A012C}"/>
                </a:ext>
              </a:extLst>
            </p:cNvPr>
            <p:cNvCxnSpPr>
              <a:cxnSpLocks/>
              <a:stCxn id="347" idx="0"/>
              <a:endCxn id="394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80530A9E-4937-4BDD-93E0-A26BF0979221}"/>
                </a:ext>
              </a:extLst>
            </p:cNvPr>
            <p:cNvCxnSpPr>
              <a:cxnSpLocks/>
              <a:endCxn id="390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6E550BB3-FEA8-4FB5-9C6A-559B30D084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527" y="2873849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F5FD42FF-EB93-4ECE-AD26-94EFC31B06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1C3109EE-8AC2-4F20-A589-CBCB79DFE6A2}"/>
                </a:ext>
              </a:extLst>
            </p:cNvPr>
            <p:cNvCxnSpPr>
              <a:cxnSpLocks/>
              <a:endCxn id="394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D6A5BDAF-D665-4486-BEC2-DA1FFB43A5BC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69D9856-CB82-4D6C-8A8D-FA31EAF08F37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4A299F3C-888B-4477-9227-4D0DC864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59281A2E-1234-429F-81E0-D94F4F28DF36}"/>
                </a:ext>
              </a:extLst>
            </p:cNvPr>
            <p:cNvCxnSpPr>
              <a:cxnSpLocks/>
              <a:stCxn id="357" idx="0"/>
              <a:endCxn id="394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1A94C2FF-34E9-4386-96A9-17488BF328EB}"/>
                </a:ext>
              </a:extLst>
            </p:cNvPr>
            <p:cNvCxnSpPr>
              <a:cxnSpLocks/>
              <a:stCxn id="358" idx="0"/>
              <a:endCxn id="394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C0BDBB0C-9437-45B4-B97E-7DA565D70244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A98E7618-DB5B-4E4E-9034-E88469DB32BF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95" name="Picture 394">
                <a:extLst>
                  <a:ext uri="{FF2B5EF4-FFF2-40B4-BE49-F238E27FC236}">
                    <a16:creationId xmlns:a16="http://schemas.microsoft.com/office/drawing/2014/main" id="{3210CBD4-9E80-4108-B47A-A8DFA6AB8D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5E74E26D-0D74-4549-A3CB-ECC3A0570EB6}"/>
                  </a:ext>
                </a:extLst>
              </p:cNvPr>
              <p:cNvCxnSpPr>
                <a:cxnSpLocks/>
                <a:stCxn id="394" idx="2"/>
                <a:endCxn id="394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67D831E9-18DC-485A-ABE2-F0C63976D120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67D831E9-18DC-485A-ABE2-F0C63976D1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EE5F2314-9BFF-4DB4-BDF2-0CB69408969A}"/>
                </a:ext>
              </a:extLst>
            </p:cNvPr>
            <p:cNvCxnSpPr>
              <a:cxnSpLocks/>
              <a:stCxn id="358" idx="0"/>
              <a:endCxn id="364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B9EE8C-22BE-4915-84FB-EC861B761E2B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252AE869-3784-4018-8412-F5535C2CD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5B9F45A-EE7B-489E-BD5C-A464F2B571F8}"/>
                </a:ext>
              </a:extLst>
            </p:cNvPr>
            <p:cNvCxnSpPr>
              <a:cxnSpLocks/>
              <a:stCxn id="364" idx="2"/>
              <a:endCxn id="364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026FFD36-BEC3-4895-BE91-B5C44DDAC06F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EBD7829A-3009-4CE4-9465-A4AF6A77BB7C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1" name="Picture 390">
                <a:extLst>
                  <a:ext uri="{FF2B5EF4-FFF2-40B4-BE49-F238E27FC236}">
                    <a16:creationId xmlns:a16="http://schemas.microsoft.com/office/drawing/2014/main" id="{644C3058-BBC6-41C3-B190-7EC2EF6C3D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77EFFA46-14D8-47BE-818A-628401CA5F1B}"/>
                  </a:ext>
                </a:extLst>
              </p:cNvPr>
              <p:cNvCxnSpPr>
                <a:cxnSpLocks/>
                <a:stCxn id="390" idx="2"/>
                <a:endCxn id="390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3" name="TextBox 392">
                    <a:extLst>
                      <a:ext uri="{FF2B5EF4-FFF2-40B4-BE49-F238E27FC236}">
                        <a16:creationId xmlns:a16="http://schemas.microsoft.com/office/drawing/2014/main" id="{E371BF1D-7F7F-4D4F-8DE5-2C1B23F9A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393" name="TextBox 392">
                    <a:extLst>
                      <a:ext uri="{FF2B5EF4-FFF2-40B4-BE49-F238E27FC236}">
                        <a16:creationId xmlns:a16="http://schemas.microsoft.com/office/drawing/2014/main" id="{E371BF1D-7F7F-4D4F-8DE5-2C1B23F9A5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7D509103-2759-4317-AC7D-09D097006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90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BEE86817-F270-4647-BA5B-AF3C0CFBDF59}"/>
                </a:ext>
              </a:extLst>
            </p:cNvPr>
            <p:cNvCxnSpPr>
              <a:cxnSpLocks/>
              <a:stCxn id="394" idx="0"/>
              <a:endCxn id="387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8405E718-E9A9-4709-9DE4-6505143597ED}"/>
                </a:ext>
              </a:extLst>
            </p:cNvPr>
            <p:cNvCxnSpPr>
              <a:cxnSpLocks/>
              <a:stCxn id="350" idx="0"/>
              <a:endCxn id="387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41DA848D-BE26-46B9-B604-03C312DE49A8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2634BCA0-DC2B-4E40-A803-212DCBF6E147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FC342E2D-5B43-4A1E-B2A8-6C27AFB57B69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8" name="Picture 387">
                  <a:extLst>
                    <a:ext uri="{FF2B5EF4-FFF2-40B4-BE49-F238E27FC236}">
                      <a16:creationId xmlns:a16="http://schemas.microsoft.com/office/drawing/2014/main" id="{5BACB67B-5FBE-4CB7-92B8-9301A59E94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74337EFE-1577-4E21-AD34-260DB73648E1}"/>
                    </a:ext>
                  </a:extLst>
                </p:cNvPr>
                <p:cNvCxnSpPr>
                  <a:cxnSpLocks/>
                  <a:stCxn id="387" idx="2"/>
                  <a:endCxn id="387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6" name="TextBox 385">
                    <a:extLst>
                      <a:ext uri="{FF2B5EF4-FFF2-40B4-BE49-F238E27FC236}">
                        <a16:creationId xmlns:a16="http://schemas.microsoft.com/office/drawing/2014/main" id="{21891C03-D6E9-419C-839B-F2EBACD412CC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386" name="TextBox 385">
                    <a:extLst>
                      <a:ext uri="{FF2B5EF4-FFF2-40B4-BE49-F238E27FC236}">
                        <a16:creationId xmlns:a16="http://schemas.microsoft.com/office/drawing/2014/main" id="{21891C03-D6E9-419C-839B-F2EBACD412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63CAC5E4-C581-4540-8C26-7046F15B7944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63CAC5E4-C581-4540-8C26-7046F15B7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CB0D780-EC42-430A-A5B2-ADDFAA0FA8F2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CB0D780-EC42-430A-A5B2-ADDFAA0FA8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D461C0C8-CAC6-42D4-B0C3-3D90EC2FABDA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D461C0C8-CAC6-42D4-B0C3-3D90EC2FA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CBE7B54-3694-49B8-AAF7-81531BBDF090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CBE7B54-3694-49B8-AAF7-81531BBDF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083EF3-03C1-4970-B9C1-4BA1D7A830BF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083EF3-03C1-4970-B9C1-4BA1D7A83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316309C-F49C-42BC-AB88-E4D124C5A3FB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316309C-F49C-42BC-AB88-E4D124C5A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8FDA0F2-1F29-4AD3-AC8D-502C8CF1709B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8FDA0F2-1F29-4AD3-AC8D-502C8CF17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923314B2-9BC7-4831-B8BF-EDE2B983ACE1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0" name="Picture 379">
              <a:extLst>
                <a:ext uri="{FF2B5EF4-FFF2-40B4-BE49-F238E27FC236}">
                  <a16:creationId xmlns:a16="http://schemas.microsoft.com/office/drawing/2014/main" id="{A406298B-9752-41CA-A912-70F636B40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6A596E5C-959F-4DE8-80B6-EDB2E5C8FC7A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94CC2269-0AB2-4E85-AAD1-89DA1DE426FF}"/>
                </a:ext>
              </a:extLst>
            </p:cNvPr>
            <p:cNvCxnSpPr>
              <a:cxnSpLocks/>
              <a:stCxn id="349" idx="0"/>
              <a:endCxn id="379" idx="4"/>
            </p:cNvCxnSpPr>
            <p:nvPr/>
          </p:nvCxnSpPr>
          <p:spPr>
            <a:xfrm flipV="1">
              <a:off x="888624" y="4169779"/>
              <a:ext cx="1062745" cy="77890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DFFBBF06-EBA4-476B-9BF5-9662D6F19459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DFFBBF06-EBA4-476B-9BF5-9662D6F19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BE157B7-043A-402E-9B8E-67E6ACEB1467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BE157B7-043A-402E-9B8E-67E6ACEB1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91F13AC-9E32-4A19-BBE3-FE92883487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261" y="416948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3187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A78B2C-11AF-4F72-A16E-098DEBF01844}"/>
              </a:ext>
            </a:extLst>
          </p:cNvPr>
          <p:cNvGrpSpPr/>
          <p:nvPr/>
        </p:nvGrpSpPr>
        <p:grpSpPr>
          <a:xfrm>
            <a:off x="3734989" y="1608410"/>
            <a:ext cx="4136762" cy="3754489"/>
            <a:chOff x="5074905" y="1796001"/>
            <a:chExt cx="4136762" cy="37544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05B46A3-ED5D-4360-B437-C6CD7DA043A8}"/>
                </a:ext>
              </a:extLst>
            </p:cNvPr>
            <p:cNvGrpSpPr/>
            <p:nvPr/>
          </p:nvGrpSpPr>
          <p:grpSpPr>
            <a:xfrm>
              <a:off x="5074905" y="3590821"/>
              <a:ext cx="1175894" cy="1959669"/>
              <a:chOff x="7449707" y="3590821"/>
              <a:chExt cx="1175894" cy="1959669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81854E5-72F9-4013-8793-55D42EE7471A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C754C6-C309-49D7-B4A7-839D6F8C73D6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4F7F198-4F3F-4A35-ADCB-A84FD65AC83E}"/>
                  </a:ext>
                </a:extLst>
              </p:cNvPr>
              <p:cNvCxnSpPr>
                <a:cxnSpLocks/>
                <a:stCxn id="41" idx="0"/>
                <a:endCxn id="42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E3D598C-F752-449C-92AE-DB3E215BE31A}"/>
                  </a:ext>
                </a:extLst>
              </p:cNvPr>
              <p:cNvCxnSpPr>
                <a:cxnSpLocks/>
                <a:stCxn id="42" idx="6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789511-F4A4-4DFF-82A2-A1BEFF2DD8EF}"/>
                </a:ext>
              </a:extLst>
            </p:cNvPr>
            <p:cNvGrpSpPr/>
            <p:nvPr/>
          </p:nvGrpSpPr>
          <p:grpSpPr>
            <a:xfrm>
              <a:off x="6262119" y="3590821"/>
              <a:ext cx="1175894" cy="1959669"/>
              <a:chOff x="7449707" y="3590821"/>
              <a:chExt cx="1175894" cy="195966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60519B3-D2B8-435A-A469-BCDE7DC21F04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B919C-F864-4CEF-B38C-844F17F8C3AA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FD41376-8642-4E72-8D87-870685574569}"/>
                  </a:ext>
                </a:extLst>
              </p:cNvPr>
              <p:cNvCxnSpPr>
                <a:cxnSpLocks/>
                <a:stCxn id="33" idx="0"/>
                <a:endCxn id="34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FC9B56D-0057-42BF-9BFB-986FC2622412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C4337F8E-D542-4A18-A2AE-681D3EB9A2A1}"/>
                </a:ext>
              </a:extLst>
            </p:cNvPr>
            <p:cNvSpPr/>
            <p:nvPr/>
          </p:nvSpPr>
          <p:spPr>
            <a:xfrm>
              <a:off x="8627155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C54BFB2-81F8-4474-9C27-00503644B66D}"/>
                </a:ext>
              </a:extLst>
            </p:cNvPr>
            <p:cNvSpPr/>
            <p:nvPr/>
          </p:nvSpPr>
          <p:spPr>
            <a:xfrm>
              <a:off x="8625601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2FF9C3-18BA-42C3-8084-7EEE03ED475F}"/>
                </a:ext>
              </a:extLst>
            </p:cNvPr>
            <p:cNvCxnSpPr>
              <a:cxnSpLocks/>
              <a:stCxn id="156" idx="0"/>
              <a:endCxn id="157" idx="4"/>
            </p:cNvCxnSpPr>
            <p:nvPr/>
          </p:nvCxnSpPr>
          <p:spPr>
            <a:xfrm flipV="1">
              <a:off x="8917857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CA37F79-D53E-4328-BDBF-BCDFA5CEC68A}"/>
                </a:ext>
              </a:extLst>
            </p:cNvPr>
            <p:cNvGrpSpPr/>
            <p:nvPr/>
          </p:nvGrpSpPr>
          <p:grpSpPr>
            <a:xfrm>
              <a:off x="7449707" y="3590821"/>
              <a:ext cx="1175894" cy="1959669"/>
              <a:chOff x="7449707" y="3590821"/>
              <a:chExt cx="1175894" cy="195966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F9F87B-8B88-42F1-B6FD-952072714801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F18F098-FEAB-463A-B22F-7B2E8D627DB0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7FCB7B2-752D-46C8-8934-0DB127C6CBC5}"/>
                  </a:ext>
                </a:extLst>
              </p:cNvPr>
              <p:cNvCxnSpPr>
                <a:cxnSpLocks/>
                <a:stCxn id="19" idx="0"/>
                <a:endCxn id="20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1F7A84B-753E-4FE3-A8C1-8EC0C610495B}"/>
                  </a:ext>
                </a:extLst>
              </p:cNvPr>
              <p:cNvCxnSpPr>
                <a:cxnSpLocks/>
                <a:stCxn id="20" idx="6"/>
                <a:endCxn id="156" idx="2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021D0A6-D263-4BC7-8445-8070F64E5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0391" y="1796001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E93D3E-CFE9-4BE0-8941-6BE298A54B09}"/>
              </a:ext>
            </a:extLst>
          </p:cNvPr>
          <p:cNvSpPr txBox="1"/>
          <p:nvPr/>
        </p:nvSpPr>
        <p:spPr>
          <a:xfrm>
            <a:off x="427072" y="2748253"/>
            <a:ext cx="2694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Many-to-One</a:t>
            </a:r>
          </a:p>
        </p:txBody>
      </p:sp>
    </p:spTree>
    <p:extLst>
      <p:ext uri="{BB962C8B-B14F-4D97-AF65-F5344CB8AC3E}">
        <p14:creationId xmlns:p14="http://schemas.microsoft.com/office/powerpoint/2010/main" val="908284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A78B2C-11AF-4F72-A16E-098DEBF01844}"/>
              </a:ext>
            </a:extLst>
          </p:cNvPr>
          <p:cNvGrpSpPr/>
          <p:nvPr/>
        </p:nvGrpSpPr>
        <p:grpSpPr>
          <a:xfrm>
            <a:off x="3734989" y="1605868"/>
            <a:ext cx="4136762" cy="3757031"/>
            <a:chOff x="5074905" y="1793459"/>
            <a:chExt cx="4136762" cy="375703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05B46A3-ED5D-4360-B437-C6CD7DA043A8}"/>
                </a:ext>
              </a:extLst>
            </p:cNvPr>
            <p:cNvGrpSpPr/>
            <p:nvPr/>
          </p:nvGrpSpPr>
          <p:grpSpPr>
            <a:xfrm>
              <a:off x="5074905" y="3590821"/>
              <a:ext cx="1175894" cy="1959669"/>
              <a:chOff x="7449707" y="3590821"/>
              <a:chExt cx="1175894" cy="1959669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81854E5-72F9-4013-8793-55D42EE7471A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C754C6-C309-49D7-B4A7-839D6F8C73D6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4F7F198-4F3F-4A35-ADCB-A84FD65AC83E}"/>
                  </a:ext>
                </a:extLst>
              </p:cNvPr>
              <p:cNvCxnSpPr>
                <a:cxnSpLocks/>
                <a:stCxn id="41" idx="0"/>
                <a:endCxn id="42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E3D598C-F752-449C-92AE-DB3E215BE31A}"/>
                  </a:ext>
                </a:extLst>
              </p:cNvPr>
              <p:cNvCxnSpPr>
                <a:cxnSpLocks/>
                <a:stCxn id="42" idx="6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789511-F4A4-4DFF-82A2-A1BEFF2DD8EF}"/>
                </a:ext>
              </a:extLst>
            </p:cNvPr>
            <p:cNvGrpSpPr/>
            <p:nvPr/>
          </p:nvGrpSpPr>
          <p:grpSpPr>
            <a:xfrm>
              <a:off x="6262119" y="2201358"/>
              <a:ext cx="1175894" cy="3349132"/>
              <a:chOff x="7449707" y="2201358"/>
              <a:chExt cx="1175894" cy="334913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6F10CE6-2E7D-4455-A320-DA6C520D750F}"/>
                  </a:ext>
                </a:extLst>
              </p:cNvPr>
              <p:cNvSpPr/>
              <p:nvPr/>
            </p:nvSpPr>
            <p:spPr>
              <a:xfrm>
                <a:off x="7451886" y="2201358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y-GB" dirty="0">
                    <a:solidFill>
                      <a:schemeClr val="tx1"/>
                    </a:solidFill>
                  </a:rPr>
                  <a:t>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60519B3-D2B8-435A-A469-BCDE7DC21F04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B919C-F864-4CEF-B38C-844F17F8C3AA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6B0B782-6FCA-4EA3-B7AA-372459E8CEF8}"/>
                  </a:ext>
                </a:extLst>
              </p:cNvPr>
              <p:cNvCxnSpPr>
                <a:cxnSpLocks/>
                <a:stCxn id="34" idx="0"/>
                <a:endCxn id="32" idx="4"/>
              </p:cNvCxnSpPr>
              <p:nvPr/>
            </p:nvCxnSpPr>
            <p:spPr>
              <a:xfrm flipV="1">
                <a:off x="7742588" y="2792201"/>
                <a:ext cx="1554" cy="79862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FD41376-8642-4E72-8D87-870685574569}"/>
                  </a:ext>
                </a:extLst>
              </p:cNvPr>
              <p:cNvCxnSpPr>
                <a:cxnSpLocks/>
                <a:stCxn id="33" idx="0"/>
                <a:endCxn id="34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FC9B56D-0057-42BF-9BFB-986FC2622412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C4337F8E-D542-4A18-A2AE-681D3EB9A2A1}"/>
                </a:ext>
              </a:extLst>
            </p:cNvPr>
            <p:cNvSpPr/>
            <p:nvPr/>
          </p:nvSpPr>
          <p:spPr>
            <a:xfrm>
              <a:off x="8627155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C54BFB2-81F8-4474-9C27-00503644B66D}"/>
                </a:ext>
              </a:extLst>
            </p:cNvPr>
            <p:cNvSpPr/>
            <p:nvPr/>
          </p:nvSpPr>
          <p:spPr>
            <a:xfrm>
              <a:off x="8625601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2FF9C3-18BA-42C3-8084-7EEE03ED475F}"/>
                </a:ext>
              </a:extLst>
            </p:cNvPr>
            <p:cNvCxnSpPr>
              <a:cxnSpLocks/>
              <a:stCxn id="156" idx="0"/>
              <a:endCxn id="157" idx="4"/>
            </p:cNvCxnSpPr>
            <p:nvPr/>
          </p:nvCxnSpPr>
          <p:spPr>
            <a:xfrm flipV="1">
              <a:off x="8917857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CA37F79-D53E-4328-BDBF-BCDFA5CEC68A}"/>
                </a:ext>
              </a:extLst>
            </p:cNvPr>
            <p:cNvGrpSpPr/>
            <p:nvPr/>
          </p:nvGrpSpPr>
          <p:grpSpPr>
            <a:xfrm>
              <a:off x="7450332" y="2201358"/>
              <a:ext cx="1175269" cy="1980306"/>
              <a:chOff x="7450332" y="2201358"/>
              <a:chExt cx="1175269" cy="1980306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02F0324-FFEE-414B-9C90-CCBB1B8187E6}"/>
                  </a:ext>
                </a:extLst>
              </p:cNvPr>
              <p:cNvSpPr/>
              <p:nvPr/>
            </p:nvSpPr>
            <p:spPr>
              <a:xfrm>
                <a:off x="7451886" y="2201358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y-GB" dirty="0">
                    <a:solidFill>
                      <a:schemeClr val="tx1"/>
                    </a:solidFill>
                  </a:rPr>
                  <a:t>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F18F098-FEAB-463A-B22F-7B2E8D627DB0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E4F6695-21BE-49FE-98BB-6B8BA7C64310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V="1">
                <a:off x="7742588" y="2792201"/>
                <a:ext cx="1554" cy="79862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1F7A84B-753E-4FE3-A8C1-8EC0C610495B}"/>
                  </a:ext>
                </a:extLst>
              </p:cNvPr>
              <p:cNvCxnSpPr>
                <a:cxnSpLocks/>
                <a:stCxn id="20" idx="6"/>
                <a:endCxn id="156" idx="2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B956D0-B562-4775-B1E8-76A790FE8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1123" y="1795512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BA505B3-C871-4280-B75D-6A084EA2E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757" y="1793459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021D0A6-D263-4BC7-8445-8070F64E5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0391" y="1796001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E93D3E-CFE9-4BE0-8941-6BE298A54B09}"/>
              </a:ext>
            </a:extLst>
          </p:cNvPr>
          <p:cNvSpPr txBox="1"/>
          <p:nvPr/>
        </p:nvSpPr>
        <p:spPr>
          <a:xfrm>
            <a:off x="427072" y="2748253"/>
            <a:ext cx="297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6173864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A78B2C-11AF-4F72-A16E-098DEBF01844}"/>
              </a:ext>
            </a:extLst>
          </p:cNvPr>
          <p:cNvGrpSpPr/>
          <p:nvPr/>
        </p:nvGrpSpPr>
        <p:grpSpPr>
          <a:xfrm>
            <a:off x="3734989" y="1605379"/>
            <a:ext cx="4136762" cy="3757520"/>
            <a:chOff x="5074905" y="1792970"/>
            <a:chExt cx="4136762" cy="375752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05B46A3-ED5D-4360-B437-C6CD7DA043A8}"/>
                </a:ext>
              </a:extLst>
            </p:cNvPr>
            <p:cNvGrpSpPr/>
            <p:nvPr/>
          </p:nvGrpSpPr>
          <p:grpSpPr>
            <a:xfrm>
              <a:off x="5074905" y="2201358"/>
              <a:ext cx="1175894" cy="3349132"/>
              <a:chOff x="7449707" y="2201358"/>
              <a:chExt cx="1175894" cy="3349132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CDF4B44-C725-4F07-BE24-7F1188284CD5}"/>
                  </a:ext>
                </a:extLst>
              </p:cNvPr>
              <p:cNvSpPr/>
              <p:nvPr/>
            </p:nvSpPr>
            <p:spPr>
              <a:xfrm>
                <a:off x="7451886" y="2201358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y-GB" dirty="0">
                    <a:solidFill>
                      <a:schemeClr val="tx1"/>
                    </a:solidFill>
                  </a:rPr>
                  <a:t>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81854E5-72F9-4013-8793-55D42EE7471A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C754C6-C309-49D7-B4A7-839D6F8C73D6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271E02D-6DF1-4B2B-BB2E-CB0C51E9AE66}"/>
                  </a:ext>
                </a:extLst>
              </p:cNvPr>
              <p:cNvCxnSpPr>
                <a:cxnSpLocks/>
                <a:stCxn id="42" idx="0"/>
                <a:endCxn id="40" idx="4"/>
              </p:cNvCxnSpPr>
              <p:nvPr/>
            </p:nvCxnSpPr>
            <p:spPr>
              <a:xfrm flipV="1">
                <a:off x="7742588" y="2792201"/>
                <a:ext cx="1554" cy="79862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4F7F198-4F3F-4A35-ADCB-A84FD65AC83E}"/>
                  </a:ext>
                </a:extLst>
              </p:cNvPr>
              <p:cNvCxnSpPr>
                <a:cxnSpLocks/>
                <a:stCxn id="41" idx="0"/>
                <a:endCxn id="42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E3D598C-F752-449C-92AE-DB3E215BE31A}"/>
                  </a:ext>
                </a:extLst>
              </p:cNvPr>
              <p:cNvCxnSpPr>
                <a:cxnSpLocks/>
                <a:stCxn id="42" idx="6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789511-F4A4-4DFF-82A2-A1BEFF2DD8EF}"/>
                </a:ext>
              </a:extLst>
            </p:cNvPr>
            <p:cNvGrpSpPr/>
            <p:nvPr/>
          </p:nvGrpSpPr>
          <p:grpSpPr>
            <a:xfrm>
              <a:off x="6262119" y="2201358"/>
              <a:ext cx="1175894" cy="3349132"/>
              <a:chOff x="7449707" y="2201358"/>
              <a:chExt cx="1175894" cy="334913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6F10CE6-2E7D-4455-A320-DA6C520D750F}"/>
                  </a:ext>
                </a:extLst>
              </p:cNvPr>
              <p:cNvSpPr/>
              <p:nvPr/>
            </p:nvSpPr>
            <p:spPr>
              <a:xfrm>
                <a:off x="7451886" y="2201358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y-GB" dirty="0">
                    <a:solidFill>
                      <a:schemeClr val="tx1"/>
                    </a:solidFill>
                  </a:rPr>
                  <a:t>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60519B3-D2B8-435A-A469-BCDE7DC21F04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B919C-F864-4CEF-B38C-844F17F8C3AA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6B0B782-6FCA-4EA3-B7AA-372459E8CEF8}"/>
                  </a:ext>
                </a:extLst>
              </p:cNvPr>
              <p:cNvCxnSpPr>
                <a:cxnSpLocks/>
                <a:stCxn id="34" idx="0"/>
                <a:endCxn id="32" idx="4"/>
              </p:cNvCxnSpPr>
              <p:nvPr/>
            </p:nvCxnSpPr>
            <p:spPr>
              <a:xfrm flipV="1">
                <a:off x="7742588" y="2792201"/>
                <a:ext cx="1554" cy="79862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FD41376-8642-4E72-8D87-870685574569}"/>
                  </a:ext>
                </a:extLst>
              </p:cNvPr>
              <p:cNvCxnSpPr>
                <a:cxnSpLocks/>
                <a:stCxn id="33" idx="0"/>
                <a:endCxn id="34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FC9B56D-0057-42BF-9BFB-986FC2622412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C4337F8E-D542-4A18-A2AE-681D3EB9A2A1}"/>
                </a:ext>
              </a:extLst>
            </p:cNvPr>
            <p:cNvSpPr/>
            <p:nvPr/>
          </p:nvSpPr>
          <p:spPr>
            <a:xfrm>
              <a:off x="8627155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36F13C8-1E4C-4E8C-B1B9-80D5E793E21B}"/>
                </a:ext>
              </a:extLst>
            </p:cNvPr>
            <p:cNvSpPr/>
            <p:nvPr/>
          </p:nvSpPr>
          <p:spPr>
            <a:xfrm>
              <a:off x="8624976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C54BFB2-81F8-4474-9C27-00503644B66D}"/>
                </a:ext>
              </a:extLst>
            </p:cNvPr>
            <p:cNvSpPr/>
            <p:nvPr/>
          </p:nvSpPr>
          <p:spPr>
            <a:xfrm>
              <a:off x="8625601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2FF9C3-18BA-42C3-8084-7EEE03ED475F}"/>
                </a:ext>
              </a:extLst>
            </p:cNvPr>
            <p:cNvCxnSpPr>
              <a:cxnSpLocks/>
              <a:stCxn id="156" idx="0"/>
              <a:endCxn id="157" idx="4"/>
            </p:cNvCxnSpPr>
            <p:nvPr/>
          </p:nvCxnSpPr>
          <p:spPr>
            <a:xfrm flipV="1">
              <a:off x="8917857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AD25C-D73D-4F40-BC05-8BE4FB57AC93}"/>
                </a:ext>
              </a:extLst>
            </p:cNvPr>
            <p:cNvCxnSpPr>
              <a:cxnSpLocks/>
              <a:stCxn id="124" idx="0"/>
              <a:endCxn id="156" idx="4"/>
            </p:cNvCxnSpPr>
            <p:nvPr/>
          </p:nvCxnSpPr>
          <p:spPr>
            <a:xfrm flipV="1">
              <a:off x="8917232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CA37F79-D53E-4328-BDBF-BCDFA5CEC68A}"/>
                </a:ext>
              </a:extLst>
            </p:cNvPr>
            <p:cNvGrpSpPr/>
            <p:nvPr/>
          </p:nvGrpSpPr>
          <p:grpSpPr>
            <a:xfrm>
              <a:off x="7449707" y="2201358"/>
              <a:ext cx="1175894" cy="3349132"/>
              <a:chOff x="7449707" y="2201358"/>
              <a:chExt cx="1175894" cy="334913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02F0324-FFEE-414B-9C90-CCBB1B8187E6}"/>
                  </a:ext>
                </a:extLst>
              </p:cNvPr>
              <p:cNvSpPr/>
              <p:nvPr/>
            </p:nvSpPr>
            <p:spPr>
              <a:xfrm>
                <a:off x="7451886" y="2201358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y-GB" dirty="0">
                    <a:solidFill>
                      <a:schemeClr val="tx1"/>
                    </a:solidFill>
                  </a:rPr>
                  <a:t>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F9F87B-8B88-42F1-B6FD-952072714801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F18F098-FEAB-463A-B22F-7B2E8D627DB0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E4F6695-21BE-49FE-98BB-6B8BA7C64310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V="1">
                <a:off x="7742588" y="2792201"/>
                <a:ext cx="1554" cy="79862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7FCB7B2-752D-46C8-8934-0DB127C6CBC5}"/>
                  </a:ext>
                </a:extLst>
              </p:cNvPr>
              <p:cNvCxnSpPr>
                <a:cxnSpLocks/>
                <a:stCxn id="19" idx="0"/>
                <a:endCxn id="20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1F7A84B-753E-4FE3-A8C1-8EC0C610495B}"/>
                  </a:ext>
                </a:extLst>
              </p:cNvPr>
              <p:cNvCxnSpPr>
                <a:cxnSpLocks/>
                <a:stCxn id="20" idx="6"/>
                <a:endCxn id="156" idx="2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F6836CE-6431-4D2E-A0C2-5D65F5E8C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1489" y="1792970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B956D0-B562-4775-B1E8-76A790FE8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1123" y="1795512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BA505B3-C871-4280-B75D-6A084EA2E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757" y="1793459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021D0A6-D263-4BC7-8445-8070F64E5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0391" y="1796001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E93D3E-CFE9-4BE0-8941-6BE298A54B09}"/>
              </a:ext>
            </a:extLst>
          </p:cNvPr>
          <p:cNvSpPr txBox="1"/>
          <p:nvPr/>
        </p:nvSpPr>
        <p:spPr>
          <a:xfrm>
            <a:off x="427072" y="2748253"/>
            <a:ext cx="229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Generation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A571B50-C620-422A-90D8-86190A0141FE}"/>
              </a:ext>
            </a:extLst>
          </p:cNvPr>
          <p:cNvCxnSpPr>
            <a:cxnSpLocks/>
            <a:stCxn id="40" idx="6"/>
            <a:endCxn id="33" idx="2"/>
          </p:cNvCxnSpPr>
          <p:nvPr/>
        </p:nvCxnSpPr>
        <p:spPr>
          <a:xfrm>
            <a:off x="4321680" y="2309189"/>
            <a:ext cx="600523" cy="275828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DA48534-8D3A-40EF-8E94-6928F12FBB5D}"/>
              </a:ext>
            </a:extLst>
          </p:cNvPr>
          <p:cNvCxnSpPr>
            <a:cxnSpLocks/>
          </p:cNvCxnSpPr>
          <p:nvPr/>
        </p:nvCxnSpPr>
        <p:spPr>
          <a:xfrm>
            <a:off x="5520588" y="2309188"/>
            <a:ext cx="600523" cy="275828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DFB6D9B4-39DA-497E-8D28-F568407003AD}"/>
              </a:ext>
            </a:extLst>
          </p:cNvPr>
          <p:cNvCxnSpPr>
            <a:cxnSpLocks/>
            <a:stCxn id="18" idx="6"/>
            <a:endCxn id="124" idx="2"/>
          </p:cNvCxnSpPr>
          <p:nvPr/>
        </p:nvCxnSpPr>
        <p:spPr>
          <a:xfrm>
            <a:off x="6696482" y="2309189"/>
            <a:ext cx="588578" cy="275828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852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2ECCEB4-6509-4D74-AD23-D9911073CC7E}"/>
              </a:ext>
            </a:extLst>
          </p:cNvPr>
          <p:cNvGrpSpPr/>
          <p:nvPr/>
        </p:nvGrpSpPr>
        <p:grpSpPr>
          <a:xfrm>
            <a:off x="314852" y="3328135"/>
            <a:ext cx="1180142" cy="590843"/>
            <a:chOff x="7445459" y="3590820"/>
            <a:chExt cx="1180142" cy="590843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58DF2D1-E8CF-472D-9587-163C66DD9FD2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4F375F7-1429-4D7D-A42E-3BFF50D878B7}"/>
                </a:ext>
              </a:extLst>
            </p:cNvPr>
            <p:cNvCxnSpPr>
              <a:stCxn id="62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88DA2E8-FC55-4E76-8A49-F984B2642884}"/>
              </a:ext>
            </a:extLst>
          </p:cNvPr>
          <p:cNvGrpSpPr/>
          <p:nvPr/>
        </p:nvGrpSpPr>
        <p:grpSpPr>
          <a:xfrm>
            <a:off x="1494994" y="3328135"/>
            <a:ext cx="1180142" cy="590843"/>
            <a:chOff x="7445459" y="3590820"/>
            <a:chExt cx="1180142" cy="590843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F59382B-A250-43C7-9BFB-3077699E1ED3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0D4D79A-498D-436D-BEDC-32F6224C66AD}"/>
                </a:ext>
              </a:extLst>
            </p:cNvPr>
            <p:cNvCxnSpPr>
              <a:stCxn id="67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6CCCD0A-594E-4FD2-BD47-D07D06572C98}"/>
              </a:ext>
            </a:extLst>
          </p:cNvPr>
          <p:cNvGrpSpPr/>
          <p:nvPr/>
        </p:nvGrpSpPr>
        <p:grpSpPr>
          <a:xfrm>
            <a:off x="2664018" y="3328135"/>
            <a:ext cx="1180142" cy="590843"/>
            <a:chOff x="7445459" y="3590820"/>
            <a:chExt cx="1180142" cy="590843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6E6BF63-A33D-47FC-928A-9B9D9A7D284D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BBD18F-005A-4768-A324-4C37B1C62444}"/>
                </a:ext>
              </a:extLst>
            </p:cNvPr>
            <p:cNvCxnSpPr>
              <a:stCxn id="72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1055F35-FF10-4608-87F5-79C73BDD0794}"/>
              </a:ext>
            </a:extLst>
          </p:cNvPr>
          <p:cNvGrpSpPr/>
          <p:nvPr/>
        </p:nvGrpSpPr>
        <p:grpSpPr>
          <a:xfrm>
            <a:off x="3844160" y="3328135"/>
            <a:ext cx="1180142" cy="590843"/>
            <a:chOff x="7445459" y="3590820"/>
            <a:chExt cx="1180142" cy="59084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A7B2160-64FA-4FCB-AEF4-68E9E12A82F2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7334A0A-E55D-4A6A-9080-AFCA52CEFCEE}"/>
                </a:ext>
              </a:extLst>
            </p:cNvPr>
            <p:cNvCxnSpPr>
              <a:stCxn id="75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E93FB43-B47A-4BD1-8861-0C867187B4F8}"/>
              </a:ext>
            </a:extLst>
          </p:cNvPr>
          <p:cNvGrpSpPr/>
          <p:nvPr/>
        </p:nvGrpSpPr>
        <p:grpSpPr>
          <a:xfrm>
            <a:off x="5024302" y="3328135"/>
            <a:ext cx="1180142" cy="590843"/>
            <a:chOff x="7445459" y="3590820"/>
            <a:chExt cx="1180142" cy="59084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37E6F4B-A973-4E2A-BD46-E7B8E51BEC02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17520E1-76C9-4DA9-BB73-C1B2B1AA7D8E}"/>
                </a:ext>
              </a:extLst>
            </p:cNvPr>
            <p:cNvCxnSpPr>
              <a:stCxn id="84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315BCD3-C1B9-4FD8-817C-EFBBEFCA9BB6}"/>
              </a:ext>
            </a:extLst>
          </p:cNvPr>
          <p:cNvGrpSpPr/>
          <p:nvPr/>
        </p:nvGrpSpPr>
        <p:grpSpPr>
          <a:xfrm>
            <a:off x="6204444" y="3328135"/>
            <a:ext cx="1180142" cy="590843"/>
            <a:chOff x="7445459" y="3590820"/>
            <a:chExt cx="1180142" cy="590843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09C382A-802A-44B7-AF25-67516622C4ED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31A0B94-4C94-4A1F-B2CE-36A5808FCB1A}"/>
                </a:ext>
              </a:extLst>
            </p:cNvPr>
            <p:cNvCxnSpPr>
              <a:stCxn id="87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7F5B66E-41F5-471B-94ED-155537538E4D}"/>
              </a:ext>
            </a:extLst>
          </p:cNvPr>
          <p:cNvGrpSpPr/>
          <p:nvPr/>
        </p:nvGrpSpPr>
        <p:grpSpPr>
          <a:xfrm>
            <a:off x="7373468" y="3328135"/>
            <a:ext cx="1180142" cy="590843"/>
            <a:chOff x="7445459" y="3590820"/>
            <a:chExt cx="1180142" cy="590843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A8B35DA-2E02-41FC-9D18-311EE9FA2517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1CC6D9B-5DE4-4FED-8416-62661345688B}"/>
                </a:ext>
              </a:extLst>
            </p:cNvPr>
            <p:cNvCxnSpPr>
              <a:stCxn id="90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EA0EF0A-81FF-4FC1-9689-440C9F88054C}"/>
              </a:ext>
            </a:extLst>
          </p:cNvPr>
          <p:cNvGrpSpPr/>
          <p:nvPr/>
        </p:nvGrpSpPr>
        <p:grpSpPr>
          <a:xfrm>
            <a:off x="8553610" y="3328135"/>
            <a:ext cx="1180142" cy="590843"/>
            <a:chOff x="7445459" y="3590820"/>
            <a:chExt cx="1180142" cy="59084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2F1D275-B580-4228-A8E8-3B534E1FA71C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79797CD-18EF-4427-BECC-2F58764FCCD6}"/>
                </a:ext>
              </a:extLst>
            </p:cNvPr>
            <p:cNvCxnSpPr>
              <a:stCxn id="93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62DD8A2-D36C-4430-BEA4-EEADFBAAD1F4}"/>
              </a:ext>
            </a:extLst>
          </p:cNvPr>
          <p:cNvGrpSpPr/>
          <p:nvPr/>
        </p:nvGrpSpPr>
        <p:grpSpPr>
          <a:xfrm>
            <a:off x="9733752" y="3328135"/>
            <a:ext cx="1180142" cy="590843"/>
            <a:chOff x="7445459" y="3590820"/>
            <a:chExt cx="1180142" cy="590843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39FD52A-A106-48CC-A667-A8E8F9ED42FA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EE2D142-C745-4334-A1CB-501CC02B3E38}"/>
                </a:ext>
              </a:extLst>
            </p:cNvPr>
            <p:cNvCxnSpPr>
              <a:stCxn id="96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50509BFF-B9B1-4F74-94DE-E8FB7EBAA628}"/>
              </a:ext>
            </a:extLst>
          </p:cNvPr>
          <p:cNvSpPr/>
          <p:nvPr/>
        </p:nvSpPr>
        <p:spPr>
          <a:xfrm>
            <a:off x="10913894" y="3328135"/>
            <a:ext cx="584512" cy="59084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E385D-E75F-454A-9117-0ABB6F1905EE}"/>
              </a:ext>
            </a:extLst>
          </p:cNvPr>
          <p:cNvSpPr txBox="1"/>
          <p:nvPr/>
        </p:nvSpPr>
        <p:spPr>
          <a:xfrm>
            <a:off x="314852" y="4277922"/>
            <a:ext cx="1145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               </a:t>
            </a:r>
            <a:r>
              <a:rPr lang="en-US" b="1" u="sng" dirty="0">
                <a:solidFill>
                  <a:srgbClr val="FF0000"/>
                </a:solidFill>
              </a:rPr>
              <a:t>bird</a:t>
            </a:r>
            <a:r>
              <a:rPr lang="en-US" dirty="0"/>
              <a:t>                that               I                     really            </a:t>
            </a:r>
            <a:r>
              <a:rPr lang="en-US" dirty="0" err="1"/>
              <a:t>really</a:t>
            </a:r>
            <a:r>
              <a:rPr lang="en-US" dirty="0"/>
              <a:t>             </a:t>
            </a:r>
            <a:r>
              <a:rPr lang="en-US" dirty="0" err="1"/>
              <a:t>really</a:t>
            </a:r>
            <a:r>
              <a:rPr lang="en-US" dirty="0"/>
              <a:t>              liked              was              </a:t>
            </a:r>
            <a:r>
              <a:rPr lang="en-US" b="1" u="sng" dirty="0">
                <a:solidFill>
                  <a:srgbClr val="FF0000"/>
                </a:solidFill>
              </a:rPr>
              <a:t>flying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872199B-3CF1-482C-BD00-09EDE886B94E}"/>
              </a:ext>
            </a:extLst>
          </p:cNvPr>
          <p:cNvSpPr/>
          <p:nvPr/>
        </p:nvSpPr>
        <p:spPr>
          <a:xfrm rot="10800000">
            <a:off x="647891" y="2108203"/>
            <a:ext cx="10850514" cy="691630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2000">
                <a:schemeClr val="bg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D8A8C3A-81A7-4C0F-9A28-4CCA8F9C2E66}"/>
              </a:ext>
            </a:extLst>
          </p:cNvPr>
          <p:cNvSpPr txBox="1"/>
          <p:nvPr/>
        </p:nvSpPr>
        <p:spPr>
          <a:xfrm>
            <a:off x="7719279" y="1601818"/>
            <a:ext cx="3896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Vanishing Gradients</a:t>
            </a:r>
          </a:p>
        </p:txBody>
      </p:sp>
    </p:spTree>
    <p:extLst>
      <p:ext uri="{BB962C8B-B14F-4D97-AF65-F5344CB8AC3E}">
        <p14:creationId xmlns:p14="http://schemas.microsoft.com/office/powerpoint/2010/main" val="4875717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CF23CFA-22B6-408A-8D2D-6BAE1A9EA6A3}"/>
              </a:ext>
            </a:extLst>
          </p:cNvPr>
          <p:cNvSpPr/>
          <p:nvPr/>
        </p:nvSpPr>
        <p:spPr>
          <a:xfrm>
            <a:off x="2363373" y="1584646"/>
            <a:ext cx="6762247" cy="39019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E097BD-9B58-45EE-8B19-FB3B55B61067}"/>
              </a:ext>
            </a:extLst>
          </p:cNvPr>
          <p:cNvCxnSpPr>
            <a:cxnSpLocks/>
          </p:cNvCxnSpPr>
          <p:nvPr/>
        </p:nvCxnSpPr>
        <p:spPr>
          <a:xfrm>
            <a:off x="3269176" y="2367297"/>
            <a:ext cx="27428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C8D9C-ADF7-4176-BF6C-0AF4689BE86B}"/>
              </a:ext>
            </a:extLst>
          </p:cNvPr>
          <p:cNvCxnSpPr>
            <a:cxnSpLocks/>
          </p:cNvCxnSpPr>
          <p:nvPr/>
        </p:nvCxnSpPr>
        <p:spPr>
          <a:xfrm>
            <a:off x="565182" y="2367298"/>
            <a:ext cx="353001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Long Short Term Memory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F84A8F-6C2A-433C-8827-6BAFB8691E26}"/>
              </a:ext>
            </a:extLst>
          </p:cNvPr>
          <p:cNvSpPr/>
          <p:nvPr/>
        </p:nvSpPr>
        <p:spPr>
          <a:xfrm>
            <a:off x="4095192" y="2226637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BC99631-B315-466D-87BF-F8751F6A2BFB}"/>
              </a:ext>
            </a:extLst>
          </p:cNvPr>
          <p:cNvSpPr/>
          <p:nvPr/>
        </p:nvSpPr>
        <p:spPr>
          <a:xfrm>
            <a:off x="6012053" y="220810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1AE041-311F-4C2C-96CD-762113ED76F4}"/>
              </a:ext>
            </a:extLst>
          </p:cNvPr>
          <p:cNvGrpSpPr/>
          <p:nvPr/>
        </p:nvGrpSpPr>
        <p:grpSpPr>
          <a:xfrm>
            <a:off x="3941719" y="3662794"/>
            <a:ext cx="3361022" cy="599838"/>
            <a:chOff x="3439567" y="3481595"/>
            <a:chExt cx="3361022" cy="59983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54828B-5B9A-4E2A-8231-0A69DA5F724C}"/>
                </a:ext>
              </a:extLst>
            </p:cNvPr>
            <p:cNvGrpSpPr/>
            <p:nvPr/>
          </p:nvGrpSpPr>
          <p:grpSpPr>
            <a:xfrm>
              <a:off x="5354776" y="3490590"/>
              <a:ext cx="590843" cy="590843"/>
              <a:chOff x="2104333" y="3973503"/>
              <a:chExt cx="590843" cy="59084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5AE0EE3-9661-4C6F-ADC4-077398C48046}"/>
                  </a:ext>
                </a:extLst>
              </p:cNvPr>
              <p:cNvSpPr/>
              <p:nvPr/>
            </p:nvSpPr>
            <p:spPr>
              <a:xfrm>
                <a:off x="2104333" y="3973503"/>
                <a:ext cx="590843" cy="590843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57F470A-7B84-4927-A997-88689E4AF3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2207120" y="4071147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A92B0B5-E457-4DE4-8883-9CD312B99079}"/>
                  </a:ext>
                </a:extLst>
              </p:cNvPr>
              <p:cNvCxnSpPr>
                <a:cxnSpLocks/>
                <a:stCxn id="47" idx="2"/>
                <a:endCxn id="47" idx="6"/>
              </p:cNvCxnSpPr>
              <p:nvPr/>
            </p:nvCxnSpPr>
            <p:spPr>
              <a:xfrm>
                <a:off x="2104333" y="4268925"/>
                <a:ext cx="5908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2A9EE8-EE8A-4053-8D3B-1B128B5ED7DB}"/>
                </a:ext>
              </a:extLst>
            </p:cNvPr>
            <p:cNvGrpSpPr/>
            <p:nvPr/>
          </p:nvGrpSpPr>
          <p:grpSpPr>
            <a:xfrm>
              <a:off x="4428608" y="3481597"/>
              <a:ext cx="590843" cy="590843"/>
              <a:chOff x="1333143" y="4994238"/>
              <a:chExt cx="590843" cy="590843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0C9984B-5C61-4E06-86BA-D4A02540C5C7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7F2FB62-49D9-4F32-B3B2-4B1BB24E25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C1AC26-D66A-40CC-B4F1-741F5AE2931C}"/>
                  </a:ext>
                </a:extLst>
              </p:cNvPr>
              <p:cNvCxnSpPr>
                <a:cxnSpLocks/>
                <a:endCxn id="49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26092E9-CE5D-460D-8312-6A8337CAC0B1}"/>
                </a:ext>
              </a:extLst>
            </p:cNvPr>
            <p:cNvGrpSpPr/>
            <p:nvPr/>
          </p:nvGrpSpPr>
          <p:grpSpPr>
            <a:xfrm>
              <a:off x="3439567" y="3481596"/>
              <a:ext cx="590843" cy="590843"/>
              <a:chOff x="1333143" y="4994238"/>
              <a:chExt cx="590843" cy="59084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2F3744E-0F63-4768-8997-3E70FFC808DE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75096E94-6DDF-4B06-AB67-8A243385F3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95CCC5E-87E3-4CA6-9698-5A6759975840}"/>
                  </a:ext>
                </a:extLst>
              </p:cNvPr>
              <p:cNvCxnSpPr>
                <a:cxnSpLocks/>
                <a:endCxn id="60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3A6DB5F-BAE1-45C8-A003-7CC31933226B}"/>
                </a:ext>
              </a:extLst>
            </p:cNvPr>
            <p:cNvGrpSpPr/>
            <p:nvPr/>
          </p:nvGrpSpPr>
          <p:grpSpPr>
            <a:xfrm>
              <a:off x="6209746" y="3481595"/>
              <a:ext cx="590843" cy="590843"/>
              <a:chOff x="1333143" y="4994238"/>
              <a:chExt cx="590843" cy="59084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6CB645E-38B8-461B-B3B5-8797FF38E26C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313AEDF-DBE4-43AB-8669-3C6564C23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8DBF4BA-6BCA-4453-8ED6-C37CB0DC46AE}"/>
                  </a:ext>
                </a:extLst>
              </p:cNvPr>
              <p:cNvCxnSpPr>
                <a:cxnSpLocks/>
                <a:endCxn id="64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D79FDE-08EE-461F-A6DD-C6EB5F7836DE}"/>
              </a:ext>
            </a:extLst>
          </p:cNvPr>
          <p:cNvGrpSpPr/>
          <p:nvPr/>
        </p:nvGrpSpPr>
        <p:grpSpPr>
          <a:xfrm>
            <a:off x="7818938" y="2701207"/>
            <a:ext cx="590843" cy="590843"/>
            <a:chOff x="2108928" y="3973503"/>
            <a:chExt cx="590843" cy="59084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2FC1D4A-0CCA-4B17-A8F4-DA33A7860F71}"/>
                </a:ext>
              </a:extLst>
            </p:cNvPr>
            <p:cNvSpPr/>
            <p:nvPr/>
          </p:nvSpPr>
          <p:spPr>
            <a:xfrm>
              <a:off x="2108928" y="3973503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466EDC3-3312-46E3-B46B-B5CFD09F1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211715" y="4071147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7ADC3D-3B6B-4033-80D6-C1AC9A167060}"/>
                </a:ext>
              </a:extLst>
            </p:cNvPr>
            <p:cNvCxnSpPr>
              <a:cxnSpLocks/>
              <a:stCxn id="68" idx="2"/>
              <a:endCxn id="68" idx="6"/>
            </p:cNvCxnSpPr>
            <p:nvPr/>
          </p:nvCxnSpPr>
          <p:spPr>
            <a:xfrm>
              <a:off x="2108928" y="4268925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9ED975-6416-4FB0-9F97-BD5DAB4D8AAA}"/>
              </a:ext>
            </a:extLst>
          </p:cNvPr>
          <p:cNvGrpSpPr/>
          <p:nvPr/>
        </p:nvGrpSpPr>
        <p:grpSpPr>
          <a:xfrm>
            <a:off x="9292934" y="2071877"/>
            <a:ext cx="584512" cy="2975796"/>
            <a:chOff x="1646832" y="2071877"/>
            <a:chExt cx="584512" cy="2975796"/>
          </a:xfrm>
          <a:solidFill>
            <a:schemeClr val="bg1"/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4DF041D-B02A-4C40-8F81-658052DDDB30}"/>
                </a:ext>
              </a:extLst>
            </p:cNvPr>
            <p:cNvSpPr/>
            <p:nvPr/>
          </p:nvSpPr>
          <p:spPr>
            <a:xfrm>
              <a:off x="1646832" y="2071877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4CAE1C4-1E5E-4841-A678-A6393AE88FFC}"/>
                </a:ext>
              </a:extLst>
            </p:cNvPr>
            <p:cNvSpPr/>
            <p:nvPr/>
          </p:nvSpPr>
          <p:spPr>
            <a:xfrm>
              <a:off x="1646832" y="4456830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8DEB3B-14F8-4368-B364-7DE334E1ECF8}"/>
              </a:ext>
            </a:extLst>
          </p:cNvPr>
          <p:cNvGrpSpPr/>
          <p:nvPr/>
        </p:nvGrpSpPr>
        <p:grpSpPr>
          <a:xfrm>
            <a:off x="1394107" y="2071877"/>
            <a:ext cx="676112" cy="2975796"/>
            <a:chOff x="1646832" y="2071877"/>
            <a:chExt cx="676112" cy="297579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16DE2C-C60A-485C-96B4-3E980FE17848}"/>
                </a:ext>
              </a:extLst>
            </p:cNvPr>
            <p:cNvGrpSpPr/>
            <p:nvPr/>
          </p:nvGrpSpPr>
          <p:grpSpPr>
            <a:xfrm>
              <a:off x="1646832" y="2071877"/>
              <a:ext cx="584512" cy="2975796"/>
              <a:chOff x="1646832" y="2071877"/>
              <a:chExt cx="584512" cy="2975796"/>
            </a:xfrm>
            <a:solidFill>
              <a:schemeClr val="bg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026173D-F06F-4718-8B82-E0A74EC11217}"/>
                  </a:ext>
                </a:extLst>
              </p:cNvPr>
              <p:cNvSpPr/>
              <p:nvPr/>
            </p:nvSpPr>
            <p:spPr>
              <a:xfrm>
                <a:off x="1646832" y="2071877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7C933E9-E60E-4D0C-882F-E0EA1A12942D}"/>
                  </a:ext>
                </a:extLst>
              </p:cNvPr>
              <p:cNvSpPr/>
              <p:nvPr/>
            </p:nvSpPr>
            <p:spPr>
              <a:xfrm>
                <a:off x="1646832" y="4456830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5EE796E-0C0C-45B2-864A-25C525E5C30F}"/>
                </a:ext>
              </a:extLst>
            </p:cNvPr>
            <p:cNvSpPr txBox="1"/>
            <p:nvPr/>
          </p:nvSpPr>
          <p:spPr>
            <a:xfrm>
              <a:off x="1730042" y="4567585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t-1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EB78CB-489B-470B-8CE3-A84B03F1AFF2}"/>
                </a:ext>
              </a:extLst>
            </p:cNvPr>
            <p:cNvSpPr txBox="1"/>
            <p:nvPr/>
          </p:nvSpPr>
          <p:spPr>
            <a:xfrm>
              <a:off x="1738432" y="2164100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t-1</a:t>
              </a: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C19D62-532D-45CA-879D-E6BF3303F9C3}"/>
              </a:ext>
            </a:extLst>
          </p:cNvPr>
          <p:cNvCxnSpPr>
            <a:cxnSpLocks/>
            <a:stCxn id="60" idx="0"/>
            <a:endCxn id="16" idx="2"/>
          </p:cNvCxnSpPr>
          <p:nvPr/>
        </p:nvCxnSpPr>
        <p:spPr>
          <a:xfrm flipH="1" flipV="1">
            <a:off x="4233767" y="2507958"/>
            <a:ext cx="3374" cy="11548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FEDC332-1F7F-4173-858C-C51966B749E9}"/>
              </a:ext>
            </a:extLst>
          </p:cNvPr>
          <p:cNvSpPr/>
          <p:nvPr/>
        </p:nvSpPr>
        <p:spPr>
          <a:xfrm>
            <a:off x="6012053" y="295159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03FF4FA-4ED4-453C-BD32-DE0E4E7E6149}"/>
              </a:ext>
            </a:extLst>
          </p:cNvPr>
          <p:cNvCxnSpPr>
            <a:cxnSpLocks/>
            <a:stCxn id="49" idx="0"/>
            <a:endCxn id="87" idx="1"/>
          </p:cNvCxnSpPr>
          <p:nvPr/>
        </p:nvCxnSpPr>
        <p:spPr>
          <a:xfrm rot="5400000" flipH="1" flipV="1">
            <a:off x="5333847" y="2984591"/>
            <a:ext cx="570540" cy="7858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300B7BF-6936-4C30-95BB-F2CD128526D6}"/>
              </a:ext>
            </a:extLst>
          </p:cNvPr>
          <p:cNvCxnSpPr>
            <a:cxnSpLocks/>
            <a:stCxn id="87" idx="0"/>
            <a:endCxn id="58" idx="2"/>
          </p:cNvCxnSpPr>
          <p:nvPr/>
        </p:nvCxnSpPr>
        <p:spPr>
          <a:xfrm flipV="1">
            <a:off x="6150628" y="2489426"/>
            <a:ext cx="0" cy="4621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B7FDB9-FEFA-419B-ABB6-2801C41254A6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6149350" y="3232917"/>
            <a:ext cx="3000" cy="4388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0CA59FB-58A8-4047-B3DB-32C1AFFB8921}"/>
              </a:ext>
            </a:extLst>
          </p:cNvPr>
          <p:cNvSpPr/>
          <p:nvPr/>
        </p:nvSpPr>
        <p:spPr>
          <a:xfrm>
            <a:off x="7974736" y="3817554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CE877D-A642-4A0E-A4B7-F6406035ADC4}"/>
              </a:ext>
            </a:extLst>
          </p:cNvPr>
          <p:cNvCxnSpPr>
            <a:cxnSpLocks/>
            <a:stCxn id="64" idx="6"/>
            <a:endCxn id="115" idx="1"/>
          </p:cNvCxnSpPr>
          <p:nvPr/>
        </p:nvCxnSpPr>
        <p:spPr>
          <a:xfrm flipV="1">
            <a:off x="7302741" y="3958215"/>
            <a:ext cx="67199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D241223-8BA1-4724-96D3-FF60C919D53E}"/>
              </a:ext>
            </a:extLst>
          </p:cNvPr>
          <p:cNvCxnSpPr>
            <a:cxnSpLocks/>
          </p:cNvCxnSpPr>
          <p:nvPr/>
        </p:nvCxnSpPr>
        <p:spPr>
          <a:xfrm>
            <a:off x="8129880" y="3297909"/>
            <a:ext cx="1" cy="5255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D29891-EA99-4D64-8D4B-509D89568278}"/>
              </a:ext>
            </a:extLst>
          </p:cNvPr>
          <p:cNvCxnSpPr>
            <a:cxnSpLocks/>
          </p:cNvCxnSpPr>
          <p:nvPr/>
        </p:nvCxnSpPr>
        <p:spPr>
          <a:xfrm>
            <a:off x="8122646" y="2367297"/>
            <a:ext cx="0" cy="3223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D7562F9-1FA0-423B-B83A-DF6C0B95E755}"/>
              </a:ext>
            </a:extLst>
          </p:cNvPr>
          <p:cNvCxnSpPr>
            <a:cxnSpLocks/>
            <a:stCxn id="115" idx="2"/>
          </p:cNvCxnSpPr>
          <p:nvPr/>
        </p:nvCxnSpPr>
        <p:spPr>
          <a:xfrm rot="16200000" flipH="1">
            <a:off x="8381109" y="3831077"/>
            <a:ext cx="651812" cy="11874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EBC8FB-5955-4173-9717-78CE7F3C2BD8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9877446" y="4752252"/>
            <a:ext cx="7415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682F36-7E38-41CB-9379-51B836090E8E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289203" y="2367297"/>
            <a:ext cx="3003731" cy="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4B8FCB-1466-44D6-8F59-FA85DEB93994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9877446" y="2367299"/>
            <a:ext cx="709294" cy="25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CCCE413-24F0-48D7-BA73-541C93329DE3}"/>
              </a:ext>
            </a:extLst>
          </p:cNvPr>
          <p:cNvCxnSpPr>
            <a:cxnSpLocks/>
          </p:cNvCxnSpPr>
          <p:nvPr/>
        </p:nvCxnSpPr>
        <p:spPr>
          <a:xfrm>
            <a:off x="482472" y="4738466"/>
            <a:ext cx="9116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F064235-DB1A-4557-84C3-A7E852912268}"/>
              </a:ext>
            </a:extLst>
          </p:cNvPr>
          <p:cNvCxnSpPr>
            <a:cxnSpLocks/>
            <a:stCxn id="94" idx="0"/>
            <a:endCxn id="100" idx="4"/>
          </p:cNvCxnSpPr>
          <p:nvPr/>
        </p:nvCxnSpPr>
        <p:spPr>
          <a:xfrm flipH="1" flipV="1">
            <a:off x="2977931" y="4903826"/>
            <a:ext cx="1609" cy="8348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68113889-8044-473F-A753-B91645FC872A}"/>
              </a:ext>
            </a:extLst>
          </p:cNvPr>
          <p:cNvSpPr/>
          <p:nvPr/>
        </p:nvSpPr>
        <p:spPr>
          <a:xfrm>
            <a:off x="2687284" y="5738626"/>
            <a:ext cx="584512" cy="5908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44C76C1-F472-46B0-984A-65A96B166D1D}"/>
              </a:ext>
            </a:extLst>
          </p:cNvPr>
          <p:cNvCxnSpPr>
            <a:cxnSpLocks/>
          </p:cNvCxnSpPr>
          <p:nvPr/>
        </p:nvCxnSpPr>
        <p:spPr>
          <a:xfrm flipV="1">
            <a:off x="7023222" y="4253638"/>
            <a:ext cx="0" cy="5083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51F5EB5-093E-4BC6-9A2A-D26F3A9B445D}"/>
              </a:ext>
            </a:extLst>
          </p:cNvPr>
          <p:cNvCxnSpPr>
            <a:cxnSpLocks/>
          </p:cNvCxnSpPr>
          <p:nvPr/>
        </p:nvCxnSpPr>
        <p:spPr>
          <a:xfrm flipV="1">
            <a:off x="4238355" y="4260158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13EC44C-1AB3-41A9-93CD-D1BD0AE9E9D1}"/>
              </a:ext>
            </a:extLst>
          </p:cNvPr>
          <p:cNvCxnSpPr>
            <a:cxnSpLocks/>
          </p:cNvCxnSpPr>
          <p:nvPr/>
        </p:nvCxnSpPr>
        <p:spPr>
          <a:xfrm flipV="1">
            <a:off x="5226181" y="4252269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62FABDB-32B1-4E54-9F76-D3033D2B1E6A}"/>
              </a:ext>
            </a:extLst>
          </p:cNvPr>
          <p:cNvSpPr/>
          <p:nvPr/>
        </p:nvSpPr>
        <p:spPr>
          <a:xfrm>
            <a:off x="2824535" y="4597035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02F3F3-715A-4747-9185-2B71E57AD7D2}"/>
              </a:ext>
            </a:extLst>
          </p:cNvPr>
          <p:cNvCxnSpPr>
            <a:cxnSpLocks/>
          </p:cNvCxnSpPr>
          <p:nvPr/>
        </p:nvCxnSpPr>
        <p:spPr>
          <a:xfrm flipV="1">
            <a:off x="6161857" y="4253638"/>
            <a:ext cx="0" cy="4967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2A807716-2503-49CC-90E0-DF1620A56538}"/>
              </a:ext>
            </a:extLst>
          </p:cNvPr>
          <p:cNvSpPr/>
          <p:nvPr/>
        </p:nvSpPr>
        <p:spPr>
          <a:xfrm>
            <a:off x="3528478" y="4581776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C8FA6E-A71F-481E-9EBC-BBBD43F8575C}"/>
              </a:ext>
            </a:extLst>
          </p:cNvPr>
          <p:cNvCxnSpPr>
            <a:cxnSpLocks/>
          </p:cNvCxnSpPr>
          <p:nvPr/>
        </p:nvCxnSpPr>
        <p:spPr>
          <a:xfrm>
            <a:off x="3839864" y="4753552"/>
            <a:ext cx="3183001" cy="1581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08C623-AA59-403D-94B0-1E7ECBD865B8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3131326" y="4750431"/>
            <a:ext cx="403078" cy="18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3CD53B5-8CA3-4647-BC68-C3410D43A032}"/>
              </a:ext>
            </a:extLst>
          </p:cNvPr>
          <p:cNvCxnSpPr>
            <a:cxnSpLocks/>
          </p:cNvCxnSpPr>
          <p:nvPr/>
        </p:nvCxnSpPr>
        <p:spPr>
          <a:xfrm>
            <a:off x="1978619" y="4748251"/>
            <a:ext cx="838101" cy="295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1090158-1C9E-478E-B674-2649B72083AD}"/>
              </a:ext>
            </a:extLst>
          </p:cNvPr>
          <p:cNvGrpSpPr/>
          <p:nvPr/>
        </p:nvGrpSpPr>
        <p:grpSpPr>
          <a:xfrm>
            <a:off x="2117791" y="378347"/>
            <a:ext cx="590843" cy="590843"/>
            <a:chOff x="2789679" y="3986695"/>
            <a:chExt cx="590843" cy="590843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FD0B9F6-ECCC-44A0-AAFF-227AA29BDEB4}"/>
                </a:ext>
              </a:extLst>
            </p:cNvPr>
            <p:cNvSpPr/>
            <p:nvPr/>
          </p:nvSpPr>
          <p:spPr>
            <a:xfrm>
              <a:off x="2789679" y="3986695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EE55018-9E2A-4D32-98C8-BB17AB67B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892466" y="4084339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79408E3-923E-4629-B000-D5897EBA2B98}"/>
                </a:ext>
              </a:extLst>
            </p:cNvPr>
            <p:cNvCxnSpPr>
              <a:cxnSpLocks/>
              <a:stCxn id="130" idx="2"/>
              <a:endCxn id="130" idx="6"/>
            </p:cNvCxnSpPr>
            <p:nvPr/>
          </p:nvCxnSpPr>
          <p:spPr>
            <a:xfrm>
              <a:off x="2789679" y="4282117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B72C404-6233-4190-96FE-6E95176FC4A0}"/>
              </a:ext>
            </a:extLst>
          </p:cNvPr>
          <p:cNvGrpSpPr/>
          <p:nvPr/>
        </p:nvGrpSpPr>
        <p:grpSpPr>
          <a:xfrm>
            <a:off x="395997" y="356162"/>
            <a:ext cx="590843" cy="590843"/>
            <a:chOff x="1333143" y="4994238"/>
            <a:chExt cx="590843" cy="590843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632B8AF-4F8E-464A-ABEC-B9F806F883A7}"/>
                </a:ext>
              </a:extLst>
            </p:cNvPr>
            <p:cNvSpPr/>
            <p:nvPr/>
          </p:nvSpPr>
          <p:spPr>
            <a:xfrm>
              <a:off x="1333143" y="4994238"/>
              <a:ext cx="590843" cy="59084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6492F527-9288-4787-90A1-A11AE18FF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435930" y="5091882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EAE1E4D-3978-4A5E-B0F9-E50693EAD36C}"/>
                </a:ext>
              </a:extLst>
            </p:cNvPr>
            <p:cNvCxnSpPr>
              <a:cxnSpLocks/>
              <a:endCxn id="127" idx="5"/>
            </p:cNvCxnSpPr>
            <p:nvPr/>
          </p:nvCxnSpPr>
          <p:spPr>
            <a:xfrm>
              <a:off x="1435930" y="5498554"/>
              <a:ext cx="4015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925E4FD-2C93-4318-881E-7501A4682656}"/>
              </a:ext>
            </a:extLst>
          </p:cNvPr>
          <p:cNvSpPr txBox="1"/>
          <p:nvPr/>
        </p:nvSpPr>
        <p:spPr>
          <a:xfrm>
            <a:off x="986840" y="362295"/>
            <a:ext cx="108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forget</a:t>
            </a:r>
          </a:p>
          <a:p>
            <a:r>
              <a:rPr lang="en-US" dirty="0"/>
              <a:t>1 = retain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F6EBA09-46D3-4721-8683-9A0D86EE8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184934"/>
              </p:ext>
            </p:extLst>
          </p:nvPr>
        </p:nvGraphicFramePr>
        <p:xfrm>
          <a:off x="2712503" y="307552"/>
          <a:ext cx="13028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02103648"/>
                    </a:ext>
                  </a:extLst>
                </a:gridCol>
                <a:gridCol w="1094618">
                  <a:extLst>
                    <a:ext uri="{9D8B030D-6E8A-4147-A177-3AD203B41FA5}">
                      <a16:colId xmlns:a16="http://schemas.microsoft.com/office/drawing/2014/main" val="2627061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Signal Strength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385481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75E5A3CA-6497-4D9B-8E24-4EED436FEF1C}"/>
              </a:ext>
            </a:extLst>
          </p:cNvPr>
          <p:cNvSpPr txBox="1"/>
          <p:nvPr/>
        </p:nvSpPr>
        <p:spPr>
          <a:xfrm>
            <a:off x="3536417" y="5474295"/>
            <a:ext cx="610212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Illustrated Guide to LSTM’s and GRU’s: A step by step explanation | by Michael Phi | Towards Data Science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116332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CF23CFA-22B6-408A-8D2D-6BAE1A9EA6A3}"/>
              </a:ext>
            </a:extLst>
          </p:cNvPr>
          <p:cNvSpPr/>
          <p:nvPr/>
        </p:nvSpPr>
        <p:spPr>
          <a:xfrm>
            <a:off x="2363373" y="1584646"/>
            <a:ext cx="6762247" cy="39019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E097BD-9B58-45EE-8B19-FB3B55B61067}"/>
              </a:ext>
            </a:extLst>
          </p:cNvPr>
          <p:cNvCxnSpPr>
            <a:cxnSpLocks/>
          </p:cNvCxnSpPr>
          <p:nvPr/>
        </p:nvCxnSpPr>
        <p:spPr>
          <a:xfrm>
            <a:off x="3269176" y="2367297"/>
            <a:ext cx="27428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C8D9C-ADF7-4176-BF6C-0AF4689BE86B}"/>
              </a:ext>
            </a:extLst>
          </p:cNvPr>
          <p:cNvCxnSpPr>
            <a:cxnSpLocks/>
          </p:cNvCxnSpPr>
          <p:nvPr/>
        </p:nvCxnSpPr>
        <p:spPr>
          <a:xfrm>
            <a:off x="565182" y="2367298"/>
            <a:ext cx="353001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Long Short Term Memory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F84A8F-6C2A-433C-8827-6BAFB8691E26}"/>
              </a:ext>
            </a:extLst>
          </p:cNvPr>
          <p:cNvSpPr/>
          <p:nvPr/>
        </p:nvSpPr>
        <p:spPr>
          <a:xfrm>
            <a:off x="4095192" y="2226637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BC99631-B315-466D-87BF-F8751F6A2BFB}"/>
              </a:ext>
            </a:extLst>
          </p:cNvPr>
          <p:cNvSpPr/>
          <p:nvPr/>
        </p:nvSpPr>
        <p:spPr>
          <a:xfrm>
            <a:off x="6012053" y="220810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1AE041-311F-4C2C-96CD-762113ED76F4}"/>
              </a:ext>
            </a:extLst>
          </p:cNvPr>
          <p:cNvGrpSpPr/>
          <p:nvPr/>
        </p:nvGrpSpPr>
        <p:grpSpPr>
          <a:xfrm>
            <a:off x="3941719" y="3662794"/>
            <a:ext cx="3361022" cy="599838"/>
            <a:chOff x="3439567" y="3481595"/>
            <a:chExt cx="3361022" cy="59983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54828B-5B9A-4E2A-8231-0A69DA5F724C}"/>
                </a:ext>
              </a:extLst>
            </p:cNvPr>
            <p:cNvGrpSpPr/>
            <p:nvPr/>
          </p:nvGrpSpPr>
          <p:grpSpPr>
            <a:xfrm>
              <a:off x="5354776" y="3490590"/>
              <a:ext cx="590843" cy="590843"/>
              <a:chOff x="2104333" y="3973503"/>
              <a:chExt cx="590843" cy="59084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5AE0EE3-9661-4C6F-ADC4-077398C48046}"/>
                  </a:ext>
                </a:extLst>
              </p:cNvPr>
              <p:cNvSpPr/>
              <p:nvPr/>
            </p:nvSpPr>
            <p:spPr>
              <a:xfrm>
                <a:off x="2104333" y="3973503"/>
                <a:ext cx="590843" cy="590843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57F470A-7B84-4927-A997-88689E4AF3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2207120" y="4071147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A92B0B5-E457-4DE4-8883-9CD312B99079}"/>
                  </a:ext>
                </a:extLst>
              </p:cNvPr>
              <p:cNvCxnSpPr>
                <a:cxnSpLocks/>
                <a:stCxn id="47" idx="2"/>
                <a:endCxn id="47" idx="6"/>
              </p:cNvCxnSpPr>
              <p:nvPr/>
            </p:nvCxnSpPr>
            <p:spPr>
              <a:xfrm>
                <a:off x="2104333" y="4268925"/>
                <a:ext cx="5908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2A9EE8-EE8A-4053-8D3B-1B128B5ED7DB}"/>
                </a:ext>
              </a:extLst>
            </p:cNvPr>
            <p:cNvGrpSpPr/>
            <p:nvPr/>
          </p:nvGrpSpPr>
          <p:grpSpPr>
            <a:xfrm>
              <a:off x="4428608" y="3481597"/>
              <a:ext cx="590843" cy="590843"/>
              <a:chOff x="1333143" y="4994238"/>
              <a:chExt cx="590843" cy="590843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0C9984B-5C61-4E06-86BA-D4A02540C5C7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7F2FB62-49D9-4F32-B3B2-4B1BB24E25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C1AC26-D66A-40CC-B4F1-741F5AE2931C}"/>
                  </a:ext>
                </a:extLst>
              </p:cNvPr>
              <p:cNvCxnSpPr>
                <a:cxnSpLocks/>
                <a:endCxn id="49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26092E9-CE5D-460D-8312-6A8337CAC0B1}"/>
                </a:ext>
              </a:extLst>
            </p:cNvPr>
            <p:cNvGrpSpPr/>
            <p:nvPr/>
          </p:nvGrpSpPr>
          <p:grpSpPr>
            <a:xfrm>
              <a:off x="3439567" y="3481596"/>
              <a:ext cx="590843" cy="590843"/>
              <a:chOff x="1333143" y="4994238"/>
              <a:chExt cx="590843" cy="59084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2F3744E-0F63-4768-8997-3E70FFC808DE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75096E94-6DDF-4B06-AB67-8A243385F3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95CCC5E-87E3-4CA6-9698-5A6759975840}"/>
                  </a:ext>
                </a:extLst>
              </p:cNvPr>
              <p:cNvCxnSpPr>
                <a:cxnSpLocks/>
                <a:endCxn id="60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3A6DB5F-BAE1-45C8-A003-7CC31933226B}"/>
                </a:ext>
              </a:extLst>
            </p:cNvPr>
            <p:cNvGrpSpPr/>
            <p:nvPr/>
          </p:nvGrpSpPr>
          <p:grpSpPr>
            <a:xfrm>
              <a:off x="6209746" y="3481595"/>
              <a:ext cx="590843" cy="590843"/>
              <a:chOff x="1333143" y="4994238"/>
              <a:chExt cx="590843" cy="59084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6CB645E-38B8-461B-B3B5-8797FF38E26C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313AEDF-DBE4-43AB-8669-3C6564C23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8DBF4BA-6BCA-4453-8ED6-C37CB0DC46AE}"/>
                  </a:ext>
                </a:extLst>
              </p:cNvPr>
              <p:cNvCxnSpPr>
                <a:cxnSpLocks/>
                <a:endCxn id="64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D79FDE-08EE-461F-A6DD-C6EB5F7836DE}"/>
              </a:ext>
            </a:extLst>
          </p:cNvPr>
          <p:cNvGrpSpPr/>
          <p:nvPr/>
        </p:nvGrpSpPr>
        <p:grpSpPr>
          <a:xfrm>
            <a:off x="7818938" y="2701207"/>
            <a:ext cx="590843" cy="590843"/>
            <a:chOff x="2108928" y="3973503"/>
            <a:chExt cx="590843" cy="59084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2FC1D4A-0CCA-4B17-A8F4-DA33A7860F71}"/>
                </a:ext>
              </a:extLst>
            </p:cNvPr>
            <p:cNvSpPr/>
            <p:nvPr/>
          </p:nvSpPr>
          <p:spPr>
            <a:xfrm>
              <a:off x="2108928" y="3973503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466EDC3-3312-46E3-B46B-B5CFD09F1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211715" y="4071147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7ADC3D-3B6B-4033-80D6-C1AC9A167060}"/>
                </a:ext>
              </a:extLst>
            </p:cNvPr>
            <p:cNvCxnSpPr>
              <a:cxnSpLocks/>
              <a:stCxn id="68" idx="2"/>
              <a:endCxn id="68" idx="6"/>
            </p:cNvCxnSpPr>
            <p:nvPr/>
          </p:nvCxnSpPr>
          <p:spPr>
            <a:xfrm>
              <a:off x="2108928" y="4268925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9ED975-6416-4FB0-9F97-BD5DAB4D8AAA}"/>
              </a:ext>
            </a:extLst>
          </p:cNvPr>
          <p:cNvGrpSpPr/>
          <p:nvPr/>
        </p:nvGrpSpPr>
        <p:grpSpPr>
          <a:xfrm>
            <a:off x="9292934" y="2071877"/>
            <a:ext cx="584512" cy="2975796"/>
            <a:chOff x="1646832" y="2071877"/>
            <a:chExt cx="584512" cy="2975796"/>
          </a:xfrm>
          <a:solidFill>
            <a:schemeClr val="bg1"/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4DF041D-B02A-4C40-8F81-658052DDDB30}"/>
                </a:ext>
              </a:extLst>
            </p:cNvPr>
            <p:cNvSpPr/>
            <p:nvPr/>
          </p:nvSpPr>
          <p:spPr>
            <a:xfrm>
              <a:off x="1646832" y="2071877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4CAE1C4-1E5E-4841-A678-A6393AE88FFC}"/>
                </a:ext>
              </a:extLst>
            </p:cNvPr>
            <p:cNvSpPr/>
            <p:nvPr/>
          </p:nvSpPr>
          <p:spPr>
            <a:xfrm>
              <a:off x="1646832" y="4456830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8DEB3B-14F8-4368-B364-7DE334E1ECF8}"/>
              </a:ext>
            </a:extLst>
          </p:cNvPr>
          <p:cNvGrpSpPr/>
          <p:nvPr/>
        </p:nvGrpSpPr>
        <p:grpSpPr>
          <a:xfrm>
            <a:off x="1394107" y="2071877"/>
            <a:ext cx="676112" cy="2975796"/>
            <a:chOff x="1646832" y="2071877"/>
            <a:chExt cx="676112" cy="297579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16DE2C-C60A-485C-96B4-3E980FE17848}"/>
                </a:ext>
              </a:extLst>
            </p:cNvPr>
            <p:cNvGrpSpPr/>
            <p:nvPr/>
          </p:nvGrpSpPr>
          <p:grpSpPr>
            <a:xfrm>
              <a:off x="1646832" y="2071877"/>
              <a:ext cx="584512" cy="2975796"/>
              <a:chOff x="1646832" y="2071877"/>
              <a:chExt cx="584512" cy="2975796"/>
            </a:xfrm>
            <a:solidFill>
              <a:schemeClr val="bg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026173D-F06F-4718-8B82-E0A74EC11217}"/>
                  </a:ext>
                </a:extLst>
              </p:cNvPr>
              <p:cNvSpPr/>
              <p:nvPr/>
            </p:nvSpPr>
            <p:spPr>
              <a:xfrm>
                <a:off x="1646832" y="2071877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7C933E9-E60E-4D0C-882F-E0EA1A12942D}"/>
                  </a:ext>
                </a:extLst>
              </p:cNvPr>
              <p:cNvSpPr/>
              <p:nvPr/>
            </p:nvSpPr>
            <p:spPr>
              <a:xfrm>
                <a:off x="1646832" y="4456830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5EE796E-0C0C-45B2-864A-25C525E5C30F}"/>
                </a:ext>
              </a:extLst>
            </p:cNvPr>
            <p:cNvSpPr txBox="1"/>
            <p:nvPr/>
          </p:nvSpPr>
          <p:spPr>
            <a:xfrm>
              <a:off x="1730042" y="4567585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t-1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EB78CB-489B-470B-8CE3-A84B03F1AFF2}"/>
                </a:ext>
              </a:extLst>
            </p:cNvPr>
            <p:cNvSpPr txBox="1"/>
            <p:nvPr/>
          </p:nvSpPr>
          <p:spPr>
            <a:xfrm>
              <a:off x="1738432" y="2164100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t-1</a:t>
              </a: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C19D62-532D-45CA-879D-E6BF3303F9C3}"/>
              </a:ext>
            </a:extLst>
          </p:cNvPr>
          <p:cNvCxnSpPr>
            <a:cxnSpLocks/>
            <a:stCxn id="60" idx="0"/>
            <a:endCxn id="16" idx="2"/>
          </p:cNvCxnSpPr>
          <p:nvPr/>
        </p:nvCxnSpPr>
        <p:spPr>
          <a:xfrm flipH="1" flipV="1">
            <a:off x="4233767" y="2507958"/>
            <a:ext cx="3374" cy="11548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FEDC332-1F7F-4173-858C-C51966B749E9}"/>
              </a:ext>
            </a:extLst>
          </p:cNvPr>
          <p:cNvSpPr/>
          <p:nvPr/>
        </p:nvSpPr>
        <p:spPr>
          <a:xfrm>
            <a:off x="6012053" y="295159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03FF4FA-4ED4-453C-BD32-DE0E4E7E6149}"/>
              </a:ext>
            </a:extLst>
          </p:cNvPr>
          <p:cNvCxnSpPr>
            <a:cxnSpLocks/>
            <a:stCxn id="49" idx="0"/>
            <a:endCxn id="87" idx="1"/>
          </p:cNvCxnSpPr>
          <p:nvPr/>
        </p:nvCxnSpPr>
        <p:spPr>
          <a:xfrm rot="5400000" flipH="1" flipV="1">
            <a:off x="5333847" y="2984591"/>
            <a:ext cx="570540" cy="7858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300B7BF-6936-4C30-95BB-F2CD128526D6}"/>
              </a:ext>
            </a:extLst>
          </p:cNvPr>
          <p:cNvCxnSpPr>
            <a:cxnSpLocks/>
            <a:stCxn id="87" idx="0"/>
            <a:endCxn id="58" idx="2"/>
          </p:cNvCxnSpPr>
          <p:nvPr/>
        </p:nvCxnSpPr>
        <p:spPr>
          <a:xfrm flipV="1">
            <a:off x="6150628" y="2489426"/>
            <a:ext cx="0" cy="4621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B7FDB9-FEFA-419B-ABB6-2801C41254A6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6149350" y="3232917"/>
            <a:ext cx="3000" cy="4388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0CA59FB-58A8-4047-B3DB-32C1AFFB8921}"/>
              </a:ext>
            </a:extLst>
          </p:cNvPr>
          <p:cNvSpPr/>
          <p:nvPr/>
        </p:nvSpPr>
        <p:spPr>
          <a:xfrm>
            <a:off x="7974736" y="3817554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CE877D-A642-4A0E-A4B7-F6406035ADC4}"/>
              </a:ext>
            </a:extLst>
          </p:cNvPr>
          <p:cNvCxnSpPr>
            <a:cxnSpLocks/>
            <a:stCxn id="64" idx="6"/>
            <a:endCxn id="115" idx="1"/>
          </p:cNvCxnSpPr>
          <p:nvPr/>
        </p:nvCxnSpPr>
        <p:spPr>
          <a:xfrm flipV="1">
            <a:off x="7302741" y="3958215"/>
            <a:ext cx="67199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D241223-8BA1-4724-96D3-FF60C919D53E}"/>
              </a:ext>
            </a:extLst>
          </p:cNvPr>
          <p:cNvCxnSpPr>
            <a:cxnSpLocks/>
          </p:cNvCxnSpPr>
          <p:nvPr/>
        </p:nvCxnSpPr>
        <p:spPr>
          <a:xfrm>
            <a:off x="8129880" y="3297909"/>
            <a:ext cx="1" cy="5255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D29891-EA99-4D64-8D4B-509D89568278}"/>
              </a:ext>
            </a:extLst>
          </p:cNvPr>
          <p:cNvCxnSpPr>
            <a:cxnSpLocks/>
          </p:cNvCxnSpPr>
          <p:nvPr/>
        </p:nvCxnSpPr>
        <p:spPr>
          <a:xfrm>
            <a:off x="8122646" y="2367297"/>
            <a:ext cx="0" cy="3223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D7562F9-1FA0-423B-B83A-DF6C0B95E755}"/>
              </a:ext>
            </a:extLst>
          </p:cNvPr>
          <p:cNvCxnSpPr>
            <a:cxnSpLocks/>
            <a:stCxn id="115" idx="2"/>
          </p:cNvCxnSpPr>
          <p:nvPr/>
        </p:nvCxnSpPr>
        <p:spPr>
          <a:xfrm rot="16200000" flipH="1">
            <a:off x="8381109" y="3831077"/>
            <a:ext cx="651812" cy="11874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EBC8FB-5955-4173-9717-78CE7F3C2BD8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9877446" y="4752252"/>
            <a:ext cx="7415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682F36-7E38-41CB-9379-51B836090E8E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289203" y="2367297"/>
            <a:ext cx="3003731" cy="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4B8FCB-1466-44D6-8F59-FA85DEB93994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9877446" y="2367299"/>
            <a:ext cx="709294" cy="25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6C0E1E0-9D6A-45B5-BB4A-1F3031B3E30E}"/>
              </a:ext>
            </a:extLst>
          </p:cNvPr>
          <p:cNvSpPr/>
          <p:nvPr/>
        </p:nvSpPr>
        <p:spPr>
          <a:xfrm>
            <a:off x="1033869" y="4313841"/>
            <a:ext cx="2918571" cy="217270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8C01221-BACE-4975-8298-92849FAD0568}"/>
              </a:ext>
            </a:extLst>
          </p:cNvPr>
          <p:cNvSpPr txBox="1"/>
          <p:nvPr/>
        </p:nvSpPr>
        <p:spPr>
          <a:xfrm>
            <a:off x="1120869" y="5094449"/>
            <a:ext cx="1602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</a:t>
            </a:r>
          </a:p>
          <a:p>
            <a:r>
              <a:rPr lang="en-US" dirty="0"/>
              <a:t>Concatenation </a:t>
            </a:r>
          </a:p>
          <a:p>
            <a:endParaRPr lang="en-US" sz="800" dirty="0"/>
          </a:p>
          <a:p>
            <a:r>
              <a:rPr lang="en-US" dirty="0"/>
              <a:t>Weight</a:t>
            </a:r>
          </a:p>
          <a:p>
            <a:r>
              <a:rPr lang="en-US" dirty="0"/>
              <a:t>Multiplication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0C541C8-3A38-4F35-AF11-8AFACDF422B2}"/>
              </a:ext>
            </a:extLst>
          </p:cNvPr>
          <p:cNvCxnSpPr>
            <a:cxnSpLocks/>
          </p:cNvCxnSpPr>
          <p:nvPr/>
        </p:nvCxnSpPr>
        <p:spPr>
          <a:xfrm>
            <a:off x="482472" y="4738466"/>
            <a:ext cx="9116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CCB9F5F-3DF5-4FF1-9616-70E3CCF09726}"/>
              </a:ext>
            </a:extLst>
          </p:cNvPr>
          <p:cNvCxnSpPr>
            <a:cxnSpLocks/>
            <a:stCxn id="93" idx="0"/>
            <a:endCxn id="98" idx="4"/>
          </p:cNvCxnSpPr>
          <p:nvPr/>
        </p:nvCxnSpPr>
        <p:spPr>
          <a:xfrm flipH="1" flipV="1">
            <a:off x="2977931" y="4903826"/>
            <a:ext cx="1609" cy="8348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1D424EA-7F0B-4F9B-9940-23C05949E9D3}"/>
              </a:ext>
            </a:extLst>
          </p:cNvPr>
          <p:cNvSpPr/>
          <p:nvPr/>
        </p:nvSpPr>
        <p:spPr>
          <a:xfrm>
            <a:off x="2687284" y="5738626"/>
            <a:ext cx="584512" cy="5908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4F8342-9DBD-44A1-B387-45C0A235C48D}"/>
              </a:ext>
            </a:extLst>
          </p:cNvPr>
          <p:cNvCxnSpPr>
            <a:cxnSpLocks/>
          </p:cNvCxnSpPr>
          <p:nvPr/>
        </p:nvCxnSpPr>
        <p:spPr>
          <a:xfrm flipV="1">
            <a:off x="7023222" y="4253638"/>
            <a:ext cx="0" cy="5083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9C44E96-1B08-4FD4-95E2-426D4B2D9B3D}"/>
              </a:ext>
            </a:extLst>
          </p:cNvPr>
          <p:cNvCxnSpPr>
            <a:cxnSpLocks/>
          </p:cNvCxnSpPr>
          <p:nvPr/>
        </p:nvCxnSpPr>
        <p:spPr>
          <a:xfrm flipV="1">
            <a:off x="4238355" y="4260158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577FC5B-F3CA-452D-9FA3-7CCDCD5CC626}"/>
              </a:ext>
            </a:extLst>
          </p:cNvPr>
          <p:cNvCxnSpPr>
            <a:cxnSpLocks/>
          </p:cNvCxnSpPr>
          <p:nvPr/>
        </p:nvCxnSpPr>
        <p:spPr>
          <a:xfrm flipV="1">
            <a:off x="5226181" y="4252269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C79ACA9C-36B3-4DCD-A8B2-CF994277F225}"/>
              </a:ext>
            </a:extLst>
          </p:cNvPr>
          <p:cNvSpPr/>
          <p:nvPr/>
        </p:nvSpPr>
        <p:spPr>
          <a:xfrm>
            <a:off x="2824535" y="4597035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AB6AB69-6C2B-41BF-A3F1-21089ABBE018}"/>
              </a:ext>
            </a:extLst>
          </p:cNvPr>
          <p:cNvCxnSpPr>
            <a:cxnSpLocks/>
          </p:cNvCxnSpPr>
          <p:nvPr/>
        </p:nvCxnSpPr>
        <p:spPr>
          <a:xfrm flipV="1">
            <a:off x="6161857" y="4253638"/>
            <a:ext cx="0" cy="4967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D6557EA-DF2D-40BA-A68C-AAA647187069}"/>
              </a:ext>
            </a:extLst>
          </p:cNvPr>
          <p:cNvSpPr/>
          <p:nvPr/>
        </p:nvSpPr>
        <p:spPr>
          <a:xfrm>
            <a:off x="3528478" y="4581776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5312FB9-1A6D-428C-9E3B-7A9847364CA7}"/>
              </a:ext>
            </a:extLst>
          </p:cNvPr>
          <p:cNvCxnSpPr>
            <a:cxnSpLocks/>
          </p:cNvCxnSpPr>
          <p:nvPr/>
        </p:nvCxnSpPr>
        <p:spPr>
          <a:xfrm>
            <a:off x="3839864" y="4753552"/>
            <a:ext cx="3183001" cy="1581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2804823-BE71-4F8B-887D-5016ADCFBA42}"/>
              </a:ext>
            </a:extLst>
          </p:cNvPr>
          <p:cNvCxnSpPr>
            <a:cxnSpLocks/>
            <a:stCxn id="98" idx="6"/>
          </p:cNvCxnSpPr>
          <p:nvPr/>
        </p:nvCxnSpPr>
        <p:spPr>
          <a:xfrm>
            <a:off x="3131326" y="4750431"/>
            <a:ext cx="403078" cy="18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A560C3E-AEAE-4E3D-812C-390A83C3BD79}"/>
              </a:ext>
            </a:extLst>
          </p:cNvPr>
          <p:cNvCxnSpPr>
            <a:cxnSpLocks/>
          </p:cNvCxnSpPr>
          <p:nvPr/>
        </p:nvCxnSpPr>
        <p:spPr>
          <a:xfrm>
            <a:off x="1978619" y="4748251"/>
            <a:ext cx="838101" cy="295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EC000A8-4DC6-471A-8FD3-60B8D437654E}"/>
              </a:ext>
            </a:extLst>
          </p:cNvPr>
          <p:cNvGrpSpPr/>
          <p:nvPr/>
        </p:nvGrpSpPr>
        <p:grpSpPr>
          <a:xfrm>
            <a:off x="2117791" y="378347"/>
            <a:ext cx="590843" cy="590843"/>
            <a:chOff x="2789679" y="3986695"/>
            <a:chExt cx="590843" cy="590843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3A7C398-3469-47CD-8353-DEC344DB1055}"/>
                </a:ext>
              </a:extLst>
            </p:cNvPr>
            <p:cNvSpPr/>
            <p:nvPr/>
          </p:nvSpPr>
          <p:spPr>
            <a:xfrm>
              <a:off x="2789679" y="3986695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9EBB6CF6-5F53-4B47-8B56-25538BBF0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892466" y="4084339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F51041E-FD26-4C96-9CD6-CC6FA2DB13F5}"/>
                </a:ext>
              </a:extLst>
            </p:cNvPr>
            <p:cNvCxnSpPr>
              <a:cxnSpLocks/>
              <a:stCxn id="78" idx="2"/>
              <a:endCxn id="78" idx="6"/>
            </p:cNvCxnSpPr>
            <p:nvPr/>
          </p:nvCxnSpPr>
          <p:spPr>
            <a:xfrm>
              <a:off x="2789679" y="4282117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4871DEB-4278-4FA1-82C9-4F620A844197}"/>
              </a:ext>
            </a:extLst>
          </p:cNvPr>
          <p:cNvGrpSpPr/>
          <p:nvPr/>
        </p:nvGrpSpPr>
        <p:grpSpPr>
          <a:xfrm>
            <a:off x="395997" y="356162"/>
            <a:ext cx="590843" cy="590843"/>
            <a:chOff x="1333143" y="4994238"/>
            <a:chExt cx="590843" cy="590843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5839619-D276-4C5C-991C-77E3F9E4EF5E}"/>
                </a:ext>
              </a:extLst>
            </p:cNvPr>
            <p:cNvSpPr/>
            <p:nvPr/>
          </p:nvSpPr>
          <p:spPr>
            <a:xfrm>
              <a:off x="1333143" y="4994238"/>
              <a:ext cx="590843" cy="59084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A8B76F9-D142-4F9C-B058-5ECAE957C1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435930" y="5091882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6DE4872-B989-48CF-A623-AC9AFD14B49D}"/>
                </a:ext>
              </a:extLst>
            </p:cNvPr>
            <p:cNvCxnSpPr>
              <a:cxnSpLocks/>
              <a:endCxn id="102" idx="5"/>
            </p:cNvCxnSpPr>
            <p:nvPr/>
          </p:nvCxnSpPr>
          <p:spPr>
            <a:xfrm>
              <a:off x="1435930" y="5498554"/>
              <a:ext cx="4015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EB3180C8-FF3D-4B90-80F4-F7262C2BF098}"/>
              </a:ext>
            </a:extLst>
          </p:cNvPr>
          <p:cNvSpPr txBox="1"/>
          <p:nvPr/>
        </p:nvSpPr>
        <p:spPr>
          <a:xfrm>
            <a:off x="986840" y="362295"/>
            <a:ext cx="108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forget</a:t>
            </a:r>
          </a:p>
          <a:p>
            <a:r>
              <a:rPr lang="en-US" dirty="0"/>
              <a:t>1 = retain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0CD702DB-8D0D-45A1-8AB4-F68990FDD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52923"/>
              </p:ext>
            </p:extLst>
          </p:nvPr>
        </p:nvGraphicFramePr>
        <p:xfrm>
          <a:off x="2712503" y="307552"/>
          <a:ext cx="13028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02103648"/>
                    </a:ext>
                  </a:extLst>
                </a:gridCol>
                <a:gridCol w="1094618">
                  <a:extLst>
                    <a:ext uri="{9D8B030D-6E8A-4147-A177-3AD203B41FA5}">
                      <a16:colId xmlns:a16="http://schemas.microsoft.com/office/drawing/2014/main" val="2627061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Signal Strength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38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4971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CF23CFA-22B6-408A-8D2D-6BAE1A9EA6A3}"/>
              </a:ext>
            </a:extLst>
          </p:cNvPr>
          <p:cNvSpPr/>
          <p:nvPr/>
        </p:nvSpPr>
        <p:spPr>
          <a:xfrm>
            <a:off x="2363373" y="1584646"/>
            <a:ext cx="6762247" cy="39019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E097BD-9B58-45EE-8B19-FB3B55B61067}"/>
              </a:ext>
            </a:extLst>
          </p:cNvPr>
          <p:cNvCxnSpPr>
            <a:cxnSpLocks/>
          </p:cNvCxnSpPr>
          <p:nvPr/>
        </p:nvCxnSpPr>
        <p:spPr>
          <a:xfrm>
            <a:off x="3269176" y="2367297"/>
            <a:ext cx="27428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C8D9C-ADF7-4176-BF6C-0AF4689BE86B}"/>
              </a:ext>
            </a:extLst>
          </p:cNvPr>
          <p:cNvCxnSpPr>
            <a:cxnSpLocks/>
          </p:cNvCxnSpPr>
          <p:nvPr/>
        </p:nvCxnSpPr>
        <p:spPr>
          <a:xfrm>
            <a:off x="565182" y="2367298"/>
            <a:ext cx="353001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Long Short Term Memory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F84A8F-6C2A-433C-8827-6BAFB8691E26}"/>
              </a:ext>
            </a:extLst>
          </p:cNvPr>
          <p:cNvSpPr/>
          <p:nvPr/>
        </p:nvSpPr>
        <p:spPr>
          <a:xfrm>
            <a:off x="4095192" y="2226637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BC99631-B315-466D-87BF-F8751F6A2BFB}"/>
              </a:ext>
            </a:extLst>
          </p:cNvPr>
          <p:cNvSpPr/>
          <p:nvPr/>
        </p:nvSpPr>
        <p:spPr>
          <a:xfrm>
            <a:off x="6012053" y="220810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1AE041-311F-4C2C-96CD-762113ED76F4}"/>
              </a:ext>
            </a:extLst>
          </p:cNvPr>
          <p:cNvGrpSpPr/>
          <p:nvPr/>
        </p:nvGrpSpPr>
        <p:grpSpPr>
          <a:xfrm>
            <a:off x="3941719" y="3662794"/>
            <a:ext cx="3361022" cy="599838"/>
            <a:chOff x="3439567" y="3481595"/>
            <a:chExt cx="3361022" cy="59983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54828B-5B9A-4E2A-8231-0A69DA5F724C}"/>
                </a:ext>
              </a:extLst>
            </p:cNvPr>
            <p:cNvGrpSpPr/>
            <p:nvPr/>
          </p:nvGrpSpPr>
          <p:grpSpPr>
            <a:xfrm>
              <a:off x="5354776" y="3490590"/>
              <a:ext cx="590843" cy="590843"/>
              <a:chOff x="2104333" y="3973503"/>
              <a:chExt cx="590843" cy="59084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5AE0EE3-9661-4C6F-ADC4-077398C48046}"/>
                  </a:ext>
                </a:extLst>
              </p:cNvPr>
              <p:cNvSpPr/>
              <p:nvPr/>
            </p:nvSpPr>
            <p:spPr>
              <a:xfrm>
                <a:off x="2104333" y="3973503"/>
                <a:ext cx="590843" cy="590843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57F470A-7B84-4927-A997-88689E4AF3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2207120" y="4071147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A92B0B5-E457-4DE4-8883-9CD312B99079}"/>
                  </a:ext>
                </a:extLst>
              </p:cNvPr>
              <p:cNvCxnSpPr>
                <a:cxnSpLocks/>
                <a:stCxn id="47" idx="2"/>
                <a:endCxn id="47" idx="6"/>
              </p:cNvCxnSpPr>
              <p:nvPr/>
            </p:nvCxnSpPr>
            <p:spPr>
              <a:xfrm>
                <a:off x="2104333" y="4268925"/>
                <a:ext cx="5908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2A9EE8-EE8A-4053-8D3B-1B128B5ED7DB}"/>
                </a:ext>
              </a:extLst>
            </p:cNvPr>
            <p:cNvGrpSpPr/>
            <p:nvPr/>
          </p:nvGrpSpPr>
          <p:grpSpPr>
            <a:xfrm>
              <a:off x="4428608" y="3481597"/>
              <a:ext cx="590843" cy="590843"/>
              <a:chOff x="1333143" y="4994238"/>
              <a:chExt cx="590843" cy="590843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0C9984B-5C61-4E06-86BA-D4A02540C5C7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7F2FB62-49D9-4F32-B3B2-4B1BB24E25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C1AC26-D66A-40CC-B4F1-741F5AE2931C}"/>
                  </a:ext>
                </a:extLst>
              </p:cNvPr>
              <p:cNvCxnSpPr>
                <a:cxnSpLocks/>
                <a:endCxn id="49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26092E9-CE5D-460D-8312-6A8337CAC0B1}"/>
                </a:ext>
              </a:extLst>
            </p:cNvPr>
            <p:cNvGrpSpPr/>
            <p:nvPr/>
          </p:nvGrpSpPr>
          <p:grpSpPr>
            <a:xfrm>
              <a:off x="3439567" y="3481596"/>
              <a:ext cx="590843" cy="590843"/>
              <a:chOff x="1333143" y="4994238"/>
              <a:chExt cx="590843" cy="59084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2F3744E-0F63-4768-8997-3E70FFC808DE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75096E94-6DDF-4B06-AB67-8A243385F3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95CCC5E-87E3-4CA6-9698-5A6759975840}"/>
                  </a:ext>
                </a:extLst>
              </p:cNvPr>
              <p:cNvCxnSpPr>
                <a:cxnSpLocks/>
                <a:endCxn id="60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3A6DB5F-BAE1-45C8-A003-7CC31933226B}"/>
                </a:ext>
              </a:extLst>
            </p:cNvPr>
            <p:cNvGrpSpPr/>
            <p:nvPr/>
          </p:nvGrpSpPr>
          <p:grpSpPr>
            <a:xfrm>
              <a:off x="6209746" y="3481595"/>
              <a:ext cx="590843" cy="590843"/>
              <a:chOff x="1333143" y="4994238"/>
              <a:chExt cx="590843" cy="59084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6CB645E-38B8-461B-B3B5-8797FF38E26C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313AEDF-DBE4-43AB-8669-3C6564C23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8DBF4BA-6BCA-4453-8ED6-C37CB0DC46AE}"/>
                  </a:ext>
                </a:extLst>
              </p:cNvPr>
              <p:cNvCxnSpPr>
                <a:cxnSpLocks/>
                <a:endCxn id="64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D79FDE-08EE-461F-A6DD-C6EB5F7836DE}"/>
              </a:ext>
            </a:extLst>
          </p:cNvPr>
          <p:cNvGrpSpPr/>
          <p:nvPr/>
        </p:nvGrpSpPr>
        <p:grpSpPr>
          <a:xfrm>
            <a:off x="7818938" y="2701207"/>
            <a:ext cx="590843" cy="590843"/>
            <a:chOff x="2108928" y="3973503"/>
            <a:chExt cx="590843" cy="59084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2FC1D4A-0CCA-4B17-A8F4-DA33A7860F71}"/>
                </a:ext>
              </a:extLst>
            </p:cNvPr>
            <p:cNvSpPr/>
            <p:nvPr/>
          </p:nvSpPr>
          <p:spPr>
            <a:xfrm>
              <a:off x="2108928" y="3973503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466EDC3-3312-46E3-B46B-B5CFD09F1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211715" y="4071147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7ADC3D-3B6B-4033-80D6-C1AC9A167060}"/>
                </a:ext>
              </a:extLst>
            </p:cNvPr>
            <p:cNvCxnSpPr>
              <a:cxnSpLocks/>
              <a:stCxn id="68" idx="2"/>
              <a:endCxn id="68" idx="6"/>
            </p:cNvCxnSpPr>
            <p:nvPr/>
          </p:nvCxnSpPr>
          <p:spPr>
            <a:xfrm>
              <a:off x="2108928" y="4268925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9ED975-6416-4FB0-9F97-BD5DAB4D8AAA}"/>
              </a:ext>
            </a:extLst>
          </p:cNvPr>
          <p:cNvGrpSpPr/>
          <p:nvPr/>
        </p:nvGrpSpPr>
        <p:grpSpPr>
          <a:xfrm>
            <a:off x="9292934" y="2071877"/>
            <a:ext cx="584512" cy="2975796"/>
            <a:chOff x="1646832" y="2071877"/>
            <a:chExt cx="584512" cy="2975796"/>
          </a:xfrm>
          <a:solidFill>
            <a:schemeClr val="bg1"/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4DF041D-B02A-4C40-8F81-658052DDDB30}"/>
                </a:ext>
              </a:extLst>
            </p:cNvPr>
            <p:cNvSpPr/>
            <p:nvPr/>
          </p:nvSpPr>
          <p:spPr>
            <a:xfrm>
              <a:off x="1646832" y="2071877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4CAE1C4-1E5E-4841-A678-A6393AE88FFC}"/>
                </a:ext>
              </a:extLst>
            </p:cNvPr>
            <p:cNvSpPr/>
            <p:nvPr/>
          </p:nvSpPr>
          <p:spPr>
            <a:xfrm>
              <a:off x="1646832" y="4456830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8DEB3B-14F8-4368-B364-7DE334E1ECF8}"/>
              </a:ext>
            </a:extLst>
          </p:cNvPr>
          <p:cNvGrpSpPr/>
          <p:nvPr/>
        </p:nvGrpSpPr>
        <p:grpSpPr>
          <a:xfrm>
            <a:off x="1394107" y="2071877"/>
            <a:ext cx="676112" cy="2975796"/>
            <a:chOff x="1646832" y="2071877"/>
            <a:chExt cx="676112" cy="297579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16DE2C-C60A-485C-96B4-3E980FE17848}"/>
                </a:ext>
              </a:extLst>
            </p:cNvPr>
            <p:cNvGrpSpPr/>
            <p:nvPr/>
          </p:nvGrpSpPr>
          <p:grpSpPr>
            <a:xfrm>
              <a:off x="1646832" y="2071877"/>
              <a:ext cx="584512" cy="2975796"/>
              <a:chOff x="1646832" y="2071877"/>
              <a:chExt cx="584512" cy="2975796"/>
            </a:xfrm>
            <a:solidFill>
              <a:schemeClr val="bg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026173D-F06F-4718-8B82-E0A74EC11217}"/>
                  </a:ext>
                </a:extLst>
              </p:cNvPr>
              <p:cNvSpPr/>
              <p:nvPr/>
            </p:nvSpPr>
            <p:spPr>
              <a:xfrm>
                <a:off x="1646832" y="2071877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7C933E9-E60E-4D0C-882F-E0EA1A12942D}"/>
                  </a:ext>
                </a:extLst>
              </p:cNvPr>
              <p:cNvSpPr/>
              <p:nvPr/>
            </p:nvSpPr>
            <p:spPr>
              <a:xfrm>
                <a:off x="1646832" y="4456830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5EE796E-0C0C-45B2-864A-25C525E5C30F}"/>
                </a:ext>
              </a:extLst>
            </p:cNvPr>
            <p:cNvSpPr txBox="1"/>
            <p:nvPr/>
          </p:nvSpPr>
          <p:spPr>
            <a:xfrm>
              <a:off x="1730042" y="4567585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t-1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EB78CB-489B-470B-8CE3-A84B03F1AFF2}"/>
                </a:ext>
              </a:extLst>
            </p:cNvPr>
            <p:cNvSpPr txBox="1"/>
            <p:nvPr/>
          </p:nvSpPr>
          <p:spPr>
            <a:xfrm>
              <a:off x="1738432" y="2164100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t-1</a:t>
              </a: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C19D62-532D-45CA-879D-E6BF3303F9C3}"/>
              </a:ext>
            </a:extLst>
          </p:cNvPr>
          <p:cNvCxnSpPr>
            <a:cxnSpLocks/>
            <a:stCxn id="60" idx="0"/>
            <a:endCxn id="16" idx="2"/>
          </p:cNvCxnSpPr>
          <p:nvPr/>
        </p:nvCxnSpPr>
        <p:spPr>
          <a:xfrm flipH="1" flipV="1">
            <a:off x="4233767" y="2507958"/>
            <a:ext cx="3374" cy="11548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FEDC332-1F7F-4173-858C-C51966B749E9}"/>
              </a:ext>
            </a:extLst>
          </p:cNvPr>
          <p:cNvSpPr/>
          <p:nvPr/>
        </p:nvSpPr>
        <p:spPr>
          <a:xfrm>
            <a:off x="6012053" y="295159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03FF4FA-4ED4-453C-BD32-DE0E4E7E6149}"/>
              </a:ext>
            </a:extLst>
          </p:cNvPr>
          <p:cNvCxnSpPr>
            <a:cxnSpLocks/>
            <a:stCxn id="49" idx="0"/>
            <a:endCxn id="87" idx="1"/>
          </p:cNvCxnSpPr>
          <p:nvPr/>
        </p:nvCxnSpPr>
        <p:spPr>
          <a:xfrm rot="5400000" flipH="1" flipV="1">
            <a:off x="5333847" y="2984591"/>
            <a:ext cx="570540" cy="7858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300B7BF-6936-4C30-95BB-F2CD128526D6}"/>
              </a:ext>
            </a:extLst>
          </p:cNvPr>
          <p:cNvCxnSpPr>
            <a:cxnSpLocks/>
            <a:stCxn id="87" idx="0"/>
            <a:endCxn id="58" idx="2"/>
          </p:cNvCxnSpPr>
          <p:nvPr/>
        </p:nvCxnSpPr>
        <p:spPr>
          <a:xfrm flipV="1">
            <a:off x="6150628" y="2489426"/>
            <a:ext cx="0" cy="4621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B7FDB9-FEFA-419B-ABB6-2801C41254A6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6149350" y="3232917"/>
            <a:ext cx="3000" cy="4388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0CA59FB-58A8-4047-B3DB-32C1AFFB8921}"/>
              </a:ext>
            </a:extLst>
          </p:cNvPr>
          <p:cNvSpPr/>
          <p:nvPr/>
        </p:nvSpPr>
        <p:spPr>
          <a:xfrm>
            <a:off x="7974736" y="3817554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CE877D-A642-4A0E-A4B7-F6406035ADC4}"/>
              </a:ext>
            </a:extLst>
          </p:cNvPr>
          <p:cNvCxnSpPr>
            <a:cxnSpLocks/>
            <a:stCxn id="64" idx="6"/>
            <a:endCxn id="115" idx="1"/>
          </p:cNvCxnSpPr>
          <p:nvPr/>
        </p:nvCxnSpPr>
        <p:spPr>
          <a:xfrm flipV="1">
            <a:off x="7302741" y="3958215"/>
            <a:ext cx="67199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D241223-8BA1-4724-96D3-FF60C919D53E}"/>
              </a:ext>
            </a:extLst>
          </p:cNvPr>
          <p:cNvCxnSpPr>
            <a:cxnSpLocks/>
          </p:cNvCxnSpPr>
          <p:nvPr/>
        </p:nvCxnSpPr>
        <p:spPr>
          <a:xfrm>
            <a:off x="8129880" y="3297909"/>
            <a:ext cx="1" cy="5255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D29891-EA99-4D64-8D4B-509D89568278}"/>
              </a:ext>
            </a:extLst>
          </p:cNvPr>
          <p:cNvCxnSpPr>
            <a:cxnSpLocks/>
          </p:cNvCxnSpPr>
          <p:nvPr/>
        </p:nvCxnSpPr>
        <p:spPr>
          <a:xfrm>
            <a:off x="8122646" y="2367297"/>
            <a:ext cx="0" cy="3223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D7562F9-1FA0-423B-B83A-DF6C0B95E755}"/>
              </a:ext>
            </a:extLst>
          </p:cNvPr>
          <p:cNvCxnSpPr>
            <a:cxnSpLocks/>
            <a:stCxn id="115" idx="2"/>
          </p:cNvCxnSpPr>
          <p:nvPr/>
        </p:nvCxnSpPr>
        <p:spPr>
          <a:xfrm rot="16200000" flipH="1">
            <a:off x="8381109" y="3831077"/>
            <a:ext cx="651812" cy="11874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EBC8FB-5955-4173-9717-78CE7F3C2BD8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9877446" y="4752252"/>
            <a:ext cx="7415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B74E7D1-8B7A-4BD9-AFD7-3DEBA44BF924}"/>
              </a:ext>
            </a:extLst>
          </p:cNvPr>
          <p:cNvSpPr/>
          <p:nvPr/>
        </p:nvSpPr>
        <p:spPr>
          <a:xfrm>
            <a:off x="222842" y="1188403"/>
            <a:ext cx="1958864" cy="161044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8806D0-8AE2-4124-87D0-53F0716DFFFD}"/>
              </a:ext>
            </a:extLst>
          </p:cNvPr>
          <p:cNvSpPr txBox="1"/>
          <p:nvPr/>
        </p:nvSpPr>
        <p:spPr>
          <a:xfrm>
            <a:off x="387377" y="1326241"/>
            <a:ext cx="115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  <a:p>
            <a:r>
              <a:rPr lang="en-US" dirty="0"/>
              <a:t>Cell State 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682F36-7E38-41CB-9379-51B836090E8E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289203" y="2367297"/>
            <a:ext cx="3003731" cy="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4B8FCB-1466-44D6-8F59-FA85DEB93994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9877446" y="2367299"/>
            <a:ext cx="709294" cy="25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D68105-6699-423A-8B4E-0922CACC7086}"/>
              </a:ext>
            </a:extLst>
          </p:cNvPr>
          <p:cNvCxnSpPr>
            <a:cxnSpLocks/>
          </p:cNvCxnSpPr>
          <p:nvPr/>
        </p:nvCxnSpPr>
        <p:spPr>
          <a:xfrm>
            <a:off x="482472" y="4738466"/>
            <a:ext cx="9116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326775B-31D3-476D-B6B0-89A89B407C28}"/>
              </a:ext>
            </a:extLst>
          </p:cNvPr>
          <p:cNvCxnSpPr>
            <a:cxnSpLocks/>
            <a:stCxn id="94" idx="0"/>
            <a:endCxn id="100" idx="4"/>
          </p:cNvCxnSpPr>
          <p:nvPr/>
        </p:nvCxnSpPr>
        <p:spPr>
          <a:xfrm flipH="1" flipV="1">
            <a:off x="2977931" y="4903826"/>
            <a:ext cx="1609" cy="8348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73845372-A454-4095-8B1F-3CE370F0629A}"/>
              </a:ext>
            </a:extLst>
          </p:cNvPr>
          <p:cNvSpPr/>
          <p:nvPr/>
        </p:nvSpPr>
        <p:spPr>
          <a:xfrm>
            <a:off x="2687284" y="5738626"/>
            <a:ext cx="584512" cy="5908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C08475D-B499-4C78-BA34-8907CB22B563}"/>
              </a:ext>
            </a:extLst>
          </p:cNvPr>
          <p:cNvCxnSpPr>
            <a:cxnSpLocks/>
          </p:cNvCxnSpPr>
          <p:nvPr/>
        </p:nvCxnSpPr>
        <p:spPr>
          <a:xfrm flipV="1">
            <a:off x="7023222" y="4253638"/>
            <a:ext cx="0" cy="5083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EB2494C-E623-4205-88B3-BF6DB30A802A}"/>
              </a:ext>
            </a:extLst>
          </p:cNvPr>
          <p:cNvCxnSpPr>
            <a:cxnSpLocks/>
          </p:cNvCxnSpPr>
          <p:nvPr/>
        </p:nvCxnSpPr>
        <p:spPr>
          <a:xfrm flipV="1">
            <a:off x="4238355" y="4260158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E6ED44A-C7C1-4EE6-8023-84EDF5BD28C4}"/>
              </a:ext>
            </a:extLst>
          </p:cNvPr>
          <p:cNvCxnSpPr>
            <a:cxnSpLocks/>
          </p:cNvCxnSpPr>
          <p:nvPr/>
        </p:nvCxnSpPr>
        <p:spPr>
          <a:xfrm flipV="1">
            <a:off x="5226181" y="4252269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0D23C3F-FB84-40A1-92C5-380E83A64371}"/>
              </a:ext>
            </a:extLst>
          </p:cNvPr>
          <p:cNvSpPr/>
          <p:nvPr/>
        </p:nvSpPr>
        <p:spPr>
          <a:xfrm>
            <a:off x="2824535" y="4597035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0FD7781-6D39-4D9E-B916-6B4095716E88}"/>
              </a:ext>
            </a:extLst>
          </p:cNvPr>
          <p:cNvCxnSpPr>
            <a:cxnSpLocks/>
          </p:cNvCxnSpPr>
          <p:nvPr/>
        </p:nvCxnSpPr>
        <p:spPr>
          <a:xfrm flipV="1">
            <a:off x="6161857" y="4253638"/>
            <a:ext cx="0" cy="4967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02BE7440-4E1E-4541-8F44-5CBBD63721FF}"/>
              </a:ext>
            </a:extLst>
          </p:cNvPr>
          <p:cNvSpPr/>
          <p:nvPr/>
        </p:nvSpPr>
        <p:spPr>
          <a:xfrm>
            <a:off x="3528478" y="4581776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134D9B5-9DFF-4FB6-BC3F-49B2AF0DAB05}"/>
              </a:ext>
            </a:extLst>
          </p:cNvPr>
          <p:cNvCxnSpPr>
            <a:cxnSpLocks/>
          </p:cNvCxnSpPr>
          <p:nvPr/>
        </p:nvCxnSpPr>
        <p:spPr>
          <a:xfrm>
            <a:off x="3839864" y="4753552"/>
            <a:ext cx="3183001" cy="1581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4CE6446-726D-4E42-A6CC-E666178878F7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3131326" y="4750431"/>
            <a:ext cx="403078" cy="18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5BB3CC0-0821-415E-BAEF-C60E4177078D}"/>
              </a:ext>
            </a:extLst>
          </p:cNvPr>
          <p:cNvCxnSpPr>
            <a:cxnSpLocks/>
          </p:cNvCxnSpPr>
          <p:nvPr/>
        </p:nvCxnSpPr>
        <p:spPr>
          <a:xfrm>
            <a:off x="1978619" y="4748251"/>
            <a:ext cx="838101" cy="295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0A71399-79BB-4AD5-8745-A52D776D6A10}"/>
              </a:ext>
            </a:extLst>
          </p:cNvPr>
          <p:cNvGrpSpPr/>
          <p:nvPr/>
        </p:nvGrpSpPr>
        <p:grpSpPr>
          <a:xfrm>
            <a:off x="2117791" y="378347"/>
            <a:ext cx="590843" cy="590843"/>
            <a:chOff x="2789679" y="3986695"/>
            <a:chExt cx="590843" cy="59084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6328417-BF74-4EA8-B6DF-E2985DD092CF}"/>
                </a:ext>
              </a:extLst>
            </p:cNvPr>
            <p:cNvSpPr/>
            <p:nvPr/>
          </p:nvSpPr>
          <p:spPr>
            <a:xfrm>
              <a:off x="2789679" y="3986695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DE684D5-435C-4C1E-92A5-09CA8AE27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892466" y="4084339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6ACD65E-F1CB-4392-8DF9-9926C6872C42}"/>
                </a:ext>
              </a:extLst>
            </p:cNvPr>
            <p:cNvCxnSpPr>
              <a:cxnSpLocks/>
              <a:stCxn id="80" idx="2"/>
              <a:endCxn id="80" idx="6"/>
            </p:cNvCxnSpPr>
            <p:nvPr/>
          </p:nvCxnSpPr>
          <p:spPr>
            <a:xfrm>
              <a:off x="2789679" y="4282117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44DC322-D3BC-408C-BD2E-71648314D89A}"/>
              </a:ext>
            </a:extLst>
          </p:cNvPr>
          <p:cNvGrpSpPr/>
          <p:nvPr/>
        </p:nvGrpSpPr>
        <p:grpSpPr>
          <a:xfrm>
            <a:off x="395997" y="356162"/>
            <a:ext cx="590843" cy="590843"/>
            <a:chOff x="1333143" y="4994238"/>
            <a:chExt cx="590843" cy="590843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2FE4888-8A89-43BE-9429-822A74CA7745}"/>
                </a:ext>
              </a:extLst>
            </p:cNvPr>
            <p:cNvSpPr/>
            <p:nvPr/>
          </p:nvSpPr>
          <p:spPr>
            <a:xfrm>
              <a:off x="1333143" y="4994238"/>
              <a:ext cx="590843" cy="59084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82DD9E38-013D-4B48-8018-6D083A6964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435930" y="5091882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2CE232A-04DB-438E-AF96-0063F772BA9F}"/>
                </a:ext>
              </a:extLst>
            </p:cNvPr>
            <p:cNvCxnSpPr>
              <a:cxnSpLocks/>
              <a:endCxn id="95" idx="5"/>
            </p:cNvCxnSpPr>
            <p:nvPr/>
          </p:nvCxnSpPr>
          <p:spPr>
            <a:xfrm>
              <a:off x="1435930" y="5498554"/>
              <a:ext cx="4015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B2C25D51-FC22-4E24-A366-611F63EFEF65}"/>
              </a:ext>
            </a:extLst>
          </p:cNvPr>
          <p:cNvSpPr txBox="1"/>
          <p:nvPr/>
        </p:nvSpPr>
        <p:spPr>
          <a:xfrm>
            <a:off x="986840" y="362295"/>
            <a:ext cx="108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forget</a:t>
            </a:r>
          </a:p>
          <a:p>
            <a:r>
              <a:rPr lang="en-US" dirty="0"/>
              <a:t>1 = retain</a:t>
            </a:r>
          </a:p>
        </p:txBody>
      </p:sp>
      <p:graphicFrame>
        <p:nvGraphicFramePr>
          <p:cNvPr id="109" name="Table 6">
            <a:extLst>
              <a:ext uri="{FF2B5EF4-FFF2-40B4-BE49-F238E27FC236}">
                <a16:creationId xmlns:a16="http://schemas.microsoft.com/office/drawing/2014/main" id="{3EB394CE-FB02-42EF-9B11-AB6B0B280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52923"/>
              </p:ext>
            </p:extLst>
          </p:nvPr>
        </p:nvGraphicFramePr>
        <p:xfrm>
          <a:off x="2712503" y="307552"/>
          <a:ext cx="13028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02103648"/>
                    </a:ext>
                  </a:extLst>
                </a:gridCol>
                <a:gridCol w="1094618">
                  <a:extLst>
                    <a:ext uri="{9D8B030D-6E8A-4147-A177-3AD203B41FA5}">
                      <a16:colId xmlns:a16="http://schemas.microsoft.com/office/drawing/2014/main" val="2627061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Signal Strength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38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127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CF23CFA-22B6-408A-8D2D-6BAE1A9EA6A3}"/>
              </a:ext>
            </a:extLst>
          </p:cNvPr>
          <p:cNvSpPr/>
          <p:nvPr/>
        </p:nvSpPr>
        <p:spPr>
          <a:xfrm>
            <a:off x="2363373" y="1584646"/>
            <a:ext cx="6762247" cy="39019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E097BD-9B58-45EE-8B19-FB3B55B61067}"/>
              </a:ext>
            </a:extLst>
          </p:cNvPr>
          <p:cNvCxnSpPr>
            <a:cxnSpLocks/>
          </p:cNvCxnSpPr>
          <p:nvPr/>
        </p:nvCxnSpPr>
        <p:spPr>
          <a:xfrm>
            <a:off x="3269176" y="2367297"/>
            <a:ext cx="27428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C8D9C-ADF7-4176-BF6C-0AF4689BE86B}"/>
              </a:ext>
            </a:extLst>
          </p:cNvPr>
          <p:cNvCxnSpPr>
            <a:cxnSpLocks/>
          </p:cNvCxnSpPr>
          <p:nvPr/>
        </p:nvCxnSpPr>
        <p:spPr>
          <a:xfrm>
            <a:off x="565182" y="2367298"/>
            <a:ext cx="353001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Long Short Term Memory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F84A8F-6C2A-433C-8827-6BAFB8691E26}"/>
              </a:ext>
            </a:extLst>
          </p:cNvPr>
          <p:cNvSpPr/>
          <p:nvPr/>
        </p:nvSpPr>
        <p:spPr>
          <a:xfrm>
            <a:off x="4095192" y="2226637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BC99631-B315-466D-87BF-F8751F6A2BFB}"/>
              </a:ext>
            </a:extLst>
          </p:cNvPr>
          <p:cNvSpPr/>
          <p:nvPr/>
        </p:nvSpPr>
        <p:spPr>
          <a:xfrm>
            <a:off x="6012053" y="220810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1AE041-311F-4C2C-96CD-762113ED76F4}"/>
              </a:ext>
            </a:extLst>
          </p:cNvPr>
          <p:cNvGrpSpPr/>
          <p:nvPr/>
        </p:nvGrpSpPr>
        <p:grpSpPr>
          <a:xfrm>
            <a:off x="3941719" y="3662794"/>
            <a:ext cx="3361022" cy="599838"/>
            <a:chOff x="3439567" y="3481595"/>
            <a:chExt cx="3361022" cy="59983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54828B-5B9A-4E2A-8231-0A69DA5F724C}"/>
                </a:ext>
              </a:extLst>
            </p:cNvPr>
            <p:cNvGrpSpPr/>
            <p:nvPr/>
          </p:nvGrpSpPr>
          <p:grpSpPr>
            <a:xfrm>
              <a:off x="5354776" y="3490590"/>
              <a:ext cx="590843" cy="590843"/>
              <a:chOff x="2104333" y="3973503"/>
              <a:chExt cx="590843" cy="59084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5AE0EE3-9661-4C6F-ADC4-077398C48046}"/>
                  </a:ext>
                </a:extLst>
              </p:cNvPr>
              <p:cNvSpPr/>
              <p:nvPr/>
            </p:nvSpPr>
            <p:spPr>
              <a:xfrm>
                <a:off x="2104333" y="3973503"/>
                <a:ext cx="590843" cy="590843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57F470A-7B84-4927-A997-88689E4AF3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2207120" y="4071147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A92B0B5-E457-4DE4-8883-9CD312B99079}"/>
                  </a:ext>
                </a:extLst>
              </p:cNvPr>
              <p:cNvCxnSpPr>
                <a:cxnSpLocks/>
                <a:stCxn id="47" idx="2"/>
                <a:endCxn id="47" idx="6"/>
              </p:cNvCxnSpPr>
              <p:nvPr/>
            </p:nvCxnSpPr>
            <p:spPr>
              <a:xfrm>
                <a:off x="2104333" y="4268925"/>
                <a:ext cx="5908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2A9EE8-EE8A-4053-8D3B-1B128B5ED7DB}"/>
                </a:ext>
              </a:extLst>
            </p:cNvPr>
            <p:cNvGrpSpPr/>
            <p:nvPr/>
          </p:nvGrpSpPr>
          <p:grpSpPr>
            <a:xfrm>
              <a:off x="4428608" y="3481597"/>
              <a:ext cx="590843" cy="590843"/>
              <a:chOff x="1333143" y="4994238"/>
              <a:chExt cx="590843" cy="590843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0C9984B-5C61-4E06-86BA-D4A02540C5C7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7F2FB62-49D9-4F32-B3B2-4B1BB24E25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C1AC26-D66A-40CC-B4F1-741F5AE2931C}"/>
                  </a:ext>
                </a:extLst>
              </p:cNvPr>
              <p:cNvCxnSpPr>
                <a:cxnSpLocks/>
                <a:endCxn id="49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26092E9-CE5D-460D-8312-6A8337CAC0B1}"/>
                </a:ext>
              </a:extLst>
            </p:cNvPr>
            <p:cNvGrpSpPr/>
            <p:nvPr/>
          </p:nvGrpSpPr>
          <p:grpSpPr>
            <a:xfrm>
              <a:off x="3439567" y="3481596"/>
              <a:ext cx="590843" cy="590843"/>
              <a:chOff x="1333143" y="4994238"/>
              <a:chExt cx="590843" cy="59084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2F3744E-0F63-4768-8997-3E70FFC808DE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75096E94-6DDF-4B06-AB67-8A243385F3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95CCC5E-87E3-4CA6-9698-5A6759975840}"/>
                  </a:ext>
                </a:extLst>
              </p:cNvPr>
              <p:cNvCxnSpPr>
                <a:cxnSpLocks/>
                <a:endCxn id="60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3A6DB5F-BAE1-45C8-A003-7CC31933226B}"/>
                </a:ext>
              </a:extLst>
            </p:cNvPr>
            <p:cNvGrpSpPr/>
            <p:nvPr/>
          </p:nvGrpSpPr>
          <p:grpSpPr>
            <a:xfrm>
              <a:off x="6209746" y="3481595"/>
              <a:ext cx="590843" cy="590843"/>
              <a:chOff x="1333143" y="4994238"/>
              <a:chExt cx="590843" cy="59084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6CB645E-38B8-461B-B3B5-8797FF38E26C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313AEDF-DBE4-43AB-8669-3C6564C23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8DBF4BA-6BCA-4453-8ED6-C37CB0DC46AE}"/>
                  </a:ext>
                </a:extLst>
              </p:cNvPr>
              <p:cNvCxnSpPr>
                <a:cxnSpLocks/>
                <a:endCxn id="64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D79FDE-08EE-461F-A6DD-C6EB5F7836DE}"/>
              </a:ext>
            </a:extLst>
          </p:cNvPr>
          <p:cNvGrpSpPr/>
          <p:nvPr/>
        </p:nvGrpSpPr>
        <p:grpSpPr>
          <a:xfrm>
            <a:off x="7818938" y="2701207"/>
            <a:ext cx="590843" cy="590843"/>
            <a:chOff x="2108928" y="3973503"/>
            <a:chExt cx="590843" cy="59084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2FC1D4A-0CCA-4B17-A8F4-DA33A7860F71}"/>
                </a:ext>
              </a:extLst>
            </p:cNvPr>
            <p:cNvSpPr/>
            <p:nvPr/>
          </p:nvSpPr>
          <p:spPr>
            <a:xfrm>
              <a:off x="2108928" y="3973503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466EDC3-3312-46E3-B46B-B5CFD09F1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211715" y="4071147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7ADC3D-3B6B-4033-80D6-C1AC9A167060}"/>
                </a:ext>
              </a:extLst>
            </p:cNvPr>
            <p:cNvCxnSpPr>
              <a:cxnSpLocks/>
              <a:stCxn id="68" idx="2"/>
              <a:endCxn id="68" idx="6"/>
            </p:cNvCxnSpPr>
            <p:nvPr/>
          </p:nvCxnSpPr>
          <p:spPr>
            <a:xfrm>
              <a:off x="2108928" y="4268925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9ED975-6416-4FB0-9F97-BD5DAB4D8AAA}"/>
              </a:ext>
            </a:extLst>
          </p:cNvPr>
          <p:cNvGrpSpPr/>
          <p:nvPr/>
        </p:nvGrpSpPr>
        <p:grpSpPr>
          <a:xfrm>
            <a:off x="9292934" y="2071877"/>
            <a:ext cx="584512" cy="2975796"/>
            <a:chOff x="1646832" y="2071877"/>
            <a:chExt cx="584512" cy="2975796"/>
          </a:xfrm>
          <a:solidFill>
            <a:schemeClr val="bg1"/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4DF041D-B02A-4C40-8F81-658052DDDB30}"/>
                </a:ext>
              </a:extLst>
            </p:cNvPr>
            <p:cNvSpPr/>
            <p:nvPr/>
          </p:nvSpPr>
          <p:spPr>
            <a:xfrm>
              <a:off x="1646832" y="2071877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4CAE1C4-1E5E-4841-A678-A6393AE88FFC}"/>
                </a:ext>
              </a:extLst>
            </p:cNvPr>
            <p:cNvSpPr/>
            <p:nvPr/>
          </p:nvSpPr>
          <p:spPr>
            <a:xfrm>
              <a:off x="1646832" y="4456830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8DEB3B-14F8-4368-B364-7DE334E1ECF8}"/>
              </a:ext>
            </a:extLst>
          </p:cNvPr>
          <p:cNvGrpSpPr/>
          <p:nvPr/>
        </p:nvGrpSpPr>
        <p:grpSpPr>
          <a:xfrm>
            <a:off x="1394107" y="2071877"/>
            <a:ext cx="676112" cy="2975796"/>
            <a:chOff x="1646832" y="2071877"/>
            <a:chExt cx="676112" cy="297579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16DE2C-C60A-485C-96B4-3E980FE17848}"/>
                </a:ext>
              </a:extLst>
            </p:cNvPr>
            <p:cNvGrpSpPr/>
            <p:nvPr/>
          </p:nvGrpSpPr>
          <p:grpSpPr>
            <a:xfrm>
              <a:off x="1646832" y="2071877"/>
              <a:ext cx="584512" cy="2975796"/>
              <a:chOff x="1646832" y="2071877"/>
              <a:chExt cx="584512" cy="2975796"/>
            </a:xfrm>
            <a:solidFill>
              <a:schemeClr val="bg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026173D-F06F-4718-8B82-E0A74EC11217}"/>
                  </a:ext>
                </a:extLst>
              </p:cNvPr>
              <p:cNvSpPr/>
              <p:nvPr/>
            </p:nvSpPr>
            <p:spPr>
              <a:xfrm>
                <a:off x="1646832" y="2071877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7C933E9-E60E-4D0C-882F-E0EA1A12942D}"/>
                  </a:ext>
                </a:extLst>
              </p:cNvPr>
              <p:cNvSpPr/>
              <p:nvPr/>
            </p:nvSpPr>
            <p:spPr>
              <a:xfrm>
                <a:off x="1646832" y="4456830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5EE796E-0C0C-45B2-864A-25C525E5C30F}"/>
                </a:ext>
              </a:extLst>
            </p:cNvPr>
            <p:cNvSpPr txBox="1"/>
            <p:nvPr/>
          </p:nvSpPr>
          <p:spPr>
            <a:xfrm>
              <a:off x="1730042" y="4567585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t-1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EB78CB-489B-470B-8CE3-A84B03F1AFF2}"/>
                </a:ext>
              </a:extLst>
            </p:cNvPr>
            <p:cNvSpPr txBox="1"/>
            <p:nvPr/>
          </p:nvSpPr>
          <p:spPr>
            <a:xfrm>
              <a:off x="1738432" y="2164100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t-1</a:t>
              </a: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C19D62-532D-45CA-879D-E6BF3303F9C3}"/>
              </a:ext>
            </a:extLst>
          </p:cNvPr>
          <p:cNvCxnSpPr>
            <a:cxnSpLocks/>
            <a:stCxn id="60" idx="0"/>
            <a:endCxn id="16" idx="2"/>
          </p:cNvCxnSpPr>
          <p:nvPr/>
        </p:nvCxnSpPr>
        <p:spPr>
          <a:xfrm flipH="1" flipV="1">
            <a:off x="4233767" y="2507958"/>
            <a:ext cx="3374" cy="11548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FEDC332-1F7F-4173-858C-C51966B749E9}"/>
              </a:ext>
            </a:extLst>
          </p:cNvPr>
          <p:cNvSpPr/>
          <p:nvPr/>
        </p:nvSpPr>
        <p:spPr>
          <a:xfrm>
            <a:off x="6012053" y="295159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03FF4FA-4ED4-453C-BD32-DE0E4E7E6149}"/>
              </a:ext>
            </a:extLst>
          </p:cNvPr>
          <p:cNvCxnSpPr>
            <a:cxnSpLocks/>
            <a:stCxn id="49" idx="0"/>
            <a:endCxn id="87" idx="1"/>
          </p:cNvCxnSpPr>
          <p:nvPr/>
        </p:nvCxnSpPr>
        <p:spPr>
          <a:xfrm rot="5400000" flipH="1" flipV="1">
            <a:off x="5333847" y="2984591"/>
            <a:ext cx="570540" cy="7858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300B7BF-6936-4C30-95BB-F2CD128526D6}"/>
              </a:ext>
            </a:extLst>
          </p:cNvPr>
          <p:cNvCxnSpPr>
            <a:cxnSpLocks/>
            <a:stCxn id="87" idx="0"/>
            <a:endCxn id="58" idx="2"/>
          </p:cNvCxnSpPr>
          <p:nvPr/>
        </p:nvCxnSpPr>
        <p:spPr>
          <a:xfrm flipV="1">
            <a:off x="6150628" y="2489426"/>
            <a:ext cx="0" cy="4621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B7FDB9-FEFA-419B-ABB6-2801C41254A6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6149350" y="3232917"/>
            <a:ext cx="3000" cy="4388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0CA59FB-58A8-4047-B3DB-32C1AFFB8921}"/>
              </a:ext>
            </a:extLst>
          </p:cNvPr>
          <p:cNvSpPr/>
          <p:nvPr/>
        </p:nvSpPr>
        <p:spPr>
          <a:xfrm>
            <a:off x="7974736" y="3817554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CE877D-A642-4A0E-A4B7-F6406035ADC4}"/>
              </a:ext>
            </a:extLst>
          </p:cNvPr>
          <p:cNvCxnSpPr>
            <a:cxnSpLocks/>
            <a:stCxn id="64" idx="6"/>
            <a:endCxn id="115" idx="1"/>
          </p:cNvCxnSpPr>
          <p:nvPr/>
        </p:nvCxnSpPr>
        <p:spPr>
          <a:xfrm flipV="1">
            <a:off x="7302741" y="3958215"/>
            <a:ext cx="67199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D241223-8BA1-4724-96D3-FF60C919D53E}"/>
              </a:ext>
            </a:extLst>
          </p:cNvPr>
          <p:cNvCxnSpPr>
            <a:cxnSpLocks/>
          </p:cNvCxnSpPr>
          <p:nvPr/>
        </p:nvCxnSpPr>
        <p:spPr>
          <a:xfrm>
            <a:off x="8129880" y="3297909"/>
            <a:ext cx="1" cy="5255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D29891-EA99-4D64-8D4B-509D89568278}"/>
              </a:ext>
            </a:extLst>
          </p:cNvPr>
          <p:cNvCxnSpPr>
            <a:cxnSpLocks/>
          </p:cNvCxnSpPr>
          <p:nvPr/>
        </p:nvCxnSpPr>
        <p:spPr>
          <a:xfrm>
            <a:off x="8122646" y="2367297"/>
            <a:ext cx="0" cy="3223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D7562F9-1FA0-423B-B83A-DF6C0B95E755}"/>
              </a:ext>
            </a:extLst>
          </p:cNvPr>
          <p:cNvCxnSpPr>
            <a:cxnSpLocks/>
            <a:stCxn id="115" idx="2"/>
          </p:cNvCxnSpPr>
          <p:nvPr/>
        </p:nvCxnSpPr>
        <p:spPr>
          <a:xfrm rot="16200000" flipH="1">
            <a:off x="8381109" y="3831077"/>
            <a:ext cx="651812" cy="11874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EBC8FB-5955-4173-9717-78CE7F3C2BD8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9877446" y="4752252"/>
            <a:ext cx="7415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B74E7D1-8B7A-4BD9-AFD7-3DEBA44BF924}"/>
              </a:ext>
            </a:extLst>
          </p:cNvPr>
          <p:cNvSpPr/>
          <p:nvPr/>
        </p:nvSpPr>
        <p:spPr>
          <a:xfrm>
            <a:off x="2788684" y="1760566"/>
            <a:ext cx="1958864" cy="270518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682F36-7E38-41CB-9379-51B836090E8E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289203" y="2367297"/>
            <a:ext cx="3003731" cy="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4B8FCB-1466-44D6-8F59-FA85DEB93994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9877446" y="2367299"/>
            <a:ext cx="709294" cy="25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5CE616A-3207-4B13-894E-BC18B89D061A}"/>
              </a:ext>
            </a:extLst>
          </p:cNvPr>
          <p:cNvSpPr txBox="1"/>
          <p:nvPr/>
        </p:nvSpPr>
        <p:spPr>
          <a:xfrm>
            <a:off x="2908028" y="1825140"/>
            <a:ext cx="137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Forget Gate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31F359C-D9D8-4A93-A984-EA469DA41510}"/>
              </a:ext>
            </a:extLst>
          </p:cNvPr>
          <p:cNvCxnSpPr>
            <a:cxnSpLocks/>
          </p:cNvCxnSpPr>
          <p:nvPr/>
        </p:nvCxnSpPr>
        <p:spPr>
          <a:xfrm>
            <a:off x="482472" y="4738466"/>
            <a:ext cx="9116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69EF9AF-DB30-4258-B6A8-B86C32209B91}"/>
              </a:ext>
            </a:extLst>
          </p:cNvPr>
          <p:cNvCxnSpPr>
            <a:cxnSpLocks/>
            <a:stCxn id="93" idx="0"/>
            <a:endCxn id="98" idx="4"/>
          </p:cNvCxnSpPr>
          <p:nvPr/>
        </p:nvCxnSpPr>
        <p:spPr>
          <a:xfrm flipH="1" flipV="1">
            <a:off x="2977931" y="4903826"/>
            <a:ext cx="1609" cy="8348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6A65BFC-4C87-4789-BB96-A179E361E00A}"/>
              </a:ext>
            </a:extLst>
          </p:cNvPr>
          <p:cNvSpPr/>
          <p:nvPr/>
        </p:nvSpPr>
        <p:spPr>
          <a:xfrm>
            <a:off x="2687284" y="5738626"/>
            <a:ext cx="584512" cy="5908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3836ADB-CBD6-49BE-A088-1F20DBD16830}"/>
              </a:ext>
            </a:extLst>
          </p:cNvPr>
          <p:cNvCxnSpPr>
            <a:cxnSpLocks/>
          </p:cNvCxnSpPr>
          <p:nvPr/>
        </p:nvCxnSpPr>
        <p:spPr>
          <a:xfrm flipV="1">
            <a:off x="7023222" y="4253638"/>
            <a:ext cx="0" cy="5083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1DBC7D8-34A6-44B0-9EF2-9D4605A280EA}"/>
              </a:ext>
            </a:extLst>
          </p:cNvPr>
          <p:cNvCxnSpPr>
            <a:cxnSpLocks/>
          </p:cNvCxnSpPr>
          <p:nvPr/>
        </p:nvCxnSpPr>
        <p:spPr>
          <a:xfrm flipV="1">
            <a:off x="4238355" y="4260158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40E56E5-B0E0-4B74-AD2A-7D16AEC8B732}"/>
              </a:ext>
            </a:extLst>
          </p:cNvPr>
          <p:cNvCxnSpPr>
            <a:cxnSpLocks/>
          </p:cNvCxnSpPr>
          <p:nvPr/>
        </p:nvCxnSpPr>
        <p:spPr>
          <a:xfrm flipV="1">
            <a:off x="5226181" y="4252269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9E458D78-2EBD-4BD4-A053-524DA8EB6221}"/>
              </a:ext>
            </a:extLst>
          </p:cNvPr>
          <p:cNvSpPr/>
          <p:nvPr/>
        </p:nvSpPr>
        <p:spPr>
          <a:xfrm>
            <a:off x="2824535" y="4597035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CFE7648-6589-42B5-919A-9760B8032DC8}"/>
              </a:ext>
            </a:extLst>
          </p:cNvPr>
          <p:cNvCxnSpPr>
            <a:cxnSpLocks/>
          </p:cNvCxnSpPr>
          <p:nvPr/>
        </p:nvCxnSpPr>
        <p:spPr>
          <a:xfrm flipV="1">
            <a:off x="6161857" y="4253638"/>
            <a:ext cx="0" cy="4967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0AB23B1-AAC3-450E-BA81-CC9A4575C611}"/>
              </a:ext>
            </a:extLst>
          </p:cNvPr>
          <p:cNvSpPr/>
          <p:nvPr/>
        </p:nvSpPr>
        <p:spPr>
          <a:xfrm>
            <a:off x="3528478" y="4581776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5063C61-3AEF-45D1-B05D-88FFE4890AAF}"/>
              </a:ext>
            </a:extLst>
          </p:cNvPr>
          <p:cNvCxnSpPr>
            <a:cxnSpLocks/>
          </p:cNvCxnSpPr>
          <p:nvPr/>
        </p:nvCxnSpPr>
        <p:spPr>
          <a:xfrm>
            <a:off x="3839864" y="4753552"/>
            <a:ext cx="3183001" cy="1581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4BB817A-4A8C-4383-BD44-EB592A367076}"/>
              </a:ext>
            </a:extLst>
          </p:cNvPr>
          <p:cNvCxnSpPr>
            <a:cxnSpLocks/>
            <a:stCxn id="98" idx="6"/>
          </p:cNvCxnSpPr>
          <p:nvPr/>
        </p:nvCxnSpPr>
        <p:spPr>
          <a:xfrm>
            <a:off x="3131326" y="4750431"/>
            <a:ext cx="403078" cy="18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8CC5558-BDD7-4643-A240-C7036AC9E62F}"/>
              </a:ext>
            </a:extLst>
          </p:cNvPr>
          <p:cNvCxnSpPr>
            <a:cxnSpLocks/>
          </p:cNvCxnSpPr>
          <p:nvPr/>
        </p:nvCxnSpPr>
        <p:spPr>
          <a:xfrm>
            <a:off x="1978619" y="4748251"/>
            <a:ext cx="838101" cy="295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6FDD63-2C95-439D-B9F0-5168037C4C31}"/>
              </a:ext>
            </a:extLst>
          </p:cNvPr>
          <p:cNvGrpSpPr/>
          <p:nvPr/>
        </p:nvGrpSpPr>
        <p:grpSpPr>
          <a:xfrm>
            <a:off x="2117791" y="378347"/>
            <a:ext cx="590843" cy="590843"/>
            <a:chOff x="2789679" y="3986695"/>
            <a:chExt cx="590843" cy="590843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3C6BB3A-F3E5-49F6-9DF0-BF9045DEAF2E}"/>
                </a:ext>
              </a:extLst>
            </p:cNvPr>
            <p:cNvSpPr/>
            <p:nvPr/>
          </p:nvSpPr>
          <p:spPr>
            <a:xfrm>
              <a:off x="2789679" y="3986695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74A59E4-006D-47F7-B5D0-BF92FAF48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892466" y="4084339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A57CB17-7650-42B7-B6FF-1ED676B33802}"/>
                </a:ext>
              </a:extLst>
            </p:cNvPr>
            <p:cNvCxnSpPr>
              <a:cxnSpLocks/>
              <a:stCxn id="78" idx="2"/>
              <a:endCxn id="78" idx="6"/>
            </p:cNvCxnSpPr>
            <p:nvPr/>
          </p:nvCxnSpPr>
          <p:spPr>
            <a:xfrm>
              <a:off x="2789679" y="4282117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B8405CC-6E69-4A3D-BF85-A6FAA3958022}"/>
              </a:ext>
            </a:extLst>
          </p:cNvPr>
          <p:cNvGrpSpPr/>
          <p:nvPr/>
        </p:nvGrpSpPr>
        <p:grpSpPr>
          <a:xfrm>
            <a:off x="395997" y="356162"/>
            <a:ext cx="590843" cy="590843"/>
            <a:chOff x="1333143" y="4994238"/>
            <a:chExt cx="590843" cy="590843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36CCE86-0738-4E59-AC5C-BBB279034327}"/>
                </a:ext>
              </a:extLst>
            </p:cNvPr>
            <p:cNvSpPr/>
            <p:nvPr/>
          </p:nvSpPr>
          <p:spPr>
            <a:xfrm>
              <a:off x="1333143" y="4994238"/>
              <a:ext cx="590843" cy="59084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F9CC45D4-9D5A-4434-ADA1-9D2C883D2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435930" y="5091882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C80BA90-474F-4FB5-AD72-E4D5F3BFF86B}"/>
                </a:ext>
              </a:extLst>
            </p:cNvPr>
            <p:cNvCxnSpPr>
              <a:cxnSpLocks/>
              <a:endCxn id="99" idx="5"/>
            </p:cNvCxnSpPr>
            <p:nvPr/>
          </p:nvCxnSpPr>
          <p:spPr>
            <a:xfrm>
              <a:off x="1435930" y="5498554"/>
              <a:ext cx="4015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9A6B88B5-78E5-4294-8BD8-043E73395E7F}"/>
              </a:ext>
            </a:extLst>
          </p:cNvPr>
          <p:cNvSpPr txBox="1"/>
          <p:nvPr/>
        </p:nvSpPr>
        <p:spPr>
          <a:xfrm>
            <a:off x="986840" y="362295"/>
            <a:ext cx="108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forget</a:t>
            </a:r>
          </a:p>
          <a:p>
            <a:r>
              <a:rPr lang="en-US" dirty="0"/>
              <a:t>1 = retain</a:t>
            </a:r>
          </a:p>
        </p:txBody>
      </p:sp>
      <p:graphicFrame>
        <p:nvGraphicFramePr>
          <p:cNvPr id="109" name="Table 6">
            <a:extLst>
              <a:ext uri="{FF2B5EF4-FFF2-40B4-BE49-F238E27FC236}">
                <a16:creationId xmlns:a16="http://schemas.microsoft.com/office/drawing/2014/main" id="{CBDE8FEB-A205-41F3-B24D-511BD0842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52923"/>
              </p:ext>
            </p:extLst>
          </p:nvPr>
        </p:nvGraphicFramePr>
        <p:xfrm>
          <a:off x="2712503" y="307552"/>
          <a:ext cx="13028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02103648"/>
                    </a:ext>
                  </a:extLst>
                </a:gridCol>
                <a:gridCol w="1094618">
                  <a:extLst>
                    <a:ext uri="{9D8B030D-6E8A-4147-A177-3AD203B41FA5}">
                      <a16:colId xmlns:a16="http://schemas.microsoft.com/office/drawing/2014/main" val="2627061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Signal Strength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38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8807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CF23CFA-22B6-408A-8D2D-6BAE1A9EA6A3}"/>
              </a:ext>
            </a:extLst>
          </p:cNvPr>
          <p:cNvSpPr/>
          <p:nvPr/>
        </p:nvSpPr>
        <p:spPr>
          <a:xfrm>
            <a:off x="2363373" y="1584646"/>
            <a:ext cx="6762247" cy="39019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E097BD-9B58-45EE-8B19-FB3B55B61067}"/>
              </a:ext>
            </a:extLst>
          </p:cNvPr>
          <p:cNvCxnSpPr>
            <a:cxnSpLocks/>
          </p:cNvCxnSpPr>
          <p:nvPr/>
        </p:nvCxnSpPr>
        <p:spPr>
          <a:xfrm>
            <a:off x="3269176" y="2367297"/>
            <a:ext cx="27428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C8D9C-ADF7-4176-BF6C-0AF4689BE86B}"/>
              </a:ext>
            </a:extLst>
          </p:cNvPr>
          <p:cNvCxnSpPr>
            <a:cxnSpLocks/>
          </p:cNvCxnSpPr>
          <p:nvPr/>
        </p:nvCxnSpPr>
        <p:spPr>
          <a:xfrm>
            <a:off x="565182" y="2367298"/>
            <a:ext cx="353001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Long Short Term Memory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F84A8F-6C2A-433C-8827-6BAFB8691E26}"/>
              </a:ext>
            </a:extLst>
          </p:cNvPr>
          <p:cNvSpPr/>
          <p:nvPr/>
        </p:nvSpPr>
        <p:spPr>
          <a:xfrm>
            <a:off x="4095192" y="2226637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BC99631-B315-466D-87BF-F8751F6A2BFB}"/>
              </a:ext>
            </a:extLst>
          </p:cNvPr>
          <p:cNvSpPr/>
          <p:nvPr/>
        </p:nvSpPr>
        <p:spPr>
          <a:xfrm>
            <a:off x="6012053" y="220810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1AE041-311F-4C2C-96CD-762113ED76F4}"/>
              </a:ext>
            </a:extLst>
          </p:cNvPr>
          <p:cNvGrpSpPr/>
          <p:nvPr/>
        </p:nvGrpSpPr>
        <p:grpSpPr>
          <a:xfrm>
            <a:off x="3941719" y="3662794"/>
            <a:ext cx="3361022" cy="599838"/>
            <a:chOff x="3439567" y="3481595"/>
            <a:chExt cx="3361022" cy="59983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54828B-5B9A-4E2A-8231-0A69DA5F724C}"/>
                </a:ext>
              </a:extLst>
            </p:cNvPr>
            <p:cNvGrpSpPr/>
            <p:nvPr/>
          </p:nvGrpSpPr>
          <p:grpSpPr>
            <a:xfrm>
              <a:off x="5354776" y="3490590"/>
              <a:ext cx="590843" cy="590843"/>
              <a:chOff x="2104333" y="3973503"/>
              <a:chExt cx="590843" cy="59084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5AE0EE3-9661-4C6F-ADC4-077398C48046}"/>
                  </a:ext>
                </a:extLst>
              </p:cNvPr>
              <p:cNvSpPr/>
              <p:nvPr/>
            </p:nvSpPr>
            <p:spPr>
              <a:xfrm>
                <a:off x="2104333" y="3973503"/>
                <a:ext cx="590843" cy="590843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57F470A-7B84-4927-A997-88689E4AF3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2207120" y="4071147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A92B0B5-E457-4DE4-8883-9CD312B99079}"/>
                  </a:ext>
                </a:extLst>
              </p:cNvPr>
              <p:cNvCxnSpPr>
                <a:cxnSpLocks/>
                <a:stCxn id="47" idx="2"/>
                <a:endCxn id="47" idx="6"/>
              </p:cNvCxnSpPr>
              <p:nvPr/>
            </p:nvCxnSpPr>
            <p:spPr>
              <a:xfrm>
                <a:off x="2104333" y="4268925"/>
                <a:ext cx="5908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2A9EE8-EE8A-4053-8D3B-1B128B5ED7DB}"/>
                </a:ext>
              </a:extLst>
            </p:cNvPr>
            <p:cNvGrpSpPr/>
            <p:nvPr/>
          </p:nvGrpSpPr>
          <p:grpSpPr>
            <a:xfrm>
              <a:off x="4428608" y="3481597"/>
              <a:ext cx="590843" cy="590843"/>
              <a:chOff x="1333143" y="4994238"/>
              <a:chExt cx="590843" cy="590843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0C9984B-5C61-4E06-86BA-D4A02540C5C7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7F2FB62-49D9-4F32-B3B2-4B1BB24E25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C1AC26-D66A-40CC-B4F1-741F5AE2931C}"/>
                  </a:ext>
                </a:extLst>
              </p:cNvPr>
              <p:cNvCxnSpPr>
                <a:cxnSpLocks/>
                <a:endCxn id="49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26092E9-CE5D-460D-8312-6A8337CAC0B1}"/>
                </a:ext>
              </a:extLst>
            </p:cNvPr>
            <p:cNvGrpSpPr/>
            <p:nvPr/>
          </p:nvGrpSpPr>
          <p:grpSpPr>
            <a:xfrm>
              <a:off x="3439567" y="3481596"/>
              <a:ext cx="590843" cy="590843"/>
              <a:chOff x="1333143" y="4994238"/>
              <a:chExt cx="590843" cy="59084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2F3744E-0F63-4768-8997-3E70FFC808DE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75096E94-6DDF-4B06-AB67-8A243385F3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95CCC5E-87E3-4CA6-9698-5A6759975840}"/>
                  </a:ext>
                </a:extLst>
              </p:cNvPr>
              <p:cNvCxnSpPr>
                <a:cxnSpLocks/>
                <a:endCxn id="60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3A6DB5F-BAE1-45C8-A003-7CC31933226B}"/>
                </a:ext>
              </a:extLst>
            </p:cNvPr>
            <p:cNvGrpSpPr/>
            <p:nvPr/>
          </p:nvGrpSpPr>
          <p:grpSpPr>
            <a:xfrm>
              <a:off x="6209746" y="3481595"/>
              <a:ext cx="590843" cy="590843"/>
              <a:chOff x="1333143" y="4994238"/>
              <a:chExt cx="590843" cy="59084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6CB645E-38B8-461B-B3B5-8797FF38E26C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313AEDF-DBE4-43AB-8669-3C6564C23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8DBF4BA-6BCA-4453-8ED6-C37CB0DC46AE}"/>
                  </a:ext>
                </a:extLst>
              </p:cNvPr>
              <p:cNvCxnSpPr>
                <a:cxnSpLocks/>
                <a:endCxn id="64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D79FDE-08EE-461F-A6DD-C6EB5F7836DE}"/>
              </a:ext>
            </a:extLst>
          </p:cNvPr>
          <p:cNvGrpSpPr/>
          <p:nvPr/>
        </p:nvGrpSpPr>
        <p:grpSpPr>
          <a:xfrm>
            <a:off x="7818938" y="2701207"/>
            <a:ext cx="590843" cy="590843"/>
            <a:chOff x="2108928" y="3973503"/>
            <a:chExt cx="590843" cy="59084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2FC1D4A-0CCA-4B17-A8F4-DA33A7860F71}"/>
                </a:ext>
              </a:extLst>
            </p:cNvPr>
            <p:cNvSpPr/>
            <p:nvPr/>
          </p:nvSpPr>
          <p:spPr>
            <a:xfrm>
              <a:off x="2108928" y="3973503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466EDC3-3312-46E3-B46B-B5CFD09F1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211715" y="4071147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7ADC3D-3B6B-4033-80D6-C1AC9A167060}"/>
                </a:ext>
              </a:extLst>
            </p:cNvPr>
            <p:cNvCxnSpPr>
              <a:cxnSpLocks/>
              <a:stCxn id="68" idx="2"/>
              <a:endCxn id="68" idx="6"/>
            </p:cNvCxnSpPr>
            <p:nvPr/>
          </p:nvCxnSpPr>
          <p:spPr>
            <a:xfrm>
              <a:off x="2108928" y="4268925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9ED975-6416-4FB0-9F97-BD5DAB4D8AAA}"/>
              </a:ext>
            </a:extLst>
          </p:cNvPr>
          <p:cNvGrpSpPr/>
          <p:nvPr/>
        </p:nvGrpSpPr>
        <p:grpSpPr>
          <a:xfrm>
            <a:off x="9292934" y="2071877"/>
            <a:ext cx="584512" cy="2975796"/>
            <a:chOff x="1646832" y="2071877"/>
            <a:chExt cx="584512" cy="2975796"/>
          </a:xfrm>
          <a:solidFill>
            <a:schemeClr val="bg1"/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4DF041D-B02A-4C40-8F81-658052DDDB30}"/>
                </a:ext>
              </a:extLst>
            </p:cNvPr>
            <p:cNvSpPr/>
            <p:nvPr/>
          </p:nvSpPr>
          <p:spPr>
            <a:xfrm>
              <a:off x="1646832" y="2071877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4CAE1C4-1E5E-4841-A678-A6393AE88FFC}"/>
                </a:ext>
              </a:extLst>
            </p:cNvPr>
            <p:cNvSpPr/>
            <p:nvPr/>
          </p:nvSpPr>
          <p:spPr>
            <a:xfrm>
              <a:off x="1646832" y="4456830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8DEB3B-14F8-4368-B364-7DE334E1ECF8}"/>
              </a:ext>
            </a:extLst>
          </p:cNvPr>
          <p:cNvGrpSpPr/>
          <p:nvPr/>
        </p:nvGrpSpPr>
        <p:grpSpPr>
          <a:xfrm>
            <a:off x="1394107" y="2071877"/>
            <a:ext cx="676112" cy="2975796"/>
            <a:chOff x="1646832" y="2071877"/>
            <a:chExt cx="676112" cy="297579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16DE2C-C60A-485C-96B4-3E980FE17848}"/>
                </a:ext>
              </a:extLst>
            </p:cNvPr>
            <p:cNvGrpSpPr/>
            <p:nvPr/>
          </p:nvGrpSpPr>
          <p:grpSpPr>
            <a:xfrm>
              <a:off x="1646832" y="2071877"/>
              <a:ext cx="584512" cy="2975796"/>
              <a:chOff x="1646832" y="2071877"/>
              <a:chExt cx="584512" cy="2975796"/>
            </a:xfrm>
            <a:solidFill>
              <a:schemeClr val="bg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026173D-F06F-4718-8B82-E0A74EC11217}"/>
                  </a:ext>
                </a:extLst>
              </p:cNvPr>
              <p:cNvSpPr/>
              <p:nvPr/>
            </p:nvSpPr>
            <p:spPr>
              <a:xfrm>
                <a:off x="1646832" y="2071877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7C933E9-E60E-4D0C-882F-E0EA1A12942D}"/>
                  </a:ext>
                </a:extLst>
              </p:cNvPr>
              <p:cNvSpPr/>
              <p:nvPr/>
            </p:nvSpPr>
            <p:spPr>
              <a:xfrm>
                <a:off x="1646832" y="4456830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5EE796E-0C0C-45B2-864A-25C525E5C30F}"/>
                </a:ext>
              </a:extLst>
            </p:cNvPr>
            <p:cNvSpPr txBox="1"/>
            <p:nvPr/>
          </p:nvSpPr>
          <p:spPr>
            <a:xfrm>
              <a:off x="1730042" y="4567585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t-1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EB78CB-489B-470B-8CE3-A84B03F1AFF2}"/>
                </a:ext>
              </a:extLst>
            </p:cNvPr>
            <p:cNvSpPr txBox="1"/>
            <p:nvPr/>
          </p:nvSpPr>
          <p:spPr>
            <a:xfrm>
              <a:off x="1738432" y="2164100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t-1</a:t>
              </a: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C19D62-532D-45CA-879D-E6BF3303F9C3}"/>
              </a:ext>
            </a:extLst>
          </p:cNvPr>
          <p:cNvCxnSpPr>
            <a:cxnSpLocks/>
            <a:stCxn id="60" idx="0"/>
            <a:endCxn id="16" idx="2"/>
          </p:cNvCxnSpPr>
          <p:nvPr/>
        </p:nvCxnSpPr>
        <p:spPr>
          <a:xfrm flipH="1" flipV="1">
            <a:off x="4233767" y="2507958"/>
            <a:ext cx="3374" cy="11548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FEDC332-1F7F-4173-858C-C51966B749E9}"/>
              </a:ext>
            </a:extLst>
          </p:cNvPr>
          <p:cNvSpPr/>
          <p:nvPr/>
        </p:nvSpPr>
        <p:spPr>
          <a:xfrm>
            <a:off x="6012053" y="295159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03FF4FA-4ED4-453C-BD32-DE0E4E7E6149}"/>
              </a:ext>
            </a:extLst>
          </p:cNvPr>
          <p:cNvCxnSpPr>
            <a:cxnSpLocks/>
            <a:stCxn id="49" idx="0"/>
            <a:endCxn id="87" idx="1"/>
          </p:cNvCxnSpPr>
          <p:nvPr/>
        </p:nvCxnSpPr>
        <p:spPr>
          <a:xfrm rot="5400000" flipH="1" flipV="1">
            <a:off x="5333847" y="2984591"/>
            <a:ext cx="570540" cy="7858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300B7BF-6936-4C30-95BB-F2CD128526D6}"/>
              </a:ext>
            </a:extLst>
          </p:cNvPr>
          <p:cNvCxnSpPr>
            <a:cxnSpLocks/>
            <a:stCxn id="87" idx="0"/>
            <a:endCxn id="58" idx="2"/>
          </p:cNvCxnSpPr>
          <p:nvPr/>
        </p:nvCxnSpPr>
        <p:spPr>
          <a:xfrm flipV="1">
            <a:off x="6150628" y="2489426"/>
            <a:ext cx="0" cy="4621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B7FDB9-FEFA-419B-ABB6-2801C41254A6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6149350" y="3232917"/>
            <a:ext cx="3000" cy="4388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0CA59FB-58A8-4047-B3DB-32C1AFFB8921}"/>
              </a:ext>
            </a:extLst>
          </p:cNvPr>
          <p:cNvSpPr/>
          <p:nvPr/>
        </p:nvSpPr>
        <p:spPr>
          <a:xfrm>
            <a:off x="7974736" y="3817554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CE877D-A642-4A0E-A4B7-F6406035ADC4}"/>
              </a:ext>
            </a:extLst>
          </p:cNvPr>
          <p:cNvCxnSpPr>
            <a:cxnSpLocks/>
            <a:stCxn id="64" idx="6"/>
            <a:endCxn id="115" idx="1"/>
          </p:cNvCxnSpPr>
          <p:nvPr/>
        </p:nvCxnSpPr>
        <p:spPr>
          <a:xfrm flipV="1">
            <a:off x="7302741" y="3958215"/>
            <a:ext cx="67199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D241223-8BA1-4724-96D3-FF60C919D53E}"/>
              </a:ext>
            </a:extLst>
          </p:cNvPr>
          <p:cNvCxnSpPr>
            <a:cxnSpLocks/>
          </p:cNvCxnSpPr>
          <p:nvPr/>
        </p:nvCxnSpPr>
        <p:spPr>
          <a:xfrm>
            <a:off x="8129880" y="3297909"/>
            <a:ext cx="1" cy="5255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D29891-EA99-4D64-8D4B-509D89568278}"/>
              </a:ext>
            </a:extLst>
          </p:cNvPr>
          <p:cNvCxnSpPr>
            <a:cxnSpLocks/>
          </p:cNvCxnSpPr>
          <p:nvPr/>
        </p:nvCxnSpPr>
        <p:spPr>
          <a:xfrm>
            <a:off x="8122646" y="2367297"/>
            <a:ext cx="0" cy="3223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D7562F9-1FA0-423B-B83A-DF6C0B95E755}"/>
              </a:ext>
            </a:extLst>
          </p:cNvPr>
          <p:cNvCxnSpPr>
            <a:cxnSpLocks/>
            <a:stCxn id="115" idx="2"/>
          </p:cNvCxnSpPr>
          <p:nvPr/>
        </p:nvCxnSpPr>
        <p:spPr>
          <a:xfrm rot="16200000" flipH="1">
            <a:off x="8381109" y="3831077"/>
            <a:ext cx="651812" cy="11874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EBC8FB-5955-4173-9717-78CE7F3C2BD8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9877446" y="4752252"/>
            <a:ext cx="7415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B74E7D1-8B7A-4BD9-AFD7-3DEBA44BF924}"/>
              </a:ext>
            </a:extLst>
          </p:cNvPr>
          <p:cNvSpPr/>
          <p:nvPr/>
        </p:nvSpPr>
        <p:spPr>
          <a:xfrm>
            <a:off x="4691014" y="1760566"/>
            <a:ext cx="1958864" cy="270518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8806D0-8AE2-4124-87D0-53F0716DFFFD}"/>
              </a:ext>
            </a:extLst>
          </p:cNvPr>
          <p:cNvSpPr txBox="1"/>
          <p:nvPr/>
        </p:nvSpPr>
        <p:spPr>
          <a:xfrm>
            <a:off x="4771436" y="1829781"/>
            <a:ext cx="137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Gate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682F36-7E38-41CB-9379-51B836090E8E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289203" y="2367297"/>
            <a:ext cx="3003731" cy="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4B8FCB-1466-44D6-8F59-FA85DEB93994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9877446" y="2367299"/>
            <a:ext cx="709294" cy="25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AC05243-EFA3-4543-9B25-56822FFC4DD0}"/>
              </a:ext>
            </a:extLst>
          </p:cNvPr>
          <p:cNvCxnSpPr>
            <a:cxnSpLocks/>
          </p:cNvCxnSpPr>
          <p:nvPr/>
        </p:nvCxnSpPr>
        <p:spPr>
          <a:xfrm>
            <a:off x="482472" y="4738466"/>
            <a:ext cx="9116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15B54A7-DAD5-4800-96CA-9A11784341CE}"/>
              </a:ext>
            </a:extLst>
          </p:cNvPr>
          <p:cNvCxnSpPr>
            <a:cxnSpLocks/>
            <a:stCxn id="93" idx="0"/>
            <a:endCxn id="98" idx="4"/>
          </p:cNvCxnSpPr>
          <p:nvPr/>
        </p:nvCxnSpPr>
        <p:spPr>
          <a:xfrm flipH="1" flipV="1">
            <a:off x="2977931" y="4903826"/>
            <a:ext cx="1609" cy="8348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1D0754B-2D29-438C-ADBB-D07CA050FFC9}"/>
              </a:ext>
            </a:extLst>
          </p:cNvPr>
          <p:cNvSpPr/>
          <p:nvPr/>
        </p:nvSpPr>
        <p:spPr>
          <a:xfrm>
            <a:off x="2687284" y="5738626"/>
            <a:ext cx="584512" cy="5908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D612A69-A3E8-4E90-A5D3-5912462D6E4E}"/>
              </a:ext>
            </a:extLst>
          </p:cNvPr>
          <p:cNvCxnSpPr>
            <a:cxnSpLocks/>
          </p:cNvCxnSpPr>
          <p:nvPr/>
        </p:nvCxnSpPr>
        <p:spPr>
          <a:xfrm flipV="1">
            <a:off x="7023222" y="4253638"/>
            <a:ext cx="0" cy="5083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4E20B12-78B1-4110-9DF6-54EBB6E8DE49}"/>
              </a:ext>
            </a:extLst>
          </p:cNvPr>
          <p:cNvCxnSpPr>
            <a:cxnSpLocks/>
          </p:cNvCxnSpPr>
          <p:nvPr/>
        </p:nvCxnSpPr>
        <p:spPr>
          <a:xfrm flipV="1">
            <a:off x="4238355" y="4260158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148C5A0-7FEE-456B-BCCD-427F78D23E66}"/>
              </a:ext>
            </a:extLst>
          </p:cNvPr>
          <p:cNvCxnSpPr>
            <a:cxnSpLocks/>
          </p:cNvCxnSpPr>
          <p:nvPr/>
        </p:nvCxnSpPr>
        <p:spPr>
          <a:xfrm flipV="1">
            <a:off x="5226181" y="4252269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12BE7C8C-265B-4BD6-9362-9F13B8AAD3B2}"/>
              </a:ext>
            </a:extLst>
          </p:cNvPr>
          <p:cNvSpPr/>
          <p:nvPr/>
        </p:nvSpPr>
        <p:spPr>
          <a:xfrm>
            <a:off x="2824535" y="4597035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23B1E27-B334-4DA3-BB36-05248906FCDD}"/>
              </a:ext>
            </a:extLst>
          </p:cNvPr>
          <p:cNvCxnSpPr>
            <a:cxnSpLocks/>
          </p:cNvCxnSpPr>
          <p:nvPr/>
        </p:nvCxnSpPr>
        <p:spPr>
          <a:xfrm flipV="1">
            <a:off x="6161857" y="4253638"/>
            <a:ext cx="0" cy="4967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4B35AF1B-D357-4B3E-BDD6-2E4EAA529D62}"/>
              </a:ext>
            </a:extLst>
          </p:cNvPr>
          <p:cNvSpPr/>
          <p:nvPr/>
        </p:nvSpPr>
        <p:spPr>
          <a:xfrm>
            <a:off x="3528478" y="4581776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E3EC4D6-4D8C-4F1A-B15B-6855D2BE06A7}"/>
              </a:ext>
            </a:extLst>
          </p:cNvPr>
          <p:cNvCxnSpPr>
            <a:cxnSpLocks/>
          </p:cNvCxnSpPr>
          <p:nvPr/>
        </p:nvCxnSpPr>
        <p:spPr>
          <a:xfrm>
            <a:off x="3839864" y="4753552"/>
            <a:ext cx="3183001" cy="1581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63EA567-9281-412D-9E36-D79419C9FF45}"/>
              </a:ext>
            </a:extLst>
          </p:cNvPr>
          <p:cNvCxnSpPr>
            <a:cxnSpLocks/>
            <a:stCxn id="98" idx="6"/>
          </p:cNvCxnSpPr>
          <p:nvPr/>
        </p:nvCxnSpPr>
        <p:spPr>
          <a:xfrm>
            <a:off x="3131326" y="4750431"/>
            <a:ext cx="403078" cy="18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19B26E-589B-47D2-8128-FC3606BA5C90}"/>
              </a:ext>
            </a:extLst>
          </p:cNvPr>
          <p:cNvCxnSpPr>
            <a:cxnSpLocks/>
          </p:cNvCxnSpPr>
          <p:nvPr/>
        </p:nvCxnSpPr>
        <p:spPr>
          <a:xfrm>
            <a:off x="1978619" y="4748251"/>
            <a:ext cx="838101" cy="295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F991095-0743-44EB-97E2-4867A76FA482}"/>
              </a:ext>
            </a:extLst>
          </p:cNvPr>
          <p:cNvGrpSpPr/>
          <p:nvPr/>
        </p:nvGrpSpPr>
        <p:grpSpPr>
          <a:xfrm>
            <a:off x="2117791" y="378347"/>
            <a:ext cx="590843" cy="590843"/>
            <a:chOff x="2789679" y="3986695"/>
            <a:chExt cx="590843" cy="59084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E246E55-30A7-4D3D-8EAE-718DF76354F1}"/>
                </a:ext>
              </a:extLst>
            </p:cNvPr>
            <p:cNvSpPr/>
            <p:nvPr/>
          </p:nvSpPr>
          <p:spPr>
            <a:xfrm>
              <a:off x="2789679" y="3986695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7E73732-8368-4ABA-B5A3-9D0B99A7B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892466" y="4084339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80DE945-66A7-44AE-A2D4-6E2A1CF2B35B}"/>
                </a:ext>
              </a:extLst>
            </p:cNvPr>
            <p:cNvCxnSpPr>
              <a:cxnSpLocks/>
              <a:stCxn id="80" idx="2"/>
              <a:endCxn id="80" idx="6"/>
            </p:cNvCxnSpPr>
            <p:nvPr/>
          </p:nvCxnSpPr>
          <p:spPr>
            <a:xfrm>
              <a:off x="2789679" y="4282117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03BC04B-F371-4DD3-81FA-41E1E43FC935}"/>
              </a:ext>
            </a:extLst>
          </p:cNvPr>
          <p:cNvGrpSpPr/>
          <p:nvPr/>
        </p:nvGrpSpPr>
        <p:grpSpPr>
          <a:xfrm>
            <a:off x="395997" y="356162"/>
            <a:ext cx="590843" cy="590843"/>
            <a:chOff x="1333143" y="4994238"/>
            <a:chExt cx="590843" cy="590843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FB8EF75-0B45-4253-9125-3CD9D25CCBBB}"/>
                </a:ext>
              </a:extLst>
            </p:cNvPr>
            <p:cNvSpPr/>
            <p:nvPr/>
          </p:nvSpPr>
          <p:spPr>
            <a:xfrm>
              <a:off x="1333143" y="4994238"/>
              <a:ext cx="590843" cy="59084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67CA6E28-703A-43F2-8911-CA0FB073FC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435930" y="5091882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62D6807-7132-4F22-9846-217B93CBA16C}"/>
                </a:ext>
              </a:extLst>
            </p:cNvPr>
            <p:cNvCxnSpPr>
              <a:cxnSpLocks/>
              <a:endCxn id="99" idx="5"/>
            </p:cNvCxnSpPr>
            <p:nvPr/>
          </p:nvCxnSpPr>
          <p:spPr>
            <a:xfrm>
              <a:off x="1435930" y="5498554"/>
              <a:ext cx="4015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7FAB4E5F-9724-43B1-A40D-C0EDAF2E3CDF}"/>
              </a:ext>
            </a:extLst>
          </p:cNvPr>
          <p:cNvSpPr txBox="1"/>
          <p:nvPr/>
        </p:nvSpPr>
        <p:spPr>
          <a:xfrm>
            <a:off x="986840" y="362295"/>
            <a:ext cx="108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forget</a:t>
            </a:r>
          </a:p>
          <a:p>
            <a:r>
              <a:rPr lang="en-US" dirty="0"/>
              <a:t>1 = retain</a:t>
            </a:r>
          </a:p>
        </p:txBody>
      </p:sp>
      <p:graphicFrame>
        <p:nvGraphicFramePr>
          <p:cNvPr id="109" name="Table 6">
            <a:extLst>
              <a:ext uri="{FF2B5EF4-FFF2-40B4-BE49-F238E27FC236}">
                <a16:creationId xmlns:a16="http://schemas.microsoft.com/office/drawing/2014/main" id="{E883E416-510C-4FDC-8F85-C6CBFF67E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52923"/>
              </p:ext>
            </p:extLst>
          </p:nvPr>
        </p:nvGraphicFramePr>
        <p:xfrm>
          <a:off x="2712503" y="307552"/>
          <a:ext cx="13028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02103648"/>
                    </a:ext>
                  </a:extLst>
                </a:gridCol>
                <a:gridCol w="1094618">
                  <a:extLst>
                    <a:ext uri="{9D8B030D-6E8A-4147-A177-3AD203B41FA5}">
                      <a16:colId xmlns:a16="http://schemas.microsoft.com/office/drawing/2014/main" val="2627061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Signal Strength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38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440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CF23CFA-22B6-408A-8D2D-6BAE1A9EA6A3}"/>
              </a:ext>
            </a:extLst>
          </p:cNvPr>
          <p:cNvSpPr/>
          <p:nvPr/>
        </p:nvSpPr>
        <p:spPr>
          <a:xfrm>
            <a:off x="2363373" y="1584646"/>
            <a:ext cx="6762247" cy="39019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E097BD-9B58-45EE-8B19-FB3B55B61067}"/>
              </a:ext>
            </a:extLst>
          </p:cNvPr>
          <p:cNvCxnSpPr>
            <a:cxnSpLocks/>
          </p:cNvCxnSpPr>
          <p:nvPr/>
        </p:nvCxnSpPr>
        <p:spPr>
          <a:xfrm>
            <a:off x="3269176" y="2367297"/>
            <a:ext cx="27428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C8D9C-ADF7-4176-BF6C-0AF4689BE86B}"/>
              </a:ext>
            </a:extLst>
          </p:cNvPr>
          <p:cNvCxnSpPr>
            <a:cxnSpLocks/>
          </p:cNvCxnSpPr>
          <p:nvPr/>
        </p:nvCxnSpPr>
        <p:spPr>
          <a:xfrm>
            <a:off x="565182" y="2367298"/>
            <a:ext cx="353001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Long Short Term Memory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F84A8F-6C2A-433C-8827-6BAFB8691E26}"/>
              </a:ext>
            </a:extLst>
          </p:cNvPr>
          <p:cNvSpPr/>
          <p:nvPr/>
        </p:nvSpPr>
        <p:spPr>
          <a:xfrm>
            <a:off x="4095192" y="2226637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BC99631-B315-466D-87BF-F8751F6A2BFB}"/>
              </a:ext>
            </a:extLst>
          </p:cNvPr>
          <p:cNvSpPr/>
          <p:nvPr/>
        </p:nvSpPr>
        <p:spPr>
          <a:xfrm>
            <a:off x="6012053" y="220810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1AE041-311F-4C2C-96CD-762113ED76F4}"/>
              </a:ext>
            </a:extLst>
          </p:cNvPr>
          <p:cNvGrpSpPr/>
          <p:nvPr/>
        </p:nvGrpSpPr>
        <p:grpSpPr>
          <a:xfrm>
            <a:off x="3941719" y="3662794"/>
            <a:ext cx="3361022" cy="599838"/>
            <a:chOff x="3439567" y="3481595"/>
            <a:chExt cx="3361022" cy="59983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54828B-5B9A-4E2A-8231-0A69DA5F724C}"/>
                </a:ext>
              </a:extLst>
            </p:cNvPr>
            <p:cNvGrpSpPr/>
            <p:nvPr/>
          </p:nvGrpSpPr>
          <p:grpSpPr>
            <a:xfrm>
              <a:off x="5354776" y="3490590"/>
              <a:ext cx="590843" cy="590843"/>
              <a:chOff x="2104333" y="3973503"/>
              <a:chExt cx="590843" cy="59084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5AE0EE3-9661-4C6F-ADC4-077398C48046}"/>
                  </a:ext>
                </a:extLst>
              </p:cNvPr>
              <p:cNvSpPr/>
              <p:nvPr/>
            </p:nvSpPr>
            <p:spPr>
              <a:xfrm>
                <a:off x="2104333" y="3973503"/>
                <a:ext cx="590843" cy="590843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57F470A-7B84-4927-A997-88689E4AF3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2207120" y="4071147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A92B0B5-E457-4DE4-8883-9CD312B99079}"/>
                  </a:ext>
                </a:extLst>
              </p:cNvPr>
              <p:cNvCxnSpPr>
                <a:cxnSpLocks/>
                <a:stCxn id="47" idx="2"/>
                <a:endCxn id="47" idx="6"/>
              </p:cNvCxnSpPr>
              <p:nvPr/>
            </p:nvCxnSpPr>
            <p:spPr>
              <a:xfrm>
                <a:off x="2104333" y="4268925"/>
                <a:ext cx="5908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2A9EE8-EE8A-4053-8D3B-1B128B5ED7DB}"/>
                </a:ext>
              </a:extLst>
            </p:cNvPr>
            <p:cNvGrpSpPr/>
            <p:nvPr/>
          </p:nvGrpSpPr>
          <p:grpSpPr>
            <a:xfrm>
              <a:off x="4428608" y="3481597"/>
              <a:ext cx="590843" cy="590843"/>
              <a:chOff x="1333143" y="4994238"/>
              <a:chExt cx="590843" cy="590843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0C9984B-5C61-4E06-86BA-D4A02540C5C7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7F2FB62-49D9-4F32-B3B2-4B1BB24E25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C1AC26-D66A-40CC-B4F1-741F5AE2931C}"/>
                  </a:ext>
                </a:extLst>
              </p:cNvPr>
              <p:cNvCxnSpPr>
                <a:cxnSpLocks/>
                <a:endCxn id="49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26092E9-CE5D-460D-8312-6A8337CAC0B1}"/>
                </a:ext>
              </a:extLst>
            </p:cNvPr>
            <p:cNvGrpSpPr/>
            <p:nvPr/>
          </p:nvGrpSpPr>
          <p:grpSpPr>
            <a:xfrm>
              <a:off x="3439567" y="3481596"/>
              <a:ext cx="590843" cy="590843"/>
              <a:chOff x="1333143" y="4994238"/>
              <a:chExt cx="590843" cy="59084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2F3744E-0F63-4768-8997-3E70FFC808DE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75096E94-6DDF-4B06-AB67-8A243385F3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95CCC5E-87E3-4CA6-9698-5A6759975840}"/>
                  </a:ext>
                </a:extLst>
              </p:cNvPr>
              <p:cNvCxnSpPr>
                <a:cxnSpLocks/>
                <a:endCxn id="60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3A6DB5F-BAE1-45C8-A003-7CC31933226B}"/>
                </a:ext>
              </a:extLst>
            </p:cNvPr>
            <p:cNvGrpSpPr/>
            <p:nvPr/>
          </p:nvGrpSpPr>
          <p:grpSpPr>
            <a:xfrm>
              <a:off x="6209746" y="3481595"/>
              <a:ext cx="590843" cy="590843"/>
              <a:chOff x="1333143" y="4994238"/>
              <a:chExt cx="590843" cy="59084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6CB645E-38B8-461B-B3B5-8797FF38E26C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313AEDF-DBE4-43AB-8669-3C6564C23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8DBF4BA-6BCA-4453-8ED6-C37CB0DC46AE}"/>
                  </a:ext>
                </a:extLst>
              </p:cNvPr>
              <p:cNvCxnSpPr>
                <a:cxnSpLocks/>
                <a:endCxn id="64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D79FDE-08EE-461F-A6DD-C6EB5F7836DE}"/>
              </a:ext>
            </a:extLst>
          </p:cNvPr>
          <p:cNvGrpSpPr/>
          <p:nvPr/>
        </p:nvGrpSpPr>
        <p:grpSpPr>
          <a:xfrm>
            <a:off x="7818938" y="2701207"/>
            <a:ext cx="590843" cy="590843"/>
            <a:chOff x="2108928" y="3973503"/>
            <a:chExt cx="590843" cy="59084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2FC1D4A-0CCA-4B17-A8F4-DA33A7860F71}"/>
                </a:ext>
              </a:extLst>
            </p:cNvPr>
            <p:cNvSpPr/>
            <p:nvPr/>
          </p:nvSpPr>
          <p:spPr>
            <a:xfrm>
              <a:off x="2108928" y="3973503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466EDC3-3312-46E3-B46B-B5CFD09F1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211715" y="4071147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7ADC3D-3B6B-4033-80D6-C1AC9A167060}"/>
                </a:ext>
              </a:extLst>
            </p:cNvPr>
            <p:cNvCxnSpPr>
              <a:cxnSpLocks/>
              <a:stCxn id="68" idx="2"/>
              <a:endCxn id="68" idx="6"/>
            </p:cNvCxnSpPr>
            <p:nvPr/>
          </p:nvCxnSpPr>
          <p:spPr>
            <a:xfrm>
              <a:off x="2108928" y="4268925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9ED975-6416-4FB0-9F97-BD5DAB4D8AAA}"/>
              </a:ext>
            </a:extLst>
          </p:cNvPr>
          <p:cNvGrpSpPr/>
          <p:nvPr/>
        </p:nvGrpSpPr>
        <p:grpSpPr>
          <a:xfrm>
            <a:off x="9292934" y="2071877"/>
            <a:ext cx="584512" cy="2975796"/>
            <a:chOff x="1646832" y="2071877"/>
            <a:chExt cx="584512" cy="2975796"/>
          </a:xfrm>
          <a:solidFill>
            <a:schemeClr val="bg1"/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4DF041D-B02A-4C40-8F81-658052DDDB30}"/>
                </a:ext>
              </a:extLst>
            </p:cNvPr>
            <p:cNvSpPr/>
            <p:nvPr/>
          </p:nvSpPr>
          <p:spPr>
            <a:xfrm>
              <a:off x="1646832" y="2071877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4CAE1C4-1E5E-4841-A678-A6393AE88FFC}"/>
                </a:ext>
              </a:extLst>
            </p:cNvPr>
            <p:cNvSpPr/>
            <p:nvPr/>
          </p:nvSpPr>
          <p:spPr>
            <a:xfrm>
              <a:off x="1646832" y="4456830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8DEB3B-14F8-4368-B364-7DE334E1ECF8}"/>
              </a:ext>
            </a:extLst>
          </p:cNvPr>
          <p:cNvGrpSpPr/>
          <p:nvPr/>
        </p:nvGrpSpPr>
        <p:grpSpPr>
          <a:xfrm>
            <a:off x="1394107" y="2071877"/>
            <a:ext cx="676112" cy="2975796"/>
            <a:chOff x="1646832" y="2071877"/>
            <a:chExt cx="676112" cy="297579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16DE2C-C60A-485C-96B4-3E980FE17848}"/>
                </a:ext>
              </a:extLst>
            </p:cNvPr>
            <p:cNvGrpSpPr/>
            <p:nvPr/>
          </p:nvGrpSpPr>
          <p:grpSpPr>
            <a:xfrm>
              <a:off x="1646832" y="2071877"/>
              <a:ext cx="584512" cy="2975796"/>
              <a:chOff x="1646832" y="2071877"/>
              <a:chExt cx="584512" cy="2975796"/>
            </a:xfrm>
            <a:solidFill>
              <a:schemeClr val="bg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026173D-F06F-4718-8B82-E0A74EC11217}"/>
                  </a:ext>
                </a:extLst>
              </p:cNvPr>
              <p:cNvSpPr/>
              <p:nvPr/>
            </p:nvSpPr>
            <p:spPr>
              <a:xfrm>
                <a:off x="1646832" y="2071877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7C933E9-E60E-4D0C-882F-E0EA1A12942D}"/>
                  </a:ext>
                </a:extLst>
              </p:cNvPr>
              <p:cNvSpPr/>
              <p:nvPr/>
            </p:nvSpPr>
            <p:spPr>
              <a:xfrm>
                <a:off x="1646832" y="4456830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5EE796E-0C0C-45B2-864A-25C525E5C30F}"/>
                </a:ext>
              </a:extLst>
            </p:cNvPr>
            <p:cNvSpPr txBox="1"/>
            <p:nvPr/>
          </p:nvSpPr>
          <p:spPr>
            <a:xfrm>
              <a:off x="1730042" y="4567585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t-1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EB78CB-489B-470B-8CE3-A84B03F1AFF2}"/>
                </a:ext>
              </a:extLst>
            </p:cNvPr>
            <p:cNvSpPr txBox="1"/>
            <p:nvPr/>
          </p:nvSpPr>
          <p:spPr>
            <a:xfrm>
              <a:off x="1738432" y="2164100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t-1</a:t>
              </a: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C19D62-532D-45CA-879D-E6BF3303F9C3}"/>
              </a:ext>
            </a:extLst>
          </p:cNvPr>
          <p:cNvCxnSpPr>
            <a:cxnSpLocks/>
            <a:stCxn id="60" idx="0"/>
            <a:endCxn id="16" idx="2"/>
          </p:cNvCxnSpPr>
          <p:nvPr/>
        </p:nvCxnSpPr>
        <p:spPr>
          <a:xfrm flipH="1" flipV="1">
            <a:off x="4233767" y="2507958"/>
            <a:ext cx="3374" cy="11548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FEDC332-1F7F-4173-858C-C51966B749E9}"/>
              </a:ext>
            </a:extLst>
          </p:cNvPr>
          <p:cNvSpPr/>
          <p:nvPr/>
        </p:nvSpPr>
        <p:spPr>
          <a:xfrm>
            <a:off x="6012053" y="295159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03FF4FA-4ED4-453C-BD32-DE0E4E7E6149}"/>
              </a:ext>
            </a:extLst>
          </p:cNvPr>
          <p:cNvCxnSpPr>
            <a:cxnSpLocks/>
            <a:stCxn id="49" idx="0"/>
            <a:endCxn id="87" idx="1"/>
          </p:cNvCxnSpPr>
          <p:nvPr/>
        </p:nvCxnSpPr>
        <p:spPr>
          <a:xfrm rot="5400000" flipH="1" flipV="1">
            <a:off x="5333847" y="2984591"/>
            <a:ext cx="570540" cy="7858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300B7BF-6936-4C30-95BB-F2CD128526D6}"/>
              </a:ext>
            </a:extLst>
          </p:cNvPr>
          <p:cNvCxnSpPr>
            <a:cxnSpLocks/>
            <a:stCxn id="87" idx="0"/>
            <a:endCxn id="58" idx="2"/>
          </p:cNvCxnSpPr>
          <p:nvPr/>
        </p:nvCxnSpPr>
        <p:spPr>
          <a:xfrm flipV="1">
            <a:off x="6150628" y="2489426"/>
            <a:ext cx="0" cy="4621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B7FDB9-FEFA-419B-ABB6-2801C41254A6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6149350" y="3232917"/>
            <a:ext cx="3000" cy="4388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0CA59FB-58A8-4047-B3DB-32C1AFFB8921}"/>
              </a:ext>
            </a:extLst>
          </p:cNvPr>
          <p:cNvSpPr/>
          <p:nvPr/>
        </p:nvSpPr>
        <p:spPr>
          <a:xfrm>
            <a:off x="7974736" y="3817554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CE877D-A642-4A0E-A4B7-F6406035ADC4}"/>
              </a:ext>
            </a:extLst>
          </p:cNvPr>
          <p:cNvCxnSpPr>
            <a:cxnSpLocks/>
            <a:stCxn id="64" idx="6"/>
            <a:endCxn id="115" idx="1"/>
          </p:cNvCxnSpPr>
          <p:nvPr/>
        </p:nvCxnSpPr>
        <p:spPr>
          <a:xfrm flipV="1">
            <a:off x="7302741" y="3958215"/>
            <a:ext cx="67199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D241223-8BA1-4724-96D3-FF60C919D53E}"/>
              </a:ext>
            </a:extLst>
          </p:cNvPr>
          <p:cNvCxnSpPr>
            <a:cxnSpLocks/>
          </p:cNvCxnSpPr>
          <p:nvPr/>
        </p:nvCxnSpPr>
        <p:spPr>
          <a:xfrm>
            <a:off x="8129880" y="3297909"/>
            <a:ext cx="1" cy="5255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D29891-EA99-4D64-8D4B-509D89568278}"/>
              </a:ext>
            </a:extLst>
          </p:cNvPr>
          <p:cNvCxnSpPr>
            <a:cxnSpLocks/>
          </p:cNvCxnSpPr>
          <p:nvPr/>
        </p:nvCxnSpPr>
        <p:spPr>
          <a:xfrm>
            <a:off x="8122646" y="2367297"/>
            <a:ext cx="0" cy="3223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D7562F9-1FA0-423B-B83A-DF6C0B95E755}"/>
              </a:ext>
            </a:extLst>
          </p:cNvPr>
          <p:cNvCxnSpPr>
            <a:cxnSpLocks/>
            <a:stCxn id="115" idx="2"/>
          </p:cNvCxnSpPr>
          <p:nvPr/>
        </p:nvCxnSpPr>
        <p:spPr>
          <a:xfrm rot="16200000" flipH="1">
            <a:off x="8381109" y="3831077"/>
            <a:ext cx="651812" cy="11874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EBC8FB-5955-4173-9717-78CE7F3C2BD8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9877446" y="4752252"/>
            <a:ext cx="7415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B74E7D1-8B7A-4BD9-AFD7-3DEBA44BF924}"/>
              </a:ext>
            </a:extLst>
          </p:cNvPr>
          <p:cNvSpPr/>
          <p:nvPr/>
        </p:nvSpPr>
        <p:spPr>
          <a:xfrm>
            <a:off x="6616319" y="1760566"/>
            <a:ext cx="1958864" cy="270518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8806D0-8AE2-4124-87D0-53F0716DFFFD}"/>
              </a:ext>
            </a:extLst>
          </p:cNvPr>
          <p:cNvSpPr txBox="1"/>
          <p:nvPr/>
        </p:nvSpPr>
        <p:spPr>
          <a:xfrm>
            <a:off x="6696741" y="1829781"/>
            <a:ext cx="137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Gate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682F36-7E38-41CB-9379-51B836090E8E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289203" y="2367297"/>
            <a:ext cx="3003731" cy="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4B8FCB-1466-44D6-8F59-FA85DEB93994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9877446" y="2367299"/>
            <a:ext cx="709294" cy="25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886EC6E-7EE9-4773-A863-A9A8478C068C}"/>
              </a:ext>
            </a:extLst>
          </p:cNvPr>
          <p:cNvCxnSpPr>
            <a:cxnSpLocks/>
          </p:cNvCxnSpPr>
          <p:nvPr/>
        </p:nvCxnSpPr>
        <p:spPr>
          <a:xfrm>
            <a:off x="482472" y="4738466"/>
            <a:ext cx="9116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9E33C8C-83DE-4E85-AAC3-972538682930}"/>
              </a:ext>
            </a:extLst>
          </p:cNvPr>
          <p:cNvCxnSpPr>
            <a:cxnSpLocks/>
            <a:stCxn id="92" idx="0"/>
            <a:endCxn id="97" idx="4"/>
          </p:cNvCxnSpPr>
          <p:nvPr/>
        </p:nvCxnSpPr>
        <p:spPr>
          <a:xfrm flipH="1" flipV="1">
            <a:off x="2977931" y="4903826"/>
            <a:ext cx="1609" cy="8348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31508653-A9F7-44E9-8239-DDCDD39F0A48}"/>
              </a:ext>
            </a:extLst>
          </p:cNvPr>
          <p:cNvSpPr/>
          <p:nvPr/>
        </p:nvSpPr>
        <p:spPr>
          <a:xfrm>
            <a:off x="2687284" y="5738626"/>
            <a:ext cx="584512" cy="5908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6ADDF33-365C-4E0C-8401-17CCCFDC651F}"/>
              </a:ext>
            </a:extLst>
          </p:cNvPr>
          <p:cNvCxnSpPr>
            <a:cxnSpLocks/>
          </p:cNvCxnSpPr>
          <p:nvPr/>
        </p:nvCxnSpPr>
        <p:spPr>
          <a:xfrm flipV="1">
            <a:off x="7023222" y="4253638"/>
            <a:ext cx="0" cy="5083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88ECB69-C74D-44EC-9858-86707CB6805F}"/>
              </a:ext>
            </a:extLst>
          </p:cNvPr>
          <p:cNvCxnSpPr>
            <a:cxnSpLocks/>
          </p:cNvCxnSpPr>
          <p:nvPr/>
        </p:nvCxnSpPr>
        <p:spPr>
          <a:xfrm flipV="1">
            <a:off x="4238355" y="4260158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2623C78-171F-4790-B754-8858FB213D26}"/>
              </a:ext>
            </a:extLst>
          </p:cNvPr>
          <p:cNvCxnSpPr>
            <a:cxnSpLocks/>
          </p:cNvCxnSpPr>
          <p:nvPr/>
        </p:nvCxnSpPr>
        <p:spPr>
          <a:xfrm flipV="1">
            <a:off x="5226181" y="4252269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75A82DA-31EC-4A4B-8E58-359C6FAF5412}"/>
              </a:ext>
            </a:extLst>
          </p:cNvPr>
          <p:cNvSpPr/>
          <p:nvPr/>
        </p:nvSpPr>
        <p:spPr>
          <a:xfrm>
            <a:off x="2824535" y="4597035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F7C4B0A-FA84-49FE-A3C9-3DA881DF6E13}"/>
              </a:ext>
            </a:extLst>
          </p:cNvPr>
          <p:cNvCxnSpPr>
            <a:cxnSpLocks/>
          </p:cNvCxnSpPr>
          <p:nvPr/>
        </p:nvCxnSpPr>
        <p:spPr>
          <a:xfrm flipV="1">
            <a:off x="6161857" y="4253638"/>
            <a:ext cx="0" cy="4967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B2290ED-167B-419F-B79D-341BB74C85F6}"/>
              </a:ext>
            </a:extLst>
          </p:cNvPr>
          <p:cNvSpPr/>
          <p:nvPr/>
        </p:nvSpPr>
        <p:spPr>
          <a:xfrm>
            <a:off x="3528478" y="4581776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755F269-0BC2-4950-A887-8325E90BC0F8}"/>
              </a:ext>
            </a:extLst>
          </p:cNvPr>
          <p:cNvCxnSpPr>
            <a:cxnSpLocks/>
          </p:cNvCxnSpPr>
          <p:nvPr/>
        </p:nvCxnSpPr>
        <p:spPr>
          <a:xfrm>
            <a:off x="3839864" y="4753552"/>
            <a:ext cx="3183001" cy="1581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5180973-7C9B-4075-A275-5DE3D2C1F0C9}"/>
              </a:ext>
            </a:extLst>
          </p:cNvPr>
          <p:cNvCxnSpPr>
            <a:cxnSpLocks/>
            <a:stCxn id="97" idx="6"/>
          </p:cNvCxnSpPr>
          <p:nvPr/>
        </p:nvCxnSpPr>
        <p:spPr>
          <a:xfrm>
            <a:off x="3131326" y="4750431"/>
            <a:ext cx="403078" cy="18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6DAAC00-390F-4DAE-81D6-0BF4C548C10D}"/>
              </a:ext>
            </a:extLst>
          </p:cNvPr>
          <p:cNvCxnSpPr>
            <a:cxnSpLocks/>
          </p:cNvCxnSpPr>
          <p:nvPr/>
        </p:nvCxnSpPr>
        <p:spPr>
          <a:xfrm>
            <a:off x="1978619" y="4748251"/>
            <a:ext cx="838101" cy="295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3419290-951C-4B29-97C8-FA53AD4C5907}"/>
              </a:ext>
            </a:extLst>
          </p:cNvPr>
          <p:cNvGrpSpPr/>
          <p:nvPr/>
        </p:nvGrpSpPr>
        <p:grpSpPr>
          <a:xfrm>
            <a:off x="2117791" y="378347"/>
            <a:ext cx="590843" cy="590843"/>
            <a:chOff x="2789679" y="3986695"/>
            <a:chExt cx="590843" cy="59084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39826A0-B364-437E-A8A0-A2311DFD1222}"/>
                </a:ext>
              </a:extLst>
            </p:cNvPr>
            <p:cNvSpPr/>
            <p:nvPr/>
          </p:nvSpPr>
          <p:spPr>
            <a:xfrm>
              <a:off x="2789679" y="3986695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80FB65E4-5D7C-4BE6-A429-CAE4532F3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892466" y="4084339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FB8DA57-DF1F-49B0-A9E1-AE09F6798573}"/>
                </a:ext>
              </a:extLst>
            </p:cNvPr>
            <p:cNvCxnSpPr>
              <a:cxnSpLocks/>
              <a:stCxn id="80" idx="2"/>
              <a:endCxn id="80" idx="6"/>
            </p:cNvCxnSpPr>
            <p:nvPr/>
          </p:nvCxnSpPr>
          <p:spPr>
            <a:xfrm>
              <a:off x="2789679" y="4282117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7241105-83C7-4C9D-8476-082C5BFE5A97}"/>
              </a:ext>
            </a:extLst>
          </p:cNvPr>
          <p:cNvGrpSpPr/>
          <p:nvPr/>
        </p:nvGrpSpPr>
        <p:grpSpPr>
          <a:xfrm>
            <a:off x="395997" y="356162"/>
            <a:ext cx="590843" cy="590843"/>
            <a:chOff x="1333143" y="4994238"/>
            <a:chExt cx="590843" cy="590843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752C68A-46F0-44D1-8012-7CB3577FF9E7}"/>
                </a:ext>
              </a:extLst>
            </p:cNvPr>
            <p:cNvSpPr/>
            <p:nvPr/>
          </p:nvSpPr>
          <p:spPr>
            <a:xfrm>
              <a:off x="1333143" y="4994238"/>
              <a:ext cx="590843" cy="59084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5F226F9D-1BB0-43F4-8735-50CD6ED00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435930" y="5091882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5E564F1-903B-4E41-945F-1AB69FEF26FB}"/>
                </a:ext>
              </a:extLst>
            </p:cNvPr>
            <p:cNvCxnSpPr>
              <a:cxnSpLocks/>
              <a:endCxn id="102" idx="5"/>
            </p:cNvCxnSpPr>
            <p:nvPr/>
          </p:nvCxnSpPr>
          <p:spPr>
            <a:xfrm>
              <a:off x="1435930" y="5498554"/>
              <a:ext cx="4015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C96AB56-703E-42B3-BBAF-3D1F3E866FBA}"/>
              </a:ext>
            </a:extLst>
          </p:cNvPr>
          <p:cNvSpPr txBox="1"/>
          <p:nvPr/>
        </p:nvSpPr>
        <p:spPr>
          <a:xfrm>
            <a:off x="986840" y="362295"/>
            <a:ext cx="108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forget</a:t>
            </a:r>
          </a:p>
          <a:p>
            <a:r>
              <a:rPr lang="en-US" dirty="0"/>
              <a:t>1 = retain</a:t>
            </a:r>
          </a:p>
        </p:txBody>
      </p:sp>
      <p:graphicFrame>
        <p:nvGraphicFramePr>
          <p:cNvPr id="109" name="Table 6">
            <a:extLst>
              <a:ext uri="{FF2B5EF4-FFF2-40B4-BE49-F238E27FC236}">
                <a16:creationId xmlns:a16="http://schemas.microsoft.com/office/drawing/2014/main" id="{FABCF6B4-0037-4E0D-B292-B3DDECBF2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52923"/>
              </p:ext>
            </p:extLst>
          </p:nvPr>
        </p:nvGraphicFramePr>
        <p:xfrm>
          <a:off x="2712503" y="307552"/>
          <a:ext cx="13028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02103648"/>
                    </a:ext>
                  </a:extLst>
                </a:gridCol>
                <a:gridCol w="1094618">
                  <a:extLst>
                    <a:ext uri="{9D8B030D-6E8A-4147-A177-3AD203B41FA5}">
                      <a16:colId xmlns:a16="http://schemas.microsoft.com/office/drawing/2014/main" val="2627061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Signal Strength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38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00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449431"/>
                  </p:ext>
                </p:extLst>
              </p:nvPr>
            </p:nvGraphicFramePr>
            <p:xfrm>
              <a:off x="4019910" y="2405738"/>
              <a:ext cx="4771839" cy="1206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=1..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.05 ∗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449431"/>
                  </p:ext>
                </p:extLst>
              </p:nvPr>
            </p:nvGraphicFramePr>
            <p:xfrm>
              <a:off x="4019910" y="2405738"/>
              <a:ext cx="4771839" cy="1206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405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719" r="-291045" b="-44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719" r="-61602" b="-44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719" r="-905" b="-44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233333" r="-29104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233333" r="-616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233333" r="-90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69553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74881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3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18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21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688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  <a:endCxn id="176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  <a:stCxn id="153" idx="0"/>
              <a:endCxn id="206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  <a:endCxn id="206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  <a:stCxn id="169" idx="0"/>
              <a:endCxn id="206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  <a:stCxn id="170" idx="0"/>
              <a:endCxn id="206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  <a:stCxn id="170" idx="0"/>
              <a:endCxn id="176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3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3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stCxn id="161" idx="0"/>
              <a:endCxn id="191" idx="4"/>
            </p:cNvCxnSpPr>
            <p:nvPr/>
          </p:nvCxnSpPr>
          <p:spPr>
            <a:xfrm flipV="1">
              <a:off x="888624" y="4169779"/>
              <a:ext cx="1062745" cy="77890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2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53281" y="357830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760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CF23CFA-22B6-408A-8D2D-6BAE1A9EA6A3}"/>
              </a:ext>
            </a:extLst>
          </p:cNvPr>
          <p:cNvSpPr/>
          <p:nvPr/>
        </p:nvSpPr>
        <p:spPr>
          <a:xfrm>
            <a:off x="2363373" y="1584646"/>
            <a:ext cx="6762247" cy="39019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AF545C-4A51-4088-B170-CDC4AC71A356}"/>
              </a:ext>
            </a:extLst>
          </p:cNvPr>
          <p:cNvCxnSpPr>
            <a:cxnSpLocks/>
          </p:cNvCxnSpPr>
          <p:nvPr/>
        </p:nvCxnSpPr>
        <p:spPr>
          <a:xfrm flipH="1">
            <a:off x="547584" y="2283705"/>
            <a:ext cx="1002155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E097BD-9B58-45EE-8B19-FB3B55B61067}"/>
              </a:ext>
            </a:extLst>
          </p:cNvPr>
          <p:cNvCxnSpPr>
            <a:cxnSpLocks/>
          </p:cNvCxnSpPr>
          <p:nvPr/>
        </p:nvCxnSpPr>
        <p:spPr>
          <a:xfrm>
            <a:off x="3269176" y="2367297"/>
            <a:ext cx="27428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3C25FF-FC7B-4CE9-8CEB-AE233B0C4294}"/>
              </a:ext>
            </a:extLst>
          </p:cNvPr>
          <p:cNvCxnSpPr>
            <a:cxnSpLocks/>
          </p:cNvCxnSpPr>
          <p:nvPr/>
        </p:nvCxnSpPr>
        <p:spPr>
          <a:xfrm>
            <a:off x="482472" y="4738466"/>
            <a:ext cx="9116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C8D9C-ADF7-4176-BF6C-0AF4689BE86B}"/>
              </a:ext>
            </a:extLst>
          </p:cNvPr>
          <p:cNvCxnSpPr>
            <a:cxnSpLocks/>
          </p:cNvCxnSpPr>
          <p:nvPr/>
        </p:nvCxnSpPr>
        <p:spPr>
          <a:xfrm>
            <a:off x="565182" y="2367298"/>
            <a:ext cx="353001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Long Short Term Memory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F84A8F-6C2A-433C-8827-6BAFB8691E26}"/>
              </a:ext>
            </a:extLst>
          </p:cNvPr>
          <p:cNvSpPr/>
          <p:nvPr/>
        </p:nvSpPr>
        <p:spPr>
          <a:xfrm>
            <a:off x="4095192" y="2226637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4F339C-D744-4271-8EFF-49192877DB0F}"/>
              </a:ext>
            </a:extLst>
          </p:cNvPr>
          <p:cNvCxnSpPr>
            <a:cxnSpLocks/>
            <a:stCxn id="78" idx="0"/>
            <a:endCxn id="108" idx="4"/>
          </p:cNvCxnSpPr>
          <p:nvPr/>
        </p:nvCxnSpPr>
        <p:spPr>
          <a:xfrm flipH="1" flipV="1">
            <a:off x="2977931" y="4903826"/>
            <a:ext cx="1609" cy="8348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BC99631-B315-466D-87BF-F8751F6A2BFB}"/>
              </a:ext>
            </a:extLst>
          </p:cNvPr>
          <p:cNvSpPr/>
          <p:nvPr/>
        </p:nvSpPr>
        <p:spPr>
          <a:xfrm>
            <a:off x="6012053" y="220810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1AE041-311F-4C2C-96CD-762113ED76F4}"/>
              </a:ext>
            </a:extLst>
          </p:cNvPr>
          <p:cNvGrpSpPr/>
          <p:nvPr/>
        </p:nvGrpSpPr>
        <p:grpSpPr>
          <a:xfrm>
            <a:off x="3941719" y="3662794"/>
            <a:ext cx="3361022" cy="599838"/>
            <a:chOff x="3439567" y="3481595"/>
            <a:chExt cx="3361022" cy="59983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54828B-5B9A-4E2A-8231-0A69DA5F724C}"/>
                </a:ext>
              </a:extLst>
            </p:cNvPr>
            <p:cNvGrpSpPr/>
            <p:nvPr/>
          </p:nvGrpSpPr>
          <p:grpSpPr>
            <a:xfrm>
              <a:off x="5354776" y="3490590"/>
              <a:ext cx="590843" cy="590843"/>
              <a:chOff x="2104333" y="3973503"/>
              <a:chExt cx="590843" cy="59084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5AE0EE3-9661-4C6F-ADC4-077398C48046}"/>
                  </a:ext>
                </a:extLst>
              </p:cNvPr>
              <p:cNvSpPr/>
              <p:nvPr/>
            </p:nvSpPr>
            <p:spPr>
              <a:xfrm>
                <a:off x="2104333" y="3973503"/>
                <a:ext cx="590843" cy="590843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57F470A-7B84-4927-A997-88689E4AF3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2207120" y="4071147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A92B0B5-E457-4DE4-8883-9CD312B99079}"/>
                  </a:ext>
                </a:extLst>
              </p:cNvPr>
              <p:cNvCxnSpPr>
                <a:cxnSpLocks/>
                <a:stCxn id="47" idx="2"/>
                <a:endCxn id="47" idx="6"/>
              </p:cNvCxnSpPr>
              <p:nvPr/>
            </p:nvCxnSpPr>
            <p:spPr>
              <a:xfrm>
                <a:off x="2104333" y="4268925"/>
                <a:ext cx="5908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2A9EE8-EE8A-4053-8D3B-1B128B5ED7DB}"/>
                </a:ext>
              </a:extLst>
            </p:cNvPr>
            <p:cNvGrpSpPr/>
            <p:nvPr/>
          </p:nvGrpSpPr>
          <p:grpSpPr>
            <a:xfrm>
              <a:off x="4428608" y="3481597"/>
              <a:ext cx="590843" cy="590843"/>
              <a:chOff x="1333143" y="4994238"/>
              <a:chExt cx="590843" cy="590843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0C9984B-5C61-4E06-86BA-D4A02540C5C7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7F2FB62-49D9-4F32-B3B2-4B1BB24E25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C1AC26-D66A-40CC-B4F1-741F5AE2931C}"/>
                  </a:ext>
                </a:extLst>
              </p:cNvPr>
              <p:cNvCxnSpPr>
                <a:cxnSpLocks/>
                <a:endCxn id="49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26092E9-CE5D-460D-8312-6A8337CAC0B1}"/>
                </a:ext>
              </a:extLst>
            </p:cNvPr>
            <p:cNvGrpSpPr/>
            <p:nvPr/>
          </p:nvGrpSpPr>
          <p:grpSpPr>
            <a:xfrm>
              <a:off x="3439567" y="3481596"/>
              <a:ext cx="590843" cy="590843"/>
              <a:chOff x="1333143" y="4994238"/>
              <a:chExt cx="590843" cy="59084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2F3744E-0F63-4768-8997-3E70FFC808DE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75096E94-6DDF-4B06-AB67-8A243385F3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95CCC5E-87E3-4CA6-9698-5A6759975840}"/>
                  </a:ext>
                </a:extLst>
              </p:cNvPr>
              <p:cNvCxnSpPr>
                <a:cxnSpLocks/>
                <a:endCxn id="60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3A6DB5F-BAE1-45C8-A003-7CC31933226B}"/>
                </a:ext>
              </a:extLst>
            </p:cNvPr>
            <p:cNvGrpSpPr/>
            <p:nvPr/>
          </p:nvGrpSpPr>
          <p:grpSpPr>
            <a:xfrm>
              <a:off x="6209746" y="3481595"/>
              <a:ext cx="590843" cy="590843"/>
              <a:chOff x="1333143" y="4994238"/>
              <a:chExt cx="590843" cy="59084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6CB645E-38B8-461B-B3B5-8797FF38E26C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313AEDF-DBE4-43AB-8669-3C6564C23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8DBF4BA-6BCA-4453-8ED6-C37CB0DC46AE}"/>
                  </a:ext>
                </a:extLst>
              </p:cNvPr>
              <p:cNvCxnSpPr>
                <a:cxnSpLocks/>
                <a:endCxn id="64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D79FDE-08EE-461F-A6DD-C6EB5F7836DE}"/>
              </a:ext>
            </a:extLst>
          </p:cNvPr>
          <p:cNvGrpSpPr/>
          <p:nvPr/>
        </p:nvGrpSpPr>
        <p:grpSpPr>
          <a:xfrm>
            <a:off x="7818938" y="2701207"/>
            <a:ext cx="590843" cy="590843"/>
            <a:chOff x="2108928" y="3973503"/>
            <a:chExt cx="590843" cy="59084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2FC1D4A-0CCA-4B17-A8F4-DA33A7860F71}"/>
                </a:ext>
              </a:extLst>
            </p:cNvPr>
            <p:cNvSpPr/>
            <p:nvPr/>
          </p:nvSpPr>
          <p:spPr>
            <a:xfrm>
              <a:off x="2108928" y="3973503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466EDC3-3312-46E3-B46B-B5CFD09F1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211715" y="4071147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7ADC3D-3B6B-4033-80D6-C1AC9A167060}"/>
                </a:ext>
              </a:extLst>
            </p:cNvPr>
            <p:cNvCxnSpPr>
              <a:cxnSpLocks/>
              <a:stCxn id="68" idx="2"/>
              <a:endCxn id="68" idx="6"/>
            </p:cNvCxnSpPr>
            <p:nvPr/>
          </p:nvCxnSpPr>
          <p:spPr>
            <a:xfrm>
              <a:off x="2108928" y="4268925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9ED975-6416-4FB0-9F97-BD5DAB4D8AAA}"/>
              </a:ext>
            </a:extLst>
          </p:cNvPr>
          <p:cNvGrpSpPr/>
          <p:nvPr/>
        </p:nvGrpSpPr>
        <p:grpSpPr>
          <a:xfrm>
            <a:off x="9292934" y="2071877"/>
            <a:ext cx="584512" cy="2975796"/>
            <a:chOff x="1646832" y="2071877"/>
            <a:chExt cx="584512" cy="2975796"/>
          </a:xfrm>
          <a:solidFill>
            <a:schemeClr val="bg1"/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4DF041D-B02A-4C40-8F81-658052DDDB30}"/>
                </a:ext>
              </a:extLst>
            </p:cNvPr>
            <p:cNvSpPr/>
            <p:nvPr/>
          </p:nvSpPr>
          <p:spPr>
            <a:xfrm>
              <a:off x="1646832" y="2071877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4CAE1C4-1E5E-4841-A678-A6393AE88FFC}"/>
                </a:ext>
              </a:extLst>
            </p:cNvPr>
            <p:cNvSpPr/>
            <p:nvPr/>
          </p:nvSpPr>
          <p:spPr>
            <a:xfrm>
              <a:off x="1646832" y="4456830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sp>
        <p:nvSpPr>
          <p:cNvPr id="78" name="Oval 77">
            <a:extLst>
              <a:ext uri="{FF2B5EF4-FFF2-40B4-BE49-F238E27FC236}">
                <a16:creationId xmlns:a16="http://schemas.microsoft.com/office/drawing/2014/main" id="{394DADC9-E8BB-4310-8502-C6D066ADBDDE}"/>
              </a:ext>
            </a:extLst>
          </p:cNvPr>
          <p:cNvSpPr/>
          <p:nvPr/>
        </p:nvSpPr>
        <p:spPr>
          <a:xfrm>
            <a:off x="2687284" y="5738626"/>
            <a:ext cx="584512" cy="5908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8DEB3B-14F8-4368-B364-7DE334E1ECF8}"/>
              </a:ext>
            </a:extLst>
          </p:cNvPr>
          <p:cNvGrpSpPr/>
          <p:nvPr/>
        </p:nvGrpSpPr>
        <p:grpSpPr>
          <a:xfrm>
            <a:off x="1394107" y="2071877"/>
            <a:ext cx="676112" cy="2975796"/>
            <a:chOff x="1646832" y="2071877"/>
            <a:chExt cx="676112" cy="297579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16DE2C-C60A-485C-96B4-3E980FE17848}"/>
                </a:ext>
              </a:extLst>
            </p:cNvPr>
            <p:cNvGrpSpPr/>
            <p:nvPr/>
          </p:nvGrpSpPr>
          <p:grpSpPr>
            <a:xfrm>
              <a:off x="1646832" y="2071877"/>
              <a:ext cx="584512" cy="2975796"/>
              <a:chOff x="1646832" y="2071877"/>
              <a:chExt cx="584512" cy="2975796"/>
            </a:xfrm>
            <a:solidFill>
              <a:schemeClr val="bg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026173D-F06F-4718-8B82-E0A74EC11217}"/>
                  </a:ext>
                </a:extLst>
              </p:cNvPr>
              <p:cNvSpPr/>
              <p:nvPr/>
            </p:nvSpPr>
            <p:spPr>
              <a:xfrm>
                <a:off x="1646832" y="2071877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7C933E9-E60E-4D0C-882F-E0EA1A12942D}"/>
                  </a:ext>
                </a:extLst>
              </p:cNvPr>
              <p:cNvSpPr/>
              <p:nvPr/>
            </p:nvSpPr>
            <p:spPr>
              <a:xfrm>
                <a:off x="1646832" y="4456830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5EE796E-0C0C-45B2-864A-25C525E5C30F}"/>
                </a:ext>
              </a:extLst>
            </p:cNvPr>
            <p:cNvSpPr txBox="1"/>
            <p:nvPr/>
          </p:nvSpPr>
          <p:spPr>
            <a:xfrm>
              <a:off x="1730042" y="4567585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t-1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EB78CB-489B-470B-8CE3-A84B03F1AFF2}"/>
                </a:ext>
              </a:extLst>
            </p:cNvPr>
            <p:cNvSpPr txBox="1"/>
            <p:nvPr/>
          </p:nvSpPr>
          <p:spPr>
            <a:xfrm>
              <a:off x="1738432" y="2164100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t-1</a:t>
              </a: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C19D62-532D-45CA-879D-E6BF3303F9C3}"/>
              </a:ext>
            </a:extLst>
          </p:cNvPr>
          <p:cNvCxnSpPr>
            <a:cxnSpLocks/>
            <a:stCxn id="60" idx="0"/>
            <a:endCxn id="16" idx="2"/>
          </p:cNvCxnSpPr>
          <p:nvPr/>
        </p:nvCxnSpPr>
        <p:spPr>
          <a:xfrm flipH="1" flipV="1">
            <a:off x="4233767" y="2507958"/>
            <a:ext cx="3374" cy="11548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FEDC332-1F7F-4173-858C-C51966B749E9}"/>
              </a:ext>
            </a:extLst>
          </p:cNvPr>
          <p:cNvSpPr/>
          <p:nvPr/>
        </p:nvSpPr>
        <p:spPr>
          <a:xfrm>
            <a:off x="6012053" y="295159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03FF4FA-4ED4-453C-BD32-DE0E4E7E6149}"/>
              </a:ext>
            </a:extLst>
          </p:cNvPr>
          <p:cNvCxnSpPr>
            <a:cxnSpLocks/>
            <a:stCxn id="49" idx="0"/>
            <a:endCxn id="87" idx="1"/>
          </p:cNvCxnSpPr>
          <p:nvPr/>
        </p:nvCxnSpPr>
        <p:spPr>
          <a:xfrm rot="5400000" flipH="1" flipV="1">
            <a:off x="5333847" y="2984591"/>
            <a:ext cx="570540" cy="7858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8F6CA5F-2E7C-46E1-A21D-C677A236B745}"/>
              </a:ext>
            </a:extLst>
          </p:cNvPr>
          <p:cNvCxnSpPr>
            <a:cxnSpLocks/>
          </p:cNvCxnSpPr>
          <p:nvPr/>
        </p:nvCxnSpPr>
        <p:spPr>
          <a:xfrm flipV="1">
            <a:off x="7023222" y="4253638"/>
            <a:ext cx="0" cy="5083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1BABD4-6F7E-4360-B03D-4F6CBCAAD7BB}"/>
              </a:ext>
            </a:extLst>
          </p:cNvPr>
          <p:cNvCxnSpPr>
            <a:cxnSpLocks/>
          </p:cNvCxnSpPr>
          <p:nvPr/>
        </p:nvCxnSpPr>
        <p:spPr>
          <a:xfrm flipV="1">
            <a:off x="4238355" y="4260158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D3AAACD-9CAC-4A9C-BAAA-ACB14E5A3334}"/>
              </a:ext>
            </a:extLst>
          </p:cNvPr>
          <p:cNvCxnSpPr>
            <a:cxnSpLocks/>
          </p:cNvCxnSpPr>
          <p:nvPr/>
        </p:nvCxnSpPr>
        <p:spPr>
          <a:xfrm flipV="1">
            <a:off x="5226181" y="4252269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300B7BF-6936-4C30-95BB-F2CD128526D6}"/>
              </a:ext>
            </a:extLst>
          </p:cNvPr>
          <p:cNvCxnSpPr>
            <a:cxnSpLocks/>
            <a:stCxn id="87" idx="0"/>
            <a:endCxn id="58" idx="2"/>
          </p:cNvCxnSpPr>
          <p:nvPr/>
        </p:nvCxnSpPr>
        <p:spPr>
          <a:xfrm flipV="1">
            <a:off x="6150628" y="2489426"/>
            <a:ext cx="0" cy="4621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B7FDB9-FEFA-419B-ABB6-2801C41254A6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6149350" y="3232917"/>
            <a:ext cx="3000" cy="4388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FF650416-177E-481B-9EB6-0BF6D5C80075}"/>
              </a:ext>
            </a:extLst>
          </p:cNvPr>
          <p:cNvSpPr/>
          <p:nvPr/>
        </p:nvSpPr>
        <p:spPr>
          <a:xfrm>
            <a:off x="2824535" y="4597035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0CA59FB-58A8-4047-B3DB-32C1AFFB8921}"/>
              </a:ext>
            </a:extLst>
          </p:cNvPr>
          <p:cNvSpPr/>
          <p:nvPr/>
        </p:nvSpPr>
        <p:spPr>
          <a:xfrm>
            <a:off x="7974736" y="3817554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CE877D-A642-4A0E-A4B7-F6406035ADC4}"/>
              </a:ext>
            </a:extLst>
          </p:cNvPr>
          <p:cNvCxnSpPr>
            <a:cxnSpLocks/>
            <a:stCxn id="64" idx="6"/>
            <a:endCxn id="115" idx="1"/>
          </p:cNvCxnSpPr>
          <p:nvPr/>
        </p:nvCxnSpPr>
        <p:spPr>
          <a:xfrm flipV="1">
            <a:off x="7302741" y="3958215"/>
            <a:ext cx="67199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D241223-8BA1-4724-96D3-FF60C919D53E}"/>
              </a:ext>
            </a:extLst>
          </p:cNvPr>
          <p:cNvCxnSpPr>
            <a:cxnSpLocks/>
          </p:cNvCxnSpPr>
          <p:nvPr/>
        </p:nvCxnSpPr>
        <p:spPr>
          <a:xfrm>
            <a:off x="8129880" y="3297909"/>
            <a:ext cx="1" cy="5255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D29891-EA99-4D64-8D4B-509D89568278}"/>
              </a:ext>
            </a:extLst>
          </p:cNvPr>
          <p:cNvCxnSpPr>
            <a:cxnSpLocks/>
          </p:cNvCxnSpPr>
          <p:nvPr/>
        </p:nvCxnSpPr>
        <p:spPr>
          <a:xfrm>
            <a:off x="8122646" y="2367297"/>
            <a:ext cx="0" cy="3223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D7562F9-1FA0-423B-B83A-DF6C0B95E755}"/>
              </a:ext>
            </a:extLst>
          </p:cNvPr>
          <p:cNvCxnSpPr>
            <a:cxnSpLocks/>
            <a:stCxn id="115" idx="2"/>
          </p:cNvCxnSpPr>
          <p:nvPr/>
        </p:nvCxnSpPr>
        <p:spPr>
          <a:xfrm rot="16200000" flipH="1">
            <a:off x="8381109" y="3831077"/>
            <a:ext cx="651812" cy="11874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EBC8FB-5955-4173-9717-78CE7F3C2BD8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9877446" y="4752252"/>
            <a:ext cx="7415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682F36-7E38-41CB-9379-51B836090E8E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289203" y="2367297"/>
            <a:ext cx="3003731" cy="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4B8FCB-1466-44D6-8F59-FA85DEB93994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9877446" y="2367299"/>
            <a:ext cx="709294" cy="25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F172992-3ECB-4021-83E5-6C727DE96705}"/>
              </a:ext>
            </a:extLst>
          </p:cNvPr>
          <p:cNvCxnSpPr>
            <a:cxnSpLocks/>
          </p:cNvCxnSpPr>
          <p:nvPr/>
        </p:nvCxnSpPr>
        <p:spPr>
          <a:xfrm flipV="1">
            <a:off x="6161857" y="4253638"/>
            <a:ext cx="0" cy="4967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9DB0220-B631-447C-B83B-EB9DE44011C2}"/>
              </a:ext>
            </a:extLst>
          </p:cNvPr>
          <p:cNvSpPr/>
          <p:nvPr/>
        </p:nvSpPr>
        <p:spPr>
          <a:xfrm>
            <a:off x="3528478" y="4581776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93E7695-0CC8-4489-B477-BEED04585D9E}"/>
              </a:ext>
            </a:extLst>
          </p:cNvPr>
          <p:cNvCxnSpPr>
            <a:cxnSpLocks/>
          </p:cNvCxnSpPr>
          <p:nvPr/>
        </p:nvCxnSpPr>
        <p:spPr>
          <a:xfrm>
            <a:off x="3839864" y="4753552"/>
            <a:ext cx="3183001" cy="1581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60C8A91-80F9-4C72-8E01-580DE786802F}"/>
              </a:ext>
            </a:extLst>
          </p:cNvPr>
          <p:cNvCxnSpPr>
            <a:cxnSpLocks/>
            <a:stCxn id="108" idx="6"/>
          </p:cNvCxnSpPr>
          <p:nvPr/>
        </p:nvCxnSpPr>
        <p:spPr>
          <a:xfrm>
            <a:off x="3131326" y="4750431"/>
            <a:ext cx="403078" cy="18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C6587B8-675C-4E87-8A2F-CE7F44F189BE}"/>
              </a:ext>
            </a:extLst>
          </p:cNvPr>
          <p:cNvCxnSpPr>
            <a:cxnSpLocks/>
          </p:cNvCxnSpPr>
          <p:nvPr/>
        </p:nvCxnSpPr>
        <p:spPr>
          <a:xfrm>
            <a:off x="1978619" y="4748251"/>
            <a:ext cx="838101" cy="295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4E1A721-824D-4B6E-BD98-C4DDAB381C5D}"/>
              </a:ext>
            </a:extLst>
          </p:cNvPr>
          <p:cNvGrpSpPr/>
          <p:nvPr/>
        </p:nvGrpSpPr>
        <p:grpSpPr>
          <a:xfrm>
            <a:off x="2117791" y="378347"/>
            <a:ext cx="590843" cy="590843"/>
            <a:chOff x="2789679" y="3986695"/>
            <a:chExt cx="590843" cy="590843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164FAA7-3585-4E6A-B740-0D983DF4D3EF}"/>
                </a:ext>
              </a:extLst>
            </p:cNvPr>
            <p:cNvSpPr/>
            <p:nvPr/>
          </p:nvSpPr>
          <p:spPr>
            <a:xfrm>
              <a:off x="2789679" y="3986695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79473185-33A1-42ED-A4D6-C8B7E99A4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892466" y="4084339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0FB0DB9-151C-4765-B177-EB527C85FBAC}"/>
                </a:ext>
              </a:extLst>
            </p:cNvPr>
            <p:cNvCxnSpPr>
              <a:cxnSpLocks/>
              <a:stCxn id="86" idx="2"/>
              <a:endCxn id="86" idx="6"/>
            </p:cNvCxnSpPr>
            <p:nvPr/>
          </p:nvCxnSpPr>
          <p:spPr>
            <a:xfrm>
              <a:off x="2789679" y="4282117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93A44E4-113B-48F6-8B7E-632CBFFF905F}"/>
              </a:ext>
            </a:extLst>
          </p:cNvPr>
          <p:cNvGrpSpPr/>
          <p:nvPr/>
        </p:nvGrpSpPr>
        <p:grpSpPr>
          <a:xfrm>
            <a:off x="395997" y="356162"/>
            <a:ext cx="590843" cy="590843"/>
            <a:chOff x="1333143" y="4994238"/>
            <a:chExt cx="590843" cy="59084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ACBE3F6-CB9E-4D71-8B7F-EEAD8B58D5CA}"/>
                </a:ext>
              </a:extLst>
            </p:cNvPr>
            <p:cNvSpPr/>
            <p:nvPr/>
          </p:nvSpPr>
          <p:spPr>
            <a:xfrm>
              <a:off x="1333143" y="4994238"/>
              <a:ext cx="590843" cy="59084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D5A2A2BE-4136-4884-BBD6-C9C67C291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435930" y="5091882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1E9C6CB-DE27-4B69-B7FD-2A6BE536CB56}"/>
                </a:ext>
              </a:extLst>
            </p:cNvPr>
            <p:cNvCxnSpPr>
              <a:cxnSpLocks/>
              <a:endCxn id="103" idx="5"/>
            </p:cNvCxnSpPr>
            <p:nvPr/>
          </p:nvCxnSpPr>
          <p:spPr>
            <a:xfrm>
              <a:off x="1435930" y="5498554"/>
              <a:ext cx="4015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4524070C-D11B-4B61-A1B2-6BF90B1588E9}"/>
              </a:ext>
            </a:extLst>
          </p:cNvPr>
          <p:cNvSpPr txBox="1"/>
          <p:nvPr/>
        </p:nvSpPr>
        <p:spPr>
          <a:xfrm>
            <a:off x="986840" y="362295"/>
            <a:ext cx="108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forget</a:t>
            </a:r>
          </a:p>
          <a:p>
            <a:r>
              <a:rPr lang="en-US" dirty="0"/>
              <a:t>1 = retain</a:t>
            </a:r>
          </a:p>
        </p:txBody>
      </p:sp>
      <p:graphicFrame>
        <p:nvGraphicFramePr>
          <p:cNvPr id="109" name="Table 6">
            <a:extLst>
              <a:ext uri="{FF2B5EF4-FFF2-40B4-BE49-F238E27FC236}">
                <a16:creationId xmlns:a16="http://schemas.microsoft.com/office/drawing/2014/main" id="{53C4663C-6D75-4A4E-B78E-48AD22920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52923"/>
              </p:ext>
            </p:extLst>
          </p:nvPr>
        </p:nvGraphicFramePr>
        <p:xfrm>
          <a:off x="2712503" y="307552"/>
          <a:ext cx="13028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02103648"/>
                    </a:ext>
                  </a:extLst>
                </a:gridCol>
                <a:gridCol w="1094618">
                  <a:extLst>
                    <a:ext uri="{9D8B030D-6E8A-4147-A177-3AD203B41FA5}">
                      <a16:colId xmlns:a16="http://schemas.microsoft.com/office/drawing/2014/main" val="2627061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Signal Strength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38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5661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Long Short Term Memory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DEA9D-ABC4-4B4C-B949-52204B9C4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59" y="1025120"/>
            <a:ext cx="8897403" cy="2468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3C3D8F-6572-4FE2-864A-FE4FD4EFA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59" y="3607535"/>
            <a:ext cx="9080948" cy="26967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C2726E-073A-49BC-B02E-51A4B1DC6602}"/>
              </a:ext>
            </a:extLst>
          </p:cNvPr>
          <p:cNvSpPr txBox="1"/>
          <p:nvPr/>
        </p:nvSpPr>
        <p:spPr>
          <a:xfrm>
            <a:off x="1592159" y="6229257"/>
            <a:ext cx="61113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CS 230 - Recurrent Neural Networks </a:t>
            </a:r>
            <a:r>
              <a:rPr lang="en-US" sz="800" dirty="0" err="1">
                <a:hlinkClick r:id="rId4"/>
              </a:rPr>
              <a:t>Cheatsheet</a:t>
            </a:r>
            <a:r>
              <a:rPr lang="en-US" sz="800" dirty="0">
                <a:hlinkClick r:id="rId4"/>
              </a:rPr>
              <a:t> (stanford.edu)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704848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95AA46-D09A-495E-A7CB-F0FFDE20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4452"/>
            <a:ext cx="10515600" cy="546251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Backpropagation Example With Numbers Step by Step – A Not So Random Walk</a:t>
            </a:r>
            <a:endParaRPr lang="en-US" dirty="0"/>
          </a:p>
          <a:p>
            <a:r>
              <a:rPr lang="en-US" dirty="0">
                <a:hlinkClick r:id="rId3"/>
              </a:rPr>
              <a:t>cs231n_2019_lecture04.pdf (stanford.edu)</a:t>
            </a:r>
            <a:endParaRPr lang="en-US" dirty="0"/>
          </a:p>
          <a:p>
            <a:r>
              <a:rPr lang="en-US" dirty="0">
                <a:hlinkClick r:id="rId4"/>
              </a:rPr>
              <a:t>cs231n_2019_lecture10.pdf (stanford.edu)</a:t>
            </a:r>
            <a:endParaRPr lang="en-US" dirty="0"/>
          </a:p>
          <a:p>
            <a:r>
              <a:rPr lang="en-US" dirty="0">
                <a:hlinkClick r:id="rId5"/>
              </a:rPr>
              <a:t>cs231n_2017_lecture10.pdf (stanford.edu)</a:t>
            </a:r>
            <a:endParaRPr lang="en-US" dirty="0"/>
          </a:p>
          <a:p>
            <a:r>
              <a:rPr lang="en-US" dirty="0">
                <a:hlinkClick r:id="rId6"/>
              </a:rPr>
              <a:t>The Unreasonable Effectiveness of Recurrent Neural Networks (karpathy.github.io)</a:t>
            </a:r>
            <a:endParaRPr lang="en-US" dirty="0"/>
          </a:p>
          <a:p>
            <a:r>
              <a:rPr lang="en-US" dirty="0">
                <a:hlinkClick r:id="rId7"/>
              </a:rPr>
              <a:t>The Basics of Recurrent Neural Networks (RNNs) | by Ben </a:t>
            </a:r>
            <a:r>
              <a:rPr lang="en-US" dirty="0" err="1">
                <a:hlinkClick r:id="rId7"/>
              </a:rPr>
              <a:t>Khuong</a:t>
            </a:r>
            <a:r>
              <a:rPr lang="en-US" dirty="0">
                <a:hlinkClick r:id="rId7"/>
              </a:rPr>
              <a:t> | Towards AI</a:t>
            </a:r>
            <a:endParaRPr lang="en-US" dirty="0"/>
          </a:p>
          <a:p>
            <a:r>
              <a:rPr lang="en-US" dirty="0">
                <a:hlinkClick r:id="rId8"/>
              </a:rPr>
              <a:t>Illustrated Guide to Recurrent Neural Networks | by Michael Phi | Towards Data Science</a:t>
            </a:r>
            <a:endParaRPr lang="en-US" dirty="0"/>
          </a:p>
          <a:p>
            <a:r>
              <a:rPr lang="en-US" dirty="0">
                <a:hlinkClick r:id="rId9"/>
              </a:rPr>
              <a:t>Illustrated Guide to LSTM’s and GRU’s: A step by step explanation | by Michael Phi | Towards Data Science</a:t>
            </a:r>
            <a:endParaRPr lang="en-US" dirty="0"/>
          </a:p>
          <a:p>
            <a:r>
              <a:rPr lang="en-US" dirty="0">
                <a:hlinkClick r:id="rId9"/>
              </a:rPr>
              <a:t>Medium (towardsdatascience.com)</a:t>
            </a:r>
            <a:endParaRPr lang="en-US" dirty="0"/>
          </a:p>
          <a:p>
            <a:r>
              <a:rPr lang="en-US" dirty="0">
                <a:hlinkClick r:id="rId10"/>
              </a:rPr>
              <a:t>Back Propagation through time - RNN – </a:t>
            </a:r>
            <a:r>
              <a:rPr lang="en-US" dirty="0" err="1">
                <a:hlinkClick r:id="rId10"/>
              </a:rPr>
              <a:t>GeeksforGeeks</a:t>
            </a:r>
            <a:endParaRPr lang="en-US" dirty="0"/>
          </a:p>
          <a:p>
            <a:r>
              <a:rPr lang="en-US" dirty="0"/>
              <a:t>SSIE 519 Notes</a:t>
            </a:r>
          </a:p>
          <a:p>
            <a:endParaRPr lang="en-US" dirty="0"/>
          </a:p>
        </p:txBody>
      </p:sp>
      <p:sp>
        <p:nvSpPr>
          <p:cNvPr id="105" name="Title 12">
            <a:extLst>
              <a:ext uri="{FF2B5EF4-FFF2-40B4-BE49-F238E27FC236}">
                <a16:creationId xmlns:a16="http://schemas.microsoft.com/office/drawing/2014/main" id="{FB3E6292-5859-4233-B984-1905A810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09264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308447"/>
                  </p:ext>
                </p:extLst>
              </p:nvPr>
            </p:nvGraphicFramePr>
            <p:xfrm>
              <a:off x="4019910" y="2394894"/>
              <a:ext cx="4771839" cy="15944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.05 ∗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.1 *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68489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308447"/>
                  </p:ext>
                </p:extLst>
              </p:nvPr>
            </p:nvGraphicFramePr>
            <p:xfrm>
              <a:off x="4019910" y="2394894"/>
              <a:ext cx="4771839" cy="15944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629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704" r="-291045" b="-95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704" r="-61602" b="-95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704" r="-905" b="-950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234426" r="-291045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234426" r="-61602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234426" r="-905" b="-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340000" r="-61602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.1 *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68489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8825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3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68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  <a:endCxn id="176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  <a:stCxn id="153" idx="0"/>
              <a:endCxn id="206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  <a:endCxn id="206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  <a:stCxn id="169" idx="0"/>
              <a:endCxn id="206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  <a:stCxn id="170" idx="0"/>
              <a:endCxn id="206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  <a:stCxn id="170" idx="0"/>
              <a:endCxn id="176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stCxn id="161" idx="0"/>
              <a:endCxn id="191" idx="4"/>
            </p:cNvCxnSpPr>
            <p:nvPr/>
          </p:nvCxnSpPr>
          <p:spPr>
            <a:xfrm flipV="1">
              <a:off x="888624" y="4169779"/>
              <a:ext cx="1062745" cy="77890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4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53281" y="357830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5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8245520"/>
                  </p:ext>
                </p:extLst>
              </p:nvPr>
            </p:nvGraphicFramePr>
            <p:xfrm>
              <a:off x="4019910" y="2394894"/>
              <a:ext cx="4771839" cy="2691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.05 ∗ 1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+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.1  *  1  +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6848942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.3  *  4  +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0902934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.5  * 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3383009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557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8245520"/>
                  </p:ext>
                </p:extLst>
              </p:nvPr>
            </p:nvGraphicFramePr>
            <p:xfrm>
              <a:off x="4019910" y="2394894"/>
              <a:ext cx="4771839" cy="2691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629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704" r="-291045" b="-2218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704" r="-61602" b="-2218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704" r="-905" b="-2218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238333" r="-291045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238333" r="-61602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238333" r="-905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338333" r="-61602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.1  *  1  +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68489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431148" r="-61602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.3  *  4  +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09029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540000" r="-6160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.5  * 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33830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640000" r="-61602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55759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50357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3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0590" y="4948686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2927" y="4948688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  <a:endCxn id="176" idx="4"/>
            </p:cNvCxnSpPr>
            <p:nvPr/>
          </p:nvCxnSpPr>
          <p:spPr>
            <a:xfrm flipV="1">
              <a:off x="1946012" y="4169484"/>
              <a:ext cx="5358" cy="77920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3119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073" y="4948686"/>
              <a:ext cx="584512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0378" y="4948686"/>
              <a:ext cx="584512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381"/>
              <a:ext cx="639650" cy="77920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1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1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381"/>
              <a:ext cx="1281955" cy="77920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9062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9062" y="5518498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1420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420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stCxn id="161" idx="0"/>
              <a:endCxn id="191" idx="4"/>
            </p:cNvCxnSpPr>
            <p:nvPr/>
          </p:nvCxnSpPr>
          <p:spPr>
            <a:xfrm flipV="1">
              <a:off x="888349" y="4169779"/>
              <a:ext cx="1063020" cy="77890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4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53281" y="357830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4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4574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700" y="416797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3119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87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1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1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87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68272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53281" y="357830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E8BFFA6D-A45D-4639-B2B1-2D7B6E455915}"/>
              </a:ext>
            </a:extLst>
          </p:cNvPr>
          <p:cNvSpPr/>
          <p:nvPr/>
        </p:nvSpPr>
        <p:spPr>
          <a:xfrm rot="10800000">
            <a:off x="1654046" y="3579074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le 7">
                <a:extLst>
                  <a:ext uri="{FF2B5EF4-FFF2-40B4-BE49-F238E27FC236}">
                    <a16:creationId xmlns:a16="http://schemas.microsoft.com/office/drawing/2014/main" id="{0A8AEAEE-69CC-424A-8651-203025C5AA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9241046"/>
                  </p:ext>
                </p:extLst>
              </p:nvPr>
            </p:nvGraphicFramePr>
            <p:xfrm>
              <a:off x="4025247" y="2285071"/>
              <a:ext cx="5205859" cy="12277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5661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1365886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2504312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440815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−4.3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=.9866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le 7">
                <a:extLst>
                  <a:ext uri="{FF2B5EF4-FFF2-40B4-BE49-F238E27FC236}">
                    <a16:creationId xmlns:a16="http://schemas.microsoft.com/office/drawing/2014/main" id="{0A8AEAEE-69CC-424A-8651-203025C5AA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9241046"/>
                  </p:ext>
                </p:extLst>
              </p:nvPr>
            </p:nvGraphicFramePr>
            <p:xfrm>
              <a:off x="4025247" y="2285071"/>
              <a:ext cx="5205859" cy="12277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5661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1365886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2504312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616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57" t="-980" r="-291324" b="-10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97778" t="-980" r="-183556" b="-10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8273" t="-980" r="-487" b="-100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408150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57" t="-101980" r="-291324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97778" t="-101980" r="-183556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8273" t="-101980" r="-487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815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tf01179981_win32</Template>
  <TotalTime>4126</TotalTime>
  <Words>6703</Words>
  <Application>Microsoft Office PowerPoint</Application>
  <PresentationFormat>Widescreen</PresentationFormat>
  <Paragraphs>2846</Paragraphs>
  <Slides>62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Abadi</vt:lpstr>
      <vt:lpstr>Arial</vt:lpstr>
      <vt:lpstr>Calibri</vt:lpstr>
      <vt:lpstr>Calibri Light</vt:lpstr>
      <vt:lpstr>Cambria Math</vt:lpstr>
      <vt:lpstr>Century Gothic</vt:lpstr>
      <vt:lpstr>Office Theme</vt:lpstr>
      <vt:lpstr>RECURRENT NEURAL NETWORKS</vt:lpstr>
      <vt:lpstr>Multilayer Perceptrons</vt:lpstr>
      <vt:lpstr>Multilayer Perceptrons</vt:lpstr>
      <vt:lpstr>Multilayer Perceptrons</vt:lpstr>
      <vt:lpstr>Multilayer Perceptrons</vt:lpstr>
      <vt:lpstr>Forward Propagation</vt:lpstr>
      <vt:lpstr>Forward Propagation</vt:lpstr>
      <vt:lpstr>Forward Propagation</vt:lpstr>
      <vt:lpstr>Forward Propagation</vt:lpstr>
      <vt:lpstr>Forward Propagation</vt:lpstr>
      <vt:lpstr>Forward Propagation</vt:lpstr>
      <vt:lpstr>Error</vt:lpstr>
      <vt:lpstr>Backpropagation</vt:lpstr>
      <vt:lpstr>Backpropagation</vt:lpstr>
      <vt:lpstr>Backpropagation</vt:lpstr>
      <vt:lpstr>Backpropagation</vt:lpstr>
      <vt:lpstr>Backpropagation</vt:lpstr>
      <vt:lpstr>Computational Graphs</vt:lpstr>
      <vt:lpstr>Computational Graphs</vt:lpstr>
      <vt:lpstr>PowerPoint Presentation</vt:lpstr>
      <vt:lpstr>PowerPoint Presentation</vt:lpstr>
      <vt:lpstr>PowerPoint Presentation</vt:lpstr>
      <vt:lpstr>Computational Graphs</vt:lpstr>
      <vt:lpstr>Computational Graphs</vt:lpstr>
      <vt:lpstr>Computational Graphs</vt:lpstr>
      <vt:lpstr>Computational Graphs</vt:lpstr>
      <vt:lpstr>Computational Graphs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Character Prediction</vt:lpstr>
      <vt:lpstr>Character Prediction</vt:lpstr>
      <vt:lpstr>Character Prediction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Long Short Term Memory</vt:lpstr>
      <vt:lpstr>Long Short Term Memory</vt:lpstr>
      <vt:lpstr>Long Short Term Memory</vt:lpstr>
      <vt:lpstr>Long Short Term Memory</vt:lpstr>
      <vt:lpstr>Long Short Term Memory</vt:lpstr>
      <vt:lpstr>Long Short Term Memory</vt:lpstr>
      <vt:lpstr>Long Short Term Memory</vt:lpstr>
      <vt:lpstr>Long Short Term Memory</vt:lpstr>
      <vt:lpstr>References</vt:lpstr>
    </vt:vector>
  </TitlesOfParts>
  <Company>The United States Marine Corps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Kurpasi Capt Grady</dc:creator>
  <cp:lastModifiedBy>Grady Kurpasi</cp:lastModifiedBy>
  <cp:revision>47</cp:revision>
  <dcterms:created xsi:type="dcterms:W3CDTF">2021-03-30T18:44:05Z</dcterms:created>
  <dcterms:modified xsi:type="dcterms:W3CDTF">2021-04-13T14:37:45Z</dcterms:modified>
</cp:coreProperties>
</file>