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1" r:id="rId4"/>
    <p:sldId id="266" r:id="rId5"/>
    <p:sldId id="282" r:id="rId6"/>
    <p:sldId id="273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01" r:id="rId15"/>
    <p:sldId id="290" r:id="rId16"/>
    <p:sldId id="291" r:id="rId17"/>
    <p:sldId id="292" r:id="rId18"/>
    <p:sldId id="303" r:id="rId19"/>
    <p:sldId id="313" r:id="rId20"/>
    <p:sldId id="304" r:id="rId21"/>
    <p:sldId id="305" r:id="rId22"/>
    <p:sldId id="307" r:id="rId23"/>
    <p:sldId id="308" r:id="rId24"/>
    <p:sldId id="309" r:id="rId25"/>
    <p:sldId id="306" r:id="rId26"/>
    <p:sldId id="310" r:id="rId27"/>
    <p:sldId id="312" r:id="rId28"/>
    <p:sldId id="295" r:id="rId29"/>
    <p:sldId id="296" r:id="rId30"/>
    <p:sldId id="297" r:id="rId31"/>
    <p:sldId id="298" r:id="rId32"/>
    <p:sldId id="299" r:id="rId33"/>
    <p:sldId id="316" r:id="rId34"/>
    <p:sldId id="318" r:id="rId35"/>
    <p:sldId id="317" r:id="rId36"/>
    <p:sldId id="319" r:id="rId37"/>
    <p:sldId id="320" r:id="rId38"/>
    <p:sldId id="321" r:id="rId39"/>
    <p:sldId id="325" r:id="rId40"/>
    <p:sldId id="328" r:id="rId41"/>
    <p:sldId id="329" r:id="rId42"/>
    <p:sldId id="323" r:id="rId43"/>
    <p:sldId id="324" r:id="rId44"/>
    <p:sldId id="31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1BF8C-FB03-4945-B9EC-64AE7D86DB53}" v="4291" dt="2021-04-10T15:40:23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dy Kurpasi" userId="5a91dfeba158c9e9" providerId="LiveId" clId="{60A1BF8C-FB03-4945-B9EC-64AE7D86DB53}"/>
    <pc:docChg chg="undo redo custSel addSld delSld modSld sldOrd">
      <pc:chgData name="Grady Kurpasi" userId="5a91dfeba158c9e9" providerId="LiveId" clId="{60A1BF8C-FB03-4945-B9EC-64AE7D86DB53}" dt="2021-04-10T15:40:46.192" v="13928" actId="6549"/>
      <pc:docMkLst>
        <pc:docMk/>
      </pc:docMkLst>
      <pc:sldChg chg="modSp mod">
        <pc:chgData name="Grady Kurpasi" userId="5a91dfeba158c9e9" providerId="LiveId" clId="{60A1BF8C-FB03-4945-B9EC-64AE7D86DB53}" dt="2021-04-04T00:45:31.668" v="4092" actId="20577"/>
        <pc:sldMkLst>
          <pc:docMk/>
          <pc:sldMk cId="3870510258" sldId="256"/>
        </pc:sldMkLst>
        <pc:spChg chg="mod">
          <ac:chgData name="Grady Kurpasi" userId="5a91dfeba158c9e9" providerId="LiveId" clId="{60A1BF8C-FB03-4945-B9EC-64AE7D86DB53}" dt="2021-04-04T00:45:31.668" v="4092" actId="20577"/>
          <ac:spMkLst>
            <pc:docMk/>
            <pc:sldMk cId="3870510258" sldId="256"/>
            <ac:spMk id="17" creationId="{667F28C3-A676-47C5-8E15-F72ABA948D60}"/>
          </ac:spMkLst>
        </pc:spChg>
        <pc:grpChg chg="mod">
          <ac:chgData name="Grady Kurpasi" userId="5a91dfeba158c9e9" providerId="LiveId" clId="{60A1BF8C-FB03-4945-B9EC-64AE7D86DB53}" dt="2021-04-04T00:45:26.633" v="4090" actId="1076"/>
          <ac:grpSpMkLst>
            <pc:docMk/>
            <pc:sldMk cId="3870510258" sldId="256"/>
            <ac:grpSpMk id="18" creationId="{5439A3E6-D92A-4510-A1AF-861B1A9787B5}"/>
          </ac:grpSpMkLst>
        </pc:grpChg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1810725205" sldId="257"/>
        </pc:sldMkLst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2034594561" sldId="258"/>
        </pc:sldMkLst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787860317" sldId="259"/>
        </pc:sldMkLst>
      </pc:sldChg>
      <pc:sldChg chg="addSp delSp modSp mod">
        <pc:chgData name="Grady Kurpasi" userId="5a91dfeba158c9e9" providerId="LiveId" clId="{60A1BF8C-FB03-4945-B9EC-64AE7D86DB53}" dt="2021-04-03T12:51:15.109" v="1972" actId="164"/>
        <pc:sldMkLst>
          <pc:docMk/>
          <pc:sldMk cId="786722791" sldId="263"/>
        </pc:sldMkLst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6" creationId="{00000000-0000-0000-0000-000000000000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9" creationId="{00000000-0000-0000-0000-000000000000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29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35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36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3" creationId="{0D9B93F6-A1DB-4E73-9F2D-60DC413E8844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55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62" creationId="{4D049864-ED4E-457C-9C84-55B94EA6FA13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73" creationId="{7836D2A0-7BEF-4CF6-B47C-25272F5E277D}"/>
          </ac:spMkLst>
        </pc:spChg>
        <pc:spChg chg="add del mod topLvl">
          <ac:chgData name="Grady Kurpasi" userId="5a91dfeba158c9e9" providerId="LiveId" clId="{60A1BF8C-FB03-4945-B9EC-64AE7D86DB53}" dt="2021-04-03T12:50:31.001" v="1966" actId="21"/>
          <ac:spMkLst>
            <pc:docMk/>
            <pc:sldMk cId="786722791" sldId="263"/>
            <ac:spMk id="83" creationId="{DA02E51A-BB5F-46E6-A1A2-74310E4652FA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87" creationId="{A959C13C-4941-4C6E-AD02-068D6FB369DB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94" creationId="{532B28F6-712C-4589-BC08-3555CAD510E8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99" creationId="{FBD10C01-83D0-4445-B35B-5FEACDC09FD9}"/>
          </ac:spMkLst>
        </pc:spChg>
        <pc:spChg chg="add del mod topLvl">
          <ac:chgData name="Grady Kurpasi" userId="5a91dfeba158c9e9" providerId="LiveId" clId="{60A1BF8C-FB03-4945-B9EC-64AE7D86DB53}" dt="2021-04-03T12:49:51.420" v="1957" actId="478"/>
          <ac:spMkLst>
            <pc:docMk/>
            <pc:sldMk cId="786722791" sldId="263"/>
            <ac:spMk id="102" creationId="{C4F42709-6378-4FE1-8061-1890B5E3F71F}"/>
          </ac:spMkLst>
        </pc:spChg>
        <pc:spChg chg="add del mod">
          <ac:chgData name="Grady Kurpasi" userId="5a91dfeba158c9e9" providerId="LiveId" clId="{60A1BF8C-FB03-4945-B9EC-64AE7D86DB53}" dt="2021-04-03T12:49:57.100" v="1959" actId="478"/>
          <ac:spMkLst>
            <pc:docMk/>
            <pc:sldMk cId="786722791" sldId="263"/>
            <ac:spMk id="103" creationId="{E5EC0AEF-AFA1-4493-B784-157CA8320F2A}"/>
          </ac:spMkLst>
        </pc:spChg>
        <pc:spChg chg="add del mod">
          <ac:chgData name="Grady Kurpasi" userId="5a91dfeba158c9e9" providerId="LiveId" clId="{60A1BF8C-FB03-4945-B9EC-64AE7D86DB53}" dt="2021-04-03T12:50:23.737" v="1965" actId="478"/>
          <ac:spMkLst>
            <pc:docMk/>
            <pc:sldMk cId="786722791" sldId="263"/>
            <ac:spMk id="104" creationId="{62963DE8-B8B9-45A3-8B57-E457272652E7}"/>
          </ac:spMkLst>
        </pc:spChg>
        <pc:spChg chg="add del mod">
          <ac:chgData name="Grady Kurpasi" userId="5a91dfeba158c9e9" providerId="LiveId" clId="{60A1BF8C-FB03-4945-B9EC-64AE7D86DB53}" dt="2021-04-03T12:50:23.737" v="1965" actId="478"/>
          <ac:spMkLst>
            <pc:docMk/>
            <pc:sldMk cId="786722791" sldId="263"/>
            <ac:spMk id="112" creationId="{3DBCA7CB-4857-4B68-B57F-05C025C09FAE}"/>
          </ac:spMkLst>
        </pc:spChg>
        <pc:spChg chg="add mod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3" creationId="{05434F08-BE50-4175-9822-9E2C4D64BE5F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4" creationId="{720F1A8E-2350-42BD-B65E-1460E6EC8B9C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5" creationId="{737022D7-F9CF-4848-9D61-9E0F3A9865B1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6" creationId="{EDBE5CF2-ACDC-4F9F-BDD7-FC27B049651B}"/>
          </ac:spMkLst>
        </pc:spChg>
        <pc:spChg chg="add mod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7" creationId="{CBBD4500-B588-4BFF-BD65-5DF66E19F1A3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9" creationId="{743EFE2D-6B5B-4141-B823-F81BAE7C81DF}"/>
          </ac:spMkLst>
        </pc:spChg>
        <pc:spChg chg="add del mod topLvl">
          <ac:chgData name="Grady Kurpasi" userId="5a91dfeba158c9e9" providerId="LiveId" clId="{60A1BF8C-FB03-4945-B9EC-64AE7D86DB53}" dt="2021-04-03T12:50:31.001" v="1966" actId="21"/>
          <ac:spMkLst>
            <pc:docMk/>
            <pc:sldMk cId="786722791" sldId="263"/>
            <ac:spMk id="120" creationId="{5061F111-2450-491B-A6E2-F68B3CFA580E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1" creationId="{DA66E9EB-5286-4DEA-B8B8-F5B80861E17B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3" creationId="{847BA92E-CFB9-4C47-9672-0DBEF5D118A6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4" creationId="{97F48FB2-5F6B-4E01-A062-60D8F9EC6909}"/>
          </ac:spMkLst>
        </pc:spChg>
        <pc:grpChg chg="add del mod">
          <ac:chgData name="Grady Kurpasi" userId="5a91dfeba158c9e9" providerId="LiveId" clId="{60A1BF8C-FB03-4945-B9EC-64AE7D86DB53}" dt="2021-04-03T12:48:56.653" v="1948" actId="165"/>
          <ac:grpSpMkLst>
            <pc:docMk/>
            <pc:sldMk cId="786722791" sldId="263"/>
            <ac:grpSpMk id="15" creationId="{A370B916-9C4B-4D4D-91F8-78CCD6B72059}"/>
          </ac:grpSpMkLst>
        </pc:grpChg>
        <pc:grpChg chg="add mod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25" creationId="{AEA47DE7-3904-4DB9-A583-CB73D52C1425}"/>
          </ac:grpSpMkLst>
        </pc:grpChg>
        <pc:grpChg chg="mod">
          <ac:chgData name="Grady Kurpasi" userId="5a91dfeba158c9e9" providerId="LiveId" clId="{60A1BF8C-FB03-4945-B9EC-64AE7D86DB53}" dt="2021-04-03T12:48:56.653" v="1948" actId="165"/>
          <ac:grpSpMkLst>
            <pc:docMk/>
            <pc:sldMk cId="786722791" sldId="263"/>
            <ac:grpSpMk id="51" creationId="{C902C150-2586-43E9-9A68-81BC1120ED01}"/>
          </ac:grpSpMkLst>
        </pc:grpChg>
        <pc:grpChg chg="add del mod">
          <ac:chgData name="Grady Kurpasi" userId="5a91dfeba158c9e9" providerId="LiveId" clId="{60A1BF8C-FB03-4945-B9EC-64AE7D86DB53}" dt="2021-04-03T12:49:20.519" v="1950" actId="165"/>
          <ac:grpSpMkLst>
            <pc:docMk/>
            <pc:sldMk cId="786722791" sldId="263"/>
            <ac:grpSpMk id="92" creationId="{7B2FDB14-08CC-4832-A853-2CE0E5ABBEBF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5" creationId="{627AFCE6-F20E-4A36-9572-0FD72914FB8B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6" creationId="{A72871F5-08A9-4D61-8D0E-CD6E9579D9A7}"/>
          </ac:grpSpMkLst>
        </pc:grpChg>
        <pc:grpChg chg="add del mod topLvl">
          <ac:chgData name="Grady Kurpasi" userId="5a91dfeba158c9e9" providerId="LiveId" clId="{60A1BF8C-FB03-4945-B9EC-64AE7D86DB53}" dt="2021-04-03T12:50:14.355" v="1962" actId="165"/>
          <ac:grpSpMkLst>
            <pc:docMk/>
            <pc:sldMk cId="786722791" sldId="263"/>
            <ac:grpSpMk id="97" creationId="{7C45DFDB-877C-47EF-BD5F-3FF40F0C1DDF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8" creationId="{09ED9066-1044-4774-AE64-16C6EA3187FB}"/>
          </ac:grpSpMkLst>
        </pc:grp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23" creationId="{00000000-0000-0000-0000-000000000000}"/>
          </ac:picMkLst>
        </pc:picChg>
        <pc:picChg chg="mod topLvl">
          <ac:chgData name="Grady Kurpasi" userId="5a91dfeba158c9e9" providerId="LiveId" clId="{60A1BF8C-FB03-4945-B9EC-64AE7D86DB53}" dt="2021-04-03T12:51:15.109" v="1972" actId="164"/>
          <ac:picMkLst>
            <pc:docMk/>
            <pc:sldMk cId="786722791" sldId="263"/>
            <ac:picMk id="30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56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63" creationId="{83BBBD62-3C38-4753-A0B9-2D3BF5B146BB}"/>
          </ac:picMkLst>
        </pc:picChg>
        <pc:picChg chg="mod topLvl">
          <ac:chgData name="Grady Kurpasi" userId="5a91dfeba158c9e9" providerId="LiveId" clId="{60A1BF8C-FB03-4945-B9EC-64AE7D86DB53}" dt="2021-04-03T12:51:15.109" v="1972" actId="164"/>
          <ac:picMkLst>
            <pc:docMk/>
            <pc:sldMk cId="786722791" sldId="263"/>
            <ac:picMk id="100" creationId="{873762E8-D42A-4B09-9CAB-349563870668}"/>
          </ac:picMkLst>
        </pc:picChg>
        <pc:cxnChg chg="add del mod">
          <ac:chgData name="Grady Kurpasi" userId="5a91dfeba158c9e9" providerId="LiveId" clId="{60A1BF8C-FB03-4945-B9EC-64AE7D86DB53}" dt="2021-04-03T12:48:23.205" v="1943" actId="11529"/>
          <ac:cxnSpMkLst>
            <pc:docMk/>
            <pc:sldMk cId="786722791" sldId="263"/>
            <ac:cxnSpMk id="17" creationId="{3208BCDC-0211-4CE3-AE7A-555E5E7F1A91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18" creationId="{1E042BB9-722D-4882-987D-788B3E93DA57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20" creationId="{4AE76773-0631-4036-983D-A190E8132B83}"/>
          </ac:cxnSpMkLst>
        </pc:cxnChg>
        <pc:cxnChg chg="add del mod">
          <ac:chgData name="Grady Kurpasi" userId="5a91dfeba158c9e9" providerId="LiveId" clId="{60A1BF8C-FB03-4945-B9EC-64AE7D86DB53}" dt="2021-04-03T12:48:40.550" v="1946" actId="11529"/>
          <ac:cxnSpMkLst>
            <pc:docMk/>
            <pc:sldMk cId="786722791" sldId="263"/>
            <ac:cxnSpMk id="21" creationId="{93EF1562-ACCB-4AA5-BE36-53253C95E78D}"/>
          </ac:cxnSpMkLst>
        </pc:cxnChg>
        <pc:cxnChg chg="add mod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24" creationId="{727EF5E1-6F2D-4726-AD90-DCCE299F44D3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26" creationId="{00000000-0000-0000-0000-000000000000}"/>
          </ac:cxnSpMkLst>
        </pc:cxnChg>
        <pc:cxnChg chg="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32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37" creationId="{1A5632A4-0756-424C-A27A-059BC6170910}"/>
          </ac:cxnSpMkLst>
        </pc:cxnChg>
        <pc:cxnChg chg="add del mod">
          <ac:chgData name="Grady Kurpasi" userId="5a91dfeba158c9e9" providerId="LiveId" clId="{60A1BF8C-FB03-4945-B9EC-64AE7D86DB53}" dt="2021-04-03T12:43:19.144" v="1893" actId="21"/>
          <ac:cxnSpMkLst>
            <pc:docMk/>
            <pc:sldMk cId="786722791" sldId="263"/>
            <ac:cxnSpMk id="38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0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2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4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6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8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65" creationId="{A512E3FA-7C10-4472-A4B2-3EFD95CC1D56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82" creationId="{01FEA0F6-DFBB-425A-B70E-7A3BB95BFB8B}"/>
          </ac:cxnSpMkLst>
        </pc:cxnChg>
        <pc:cxnChg chg="del mod">
          <ac:chgData name="Grady Kurpasi" userId="5a91dfeba158c9e9" providerId="LiveId" clId="{60A1BF8C-FB03-4945-B9EC-64AE7D86DB53}" dt="2021-04-03T12:27:15.437" v="1583" actId="478"/>
          <ac:cxnSpMkLst>
            <pc:docMk/>
            <pc:sldMk cId="786722791" sldId="263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2:27:26.495" v="1588" actId="478"/>
          <ac:cxnSpMkLst>
            <pc:docMk/>
            <pc:sldMk cId="786722791" sldId="263"/>
            <ac:cxnSpMk id="88" creationId="{5BE20DD5-71C8-480E-AD9C-D061258CB02B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89" creationId="{EF5F56DA-43D7-45EC-9AB2-9DCB368C1D95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91" creationId="{4F5DF0A7-6228-475F-A0F6-6D26265798DF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93" creationId="{BE175E3D-6E88-48BF-8579-D268018AB663}"/>
          </ac:cxnSpMkLst>
        </pc:cxnChg>
        <pc:cxnChg chg="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101" creationId="{FDA6D898-782F-4CF5-83D4-7C792CBD665A}"/>
          </ac:cxnSpMkLst>
        </pc:cxnChg>
        <pc:cxnChg chg="del">
          <ac:chgData name="Grady Kurpasi" userId="5a91dfeba158c9e9" providerId="LiveId" clId="{60A1BF8C-FB03-4945-B9EC-64AE7D86DB53}" dt="2021-04-03T12:28:23.280" v="1611" actId="478"/>
          <ac:cxnSpMkLst>
            <pc:docMk/>
            <pc:sldMk cId="786722791" sldId="263"/>
            <ac:cxnSpMk id="105" creationId="{402ACF66-ECA2-4E74-BC55-2BC431B92F39}"/>
          </ac:cxnSpMkLst>
        </pc:cxnChg>
        <pc:cxnChg chg="del mod">
          <ac:chgData name="Grady Kurpasi" userId="5a91dfeba158c9e9" providerId="LiveId" clId="{60A1BF8C-FB03-4945-B9EC-64AE7D86DB53}" dt="2021-04-03T12:27:58.767" v="1602" actId="478"/>
          <ac:cxnSpMkLst>
            <pc:docMk/>
            <pc:sldMk cId="786722791" sldId="263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28:56.771" v="1621" actId="478"/>
          <ac:cxnSpMkLst>
            <pc:docMk/>
            <pc:sldMk cId="786722791" sldId="263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29:12.127" v="1626" actId="478"/>
          <ac:cxnSpMkLst>
            <pc:docMk/>
            <pc:sldMk cId="786722791" sldId="263"/>
            <ac:cxnSpMk id="108" creationId="{DCAE2708-DD5B-4274-88F5-1BCD5AA78F4D}"/>
          </ac:cxnSpMkLst>
        </pc:cxnChg>
        <pc:cxnChg chg="del mod">
          <ac:chgData name="Grady Kurpasi" userId="5a91dfeba158c9e9" providerId="LiveId" clId="{60A1BF8C-FB03-4945-B9EC-64AE7D86DB53}" dt="2021-04-03T12:28:21.737" v="1610" actId="478"/>
          <ac:cxnSpMkLst>
            <pc:docMk/>
            <pc:sldMk cId="786722791" sldId="263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27:46.594" v="1600" actId="478"/>
          <ac:cxnSpMkLst>
            <pc:docMk/>
            <pc:sldMk cId="786722791" sldId="263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28:54.576" v="1620" actId="478"/>
          <ac:cxnSpMkLst>
            <pc:docMk/>
            <pc:sldMk cId="786722791" sldId="263"/>
            <ac:cxnSpMk id="111" creationId="{79FC5FF8-1335-4840-B72D-D5E8B980FA1E}"/>
          </ac:cxnSpMkLst>
        </pc:cxnChg>
      </pc:sldChg>
      <pc:sldChg chg="addSp delSp modSp del mod modShow">
        <pc:chgData name="Grady Kurpasi" userId="5a91dfeba158c9e9" providerId="LiveId" clId="{60A1BF8C-FB03-4945-B9EC-64AE7D86DB53}" dt="2021-04-03T12:44:27.635" v="1907" actId="2696"/>
        <pc:sldMkLst>
          <pc:docMk/>
          <pc:sldMk cId="637414816" sldId="264"/>
        </pc:sldMkLst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00:49.226" v="1072" actId="14861"/>
          <ac:spMkLst>
            <pc:docMk/>
            <pc:sldMk cId="637414816" sldId="264"/>
            <ac:spMk id="15" creationId="{7376A534-D7BC-4EA0-855F-03052B3DFCBA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0:00:40.785" v="1071" actId="14861"/>
          <ac:spMkLst>
            <pc:docMk/>
            <pc:sldMk cId="637414816" sldId="264"/>
            <ac:spMk id="55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01:03.236" v="1074" actId="14861"/>
          <ac:spMkLst>
            <pc:docMk/>
            <pc:sldMk cId="637414816" sldId="264"/>
            <ac:spMk id="62" creationId="{4D049864-ED4E-457C-9C84-55B94EA6FA13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78" creationId="{EDE53F1D-2628-4179-A429-5979F4AED424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79" creationId="{8FF02B4A-F3CD-4292-A095-A271CCE9E74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80" creationId="{3A8D5222-0001-446C-9DDC-EA11ACE86187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81" creationId="{4600ACB0-70C5-40D5-B65D-2A76D54E299D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02" creationId="{7B8844F1-3276-440A-A80B-3B938F3DE3DE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03" creationId="{0682C67D-DE4E-4916-9772-4F30A649F1A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6" creationId="{EDBE5CF2-ACDC-4F9F-BDD7-FC27B049651B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18" creationId="{59CC780C-7DAA-450E-8C1C-7519A14B65DE}"/>
          </ac:spMkLst>
        </pc:spChg>
        <pc:spChg chg="del">
          <ac:chgData name="Grady Kurpasi" userId="5a91dfeba158c9e9" providerId="LiveId" clId="{60A1BF8C-FB03-4945-B9EC-64AE7D86DB53}" dt="2021-04-03T12:31:13.001" v="1658" actId="478"/>
          <ac:spMkLst>
            <pc:docMk/>
            <pc:sldMk cId="637414816" sldId="264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1" creationId="{DA66E9EB-5286-4DEA-B8B8-F5B80861E17B}"/>
          </ac:spMkLst>
        </pc:spChg>
        <pc:spChg chg="del mod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3" creationId="{847BA92E-CFB9-4C47-9672-0DBEF5D118A6}"/>
          </ac:spMkLst>
        </pc:spChg>
        <pc:spChg chg="del mod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4" creationId="{97F48FB2-5F6B-4E01-A062-60D8F9EC6909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26" creationId="{8C4772B6-8890-4A87-B36B-DF5A1F143826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29" creationId="{EC78C3E7-67C6-47B5-BCD0-8DA9204118EB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32" creationId="{5D622158-30B6-4C83-A3AB-037990CB9EC8}"/>
          </ac:spMkLst>
        </pc:spChg>
        <pc:spChg chg="mod">
          <ac:chgData name="Grady Kurpasi" userId="5a91dfeba158c9e9" providerId="LiveId" clId="{60A1BF8C-FB03-4945-B9EC-64AE7D86DB53}" dt="2021-04-03T12:31:56.150" v="1661" actId="14861"/>
          <ac:spMkLst>
            <pc:docMk/>
            <pc:sldMk cId="637414816" sldId="264"/>
            <ac:spMk id="135" creationId="{D3DB2EBC-E0E9-4570-90AE-861AFBC2527E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38" creationId="{D7188259-4973-4FFC-9449-943B0235FD5D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50" creationId="{F7595296-5D45-491B-96DC-27B2D0353A05}"/>
          </ac:spMkLst>
        </pc:spChg>
        <pc:spChg chg="mod">
          <ac:chgData name="Grady Kurpasi" userId="5a91dfeba158c9e9" providerId="LiveId" clId="{60A1BF8C-FB03-4945-B9EC-64AE7D86DB53}" dt="2021-04-03T12:31:46.679" v="1660" actId="14861"/>
          <ac:spMkLst>
            <pc:docMk/>
            <pc:sldMk cId="637414816" sldId="264"/>
            <ac:spMk id="151" creationId="{D11DE4DB-06E1-4797-89F5-A54BE04BB23F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4" creationId="{3E830577-D97F-4044-8189-2D9D09BA363F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5" creationId="{49B84863-094D-4049-B85C-CDF878874434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6" creationId="{6C2867BE-A39B-4167-A19A-D4A605DCF45B}"/>
          </ac:spMkLst>
        </pc:spChg>
        <pc:spChg chg="add del mod">
          <ac:chgData name="Grady Kurpasi" userId="5a91dfeba158c9e9" providerId="LiveId" clId="{60A1BF8C-FB03-4945-B9EC-64AE7D86DB53}" dt="2021-04-03T12:44:17.117" v="1905" actId="478"/>
          <ac:spMkLst>
            <pc:docMk/>
            <pc:sldMk cId="637414816" sldId="264"/>
            <ac:spMk id="157" creationId="{91B4B7C1-72E9-47DD-8B62-46E7B5B2F6AB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8" creationId="{60DB0860-90AC-4593-9A18-44CBC60BA72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9" creationId="{86CA9291-4F04-4289-94E4-05ABD17F89B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0" creationId="{298475E7-EAEC-4408-A388-E6C4E0F82A22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1" creationId="{4DA6C51D-BDE1-4AEE-85B4-532136CCCA06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2" creationId="{42CF2129-426D-49D6-BF7B-1A4FA06548ED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3" creationId="{B63B9EC2-671A-4E0E-9162-DD2D14C5936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4" creationId="{30770085-EC46-4DBE-8054-B48EC74B92AF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6" creationId="{6C8AF3D0-4957-444E-A053-A4ABFF478241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7" creationId="{0221AAA8-AE3A-4B99-A7D2-E40DFA409B9F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8" creationId="{CB5D0D9C-9D01-4BA9-8B10-5854204AF159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9" creationId="{6D60ECED-04D2-4D40-A6DA-231E27D120A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76" creationId="{BBBA6065-A1B2-4F1C-92F2-92A9632C141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77" creationId="{B023C466-EC17-4831-91C3-12F0474B870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89" creationId="{9571B2F5-42AF-47DC-B840-B3F7C95892C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0" creationId="{13A39941-9FCD-4C01-8EDC-F544659FC66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1" creationId="{5CB6A146-A2FF-4E23-8CEE-EEB0858E36D3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2" creationId="{FD04FFD3-95BD-4796-B219-06A68075BBD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3" creationId="{17C0D040-E347-40AC-B178-3ED658A4302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4" creationId="{AC276325-ED73-49AE-B997-51F681C9639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5" creationId="{C72FB3B1-19B4-4182-9C97-8543D6D129B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6" creationId="{75CAF6FF-5765-4E54-97D0-AAD8283CAC53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8" creationId="{49F5366B-67F4-4F43-857C-936F3B0FA965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9" creationId="{E5F597EB-D2AD-4832-894C-BD0488D6E017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2" creationId="{BAAF882C-D2B8-4586-8DC6-75028EF69C46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5" creationId="{7CE729AC-C2E8-4B39-ADC0-02ADC3FF848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6" creationId="{40B2E1B1-99AD-49B9-BEF9-51DF0F9B39A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9" creationId="{D995323E-A08F-409A-B448-27C1988FAD7A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10" creationId="{A96B1615-1D09-4B65-9DC0-A604152520A7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13" creationId="{C6AB1139-DF3F-4AF7-B30B-DB7B4AF5B479}"/>
          </ac:spMkLst>
        </pc:spChg>
        <pc:grpChg chg="del mod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5" creationId="{627AFCE6-F20E-4A36-9572-0FD72914FB8B}"/>
          </ac:grpSpMkLst>
        </pc:grpChg>
        <pc:grpChg chg="del mod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17" creationId="{CA16BAD3-34B3-45DE-A269-4315D76E2C55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28" creationId="{E1F03388-B9AC-45FB-A04E-E905043FC9EC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33" creationId="{D2351890-540C-4674-97E2-8DBB12936156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48" creationId="{3E73A75D-38B3-49B9-B23C-21247D93BE86}"/>
          </ac:grpSpMkLst>
        </pc:grpChg>
        <pc:grpChg chg="mod">
          <ac:chgData name="Grady Kurpasi" userId="5a91dfeba158c9e9" providerId="LiveId" clId="{60A1BF8C-FB03-4945-B9EC-64AE7D86DB53}" dt="2021-04-03T12:31:13.748" v="1659"/>
          <ac:grpSpMkLst>
            <pc:docMk/>
            <pc:sldMk cId="637414816" sldId="264"/>
            <ac:grpSpMk id="149" creationId="{646F2B99-31B4-44BB-861A-A5C19C6C17C8}"/>
          </ac:grpSpMkLst>
        </pc:grpChg>
        <pc:grpChg chg="add 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65" creationId="{A5884A57-A0C8-49D1-AA27-32E25B2057F8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1" creationId="{C060B4EB-E485-4F0D-87E1-71703AD24661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3" creationId="{D04451F9-25C3-4318-8374-73DACE1A6DAD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4" creationId="{AE6BA4CE-EA03-4B31-B231-93E9ABC3417C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8" creationId="{0C5A4541-B21C-4E36-8FE7-C9F11E4A6D6C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97" creationId="{AE6BE87E-07B0-44A7-B342-67C8E640F85D}"/>
          </ac:grpSpMkLst>
        </pc:grp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22" creationId="{6675591D-42C1-458F-9CC2-FD01BD376F39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30" creationId="{D6FC611D-7D20-45FC-B935-4BAAA54DFA31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36" creationId="{56594663-E538-4FA9-9421-BFB336AB05A7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52" creationId="{FB395CDC-4E47-4B82-95D5-E328EA87376C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0" creationId="{099E8C8D-F024-49AA-A824-B837CDAA8841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3" creationId="{8DC70B77-E8D7-4666-8376-ABFEE9591381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7" creationId="{602A9786-FAC8-45F2-BB5B-20FBFF421444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11" creationId="{447F6E04-B032-4116-87D2-B5C424C2E95E}"/>
          </ac:picMkLst>
        </pc:pic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65" creationId="{A512E3FA-7C10-4472-A4B2-3EFD95CC1D56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82" creationId="{01FEA0F6-DFBB-425A-B70E-7A3BB95BFB8B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84" creationId="{DFEDCF6A-5D10-447E-95DE-95270C8DA3BE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85" creationId="{5B0C4F1D-5D6E-4718-8097-EAEA36637E57}"/>
          </ac:cxnSpMkLst>
        </pc:cxnChg>
        <pc:cxnChg chg="del">
          <ac:chgData name="Grady Kurpasi" userId="5a91dfeba158c9e9" providerId="LiveId" clId="{60A1BF8C-FB03-4945-B9EC-64AE7D86DB53}" dt="2021-04-03T12:27:05.661" v="1581" actId="478"/>
          <ac:cxnSpMkLst>
            <pc:docMk/>
            <pc:sldMk cId="637414816" sldId="264"/>
            <ac:cxnSpMk id="86" creationId="{0B4136B2-872A-4AD3-8122-25EB72D9F94B}"/>
          </ac:cxnSpMkLst>
        </pc:cxnChg>
        <pc:cxnChg chg="del mod">
          <ac:chgData name="Grady Kurpasi" userId="5a91dfeba158c9e9" providerId="LiveId" clId="{60A1BF8C-FB03-4945-B9EC-64AE7D86DB53}" dt="2021-04-03T12:26:57.170" v="1578" actId="478"/>
          <ac:cxnSpMkLst>
            <pc:docMk/>
            <pc:sldMk cId="637414816" sldId="264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89" creationId="{EF5F56DA-43D7-45EC-9AB2-9DCB368C1D95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0" creationId="{0A10AB2A-7167-43D0-88BD-FEF7CABD0D98}"/>
          </ac:cxnSpMkLst>
        </pc:cxnChg>
        <pc:cxnChg chg="add 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91" creationId="{4F5DF0A7-6228-475F-A0F6-6D26265798DF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2" creationId="{56A4DC65-564C-433D-802A-3C7136C3FD8E}"/>
          </ac:cxnSpMkLst>
        </pc:cxnChg>
        <pc:cxnChg chg="add 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93" creationId="{BE175E3D-6E88-48BF-8579-D268018AB663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9" creationId="{76EDF509-4AFC-4107-8F66-46F8FB85E90D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0" creationId="{B22DE0F7-8E62-4261-A340-2AA68DEAD239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1" creationId="{370731D0-EAB0-4881-AFD1-ACD7B2EFD6C6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4" creationId="{991B84D5-E804-4107-9AEF-7B6ADAD8F941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11" creationId="{79FC5FF8-1335-4840-B72D-D5E8B980FA1E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12" creationId="{158B447E-E41F-4A29-9667-89D669239E6C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13" creationId="{C248BB20-418B-429D-8043-63039F92BFAB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25" creationId="{4E064911-4B2A-4642-A87E-8B8820BF4424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27" creationId="{619599E8-A5EE-4A99-83B7-4C5C7436ECDB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1" creationId="{223261C0-A81F-403D-BE07-70A70AFDC4F0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7" creationId="{678C3D82-C893-49CD-B5EF-77A788DCCEFD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9" creationId="{24D54658-3406-4181-A38A-CB32460A2A66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46" creationId="{2CF8C3AB-3D4D-404F-9CBC-83C822A17290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47" creationId="{364EFEA2-4FB2-4F4B-A7E7-A4985A58BB3A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53" creationId="{C751CDE0-005C-480C-BC79-2407D08947FE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0" creationId="{4E1E43AA-FD7C-4CA0-83A3-706D09343D1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1" creationId="{08875B9E-936F-4F92-BE24-D4B2E6670DD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2" creationId="{290D21B3-24CA-42CE-BC41-8AD438ED2A19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3" creationId="{B05A55E3-7373-4FB7-844F-CCBEA24C57CA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4" creationId="{82EB4AAF-8E61-40AC-A9B4-35E95387CF76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5" creationId="{5E953E23-3A7E-4415-8784-7B1DF575A7B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8" creationId="{DB148F46-9705-4A81-A991-B9DBA0C5BB8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9" creationId="{EC987FC0-A29F-46A1-8FDC-46F6E7A118E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0" creationId="{6959BCD0-E34F-41B3-AF80-1BA90A4E0EC4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2" creationId="{33CB25F4-0AF0-411B-961D-920B8D6FFECB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5" creationId="{C2CE4FD0-FD25-420D-8984-878721FABEB4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6" creationId="{89A51EAD-AFF5-4DB4-9B4B-126BF28B6D05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7" creationId="{F8823073-2065-4CD7-902E-868D2DF4FCAF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1" creationId="{E6E09F98-B3C9-439C-9A90-18FD13A4A998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4" creationId="{CFD668C3-590C-48EA-BF42-78DE0D496A00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8" creationId="{EBE7D9DF-3A6A-48D0-B13A-5C0D51E2AA1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12" creationId="{1B4EB1F1-56F5-44BC-9F51-1F7542838FBC}"/>
          </ac:cxnSpMkLst>
        </pc:cxnChg>
      </pc:sldChg>
      <pc:sldChg chg="addSp delSp modSp mod modShow">
        <pc:chgData name="Grady Kurpasi" userId="5a91dfeba158c9e9" providerId="LiveId" clId="{60A1BF8C-FB03-4945-B9EC-64AE7D86DB53}" dt="2021-04-04T00:36:52.655" v="3932" actId="729"/>
        <pc:sldMkLst>
          <pc:docMk/>
          <pc:sldMk cId="456771427" sldId="266"/>
        </pc:sldMkLst>
        <pc:spChg chg="add del mod">
          <ac:chgData name="Grady Kurpasi" userId="5a91dfeba158c9e9" providerId="LiveId" clId="{60A1BF8C-FB03-4945-B9EC-64AE7D86DB53}" dt="2021-04-03T13:20:31.052" v="2209" actId="478"/>
          <ac:spMkLst>
            <pc:docMk/>
            <pc:sldMk cId="456771427" sldId="266"/>
            <ac:spMk id="2" creationId="{D58DC3AC-D2FC-4085-A1E3-556C5E14B0B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5" creationId="{2C31ECB4-1616-4878-9E83-2381E8E468FB}"/>
          </ac:spMkLst>
        </pc:spChg>
        <pc:spChg chg="add del mod">
          <ac:chgData name="Grady Kurpasi" userId="5a91dfeba158c9e9" providerId="LiveId" clId="{60A1BF8C-FB03-4945-B9EC-64AE7D86DB53}" dt="2021-04-03T13:20:30.107" v="2208" actId="478"/>
          <ac:spMkLst>
            <pc:docMk/>
            <pc:sldMk cId="456771427" sldId="266"/>
            <ac:spMk id="81" creationId="{288B4BDB-DFAE-4858-9127-A08ADA018396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2:32:24.579" v="1665" actId="478"/>
          <ac:spMkLst>
            <pc:docMk/>
            <pc:sldMk cId="456771427" sldId="266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1" creationId="{DA66E9EB-5286-4DEA-B8B8-F5B80861E17B}"/>
          </ac:spMkLst>
        </pc:spChg>
        <pc:spChg chg="del mod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3" creationId="{847BA92E-CFB9-4C47-9672-0DBEF5D118A6}"/>
          </ac:spMkLst>
        </pc:spChg>
        <pc:spChg chg="del mod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5" creationId="{A906C01E-B82A-4B04-AC14-E40C6A45DD4D}"/>
          </ac:spMkLst>
        </pc:spChg>
        <pc:spChg chg="del mod">
          <ac:chgData name="Grady Kurpasi" userId="5a91dfeba158c9e9" providerId="LiveId" clId="{60A1BF8C-FB03-4945-B9EC-64AE7D86DB53}" dt="2021-04-03T12:25:19.339" v="1557" actId="478"/>
          <ac:spMkLst>
            <pc:docMk/>
            <pc:sldMk cId="456771427" sldId="266"/>
            <ac:spMk id="126" creationId="{C14CB999-2DD7-467F-9162-8246D9B626CE}"/>
          </ac:spMkLst>
        </pc:spChg>
        <pc:spChg chg="del">
          <ac:chgData name="Grady Kurpasi" userId="5a91dfeba158c9e9" providerId="LiveId" clId="{60A1BF8C-FB03-4945-B9EC-64AE7D86DB53}" dt="2021-04-03T12:24:18.172" v="1542" actId="478"/>
          <ac:spMkLst>
            <pc:docMk/>
            <pc:sldMk cId="456771427" sldId="266"/>
            <ac:spMk id="139" creationId="{4E88BB83-25D6-4936-B7B2-73B045A6636F}"/>
          </ac:spMkLst>
        </pc:spChg>
        <pc:spChg chg="del mod">
          <ac:chgData name="Grady Kurpasi" userId="5a91dfeba158c9e9" providerId="LiveId" clId="{60A1BF8C-FB03-4945-B9EC-64AE7D86DB53}" dt="2021-04-03T12:24:09.926" v="1539" actId="478"/>
          <ac:spMkLst>
            <pc:docMk/>
            <pc:sldMk cId="456771427" sldId="266"/>
            <ac:spMk id="148" creationId="{9FF7CBED-6FA4-4C4A-9D4D-383206CDB439}"/>
          </ac:spMkLst>
        </pc:spChg>
        <pc:spChg chg="add mod">
          <ac:chgData name="Grady Kurpasi" userId="5a91dfeba158c9e9" providerId="LiveId" clId="{60A1BF8C-FB03-4945-B9EC-64AE7D86DB53}" dt="2021-04-03T12:21:19.785" v="1524" actId="571"/>
          <ac:spMkLst>
            <pc:docMk/>
            <pc:sldMk cId="456771427" sldId="266"/>
            <ac:spMk id="150" creationId="{1B761EBA-B23D-457F-8827-E553326A8D15}"/>
          </ac:spMkLst>
        </pc:spChg>
        <pc:spChg chg="add mod">
          <ac:chgData name="Grady Kurpasi" userId="5a91dfeba158c9e9" providerId="LiveId" clId="{60A1BF8C-FB03-4945-B9EC-64AE7D86DB53}" dt="2021-04-03T12:21:19.785" v="1524" actId="571"/>
          <ac:spMkLst>
            <pc:docMk/>
            <pc:sldMk cId="456771427" sldId="266"/>
            <ac:spMk id="157" creationId="{B0E69179-B51C-4A1E-8DC2-8F7AF165AEA4}"/>
          </ac:spMkLst>
        </pc:spChg>
        <pc:spChg chg="add del mod">
          <ac:chgData name="Grady Kurpasi" userId="5a91dfeba158c9e9" providerId="LiveId" clId="{60A1BF8C-FB03-4945-B9EC-64AE7D86DB53}" dt="2021-04-03T12:24:26.143" v="1543" actId="478"/>
          <ac:spMkLst>
            <pc:docMk/>
            <pc:sldMk cId="456771427" sldId="266"/>
            <ac:spMk id="163" creationId="{BFDC36A5-3E93-4142-9587-8301AD41589F}"/>
          </ac:spMkLst>
        </pc:spChg>
        <pc:spChg chg="add del mod">
          <ac:chgData name="Grady Kurpasi" userId="5a91dfeba158c9e9" providerId="LiveId" clId="{60A1BF8C-FB03-4945-B9EC-64AE7D86DB53}" dt="2021-04-03T12:24:14.085" v="1541"/>
          <ac:spMkLst>
            <pc:docMk/>
            <pc:sldMk cId="456771427" sldId="266"/>
            <ac:spMk id="164" creationId="{1820A2CF-A491-455F-A794-FE359CE055B5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5" creationId="{23E1DE2E-5583-4220-AB03-F642D38783C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6" creationId="{1E8658B2-80BC-41AF-BDF0-ACAD6540B631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7" creationId="{39DA4540-19BD-4FE0-B896-F1D14FC20C99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8" creationId="{94A905DE-6E53-4A99-9748-D276E38FD65B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76" creationId="{B40B2860-5FEE-459F-8DD9-D8FCCABF4CEA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77" creationId="{3C411A43-76B6-41A7-861D-A21B5F6ECC95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2" creationId="{19DD85C6-C7FA-4DD6-8E13-A531217AF83F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5" creationId="{EFE4E139-9331-4058-AD00-D0AEA318F203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8" creationId="{E2268911-43BE-48F3-8C7A-B3296881E7F9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1" creationId="{D9B7654D-C140-49B8-B9FF-39B9D1C7E8BE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3" creationId="{6A6F8122-C5B9-482A-9F1A-9B56D9C57D62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6" creationId="{A43448C9-165E-4C2B-B1A6-2425303EC4B0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202" creationId="{3E818068-A3AE-4F79-9D45-743711A8752C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203" creationId="{2B89AB81-9C2E-4945-8778-444F43060E2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6" creationId="{86271E5A-A19D-48D9-BC13-DED8D1B17DE1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7" creationId="{B154611C-1EF5-41D6-B8DF-F99FA8960688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8" creationId="{03E89E18-63ED-471E-9F4F-BD6D4FD27A73}"/>
          </ac:spMkLst>
        </pc:spChg>
        <pc:spChg chg="add del mod">
          <ac:chgData name="Grady Kurpasi" userId="5a91dfeba158c9e9" providerId="LiveId" clId="{60A1BF8C-FB03-4945-B9EC-64AE7D86DB53}" dt="2021-04-03T12:44:42.372" v="1912" actId="478"/>
          <ac:spMkLst>
            <pc:docMk/>
            <pc:sldMk cId="456771427" sldId="266"/>
            <ac:spMk id="209" creationId="{D99EBF8B-0101-46FC-9138-A961A38CCD4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0" creationId="{BF4DE1ED-A17A-4063-ABFB-B07EF67C0F35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1" creationId="{5604C3CF-1C86-4393-9978-DAEF359CB699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2" creationId="{20379B7F-1C2E-4B20-97FE-74F64D9DF736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3" creationId="{F4FDE0CC-33FA-4B51-A695-5CB5990B6F32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7" creationId="{5C202328-BE67-4D92-B524-5037EEF0E3BF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8" creationId="{E712A9E1-8126-4607-88C5-4331A38633AF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9" creationId="{85258FFA-7181-421B-BB1B-AD9F703466E8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0" creationId="{D76523F4-E9AD-4036-B1F5-3115B4F4BD38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7" creationId="{04079F3A-5DEC-40AE-937B-D0326DC0CBE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8" creationId="{B30E33DD-D0C9-462D-917A-05EF289D7009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0" creationId="{4DAC20C9-AA2E-4D81-BCA9-D3AE26B5792B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1" creationId="{83BC5476-930D-4A30-9750-C21DC3D65D5D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2" creationId="{FCE8345F-7834-4DA7-A127-8D9B839A1155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3" creationId="{4E742424-0F3D-4083-B99A-2C0BE1F250BE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4" creationId="{C0658FC8-6D78-4AB3-94CB-A6458635C3ED}"/>
          </ac:spMkLst>
        </pc:spChg>
        <pc:spChg chg="mod">
          <ac:chgData name="Grady Kurpasi" userId="5a91dfeba158c9e9" providerId="LiveId" clId="{60A1BF8C-FB03-4945-B9EC-64AE7D86DB53}" dt="2021-04-03T12:46:38.554" v="1926" actId="14861"/>
          <ac:spMkLst>
            <pc:docMk/>
            <pc:sldMk cId="456771427" sldId="266"/>
            <ac:spMk id="245" creationId="{8DD7C81B-829C-462C-A2DB-E1CFEC39E70A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6" creationId="{73FC6309-A673-4EED-B640-2E28109A448C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7" creationId="{3B85F378-740F-4AFE-94D7-3F6EB0B5A834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9" creationId="{FC66D3CB-6232-4FF1-95F5-41EA3993DD79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0" creationId="{B3C17B64-FF82-4CF5-B246-DB90BA07B23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3" creationId="{E0C42F79-6E74-4469-8BD2-9F4D9079E4CE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6" creationId="{B2342816-9627-4559-9E76-CC6B3BB8255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7" creationId="{3F7D18AE-EC10-4012-8446-F427660D8BCC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0" creationId="{70D6704B-2C61-4246-BCD0-0CCC53AE6104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1" creationId="{A2F387F9-D1E2-4D64-B284-7D6CCC0A7FA3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4" creationId="{DFD3901B-9BAE-4715-ABD6-61A2DE41F6D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2" creationId="{B2D462F9-988D-4597-89EB-C701CE45467C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3" creationId="{30E5DE45-CA54-4083-9DF3-AD8D8336FAC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4" creationId="{CBA63A83-5BD7-4520-AEBD-2CC8163851E5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5" creationId="{A0C6D86E-04B5-4B3D-B27C-84927C02B37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2" creationId="{E00B2700-5305-4C72-A2D8-3D913C6E7F06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3" creationId="{DCE1B78F-44CC-4F34-BE31-94AB4FBB75B2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9" creationId="{3B9F1CA0-0DD5-4E3C-AD5B-1FFFE3A62CA5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7" creationId="{C8741172-859B-40EF-9D70-71445AE0F88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8" creationId="{02FA32F4-FF75-4751-992C-7DEE6EB8648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9" creationId="{CA05B391-3DD9-4261-BDA8-F7EEA6D0A3F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0" creationId="{154E3BBA-0606-4837-A966-9EA065BDE0A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1" creationId="{833A1C89-B44E-42B0-9253-B4DD0BF23B7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2" creationId="{8B2BFF4E-EED0-4CED-9BD0-A452FE1BACEB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3" creationId="{4155948F-86CD-4470-A595-6643B98A6160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4" creationId="{68756797-43B2-4083-9CC6-ECAD285EC07B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8" creationId="{0EFC399D-E185-4862-8ADA-EBF13BDC90BC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9" creationId="{CF618BAB-2CD6-4009-B25B-8B044FCCA639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1" creationId="{80B8D83B-D8AE-4DB5-A2FC-51591CB44FA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2" creationId="{1207D429-D581-44C9-82D4-E67A821EAB8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5" creationId="{595ECD44-430C-4F49-A1EB-3CD5D181B1C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8" creationId="{8A8AA4E4-3E96-4B4A-A084-DEBA7A07F951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9" creationId="{43A2F935-7F0A-4FD5-9554-C37761D68730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22" creationId="{710E43ED-57F7-4EB5-AD49-B78B4FF3E2D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47" creationId="{81596316-C49E-465F-AEFA-2433DE332F33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48" creationId="{510E818E-B537-4595-9884-E89CD59263DD}"/>
          </ac:spMkLst>
        </pc:spChg>
        <pc:spChg chg="mod">
          <ac:chgData name="Grady Kurpasi" userId="5a91dfeba158c9e9" providerId="LiveId" clId="{60A1BF8C-FB03-4945-B9EC-64AE7D86DB53}" dt="2021-04-03T13:28:15.038" v="2276" actId="208"/>
          <ac:spMkLst>
            <pc:docMk/>
            <pc:sldMk cId="456771427" sldId="266"/>
            <ac:spMk id="349" creationId="{8823A602-FE35-4B49-A720-3B95BA51BB66}"/>
          </ac:spMkLst>
        </pc:spChg>
        <pc:spChg chg="mod">
          <ac:chgData name="Grady Kurpasi" userId="5a91dfeba158c9e9" providerId="LiveId" clId="{60A1BF8C-FB03-4945-B9EC-64AE7D86DB53}" dt="2021-04-03T13:28:09.803" v="2274" actId="208"/>
          <ac:spMkLst>
            <pc:docMk/>
            <pc:sldMk cId="456771427" sldId="266"/>
            <ac:spMk id="350" creationId="{B15567A0-02B9-44D3-B78D-2E23D3862D41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57" creationId="{D6A5BDAF-D665-4486-BEC2-DA1FFB43A5B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58" creationId="{869D9856-CB82-4D6C-8A8D-FA31EAF08F37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64" creationId="{53B9EE8C-22BE-4915-84FB-EC861B761E2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2" creationId="{63CAC5E4-C581-4540-8C26-7046F15B7944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3" creationId="{3CB0D780-EC42-430A-A5B2-ADDFAA0FA8F2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4" creationId="{D461C0C8-CAC6-42D4-B0C3-3D90EC2FABDA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5" creationId="{BCBE7B54-3694-49B8-AAF7-81531BBDF090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6" creationId="{DA083EF3-03C1-4970-B9C1-4BA1D7A830B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7" creationId="{F316309C-F49C-42BC-AB88-E4D124C5A3F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8" creationId="{68FDA0F2-1F29-4AD3-AC8D-502C8CF1709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9" creationId="{923314B2-9BC7-4831-B8BF-EDE2B983ACE1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3" creationId="{DFFBBF06-EBA4-476B-9BF5-9662D6F19459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4" creationId="{3BE157B7-043A-402E-9B8E-67E6ACEB1467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6" creationId="{21891C03-D6E9-419C-839B-F2EBACD412C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7" creationId="{FC342E2D-5B43-4A1E-B2A8-6C27AFB57B69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0" creationId="{EBD7829A-3009-4CE4-9465-A4AF6A77BB7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3" creationId="{E371BF1D-7F7F-4D4F-8DE5-2C1B23F9A57E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4" creationId="{A98E7618-DB5B-4E4E-9034-E88469DB32B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7" creationId="{67D831E9-18DC-485A-ABE2-F0C63976D120}"/>
          </ac:spMkLst>
        </pc:s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81" creationId="{12475608-67AE-4B9D-829D-1600BA90DFB5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87" creationId="{5C795B7A-E565-4033-8FE5-749023D8C7E9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92" creationId="{4EED892D-37D9-4713-A3E2-455D2E80431C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200" creationId="{7D85B302-7325-4BFA-904B-8AB76CB51796}"/>
          </ac:grpSpMkLst>
        </pc:grpChg>
        <pc:grpChg chg="mod">
          <ac:chgData name="Grady Kurpasi" userId="5a91dfeba158c9e9" providerId="LiveId" clId="{60A1BF8C-FB03-4945-B9EC-64AE7D86DB53}" dt="2021-04-03T12:32:25.041" v="1666"/>
          <ac:grpSpMkLst>
            <pc:docMk/>
            <pc:sldMk cId="456771427" sldId="266"/>
            <ac:grpSpMk id="201" creationId="{F3C2D589-3094-436E-A600-554CAF99177E}"/>
          </ac:grpSpMkLst>
        </pc:grpChg>
        <pc:grpChg chg="add del mod">
          <ac:chgData name="Grady Kurpasi" userId="5a91dfeba158c9e9" providerId="LiveId" clId="{60A1BF8C-FB03-4945-B9EC-64AE7D86DB53}" dt="2021-04-03T12:51:31.220" v="1973" actId="478"/>
          <ac:grpSpMkLst>
            <pc:docMk/>
            <pc:sldMk cId="456771427" sldId="266"/>
            <ac:grpSpMk id="216" creationId="{1F28E332-0319-4617-B3FF-88779432AB69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2" creationId="{F1F67991-BEA3-4401-9665-B192252ED61E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4" creationId="{CB72D926-3579-46C3-8AB0-7F2A2963D57D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5" creationId="{CD8E237B-8E57-41CE-B22C-DE14D8E65A4B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9" creationId="{02C1D87A-AE0E-407F-9ECB-CEB3BA0A5690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48" creationId="{C969D68F-1D52-4B05-AE00-A8DE2B9093C1}"/>
          </ac:grpSpMkLst>
        </pc:grpChg>
        <pc:grpChg chg="add del mod">
          <ac:chgData name="Grady Kurpasi" userId="5a91dfeba158c9e9" providerId="LiveId" clId="{60A1BF8C-FB03-4945-B9EC-64AE7D86DB53}" dt="2021-04-03T12:57:07.283" v="2013" actId="478"/>
          <ac:grpSpMkLst>
            <pc:docMk/>
            <pc:sldMk cId="456771427" sldId="266"/>
            <ac:grpSpMk id="271" creationId="{C752AA04-4E6C-4ED5-88D2-2D1540684395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87" creationId="{65A3439E-F083-4C00-AE75-D7DEA489F419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92" creationId="{EE115714-21E2-4A1A-AB2C-2EE38178F1BA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96" creationId="{51240D49-21AC-4528-8037-3B6B6A8E1E0C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310" creationId="{DF6D32FC-7DA5-4C5D-B18F-DE940922DCA9}"/>
          </ac:grpSpMkLst>
        </pc:grpChg>
        <pc:grpChg chg="add del 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46" creationId="{5BA489EF-3E8B-4481-BFCE-10FC76D1AD04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62" creationId="{C0BDBB0C-9437-45B4-B97E-7DA565D70244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67" creationId="{026FFD36-BEC3-4895-BE91-B5C44DDAC06F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71" creationId="{41DA848D-BE26-46B9-B604-03C312DE49A8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85" creationId="{2634BCA0-DC2B-4E40-A803-212DCBF6E147}"/>
          </ac:grpSpMkLst>
        </pc:grpChg>
        <pc:graphicFrameChg chg="add del mod ord modGraphic">
          <ac:chgData name="Grady Kurpasi" userId="5a91dfeba158c9e9" providerId="LiveId" clId="{60A1BF8C-FB03-4945-B9EC-64AE7D86DB53}" dt="2021-04-03T13:31:39.272" v="2296"/>
          <ac:graphicFrameMkLst>
            <pc:docMk/>
            <pc:sldMk cId="456771427" sldId="266"/>
            <ac:graphicFrameMk id="151" creationId="{EF0C51B3-5F31-46E8-8B53-6AF803D9CF3C}"/>
          </ac:graphicFrameMkLst>
        </pc:graphicFrameChg>
        <pc:graphicFrameChg chg="mod ord modGraphic">
          <ac:chgData name="Grady Kurpasi" userId="5a91dfeba158c9e9" providerId="LiveId" clId="{60A1BF8C-FB03-4945-B9EC-64AE7D86DB53}" dt="2021-04-03T13:31:45.203" v="2297"/>
          <ac:graphicFrameMkLst>
            <pc:docMk/>
            <pc:sldMk cId="456771427" sldId="266"/>
            <ac:graphicFrameMk id="153" creationId="{D2D71A67-B71F-48E7-89D3-8D0FE8867900}"/>
          </ac:graphicFrameMkLst>
        </pc:graphicFrame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83" creationId="{B473C42D-4A16-455B-977F-C797623927FB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89" creationId="{5D7E6F23-722D-4BFF-AD5D-CD68FBB63A8E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94" creationId="{18E9B2F0-7346-4A9E-B1C5-BFD32911219D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204" creationId="{C12748B2-0A7F-4957-ADBD-DC6D5200AF61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1" creationId="{33D19772-3626-4AF3-BBB5-76427786C34C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4" creationId="{D35C112E-DAFB-4CC1-A2F4-9575242BC71B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8" creationId="{3FFDC424-8348-4130-86EA-13E6ECB3B2BF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62" creationId="{BB11AB1A-68E3-404A-BF44-E676D1719FF0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290" creationId="{88A81DAB-0390-4862-A301-25AA94B4CFC5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05" creationId="{DB691AC4-B265-4345-B355-C10CD8B42CBD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13" creationId="{3C08E275-BD42-46B9-BE82-04808CD75A80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16" creationId="{9CA3C74F-2363-4053-B519-800C2449541D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20" creationId="{208D638C-341B-4A67-AA12-3F6A0A243D96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65" creationId="{252AE869-3784-4018-8412-F5535C2CDE1F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80" creationId="{A406298B-9752-41CA-A912-70F636B404C5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88" creationId="{5BACB67B-5FBE-4CB7-92B8-9301A59E9491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91" creationId="{644C3058-BBC6-41C3-B190-7EC2EF6C3D4E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95" creationId="{3210CBD4-9E80-4108-B47A-A8DFA6AB8D0A}"/>
          </ac:picMkLst>
        </pc:pic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11" creationId="{3A293D7E-EA62-467C-982F-B5EE4D0527B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8" creationId="{1E042BB9-722D-4882-987D-788B3E93DA5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2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7" creationId="{1A5632A4-0756-424C-A27A-059BC617091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8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0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8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65" creationId="{A512E3FA-7C10-4472-A4B2-3EFD95CC1D56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78" creationId="{19442AEB-6D8C-4435-AFB7-EA85ACC719D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79" creationId="{E371344F-F947-4237-BDBB-C7B569370D8B}"/>
          </ac:cxnSpMkLst>
        </pc:cxnChg>
        <pc:cxnChg chg="del mod">
          <ac:chgData name="Grady Kurpasi" userId="5a91dfeba158c9e9" providerId="LiveId" clId="{60A1BF8C-FB03-4945-B9EC-64AE7D86DB53}" dt="2021-04-03T12:26:34.180" v="1572" actId="478"/>
          <ac:cxnSpMkLst>
            <pc:docMk/>
            <pc:sldMk cId="456771427" sldId="266"/>
            <ac:cxnSpMk id="80" creationId="{836539D2-9218-4CAE-9881-49DB237C36BD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2" creationId="{01FEA0F6-DFBB-425A-B70E-7A3BB95BFB8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4" creationId="{32E2B3D6-62F4-40D6-8DC3-3EA212844326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5" creationId="{74E49CE8-AF0B-4E16-B3CB-7B962B75683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6" creationId="{0B4136B2-872A-4AD3-8122-25EB72D9F94B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9" creationId="{EF5F56DA-43D7-45EC-9AB2-9DCB368C1D95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0" creationId="{F4CAFABC-E02C-4043-A36E-D3BBD7C2711F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1" creationId="{4F5DF0A7-6228-475F-A0F6-6D26265798DF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3" creationId="{BE175E3D-6E88-48BF-8579-D268018AB66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9" creationId="{AF9E5200-16FF-4AEF-B446-036546C864B1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0" creationId="{6A80D887-78CC-4C64-8DFA-D1DEB05A0061}"/>
          </ac:cxnSpMkLst>
        </pc:cxnChg>
        <pc:cxnChg chg="add del mod">
          <ac:chgData name="Grady Kurpasi" userId="5a91dfeba158c9e9" providerId="LiveId" clId="{60A1BF8C-FB03-4945-B9EC-64AE7D86DB53}" dt="2021-04-03T12:26:16.322" v="1567" actId="478"/>
          <ac:cxnSpMkLst>
            <pc:docMk/>
            <pc:sldMk cId="456771427" sldId="266"/>
            <ac:cxnSpMk id="101" creationId="{D30732D4-5D87-4FBF-8C45-6AE9940FC715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2" creationId="{16A859B6-347B-4005-A0EF-E376F86E7D3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3" creationId="{B88E836A-D522-49CD-8A77-CADD35617722}"/>
          </ac:cxnSpMkLst>
        </pc:cxnChg>
        <pc:cxnChg chg="add del mod">
          <ac:chgData name="Grady Kurpasi" userId="5a91dfeba158c9e9" providerId="LiveId" clId="{60A1BF8C-FB03-4945-B9EC-64AE7D86DB53}" dt="2021-04-03T12:26:14.246" v="1566" actId="478"/>
          <ac:cxnSpMkLst>
            <pc:docMk/>
            <pc:sldMk cId="456771427" sldId="266"/>
            <ac:cxnSpMk id="104" creationId="{3ECC81BD-B2B5-464A-AA05-81CED6BC8DB1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5" creationId="{402ACF66-ECA2-4E74-BC55-2BC431B92F39}"/>
          </ac:cxnSpMkLst>
        </pc:cxnChg>
        <pc:cxnChg chg="add del mod">
          <ac:chgData name="Grady Kurpasi" userId="5a91dfeba158c9e9" providerId="LiveId" clId="{60A1BF8C-FB03-4945-B9EC-64AE7D86DB53}" dt="2021-04-03T12:26:21.277" v="1569" actId="478"/>
          <ac:cxnSpMkLst>
            <pc:docMk/>
            <pc:sldMk cId="456771427" sldId="266"/>
            <ac:cxnSpMk id="106" creationId="{515973FD-3A41-4EBE-AF3D-6C149FE2272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7" creationId="{AF381E58-F62B-4BD6-AA50-48A381B228D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8" creationId="{DCAE2708-DD5B-4274-88F5-1BCD5AA78F4D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9" creationId="{C7C22205-762F-4068-96B4-0C7B1BB2A3B4}"/>
          </ac:cxnSpMkLst>
        </pc:cxnChg>
        <pc:cxnChg chg="add del mod">
          <ac:chgData name="Grady Kurpasi" userId="5a91dfeba158c9e9" providerId="LiveId" clId="{60A1BF8C-FB03-4945-B9EC-64AE7D86DB53}" dt="2021-04-03T12:26:19.188" v="1568" actId="478"/>
          <ac:cxnSpMkLst>
            <pc:docMk/>
            <pc:sldMk cId="456771427" sldId="266"/>
            <ac:cxnSpMk id="110" creationId="{C553E4CB-532E-44CC-A78E-4580280DCD5A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1" creationId="{79FC5FF8-1335-4840-B72D-D5E8B980FA1E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2" creationId="{B4E6049D-1979-4FD1-A752-35AFA55534E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3" creationId="{5018B0E1-D627-47DC-9083-08DA9FC8BFD9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7" creationId="{5FD251DC-F204-4965-84BE-953993593562}"/>
          </ac:cxnSpMkLst>
        </pc:cxnChg>
        <pc:cxnChg chg="add del mod">
          <ac:chgData name="Grady Kurpasi" userId="5a91dfeba158c9e9" providerId="LiveId" clId="{60A1BF8C-FB03-4945-B9EC-64AE7D86DB53}" dt="2021-04-03T12:26:08.154" v="1565" actId="478"/>
          <ac:cxnSpMkLst>
            <pc:docMk/>
            <pc:sldMk cId="456771427" sldId="266"/>
            <ac:cxnSpMk id="118" creationId="{F12D356B-E66E-4A77-9872-C8593DB69DA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2" creationId="{59E185E1-0701-4F96-A34F-E469D8ACF5D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7" creationId="{BB55BCB1-ADA2-4C3D-B9C2-5FC6EAD35089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8" creationId="{29052807-C7A9-45B8-800C-04029B3C1172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29" creationId="{E91B9E54-C4F3-4930-ABEE-F0C605A7DA5E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0" creationId="{B5AE8B73-3B6E-4E93-A17A-588C6CD927C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1" creationId="{914D22D4-0114-4240-A18F-25B36B88E6B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2" creationId="{6BA23ED1-A61A-477D-93B1-DFF2038C8804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3" creationId="{6BD1B53A-78D9-4E33-BF7A-97F081FB8F1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5" creationId="{3A502D7E-9742-49E3-B6C0-62C7E4B1AFA1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6" creationId="{6F061606-EC4A-441C-A7C7-EB0FB1494F1B}"/>
          </ac:cxnSpMkLst>
        </pc:cxnChg>
        <pc:cxnChg chg="add del mod">
          <ac:chgData name="Grady Kurpasi" userId="5a91dfeba158c9e9" providerId="LiveId" clId="{60A1BF8C-FB03-4945-B9EC-64AE7D86DB53}" dt="2021-04-03T12:26:06.108" v="1564" actId="478"/>
          <ac:cxnSpMkLst>
            <pc:docMk/>
            <pc:sldMk cId="456771427" sldId="266"/>
            <ac:cxnSpMk id="137" creationId="{F8B3ACAF-9EB5-4A3D-B985-638C88E675E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8" creationId="{8111C508-14C6-4B1B-BE50-FA43E5AA8E9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0" creationId="{1EAD4274-CF61-4AFC-887E-8B28F7667C1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1" creationId="{BF968C4C-7BBC-4697-A88D-0221766BE966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2" creationId="{2793252F-C537-477D-AAD6-C7B30728934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3" creationId="{23E5FFB7-32DF-4BEF-B3A6-C370C02DE74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4" creationId="{AF60D5FC-B7EA-44AA-B3C5-E8ED4424BF4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5" creationId="{C5D36BC2-C6CE-4D0D-B96A-8103C014CD8A}"/>
          </ac:cxnSpMkLst>
        </pc:cxnChg>
        <pc:cxnChg chg="add del mod">
          <ac:chgData name="Grady Kurpasi" userId="5a91dfeba158c9e9" providerId="LiveId" clId="{60A1BF8C-FB03-4945-B9EC-64AE7D86DB53}" dt="2021-04-03T12:26:03.991" v="1563" actId="478"/>
          <ac:cxnSpMkLst>
            <pc:docMk/>
            <pc:sldMk cId="456771427" sldId="266"/>
            <ac:cxnSpMk id="146" creationId="{48AB879B-F899-4BB8-A889-1FAD04A195C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7" creationId="{8C086D54-9C81-4C7B-950A-B9A78275071B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49" creationId="{0666A3DB-1120-4D4E-AF2D-A5367C188DA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58" creationId="{DAD4F2D0-BF08-4986-8591-A97D330051C1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59" creationId="{298369E7-860E-40BD-8AD2-0E29E052D60B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0" creationId="{D9E1633F-E03A-49CE-B4BD-9D5647ABD4DE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1" creationId="{1E5021F1-8869-494B-959D-429B26D1E156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2" creationId="{49AC81ED-8B94-4A83-91F0-9A750ADF16D0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69" creationId="{ED5F0807-D5AB-4095-B9BB-020D986400B7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0" creationId="{9C84C022-A8C1-44CE-9BD5-BCE365D8F310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1" creationId="{DE17F497-CC98-4987-9043-26DB9E1A9813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2" creationId="{58669A18-79D0-48B9-8CF0-F092EAF37876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3" creationId="{97FD3C36-01F4-47D6-8160-24884FB0837A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4" creationId="{BAEE92E4-B911-4602-A267-C50EE0772FEF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5" creationId="{A7709381-CEC4-41BF-899E-8FEEA3E808E7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8" creationId="{611C8D1F-349C-4740-AD13-EF3139CFAC13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9" creationId="{4359C832-5C58-4F5A-9EF0-A8A2021C760B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0" creationId="{1B10397A-C3D7-4B42-B5F9-9CFCBA396F58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4" creationId="{105CE245-F738-4C3E-A6C5-B801B0F369C6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6" creationId="{6F9FC36A-E544-40C6-93F7-817320097ED1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0" creationId="{95D1EB94-9EE8-485E-981C-D0532E25E7C4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5" creationId="{EE731951-B5B0-48C1-AF15-0ECDE2F61B69}"/>
          </ac:cxnSpMkLst>
        </pc:cxnChg>
        <pc:cxnChg chg="add del mod">
          <ac:chgData name="Grady Kurpasi" userId="5a91dfeba158c9e9" providerId="LiveId" clId="{60A1BF8C-FB03-4945-B9EC-64AE7D86DB53}" dt="2021-04-03T12:44:33.802" v="1909" actId="478"/>
          <ac:cxnSpMkLst>
            <pc:docMk/>
            <pc:sldMk cId="456771427" sldId="266"/>
            <ac:cxnSpMk id="197" creationId="{6294DC48-C04A-4490-A2D6-C7E9A6B3057C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8" creationId="{62BC5F7B-2E14-43EC-90DD-E1430355D068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9" creationId="{75601348-CAE9-4D3D-BF0B-F6F14D589B62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205" creationId="{A915A1FE-38FB-4E2D-BAEB-4191BAEB578A}"/>
          </ac:cxnSpMkLst>
        </pc:cxnChg>
        <pc:cxnChg chg="add del mod">
          <ac:chgData name="Grady Kurpasi" userId="5a91dfeba158c9e9" providerId="LiveId" clId="{60A1BF8C-FB03-4945-B9EC-64AE7D86DB53}" dt="2021-04-03T12:41:18.725" v="1844" actId="478"/>
          <ac:cxnSpMkLst>
            <pc:docMk/>
            <pc:sldMk cId="456771427" sldId="266"/>
            <ac:cxnSpMk id="214" creationId="{4EEFFF2E-85E7-4E71-A7F9-75544DBC2FAF}"/>
          </ac:cxnSpMkLst>
        </pc:cxnChg>
        <pc:cxnChg chg="add del mod">
          <ac:chgData name="Grady Kurpasi" userId="5a91dfeba158c9e9" providerId="LiveId" clId="{60A1BF8C-FB03-4945-B9EC-64AE7D86DB53}" dt="2021-04-03T12:41:15.118" v="1842" actId="478"/>
          <ac:cxnSpMkLst>
            <pc:docMk/>
            <pc:sldMk cId="456771427" sldId="266"/>
            <ac:cxnSpMk id="215" creationId="{42EA1499-1DAA-44BC-887C-46A986F49646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1" creationId="{3D9C9CEA-47E4-488B-BEFB-56F3F4B3BDD1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2" creationId="{12A914CF-6C5D-4040-B83D-C69D0A92222B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3" creationId="{563C3EF2-1FB6-4DBA-9101-265790078E47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4" creationId="{0A5E257F-FBD0-4BC4-A0BC-4694B3D65BB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25" creationId="{FA29ACB0-B456-4C51-A95F-B14AD3C5A010}"/>
          </ac:cxnSpMkLst>
        </pc:cxnChg>
        <pc:cxnChg chg="add del mod">
          <ac:chgData name="Grady Kurpasi" userId="5a91dfeba158c9e9" providerId="LiveId" clId="{60A1BF8C-FB03-4945-B9EC-64AE7D86DB53}" dt="2021-04-03T12:46:55.895" v="1933" actId="478"/>
          <ac:cxnSpMkLst>
            <pc:docMk/>
            <pc:sldMk cId="456771427" sldId="266"/>
            <ac:cxnSpMk id="226" creationId="{DFAE0B4E-0A16-45A7-9C2E-1762F71C412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29" creationId="{7E5E84D7-5C9B-4E9E-99E3-6C197A12FC1E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0" creationId="{DA168ABD-3BF2-4333-97B1-C03B3B47CECE}"/>
          </ac:cxnSpMkLst>
        </pc:cxnChg>
        <pc:cxnChg chg="add del 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1" creationId="{B95F26B4-64DF-4507-B608-0E9386092D05}"/>
          </ac:cxnSpMkLst>
        </pc:cxnChg>
        <pc:cxnChg chg="add del 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3" creationId="{41A9A57A-6974-4677-925B-D2F331BF350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36" creationId="{9B766982-9755-4DAB-88FC-F20A0371A2C2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7" creationId="{6E9F3CBB-0441-42BB-9E01-161EF9930A53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8" creationId="{649090AF-A902-468F-B335-D8A1CA347C20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2" creationId="{ADF547E2-8206-49C9-A2BA-BFBAC177D3F8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5" creationId="{0A2A4C28-0B0A-46D2-8687-BDD4AB25FBBE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9" creationId="{45E9F77E-A059-4E7B-9B67-589C659514EF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63" creationId="{2209A1F9-60B8-400C-BD2F-8CC4148FA777}"/>
          </ac:cxnSpMkLst>
        </pc:cxnChg>
        <pc:cxnChg chg="add 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65" creationId="{214FCCF5-EB8D-4477-9022-709EC7AA0025}"/>
          </ac:cxnSpMkLst>
        </pc:cxnChg>
        <pc:cxnChg chg="add 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66" creationId="{C011E348-D6B6-4C50-BF02-D2D6B6F4E3EA}"/>
          </ac:cxnSpMkLst>
        </pc:cxnChg>
        <pc:cxnChg chg="add del mod">
          <ac:chgData name="Grady Kurpasi" userId="5a91dfeba158c9e9" providerId="LiveId" clId="{60A1BF8C-FB03-4945-B9EC-64AE7D86DB53}" dt="2021-04-03T12:45:32.704" v="1921" actId="478"/>
          <ac:cxnSpMkLst>
            <pc:docMk/>
            <pc:sldMk cId="456771427" sldId="266"/>
            <ac:cxnSpMk id="267" creationId="{788F2125-21AF-45D1-8200-2E300BB01DD0}"/>
          </ac:cxnSpMkLst>
        </pc:cxnChg>
        <pc:cxnChg chg="add del mod">
          <ac:chgData name="Grady Kurpasi" userId="5a91dfeba158c9e9" providerId="LiveId" clId="{60A1BF8C-FB03-4945-B9EC-64AE7D86DB53}" dt="2021-04-03T12:45:28.273" v="1920" actId="478"/>
          <ac:cxnSpMkLst>
            <pc:docMk/>
            <pc:sldMk cId="456771427" sldId="266"/>
            <ac:cxnSpMk id="268" creationId="{14F6313A-0DE6-4658-AA48-5C6344CCD1C6}"/>
          </ac:cxnSpMkLst>
        </pc:cxnChg>
        <pc:cxnChg chg="add del mod">
          <ac:chgData name="Grady Kurpasi" userId="5a91dfeba158c9e9" providerId="LiveId" clId="{60A1BF8C-FB03-4945-B9EC-64AE7D86DB53}" dt="2021-04-03T12:46:05.647" v="1924" actId="478"/>
          <ac:cxnSpMkLst>
            <pc:docMk/>
            <pc:sldMk cId="456771427" sldId="266"/>
            <ac:cxnSpMk id="269" creationId="{DE200CE3-0D26-46D6-B46F-E1683509F4AB}"/>
          </ac:cxnSpMkLst>
        </pc:cxnChg>
        <pc:cxnChg chg="add del mod">
          <ac:chgData name="Grady Kurpasi" userId="5a91dfeba158c9e9" providerId="LiveId" clId="{60A1BF8C-FB03-4945-B9EC-64AE7D86DB53}" dt="2021-04-03T12:46:09.442" v="1925" actId="478"/>
          <ac:cxnSpMkLst>
            <pc:docMk/>
            <pc:sldMk cId="456771427" sldId="266"/>
            <ac:cxnSpMk id="270" creationId="{56889008-1BC7-4AE2-BF6E-CFA991A533B8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6" creationId="{9D3C7729-986E-48EF-AF03-4361D4593600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7" creationId="{1B17CAD8-11E8-4547-BF4E-8640EC1C8EB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8" creationId="{BC9E8333-7CDD-49C3-8BA5-5A7319014B6C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9" creationId="{A40B7364-F48E-4B14-9A22-B4CEE523ACF6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80" creationId="{C4FE3169-3F64-404B-95E3-48B1B392CC4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1" creationId="{E3929168-D516-4CBF-A724-1525F99D88B2}"/>
          </ac:cxnSpMkLst>
        </pc:cxnChg>
        <pc:cxnChg chg="add del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84" creationId="{53096BF9-E56B-4F73-A095-F083A1C4556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5" creationId="{B3D6CA3F-8917-4567-A89A-FB233C5BDEE7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6" creationId="{B1E64C42-8D06-4D41-93F6-00FA2658AB73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8" creationId="{3ABD80AC-D8CB-4D96-AACB-EB0887095C3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1" creationId="{9357B38E-5483-4C98-B28F-C3F0D506653A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93" creationId="{9784A5FF-5FD5-422F-9B59-87B0000C6DA7}"/>
          </ac:cxnSpMkLst>
        </pc:cxnChg>
        <pc:cxnChg chg="add del 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4" creationId="{1C33D89E-03CE-4F79-99A8-852ECFB6C01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5" creationId="{27F6F676-9BD6-444E-ADF3-6B9F58764997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06" creationId="{9AED60DC-76F6-45F7-AB0D-AB4C42B2A130}"/>
          </ac:cxnSpMkLst>
        </pc:cxnChg>
        <pc:cxnChg chg="add del 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07" creationId="{EE29C38A-524A-4DFB-BAA9-DFBA2A20603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14" creationId="{7A249820-3147-4CB4-B04E-331D9F0188B9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17" creationId="{8F4B0157-70FC-4F64-9ACE-0E525550B97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21" creationId="{A1E068D1-11BD-4100-88C4-95FF2F56E525}"/>
          </ac:cxnSpMkLst>
        </pc:cxnChg>
        <pc:cxnChg chg="add del mod">
          <ac:chgData name="Grady Kurpasi" userId="5a91dfeba158c9e9" providerId="LiveId" clId="{60A1BF8C-FB03-4945-B9EC-64AE7D86DB53}" dt="2021-04-03T12:56:43.906" v="2010" actId="478"/>
          <ac:cxnSpMkLst>
            <pc:docMk/>
            <pc:sldMk cId="456771427" sldId="266"/>
            <ac:cxnSpMk id="323" creationId="{ED03D7D4-980F-41B0-BE56-98565DD4A55F}"/>
          </ac:cxnSpMkLst>
        </pc:cxnChg>
        <pc:cxnChg chg="add del mod">
          <ac:chgData name="Grady Kurpasi" userId="5a91dfeba158c9e9" providerId="LiveId" clId="{60A1BF8C-FB03-4945-B9EC-64AE7D86DB53}" dt="2021-04-03T12:52:09.561" v="1978" actId="478"/>
          <ac:cxnSpMkLst>
            <pc:docMk/>
            <pc:sldMk cId="456771427" sldId="266"/>
            <ac:cxnSpMk id="324" creationId="{3AD9AF45-756D-4E6E-BD7B-6CC8579B1068}"/>
          </ac:cxnSpMkLst>
        </pc:cxnChg>
        <pc:cxnChg chg="add del mod">
          <ac:chgData name="Grady Kurpasi" userId="5a91dfeba158c9e9" providerId="LiveId" clId="{60A1BF8C-FB03-4945-B9EC-64AE7D86DB53}" dt="2021-04-03T12:52:04.020" v="1977" actId="478"/>
          <ac:cxnSpMkLst>
            <pc:docMk/>
            <pc:sldMk cId="456771427" sldId="266"/>
            <ac:cxnSpMk id="325" creationId="{E4ACB5A3-23A1-4C45-A1DC-73F35CC9EA80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6" creationId="{20F71F4D-4EEB-4CAF-8E32-E8881B4D1ADE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7" creationId="{E79FB6BE-625A-4F4E-B6C7-965B29272992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8" creationId="{8D52B955-2A20-4A60-970F-4D995AEE54B3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9" creationId="{5CA289C6-9B54-4309-808F-7787BCAAFC9C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0" creationId="{FF82E9B6-E95D-439F-95E9-7E5DA0C17C7A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1" creationId="{286A8950-A85D-4A46-867F-A30AD4695970}"/>
          </ac:cxnSpMkLst>
        </pc:cxnChg>
        <pc:cxnChg chg="add del mod">
          <ac:chgData name="Grady Kurpasi" userId="5a91dfeba158c9e9" providerId="LiveId" clId="{60A1BF8C-FB03-4945-B9EC-64AE7D86DB53}" dt="2021-04-03T12:53:19.451" v="1988" actId="478"/>
          <ac:cxnSpMkLst>
            <pc:docMk/>
            <pc:sldMk cId="456771427" sldId="266"/>
            <ac:cxnSpMk id="332" creationId="{B85ECBD2-7C9B-45F5-84C3-3B23D313C99C}"/>
          </ac:cxnSpMkLst>
        </pc:cxnChg>
        <pc:cxnChg chg="add del mod">
          <ac:chgData name="Grady Kurpasi" userId="5a91dfeba158c9e9" providerId="LiveId" clId="{60A1BF8C-FB03-4945-B9EC-64AE7D86DB53}" dt="2021-04-03T12:53:08.027" v="1986" actId="478"/>
          <ac:cxnSpMkLst>
            <pc:docMk/>
            <pc:sldMk cId="456771427" sldId="266"/>
            <ac:cxnSpMk id="333" creationId="{D1E4BCAD-1C77-4188-8BA5-ADEA9E045A87}"/>
          </ac:cxnSpMkLst>
        </pc:cxnChg>
        <pc:cxnChg chg="add del mod">
          <ac:chgData name="Grady Kurpasi" userId="5a91dfeba158c9e9" providerId="LiveId" clId="{60A1BF8C-FB03-4945-B9EC-64AE7D86DB53}" dt="2021-04-03T12:53:13.823" v="1987" actId="478"/>
          <ac:cxnSpMkLst>
            <pc:docMk/>
            <pc:sldMk cId="456771427" sldId="266"/>
            <ac:cxnSpMk id="334" creationId="{F72C88ED-AD8D-4869-AB6A-11BF324CB156}"/>
          </ac:cxnSpMkLst>
        </pc:cxnChg>
        <pc:cxnChg chg="add del mod">
          <ac:chgData name="Grady Kurpasi" userId="5a91dfeba158c9e9" providerId="LiveId" clId="{60A1BF8C-FB03-4945-B9EC-64AE7D86DB53}" dt="2021-04-03T12:52:57.551" v="1984" actId="478"/>
          <ac:cxnSpMkLst>
            <pc:docMk/>
            <pc:sldMk cId="456771427" sldId="266"/>
            <ac:cxnSpMk id="335" creationId="{55106251-B868-4E6D-B39F-E3BA22C0156A}"/>
          </ac:cxnSpMkLst>
        </pc:cxnChg>
        <pc:cxnChg chg="add del mod">
          <ac:chgData name="Grady Kurpasi" userId="5a91dfeba158c9e9" providerId="LiveId" clId="{60A1BF8C-FB03-4945-B9EC-64AE7D86DB53}" dt="2021-04-03T12:52:52.836" v="1983" actId="478"/>
          <ac:cxnSpMkLst>
            <pc:docMk/>
            <pc:sldMk cId="456771427" sldId="266"/>
            <ac:cxnSpMk id="336" creationId="{DEFE168F-0CA1-46F3-8AF3-F96A8802A1FC}"/>
          </ac:cxnSpMkLst>
        </pc:cxnChg>
        <pc:cxnChg chg="add del mod">
          <ac:chgData name="Grady Kurpasi" userId="5a91dfeba158c9e9" providerId="LiveId" clId="{60A1BF8C-FB03-4945-B9EC-64AE7D86DB53}" dt="2021-04-03T12:53:03.593" v="1985" actId="478"/>
          <ac:cxnSpMkLst>
            <pc:docMk/>
            <pc:sldMk cId="456771427" sldId="266"/>
            <ac:cxnSpMk id="337" creationId="{2B6E227F-C3B7-413B-871F-28284972FF6F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8" creationId="{1DB0D916-52C7-4AFF-AC42-6BDC9D374A39}"/>
          </ac:cxnSpMkLst>
        </pc:cxnChg>
        <pc:cxnChg chg="add del mod">
          <ac:chgData name="Grady Kurpasi" userId="5a91dfeba158c9e9" providerId="LiveId" clId="{60A1BF8C-FB03-4945-B9EC-64AE7D86DB53}" dt="2021-04-03T12:53:58.454" v="1993" actId="478"/>
          <ac:cxnSpMkLst>
            <pc:docMk/>
            <pc:sldMk cId="456771427" sldId="266"/>
            <ac:cxnSpMk id="339" creationId="{901164A1-A493-498C-BCED-5143086F65D4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40" creationId="{370E64D8-3C19-4CCF-9F75-0B8E6F2D83AA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41" creationId="{7C25D375-C1CD-4822-8B07-39AFD6552BF1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2" creationId="{E9DC7D8D-65E6-4958-AC65-5B3681127A5F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3" creationId="{0720DEBD-288D-48CC-AD10-74BE872EACB6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4" creationId="{F9D6E464-4A78-4652-B914-1E8531BA1969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5" creationId="{597E8A8F-3E58-4E96-B3FF-D8ED1EEB5DF8}"/>
          </ac:cxnSpMkLst>
        </pc:cxnChg>
        <pc:cxnChg chg="add del mod">
          <ac:chgData name="Grady Kurpasi" userId="5a91dfeba158c9e9" providerId="LiveId" clId="{60A1BF8C-FB03-4945-B9EC-64AE7D86DB53}" dt="2021-04-03T13:24:33.991" v="2243" actId="208"/>
          <ac:cxnSpMkLst>
            <pc:docMk/>
            <pc:sldMk cId="456771427" sldId="266"/>
            <ac:cxnSpMk id="351" creationId="{94B12158-E9F5-459B-BA01-2B835527CB4C}"/>
          </ac:cxnSpMkLst>
        </pc:cxnChg>
        <pc:cxnChg chg="add del mod">
          <ac:chgData name="Grady Kurpasi" userId="5a91dfeba158c9e9" providerId="LiveId" clId="{60A1BF8C-FB03-4945-B9EC-64AE7D86DB53}" dt="2021-04-03T13:24:45.808" v="2247" actId="478"/>
          <ac:cxnSpMkLst>
            <pc:docMk/>
            <pc:sldMk cId="456771427" sldId="266"/>
            <ac:cxnSpMk id="352" creationId="{2B16EB1C-99BD-45D0-8F29-9E70C70A012C}"/>
          </ac:cxnSpMkLst>
        </pc:cxnChg>
        <pc:cxnChg chg="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53" creationId="{80530A9E-4937-4BDD-93E0-A26BF0979221}"/>
          </ac:cxnSpMkLst>
        </pc:cxnChg>
        <pc:cxnChg chg="mod">
          <ac:chgData name="Grady Kurpasi" userId="5a91dfeba158c9e9" providerId="LiveId" clId="{60A1BF8C-FB03-4945-B9EC-64AE7D86DB53}" dt="2021-04-03T13:23:43.160" v="2239" actId="208"/>
          <ac:cxnSpMkLst>
            <pc:docMk/>
            <pc:sldMk cId="456771427" sldId="266"/>
            <ac:cxnSpMk id="354" creationId="{6E550BB3-FEA8-4FB5-9C6A-559B30D084FB}"/>
          </ac:cxnSpMkLst>
        </pc:cxnChg>
        <pc:cxnChg chg="add del 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55" creationId="{F5FD42FF-EB93-4ECE-AD26-94EFC31B0654}"/>
          </ac:cxnSpMkLst>
        </pc:cxnChg>
        <pc:cxnChg chg="mod">
          <ac:chgData name="Grady Kurpasi" userId="5a91dfeba158c9e9" providerId="LiveId" clId="{60A1BF8C-FB03-4945-B9EC-64AE7D86DB53}" dt="2021-04-03T13:24:54.070" v="2249" actId="208"/>
          <ac:cxnSpMkLst>
            <pc:docMk/>
            <pc:sldMk cId="456771427" sldId="266"/>
            <ac:cxnSpMk id="356" creationId="{1C3109EE-8AC2-4F20-A589-CBCB79DFE6A2}"/>
          </ac:cxnSpMkLst>
        </pc:cxnChg>
        <pc:cxnChg chg="add del mod">
          <ac:chgData name="Grady Kurpasi" userId="5a91dfeba158c9e9" providerId="LiveId" clId="{60A1BF8C-FB03-4945-B9EC-64AE7D86DB53}" dt="2021-04-03T13:24:59.235" v="2251" actId="478"/>
          <ac:cxnSpMkLst>
            <pc:docMk/>
            <pc:sldMk cId="456771427" sldId="266"/>
            <ac:cxnSpMk id="359" creationId="{4A299F3C-888B-4477-9227-4D0DC8644EDA}"/>
          </ac:cxnSpMkLst>
        </pc:cxnChg>
        <pc:cxnChg chg="add del mod">
          <ac:chgData name="Grady Kurpasi" userId="5a91dfeba158c9e9" providerId="LiveId" clId="{60A1BF8C-FB03-4945-B9EC-64AE7D86DB53}" dt="2021-04-03T13:24:41.844" v="2245" actId="478"/>
          <ac:cxnSpMkLst>
            <pc:docMk/>
            <pc:sldMk cId="456771427" sldId="266"/>
            <ac:cxnSpMk id="360" creationId="{59281A2E-1234-429F-81E0-D94F4F28DF36}"/>
          </ac:cxnSpMkLst>
        </pc:cxnChg>
        <pc:cxnChg chg="add del mod">
          <ac:chgData name="Grady Kurpasi" userId="5a91dfeba158c9e9" providerId="LiveId" clId="{60A1BF8C-FB03-4945-B9EC-64AE7D86DB53}" dt="2021-04-03T13:24:33.991" v="2243" actId="208"/>
          <ac:cxnSpMkLst>
            <pc:docMk/>
            <pc:sldMk cId="456771427" sldId="266"/>
            <ac:cxnSpMk id="361" creationId="{1A94C2FF-34E9-4386-96A9-17488BF328EB}"/>
          </ac:cxnSpMkLst>
        </pc:cxnChg>
        <pc:cxnChg chg="add del mod">
          <ac:chgData name="Grady Kurpasi" userId="5a91dfeba158c9e9" providerId="LiveId" clId="{60A1BF8C-FB03-4945-B9EC-64AE7D86DB53}" dt="2021-04-03T13:27:16.934" v="2271" actId="208"/>
          <ac:cxnSpMkLst>
            <pc:docMk/>
            <pc:sldMk cId="456771427" sldId="266"/>
            <ac:cxnSpMk id="363" creationId="{EE5F2314-9BFF-4DB4-BDF2-0CB69408969A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66" creationId="{95B9F45A-EE7B-489E-BD5C-A464F2B571F8}"/>
          </ac:cxnSpMkLst>
        </pc:cxnChg>
        <pc:cxnChg chg="add del mod">
          <ac:chgData name="Grady Kurpasi" userId="5a91dfeba158c9e9" providerId="LiveId" clId="{60A1BF8C-FB03-4945-B9EC-64AE7D86DB53}" dt="2021-04-03T13:23:37.707" v="2238" actId="478"/>
          <ac:cxnSpMkLst>
            <pc:docMk/>
            <pc:sldMk cId="456771427" sldId="266"/>
            <ac:cxnSpMk id="368" creationId="{7D509103-2759-4317-AC7D-09D097006E43}"/>
          </ac:cxnSpMkLst>
        </pc:cxnChg>
        <pc:cxnChg chg="add del 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69" creationId="{BEE86817-F270-4647-BA5B-AF3C0CFBDF59}"/>
          </ac:cxnSpMkLst>
        </pc:cxnChg>
        <pc:cxnChg chg="add del mod">
          <ac:chgData name="Grady Kurpasi" userId="5a91dfeba158c9e9" providerId="LiveId" clId="{60A1BF8C-FB03-4945-B9EC-64AE7D86DB53}" dt="2021-04-03T13:27:21.177" v="2272" actId="1076"/>
          <ac:cxnSpMkLst>
            <pc:docMk/>
            <pc:sldMk cId="456771427" sldId="266"/>
            <ac:cxnSpMk id="370" creationId="{8405E718-E9A9-4709-9DE4-6505143597ED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81" creationId="{6A596E5C-959F-4DE8-80B6-EDB2E5C8FC7A}"/>
          </ac:cxnSpMkLst>
        </pc:cxnChg>
        <pc:cxnChg chg="add del mod">
          <ac:chgData name="Grady Kurpasi" userId="5a91dfeba158c9e9" providerId="LiveId" clId="{60A1BF8C-FB03-4945-B9EC-64AE7D86DB53}" dt="2021-04-03T13:28:11.538" v="2275" actId="14100"/>
          <ac:cxnSpMkLst>
            <pc:docMk/>
            <pc:sldMk cId="456771427" sldId="266"/>
            <ac:cxnSpMk id="382" creationId="{94CC2269-0AB2-4E85-AAD1-89DA1DE426FF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89" creationId="{74337EFE-1577-4E21-AD34-260DB73648E1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92" creationId="{77EFFA46-14D8-47BE-818A-628401CA5F1B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96" creationId="{5E74E26D-0D74-4549-A3CB-ECC3A0570EB6}"/>
          </ac:cxnSpMkLst>
        </pc:cxnChg>
        <pc:cxnChg chg="add del mod">
          <ac:chgData name="Grady Kurpasi" userId="5a91dfeba158c9e9" providerId="LiveId" clId="{60A1BF8C-FB03-4945-B9EC-64AE7D86DB53}" dt="2021-04-03T12:58:11.556" v="2023" actId="478"/>
          <ac:cxnSpMkLst>
            <pc:docMk/>
            <pc:sldMk cId="456771427" sldId="266"/>
            <ac:cxnSpMk id="398" creationId="{9EC7D9C5-EDE7-4E0C-A418-F88DD2929AC4}"/>
          </ac:cxnSpMkLst>
        </pc:cxnChg>
        <pc:cxnChg chg="add del mod">
          <ac:chgData name="Grady Kurpasi" userId="5a91dfeba158c9e9" providerId="LiveId" clId="{60A1BF8C-FB03-4945-B9EC-64AE7D86DB53}" dt="2021-04-03T12:58:29.549" v="2029" actId="478"/>
          <ac:cxnSpMkLst>
            <pc:docMk/>
            <pc:sldMk cId="456771427" sldId="266"/>
            <ac:cxnSpMk id="399" creationId="{24015FB5-4623-4B33-9CD6-27C6CB6508F3}"/>
          </ac:cxnSpMkLst>
        </pc:cxnChg>
        <pc:cxnChg chg="add del mod">
          <ac:chgData name="Grady Kurpasi" userId="5a91dfeba158c9e9" providerId="LiveId" clId="{60A1BF8C-FB03-4945-B9EC-64AE7D86DB53}" dt="2021-04-03T12:58:48.391" v="2033" actId="478"/>
          <ac:cxnSpMkLst>
            <pc:docMk/>
            <pc:sldMk cId="456771427" sldId="266"/>
            <ac:cxnSpMk id="400" creationId="{448B2158-1A45-469A-8240-E2DC6A4AD3DA}"/>
          </ac:cxnSpMkLst>
        </pc:cxnChg>
        <pc:cxnChg chg="add del mod">
          <ac:chgData name="Grady Kurpasi" userId="5a91dfeba158c9e9" providerId="LiveId" clId="{60A1BF8C-FB03-4945-B9EC-64AE7D86DB53}" dt="2021-04-03T12:57:49.956" v="2019" actId="478"/>
          <ac:cxnSpMkLst>
            <pc:docMk/>
            <pc:sldMk cId="456771427" sldId="266"/>
            <ac:cxnSpMk id="401" creationId="{E092CCC2-FC97-42A6-AA47-97EA5748AE52}"/>
          </ac:cxnSpMkLst>
        </pc:cxnChg>
        <pc:cxnChg chg="add del mod">
          <ac:chgData name="Grady Kurpasi" userId="5a91dfeba158c9e9" providerId="LiveId" clId="{60A1BF8C-FB03-4945-B9EC-64AE7D86DB53}" dt="2021-04-03T12:57:45.142" v="2018" actId="478"/>
          <ac:cxnSpMkLst>
            <pc:docMk/>
            <pc:sldMk cId="456771427" sldId="266"/>
            <ac:cxnSpMk id="402" creationId="{B94BB904-980C-4530-BAB6-1997A4BBEE42}"/>
          </ac:cxnSpMkLst>
        </pc:cxnChg>
        <pc:cxnChg chg="add del mod">
          <ac:chgData name="Grady Kurpasi" userId="5a91dfeba158c9e9" providerId="LiveId" clId="{60A1BF8C-FB03-4945-B9EC-64AE7D86DB53}" dt="2021-04-03T13:21:39.725" v="2216" actId="478"/>
          <ac:cxnSpMkLst>
            <pc:docMk/>
            <pc:sldMk cId="456771427" sldId="266"/>
            <ac:cxnSpMk id="403" creationId="{1E0F9CAD-036E-493B-833B-CFA37D61536B}"/>
          </ac:cxnSpMkLst>
        </pc:cxnChg>
        <pc:cxnChg chg="add del mod">
          <ac:chgData name="Grady Kurpasi" userId="5a91dfeba158c9e9" providerId="LiveId" clId="{60A1BF8C-FB03-4945-B9EC-64AE7D86DB53}" dt="2021-04-03T12:58:06.837" v="2022" actId="478"/>
          <ac:cxnSpMkLst>
            <pc:docMk/>
            <pc:sldMk cId="456771427" sldId="266"/>
            <ac:cxnSpMk id="404" creationId="{3CBBD698-1526-4D69-B98E-548B380B0A1E}"/>
          </ac:cxnSpMkLst>
        </pc:cxnChg>
        <pc:cxnChg chg="add del mod">
          <ac:chgData name="Grady Kurpasi" userId="5a91dfeba158c9e9" providerId="LiveId" clId="{60A1BF8C-FB03-4945-B9EC-64AE7D86DB53}" dt="2021-04-03T12:58:23.741" v="2028" actId="478"/>
          <ac:cxnSpMkLst>
            <pc:docMk/>
            <pc:sldMk cId="456771427" sldId="266"/>
            <ac:cxnSpMk id="405" creationId="{9BE4F6E9-5AE3-4CE3-BB22-0733339F97CC}"/>
          </ac:cxnSpMkLst>
        </pc:cxnChg>
        <pc:cxnChg chg="add del mod">
          <ac:chgData name="Grady Kurpasi" userId="5a91dfeba158c9e9" providerId="LiveId" clId="{60A1BF8C-FB03-4945-B9EC-64AE7D86DB53}" dt="2021-04-03T13:00:26.428" v="2058" actId="478"/>
          <ac:cxnSpMkLst>
            <pc:docMk/>
            <pc:sldMk cId="456771427" sldId="266"/>
            <ac:cxnSpMk id="406" creationId="{5047CBA4-DF46-46E4-84EC-8B4CEEB3AF4F}"/>
          </ac:cxnSpMkLst>
        </pc:cxnChg>
        <pc:cxnChg chg="add del mod">
          <ac:chgData name="Grady Kurpasi" userId="5a91dfeba158c9e9" providerId="LiveId" clId="{60A1BF8C-FB03-4945-B9EC-64AE7D86DB53}" dt="2021-04-03T13:24:48.029" v="2248" actId="478"/>
          <ac:cxnSpMkLst>
            <pc:docMk/>
            <pc:sldMk cId="456771427" sldId="266"/>
            <ac:cxnSpMk id="407" creationId="{E02BE86A-A929-46CA-9EC0-B9909CC2D0A6}"/>
          </ac:cxnSpMkLst>
        </pc:cxnChg>
        <pc:cxnChg chg="add del mod">
          <ac:chgData name="Grady Kurpasi" userId="5a91dfeba158c9e9" providerId="LiveId" clId="{60A1BF8C-FB03-4945-B9EC-64AE7D86DB53}" dt="2021-04-03T13:00:10.627" v="2054" actId="478"/>
          <ac:cxnSpMkLst>
            <pc:docMk/>
            <pc:sldMk cId="456771427" sldId="266"/>
            <ac:cxnSpMk id="408" creationId="{75F48A9E-3D94-4F87-921B-7D48B168D495}"/>
          </ac:cxnSpMkLst>
        </pc:cxnChg>
        <pc:cxnChg chg="add del mod">
          <ac:chgData name="Grady Kurpasi" userId="5a91dfeba158c9e9" providerId="LiveId" clId="{60A1BF8C-FB03-4945-B9EC-64AE7D86DB53}" dt="2021-04-03T13:00:36.502" v="2060" actId="478"/>
          <ac:cxnSpMkLst>
            <pc:docMk/>
            <pc:sldMk cId="456771427" sldId="266"/>
            <ac:cxnSpMk id="409" creationId="{70ECA3E4-23F6-4F3E-B10B-CB082F013EE5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0" creationId="{B4345ED3-6571-4740-A748-AE752BF3EA77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1" creationId="{F15348A7-174C-4AEF-9649-C979DE7C6F86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2" creationId="{899AB7D6-5860-4ADF-866B-BE609947444A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3" creationId="{6A1B8226-7A10-4ABE-9362-0CABD87F51D2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4" creationId="{EADFD675-3F85-4628-9A23-BF9B622E1997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5" creationId="{EAEB2AB8-5668-45A6-B341-7A248F089298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6" creationId="{965C4F92-C1AF-42EC-B5C7-D6BA1A36BA50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7" creationId="{E928E5AB-1D93-4956-90D3-81FDEE09C5EF}"/>
          </ac:cxnSpMkLst>
        </pc:cxnChg>
      </pc:sldChg>
      <pc:sldChg chg="addSp delSp modSp del mod">
        <pc:chgData name="Grady Kurpasi" userId="5a91dfeba158c9e9" providerId="LiveId" clId="{60A1BF8C-FB03-4945-B9EC-64AE7D86DB53}" dt="2021-04-03T13:06:54.864" v="2098" actId="47"/>
        <pc:sldMkLst>
          <pc:docMk/>
          <pc:sldMk cId="4195219330" sldId="267"/>
        </pc:sldMkLst>
        <pc:spChg chg="add del mod">
          <ac:chgData name="Grady Kurpasi" userId="5a91dfeba158c9e9" providerId="LiveId" clId="{60A1BF8C-FB03-4945-B9EC-64AE7D86DB53}" dt="2021-04-03T12:35:26.101" v="1687" actId="208"/>
          <ac:spMkLst>
            <pc:docMk/>
            <pc:sldMk cId="4195219330" sldId="267"/>
            <ac:spMk id="2" creationId="{D58DC3AC-D2FC-4085-A1E3-556C5E14B0B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5" creationId="{2C31ECB4-1616-4878-9E83-2381E8E468FB}"/>
          </ac:spMkLst>
        </pc:spChg>
        <pc:spChg chg="add del mod">
          <ac:chgData name="Grady Kurpasi" userId="5a91dfeba158c9e9" providerId="LiveId" clId="{60A1BF8C-FB03-4945-B9EC-64AE7D86DB53}" dt="2021-04-03T13:01:34.898" v="2065" actId="478"/>
          <ac:spMkLst>
            <pc:docMk/>
            <pc:sldMk cId="4195219330" sldId="267"/>
            <ac:spMk id="81" creationId="{288B4BDB-DFAE-4858-9127-A08ADA018396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2:33:41.215" v="1675" actId="478"/>
          <ac:spMkLst>
            <pc:docMk/>
            <pc:sldMk cId="4195219330" sldId="267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6" creationId="{C14CB999-2DD7-467F-9162-8246D9B626CE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29" creationId="{B77AC666-BAE0-41A0-AC2E-9A6FB17F2EBD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2" creationId="{4ABCFD39-59BA-4309-A398-C30BF0F41CAA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3" creationId="{ED57ABEE-E8A4-4954-8357-6B2572489CE7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5" creationId="{AEF14641-27C7-45C9-97BA-97225AA4E68B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48" creationId="{9FF7CBED-6FA4-4C4A-9D4D-383206CDB43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64" creationId="{4FE77E0F-1F7F-451F-8BE9-0B17CB69BBB2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65" creationId="{80C20DC3-1363-44EC-8227-5EE69D2A395E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0" creationId="{428B2454-FF96-4204-97A0-BFCE4932087F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3" creationId="{2EBDF1BE-1984-4D8C-A662-F0D1A54962E1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6" creationId="{9659BEF8-8F39-47CB-954E-457CAD0DB4C4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9" creationId="{54D08481-8DBD-47EA-B509-2538966089D3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81" creationId="{01DEB3E4-414D-4342-98E6-1A5C9F0ACFA2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84" creationId="{94C64459-954B-442A-9F73-DDDA90F41031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90" creationId="{3918E15E-40A1-4E66-8353-6592439447EF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91" creationId="{D8168C0B-91A9-419B-A291-27779585D50B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4" creationId="{0E0622E2-EC4B-4591-A7A4-EB1DD88E5F98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5" creationId="{2D1D044B-5EE1-498E-8A5F-D67ECE96E1F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6" creationId="{CC328754-7CCB-4984-B4D2-D93A296783BE}"/>
          </ac:spMkLst>
        </pc:spChg>
        <pc:spChg chg="add del mod">
          <ac:chgData name="Grady Kurpasi" userId="5a91dfeba158c9e9" providerId="LiveId" clId="{60A1BF8C-FB03-4945-B9EC-64AE7D86DB53}" dt="2021-04-03T12:47:16.940" v="1935" actId="478"/>
          <ac:spMkLst>
            <pc:docMk/>
            <pc:sldMk cId="4195219330" sldId="267"/>
            <ac:spMk id="197" creationId="{2BA3A60F-CBD7-43EB-B65B-F96BCE00D07C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8" creationId="{0DDCD2EB-2F6C-431E-B663-5E55C6B75B7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9" creationId="{CF7A27F0-C97C-4E35-8725-29BA07A162E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200" creationId="{72DF46BD-4445-4AD4-AC1D-766CA60D4577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201" creationId="{F0A24255-D5CE-4345-82D1-2161B85CC5B2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3" creationId="{47AA4AF5-9E17-4B3D-8AD3-68583D61D88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4" creationId="{22631DBC-0B09-486D-A3F4-43FD154642E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5" creationId="{332A04F5-3334-4AB2-A80B-0A0BF6595C66}"/>
          </ac:spMkLst>
        </pc:spChg>
        <pc:spChg chg="mod">
          <ac:chgData name="Grady Kurpasi" userId="5a91dfeba158c9e9" providerId="LiveId" clId="{60A1BF8C-FB03-4945-B9EC-64AE7D86DB53}" dt="2021-04-03T12:47:43.116" v="1938" actId="14861"/>
          <ac:spMkLst>
            <pc:docMk/>
            <pc:sldMk cId="4195219330" sldId="267"/>
            <ac:spMk id="206" creationId="{DD2B5D29-2A65-4505-950C-6B04554289D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13" creationId="{CA57537A-EBBD-4C82-B373-A7038ABFF73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14" creationId="{A69E2C5C-C8A6-40B8-A530-4ED8D52496E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6" creationId="{D980C8BF-1D55-439E-ACBD-7D80AC1F0EB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7" creationId="{575C9E82-2827-4B01-8D34-A6CF035444F4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8" creationId="{91E56A1A-4DBC-4834-8390-1A5A614A5D33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9" creationId="{EBF6B4A9-031A-4589-9275-482868A13006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0" creationId="{BD654E2D-441E-4A91-94C4-D9D2218BC1E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1" creationId="{9A0DFBB1-3B2B-4BCE-8815-B4273571F9A5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2" creationId="{E3CBCD26-A718-49CA-9788-3109B13B29B1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3" creationId="{FDF39CAE-B1CC-4750-85ED-B42DF6809D7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5" creationId="{578E5230-5D83-4704-864E-720B1F030AF1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6" creationId="{193B4681-1833-4CAB-B2E9-E8272620B0D7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9" creationId="{A31B2965-95D8-4F4E-BDD0-BC06A809C0DE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2" creationId="{C9026592-270D-4137-A635-3D58CCFCEC82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3" creationId="{F1C457B5-DF2D-4AD7-BDD3-AF9CB4328F6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6" creationId="{08DBA36A-043B-451B-B779-96573E0E10D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7" creationId="{DBCBE367-EABA-455E-A66F-8A317ACA5AB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50" creationId="{7FE24E49-DB7F-4451-9CEB-E854C03B6266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2" creationId="{9052C3E7-7C16-47FA-A140-7C44062FB86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3" creationId="{04ACCA77-622C-4CA2-880B-09E995424C8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4" creationId="{A0019447-714A-47F3-A26C-302A8351CFF9}"/>
          </ac:spMkLst>
        </pc:spChg>
        <pc:spChg chg="mod">
          <ac:chgData name="Grady Kurpasi" userId="5a91dfeba158c9e9" providerId="LiveId" clId="{60A1BF8C-FB03-4945-B9EC-64AE7D86DB53}" dt="2021-04-03T12:55:16.101" v="2006" actId="14861"/>
          <ac:spMkLst>
            <pc:docMk/>
            <pc:sldMk cId="4195219330" sldId="267"/>
            <ac:spMk id="255" creationId="{31E4586A-F344-4D3D-B860-ED76B2313A5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2" creationId="{253793A9-4F68-4AD0-98EE-5432BACE27C2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3" creationId="{55DD36D4-D2E7-40F9-9A69-137AB3293151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9" creationId="{EC136919-B1B4-4B02-A5B8-800DDBCC1BF3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7" creationId="{D30F41A6-8714-4519-8D8F-A8DA7710F91E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8" creationId="{AA58A0DD-7473-4240-96F7-5F9F2CED3BE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9" creationId="{C2DD51D1-60CA-4DCE-B683-88DD0EB1E32C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0" creationId="{A5BDFFE2-9890-445D-A1EE-0ACED1FC8A7B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1" creationId="{D3CC6218-311C-45EA-BC14-CF9FC91B8966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2" creationId="{5F613B98-A79F-46CC-BEF3-29693CA97E1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3" creationId="{26874532-A385-4B58-8C1B-88EC7E6BD821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4" creationId="{0B739532-034E-4482-853B-1E61FF85619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8" creationId="{931BBD2F-BEDC-4D69-BF2C-16D3351CBD0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9" creationId="{8D6C3F36-190E-4D9F-8859-23CD5BEE7A1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1" creationId="{3EA04D37-E860-456A-A4D3-883DC38DE57B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2" creationId="{F47B8E28-B738-49EF-B782-97D23A212408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5" creationId="{113AA5C5-0976-4FC2-8B1B-2306B893A00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8" creationId="{3749BFF5-A13F-48D5-8D53-F132FC99238C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9" creationId="{A07433AC-8D28-4055-AD7A-05EFCE649D7E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302" creationId="{F8D77BE8-A0FC-4C42-B299-4BACE7AFB20A}"/>
          </ac:spMkLst>
        </pc:s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69" creationId="{4803939F-C68A-4467-B2E0-AF46462FEA64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75" creationId="{E1634F6F-5FE7-49F1-AC85-C1E3123FFF76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80" creationId="{C8C57211-5E32-4BED-B741-6F0838819CD1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88" creationId="{E06C2619-003B-4169-B946-7D0401CA9D49}"/>
          </ac:grpSpMkLst>
        </pc:grpChg>
        <pc:grpChg chg="mod">
          <ac:chgData name="Grady Kurpasi" userId="5a91dfeba158c9e9" providerId="LiveId" clId="{60A1BF8C-FB03-4945-B9EC-64AE7D86DB53}" dt="2021-04-03T12:33:41.816" v="1676"/>
          <ac:grpSpMkLst>
            <pc:docMk/>
            <pc:sldMk cId="4195219330" sldId="267"/>
            <ac:grpSpMk id="189" creationId="{21D58A95-5213-41BA-A2E6-0A29EAD129D6}"/>
          </ac:grpSpMkLst>
        </pc:grpChg>
        <pc:grpChg chg="add del mod">
          <ac:chgData name="Grady Kurpasi" userId="5a91dfeba158c9e9" providerId="LiveId" clId="{60A1BF8C-FB03-4945-B9EC-64AE7D86DB53}" dt="2021-04-03T12:54:26.132" v="1997" actId="478"/>
          <ac:grpSpMkLst>
            <pc:docMk/>
            <pc:sldMk cId="4195219330" sldId="267"/>
            <ac:grpSpMk id="202" creationId="{07F7AF70-A959-4CB5-A601-CE6ACE94EC2D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18" creationId="{306050EB-2F3B-45FC-98F0-70E08DF45CDA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0" creationId="{8B5F46D4-21DF-427D-B585-9A2AD41ED214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1" creationId="{C332973B-EA79-4F0C-84FC-646464274909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5" creationId="{2E8797FF-F473-4F6E-AF52-D668A33CD633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34" creationId="{CEC3FE30-C5B5-49E1-9143-5DB1D6BED019}"/>
          </ac:grpSpMkLst>
        </pc:grpChg>
        <pc:grpChg chg="add 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51" creationId="{EF92E58A-2452-47A4-A045-7A5673A2528E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67" creationId="{4AE17EC4-2FB6-484D-AADB-42BA0AD3E0F1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72" creationId="{801131AF-7050-4C42-8E9A-4A74EFF47500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76" creationId="{9D91B298-E068-4437-98ED-2ED340497465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90" creationId="{958BAFCF-DB87-4835-B378-339DBD5AE7A0}"/>
          </ac:grpSpMkLst>
        </pc:grp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71" creationId="{21B49B04-6E55-40D5-AE1E-C1A00BEF6C30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77" creationId="{7393F849-AD61-4655-B667-1F334416E5C3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82" creationId="{7A483648-C637-4FFE-937E-9C243540DEC2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92" creationId="{E690F208-6BB8-4259-BB34-5B07C49775CA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37" creationId="{85F11AB6-03EE-4103-BB8D-F7F02A70E703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0" creationId="{BA339270-EACE-4022-A2A2-5B560B32887E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4" creationId="{C9883013-03F5-4339-B57B-3A6D5C9D4E04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8" creationId="{C32C822E-5E67-4789-BB33-1BE333B1848F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70" creationId="{851F2AA3-42DB-4BA0-8033-0CEE6F864FC9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85" creationId="{61568794-B86A-4E1C-AE05-BDD443FA89DC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93" creationId="{7556FAF3-B25A-4E35-8444-FD9164FE89B3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96" creationId="{E7BB4BBE-0D5F-43CE-A59B-D2BED0662AC5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300" creationId="{6A6AA223-424E-4609-B2B2-BB55201E65EC}"/>
          </ac:picMkLst>
        </pc:pic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1" creationId="{914D22D4-0114-4240-A18F-25B36B88E6BD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36" creationId="{4F2BF852-F76B-4253-8707-F52FEC8CC2D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1" creationId="{BF968C4C-7BBC-4697-A88D-0221766BE966}"/>
          </ac:cxnSpMkLst>
        </pc:cxnChg>
        <pc:cxnChg chg="del mod">
          <ac:chgData name="Grady Kurpasi" userId="5a91dfeba158c9e9" providerId="LiveId" clId="{60A1BF8C-FB03-4945-B9EC-64AE7D86DB53}" dt="2021-04-03T12:33:26.319" v="1672" actId="478"/>
          <ac:cxnSpMkLst>
            <pc:docMk/>
            <pc:sldMk cId="4195219330" sldId="267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51" creationId="{9EEEB37A-EF26-48FF-90D6-F4ECA2CACAD8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52" creationId="{2919DC34-93D4-469D-B690-7815962F608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53" creationId="{C7E4CCAD-335E-4B58-8B04-BF6856D2D8D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0" creationId="{FCC9DBAA-A694-4A84-9389-24A6E6034A97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1" creationId="{1C77D1E0-DEFD-422C-897B-D9D1C8304645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2" creationId="{EDAED560-4678-4462-A0BF-EAEDDEF9C280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3" creationId="{A7CE9F7A-6036-4687-863D-C66FD1B08E72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6" creationId="{DBC3CEED-89AF-403C-BCE1-801C47A2C16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7" creationId="{B7A8CDB6-B40D-4172-8BDD-2D645F54765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8" creationId="{D30BC24D-54A7-4F05-9704-39727B0F93C6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2" creationId="{DADCEBA1-5627-4D24-B030-C2190A7DF9A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4" creationId="{39C9CE48-F55C-4948-83E1-5BBF27702D30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8" creationId="{686888BF-332C-4DEF-984F-F916B69A77F2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3" creationId="{4847D6D9-089F-4D56-B4F1-D9706481295E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5" creationId="{A1E83673-C061-41E5-BCE4-E5E4008786A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6" creationId="{72EDB798-ACF4-4E2B-9CD0-612F044DBAB3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7" creationId="{40AE45BC-534E-4816-8B9D-7A50601DC89B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93" creationId="{38107833-1863-4F49-8783-E70011B000F5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7" creationId="{791F8409-49EE-4425-B781-6163B9A8C307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8" creationId="{A4622E72-5505-4CA8-B3B2-3EF6C9C601A8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9" creationId="{0407D174-D3C0-4156-82C1-E573276AEA13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0" creationId="{2EA6637E-BADD-4A83-895E-C12F53B8DBB5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11" creationId="{26103E78-EC31-46FE-A1FF-D4E98032FF48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2" creationId="{077E6C63-9B3A-4669-BC8F-80808DDD88B0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15" creationId="{7EB6EB9C-8F30-4F2E-97CB-661083684163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6" creationId="{29E4CF88-ACFA-43CF-A68F-F27AAB2DB500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7" creationId="{F2716540-B19E-455C-A0EC-AEDDB0956980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9" creationId="{B6D04177-6C49-407F-8E1C-A6CB8180117D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22" creationId="{8F24CAA2-8096-48D9-9F4A-E70B099972A7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23" creationId="{74A7DEC2-45D9-470C-8F63-2C7A6FBA837E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24" creationId="{23695949-2E9C-4AB2-BABB-979097BA629C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38" creationId="{4BF54D1B-4562-469C-B385-B85AB19FD87C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1" creationId="{878524B7-B49E-4C7E-B4A9-1B08DFEE3D25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5" creationId="{CABC1272-EAAC-4A97-9AC7-E13E2322EFD4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9" creationId="{B8F4DEFE-A338-45EE-8708-F47A753F834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6" creationId="{5137AD53-D5AF-4E9F-9E2F-0E317D738C08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7" creationId="{014F3E27-773E-40C5-A12E-72C36F329B67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8" creationId="{B9319385-7F20-4FD5-B5A3-8A868DB61019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9" creationId="{A5CBBE39-0A73-4777-B458-7869AD252353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0" creationId="{D4C8EA76-2C48-4A9F-B537-3E93A6D3B55C}"/>
          </ac:cxnSpMkLst>
        </pc:cxnChg>
        <pc:cxnChg chg="add del 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1" creationId="{357746CC-07ED-48B3-A437-6F72F9F5A323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4" creationId="{B48A8744-2529-470B-A2A9-1C08AAC86AD6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5" creationId="{EAB9D1AC-AE3C-42CE-AAC9-C4F73BFC560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6" creationId="{855B9AD8-1CD8-4CDD-814A-C5D9BB471FDC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8" creationId="{8AF68E9E-F6DC-4EE4-AA8B-BBAAE0D8F609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1" creationId="{422C096E-2429-4D41-802A-3BA2785C133E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3" creationId="{39051DB5-6402-439D-A300-B412038D1ACA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4" creationId="{6BABA1F0-C88C-4477-8486-D5CCFADB257D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5" creationId="{EE78D006-1E04-4005-879F-67DDF92C342A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86" creationId="{A0262DD7-3A28-4856-B3C0-C0C19F7C65D6}"/>
          </ac:cxnSpMkLst>
        </pc:cxnChg>
        <pc:cxnChg chg="add del 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87" creationId="{B8A1F004-448B-493A-AF27-C251F9BFA22C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94" creationId="{9131A795-65B5-42C3-837C-C2B2C17378A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97" creationId="{73992183-72E7-4DEC-AC52-A67DD01F8A20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301" creationId="{65F0BBF8-CE34-4E00-A50C-A38797B9FF0A}"/>
          </ac:cxnSpMkLst>
        </pc:cxnChg>
        <pc:cxnChg chg="add mod">
          <ac:chgData name="Grady Kurpasi" userId="5a91dfeba158c9e9" providerId="LiveId" clId="{60A1BF8C-FB03-4945-B9EC-64AE7D86DB53}" dt="2021-04-03T12:55:04.850" v="2005" actId="14861"/>
          <ac:cxnSpMkLst>
            <pc:docMk/>
            <pc:sldMk cId="4195219330" sldId="267"/>
            <ac:cxnSpMk id="303" creationId="{5DC90BDE-7864-45C3-B6B1-BE0ABB857ABA}"/>
          </ac:cxnSpMkLst>
        </pc:cxnChg>
        <pc:cxnChg chg="add mod">
          <ac:chgData name="Grady Kurpasi" userId="5a91dfeba158c9e9" providerId="LiveId" clId="{60A1BF8C-FB03-4945-B9EC-64AE7D86DB53}" dt="2021-04-03T12:55:04.850" v="2005" actId="14861"/>
          <ac:cxnSpMkLst>
            <pc:docMk/>
            <pc:sldMk cId="4195219330" sldId="267"/>
            <ac:cxnSpMk id="304" creationId="{164D0536-C4F2-4AA7-8E62-392C4AB80960}"/>
          </ac:cxnSpMkLst>
        </pc:cxnChg>
      </pc:sldChg>
      <pc:sldChg chg="addSp delSp modSp del mod">
        <pc:chgData name="Grady Kurpasi" userId="5a91dfeba158c9e9" providerId="LiveId" clId="{60A1BF8C-FB03-4945-B9EC-64AE7D86DB53}" dt="2021-04-03T13:13:21.426" v="2139" actId="47"/>
        <pc:sldMkLst>
          <pc:docMk/>
          <pc:sldMk cId="2264909818" sldId="271"/>
        </pc:sldMkLst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09:59.291" v="2124" actId="14861"/>
          <ac:spMkLst>
            <pc:docMk/>
            <pc:sldMk cId="2264909818" sldId="271"/>
            <ac:spMk id="7" creationId="{1B6F1DFD-9D2A-4984-A723-638BF3734449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4:10.486" v="499" actId="20577"/>
          <ac:spMkLst>
            <pc:docMk/>
            <pc:sldMk cId="2264909818" sldId="271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5" creationId="{2C31ECB4-1616-4878-9E83-2381E8E468FB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3:11:46.534" v="2130" actId="478"/>
          <ac:spMkLst>
            <pc:docMk/>
            <pc:sldMk cId="2264909818" sldId="271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6" creationId="{C14CB999-2DD7-467F-9162-8246D9B626CE}"/>
          </ac:spMkLst>
        </pc:spChg>
        <pc:spChg chg="add del mod">
          <ac:chgData name="Grady Kurpasi" userId="5a91dfeba158c9e9" providerId="LiveId" clId="{60A1BF8C-FB03-4945-B9EC-64AE7D86DB53}" dt="2021-04-03T13:11:49.949" v="2132" actId="478"/>
          <ac:spMkLst>
            <pc:docMk/>
            <pc:sldMk cId="2264909818" sldId="271"/>
            <ac:spMk id="129" creationId="{9BF9912F-4FFE-42FB-B512-B3968F4F8891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33" creationId="{2D205215-FF63-46B9-9FDB-86E211FBE452}"/>
          </ac:spMkLst>
        </pc:spChg>
        <pc:spChg chg="mod ord">
          <ac:chgData name="Grady Kurpasi" userId="5a91dfeba158c9e9" providerId="LiveId" clId="{60A1BF8C-FB03-4945-B9EC-64AE7D86DB53}" dt="2021-04-03T13:13:07.696" v="2137" actId="1076"/>
          <ac:spMkLst>
            <pc:docMk/>
            <pc:sldMk cId="2264909818" sldId="271"/>
            <ac:spMk id="135" creationId="{F936D9B1-0C63-4A36-B174-93E6CBDBBB86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36" creationId="{902A702F-99F8-4568-86EE-0B8AFC82F551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48" creationId="{9FF7CBED-6FA4-4C4A-9D4D-383206CDB439}"/>
          </ac:spMkLst>
        </pc:spChg>
        <pc:spChg chg="del">
          <ac:chgData name="Grady Kurpasi" userId="5a91dfeba158c9e9" providerId="LiveId" clId="{60A1BF8C-FB03-4945-B9EC-64AE7D86DB53}" dt="2021-04-03T09:23:22.254" v="4" actId="478"/>
          <ac:spMkLst>
            <pc:docMk/>
            <pc:sldMk cId="2264909818" sldId="271"/>
            <ac:spMk id="152" creationId="{369AB378-8766-4340-9344-88B696FC7A11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53" creationId="{1962E63C-3A55-47AA-A5BD-43AF8302AF3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0" creationId="{6EC165FF-1247-42D9-B1C2-3D8AA7B6141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7" creationId="{4CE60D4B-4FEB-400F-BC63-DCE6E2D6FB8A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8" creationId="{3C737C98-A8FA-4595-BE58-92E6B1FFB8F3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74" creationId="{4C8B947F-CD1E-4675-91EC-34EC47E401E9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2" creationId="{94ED7E3A-BF75-401E-AB55-F3C24B222590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3" creationId="{8EFEB42F-9FD2-4B71-B5EE-957C332E6EE7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4" creationId="{FECF4061-EE02-4226-8DE0-ECD0F0871A9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5" creationId="{93CD0968-6B96-4263-ACC8-D1E3A44935F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6" creationId="{D0FD825E-B562-45C2-8CE1-CCA0A6AFBEF7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7" creationId="{20431DBA-7499-4B02-A236-55899483DDFD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8" creationId="{D0445117-23D0-4700-BBC7-B81A34AEF2D2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9" creationId="{86F164FA-CC05-49D5-A020-735EAA05F6F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3" creationId="{02CAD612-0C17-46CC-AA7F-C574A681E94C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4" creationId="{4CCA8C9B-E726-41CB-8122-566F8C1DDC82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6" creationId="{C9D331CD-687F-412C-9D85-411C21BDEC0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7" creationId="{3AF92FEE-DBFE-442D-987E-CC4012C1847F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0" creationId="{C489FA84-9593-4959-93A8-B14F2BE6CD30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3" creationId="{24B52DB8-1BBE-44FA-AE9D-725658EBC71D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4" creationId="{24885E10-DB2B-4984-B8EC-693E01B224D6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7" creationId="{E83AB464-EF71-4BA3-8F5D-76A7E00295CD}"/>
          </ac:spMkLst>
        </pc:s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6" creationId="{A72871F5-08A9-4D61-8D0E-CD6E9579D9A7}"/>
          </ac:grpSpMkLst>
        </pc:grpChg>
        <pc:grpChg chg="del mod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8" creationId="{09ED9066-1044-4774-AE64-16C6EA3187FB}"/>
          </ac:grpSpMkLst>
        </pc:grpChg>
        <pc:grpChg chg="add mod ord">
          <ac:chgData name="Grady Kurpasi" userId="5a91dfeba158c9e9" providerId="LiveId" clId="{60A1BF8C-FB03-4945-B9EC-64AE7D86DB53}" dt="2021-04-03T13:12:13.355" v="2135" actId="166"/>
          <ac:grpSpMkLst>
            <pc:docMk/>
            <pc:sldMk cId="2264909818" sldId="271"/>
            <ac:grpSpMk id="132" creationId="{9BED6BE7-CF48-4B6A-A264-FEC9013F8957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72" creationId="{06D02F3E-6C8D-4DDE-BF06-E1F1786AAECF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77" creationId="{B8CE2450-6DFF-4A04-A425-99BA901017EE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81" creationId="{546058FB-17EC-4DF0-8A86-09D4EA452F2A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95" creationId="{69C5A802-0E31-41C8-96B8-A462F5BEA899}"/>
          </ac:grpSpMkLst>
        </pc:grp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75" creationId="{C1EA34B5-953D-4C3B-8B6F-46EBFAD08670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90" creationId="{CF4A781A-9E27-4149-97A7-6571D73E15D5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98" creationId="{8D2C6A4F-65AB-47AF-B03B-DFF1E95111E6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201" creationId="{18DFF99D-A0C1-4F20-BB29-CCED2D5CAC89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205" creationId="{C2CB1431-2C4A-4A44-B0C7-4919CCCFA3B5}"/>
          </ac:picMkLst>
        </pc:pic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1" creationId="{914D22D4-0114-4240-A18F-25B36B88E6BD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1" creationId="{BF968C4C-7BBC-4697-A88D-0221766BE96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51" creationId="{9EEEB37A-EF26-48FF-90D6-F4ECA2CACAD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1" creationId="{225DBA39-CB39-4C35-9B4F-2B98D8DD6B7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2" creationId="{68956DB1-26F8-45C6-99D3-EE4B838CD60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3" creationId="{BD83CF6A-BB5B-4CF9-9F9D-48FC5A21AC20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4" creationId="{6E38D0AB-C4C3-492E-955E-0112BD8A2D3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5" creationId="{554CACFC-B499-49EA-902E-99B097A8237C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6" creationId="{19376638-E197-402C-B489-B952E0C49A2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9" creationId="{C46FE64A-A9A0-4503-9BDC-B39B07697BF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0" creationId="{6B633C1D-3298-4627-93A7-1C469A9473F5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1" creationId="{C4AF4D53-E4FA-459D-936D-A54E131F2D66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3" creationId="{66439430-DEBE-4F8C-B633-79FDE5283A2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6" creationId="{5ABCA6B1-00F9-48BD-8963-9DCE6FA5D040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8" creationId="{9B891B86-00F0-4700-9A38-FC53B69F38FA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9" creationId="{0BDC7CB1-9AF5-4C33-91FE-34EC826E6B6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80" creationId="{015E5FD3-3CE4-47A5-9C4D-18F38E474755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1" creationId="{672C3337-AAFC-402F-870E-407326855E0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2" creationId="{86EA5598-AA38-4825-A4B6-3B8C7A03A9E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9" creationId="{5AB4BDBC-3783-4134-9CFE-851E1FEA037A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202" creationId="{C1D76D6C-EC7E-42E7-A662-33A4E0386B5C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206" creationId="{442A522F-B35C-4C7E-97B1-E01B182F878F}"/>
          </ac:cxnSpMkLst>
        </pc:cxnChg>
      </pc:sldChg>
      <pc:sldChg chg="del">
        <pc:chgData name="Grady Kurpasi" userId="5a91dfeba158c9e9" providerId="LiveId" clId="{60A1BF8C-FB03-4945-B9EC-64AE7D86DB53}" dt="2021-04-03T14:10:05.416" v="2930" actId="47"/>
        <pc:sldMkLst>
          <pc:docMk/>
          <pc:sldMk cId="3441900270" sldId="272"/>
        </pc:sldMkLst>
      </pc:sldChg>
      <pc:sldChg chg="addSp delSp modSp mod">
        <pc:chgData name="Grady Kurpasi" userId="5a91dfeba158c9e9" providerId="LiveId" clId="{60A1BF8C-FB03-4945-B9EC-64AE7D86DB53}" dt="2021-04-04T01:06:12.919" v="4244" actId="114"/>
        <pc:sldMkLst>
          <pc:docMk/>
          <pc:sldMk cId="489976063" sldId="273"/>
        </pc:sldMkLst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4:27.556" v="524" actId="20577"/>
          <ac:spMkLst>
            <pc:docMk/>
            <pc:sldMk cId="489976063" sldId="273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5" creationId="{2C31ECB4-1616-4878-9E83-2381E8E468FB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3:10:28.438" v="2126" actId="478"/>
          <ac:spMkLst>
            <pc:docMk/>
            <pc:sldMk cId="489976063" sldId="273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6" creationId="{C14CB999-2DD7-467F-9162-8246D9B626CE}"/>
          </ac:spMkLst>
        </pc:spChg>
        <pc:spChg chg="del mod">
          <ac:chgData name="Grady Kurpasi" userId="5a91dfeba158c9e9" providerId="LiveId" clId="{60A1BF8C-FB03-4945-B9EC-64AE7D86DB53}" dt="2021-04-03T13:05:20.759" v="2089" actId="478"/>
          <ac:spMkLst>
            <pc:docMk/>
            <pc:sldMk cId="489976063" sldId="273"/>
            <ac:spMk id="129" creationId="{2D58456A-CB74-40FA-A0BE-722498295955}"/>
          </ac:spMkLst>
        </pc:spChg>
        <pc:spChg chg="del mod">
          <ac:chgData name="Grady Kurpasi" userId="5a91dfeba158c9e9" providerId="LiveId" clId="{60A1BF8C-FB03-4945-B9EC-64AE7D86DB53}" dt="2021-04-03T13:31:09.912" v="2292" actId="478"/>
          <ac:spMkLst>
            <pc:docMk/>
            <pc:sldMk cId="489976063" sldId="273"/>
            <ac:spMk id="132" creationId="{7C8223F9-18BB-4345-9E1E-9EAEC56BCDA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3" creationId="{033A30FA-6E2C-467B-B337-62823C636A5A}"/>
          </ac:spMkLst>
        </pc:spChg>
        <pc:spChg chg="del mod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5" creationId="{F936D9B1-0C63-4A36-B174-93E6CBDBBB86}"/>
          </ac:spMkLst>
        </pc:spChg>
        <pc:spChg chg="del mod">
          <ac:chgData name="Grady Kurpasi" userId="5a91dfeba158c9e9" providerId="LiveId" clId="{60A1BF8C-FB03-4945-B9EC-64AE7D86DB53}" dt="2021-04-03T13:04:05.078" v="2079" actId="478"/>
          <ac:spMkLst>
            <pc:docMk/>
            <pc:sldMk cId="489976063" sldId="273"/>
            <ac:spMk id="136" creationId="{EBA64AF9-44B9-4536-BD1D-97725F289CF8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48" creationId="{9FF7CBED-6FA4-4C4A-9D4D-383206CDB43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0" creationId="{35B9578F-F2CB-4E11-B77C-E6AA644E6DC2}"/>
          </ac:spMkLst>
        </pc:spChg>
        <pc:spChg chg="mod">
          <ac:chgData name="Grady Kurpasi" userId="5a91dfeba158c9e9" providerId="LiveId" clId="{60A1BF8C-FB03-4945-B9EC-64AE7D86DB53}" dt="2021-04-04T00:37:40.324" v="3933" actId="1582"/>
          <ac:spMkLst>
            <pc:docMk/>
            <pc:sldMk cId="489976063" sldId="273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76" creationId="{7944C8C9-7B15-4FFC-B997-BBA22885EE50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4" creationId="{F7429EA0-04A6-4405-A677-3E9CFA7C08B3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5" creationId="{7E9D9A03-293C-429F-B6D6-56DA9D5F7FB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6" creationId="{AD9863FD-72E0-4E5F-B1F0-20D1F7B1B2B0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7" creationId="{E7D93DD1-2E9A-4307-9B93-54A4D4D9D0A7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8" creationId="{67C9AF22-5741-4437-8387-5C3DA1549D66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9" creationId="{22B44633-5C2F-431D-9324-14D2493D7BA8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0" creationId="{1B1036AF-AAC9-49AC-BB92-136B0671CA4A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5" creationId="{596E086E-3583-40C3-A3F7-15CDFDC6783E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6" creationId="{9CA92FF7-4ED2-4C28-8048-F7EDCC9CAB2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8" creationId="{E261C2DF-3C45-43E5-9DD6-86544945000D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2" creationId="{241BCEA7-06BF-4180-8AA2-2BEAC4EC1E3F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5" creationId="{DCA776BE-851E-4562-B0D8-854278EE14BF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9" creationId="{0F311916-0BB6-4FF4-840E-2AC18A0D2CA6}"/>
          </ac:spMkLst>
        </pc:spChg>
        <pc:spChg chg="add mod">
          <ac:chgData name="Grady Kurpasi" userId="5a91dfeba158c9e9" providerId="LiveId" clId="{60A1BF8C-FB03-4945-B9EC-64AE7D86DB53}" dt="2021-04-03T13:32:47.408" v="2302" actId="208"/>
          <ac:spMkLst>
            <pc:docMk/>
            <pc:sldMk cId="489976063" sldId="273"/>
            <ac:spMk id="210" creationId="{AE359819-792D-4780-AE53-4AB40F5C4E1E}"/>
          </ac:spMkLst>
        </pc:s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8" creationId="{09ED9066-1044-4774-AE64-16C6EA3187FB}"/>
          </ac:grpSpMkLst>
        </pc:grpChg>
        <pc:grpChg chg="add 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52" creationId="{A87F2927-0D8E-4D24-A2C4-AFF84A8EFAE8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74" creationId="{EDD52376-DF7E-4645-855B-A665B4368235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79" creationId="{6EB105F0-8D38-4EA8-B586-79956A26F547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83" creationId="{27DF87FC-D3E0-4006-8039-F5CFA2AB91F5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97" creationId="{0AB11E5D-58FF-4514-BF37-6232FF3F4148}"/>
          </ac:grpSpMkLst>
        </pc:grpChg>
        <pc:graphicFrameChg chg="mod ord modGraphic">
          <ac:chgData name="Grady Kurpasi" userId="5a91dfeba158c9e9" providerId="LiveId" clId="{60A1BF8C-FB03-4945-B9EC-64AE7D86DB53}" dt="2021-04-04T01:06:12.919" v="4244" actId="114"/>
          <ac:graphicFrameMkLst>
            <pc:docMk/>
            <pc:sldMk cId="489976063" sldId="273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31:26.475" v="2295"/>
          <ac:graphicFrameMkLst>
            <pc:docMk/>
            <pc:sldMk cId="489976063" sldId="273"/>
            <ac:graphicFrameMk id="154" creationId="{CA291D5D-8AB7-4A3F-8986-5CDEA8BE036E}"/>
          </ac:graphicFrameMkLst>
        </pc:graphicFrame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177" creationId="{94638AE6-8F32-469A-B36B-35C9D952FE03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192" creationId="{09587EC2-0D7D-426F-800C-81BE58EE041E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0" creationId="{B85535E1-5870-4EB5-B8E2-4197101F9C0B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3" creationId="{FBE12A8A-A794-43EC-9D33-B034D917C8AE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7" creationId="{6343059B-C16B-4D45-83C6-8197EA431338}"/>
          </ac:picMkLst>
        </pc:pic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1" creationId="{914D22D4-0114-4240-A18F-25B36B88E6BD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1" creationId="{BF968C4C-7BBC-4697-A88D-0221766BE966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51" creationId="{9EEEB37A-EF26-48FF-90D6-F4ECA2CACAD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93" creationId="{3C2F0266-07C3-4A42-81CB-4D6C5D554B86}"/>
          </ac:cxnSpMkLst>
        </pc:cxnChg>
        <pc:cxnChg chg="mod">
          <ac:chgData name="Grady Kurpasi" userId="5a91dfeba158c9e9" providerId="LiveId" clId="{60A1BF8C-FB03-4945-B9EC-64AE7D86DB53}" dt="2021-04-03T13:35:32.660" v="2315" actId="1582"/>
          <ac:cxnSpMkLst>
            <pc:docMk/>
            <pc:sldMk cId="489976063" sldId="273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8" creationId="{F48895C5-36F3-4441-95FF-FC2EB4524C24}"/>
          </ac:cxnSpMkLst>
        </pc:cxnChg>
      </pc:sldChg>
      <pc:sldChg chg="modSp del mod">
        <pc:chgData name="Grady Kurpasi" userId="5a91dfeba158c9e9" providerId="LiveId" clId="{60A1BF8C-FB03-4945-B9EC-64AE7D86DB53}" dt="2021-04-03T13:37:20.700" v="2323" actId="47"/>
        <pc:sldMkLst>
          <pc:docMk/>
          <pc:sldMk cId="4246139343" sldId="274"/>
        </pc:sldMkLst>
        <pc:spChg chg="mod">
          <ac:chgData name="Grady Kurpasi" userId="5a91dfeba158c9e9" providerId="LiveId" clId="{60A1BF8C-FB03-4945-B9EC-64AE7D86DB53}" dt="2021-04-03T09:44:45.827" v="543" actId="20577"/>
          <ac:spMkLst>
            <pc:docMk/>
            <pc:sldMk cId="4246139343" sldId="274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7:47.932" v="1175" actId="1582"/>
          <ac:spMkLst>
            <pc:docMk/>
            <pc:sldMk cId="4246139343" sldId="274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8:16.245" v="1178" actId="1036"/>
          <ac:spMkLst>
            <pc:docMk/>
            <pc:sldMk cId="4246139343" sldId="274"/>
            <ac:spMk id="135" creationId="{F936D9B1-0C63-4A36-B174-93E6CBDBBB86}"/>
          </ac:spMkLst>
        </pc:spChg>
        <pc:graphicFrameChg chg="mod">
          <ac:chgData name="Grady Kurpasi" userId="5a91dfeba158c9e9" providerId="LiveId" clId="{60A1BF8C-FB03-4945-B9EC-64AE7D86DB53}" dt="2021-04-03T10:04:08.478" v="1090" actId="572"/>
          <ac:graphicFrameMkLst>
            <pc:docMk/>
            <pc:sldMk cId="4246139343" sldId="274"/>
            <ac:graphicFrameMk id="136" creationId="{2C2664B4-21AD-4BAD-82D5-5B6F40AF3E31}"/>
          </ac:graphicFrameMkLst>
        </pc:graphicFrameChg>
      </pc:sldChg>
      <pc:sldChg chg="modSp del mod">
        <pc:chgData name="Grady Kurpasi" userId="5a91dfeba158c9e9" providerId="LiveId" clId="{60A1BF8C-FB03-4945-B9EC-64AE7D86DB53}" dt="2021-04-03T13:42:03.017" v="2352" actId="47"/>
        <pc:sldMkLst>
          <pc:docMk/>
          <pc:sldMk cId="1959960725" sldId="275"/>
        </pc:sldMkLst>
        <pc:spChg chg="mod">
          <ac:chgData name="Grady Kurpasi" userId="5a91dfeba158c9e9" providerId="LiveId" clId="{60A1BF8C-FB03-4945-B9EC-64AE7D86DB53}" dt="2021-04-03T09:44:58.189" v="564" actId="20577"/>
          <ac:spMkLst>
            <pc:docMk/>
            <pc:sldMk cId="1959960725" sldId="275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8:56.883" v="1183" actId="1582"/>
          <ac:spMkLst>
            <pc:docMk/>
            <pc:sldMk cId="1959960725" sldId="275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8:41.206" v="1181" actId="14861"/>
          <ac:spMkLst>
            <pc:docMk/>
            <pc:sldMk cId="1959960725" sldId="275"/>
            <ac:spMk id="135" creationId="{F936D9B1-0C63-4A36-B174-93E6CBDBBB86}"/>
          </ac:spMkLst>
        </pc:spChg>
      </pc:sldChg>
      <pc:sldChg chg="delSp modSp del mod modShow">
        <pc:chgData name="Grady Kurpasi" userId="5a91dfeba158c9e9" providerId="LiveId" clId="{60A1BF8C-FB03-4945-B9EC-64AE7D86DB53}" dt="2021-04-03T13:54:35.213" v="2480" actId="47"/>
        <pc:sldMkLst>
          <pc:docMk/>
          <pc:sldMk cId="531387483" sldId="276"/>
        </pc:sldMkLst>
        <pc:spChg chg="mod">
          <ac:chgData name="Grady Kurpasi" userId="5a91dfeba158c9e9" providerId="LiveId" clId="{60A1BF8C-FB03-4945-B9EC-64AE7D86DB53}" dt="2021-04-03T09:45:23.393" v="606" actId="20577"/>
          <ac:spMkLst>
            <pc:docMk/>
            <pc:sldMk cId="531387483" sldId="276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0:24.630" v="1189" actId="1582"/>
          <ac:spMkLst>
            <pc:docMk/>
            <pc:sldMk cId="531387483" sldId="276"/>
            <ac:spMk id="129" creationId="{2D58456A-CB74-40FA-A0BE-722498295955}"/>
          </ac:spMkLst>
        </pc:spChg>
        <pc:spChg chg="del">
          <ac:chgData name="Grady Kurpasi" userId="5a91dfeba158c9e9" providerId="LiveId" clId="{60A1BF8C-FB03-4945-B9EC-64AE7D86DB53}" dt="2021-04-03T13:47:06.479" v="2421" actId="478"/>
          <ac:spMkLst>
            <pc:docMk/>
            <pc:sldMk cId="531387483" sldId="276"/>
            <ac:spMk id="153" creationId="{617BD83B-EF84-4395-B9D1-50D53DCCE5FB}"/>
          </ac:spMkLst>
        </pc:spChg>
        <pc:spChg chg="mod">
          <ac:chgData name="Grady Kurpasi" userId="5a91dfeba158c9e9" providerId="LiveId" clId="{60A1BF8C-FB03-4945-B9EC-64AE7D86DB53}" dt="2021-04-03T10:10:13.804" v="1187" actId="14861"/>
          <ac:spMkLst>
            <pc:docMk/>
            <pc:sldMk cId="531387483" sldId="276"/>
            <ac:spMk id="177" creationId="{9C4605E6-AA6D-436B-A79C-DD9C1344DEDD}"/>
          </ac:spMkLst>
        </pc:spChg>
        <pc:graphicFrameChg chg="mod modGraphic">
          <ac:chgData name="Grady Kurpasi" userId="5a91dfeba158c9e9" providerId="LiveId" clId="{60A1BF8C-FB03-4945-B9EC-64AE7D86DB53}" dt="2021-04-03T13:47:40.809" v="2426" actId="242"/>
          <ac:graphicFrameMkLst>
            <pc:docMk/>
            <pc:sldMk cId="531387483" sldId="276"/>
            <ac:graphicFrameMk id="136" creationId="{2C2664B4-21AD-4BAD-82D5-5B6F40AF3E31}"/>
          </ac:graphicFrameMkLst>
        </pc:graphicFrameChg>
      </pc:sldChg>
      <pc:sldChg chg="delSp modSp del mod">
        <pc:chgData name="Grady Kurpasi" userId="5a91dfeba158c9e9" providerId="LiveId" clId="{60A1BF8C-FB03-4945-B9EC-64AE7D86DB53}" dt="2021-04-03T13:46:16.353" v="2418" actId="47"/>
        <pc:sldMkLst>
          <pc:docMk/>
          <pc:sldMk cId="1226900271" sldId="277"/>
        </pc:sldMkLst>
        <pc:spChg chg="mod">
          <ac:chgData name="Grady Kurpasi" userId="5a91dfeba158c9e9" providerId="LiveId" clId="{60A1BF8C-FB03-4945-B9EC-64AE7D86DB53}" dt="2021-04-03T09:45:09.962" v="583" actId="20577"/>
          <ac:spMkLst>
            <pc:docMk/>
            <pc:sldMk cId="1226900271" sldId="277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9:31.661" v="1185" actId="1582"/>
          <ac:spMkLst>
            <pc:docMk/>
            <pc:sldMk cId="1226900271" sldId="277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9:44.451" v="1186" actId="14861"/>
          <ac:spMkLst>
            <pc:docMk/>
            <pc:sldMk cId="1226900271" sldId="277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13:42:24.962" v="2354" actId="478"/>
          <ac:spMkLst>
            <pc:docMk/>
            <pc:sldMk cId="1226900271" sldId="277"/>
            <ac:spMk id="153" creationId="{617BD83B-EF84-4395-B9D1-50D53DCCE5FB}"/>
          </ac:spMkLst>
        </pc:spChg>
        <pc:graphicFrameChg chg="mod modGraphic">
          <ac:chgData name="Grady Kurpasi" userId="5a91dfeba158c9e9" providerId="LiveId" clId="{60A1BF8C-FB03-4945-B9EC-64AE7D86DB53}" dt="2021-04-03T13:44:11.976" v="2409" actId="1076"/>
          <ac:graphicFrameMkLst>
            <pc:docMk/>
            <pc:sldMk cId="1226900271" sldId="277"/>
            <ac:graphicFrameMk id="136" creationId="{2C2664B4-21AD-4BAD-82D5-5B6F40AF3E31}"/>
          </ac:graphicFrameMkLst>
        </pc:graphicFrameChg>
      </pc:sldChg>
      <pc:sldChg chg="delSp modSp del mod modShow">
        <pc:chgData name="Grady Kurpasi" userId="5a91dfeba158c9e9" providerId="LiveId" clId="{60A1BF8C-FB03-4945-B9EC-64AE7D86DB53}" dt="2021-04-03T13:54:41.146" v="2481" actId="47"/>
        <pc:sldMkLst>
          <pc:docMk/>
          <pc:sldMk cId="3758312496" sldId="278"/>
        </pc:sldMkLst>
        <pc:spChg chg="mod">
          <ac:chgData name="Grady Kurpasi" userId="5a91dfeba158c9e9" providerId="LiveId" clId="{60A1BF8C-FB03-4945-B9EC-64AE7D86DB53}" dt="2021-04-03T09:45:35.240" v="625" actId="20577"/>
          <ac:spMkLst>
            <pc:docMk/>
            <pc:sldMk cId="3758312496" sldId="278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1:44.776" v="1200" actId="1582"/>
          <ac:spMkLst>
            <pc:docMk/>
            <pc:sldMk cId="3758312496" sldId="278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10:56.235" v="1198" actId="1037"/>
          <ac:spMkLst>
            <pc:docMk/>
            <pc:sldMk cId="3758312496" sldId="278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13:52:06.715" v="2467" actId="478"/>
          <ac:spMkLst>
            <pc:docMk/>
            <pc:sldMk cId="3758312496" sldId="278"/>
            <ac:spMk id="153" creationId="{617BD83B-EF84-4395-B9D1-50D53DCCE5FB}"/>
          </ac:spMkLst>
        </pc:spChg>
        <pc:graphicFrameChg chg="mod modGraphic">
          <ac:chgData name="Grady Kurpasi" userId="5a91dfeba158c9e9" providerId="LiveId" clId="{60A1BF8C-FB03-4945-B9EC-64AE7D86DB53}" dt="2021-04-03T13:52:38.788" v="2472"/>
          <ac:graphicFrameMkLst>
            <pc:docMk/>
            <pc:sldMk cId="3758312496" sldId="278"/>
            <ac:graphicFrameMk id="136" creationId="{2C2664B4-21AD-4BAD-82D5-5B6F40AF3E31}"/>
          </ac:graphicFrameMkLst>
        </pc:graphicFrameChg>
      </pc:sldChg>
      <pc:sldChg chg="addSp delSp modSp del mod">
        <pc:chgData name="Grady Kurpasi" userId="5a91dfeba158c9e9" providerId="LiveId" clId="{60A1BF8C-FB03-4945-B9EC-64AE7D86DB53}" dt="2021-04-03T14:03:46.979" v="2702" actId="47"/>
        <pc:sldMkLst>
          <pc:docMk/>
          <pc:sldMk cId="4122904974" sldId="279"/>
        </pc:sldMkLst>
        <pc:spChg chg="mod">
          <ac:chgData name="Grady Kurpasi" userId="5a91dfeba158c9e9" providerId="LiveId" clId="{60A1BF8C-FB03-4945-B9EC-64AE7D86DB53}" dt="2021-04-03T10:13:47.976" v="1214" actId="14861"/>
          <ac:spMkLst>
            <pc:docMk/>
            <pc:sldMk cId="4122904974" sldId="279"/>
            <ac:spMk id="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5:49.684" v="644" actId="20577"/>
          <ac:spMkLst>
            <pc:docMk/>
            <pc:sldMk cId="4122904974" sldId="279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3:34.990" v="1213" actId="14861"/>
          <ac:spMkLst>
            <pc:docMk/>
            <pc:sldMk cId="4122904974" sldId="279"/>
            <ac:spMk id="2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0:54.290" v="395" actId="14861"/>
          <ac:spMkLst>
            <pc:docMk/>
            <pc:sldMk cId="4122904974" sldId="279"/>
            <ac:spMk id="3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12:31.661" v="1203" actId="1582"/>
          <ac:spMkLst>
            <pc:docMk/>
            <pc:sldMk cId="4122904974" sldId="279"/>
            <ac:spMk id="129" creationId="{2D58456A-CB74-40FA-A0BE-722498295955}"/>
          </ac:spMkLst>
        </pc:spChg>
        <pc:spChg chg="del">
          <ac:chgData name="Grady Kurpasi" userId="5a91dfeba158c9e9" providerId="LiveId" clId="{60A1BF8C-FB03-4945-B9EC-64AE7D86DB53}" dt="2021-04-03T10:13:21.977" v="1212" actId="478"/>
          <ac:spMkLst>
            <pc:docMk/>
            <pc:sldMk cId="4122904974" sldId="279"/>
            <ac:spMk id="135" creationId="{F936D9B1-0C63-4A36-B174-93E6CBDBBB86}"/>
          </ac:spMkLst>
        </pc:spChg>
        <pc:spChg chg="mod">
          <ac:chgData name="Grady Kurpasi" userId="5a91dfeba158c9e9" providerId="LiveId" clId="{60A1BF8C-FB03-4945-B9EC-64AE7D86DB53}" dt="2021-04-03T09:36:06.456" v="336" actId="14100"/>
          <ac:spMkLst>
            <pc:docMk/>
            <pc:sldMk cId="4122904974" sldId="279"/>
            <ac:spMk id="153" creationId="{617BD83B-EF84-4395-B9D1-50D53DCCE5FB}"/>
          </ac:spMkLst>
        </pc:spChg>
        <pc:spChg chg="add mod">
          <ac:chgData name="Grady Kurpasi" userId="5a91dfeba158c9e9" providerId="LiveId" clId="{60A1BF8C-FB03-4945-B9EC-64AE7D86DB53}" dt="2021-04-03T10:13:11.001" v="1209" actId="1582"/>
          <ac:spMkLst>
            <pc:docMk/>
            <pc:sldMk cId="4122904974" sldId="279"/>
            <ac:spMk id="160" creationId="{33DF7C09-6D5D-43C0-8007-E7B82C5B172E}"/>
          </ac:spMkLst>
        </pc:spChg>
        <pc:spChg chg="mod">
          <ac:chgData name="Grady Kurpasi" userId="5a91dfeba158c9e9" providerId="LiveId" clId="{60A1BF8C-FB03-4945-B9EC-64AE7D86DB53}" dt="2021-04-03T10:12:07.601" v="1201" actId="14861"/>
          <ac:spMkLst>
            <pc:docMk/>
            <pc:sldMk cId="4122904974" sldId="279"/>
            <ac:spMk id="177" creationId="{9C4605E6-AA6D-436B-A79C-DD9C1344DEDD}"/>
          </ac:spMkLst>
        </pc:spChg>
        <pc:spChg chg="add mod">
          <ac:chgData name="Grady Kurpasi" userId="5a91dfeba158c9e9" providerId="LiveId" clId="{60A1BF8C-FB03-4945-B9EC-64AE7D86DB53}" dt="2021-04-03T09:42:44.102" v="404" actId="14861"/>
          <ac:spMkLst>
            <pc:docMk/>
            <pc:sldMk cId="4122904974" sldId="279"/>
            <ac:spMk id="178" creationId="{0880226B-70EA-4BE1-BF5E-346F16849A21}"/>
          </ac:spMkLst>
        </pc:spChg>
        <pc:spChg chg="add mod">
          <ac:chgData name="Grady Kurpasi" userId="5a91dfeba158c9e9" providerId="LiveId" clId="{60A1BF8C-FB03-4945-B9EC-64AE7D86DB53}" dt="2021-04-03T09:42:50.228" v="407" actId="1036"/>
          <ac:spMkLst>
            <pc:docMk/>
            <pc:sldMk cId="4122904974" sldId="279"/>
            <ac:spMk id="180" creationId="{574866BB-0E2E-4EDA-A04F-A7F8EC8BA6E3}"/>
          </ac:spMkLst>
        </pc:spChg>
        <pc:spChg chg="add del mod">
          <ac:chgData name="Grady Kurpasi" userId="5a91dfeba158c9e9" providerId="LiveId" clId="{60A1BF8C-FB03-4945-B9EC-64AE7D86DB53}" dt="2021-04-03T09:43:26.936" v="479" actId="478"/>
          <ac:spMkLst>
            <pc:docMk/>
            <pc:sldMk cId="4122904974" sldId="279"/>
            <ac:spMk id="181" creationId="{9655E791-2685-4866-9F4F-241EFCFEF33B}"/>
          </ac:spMkLst>
        </pc:spChg>
        <pc:spChg chg="add del mod">
          <ac:chgData name="Grady Kurpasi" userId="5a91dfeba158c9e9" providerId="LiveId" clId="{60A1BF8C-FB03-4945-B9EC-64AE7D86DB53}" dt="2021-04-03T09:43:29.695" v="480" actId="478"/>
          <ac:spMkLst>
            <pc:docMk/>
            <pc:sldMk cId="4122904974" sldId="279"/>
            <ac:spMk id="182" creationId="{5A48AF01-0B7E-437E-A9B2-7697A0AF072F}"/>
          </ac:spMkLst>
        </pc:spChg>
        <pc:grpChg chg="add del">
          <ac:chgData name="Grady Kurpasi" userId="5a91dfeba158c9e9" providerId="LiveId" clId="{60A1BF8C-FB03-4945-B9EC-64AE7D86DB53}" dt="2021-04-03T10:13:14.878" v="1211" actId="478"/>
          <ac:grpSpMkLst>
            <pc:docMk/>
            <pc:sldMk cId="4122904974" sldId="279"/>
            <ac:grpSpMk id="97" creationId="{7C45DFDB-877C-47EF-BD5F-3FF40F0C1DDF}"/>
          </ac:grpSpMkLst>
        </pc:grpChg>
        <pc:graphicFrameChg chg="mod modGraphic">
          <ac:chgData name="Grady Kurpasi" userId="5a91dfeba158c9e9" providerId="LiveId" clId="{60A1BF8C-FB03-4945-B9EC-64AE7D86DB53}" dt="2021-04-03T09:36:00.742" v="335" actId="20577"/>
          <ac:graphicFrameMkLst>
            <pc:docMk/>
            <pc:sldMk cId="4122904974" sldId="279"/>
            <ac:graphicFrameMk id="136" creationId="{2C2664B4-21AD-4BAD-82D5-5B6F40AF3E31}"/>
          </ac:graphicFrameMkLst>
        </pc:graphicFrameChg>
        <pc:graphicFrameChg chg="add mod ord modGraphic">
          <ac:chgData name="Grady Kurpasi" userId="5a91dfeba158c9e9" providerId="LiveId" clId="{60A1BF8C-FB03-4945-B9EC-64AE7D86DB53}" dt="2021-04-03T09:42:27.851" v="403" actId="167"/>
          <ac:graphicFrameMkLst>
            <pc:docMk/>
            <pc:sldMk cId="4122904974" sldId="279"/>
            <ac:graphicFrameMk id="179" creationId="{11683BB0-0F0A-4542-8E27-C177522BA5D2}"/>
          </ac:graphicFrameMkLst>
        </pc:graphicFrame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18" creationId="{1E042BB9-722D-4882-987D-788B3E93DA57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3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3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40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09:40:54.290" v="395" actId="14861"/>
          <ac:cxnSpMkLst>
            <pc:docMk/>
            <pc:sldMk cId="4122904974" sldId="279"/>
            <ac:cxnSpMk id="78" creationId="{19442AEB-6D8C-4435-AFB7-EA85ACC719D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82" creationId="{01FEA0F6-DFBB-425A-B70E-7A3BB95BFB8B}"/>
          </ac:cxnSpMkLst>
        </pc:cxnChg>
        <pc:cxnChg chg="mod">
          <ac:chgData name="Grady Kurpasi" userId="5a91dfeba158c9e9" providerId="LiveId" clId="{60A1BF8C-FB03-4945-B9EC-64AE7D86DB53}" dt="2021-04-03T09:40:54.290" v="395" actId="14861"/>
          <ac:cxnSpMkLst>
            <pc:docMk/>
            <pc:sldMk cId="4122904974" sldId="279"/>
            <ac:cxnSpMk id="86" creationId="{0B4136B2-872A-4AD3-8122-25EB72D9F94B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89" creationId="{EF5F56DA-43D7-45EC-9AB2-9DCB368C1D95}"/>
          </ac:cxnSpMkLst>
        </pc:cxnChg>
      </pc:sldChg>
      <pc:sldChg chg="addSp delSp modSp add del mod">
        <pc:chgData name="Grady Kurpasi" userId="5a91dfeba158c9e9" providerId="LiveId" clId="{60A1BF8C-FB03-4945-B9EC-64AE7D86DB53}" dt="2021-04-03T14:09:58.158" v="2929" actId="47"/>
        <pc:sldMkLst>
          <pc:docMk/>
          <pc:sldMk cId="1708668038" sldId="280"/>
        </pc:sldMkLst>
        <pc:spChg chg="mod">
          <ac:chgData name="Grady Kurpasi" userId="5a91dfeba158c9e9" providerId="LiveId" clId="{60A1BF8C-FB03-4945-B9EC-64AE7D86DB53}" dt="2021-04-03T09:46:40.020" v="651" actId="20577"/>
          <ac:spMkLst>
            <pc:docMk/>
            <pc:sldMk cId="1708668038" sldId="280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03T09:56:49.364" v="1041" actId="1076"/>
          <ac:spMkLst>
            <pc:docMk/>
            <pc:sldMk cId="1708668038" sldId="280"/>
            <ac:spMk id="14" creationId="{479C986B-EE48-4E4B-9FC1-20A4F96A7DF7}"/>
          </ac:spMkLst>
        </pc:spChg>
        <pc:spChg chg="add del mod">
          <ac:chgData name="Grady Kurpasi" userId="5a91dfeba158c9e9" providerId="LiveId" clId="{60A1BF8C-FB03-4945-B9EC-64AE7D86DB53}" dt="2021-04-03T12:15:41.394" v="1356" actId="478"/>
          <ac:spMkLst>
            <pc:docMk/>
            <pc:sldMk cId="1708668038" sldId="280"/>
            <ac:spMk id="16" creationId="{F3581237-E35E-4A04-956E-81CE8F800F6A}"/>
          </ac:spMkLst>
        </pc:spChg>
        <pc:spChg chg="add mod">
          <ac:chgData name="Grady Kurpasi" userId="5a91dfeba158c9e9" providerId="LiveId" clId="{60A1BF8C-FB03-4945-B9EC-64AE7D86DB53}" dt="2021-04-03T14:08:56.203" v="2918" actId="14861"/>
          <ac:spMkLst>
            <pc:docMk/>
            <pc:sldMk cId="1708668038" sldId="280"/>
            <ac:spMk id="19" creationId="{D351B349-F20D-42AA-92DF-67E334658683}"/>
          </ac:spMkLst>
        </pc:spChg>
        <pc:spChg chg="mod">
          <ac:chgData name="Grady Kurpasi" userId="5a91dfeba158c9e9" providerId="LiveId" clId="{60A1BF8C-FB03-4945-B9EC-64AE7D86DB53}" dt="2021-04-03T09:47:36.267" v="653" actId="14861"/>
          <ac:spMkLst>
            <pc:docMk/>
            <pc:sldMk cId="1708668038" sldId="280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2:17:11.616" v="1370" actId="208"/>
          <ac:spMkLst>
            <pc:docMk/>
            <pc:sldMk cId="1708668038" sldId="280"/>
            <ac:spMk id="132" creationId="{7C8223F9-18BB-4345-9E1E-9EAEC56BCDAF}"/>
          </ac:spMkLst>
        </pc:spChg>
        <pc:spChg chg="del">
          <ac:chgData name="Grady Kurpasi" userId="5a91dfeba158c9e9" providerId="LiveId" clId="{60A1BF8C-FB03-4945-B9EC-64AE7D86DB53}" dt="2021-04-03T10:16:35.186" v="1218" actId="478"/>
          <ac:spMkLst>
            <pc:docMk/>
            <pc:sldMk cId="1708668038" sldId="280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53" creationId="{617BD83B-EF84-4395-B9D1-50D53DCCE5FB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60" creationId="{33DF7C09-6D5D-43C0-8007-E7B82C5B172E}"/>
          </ac:spMkLst>
        </pc:spChg>
        <pc:spChg chg="del">
          <ac:chgData name="Grady Kurpasi" userId="5a91dfeba158c9e9" providerId="LiveId" clId="{60A1BF8C-FB03-4945-B9EC-64AE7D86DB53}" dt="2021-04-03T09:47:17.988" v="652" actId="478"/>
          <ac:spMkLst>
            <pc:docMk/>
            <pc:sldMk cId="1708668038" sldId="280"/>
            <ac:spMk id="177" creationId="{9C4605E6-AA6D-436B-A79C-DD9C1344DEDD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78" creationId="{0880226B-70EA-4BE1-BF5E-346F16849A21}"/>
          </ac:spMkLst>
        </pc:spChg>
        <pc:spChg chg="add mod">
          <ac:chgData name="Grady Kurpasi" userId="5a91dfeba158c9e9" providerId="LiveId" clId="{60A1BF8C-FB03-4945-B9EC-64AE7D86DB53}" dt="2021-04-03T09:47:50.130" v="720" actId="1035"/>
          <ac:spMkLst>
            <pc:docMk/>
            <pc:sldMk cId="1708668038" sldId="280"/>
            <ac:spMk id="181" creationId="{8894E80F-5F23-488E-8277-249BF43F54B9}"/>
          </ac:spMkLst>
        </pc:spChg>
        <pc:spChg chg="add del mod">
          <ac:chgData name="Grady Kurpasi" userId="5a91dfeba158c9e9" providerId="LiveId" clId="{60A1BF8C-FB03-4945-B9EC-64AE7D86DB53}" dt="2021-04-03T09:52:13.747" v="861" actId="478"/>
          <ac:spMkLst>
            <pc:docMk/>
            <pc:sldMk cId="1708668038" sldId="280"/>
            <ac:spMk id="184" creationId="{B4A23A62-6A0A-4527-8888-85A53679DFB2}"/>
          </ac:spMkLst>
        </pc:spChg>
        <pc:spChg chg="add del mod">
          <ac:chgData name="Grady Kurpasi" userId="5a91dfeba158c9e9" providerId="LiveId" clId="{60A1BF8C-FB03-4945-B9EC-64AE7D86DB53}" dt="2021-04-03T09:57:50.990" v="1065" actId="478"/>
          <ac:spMkLst>
            <pc:docMk/>
            <pc:sldMk cId="1708668038" sldId="280"/>
            <ac:spMk id="185" creationId="{72288CDB-D7AE-4EDA-9EA3-336422C9F09C}"/>
          </ac:spMkLst>
        </pc:spChg>
        <pc:spChg chg="add mod">
          <ac:chgData name="Grady Kurpasi" userId="5a91dfeba158c9e9" providerId="LiveId" clId="{60A1BF8C-FB03-4945-B9EC-64AE7D86DB53}" dt="2021-04-03T09:54:14.412" v="952" actId="1037"/>
          <ac:spMkLst>
            <pc:docMk/>
            <pc:sldMk cId="1708668038" sldId="280"/>
            <ac:spMk id="186" creationId="{C03BB483-4045-4244-B49D-4B8D3A1C0DFF}"/>
          </ac:spMkLst>
        </pc:spChg>
        <pc:spChg chg="add del mod">
          <ac:chgData name="Grady Kurpasi" userId="5a91dfeba158c9e9" providerId="LiveId" clId="{60A1BF8C-FB03-4945-B9EC-64AE7D86DB53}" dt="2021-04-03T09:57:47.110" v="1064" actId="478"/>
          <ac:spMkLst>
            <pc:docMk/>
            <pc:sldMk cId="1708668038" sldId="280"/>
            <ac:spMk id="187" creationId="{69E963E8-5119-4572-9642-BB774994471C}"/>
          </ac:spMkLst>
        </pc:spChg>
        <pc:spChg chg="add mod ord">
          <ac:chgData name="Grady Kurpasi" userId="5a91dfeba158c9e9" providerId="LiveId" clId="{60A1BF8C-FB03-4945-B9EC-64AE7D86DB53}" dt="2021-04-03T09:58:13.072" v="1068" actId="167"/>
          <ac:spMkLst>
            <pc:docMk/>
            <pc:sldMk cId="1708668038" sldId="280"/>
            <ac:spMk id="190" creationId="{18AC209F-8BE6-4E84-BD07-D1A1F129EABC}"/>
          </ac:spMkLst>
        </pc:spChg>
        <pc:spChg chg="add mod ord">
          <ac:chgData name="Grady Kurpasi" userId="5a91dfeba158c9e9" providerId="LiveId" clId="{60A1BF8C-FB03-4945-B9EC-64AE7D86DB53}" dt="2021-04-03T12:18:00.340" v="1517" actId="20577"/>
          <ac:spMkLst>
            <pc:docMk/>
            <pc:sldMk cId="1708668038" sldId="280"/>
            <ac:spMk id="191" creationId="{BF9D6E91-9CD4-4EA5-9FAF-69DB8C8BB74E}"/>
          </ac:spMkLst>
        </pc:spChg>
        <pc:spChg chg="add mod">
          <ac:chgData name="Grady Kurpasi" userId="5a91dfeba158c9e9" providerId="LiveId" clId="{60A1BF8C-FB03-4945-B9EC-64AE7D86DB53}" dt="2021-04-03T14:08:03.579" v="2914" actId="1582"/>
          <ac:spMkLst>
            <pc:docMk/>
            <pc:sldMk cId="1708668038" sldId="280"/>
            <ac:spMk id="194" creationId="{DBA40118-DCA4-4924-BCB7-E23A0EC02770}"/>
          </ac:spMkLst>
        </pc:spChg>
        <pc:spChg chg="add mod">
          <ac:chgData name="Grady Kurpasi" userId="5a91dfeba158c9e9" providerId="LiveId" clId="{60A1BF8C-FB03-4945-B9EC-64AE7D86DB53}" dt="2021-04-03T14:08:03.579" v="2914" actId="1582"/>
          <ac:spMkLst>
            <pc:docMk/>
            <pc:sldMk cId="1708668038" sldId="280"/>
            <ac:spMk id="195" creationId="{39D2578A-E63D-4ECC-8635-03C714748F59}"/>
          </ac:spMkLst>
        </pc:spChg>
        <pc:spChg chg="add del mod">
          <ac:chgData name="Grady Kurpasi" userId="5a91dfeba158c9e9" providerId="LiveId" clId="{60A1BF8C-FB03-4945-B9EC-64AE7D86DB53}" dt="2021-04-03T14:07:30.602" v="2910" actId="478"/>
          <ac:spMkLst>
            <pc:docMk/>
            <pc:sldMk cId="1708668038" sldId="280"/>
            <ac:spMk id="196" creationId="{B3281097-DE4F-4604-B71F-3412B5D0C033}"/>
          </ac:spMkLst>
        </pc:spChg>
        <pc:spChg chg="add del mod">
          <ac:chgData name="Grady Kurpasi" userId="5a91dfeba158c9e9" providerId="LiveId" clId="{60A1BF8C-FB03-4945-B9EC-64AE7D86DB53}" dt="2021-04-03T14:07:30.602" v="2910" actId="478"/>
          <ac:spMkLst>
            <pc:docMk/>
            <pc:sldMk cId="1708668038" sldId="280"/>
            <ac:spMk id="197" creationId="{0C71C822-AFA8-42C2-8E8D-74898CFBDFA1}"/>
          </ac:spMkLst>
        </pc:spChg>
        <pc:graphicFrameChg chg="add mod modGraphic">
          <ac:chgData name="Grady Kurpasi" userId="5a91dfeba158c9e9" providerId="LiveId" clId="{60A1BF8C-FB03-4945-B9EC-64AE7D86DB53}" dt="2021-04-03T14:09:14.087" v="2920" actId="1076"/>
          <ac:graphicFrameMkLst>
            <pc:docMk/>
            <pc:sldMk cId="1708668038" sldId="280"/>
            <ac:graphicFrameMk id="17" creationId="{30449169-F473-439C-9A6C-DCDEA0D825E2}"/>
          </ac:graphicFrameMkLst>
        </pc:graphicFrameChg>
        <pc:graphicFrameChg chg="del">
          <ac:chgData name="Grady Kurpasi" userId="5a91dfeba158c9e9" providerId="LiveId" clId="{60A1BF8C-FB03-4945-B9EC-64AE7D86DB53}" dt="2021-04-03T09:47:59.338" v="721" actId="478"/>
          <ac:graphicFrameMkLst>
            <pc:docMk/>
            <pc:sldMk cId="1708668038" sldId="280"/>
            <ac:graphicFrameMk id="136" creationId="{2C2664B4-21AD-4BAD-82D5-5B6F40AF3E31}"/>
          </ac:graphicFrameMkLst>
        </pc:graphicFrameChg>
        <pc:graphicFrameChg chg="mod">
          <ac:chgData name="Grady Kurpasi" userId="5a91dfeba158c9e9" providerId="LiveId" clId="{60A1BF8C-FB03-4945-B9EC-64AE7D86DB53}" dt="2021-04-03T12:16:56.646" v="1367" actId="1076"/>
          <ac:graphicFrameMkLst>
            <pc:docMk/>
            <pc:sldMk cId="1708668038" sldId="280"/>
            <ac:graphicFrameMk id="155" creationId="{EA317358-4967-4596-93DC-47817628EFCD}"/>
          </ac:graphicFrameMkLst>
        </pc:graphicFrameChg>
        <pc:graphicFrameChg chg="del">
          <ac:chgData name="Grady Kurpasi" userId="5a91dfeba158c9e9" providerId="LiveId" clId="{60A1BF8C-FB03-4945-B9EC-64AE7D86DB53}" dt="2021-04-03T09:47:59.338" v="721" actId="478"/>
          <ac:graphicFrameMkLst>
            <pc:docMk/>
            <pc:sldMk cId="1708668038" sldId="280"/>
            <ac:graphicFrameMk id="179" creationId="{11683BB0-0F0A-4542-8E27-C177522BA5D2}"/>
          </ac:graphicFrameMkLst>
        </pc:graphicFrame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78" creationId="{19442AEB-6D8C-4435-AFB7-EA85ACC719D0}"/>
          </ac:cxnSpMkLst>
        </pc:cxn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86" creationId="{0B4136B2-872A-4AD3-8122-25EB72D9F94B}"/>
          </ac:cxnSpMkLst>
        </pc:cxnChg>
        <pc:cxnChg chg="add mod">
          <ac:chgData name="Grady Kurpasi" userId="5a91dfeba158c9e9" providerId="LiveId" clId="{60A1BF8C-FB03-4945-B9EC-64AE7D86DB53}" dt="2021-04-03T09:50:03.842" v="725" actId="14100"/>
          <ac:cxnSpMkLst>
            <pc:docMk/>
            <pc:sldMk cId="1708668038" sldId="280"/>
            <ac:cxnSpMk id="182" creationId="{DF296135-B9ED-4F5D-910B-9512A9F44FE4}"/>
          </ac:cxnSpMkLst>
        </pc:cxnChg>
        <pc:cxnChg chg="add mod">
          <ac:chgData name="Grady Kurpasi" userId="5a91dfeba158c9e9" providerId="LiveId" clId="{60A1BF8C-FB03-4945-B9EC-64AE7D86DB53}" dt="2021-04-03T09:50:10.468" v="727" actId="1076"/>
          <ac:cxnSpMkLst>
            <pc:docMk/>
            <pc:sldMk cId="1708668038" sldId="280"/>
            <ac:cxnSpMk id="183" creationId="{685C33B2-4079-48AD-812C-F1652EC29536}"/>
          </ac:cxnSpMkLst>
        </pc:cxnChg>
        <pc:cxnChg chg="add del mod">
          <ac:chgData name="Grady Kurpasi" userId="5a91dfeba158c9e9" providerId="LiveId" clId="{60A1BF8C-FB03-4945-B9EC-64AE7D86DB53}" dt="2021-04-03T09:58:07.370" v="1067" actId="478"/>
          <ac:cxnSpMkLst>
            <pc:docMk/>
            <pc:sldMk cId="1708668038" sldId="280"/>
            <ac:cxnSpMk id="188" creationId="{46591247-3851-48CF-BE1A-A72F47048E27}"/>
          </ac:cxnSpMkLst>
        </pc:cxnChg>
        <pc:cxnChg chg="add del mod">
          <ac:chgData name="Grady Kurpasi" userId="5a91dfeba158c9e9" providerId="LiveId" clId="{60A1BF8C-FB03-4945-B9EC-64AE7D86DB53}" dt="2021-04-03T09:58:16.085" v="1069" actId="478"/>
          <ac:cxnSpMkLst>
            <pc:docMk/>
            <pc:sldMk cId="1708668038" sldId="280"/>
            <ac:cxnSpMk id="189" creationId="{609821DC-E080-4413-932E-513E6FA06824}"/>
          </ac:cxnSpMkLst>
        </pc:cxnChg>
        <pc:cxnChg chg="add mod">
          <ac:chgData name="Grady Kurpasi" userId="5a91dfeba158c9e9" providerId="LiveId" clId="{60A1BF8C-FB03-4945-B9EC-64AE7D86DB53}" dt="2021-04-03T09:57:40.314" v="1063" actId="1035"/>
          <ac:cxnSpMkLst>
            <pc:docMk/>
            <pc:sldMk cId="1708668038" sldId="280"/>
            <ac:cxnSpMk id="192" creationId="{1D2EACDF-E577-47EA-A502-8A2B64D61FF6}"/>
          </ac:cxnSpMkLst>
        </pc:cxnChg>
        <pc:cxnChg chg="add mod">
          <ac:chgData name="Grady Kurpasi" userId="5a91dfeba158c9e9" providerId="LiveId" clId="{60A1BF8C-FB03-4945-B9EC-64AE7D86DB53}" dt="2021-04-03T09:57:40.314" v="1063" actId="1035"/>
          <ac:cxnSpMkLst>
            <pc:docMk/>
            <pc:sldMk cId="1708668038" sldId="280"/>
            <ac:cxnSpMk id="193" creationId="{4B2EBD6B-67BE-4F9F-92FA-F12926DFD742}"/>
          </ac:cxnSpMkLst>
        </pc:cxnChg>
      </pc:sldChg>
      <pc:sldChg chg="addSp delSp modSp add mod">
        <pc:chgData name="Grady Kurpasi" userId="5a91dfeba158c9e9" providerId="LiveId" clId="{60A1BF8C-FB03-4945-B9EC-64AE7D86DB53}" dt="2021-04-03T13:26:53.932" v="2269" actId="208"/>
        <pc:sldMkLst>
          <pc:docMk/>
          <pc:sldMk cId="3037807358" sldId="281"/>
        </pc:sldMkLst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2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35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3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3" creationId="{0D9B93F6-A1DB-4E73-9F2D-60DC413E8844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3:25:52.067" v="2259" actId="208"/>
          <ac:spMkLst>
            <pc:docMk/>
            <pc:sldMk cId="3037807358" sldId="281"/>
            <ac:spMk id="5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8:54.279" v="1716" actId="478"/>
          <ac:spMkLst>
            <pc:docMk/>
            <pc:sldMk cId="3037807358" sldId="281"/>
            <ac:spMk id="5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8:50.904" v="1715" actId="478"/>
          <ac:spMkLst>
            <pc:docMk/>
            <pc:sldMk cId="3037807358" sldId="281"/>
            <ac:spMk id="60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26:09.957" v="2261" actId="207"/>
          <ac:spMkLst>
            <pc:docMk/>
            <pc:sldMk cId="3037807358" sldId="281"/>
            <ac:spMk id="61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25:52.067" v="2259" actId="208"/>
          <ac:spMkLst>
            <pc:docMk/>
            <pc:sldMk cId="3037807358" sldId="281"/>
            <ac:spMk id="62" creationId="{4D049864-ED4E-457C-9C84-55B94EA6FA13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73" creationId="{7836D2A0-7BEF-4CF6-B47C-25272F5E277D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83" creationId="{DA02E51A-BB5F-46E6-A1A2-74310E4652FA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87" creationId="{A959C13C-4941-4C6E-AD02-068D6FB369DB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94" creationId="{532B28F6-712C-4589-BC08-3555CAD510E8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4" creationId="{720F1A8E-2350-42BD-B65E-1460E6EC8B9C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5" creationId="{737022D7-F9CF-4848-9D61-9E0F3A9865B1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6" creationId="{EDBE5CF2-ACDC-4F9F-BDD7-FC27B049651B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17" creationId="{72477C43-1DCA-4AA6-AABA-75B21ABB1D53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9" creationId="{743EFE2D-6B5B-4141-B823-F81BAE7C81DF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0" creationId="{5061F111-2450-491B-A6E2-F68B3CFA580E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1" creationId="{DA66E9EB-5286-4DEA-B8B8-F5B80861E17B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3" creationId="{847BA92E-CFB9-4C47-9672-0DBEF5D118A6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4" creationId="{97F48FB2-5F6B-4E01-A062-60D8F9EC6909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26" creationId="{C152D804-3D68-4A0B-B591-54F8A9989CD0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27" creationId="{8496D584-5120-4692-AD63-19F3A0188DFA}"/>
          </ac:spMkLst>
        </pc:spChg>
        <pc:spChg chg="add 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30" creationId="{F8B32198-B442-402B-86CD-8A8AA8126CFB}"/>
          </ac:spMkLst>
        </pc:spChg>
        <pc:spChg chg="add 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31" creationId="{9AE35C2B-C809-4E54-BD28-C55B29406C59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7" creationId="{A6CCEE74-C818-48EB-9870-BBE766C3482F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8" creationId="{9ADDFA90-E634-4B24-9D3A-6E02DE5CECB1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9" creationId="{7B3D7D37-6E74-45B0-A8E5-8A32C4F0E680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40" creationId="{5B94D058-B658-4AA7-8438-87E8FBABD6D3}"/>
          </ac:spMkLst>
        </pc:spChg>
        <pc:spChg chg="add mod">
          <ac:chgData name="Grady Kurpasi" userId="5a91dfeba158c9e9" providerId="LiveId" clId="{60A1BF8C-FB03-4945-B9EC-64AE7D86DB53}" dt="2021-04-03T13:26:17.903" v="2262" actId="207"/>
          <ac:spMkLst>
            <pc:docMk/>
            <pc:sldMk cId="3037807358" sldId="281"/>
            <ac:spMk id="141" creationId="{C3615616-C858-4281-B587-7E1410878435}"/>
          </ac:spMkLst>
        </pc:spChg>
        <pc:spChg chg="add mod">
          <ac:chgData name="Grady Kurpasi" userId="5a91dfeba158c9e9" providerId="LiveId" clId="{60A1BF8C-FB03-4945-B9EC-64AE7D86DB53}" dt="2021-04-03T12:40:13.306" v="1840" actId="207"/>
          <ac:spMkLst>
            <pc:docMk/>
            <pc:sldMk cId="3037807358" sldId="281"/>
            <ac:spMk id="142" creationId="{DF264734-95D9-4650-9694-45E2818254A6}"/>
          </ac:spMkLst>
        </pc:spChg>
        <pc:grpChg chg="mod">
          <ac:chgData name="Grady Kurpasi" userId="5a91dfeba158c9e9" providerId="LiveId" clId="{60A1BF8C-FB03-4945-B9EC-64AE7D86DB53}" dt="2021-04-03T12:43:58.908" v="1901" actId="1076"/>
          <ac:grpSpMkLst>
            <pc:docMk/>
            <pc:sldMk cId="3037807358" sldId="281"/>
            <ac:grpSpMk id="15" creationId="{A370B916-9C4B-4D4D-91F8-78CCD6B72059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51" creationId="{C902C150-2586-43E9-9A68-81BC1120ED01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5" creationId="{627AFCE6-F20E-4A36-9572-0FD72914FB8B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6" creationId="{A72871F5-08A9-4D61-8D0E-CD6E9579D9A7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7" creationId="{7C45DFDB-877C-47EF-BD5F-3FF40F0C1DDF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8" creationId="{09ED9066-1044-4774-AE64-16C6EA3187FB}"/>
          </ac:grpSpMkLst>
        </pc:grp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23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30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56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63" creationId="{83BBBD62-3C38-4753-A0B9-2D3BF5B146BB}"/>
          </ac:picMkLst>
        </pc:picChg>
        <pc:cxnChg chg="mod">
          <ac:chgData name="Grady Kurpasi" userId="5a91dfeba158c9e9" providerId="LiveId" clId="{60A1BF8C-FB03-4945-B9EC-64AE7D86DB53}" dt="2021-04-03T13:26:53.932" v="2269" actId="208"/>
          <ac:cxnSpMkLst>
            <pc:docMk/>
            <pc:sldMk cId="3037807358" sldId="281"/>
            <ac:cxnSpMk id="18" creationId="{1E042BB9-722D-4882-987D-788B3E93DA57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3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37" creationId="{1A5632A4-0756-424C-A27A-059BC617091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3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40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4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4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45.213" v="2258" actId="1076"/>
          <ac:cxnSpMkLst>
            <pc:docMk/>
            <pc:sldMk cId="3037807358" sldId="281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45.213" v="2258" actId="1076"/>
          <ac:cxnSpMkLst>
            <pc:docMk/>
            <pc:sldMk cId="3037807358" sldId="281"/>
            <ac:cxnSpMk id="65" creationId="{A512E3FA-7C10-4472-A4B2-3EFD95CC1D56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82" creationId="{01FEA0F6-DFBB-425A-B70E-7A3BB95BFB8B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89" creationId="{EF5F56DA-43D7-45EC-9AB2-9DCB368C1D95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91" creationId="{4F5DF0A7-6228-475F-A0F6-6D26265798DF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93" creationId="{BE175E3D-6E88-48BF-8579-D268018AB663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18" creationId="{EC175320-0B30-4A87-BEF4-6448D6460B38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22" creationId="{B3111128-1BCA-4469-B7CD-49DFFB267C2B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25" creationId="{030C5D92-37A5-4AA0-B08E-6B3BA2599A7D}"/>
          </ac:cxnSpMkLst>
        </pc:cxnChg>
      </pc:sldChg>
      <pc:sldChg chg="addSp delSp modSp add mod">
        <pc:chgData name="Grady Kurpasi" userId="5a91dfeba158c9e9" providerId="LiveId" clId="{60A1BF8C-FB03-4945-B9EC-64AE7D86DB53}" dt="2021-04-03T13:32:05.386" v="2299"/>
        <pc:sldMkLst>
          <pc:docMk/>
          <pc:sldMk cId="151318740" sldId="282"/>
        </pc:sldMkLst>
        <pc:spChg chg="del mod">
          <ac:chgData name="Grady Kurpasi" userId="5a91dfeba158c9e9" providerId="LiveId" clId="{60A1BF8C-FB03-4945-B9EC-64AE7D86DB53}" dt="2021-04-03T13:28:56.083" v="2282" actId="478"/>
          <ac:spMkLst>
            <pc:docMk/>
            <pc:sldMk cId="151318740" sldId="282"/>
            <ac:spMk id="2" creationId="{D58DC3AC-D2FC-4085-A1E3-556C5E14B0B0}"/>
          </ac:spMkLst>
        </pc:spChg>
        <pc:spChg chg="del mod">
          <ac:chgData name="Grady Kurpasi" userId="5a91dfeba158c9e9" providerId="LiveId" clId="{60A1BF8C-FB03-4945-B9EC-64AE7D86DB53}" dt="2021-04-03T13:28:53.808" v="2280" actId="478"/>
          <ac:spMkLst>
            <pc:docMk/>
            <pc:sldMk cId="151318740" sldId="282"/>
            <ac:spMk id="81" creationId="{288B4BDB-DFAE-4858-9127-A08ADA018396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7" creationId="{81596316-C49E-465F-AEFA-2433DE332F33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8" creationId="{510E818E-B537-4595-9884-E89CD59263DD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9" creationId="{8823A602-FE35-4B49-A720-3B95BA51BB66}"/>
          </ac:spMkLst>
        </pc:spChg>
        <pc:spChg chg="mod">
          <ac:chgData name="Grady Kurpasi" userId="5a91dfeba158c9e9" providerId="LiveId" clId="{60A1BF8C-FB03-4945-B9EC-64AE7D86DB53}" dt="2021-04-03T13:28:41.589" v="2277" actId="208"/>
          <ac:spMkLst>
            <pc:docMk/>
            <pc:sldMk cId="151318740" sldId="282"/>
            <ac:spMk id="350" creationId="{B15567A0-02B9-44D3-B78D-2E23D3862D41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57" creationId="{D6A5BDAF-D665-4486-BEC2-DA1FFB43A5B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58" creationId="{869D9856-CB82-4D6C-8A8D-FA31EAF08F37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64" creationId="{53B9EE8C-22BE-4915-84FB-EC861B761E2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2" creationId="{63CAC5E4-C581-4540-8C26-7046F15B7944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3" creationId="{3CB0D780-EC42-430A-A5B2-ADDFAA0FA8F2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4" creationId="{D461C0C8-CAC6-42D4-B0C3-3D90EC2FABDA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5" creationId="{BCBE7B54-3694-49B8-AAF7-81531BBDF090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6" creationId="{DA083EF3-03C1-4970-B9C1-4BA1D7A830BF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7" creationId="{F316309C-F49C-42BC-AB88-E4D124C5A3F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8" creationId="{68FDA0F2-1F29-4AD3-AC8D-502C8CF1709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9" creationId="{923314B2-9BC7-4831-B8BF-EDE2B983ACE1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3" creationId="{DFFBBF06-EBA4-476B-9BF5-9662D6F19459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4" creationId="{3BE157B7-043A-402E-9B8E-67E6ACEB1467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6" creationId="{21891C03-D6E9-419C-839B-F2EBACD412C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7" creationId="{FC342E2D-5B43-4A1E-B2A8-6C27AFB57B69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0" creationId="{EBD7829A-3009-4CE4-9465-A4AF6A77BB7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3" creationId="{E371BF1D-7F7F-4D4F-8DE5-2C1B23F9A57E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4" creationId="{A98E7618-DB5B-4E4E-9034-E88469DB32BF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7" creationId="{67D831E9-18DC-485A-ABE2-F0C63976D120}"/>
          </ac:spMkLst>
        </pc:spChg>
        <pc:grpChg chg="add del mod">
          <ac:chgData name="Grady Kurpasi" userId="5a91dfeba158c9e9" providerId="LiveId" clId="{60A1BF8C-FB03-4945-B9EC-64AE7D86DB53}" dt="2021-04-03T13:07:44.939" v="2105" actId="478"/>
          <ac:grpSpMkLst>
            <pc:docMk/>
            <pc:sldMk cId="151318740" sldId="282"/>
            <ac:grpSpMk id="346" creationId="{5BA489EF-3E8B-4481-BFCE-10FC76D1AD04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62" creationId="{C0BDBB0C-9437-45B4-B97E-7DA565D70244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67" creationId="{026FFD36-BEC3-4895-BE91-B5C44DDAC06F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71" creationId="{41DA848D-BE26-46B9-B604-03C312DE49A8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85" creationId="{2634BCA0-DC2B-4E40-A803-212DCBF6E147}"/>
          </ac:grpSpMkLst>
        </pc:grpChg>
        <pc:graphicFrameChg chg="mod modGraphic">
          <ac:chgData name="Grady Kurpasi" userId="5a91dfeba158c9e9" providerId="LiveId" clId="{60A1BF8C-FB03-4945-B9EC-64AE7D86DB53}" dt="2021-04-03T13:32:00.398" v="2298"/>
          <ac:graphicFrameMkLst>
            <pc:docMk/>
            <pc:sldMk cId="151318740" sldId="282"/>
            <ac:graphicFrameMk id="151" creationId="{EF0C51B3-5F31-46E8-8B53-6AF803D9CF3C}"/>
          </ac:graphicFrameMkLst>
        </pc:graphicFrameChg>
        <pc:graphicFrameChg chg="mod modGraphic">
          <ac:chgData name="Grady Kurpasi" userId="5a91dfeba158c9e9" providerId="LiveId" clId="{60A1BF8C-FB03-4945-B9EC-64AE7D86DB53}" dt="2021-04-03T13:32:05.386" v="2299"/>
          <ac:graphicFrameMkLst>
            <pc:docMk/>
            <pc:sldMk cId="151318740" sldId="282"/>
            <ac:graphicFrameMk id="153" creationId="{D2D71A67-B71F-48E7-89D3-8D0FE8867900}"/>
          </ac:graphicFrameMkLst>
        </pc:graphicFrame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65" creationId="{252AE869-3784-4018-8412-F5535C2CDE1F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80" creationId="{A406298B-9752-41CA-A912-70F636B404C5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88" creationId="{5BACB67B-5FBE-4CB7-92B8-9301A59E9491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91" creationId="{644C3058-BBC6-41C3-B190-7EC2EF6C3D4E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95" creationId="{3210CBD4-9E80-4108-B47A-A8DFA6AB8D0A}"/>
          </ac:picMkLst>
        </pc:picChg>
        <pc:cxnChg chg="add mod">
          <ac:chgData name="Grady Kurpasi" userId="5a91dfeba158c9e9" providerId="LiveId" clId="{60A1BF8C-FB03-4945-B9EC-64AE7D86DB53}" dt="2021-04-03T13:07:32.620" v="2102" actId="208"/>
          <ac:cxnSpMkLst>
            <pc:docMk/>
            <pc:sldMk cId="151318740" sldId="282"/>
            <ac:cxnSpMk id="73" creationId="{791F13AC-9E32-4A19-BBE3-FE92883487AE}"/>
          </ac:cxnSpMkLst>
        </pc:cxnChg>
        <pc:cxnChg chg="add del mod">
          <ac:chgData name="Grady Kurpasi" userId="5a91dfeba158c9e9" providerId="LiveId" clId="{60A1BF8C-FB03-4945-B9EC-64AE7D86DB53}" dt="2021-04-03T13:07:38.101" v="2103" actId="478"/>
          <ac:cxnSpMkLst>
            <pc:docMk/>
            <pc:sldMk cId="151318740" sldId="282"/>
            <ac:cxnSpMk id="74" creationId="{5479B66E-AB50-461A-BA1A-FDCE2DEDBF80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51" creationId="{94B12158-E9F5-459B-BA01-2B835527CB4C}"/>
          </ac:cxnSpMkLst>
        </pc:cxnChg>
        <pc:cxnChg chg="add del mod">
          <ac:chgData name="Grady Kurpasi" userId="5a91dfeba158c9e9" providerId="LiveId" clId="{60A1BF8C-FB03-4945-B9EC-64AE7D86DB53}" dt="2021-04-03T13:07:51.151" v="2107" actId="478"/>
          <ac:cxnSpMkLst>
            <pc:docMk/>
            <pc:sldMk cId="151318740" sldId="282"/>
            <ac:cxnSpMk id="352" creationId="{2B16EB1C-99BD-45D0-8F29-9E70C70A012C}"/>
          </ac:cxnSpMkLst>
        </pc:cxnChg>
        <pc:cxnChg chg="mod">
          <ac:chgData name="Grady Kurpasi" userId="5a91dfeba158c9e9" providerId="LiveId" clId="{60A1BF8C-FB03-4945-B9EC-64AE7D86DB53}" dt="2021-04-03T13:28:50.545" v="2278" actId="208"/>
          <ac:cxnSpMkLst>
            <pc:docMk/>
            <pc:sldMk cId="151318740" sldId="282"/>
            <ac:cxnSpMk id="353" creationId="{80530A9E-4937-4BDD-93E0-A26BF0979221}"/>
          </ac:cxnSpMkLst>
        </pc:cxnChg>
        <pc:cxnChg chg="mod">
          <ac:chgData name="Grady Kurpasi" userId="5a91dfeba158c9e9" providerId="LiveId" clId="{60A1BF8C-FB03-4945-B9EC-64AE7D86DB53}" dt="2021-04-03T13:08:34.460" v="2115" actId="208"/>
          <ac:cxnSpMkLst>
            <pc:docMk/>
            <pc:sldMk cId="151318740" sldId="282"/>
            <ac:cxnSpMk id="354" creationId="{6E550BB3-FEA8-4FB5-9C6A-559B30D084FB}"/>
          </ac:cxnSpMkLst>
        </pc:cxnChg>
        <pc:cxnChg chg="mod">
          <ac:chgData name="Grady Kurpasi" userId="5a91dfeba158c9e9" providerId="LiveId" clId="{60A1BF8C-FB03-4945-B9EC-64AE7D86DB53}" dt="2021-04-03T13:08:23.673" v="2111" actId="208"/>
          <ac:cxnSpMkLst>
            <pc:docMk/>
            <pc:sldMk cId="151318740" sldId="282"/>
            <ac:cxnSpMk id="355" creationId="{F5FD42FF-EB93-4ECE-AD26-94EFC31B0654}"/>
          </ac:cxnSpMkLst>
        </pc:cxnChg>
        <pc:cxnChg chg="mod">
          <ac:chgData name="Grady Kurpasi" userId="5a91dfeba158c9e9" providerId="LiveId" clId="{60A1BF8C-FB03-4945-B9EC-64AE7D86DB53}" dt="2021-04-03T13:28:41.589" v="2277" actId="208"/>
          <ac:cxnSpMkLst>
            <pc:docMk/>
            <pc:sldMk cId="151318740" sldId="282"/>
            <ac:cxnSpMk id="356" creationId="{1C3109EE-8AC2-4F20-A589-CBCB79DFE6A2}"/>
          </ac:cxnSpMkLst>
        </pc:cxnChg>
        <pc:cxnChg chg="mod">
          <ac:chgData name="Grady Kurpasi" userId="5a91dfeba158c9e9" providerId="LiveId" clId="{60A1BF8C-FB03-4945-B9EC-64AE7D86DB53}" dt="2021-04-03T13:07:29.467" v="2101" actId="571"/>
          <ac:cxnSpMkLst>
            <pc:docMk/>
            <pc:sldMk cId="151318740" sldId="282"/>
            <ac:cxnSpMk id="359" creationId="{4A299F3C-888B-4477-9227-4D0DC8644EDA}"/>
          </ac:cxnSpMkLst>
        </pc:cxnChg>
        <pc:cxnChg chg="mod">
          <ac:chgData name="Grady Kurpasi" userId="5a91dfeba158c9e9" providerId="LiveId" clId="{60A1BF8C-FB03-4945-B9EC-64AE7D86DB53}" dt="2021-04-03T13:07:56.629" v="2108" actId="208"/>
          <ac:cxnSpMkLst>
            <pc:docMk/>
            <pc:sldMk cId="151318740" sldId="282"/>
            <ac:cxnSpMk id="360" creationId="{59281A2E-1234-429F-81E0-D94F4F28DF36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1" creationId="{1A94C2FF-34E9-4386-96A9-17488BF328EB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3" creationId="{EE5F2314-9BFF-4DB4-BDF2-0CB69408969A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6" creationId="{95B9F45A-EE7B-489E-BD5C-A464F2B571F8}"/>
          </ac:cxnSpMkLst>
        </pc:cxnChg>
        <pc:cxnChg chg="mod">
          <ac:chgData name="Grady Kurpasi" userId="5a91dfeba158c9e9" providerId="LiveId" clId="{60A1BF8C-FB03-4945-B9EC-64AE7D86DB53}" dt="2021-04-03T13:08:29.225" v="2113" actId="208"/>
          <ac:cxnSpMkLst>
            <pc:docMk/>
            <pc:sldMk cId="151318740" sldId="282"/>
            <ac:cxnSpMk id="368" creationId="{7D509103-2759-4317-AC7D-09D097006E43}"/>
          </ac:cxnSpMkLst>
        </pc:cxnChg>
        <pc:cxnChg chg="mod">
          <ac:chgData name="Grady Kurpasi" userId="5a91dfeba158c9e9" providerId="LiveId" clId="{60A1BF8C-FB03-4945-B9EC-64AE7D86DB53}" dt="2021-04-03T13:08:20.067" v="2110" actId="208"/>
          <ac:cxnSpMkLst>
            <pc:docMk/>
            <pc:sldMk cId="151318740" sldId="282"/>
            <ac:cxnSpMk id="369" creationId="{BEE86817-F270-4647-BA5B-AF3C0CFBDF59}"/>
          </ac:cxnSpMkLst>
        </pc:cxnChg>
        <pc:cxnChg chg="mod">
          <ac:chgData name="Grady Kurpasi" userId="5a91dfeba158c9e9" providerId="LiveId" clId="{60A1BF8C-FB03-4945-B9EC-64AE7D86DB53}" dt="2021-04-03T13:28:50.545" v="2278" actId="208"/>
          <ac:cxnSpMkLst>
            <pc:docMk/>
            <pc:sldMk cId="151318740" sldId="282"/>
            <ac:cxnSpMk id="370" creationId="{8405E718-E9A9-4709-9DE4-6505143597ED}"/>
          </ac:cxnSpMkLst>
        </pc:cxnChg>
        <pc:cxnChg chg="mod">
          <ac:chgData name="Grady Kurpasi" userId="5a91dfeba158c9e9" providerId="LiveId" clId="{60A1BF8C-FB03-4945-B9EC-64AE7D86DB53}" dt="2021-04-03T13:07:29.467" v="2101" actId="571"/>
          <ac:cxnSpMkLst>
            <pc:docMk/>
            <pc:sldMk cId="151318740" sldId="282"/>
            <ac:cxnSpMk id="381" creationId="{6A596E5C-959F-4DE8-80B6-EDB2E5C8FC7A}"/>
          </ac:cxnSpMkLst>
        </pc:cxnChg>
        <pc:cxnChg chg="mod">
          <ac:chgData name="Grady Kurpasi" userId="5a91dfeba158c9e9" providerId="LiveId" clId="{60A1BF8C-FB03-4945-B9EC-64AE7D86DB53}" dt="2021-04-03T13:28:41.589" v="2277" actId="208"/>
          <ac:cxnSpMkLst>
            <pc:docMk/>
            <pc:sldMk cId="151318740" sldId="282"/>
            <ac:cxnSpMk id="382" creationId="{94CC2269-0AB2-4E85-AAD1-89DA1DE426FF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89" creationId="{74337EFE-1577-4E21-AD34-260DB73648E1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92" creationId="{77EFFA46-14D8-47BE-818A-628401CA5F1B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96" creationId="{5E74E26D-0D74-4549-A3CB-ECC3A0570EB6}"/>
          </ac:cxnSpMkLst>
        </pc:cxnChg>
        <pc:cxnChg chg="del mod">
          <ac:chgData name="Grady Kurpasi" userId="5a91dfeba158c9e9" providerId="LiveId" clId="{60A1BF8C-FB03-4945-B9EC-64AE7D86DB53}" dt="2021-04-03T13:08:54.760" v="2118" actId="478"/>
          <ac:cxnSpMkLst>
            <pc:docMk/>
            <pc:sldMk cId="151318740" sldId="282"/>
            <ac:cxnSpMk id="403" creationId="{1E0F9CAD-036E-493B-833B-CFA37D61536B}"/>
          </ac:cxnSpMkLst>
        </pc:cxnChg>
        <pc:cxnChg chg="del mod">
          <ac:chgData name="Grady Kurpasi" userId="5a91dfeba158c9e9" providerId="LiveId" clId="{60A1BF8C-FB03-4945-B9EC-64AE7D86DB53}" dt="2021-04-03T13:08:41.840" v="2116" actId="478"/>
          <ac:cxnSpMkLst>
            <pc:docMk/>
            <pc:sldMk cId="151318740" sldId="282"/>
            <ac:cxnSpMk id="407" creationId="{E02BE86A-A929-46CA-9EC0-B9909CC2D0A6}"/>
          </ac:cxnSpMkLst>
        </pc:cxnChg>
      </pc:sldChg>
      <pc:sldChg chg="addSp delSp modSp add mod">
        <pc:chgData name="Grady Kurpasi" userId="5a91dfeba158c9e9" providerId="LiveId" clId="{60A1BF8C-FB03-4945-B9EC-64AE7D86DB53}" dt="2021-04-04T00:37:56.027" v="3934" actId="1582"/>
        <pc:sldMkLst>
          <pc:docMk/>
          <pc:sldMk cId="4026659106" sldId="283"/>
        </pc:sldMkLst>
        <pc:spChg chg="del">
          <ac:chgData name="Grady Kurpasi" userId="5a91dfeba158c9e9" providerId="LiveId" clId="{60A1BF8C-FB03-4945-B9EC-64AE7D86DB53}" dt="2021-04-03T13:15:37.104" v="2156" actId="478"/>
          <ac:spMkLst>
            <pc:docMk/>
            <pc:sldMk cId="4026659106" sldId="283"/>
            <ac:spMk id="132" creationId="{7C8223F9-18BB-4345-9E1E-9EAEC56BCDAF}"/>
          </ac:spMkLst>
        </pc:spChg>
        <pc:spChg chg="mod">
          <ac:chgData name="Grady Kurpasi" userId="5a91dfeba158c9e9" providerId="LiveId" clId="{60A1BF8C-FB03-4945-B9EC-64AE7D86DB53}" dt="2021-04-04T00:37:56.027" v="3934" actId="1582"/>
          <ac:spMkLst>
            <pc:docMk/>
            <pc:sldMk cId="4026659106" sldId="283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35:07.151" v="2314" actId="208"/>
          <ac:spMkLst>
            <pc:docMk/>
            <pc:sldMk cId="4026659106" sldId="283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15:29.887" v="2153" actId="20577"/>
          <ac:spMkLst>
            <pc:docMk/>
            <pc:sldMk cId="4026659106" sldId="283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15:33.348" v="2155" actId="20577"/>
          <ac:spMkLst>
            <pc:docMk/>
            <pc:sldMk cId="4026659106" sldId="283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34:09.618" v="2305" actId="208"/>
          <ac:spMkLst>
            <pc:docMk/>
            <pc:sldMk cId="4026659106" sldId="283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13:34:46.711" v="2312" actId="1076"/>
          <ac:grpSpMkLst>
            <pc:docMk/>
            <pc:sldMk cId="4026659106" sldId="283"/>
            <ac:grpSpMk id="152" creationId="{A87F2927-0D8E-4D24-A2C4-AFF84A8EFAE8}"/>
          </ac:grpSpMkLst>
        </pc:grpChg>
        <pc:graphicFrameChg chg="mod modGraphic">
          <ac:chgData name="Grady Kurpasi" userId="5a91dfeba158c9e9" providerId="LiveId" clId="{60A1BF8C-FB03-4945-B9EC-64AE7D86DB53}" dt="2021-04-03T13:39:11.996" v="2341" actId="572"/>
          <ac:graphicFrameMkLst>
            <pc:docMk/>
            <pc:sldMk cId="4026659106" sldId="283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36:35.525" v="2322" actId="113"/>
          <ac:graphicFrameMkLst>
            <pc:docMk/>
            <pc:sldMk cId="4026659106" sldId="283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3T13:35:55.212" v="2316" actId="1582"/>
          <ac:cxnSpMkLst>
            <pc:docMk/>
            <pc:sldMk cId="4026659106" sldId="283"/>
            <ac:cxnSpMk id="163" creationId="{DCD9A80F-F215-498B-B5F0-7D7865CB77A8}"/>
          </ac:cxnSpMkLst>
        </pc:cxnChg>
        <pc:cxnChg chg="add del">
          <ac:chgData name="Grady Kurpasi" userId="5a91dfeba158c9e9" providerId="LiveId" clId="{60A1BF8C-FB03-4945-B9EC-64AE7D86DB53}" dt="2021-04-03T13:34:24.895" v="2308" actId="478"/>
          <ac:cxnSpMkLst>
            <pc:docMk/>
            <pc:sldMk cId="4026659106" sldId="283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3:34:02.047" v="2304" actId="208"/>
          <ac:cxnSpMkLst>
            <pc:docMk/>
            <pc:sldMk cId="4026659106" sldId="283"/>
            <ac:cxnSpMk id="194" creationId="{2D015A14-0C28-4CEC-824B-AB84C277ABE5}"/>
          </ac:cxnSpMkLst>
        </pc:cxnChg>
      </pc:sldChg>
      <pc:sldChg chg="modSp add mod">
        <pc:chgData name="Grady Kurpasi" userId="5a91dfeba158c9e9" providerId="LiveId" clId="{60A1BF8C-FB03-4945-B9EC-64AE7D86DB53}" dt="2021-04-04T00:38:30.518" v="3939" actId="1582"/>
        <pc:sldMkLst>
          <pc:docMk/>
          <pc:sldMk cId="4207744299" sldId="284"/>
        </pc:sldMkLst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4T00:38:15.379" v="3936" actId="1076"/>
          <ac:spMkLst>
            <pc:docMk/>
            <pc:sldMk cId="4207744299" sldId="284"/>
            <ac:spMk id="184" creationId="{F7429EA0-04A6-4405-A677-3E9CFA7C08B3}"/>
          </ac:spMkLst>
        </pc:spChg>
        <pc:spChg chg="mod">
          <ac:chgData name="Grady Kurpasi" userId="5a91dfeba158c9e9" providerId="LiveId" clId="{60A1BF8C-FB03-4945-B9EC-64AE7D86DB53}" dt="2021-04-04T00:38:15.379" v="3936" actId="1076"/>
          <ac:spMkLst>
            <pc:docMk/>
            <pc:sldMk cId="4207744299" sldId="284"/>
            <ac:spMk id="185" creationId="{7E9D9A03-293C-429F-B6D6-56DA9D5F7FB4}"/>
          </ac:spMkLst>
        </pc:spChg>
        <pc:graphicFrameChg chg="mod modGraphic">
          <ac:chgData name="Grady Kurpasi" userId="5a91dfeba158c9e9" providerId="LiveId" clId="{60A1BF8C-FB03-4945-B9EC-64AE7D86DB53}" dt="2021-04-03T14:14:25.034" v="2939" actId="20577"/>
          <ac:graphicFrameMkLst>
            <pc:docMk/>
            <pc:sldMk cId="4207744299" sldId="284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49:46.179" v="2450" actId="207"/>
          <ac:graphicFrameMkLst>
            <pc:docMk/>
            <pc:sldMk cId="4207744299" sldId="284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4T00:38:24.932" v="3938" actId="1076"/>
          <ac:cxnSpMkLst>
            <pc:docMk/>
            <pc:sldMk cId="4207744299" sldId="284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41:20.318" v="2350" actId="1582"/>
          <ac:cxnSpMkLst>
            <pc:docMk/>
            <pc:sldMk cId="4207744299" sldId="284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3:41:20.318" v="2350" actId="1582"/>
          <ac:cxnSpMkLst>
            <pc:docMk/>
            <pc:sldMk cId="4207744299" sldId="284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4T00:38:24.932" v="3938" actId="1076"/>
          <ac:cxnSpMkLst>
            <pc:docMk/>
            <pc:sldMk cId="4207744299" sldId="284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03T13:50:18.593" v="2453" actId="207"/>
        <pc:sldMkLst>
          <pc:docMk/>
          <pc:sldMk cId="3278156421" sldId="285"/>
        </pc:sldMkLst>
        <pc:spChg chg="add mod">
          <ac:chgData name="Grady Kurpasi" userId="5a91dfeba158c9e9" providerId="LiveId" clId="{60A1BF8C-FB03-4945-B9EC-64AE7D86DB53}" dt="2021-04-03T13:43:51.318" v="2406" actId="1038"/>
          <ac:spMkLst>
            <pc:docMk/>
            <pc:sldMk cId="3278156421" sldId="285"/>
            <ac:spMk id="80" creationId="{E8BFFA6D-A45D-4639-B2B1-2D7B6E455915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45:34.393" v="2416" actId="208"/>
          <ac:spMkLst>
            <pc:docMk/>
            <pc:sldMk cId="3278156421" sldId="285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45:42.881" v="2417" actId="2085"/>
          <ac:spMkLst>
            <pc:docMk/>
            <pc:sldMk cId="3278156421" sldId="285"/>
            <ac:spMk id="185" creationId="{7E9D9A03-293C-429F-B6D6-56DA9D5F7FB4}"/>
          </ac:spMkLst>
        </pc:spChg>
        <pc:graphicFrameChg chg="del mod">
          <ac:chgData name="Grady Kurpasi" userId="5a91dfeba158c9e9" providerId="LiveId" clId="{60A1BF8C-FB03-4945-B9EC-64AE7D86DB53}" dt="2021-04-03T13:44:04.234" v="2408" actId="478"/>
          <ac:graphicFrameMkLst>
            <pc:docMk/>
            <pc:sldMk cId="3278156421" sldId="285"/>
            <ac:graphicFrameMk id="2" creationId="{512D4991-49FC-4B79-BE98-878C3B19E2CB}"/>
          </ac:graphicFrameMkLst>
        </pc:graphicFrameChg>
        <pc:graphicFrameChg chg="add mod">
          <ac:chgData name="Grady Kurpasi" userId="5a91dfeba158c9e9" providerId="LiveId" clId="{60A1BF8C-FB03-4945-B9EC-64AE7D86DB53}" dt="2021-04-03T13:44:38.411" v="2412"/>
          <ac:graphicFrameMkLst>
            <pc:docMk/>
            <pc:sldMk cId="3278156421" sldId="285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0:18.593" v="2453" actId="207"/>
          <ac:graphicFrameMkLst>
            <pc:docMk/>
            <pc:sldMk cId="3278156421" sldId="285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94" creationId="{2D015A14-0C28-4CEC-824B-AB84C277ABE5}"/>
          </ac:cxnSpMkLst>
        </pc:cxnChg>
      </pc:sldChg>
      <pc:sldChg chg="addSp delSp modSp add mod modShow">
        <pc:chgData name="Grady Kurpasi" userId="5a91dfeba158c9e9" providerId="LiveId" clId="{60A1BF8C-FB03-4945-B9EC-64AE7D86DB53}" dt="2021-04-04T00:38:55.382" v="3941" actId="1582"/>
        <pc:sldMkLst>
          <pc:docMk/>
          <pc:sldMk cId="4093859150" sldId="286"/>
        </pc:sldMkLst>
        <pc:spChg chg="mod">
          <ac:chgData name="Grady Kurpasi" userId="5a91dfeba158c9e9" providerId="LiveId" clId="{60A1BF8C-FB03-4945-B9EC-64AE7D86DB53}" dt="2021-04-03T13:48:30.394" v="2440" actId="1038"/>
          <ac:spMkLst>
            <pc:docMk/>
            <pc:sldMk cId="4093859150" sldId="286"/>
            <ac:spMk id="80" creationId="{E8BFFA6D-A45D-4639-B2B1-2D7B6E455915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48:35.884" v="2442" actId="1038"/>
          <ac:spMkLst>
            <pc:docMk/>
            <pc:sldMk cId="4093859150" sldId="286"/>
            <ac:spMk id="210" creationId="{AE359819-792D-4780-AE53-4AB40F5C4E1E}"/>
          </ac:spMkLst>
        </pc:spChg>
        <pc:graphicFrameChg chg="add mod modGraphic">
          <ac:chgData name="Grady Kurpasi" userId="5a91dfeba158c9e9" providerId="LiveId" clId="{60A1BF8C-FB03-4945-B9EC-64AE7D86DB53}" dt="2021-04-03T13:54:07.414" v="2479" actId="2165"/>
          <ac:graphicFrameMkLst>
            <pc:docMk/>
            <pc:sldMk cId="4093859150" sldId="286"/>
            <ac:graphicFrameMk id="72" creationId="{F86F7E7A-EE43-40C4-82BB-AA160F58A3A4}"/>
          </ac:graphicFrameMkLst>
        </pc:graphicFrameChg>
        <pc:graphicFrameChg chg="del">
          <ac:chgData name="Grady Kurpasi" userId="5a91dfeba158c9e9" providerId="LiveId" clId="{60A1BF8C-FB03-4945-B9EC-64AE7D86DB53}" dt="2021-04-03T13:49:01.279" v="2443" actId="478"/>
          <ac:graphicFrameMkLst>
            <pc:docMk/>
            <pc:sldMk cId="4093859150" sldId="286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0:59.457" v="2459" actId="113"/>
          <ac:graphicFrameMkLst>
            <pc:docMk/>
            <pc:sldMk cId="4093859150" sldId="286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4T00:38:47.702" v="3940" actId="1076"/>
          <ac:cxnSpMkLst>
            <pc:docMk/>
            <pc:sldMk cId="4093859150" sldId="286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73" creationId="{7CCDDF65-B3CA-4FEE-BCCC-6AA4092C67BB}"/>
          </ac:cxnSpMkLst>
        </pc:cxnChg>
      </pc:sldChg>
      <pc:sldChg chg="addSp delSp modSp add mod ord">
        <pc:chgData name="Grady Kurpasi" userId="5a91dfeba158c9e9" providerId="LiveId" clId="{60A1BF8C-FB03-4945-B9EC-64AE7D86DB53}" dt="2021-04-04T01:08:35.069" v="4251" actId="14100"/>
        <pc:sldMkLst>
          <pc:docMk/>
          <pc:sldMk cId="2359779412" sldId="287"/>
        </pc:sldMkLst>
        <pc:spChg chg="add del">
          <ac:chgData name="Grady Kurpasi" userId="5a91dfeba158c9e9" providerId="LiveId" clId="{60A1BF8C-FB03-4945-B9EC-64AE7D86DB53}" dt="2021-04-03T14:01:41.127" v="2612" actId="478"/>
          <ac:spMkLst>
            <pc:docMk/>
            <pc:sldMk cId="2359779412" sldId="287"/>
            <ac:spMk id="10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4:02:31.979" v="2694" actId="1037"/>
          <ac:spMkLst>
            <pc:docMk/>
            <pc:sldMk cId="2359779412" sldId="287"/>
            <ac:spMk id="80" creationId="{E8BFFA6D-A45D-4639-B2B1-2D7B6E455915}"/>
          </ac:spMkLst>
        </pc:spChg>
        <pc:spChg chg="del">
          <ac:chgData name="Grady Kurpasi" userId="5a91dfeba158c9e9" providerId="LiveId" clId="{60A1BF8C-FB03-4945-B9EC-64AE7D86DB53}" dt="2021-04-03T14:01:35.374" v="2610" actId="478"/>
          <ac:spMkLst>
            <pc:docMk/>
            <pc:sldMk cId="2359779412" sldId="287"/>
            <ac:spMk id="134" creationId="{3EDAEE7E-DEAD-49F4-B1A5-1309E9D9311C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4:02:27.857" v="2693" actId="1038"/>
          <ac:spMkLst>
            <pc:docMk/>
            <pc:sldMk cId="2359779412" sldId="287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4T00:39:12.779" v="3943" actId="1076"/>
          <ac:grpSpMkLst>
            <pc:docMk/>
            <pc:sldMk cId="2359779412" sldId="287"/>
            <ac:grpSpMk id="152" creationId="{A87F2927-0D8E-4D24-A2C4-AFF84A8EFAE8}"/>
          </ac:grpSpMkLst>
        </pc:grpChg>
        <pc:graphicFrameChg chg="add mod modGraphic">
          <ac:chgData name="Grady Kurpasi" userId="5a91dfeba158c9e9" providerId="LiveId" clId="{60A1BF8C-FB03-4945-B9EC-64AE7D86DB53}" dt="2021-04-04T01:08:35.069" v="4251" actId="14100"/>
          <ac:graphicFrameMkLst>
            <pc:docMk/>
            <pc:sldMk cId="2359779412" sldId="287"/>
            <ac:graphicFrameMk id="72" creationId="{AD370F2B-9E06-4D16-B15C-685B419CC9FC}"/>
          </ac:graphicFrameMkLst>
        </pc:graphicFrameChg>
        <pc:graphicFrameChg chg="del">
          <ac:chgData name="Grady Kurpasi" userId="5a91dfeba158c9e9" providerId="LiveId" clId="{60A1BF8C-FB03-4945-B9EC-64AE7D86DB53}" dt="2021-04-03T13:55:39.289" v="2486" actId="478"/>
          <ac:graphicFrameMkLst>
            <pc:docMk/>
            <pc:sldMk cId="2359779412" sldId="287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7:47.048" v="2525" actId="113"/>
          <ac:graphicFrameMkLst>
            <pc:docMk/>
            <pc:sldMk cId="2359779412" sldId="287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4T00:39:33.293" v="3945" actId="1076"/>
          <ac:cxnSpMkLst>
            <pc:docMk/>
            <pc:sldMk cId="2359779412" sldId="287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4T00:39:33.293" v="3945" actId="1076"/>
          <ac:cxnSpMkLst>
            <pc:docMk/>
            <pc:sldMk cId="2359779412" sldId="287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4T00:39:19.804" v="3944" actId="1076"/>
          <ac:cxnSpMkLst>
            <pc:docMk/>
            <pc:sldMk cId="2359779412" sldId="287"/>
            <ac:cxnSpMk id="208" creationId="{F48895C5-36F3-4441-95FF-FC2EB4524C24}"/>
          </ac:cxnSpMkLst>
        </pc:cxnChg>
      </pc:sldChg>
      <pc:sldChg chg="addSp delSp modSp add mod ord">
        <pc:chgData name="Grady Kurpasi" userId="5a91dfeba158c9e9" providerId="LiveId" clId="{60A1BF8C-FB03-4945-B9EC-64AE7D86DB53}" dt="2021-04-04T01:04:30.978" v="4226" actId="6549"/>
        <pc:sldMkLst>
          <pc:docMk/>
          <pc:sldMk cId="2186933189" sldId="288"/>
        </pc:sldMkLst>
        <pc:spChg chg="mod">
          <ac:chgData name="Grady Kurpasi" userId="5a91dfeba158c9e9" providerId="LiveId" clId="{60A1BF8C-FB03-4945-B9EC-64AE7D86DB53}" dt="2021-04-03T16:38:54.587" v="3411" actId="20577"/>
          <ac:spMkLst>
            <pc:docMk/>
            <pc:sldMk cId="2186933189" sldId="288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4:51:32.779" v="3006" actId="1076"/>
          <ac:spMkLst>
            <pc:docMk/>
            <pc:sldMk cId="2186933189" sldId="288"/>
            <ac:spMk id="34" creationId="{00000000-0000-0000-0000-000000000000}"/>
          </ac:spMkLst>
        </pc:spChg>
        <pc:spChg chg="add mod">
          <ac:chgData name="Grady Kurpasi" userId="5a91dfeba158c9e9" providerId="LiveId" clId="{60A1BF8C-FB03-4945-B9EC-64AE7D86DB53}" dt="2021-04-04T00:42:06.372" v="3966"/>
          <ac:spMkLst>
            <pc:docMk/>
            <pc:sldMk cId="2186933189" sldId="288"/>
            <ac:spMk id="83" creationId="{5502CB1F-2559-45A3-A29F-2E1ABD667191}"/>
          </ac:spMkLst>
        </pc:spChg>
        <pc:spChg chg="add mod">
          <ac:chgData name="Grady Kurpasi" userId="5a91dfeba158c9e9" providerId="LiveId" clId="{60A1BF8C-FB03-4945-B9EC-64AE7D86DB53}" dt="2021-04-04T00:42:06.372" v="3966"/>
          <ac:spMkLst>
            <pc:docMk/>
            <pc:sldMk cId="2186933189" sldId="288"/>
            <ac:spMk id="84" creationId="{4E8617E4-3942-40CB-BB7A-DC11A1A864C9}"/>
          </ac:spMkLst>
        </pc:spChg>
        <pc:spChg chg="add mod">
          <ac:chgData name="Grady Kurpasi" userId="5a91dfeba158c9e9" providerId="LiveId" clId="{60A1BF8C-FB03-4945-B9EC-64AE7D86DB53}" dt="2021-04-04T00:42:31.755" v="4053" actId="1037"/>
          <ac:spMkLst>
            <pc:docMk/>
            <pc:sldMk cId="2186933189" sldId="288"/>
            <ac:spMk id="85" creationId="{05857A4A-413E-4A6D-9D55-91E6C1412258}"/>
          </ac:spMkLst>
        </pc:spChg>
        <pc:spChg chg="add mod">
          <ac:chgData name="Grady Kurpasi" userId="5a91dfeba158c9e9" providerId="LiveId" clId="{60A1BF8C-FB03-4945-B9EC-64AE7D86DB53}" dt="2021-04-04T00:42:31.755" v="4053" actId="1037"/>
          <ac:spMkLst>
            <pc:docMk/>
            <pc:sldMk cId="2186933189" sldId="288"/>
            <ac:spMk id="86" creationId="{5A4EFE3A-AA92-4725-8FF2-4520303D8FB2}"/>
          </ac:spMkLst>
        </pc:spChg>
        <pc:spChg chg="add mod">
          <ac:chgData name="Grady Kurpasi" userId="5a91dfeba158c9e9" providerId="LiveId" clId="{60A1BF8C-FB03-4945-B9EC-64AE7D86DB53}" dt="2021-04-03T14:06:49.846" v="2820" actId="1037"/>
          <ac:spMkLst>
            <pc:docMk/>
            <pc:sldMk cId="2186933189" sldId="288"/>
            <ac:spMk id="90" creationId="{CE1BCF7A-AB5E-4442-BA9C-81A900F2E6C9}"/>
          </ac:spMkLst>
        </pc:spChg>
        <pc:spChg chg="add mod">
          <ac:chgData name="Grady Kurpasi" userId="5a91dfeba158c9e9" providerId="LiveId" clId="{60A1BF8C-FB03-4945-B9EC-64AE7D86DB53}" dt="2021-04-03T14:08:28.861" v="2917" actId="1037"/>
          <ac:spMkLst>
            <pc:docMk/>
            <pc:sldMk cId="2186933189" sldId="288"/>
            <ac:spMk id="91" creationId="{5136D832-0506-4A04-A965-D20EF11B1819}"/>
          </ac:spMkLst>
        </pc:spChg>
        <pc:spChg chg="add mod">
          <ac:chgData name="Grady Kurpasi" userId="5a91dfeba158c9e9" providerId="LiveId" clId="{60A1BF8C-FB03-4945-B9EC-64AE7D86DB53}" dt="2021-04-03T14:45:33.364" v="2958" actId="1036"/>
          <ac:spMkLst>
            <pc:docMk/>
            <pc:sldMk cId="2186933189" sldId="288"/>
            <ac:spMk id="92" creationId="{C97B7EF9-4032-4AD0-A0B1-C48D3889805E}"/>
          </ac:spMkLst>
        </pc:spChg>
        <pc:spChg chg="add mod">
          <ac:chgData name="Grady Kurpasi" userId="5a91dfeba158c9e9" providerId="LiveId" clId="{60A1BF8C-FB03-4945-B9EC-64AE7D86DB53}" dt="2021-04-03T14:45:33.364" v="2958" actId="1036"/>
          <ac:spMkLst>
            <pc:docMk/>
            <pc:sldMk cId="2186933189" sldId="288"/>
            <ac:spMk id="93" creationId="{B8940FB4-89AD-4F19-91AC-E9E6C4C05DFF}"/>
          </ac:spMkLst>
        </pc:spChg>
        <pc:spChg chg="add mod">
          <ac:chgData name="Grady Kurpasi" userId="5a91dfeba158c9e9" providerId="LiveId" clId="{60A1BF8C-FB03-4945-B9EC-64AE7D86DB53}" dt="2021-04-03T14:08:22.254" v="2915"/>
          <ac:spMkLst>
            <pc:docMk/>
            <pc:sldMk cId="2186933189" sldId="288"/>
            <ac:spMk id="96" creationId="{4DB87CA5-EFAA-402E-9CCE-1CA26E74B705}"/>
          </ac:spMkLst>
        </pc:spChg>
        <pc:spChg chg="add mod">
          <ac:chgData name="Grady Kurpasi" userId="5a91dfeba158c9e9" providerId="LiveId" clId="{60A1BF8C-FB03-4945-B9EC-64AE7D86DB53}" dt="2021-04-03T14:08:22.254" v="2915"/>
          <ac:spMkLst>
            <pc:docMk/>
            <pc:sldMk cId="2186933189" sldId="288"/>
            <ac:spMk id="97" creationId="{14ABC8E1-46E4-45CC-AD1A-F7AF656B6B41}"/>
          </ac:spMkLst>
        </pc:spChg>
        <pc:spChg chg="add del mod">
          <ac:chgData name="Grady Kurpasi" userId="5a91dfeba158c9e9" providerId="LiveId" clId="{60A1BF8C-FB03-4945-B9EC-64AE7D86DB53}" dt="2021-04-04T00:42:01.668" v="3964" actId="478"/>
          <ac:spMkLst>
            <pc:docMk/>
            <pc:sldMk cId="2186933189" sldId="288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4T00:42:03.904" v="3965" actId="478"/>
          <ac:spMkLst>
            <pc:docMk/>
            <pc:sldMk cId="2186933189" sldId="288"/>
            <ac:spMk id="101" creationId="{D7E37789-30AF-4C34-B14C-3635B640F4B7}"/>
          </ac:spMkLst>
        </pc:spChg>
        <pc:spChg chg="add del mod">
          <ac:chgData name="Grady Kurpasi" userId="5a91dfeba158c9e9" providerId="LiveId" clId="{60A1BF8C-FB03-4945-B9EC-64AE7D86DB53}" dt="2021-04-03T14:52:31.948" v="3035" actId="478"/>
          <ac:spMkLst>
            <pc:docMk/>
            <pc:sldMk cId="2186933189" sldId="288"/>
            <ac:spMk id="103" creationId="{145A1298-3170-4B1E-8C01-2967FD14B427}"/>
          </ac:spMkLst>
        </pc:spChg>
        <pc:spChg chg="add del mod">
          <ac:chgData name="Grady Kurpasi" userId="5a91dfeba158c9e9" providerId="LiveId" clId="{60A1BF8C-FB03-4945-B9EC-64AE7D86DB53}" dt="2021-04-03T14:52:35.615" v="3037" actId="478"/>
          <ac:spMkLst>
            <pc:docMk/>
            <pc:sldMk cId="2186933189" sldId="288"/>
            <ac:spMk id="104" creationId="{E5B58933-BF1B-45F7-A6A9-BD4264AB6AF5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4:05:17.823" v="2716" actId="1076"/>
          <ac:spMkLst>
            <pc:docMk/>
            <pc:sldMk cId="2186933189" sldId="288"/>
            <ac:spMk id="188" creationId="{67C9AF22-5741-4437-8387-5C3DA1549D66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3T14:05:20.746" v="2717" actId="14100"/>
          <ac:spMkLst>
            <pc:docMk/>
            <pc:sldMk cId="2186933189" sldId="288"/>
            <ac:spMk id="195" creationId="{596E086E-3583-40C3-A3F7-15CDFDC6783E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4:06:35.821" v="2726" actId="1076"/>
          <ac:spMkLst>
            <pc:docMk/>
            <pc:sldMk cId="2186933189" sldId="288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14:47:22.267" v="2959" actId="1076"/>
          <ac:grpSpMkLst>
            <pc:docMk/>
            <pc:sldMk cId="2186933189" sldId="288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03T14:09:26.663" v="2921" actId="478"/>
          <ac:graphicFrameMkLst>
            <pc:docMk/>
            <pc:sldMk cId="2186933189" sldId="288"/>
            <ac:graphicFrameMk id="72" creationId="{AD370F2B-9E06-4D16-B15C-685B419CC9FC}"/>
          </ac:graphicFrameMkLst>
        </pc:graphicFrameChg>
        <pc:graphicFrameChg chg="add mod">
          <ac:chgData name="Grady Kurpasi" userId="5a91dfeba158c9e9" providerId="LiveId" clId="{60A1BF8C-FB03-4945-B9EC-64AE7D86DB53}" dt="2021-04-04T01:04:30.978" v="4226" actId="6549"/>
          <ac:graphicFrameMkLst>
            <pc:docMk/>
            <pc:sldMk cId="2186933189" sldId="288"/>
            <ac:graphicFrameMk id="102" creationId="{1F6A8525-6E8F-4143-BA94-0B6873B92CA3}"/>
          </ac:graphicFrameMkLst>
        </pc:graphicFrameChg>
        <pc:graphicFrameChg chg="mod modGraphic">
          <ac:chgData name="Grady Kurpasi" userId="5a91dfeba158c9e9" providerId="LiveId" clId="{60A1BF8C-FB03-4945-B9EC-64AE7D86DB53}" dt="2021-04-03T14:04:34.666" v="2709" actId="207"/>
          <ac:graphicFrameMkLst>
            <pc:docMk/>
            <pc:sldMk cId="2186933189" sldId="288"/>
            <ac:graphicFrameMk id="155" creationId="{EA317358-4967-4596-93DC-47817628EFCD}"/>
          </ac:graphicFrameMkLst>
        </pc:graphicFrameChg>
        <pc:graphicFrameChg chg="mod modGraphic">
          <ac:chgData name="Grady Kurpasi" userId="5a91dfeba158c9e9" providerId="LiveId" clId="{60A1BF8C-FB03-4945-B9EC-64AE7D86DB53}" dt="2021-04-03T14:04:22.174" v="2706" actId="207"/>
          <ac:graphicFrameMkLst>
            <pc:docMk/>
            <pc:sldMk cId="2186933189" sldId="288"/>
            <ac:graphicFrameMk id="156" creationId="{00909552-431B-447A-A860-9254C0008F74}"/>
          </ac:graphicFrameMkLst>
        </pc:graphicFrameChg>
        <pc:cxnChg chg="add mod">
          <ac:chgData name="Grady Kurpasi" userId="5a91dfeba158c9e9" providerId="LiveId" clId="{60A1BF8C-FB03-4945-B9EC-64AE7D86DB53}" dt="2021-04-03T14:52:46.071" v="3039"/>
          <ac:cxnSpMkLst>
            <pc:docMk/>
            <pc:sldMk cId="2186933189" sldId="288"/>
            <ac:cxnSpMk id="94" creationId="{0F11448B-6CAF-4B91-93AE-C66D446DDF6B}"/>
          </ac:cxnSpMkLst>
        </pc:cxnChg>
        <pc:cxnChg chg="add mod">
          <ac:chgData name="Grady Kurpasi" userId="5a91dfeba158c9e9" providerId="LiveId" clId="{60A1BF8C-FB03-4945-B9EC-64AE7D86DB53}" dt="2021-04-03T14:52:46.071" v="3039"/>
          <ac:cxnSpMkLst>
            <pc:docMk/>
            <pc:sldMk cId="2186933189" sldId="288"/>
            <ac:cxnSpMk id="95" creationId="{D54357BE-85B8-4FC5-8DB3-BCC139DD0279}"/>
          </ac:cxnSpMkLst>
        </pc:cxnChg>
        <pc:cxnChg chg="add mod">
          <ac:chgData name="Grady Kurpasi" userId="5a91dfeba158c9e9" providerId="LiveId" clId="{60A1BF8C-FB03-4945-B9EC-64AE7D86DB53}" dt="2021-04-03T14:45:33.364" v="2958" actId="1036"/>
          <ac:cxnSpMkLst>
            <pc:docMk/>
            <pc:sldMk cId="2186933189" sldId="288"/>
            <ac:cxnSpMk id="98" creationId="{10DE70CA-4507-4BE5-B9E8-424F4DB8D805}"/>
          </ac:cxnSpMkLst>
        </pc:cxnChg>
        <pc:cxnChg chg="add mod">
          <ac:chgData name="Grady Kurpasi" userId="5a91dfeba158c9e9" providerId="LiveId" clId="{60A1BF8C-FB03-4945-B9EC-64AE7D86DB53}" dt="2021-04-03T14:45:33.364" v="2958" actId="1036"/>
          <ac:cxnSpMkLst>
            <pc:docMk/>
            <pc:sldMk cId="2186933189" sldId="288"/>
            <ac:cxnSpMk id="99" creationId="{61B6BB38-67E7-4AF7-B93B-91AB3D7D1006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4:05:20.746" v="2717" actId="14100"/>
          <ac:cxnSpMkLst>
            <pc:docMk/>
            <pc:sldMk cId="2186933189" sldId="288"/>
            <ac:cxnSpMk id="193" creationId="{3C2F0266-07C3-4A42-81CB-4D6C5D554B86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03T14:05:20.746" v="2717" actId="14100"/>
          <ac:cxnSpMkLst>
            <pc:docMk/>
            <pc:sldMk cId="2186933189" sldId="288"/>
            <ac:cxnSpMk id="208" creationId="{F48895C5-36F3-4441-95FF-FC2EB4524C24}"/>
          </ac:cxnSpMkLst>
        </pc:cxnChg>
      </pc:sldChg>
      <pc:sldChg chg="addSp delSp modSp add mod ord">
        <pc:chgData name="Grady Kurpasi" userId="5a91dfeba158c9e9" providerId="LiveId" clId="{60A1BF8C-FB03-4945-B9EC-64AE7D86DB53}" dt="2021-04-09T02:38:21.727" v="6632"/>
        <pc:sldMkLst>
          <pc:docMk/>
          <pc:sldMk cId="2755941000" sldId="289"/>
        </pc:sldMkLst>
        <pc:spChg chg="add mod">
          <ac:chgData name="Grady Kurpasi" userId="5a91dfeba158c9e9" providerId="LiveId" clId="{60A1BF8C-FB03-4945-B9EC-64AE7D86DB53}" dt="2021-04-09T00:57:38.614" v="5259" actId="1076"/>
          <ac:spMkLst>
            <pc:docMk/>
            <pc:sldMk cId="2755941000" sldId="289"/>
            <ac:spMk id="2" creationId="{45A3C21C-2B4D-495A-8276-643DA2E61D66}"/>
          </ac:spMkLst>
        </pc:spChg>
        <pc:spChg chg="add del mod">
          <ac:chgData name="Grady Kurpasi" userId="5a91dfeba158c9e9" providerId="LiveId" clId="{60A1BF8C-FB03-4945-B9EC-64AE7D86DB53}" dt="2021-04-09T00:49:55.349" v="5236"/>
          <ac:spMkLst>
            <pc:docMk/>
            <pc:sldMk cId="2755941000" sldId="289"/>
            <ac:spMk id="4" creationId="{1B58188B-1D4A-4B31-9A67-09F1441D5779}"/>
          </ac:spMkLst>
        </pc:spChg>
        <pc:spChg chg="add del mod">
          <ac:chgData name="Grady Kurpasi" userId="5a91dfeba158c9e9" providerId="LiveId" clId="{60A1BF8C-FB03-4945-B9EC-64AE7D86DB53}" dt="2021-04-09T00:28:39.951" v="5182" actId="767"/>
          <ac:spMkLst>
            <pc:docMk/>
            <pc:sldMk cId="2755941000" sldId="289"/>
            <ac:spMk id="4" creationId="{A478CED6-3F0B-47FA-B1BC-FF25105FD3E5}"/>
          </ac:spMkLst>
        </pc:spChg>
        <pc:spChg chg="add del mod">
          <ac:chgData name="Grady Kurpasi" userId="5a91dfeba158c9e9" providerId="LiveId" clId="{60A1BF8C-FB03-4945-B9EC-64AE7D86DB53}" dt="2021-04-09T01:23:16.875" v="5668" actId="478"/>
          <ac:spMkLst>
            <pc:docMk/>
            <pc:sldMk cId="2755941000" sldId="289"/>
            <ac:spMk id="6" creationId="{B8A25390-AE91-4EFC-A8CE-5C0F953C1B0F}"/>
          </ac:spMkLst>
        </pc:spChg>
        <pc:spChg chg="add del mod">
          <ac:chgData name="Grady Kurpasi" userId="5a91dfeba158c9e9" providerId="LiveId" clId="{60A1BF8C-FB03-4945-B9EC-64AE7D86DB53}" dt="2021-04-09T00:30:33.438" v="5215" actId="478"/>
          <ac:spMkLst>
            <pc:docMk/>
            <pc:sldMk cId="2755941000" sldId="289"/>
            <ac:spMk id="6" creationId="{F7F3DFCE-3D0C-4C4E-8CC5-F5FD6F871341}"/>
          </ac:spMkLst>
        </pc:spChg>
        <pc:spChg chg="add mod">
          <ac:chgData name="Grady Kurpasi" userId="5a91dfeba158c9e9" providerId="LiveId" clId="{60A1BF8C-FB03-4945-B9EC-64AE7D86DB53}" dt="2021-04-09T02:38:21.727" v="6632"/>
          <ac:spMkLst>
            <pc:docMk/>
            <pc:sldMk cId="2755941000" sldId="289"/>
            <ac:spMk id="8" creationId="{150DF817-98E9-423F-82A9-C16842D50EF2}"/>
          </ac:spMkLst>
        </pc:spChg>
        <pc:spChg chg="del mod">
          <ac:chgData name="Grady Kurpasi" userId="5a91dfeba158c9e9" providerId="LiveId" clId="{60A1BF8C-FB03-4945-B9EC-64AE7D86DB53}" dt="2021-04-03T16:39:16.437" v="3414" actId="478"/>
          <ac:spMkLst>
            <pc:docMk/>
            <pc:sldMk cId="2755941000" sldId="289"/>
            <ac:spMk id="80" creationId="{E8BFFA6D-A45D-4639-B2B1-2D7B6E455915}"/>
          </ac:spMkLst>
        </pc:spChg>
        <pc:spChg chg="add del mod">
          <ac:chgData name="Grady Kurpasi" userId="5a91dfeba158c9e9" providerId="LiveId" clId="{60A1BF8C-FB03-4945-B9EC-64AE7D86DB53}" dt="2021-04-09T00:30:37.001" v="5216" actId="478"/>
          <ac:spMkLst>
            <pc:docMk/>
            <pc:sldMk cId="2755941000" sldId="289"/>
            <ac:spMk id="80" creationId="{F300BAB5-BD68-4038-B3A2-D1190788AA27}"/>
          </ac:spMkLst>
        </pc:spChg>
        <pc:spChg chg="add mod">
          <ac:chgData name="Grady Kurpasi" userId="5a91dfeba158c9e9" providerId="LiveId" clId="{60A1BF8C-FB03-4945-B9EC-64AE7D86DB53}" dt="2021-04-09T00:54:50.558" v="5254"/>
          <ac:spMkLst>
            <pc:docMk/>
            <pc:sldMk cId="2755941000" sldId="289"/>
            <ac:spMk id="81" creationId="{B0A12385-4442-47B8-A82B-8915B549EC68}"/>
          </ac:spMkLst>
        </pc:spChg>
        <pc:spChg chg="add mod">
          <ac:chgData name="Grady Kurpasi" userId="5a91dfeba158c9e9" providerId="LiveId" clId="{60A1BF8C-FB03-4945-B9EC-64AE7D86DB53}" dt="2021-04-09T00:54:50.558" v="5254"/>
          <ac:spMkLst>
            <pc:docMk/>
            <pc:sldMk cId="2755941000" sldId="289"/>
            <ac:spMk id="82" creationId="{74685A64-9A0F-464F-AE15-FDEA128B088A}"/>
          </ac:spMkLst>
        </pc:spChg>
        <pc:spChg chg="add mod">
          <ac:chgData name="Grady Kurpasi" userId="5a91dfeba158c9e9" providerId="LiveId" clId="{60A1BF8C-FB03-4945-B9EC-64AE7D86DB53}" dt="2021-04-09T00:58:48.605" v="5411" actId="1076"/>
          <ac:spMkLst>
            <pc:docMk/>
            <pc:sldMk cId="2755941000" sldId="289"/>
            <ac:spMk id="84" creationId="{01236562-3F5B-49CD-A35A-72DEE9570F45}"/>
          </ac:spMkLst>
        </pc:spChg>
        <pc:spChg chg="del mod">
          <ac:chgData name="Grady Kurpasi" userId="5a91dfeba158c9e9" providerId="LiveId" clId="{60A1BF8C-FB03-4945-B9EC-64AE7D86DB53}" dt="2021-04-03T16:19:55.807" v="3145" actId="478"/>
          <ac:spMkLst>
            <pc:docMk/>
            <pc:sldMk cId="2755941000" sldId="289"/>
            <ac:spMk id="90" creationId="{CE1BCF7A-AB5E-4442-BA9C-81A900F2E6C9}"/>
          </ac:spMkLst>
        </pc:spChg>
        <pc:spChg chg="del">
          <ac:chgData name="Grady Kurpasi" userId="5a91dfeba158c9e9" providerId="LiveId" clId="{60A1BF8C-FB03-4945-B9EC-64AE7D86DB53}" dt="2021-04-03T16:19:57.775" v="3146" actId="478"/>
          <ac:spMkLst>
            <pc:docMk/>
            <pc:sldMk cId="2755941000" sldId="289"/>
            <ac:spMk id="91" creationId="{5136D832-0506-4A04-A965-D20EF11B1819}"/>
          </ac:spMkLst>
        </pc:spChg>
        <pc:spChg chg="add del mod">
          <ac:chgData name="Grady Kurpasi" userId="5a91dfeba158c9e9" providerId="LiveId" clId="{60A1BF8C-FB03-4945-B9EC-64AE7D86DB53}" dt="2021-04-03T16:39:25.516" v="3419" actId="478"/>
          <ac:spMkLst>
            <pc:docMk/>
            <pc:sldMk cId="2755941000" sldId="289"/>
            <ac:spMk id="93" creationId="{B8940FB4-89AD-4F19-91AC-E9E6C4C05DFF}"/>
          </ac:spMkLst>
        </pc:spChg>
        <pc:spChg chg="add del mod">
          <ac:chgData name="Grady Kurpasi" userId="5a91dfeba158c9e9" providerId="LiveId" clId="{60A1BF8C-FB03-4945-B9EC-64AE7D86DB53}" dt="2021-04-03T16:39:22.752" v="3416" actId="478"/>
          <ac:spMkLst>
            <pc:docMk/>
            <pc:sldMk cId="2755941000" sldId="289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3T16:39:28.406" v="3420" actId="478"/>
          <ac:spMkLst>
            <pc:docMk/>
            <pc:sldMk cId="2755941000" sldId="289"/>
            <ac:spMk id="101" creationId="{D7E37789-30AF-4C34-B14C-3635B640F4B7}"/>
          </ac:spMkLst>
        </pc:spChg>
        <pc:spChg chg="del mod">
          <ac:chgData name="Grady Kurpasi" userId="5a91dfeba158c9e9" providerId="LiveId" clId="{60A1BF8C-FB03-4945-B9EC-64AE7D86DB53}" dt="2021-04-03T16:39:20.840" v="3415" actId="478"/>
          <ac:spMkLst>
            <pc:docMk/>
            <pc:sldMk cId="2755941000" sldId="289"/>
            <ac:spMk id="103" creationId="{145A1298-3170-4B1E-8C01-2967FD14B427}"/>
          </ac:spMkLst>
        </pc:spChg>
        <pc:spChg chg="del mod">
          <ac:chgData name="Grady Kurpasi" userId="5a91dfeba158c9e9" providerId="LiveId" clId="{60A1BF8C-FB03-4945-B9EC-64AE7D86DB53}" dt="2021-04-03T16:19:51.892" v="3143" actId="478"/>
          <ac:spMkLst>
            <pc:docMk/>
            <pc:sldMk cId="2755941000" sldId="289"/>
            <ac:spMk id="104" creationId="{E5B58933-BF1B-45F7-A6A9-BD4264AB6AF5}"/>
          </ac:spMkLst>
        </pc:spChg>
        <pc:spChg chg="mod">
          <ac:chgData name="Grady Kurpasi" userId="5a91dfeba158c9e9" providerId="LiveId" clId="{60A1BF8C-FB03-4945-B9EC-64AE7D86DB53}" dt="2021-04-09T00:53:44.009" v="5253" actId="208"/>
          <ac:spMkLst>
            <pc:docMk/>
            <pc:sldMk cId="2755941000" sldId="289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9T00:52:50.891" v="5250" actId="1582"/>
          <ac:spMkLst>
            <pc:docMk/>
            <pc:sldMk cId="2755941000" sldId="289"/>
            <ac:spMk id="202" creationId="{241BCEA7-06BF-4180-8AA2-2BEAC4EC1E3F}"/>
          </ac:spMkLst>
        </pc:spChg>
        <pc:spChg chg="add del">
          <ac:chgData name="Grady Kurpasi" userId="5a91dfeba158c9e9" providerId="LiveId" clId="{60A1BF8C-FB03-4945-B9EC-64AE7D86DB53}" dt="2021-04-03T16:39:13.794" v="3412" actId="478"/>
          <ac:spMkLst>
            <pc:docMk/>
            <pc:sldMk cId="2755941000" sldId="289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9T01:53:21.874" v="5815" actId="1076"/>
          <ac:grpSpMkLst>
            <pc:docMk/>
            <pc:sldMk cId="2755941000" sldId="289"/>
            <ac:grpSpMk id="152" creationId="{A87F2927-0D8E-4D24-A2C4-AFF84A8EFAE8}"/>
          </ac:grpSpMkLst>
        </pc:grpChg>
        <pc:graphicFrameChg chg="add del mod modGraphic">
          <ac:chgData name="Grady Kurpasi" userId="5a91dfeba158c9e9" providerId="LiveId" clId="{60A1BF8C-FB03-4945-B9EC-64AE7D86DB53}" dt="2021-04-09T00:55:33.733" v="5258" actId="478"/>
          <ac:graphicFrameMkLst>
            <pc:docMk/>
            <pc:sldMk cId="2755941000" sldId="289"/>
            <ac:graphicFrameMk id="78" creationId="{5BEF4277-5B45-4BCF-BE5D-9A76070FB12C}"/>
          </ac:graphicFrameMkLst>
        </pc:graphicFrameChg>
        <pc:graphicFrameChg chg="add del mod modGraphic">
          <ac:chgData name="Grady Kurpasi" userId="5a91dfeba158c9e9" providerId="LiveId" clId="{60A1BF8C-FB03-4945-B9EC-64AE7D86DB53}" dt="2021-04-03T20:38:26.198" v="3516" actId="478"/>
          <ac:graphicFrameMkLst>
            <pc:docMk/>
            <pc:sldMk cId="2755941000" sldId="289"/>
            <ac:graphicFrameMk id="86" creationId="{D1FB7B0A-A33E-4AA4-896F-ACE58C5D06E3}"/>
          </ac:graphicFrameMkLst>
        </pc:graphicFrameChg>
        <pc:graphicFrameChg chg="del mod modGraphic">
          <ac:chgData name="Grady Kurpasi" userId="5a91dfeba158c9e9" providerId="LiveId" clId="{60A1BF8C-FB03-4945-B9EC-64AE7D86DB53}" dt="2021-04-03T16:37:56.286" v="3398" actId="478"/>
          <ac:graphicFrameMkLst>
            <pc:docMk/>
            <pc:sldMk cId="2755941000" sldId="289"/>
            <ac:graphicFrameMk id="102" creationId="{1F6A8525-6E8F-4143-BA94-0B6873B92CA3}"/>
          </ac:graphicFrameMkLst>
        </pc:graphicFrameChg>
        <pc:graphicFrameChg chg="mod modGraphic">
          <ac:chgData name="Grady Kurpasi" userId="5a91dfeba158c9e9" providerId="LiveId" clId="{60A1BF8C-FB03-4945-B9EC-64AE7D86DB53}" dt="2021-04-03T16:07:18.517" v="3053" actId="207"/>
          <ac:graphicFrameMkLst>
            <pc:docMk/>
            <pc:sldMk cId="2755941000" sldId="289"/>
            <ac:graphicFrameMk id="155" creationId="{EA317358-4967-4596-93DC-47817628EFCD}"/>
          </ac:graphicFrameMkLst>
        </pc:graphicFrameChg>
        <pc:cxnChg chg="mod">
          <ac:chgData name="Grady Kurpasi" userId="5a91dfeba158c9e9" providerId="LiveId" clId="{60A1BF8C-FB03-4945-B9EC-64AE7D86DB53}" dt="2021-04-09T00:55:25.840" v="5257" actId="1582"/>
          <ac:cxnSpMkLst>
            <pc:docMk/>
            <pc:sldMk cId="2755941000" sldId="289"/>
            <ac:cxnSpMk id="94" creationId="{0F11448B-6CAF-4B91-93AE-C66D446DDF6B}"/>
          </ac:cxnSpMkLst>
        </pc:cxnChg>
        <pc:cxnChg chg="mod">
          <ac:chgData name="Grady Kurpasi" userId="5a91dfeba158c9e9" providerId="LiveId" clId="{60A1BF8C-FB03-4945-B9EC-64AE7D86DB53}" dt="2021-04-09T00:55:25.840" v="5257" actId="1582"/>
          <ac:cxnSpMkLst>
            <pc:docMk/>
            <pc:sldMk cId="2755941000" sldId="289"/>
            <ac:cxnSpMk id="98" creationId="{10DE70CA-4507-4BE5-B9E8-424F4DB8D805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9T00:52:50.891" v="5250" actId="1582"/>
          <ac:cxnSpMkLst>
            <pc:docMk/>
            <pc:sldMk cId="2755941000" sldId="289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09T00:52:26.412" v="5248" actId="1076"/>
          <ac:cxnSpMkLst>
            <pc:docMk/>
            <pc:sldMk cId="2755941000" sldId="289"/>
            <ac:cxnSpMk id="204" creationId="{208E560B-5593-4366-A471-572CD7D3B285}"/>
          </ac:cxnSpMkLst>
        </pc:cxnChg>
      </pc:sldChg>
      <pc:sldChg chg="addSp delSp modSp add mod">
        <pc:chgData name="Grady Kurpasi" userId="5a91dfeba158c9e9" providerId="LiveId" clId="{60A1BF8C-FB03-4945-B9EC-64AE7D86DB53}" dt="2021-04-09T02:30:14.909" v="6622" actId="688"/>
        <pc:sldMkLst>
          <pc:docMk/>
          <pc:sldMk cId="3180016345" sldId="290"/>
        </pc:sldMkLst>
        <pc:spChg chg="add del mod">
          <ac:chgData name="Grady Kurpasi" userId="5a91dfeba158c9e9" providerId="LiveId" clId="{60A1BF8C-FB03-4945-B9EC-64AE7D86DB53}" dt="2021-04-04T02:22:43.718" v="4628" actId="478"/>
          <ac:spMkLst>
            <pc:docMk/>
            <pc:sldMk cId="3180016345" sldId="290"/>
            <ac:spMk id="80" creationId="{0F8E2C6F-5045-4EAC-BB35-A5D0912CC6C6}"/>
          </ac:spMkLst>
        </pc:spChg>
        <pc:spChg chg="del mod">
          <ac:chgData name="Grady Kurpasi" userId="5a91dfeba158c9e9" providerId="LiveId" clId="{60A1BF8C-FB03-4945-B9EC-64AE7D86DB53}" dt="2021-04-03T16:36:14.411" v="3386" actId="478"/>
          <ac:spMkLst>
            <pc:docMk/>
            <pc:sldMk cId="3180016345" sldId="290"/>
            <ac:spMk id="80" creationId="{E8BFFA6D-A45D-4639-B2B1-2D7B6E455915}"/>
          </ac:spMkLst>
        </pc:spChg>
        <pc:spChg chg="add mod">
          <ac:chgData name="Grady Kurpasi" userId="5a91dfeba158c9e9" providerId="LiveId" clId="{60A1BF8C-FB03-4945-B9EC-64AE7D86DB53}" dt="2021-04-09T00:39:51.853" v="5219" actId="571"/>
          <ac:spMkLst>
            <pc:docMk/>
            <pc:sldMk cId="3180016345" sldId="290"/>
            <ac:spMk id="82" creationId="{AB5157C5-A61E-4360-AD09-B0EDB22123FF}"/>
          </ac:spMkLst>
        </pc:spChg>
        <pc:spChg chg="add mod">
          <ac:chgData name="Grady Kurpasi" userId="5a91dfeba158c9e9" providerId="LiveId" clId="{60A1BF8C-FB03-4945-B9EC-64AE7D86DB53}" dt="2021-04-09T00:39:51.853" v="5219" actId="571"/>
          <ac:spMkLst>
            <pc:docMk/>
            <pc:sldMk cId="3180016345" sldId="290"/>
            <ac:spMk id="83" creationId="{C4F96C38-573F-4B49-B82D-46CBE60D1AA6}"/>
          </ac:spMkLst>
        </pc:spChg>
        <pc:spChg chg="add mod">
          <ac:chgData name="Grady Kurpasi" userId="5a91dfeba158c9e9" providerId="LiveId" clId="{60A1BF8C-FB03-4945-B9EC-64AE7D86DB53}" dt="2021-04-09T02:30:14.909" v="6622" actId="688"/>
          <ac:spMkLst>
            <pc:docMk/>
            <pc:sldMk cId="3180016345" sldId="290"/>
            <ac:spMk id="84" creationId="{5F6DE37D-73FE-454F-8A95-CB4CF6DFCCA6}"/>
          </ac:spMkLst>
        </pc:spChg>
        <pc:spChg chg="add mod">
          <ac:chgData name="Grady Kurpasi" userId="5a91dfeba158c9e9" providerId="LiveId" clId="{60A1BF8C-FB03-4945-B9EC-64AE7D86DB53}" dt="2021-04-09T00:42:17.715" v="5226" actId="571"/>
          <ac:spMkLst>
            <pc:docMk/>
            <pc:sldMk cId="3180016345" sldId="290"/>
            <ac:spMk id="84" creationId="{F023783C-ED23-4EE9-B9AE-A6E113323CA8}"/>
          </ac:spMkLst>
        </pc:spChg>
        <pc:spChg chg="add del mod">
          <ac:chgData name="Grady Kurpasi" userId="5a91dfeba158c9e9" providerId="LiveId" clId="{60A1BF8C-FB03-4945-B9EC-64AE7D86DB53}" dt="2021-04-04T00:41:48.053" v="3959"/>
          <ac:spMkLst>
            <pc:docMk/>
            <pc:sldMk cId="3180016345" sldId="290"/>
            <ac:spMk id="86" creationId="{7E4BA267-F6A9-4EF1-961C-74ED7036514B}"/>
          </ac:spMkLst>
        </pc:spChg>
        <pc:spChg chg="add del mod">
          <ac:chgData name="Grady Kurpasi" userId="5a91dfeba158c9e9" providerId="LiveId" clId="{60A1BF8C-FB03-4945-B9EC-64AE7D86DB53}" dt="2021-04-04T00:41:48.053" v="3959"/>
          <ac:spMkLst>
            <pc:docMk/>
            <pc:sldMk cId="3180016345" sldId="290"/>
            <ac:spMk id="87" creationId="{59457D61-6F12-4230-B6E6-00C5D98D64ED}"/>
          </ac:spMkLst>
        </pc:spChg>
        <pc:spChg chg="add mod">
          <ac:chgData name="Grady Kurpasi" userId="5a91dfeba158c9e9" providerId="LiveId" clId="{60A1BF8C-FB03-4945-B9EC-64AE7D86DB53}" dt="2021-04-04T02:22:44.095" v="4629"/>
          <ac:spMkLst>
            <pc:docMk/>
            <pc:sldMk cId="3180016345" sldId="290"/>
            <ac:spMk id="88" creationId="{E79202FA-FBD4-4F86-839C-9019D0784DE0}"/>
          </ac:spMkLst>
        </pc:spChg>
        <pc:spChg chg="add del mod">
          <ac:chgData name="Grady Kurpasi" userId="5a91dfeba158c9e9" providerId="LiveId" clId="{60A1BF8C-FB03-4945-B9EC-64AE7D86DB53}" dt="2021-04-04T00:41:55.882" v="3962" actId="1076"/>
          <ac:spMkLst>
            <pc:docMk/>
            <pc:sldMk cId="3180016345" sldId="290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4T00:41:55.882" v="3962" actId="1076"/>
          <ac:spMkLst>
            <pc:docMk/>
            <pc:sldMk cId="3180016345" sldId="290"/>
            <ac:spMk id="101" creationId="{D7E37789-30AF-4C34-B14C-3635B640F4B7}"/>
          </ac:spMkLst>
        </pc:spChg>
        <pc:spChg chg="mod">
          <ac:chgData name="Grady Kurpasi" userId="5a91dfeba158c9e9" providerId="LiveId" clId="{60A1BF8C-FB03-4945-B9EC-64AE7D86DB53}" dt="2021-04-03T20:43:30.862" v="3590" actId="113"/>
          <ac:spMkLst>
            <pc:docMk/>
            <pc:sldMk cId="3180016345" sldId="290"/>
            <ac:spMk id="103" creationId="{145A1298-3170-4B1E-8C01-2967FD14B427}"/>
          </ac:spMkLst>
        </pc:spChg>
        <pc:spChg chg="del">
          <ac:chgData name="Grady Kurpasi" userId="5a91dfeba158c9e9" providerId="LiveId" clId="{60A1BF8C-FB03-4945-B9EC-64AE7D86DB53}" dt="2021-04-03T16:36:16.833" v="3387" actId="478"/>
          <ac:spMkLst>
            <pc:docMk/>
            <pc:sldMk cId="3180016345" sldId="290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20:46:19.154" v="3599" actId="1076"/>
          <ac:grpSpMkLst>
            <pc:docMk/>
            <pc:sldMk cId="3180016345" sldId="290"/>
            <ac:grpSpMk id="152" creationId="{A87F2927-0D8E-4D24-A2C4-AFF84A8EFAE8}"/>
          </ac:grpSpMkLst>
        </pc:grpChg>
        <pc:graphicFrameChg chg="add mod modGraphic">
          <ac:chgData name="Grady Kurpasi" userId="5a91dfeba158c9e9" providerId="LiveId" clId="{60A1BF8C-FB03-4945-B9EC-64AE7D86DB53}" dt="2021-04-04T01:13:28.368" v="4271" actId="6549"/>
          <ac:graphicFrameMkLst>
            <pc:docMk/>
            <pc:sldMk cId="3180016345" sldId="290"/>
            <ac:graphicFrameMk id="81" creationId="{0E2109BB-528D-4C2F-A310-9D69F4497603}"/>
          </ac:graphicFrameMkLst>
        </pc:graphicFrameChg>
        <pc:graphicFrameChg chg="del mod modGraphic">
          <ac:chgData name="Grady Kurpasi" userId="5a91dfeba158c9e9" providerId="LiveId" clId="{60A1BF8C-FB03-4945-B9EC-64AE7D86DB53}" dt="2021-04-03T20:42:31.397" v="3583" actId="478"/>
          <ac:graphicFrameMkLst>
            <pc:docMk/>
            <pc:sldMk cId="3180016345" sldId="290"/>
            <ac:graphicFrameMk id="102" creationId="{1F6A8525-6E8F-4143-BA94-0B6873B92CA3}"/>
          </ac:graphicFrameMkLst>
        </pc:graphicFrameChg>
        <pc:cxnChg chg="mod">
          <ac:chgData name="Grady Kurpasi" userId="5a91dfeba158c9e9" providerId="LiveId" clId="{60A1BF8C-FB03-4945-B9EC-64AE7D86DB53}" dt="2021-04-03T20:36:49.214" v="3488" actId="208"/>
          <ac:cxnSpMkLst>
            <pc:docMk/>
            <pc:sldMk cId="3180016345" sldId="290"/>
            <ac:cxnSpMk id="165" creationId="{79346C42-2F20-4267-ACBA-0E0D4FCE3184}"/>
          </ac:cxnSpMkLst>
        </pc:cxnChg>
      </pc:sldChg>
      <pc:sldChg chg="addSp delSp modSp add mod">
        <pc:chgData name="Grady Kurpasi" userId="5a91dfeba158c9e9" providerId="LiveId" clId="{60A1BF8C-FB03-4945-B9EC-64AE7D86DB53}" dt="2021-04-09T02:33:28.430" v="6623"/>
        <pc:sldMkLst>
          <pc:docMk/>
          <pc:sldMk cId="657438187" sldId="291"/>
        </pc:sldMkLst>
        <pc:spChg chg="add mod">
          <ac:chgData name="Grady Kurpasi" userId="5a91dfeba158c9e9" providerId="LiveId" clId="{60A1BF8C-FB03-4945-B9EC-64AE7D86DB53}" dt="2021-04-09T02:33:28.430" v="6623"/>
          <ac:spMkLst>
            <pc:docMk/>
            <pc:sldMk cId="657438187" sldId="291"/>
            <ac:spMk id="79" creationId="{05C4C462-0966-442A-885D-D0EE82C97F3D}"/>
          </ac:spMkLst>
        </pc:spChg>
        <pc:spChg chg="add del mod">
          <ac:chgData name="Grady Kurpasi" userId="5a91dfeba158c9e9" providerId="LiveId" clId="{60A1BF8C-FB03-4945-B9EC-64AE7D86DB53}" dt="2021-04-04T02:22:34.827" v="4626" actId="478"/>
          <ac:spMkLst>
            <pc:docMk/>
            <pc:sldMk cId="657438187" sldId="291"/>
            <ac:spMk id="79" creationId="{9F5CEEC4-7069-4EFC-8A17-CFF86CBB6CF2}"/>
          </ac:spMkLst>
        </pc:spChg>
        <pc:spChg chg="add del mod">
          <ac:chgData name="Grady Kurpasi" userId="5a91dfeba158c9e9" providerId="LiveId" clId="{60A1BF8C-FB03-4945-B9EC-64AE7D86DB53}" dt="2021-04-03T20:50:32.166" v="3603" actId="21"/>
          <ac:spMkLst>
            <pc:docMk/>
            <pc:sldMk cId="657438187" sldId="291"/>
            <ac:spMk id="80" creationId="{F76887FA-FA14-4FC5-AE7B-CB2CBA35C867}"/>
          </ac:spMkLst>
        </pc:spChg>
        <pc:spChg chg="add mod">
          <ac:chgData name="Grady Kurpasi" userId="5a91dfeba158c9e9" providerId="LiveId" clId="{60A1BF8C-FB03-4945-B9EC-64AE7D86DB53}" dt="2021-04-04T02:22:35.250" v="4627"/>
          <ac:spMkLst>
            <pc:docMk/>
            <pc:sldMk cId="657438187" sldId="291"/>
            <ac:spMk id="81" creationId="{2D0532D2-CF61-4B8E-9AC1-0A51D21EB084}"/>
          </ac:spMkLst>
        </pc:spChg>
        <pc:spChg chg="add del">
          <ac:chgData name="Grady Kurpasi" userId="5a91dfeba158c9e9" providerId="LiveId" clId="{60A1BF8C-FB03-4945-B9EC-64AE7D86DB53}" dt="2021-04-03T16:41:03.891" v="3436" actId="478"/>
          <ac:spMkLst>
            <pc:docMk/>
            <pc:sldMk cId="657438187" sldId="291"/>
            <ac:spMk id="93" creationId="{B8940FB4-89AD-4F19-91AC-E9E6C4C05DFF}"/>
          </ac:spMkLst>
        </pc:spChg>
        <pc:spChg chg="del">
          <ac:chgData name="Grady Kurpasi" userId="5a91dfeba158c9e9" providerId="LiveId" clId="{60A1BF8C-FB03-4945-B9EC-64AE7D86DB53}" dt="2021-04-03T16:41:00.641" v="3434" actId="478"/>
          <ac:spMkLst>
            <pc:docMk/>
            <pc:sldMk cId="657438187" sldId="291"/>
            <ac:spMk id="100" creationId="{8CBBFA4D-1BF9-4AAE-B190-578DAA29D611}"/>
          </ac:spMkLst>
        </pc:spChg>
        <pc:spChg chg="del mod">
          <ac:chgData name="Grady Kurpasi" userId="5a91dfeba158c9e9" providerId="LiveId" clId="{60A1BF8C-FB03-4945-B9EC-64AE7D86DB53}" dt="2021-04-03T16:41:09.518" v="3438" actId="478"/>
          <ac:spMkLst>
            <pc:docMk/>
            <pc:sldMk cId="657438187" sldId="291"/>
            <ac:spMk id="101" creationId="{D7E37789-30AF-4C34-B14C-3635B640F4B7}"/>
          </ac:spMkLst>
        </pc:spChg>
        <pc:spChg chg="mod">
          <ac:chgData name="Grady Kurpasi" userId="5a91dfeba158c9e9" providerId="LiveId" clId="{60A1BF8C-FB03-4945-B9EC-64AE7D86DB53}" dt="2021-04-03T16:40:57.918" v="3433" actId="207"/>
          <ac:spMkLst>
            <pc:docMk/>
            <pc:sldMk cId="657438187" sldId="291"/>
            <ac:spMk id="103" creationId="{145A1298-3170-4B1E-8C01-2967FD14B427}"/>
          </ac:spMkLst>
        </pc:spChg>
        <pc:spChg chg="mod">
          <ac:chgData name="Grady Kurpasi" userId="5a91dfeba158c9e9" providerId="LiveId" clId="{60A1BF8C-FB03-4945-B9EC-64AE7D86DB53}" dt="2021-04-03T20:50:53.889" v="3606" actId="1582"/>
          <ac:spMkLst>
            <pc:docMk/>
            <pc:sldMk cId="657438187" sldId="291"/>
            <ac:spMk id="202" creationId="{241BCEA7-06BF-4180-8AA2-2BEAC4EC1E3F}"/>
          </ac:spMkLst>
        </pc:spChg>
        <pc:graphicFrameChg chg="add mod modGraphic">
          <ac:chgData name="Grady Kurpasi" userId="5a91dfeba158c9e9" providerId="LiveId" clId="{60A1BF8C-FB03-4945-B9EC-64AE7D86DB53}" dt="2021-04-04T01:49:21.186" v="4412" actId="20577"/>
          <ac:graphicFrameMkLst>
            <pc:docMk/>
            <pc:sldMk cId="657438187" sldId="291"/>
            <ac:graphicFrameMk id="78" creationId="{09FF642D-5C02-417E-B4C4-9501EC047C0E}"/>
          </ac:graphicFrameMkLst>
        </pc:graphicFrameChg>
        <pc:graphicFrameChg chg="del mod modGraphic">
          <ac:chgData name="Grady Kurpasi" userId="5a91dfeba158c9e9" providerId="LiveId" clId="{60A1BF8C-FB03-4945-B9EC-64AE7D86DB53}" dt="2021-04-03T20:39:03.217" v="3522" actId="478"/>
          <ac:graphicFrameMkLst>
            <pc:docMk/>
            <pc:sldMk cId="657438187" sldId="291"/>
            <ac:graphicFrameMk id="102" creationId="{1F6A8525-6E8F-4143-BA94-0B6873B92CA3}"/>
          </ac:graphicFrameMkLst>
        </pc:graphicFrameChg>
        <pc:cxnChg chg="add del mod">
          <ac:chgData name="Grady Kurpasi" userId="5a91dfeba158c9e9" providerId="LiveId" clId="{60A1BF8C-FB03-4945-B9EC-64AE7D86DB53}" dt="2021-04-03T20:43:14.316" v="3589" actId="208"/>
          <ac:cxnSpMkLst>
            <pc:docMk/>
            <pc:sldMk cId="657438187" sldId="291"/>
            <ac:cxnSpMk id="165" creationId="{79346C42-2F20-4267-ACBA-0E0D4FCE3184}"/>
          </ac:cxnSpMkLst>
        </pc:cxnChg>
      </pc:sldChg>
      <pc:sldChg chg="add del">
        <pc:chgData name="Grady Kurpasi" userId="5a91dfeba158c9e9" providerId="LiveId" clId="{60A1BF8C-FB03-4945-B9EC-64AE7D86DB53}" dt="2021-04-03T16:40:38.620" v="3430" actId="47"/>
        <pc:sldMkLst>
          <pc:docMk/>
          <pc:sldMk cId="2229003351" sldId="291"/>
        </pc:sldMkLst>
      </pc:sldChg>
      <pc:sldChg chg="addSp delSp modSp add mod">
        <pc:chgData name="Grady Kurpasi" userId="5a91dfeba158c9e9" providerId="LiveId" clId="{60A1BF8C-FB03-4945-B9EC-64AE7D86DB53}" dt="2021-04-04T02:22:24.982" v="4625" actId="1038"/>
        <pc:sldMkLst>
          <pc:docMk/>
          <pc:sldMk cId="2427024252" sldId="292"/>
        </pc:sldMkLst>
        <pc:spChg chg="add mod">
          <ac:chgData name="Grady Kurpasi" userId="5a91dfeba158c9e9" providerId="LiveId" clId="{60A1BF8C-FB03-4945-B9EC-64AE7D86DB53}" dt="2021-04-03T20:50:35.153" v="3604"/>
          <ac:spMkLst>
            <pc:docMk/>
            <pc:sldMk cId="2427024252" sldId="292"/>
            <ac:spMk id="80" creationId="{05775614-BE21-4463-9913-EDC07FD003B6}"/>
          </ac:spMkLst>
        </pc:spChg>
        <pc:spChg chg="add mod">
          <ac:chgData name="Grady Kurpasi" userId="5a91dfeba158c9e9" providerId="LiveId" clId="{60A1BF8C-FB03-4945-B9EC-64AE7D86DB53}" dt="2021-04-03T23:08:17.719" v="3638"/>
          <ac:spMkLst>
            <pc:docMk/>
            <pc:sldMk cId="2427024252" sldId="292"/>
            <ac:spMk id="82" creationId="{0615DB8F-39C8-4BFA-B626-100EFC06D935}"/>
          </ac:spMkLst>
        </pc:spChg>
        <pc:spChg chg="add mod">
          <ac:chgData name="Grady Kurpasi" userId="5a91dfeba158c9e9" providerId="LiveId" clId="{60A1BF8C-FB03-4945-B9EC-64AE7D86DB53}" dt="2021-04-03T23:08:38.816" v="3645" actId="20577"/>
          <ac:spMkLst>
            <pc:docMk/>
            <pc:sldMk cId="2427024252" sldId="292"/>
            <ac:spMk id="84" creationId="{3F36BBA0-8362-40E4-8076-FF1125EDF02E}"/>
          </ac:spMkLst>
        </pc:spChg>
        <pc:spChg chg="add mod">
          <ac:chgData name="Grady Kurpasi" userId="5a91dfeba158c9e9" providerId="LiveId" clId="{60A1BF8C-FB03-4945-B9EC-64AE7D86DB53}" dt="2021-04-04T02:22:24.982" v="4625" actId="1038"/>
          <ac:spMkLst>
            <pc:docMk/>
            <pc:sldMk cId="2427024252" sldId="292"/>
            <ac:spMk id="85" creationId="{67803DC2-C169-4298-AAD3-F414F44EEA5F}"/>
          </ac:spMkLst>
        </pc:spChg>
        <pc:spChg chg="mod">
          <ac:chgData name="Grady Kurpasi" userId="5a91dfeba158c9e9" providerId="LiveId" clId="{60A1BF8C-FB03-4945-B9EC-64AE7D86DB53}" dt="2021-04-03T23:08:18.140" v="3639" actId="14100"/>
          <ac:spMkLst>
            <pc:docMk/>
            <pc:sldMk cId="2427024252" sldId="292"/>
            <ac:spMk id="158" creationId="{E241D27E-395A-4D58-ADDB-E437D98A9AEA}"/>
          </ac:spMkLst>
        </pc:spChg>
        <pc:spChg chg="mod">
          <ac:chgData name="Grady Kurpasi" userId="5a91dfeba158c9e9" providerId="LiveId" clId="{60A1BF8C-FB03-4945-B9EC-64AE7D86DB53}" dt="2021-04-04T00:43:41.053" v="4054" actId="1582"/>
          <ac:spMkLst>
            <pc:docMk/>
            <pc:sldMk cId="2427024252" sldId="292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6:43:35.450" v="3476" actId="208"/>
          <ac:spMkLst>
            <pc:docMk/>
            <pc:sldMk cId="2427024252" sldId="292"/>
            <ac:spMk id="202" creationId="{241BCEA7-06BF-4180-8AA2-2BEAC4EC1E3F}"/>
          </ac:spMkLst>
        </pc:spChg>
        <pc:graphicFrameChg chg="add del mod">
          <ac:chgData name="Grady Kurpasi" userId="5a91dfeba158c9e9" providerId="LiveId" clId="{60A1BF8C-FB03-4945-B9EC-64AE7D86DB53}" dt="2021-04-03T20:45:35.689" v="3596" actId="478"/>
          <ac:graphicFrameMkLst>
            <pc:docMk/>
            <pc:sldMk cId="2427024252" sldId="292"/>
            <ac:graphicFrameMk id="78" creationId="{EA27921C-E881-4558-BD1D-D8536EBBC0B5}"/>
          </ac:graphicFrameMkLst>
        </pc:graphicFrameChg>
        <pc:graphicFrameChg chg="add mod modGraphic">
          <ac:chgData name="Grady Kurpasi" userId="5a91dfeba158c9e9" providerId="LiveId" clId="{60A1BF8C-FB03-4945-B9EC-64AE7D86DB53}" dt="2021-04-04T01:49:11.585" v="4411" actId="20577"/>
          <ac:graphicFrameMkLst>
            <pc:docMk/>
            <pc:sldMk cId="2427024252" sldId="292"/>
            <ac:graphicFrameMk id="79" creationId="{93B1038F-001C-4986-B8BB-BDC67960FD2D}"/>
          </ac:graphicFrameMkLst>
        </pc:graphicFrameChg>
        <pc:graphicFrameChg chg="add mod">
          <ac:chgData name="Grady Kurpasi" userId="5a91dfeba158c9e9" providerId="LiveId" clId="{60A1BF8C-FB03-4945-B9EC-64AE7D86DB53}" dt="2021-04-03T23:08:19.351" v="3641"/>
          <ac:graphicFrameMkLst>
            <pc:docMk/>
            <pc:sldMk cId="2427024252" sldId="292"/>
            <ac:graphicFrameMk id="81" creationId="{BEC02B52-F58E-4028-8705-F537A5964E70}"/>
          </ac:graphicFrameMkLst>
        </pc:graphicFrameChg>
        <pc:graphicFrameChg chg="add mod modGraphic">
          <ac:chgData name="Grady Kurpasi" userId="5a91dfeba158c9e9" providerId="LiveId" clId="{60A1BF8C-FB03-4945-B9EC-64AE7D86DB53}" dt="2021-04-03T23:09:12.909" v="3666" actId="20577"/>
          <ac:graphicFrameMkLst>
            <pc:docMk/>
            <pc:sldMk cId="2427024252" sldId="292"/>
            <ac:graphicFrameMk id="83" creationId="{D8AAD07B-0189-4939-947B-A24D9531D96D}"/>
          </ac:graphicFrameMkLst>
        </pc:graphicFrameChg>
        <pc:graphicFrameChg chg="del modGraphic">
          <ac:chgData name="Grady Kurpasi" userId="5a91dfeba158c9e9" providerId="LiveId" clId="{60A1BF8C-FB03-4945-B9EC-64AE7D86DB53}" dt="2021-04-03T20:39:13.256" v="3524" actId="478"/>
          <ac:graphicFrameMkLst>
            <pc:docMk/>
            <pc:sldMk cId="2427024252" sldId="292"/>
            <ac:graphicFrameMk id="102" creationId="{1F6A8525-6E8F-4143-BA94-0B6873B92CA3}"/>
          </ac:graphicFrameMkLst>
        </pc:graphicFrameChg>
        <pc:cxnChg chg="mod">
          <ac:chgData name="Grady Kurpasi" userId="5a91dfeba158c9e9" providerId="LiveId" clId="{60A1BF8C-FB03-4945-B9EC-64AE7D86DB53}" dt="2021-04-03T16:45:00.447" v="3486" actId="1582"/>
          <ac:cxnSpMkLst>
            <pc:docMk/>
            <pc:sldMk cId="2427024252" sldId="292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6:45:02.340" v="3487" actId="1076"/>
          <ac:cxnSpMkLst>
            <pc:docMk/>
            <pc:sldMk cId="2427024252" sldId="292"/>
            <ac:cxnSpMk id="182" creationId="{333F0E98-92C8-4A05-99F7-7D98E49317C7}"/>
          </ac:cxnSpMkLst>
        </pc:cxnChg>
      </pc:sldChg>
      <pc:sldChg chg="add del">
        <pc:chgData name="Grady Kurpasi" userId="5a91dfeba158c9e9" providerId="LiveId" clId="{60A1BF8C-FB03-4945-B9EC-64AE7D86DB53}" dt="2021-04-03T23:12:53.860" v="3672" actId="47"/>
        <pc:sldMkLst>
          <pc:docMk/>
          <pc:sldMk cId="2841541287" sldId="293"/>
        </pc:sldMkLst>
      </pc:sldChg>
      <pc:sldChg chg="addSp delSp modSp add del mod ord">
        <pc:chgData name="Grady Kurpasi" userId="5a91dfeba158c9e9" providerId="LiveId" clId="{60A1BF8C-FB03-4945-B9EC-64AE7D86DB53}" dt="2021-04-04T01:27:38.626" v="4278" actId="47"/>
        <pc:sldMkLst>
          <pc:docMk/>
          <pc:sldMk cId="3628206236" sldId="294"/>
        </pc:sldMkLst>
        <pc:spChg chg="mod">
          <ac:chgData name="Grady Kurpasi" userId="5a91dfeba158c9e9" providerId="LiveId" clId="{60A1BF8C-FB03-4945-B9EC-64AE7D86DB53}" dt="2021-04-03T23:32:59.754" v="3838" actId="1076"/>
          <ac:spMkLst>
            <pc:docMk/>
            <pc:sldMk cId="3628206236" sldId="294"/>
            <ac:spMk id="103" creationId="{145A1298-3170-4B1E-8C01-2967FD14B427}"/>
          </ac:spMkLst>
        </pc:spChg>
        <pc:graphicFrameChg chg="del">
          <ac:chgData name="Grady Kurpasi" userId="5a91dfeba158c9e9" providerId="LiveId" clId="{60A1BF8C-FB03-4945-B9EC-64AE7D86DB53}" dt="2021-04-03T23:33:38.578" v="3839" actId="478"/>
          <ac:graphicFrameMkLst>
            <pc:docMk/>
            <pc:sldMk cId="3628206236" sldId="294"/>
            <ac:graphicFrameMk id="81" creationId="{0E2109BB-528D-4C2F-A310-9D69F4497603}"/>
          </ac:graphicFrameMkLst>
        </pc:graphicFrameChg>
        <pc:graphicFrameChg chg="add mod">
          <ac:chgData name="Grady Kurpasi" userId="5a91dfeba158c9e9" providerId="LiveId" clId="{60A1BF8C-FB03-4945-B9EC-64AE7D86DB53}" dt="2021-04-03T23:33:40.308" v="3840"/>
          <ac:graphicFrameMkLst>
            <pc:docMk/>
            <pc:sldMk cId="3628206236" sldId="294"/>
            <ac:graphicFrameMk id="82" creationId="{C76163E2-7FCC-403F-B268-BE548C4AF93C}"/>
          </ac:graphicFrameMkLst>
        </pc:graphicFrameChg>
        <pc:cxnChg chg="mod">
          <ac:chgData name="Grady Kurpasi" userId="5a91dfeba158c9e9" providerId="LiveId" clId="{60A1BF8C-FB03-4945-B9EC-64AE7D86DB53}" dt="2021-04-03T23:12:12.896" v="3671" actId="208"/>
          <ac:cxnSpMkLst>
            <pc:docMk/>
            <pc:sldMk cId="3628206236" sldId="294"/>
            <ac:cxnSpMk id="165" creationId="{79346C42-2F20-4267-ACBA-0E0D4FCE3184}"/>
          </ac:cxnSpMkLst>
        </pc:cxnChg>
      </pc:sldChg>
      <pc:sldChg chg="addSp modSp add mod ord">
        <pc:chgData name="Grady Kurpasi" userId="5a91dfeba158c9e9" providerId="LiveId" clId="{60A1BF8C-FB03-4945-B9EC-64AE7D86DB53}" dt="2021-04-04T01:41:12.094" v="4360" actId="20577"/>
        <pc:sldMkLst>
          <pc:docMk/>
          <pc:sldMk cId="370573016" sldId="295"/>
        </pc:sldMkLst>
        <pc:spChg chg="add mod">
          <ac:chgData name="Grady Kurpasi" userId="5a91dfeba158c9e9" providerId="LiveId" clId="{60A1BF8C-FB03-4945-B9EC-64AE7D86DB53}" dt="2021-04-04T01:14:17.468" v="4273"/>
          <ac:spMkLst>
            <pc:docMk/>
            <pc:sldMk cId="370573016" sldId="295"/>
            <ac:spMk id="79" creationId="{153267F8-77A7-4D36-9019-5C873DC97A46}"/>
          </ac:spMkLst>
        </pc:spChg>
        <pc:graphicFrameChg chg="mod">
          <ac:chgData name="Grady Kurpasi" userId="5a91dfeba158c9e9" providerId="LiveId" clId="{60A1BF8C-FB03-4945-B9EC-64AE7D86DB53}" dt="2021-04-04T01:41:12.094" v="4360" actId="20577"/>
          <ac:graphicFrameMkLst>
            <pc:docMk/>
            <pc:sldMk cId="370573016" sldId="295"/>
            <ac:graphicFrameMk id="78" creationId="{5BEF4277-5B45-4BCF-BE5D-9A76070FB12C}"/>
          </ac:graphicFrameMkLst>
        </pc:graphicFrame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94" creationId="{2D015A14-0C28-4CEC-824B-AB84C277ABE5}"/>
          </ac:cxnSpMkLst>
        </pc:cxnChg>
      </pc:sldChg>
      <pc:sldChg chg="modSp add del mod ord">
        <pc:chgData name="Grady Kurpasi" userId="5a91dfeba158c9e9" providerId="LiveId" clId="{60A1BF8C-FB03-4945-B9EC-64AE7D86DB53}" dt="2021-04-03T23:25:57.620" v="3706" actId="47"/>
        <pc:sldMkLst>
          <pc:docMk/>
          <pc:sldMk cId="2847276144" sldId="295"/>
        </pc:sldMkLst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13:52.148" v="3681" actId="208"/>
          <ac:cxnSpMkLst>
            <pc:docMk/>
            <pc:sldMk cId="2847276144" sldId="295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13:52.148" v="3681" actId="208"/>
          <ac:cxnSpMkLst>
            <pc:docMk/>
            <pc:sldMk cId="2847276144" sldId="295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23:13:26.666" v="3677" actId="208"/>
          <ac:cxnSpMkLst>
            <pc:docMk/>
            <pc:sldMk cId="2847276144" sldId="295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04T02:21:10.831" v="4590"/>
        <pc:sldMkLst>
          <pc:docMk/>
          <pc:sldMk cId="2434245660" sldId="296"/>
        </pc:sldMkLst>
        <pc:spChg chg="add del mod">
          <ac:chgData name="Grady Kurpasi" userId="5a91dfeba158c9e9" providerId="LiveId" clId="{60A1BF8C-FB03-4945-B9EC-64AE7D86DB53}" dt="2021-04-04T02:21:10.381" v="4589" actId="478"/>
          <ac:spMkLst>
            <pc:docMk/>
            <pc:sldMk cId="2434245660" sldId="296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0:33:26.793" v="3841"/>
          <ac:spMkLst>
            <pc:docMk/>
            <pc:sldMk cId="2434245660" sldId="296"/>
            <ac:spMk id="80" creationId="{4752E54C-F165-469D-A786-2195ED17E257}"/>
          </ac:spMkLst>
        </pc:spChg>
        <pc:spChg chg="add mod">
          <ac:chgData name="Grady Kurpasi" userId="5a91dfeba158c9e9" providerId="LiveId" clId="{60A1BF8C-FB03-4945-B9EC-64AE7D86DB53}" dt="2021-04-04T00:33:26.793" v="3841"/>
          <ac:spMkLst>
            <pc:docMk/>
            <pc:sldMk cId="2434245660" sldId="296"/>
            <ac:spMk id="81" creationId="{9983C504-0454-41A6-84F7-9AC164C7DCD7}"/>
          </ac:spMkLst>
        </pc:spChg>
        <pc:spChg chg="add mod">
          <ac:chgData name="Grady Kurpasi" userId="5a91dfeba158c9e9" providerId="LiveId" clId="{60A1BF8C-FB03-4945-B9EC-64AE7D86DB53}" dt="2021-04-04T01:58:46.396" v="4440" actId="1582"/>
          <ac:spMkLst>
            <pc:docMk/>
            <pc:sldMk cId="2434245660" sldId="296"/>
            <ac:spMk id="82" creationId="{6AEDEB78-C1D2-4AEC-A44D-0FBEF6FF7236}"/>
          </ac:spMkLst>
        </pc:spChg>
        <pc:spChg chg="add mod">
          <ac:chgData name="Grady Kurpasi" userId="5a91dfeba158c9e9" providerId="LiveId" clId="{60A1BF8C-FB03-4945-B9EC-64AE7D86DB53}" dt="2021-04-04T01:59:06.530" v="4442" actId="1582"/>
          <ac:spMkLst>
            <pc:docMk/>
            <pc:sldMk cId="2434245660" sldId="296"/>
            <ac:spMk id="83" creationId="{7B89D4A1-0001-4A08-A035-4394AB38277C}"/>
          </ac:spMkLst>
        </pc:spChg>
        <pc:spChg chg="add mod">
          <ac:chgData name="Grady Kurpasi" userId="5a91dfeba158c9e9" providerId="LiveId" clId="{60A1BF8C-FB03-4945-B9EC-64AE7D86DB53}" dt="2021-04-04T00:57:10.268" v="4093"/>
          <ac:spMkLst>
            <pc:docMk/>
            <pc:sldMk cId="2434245660" sldId="296"/>
            <ac:spMk id="85" creationId="{B41D1FD4-FF25-44B4-9B18-903B7F61CB06}"/>
          </ac:spMkLst>
        </pc:spChg>
        <pc:spChg chg="add mod">
          <ac:chgData name="Grady Kurpasi" userId="5a91dfeba158c9e9" providerId="LiveId" clId="{60A1BF8C-FB03-4945-B9EC-64AE7D86DB53}" dt="2021-04-04T01:58:29.583" v="4438" actId="113"/>
          <ac:spMkLst>
            <pc:docMk/>
            <pc:sldMk cId="2434245660" sldId="296"/>
            <ac:spMk id="86" creationId="{960A84EA-071F-4693-B544-824EE9003F1D}"/>
          </ac:spMkLst>
        </pc:spChg>
        <pc:spChg chg="add mod">
          <ac:chgData name="Grady Kurpasi" userId="5a91dfeba158c9e9" providerId="LiveId" clId="{60A1BF8C-FB03-4945-B9EC-64AE7D86DB53}" dt="2021-04-04T02:21:10.831" v="4590"/>
          <ac:spMkLst>
            <pc:docMk/>
            <pc:sldMk cId="2434245660" sldId="296"/>
            <ac:spMk id="88" creationId="{50D538D9-2E13-4261-91B0-EC49716ABCB8}"/>
          </ac:spMkLst>
        </pc:spChg>
        <pc:spChg chg="mod">
          <ac:chgData name="Grady Kurpasi" userId="5a91dfeba158c9e9" providerId="LiveId" clId="{60A1BF8C-FB03-4945-B9EC-64AE7D86DB53}" dt="2021-04-04T00:59:13.290" v="4188" actId="1582"/>
          <ac:spMkLst>
            <pc:docMk/>
            <pc:sldMk cId="2434245660" sldId="296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4T01:58:16.204" v="4437" actId="1582"/>
          <ac:spMkLst>
            <pc:docMk/>
            <pc:sldMk cId="2434245660" sldId="296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4T00:34:57.030" v="3925" actId="1582"/>
          <ac:spMkLst>
            <pc:docMk/>
            <pc:sldMk cId="2434245660" sldId="296"/>
            <ac:spMk id="202" creationId="{241BCEA7-06BF-4180-8AA2-2BEAC4EC1E3F}"/>
          </ac:spMkLst>
        </pc:spChg>
        <pc:grpChg chg="mod">
          <ac:chgData name="Grady Kurpasi" userId="5a91dfeba158c9e9" providerId="LiveId" clId="{60A1BF8C-FB03-4945-B9EC-64AE7D86DB53}" dt="2021-04-04T00:58:53.209" v="4185" actId="1076"/>
          <ac:grpSpMkLst>
            <pc:docMk/>
            <pc:sldMk cId="2434245660" sldId="296"/>
            <ac:grpSpMk id="152" creationId="{A87F2927-0D8E-4D24-A2C4-AFF84A8EFAE8}"/>
          </ac:grpSpMkLst>
        </pc:grpChg>
        <pc:graphicFrameChg chg="mod modGraphic">
          <ac:chgData name="Grady Kurpasi" userId="5a91dfeba158c9e9" providerId="LiveId" clId="{60A1BF8C-FB03-4945-B9EC-64AE7D86DB53}" dt="2021-04-04T02:03:31.496" v="4445" actId="207"/>
          <ac:graphicFrameMkLst>
            <pc:docMk/>
            <pc:sldMk cId="2434245660" sldId="296"/>
            <ac:graphicFrameMk id="78" creationId="{5BEF4277-5B45-4BCF-BE5D-9A76070FB12C}"/>
          </ac:graphicFrameMkLst>
        </pc:graphicFrameChg>
        <pc:graphicFrameChg chg="add del mod">
          <ac:chgData name="Grady Kurpasi" userId="5a91dfeba158c9e9" providerId="LiveId" clId="{60A1BF8C-FB03-4945-B9EC-64AE7D86DB53}" dt="2021-04-04T01:26:32.068" v="4277" actId="478"/>
          <ac:graphicFrameMkLst>
            <pc:docMk/>
            <pc:sldMk cId="2434245660" sldId="296"/>
            <ac:graphicFrameMk id="87" creationId="{0B780D20-5757-47A5-AFB7-7EB1FA3142A0}"/>
          </ac:graphicFrameMkLst>
        </pc:graphicFrame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4T00:35:17.570" v="3928" actId="1582"/>
          <ac:cxnSpMkLst>
            <pc:docMk/>
            <pc:sldMk cId="2434245660" sldId="296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4T01:58:02.395" v="4436" actId="1582"/>
          <ac:cxnSpMkLst>
            <pc:docMk/>
            <pc:sldMk cId="2434245660" sldId="296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4T00:35:21.998" v="3929" actId="1076"/>
          <ac:cxnSpMkLst>
            <pc:docMk/>
            <pc:sldMk cId="2434245660" sldId="296"/>
            <ac:cxnSpMk id="201" creationId="{7315DFBB-BBDC-4D41-99E5-2D0C9A6F8F68}"/>
          </ac:cxnSpMkLst>
        </pc:cxnChg>
      </pc:sldChg>
      <pc:sldChg chg="addSp delSp modSp add mod">
        <pc:chgData name="Grady Kurpasi" userId="5a91dfeba158c9e9" providerId="LiveId" clId="{60A1BF8C-FB03-4945-B9EC-64AE7D86DB53}" dt="2021-04-04T02:32:33.466" v="4792"/>
        <pc:sldMkLst>
          <pc:docMk/>
          <pc:sldMk cId="418672663" sldId="297"/>
        </pc:sldMkLst>
        <pc:spChg chg="del mod">
          <ac:chgData name="Grady Kurpasi" userId="5a91dfeba158c9e9" providerId="LiveId" clId="{60A1BF8C-FB03-4945-B9EC-64AE7D86DB53}" dt="2021-04-04T02:20:58.533" v="4587" actId="478"/>
          <ac:spMkLst>
            <pc:docMk/>
            <pc:sldMk cId="418672663" sldId="297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2:20:59.185" v="4588"/>
          <ac:spMkLst>
            <pc:docMk/>
            <pc:sldMk cId="418672663" sldId="297"/>
            <ac:spMk id="84" creationId="{77FE06D9-35C6-4A56-91A4-E9F3A644F199}"/>
          </ac:spMkLst>
        </pc:spChg>
        <pc:graphicFrameChg chg="mod modGraphic">
          <ac:chgData name="Grady Kurpasi" userId="5a91dfeba158c9e9" providerId="LiveId" clId="{60A1BF8C-FB03-4945-B9EC-64AE7D86DB53}" dt="2021-04-04T02:32:33.466" v="4792"/>
          <ac:graphicFrameMkLst>
            <pc:docMk/>
            <pc:sldMk cId="418672663" sldId="297"/>
            <ac:graphicFrameMk id="78" creationId="{5BEF4277-5B45-4BCF-BE5D-9A76070FB12C}"/>
          </ac:graphicFrameMkLst>
        </pc:graphicFrameChg>
        <pc:graphicFrameChg chg="mod modGraphic">
          <ac:chgData name="Grady Kurpasi" userId="5a91dfeba158c9e9" providerId="LiveId" clId="{60A1BF8C-FB03-4945-B9EC-64AE7D86DB53}" dt="2021-04-04T01:44:38.754" v="4374" actId="113"/>
          <ac:graphicFrameMkLst>
            <pc:docMk/>
            <pc:sldMk cId="418672663" sldId="297"/>
            <ac:graphicFrameMk id="156" creationId="{00909552-431B-447A-A860-9254C0008F74}"/>
          </ac:graphicFrameMkLst>
        </pc:graphicFrameChg>
      </pc:sldChg>
      <pc:sldChg chg="addSp delSp modSp add mod">
        <pc:chgData name="Grady Kurpasi" userId="5a91dfeba158c9e9" providerId="LiveId" clId="{60A1BF8C-FB03-4945-B9EC-64AE7D86DB53}" dt="2021-04-04T02:27:08.401" v="4673" actId="207"/>
        <pc:sldMkLst>
          <pc:docMk/>
          <pc:sldMk cId="3746745913" sldId="298"/>
        </pc:sldMkLst>
        <pc:spChg chg="mod">
          <ac:chgData name="Grady Kurpasi" userId="5a91dfeba158c9e9" providerId="LiveId" clId="{60A1BF8C-FB03-4945-B9EC-64AE7D86DB53}" dt="2021-04-04T02:20:51.078" v="4585" actId="1076"/>
          <ac:spMkLst>
            <pc:docMk/>
            <pc:sldMk cId="3746745913" sldId="298"/>
            <ac:spMk id="79" creationId="{18E28989-45FA-4CA2-904C-102AC6A53A2F}"/>
          </ac:spMkLst>
        </pc:spChg>
        <pc:spChg chg="del mod">
          <ac:chgData name="Grady Kurpasi" userId="5a91dfeba158c9e9" providerId="LiveId" clId="{60A1BF8C-FB03-4945-B9EC-64AE7D86DB53}" dt="2021-04-04T02:13:26.356" v="4492" actId="478"/>
          <ac:spMkLst>
            <pc:docMk/>
            <pc:sldMk cId="3746745913" sldId="298"/>
            <ac:spMk id="80" creationId="{4752E54C-F165-469D-A786-2195ED17E257}"/>
          </ac:spMkLst>
        </pc:spChg>
        <pc:spChg chg="del">
          <ac:chgData name="Grady Kurpasi" userId="5a91dfeba158c9e9" providerId="LiveId" clId="{60A1BF8C-FB03-4945-B9EC-64AE7D86DB53}" dt="2021-04-04T02:13:31.879" v="4493" actId="478"/>
          <ac:spMkLst>
            <pc:docMk/>
            <pc:sldMk cId="3746745913" sldId="298"/>
            <ac:spMk id="81" creationId="{9983C504-0454-41A6-84F7-9AC164C7DCD7}"/>
          </ac:spMkLst>
        </pc:spChg>
        <pc:spChg chg="del mod">
          <ac:chgData name="Grady Kurpasi" userId="5a91dfeba158c9e9" providerId="LiveId" clId="{60A1BF8C-FB03-4945-B9EC-64AE7D86DB53}" dt="2021-04-04T02:13:44.283" v="4497" actId="478"/>
          <ac:spMkLst>
            <pc:docMk/>
            <pc:sldMk cId="3746745913" sldId="298"/>
            <ac:spMk id="82" creationId="{6AEDEB78-C1D2-4AEC-A44D-0FBEF6FF7236}"/>
          </ac:spMkLst>
        </pc:spChg>
        <pc:spChg chg="del mod">
          <ac:chgData name="Grady Kurpasi" userId="5a91dfeba158c9e9" providerId="LiveId" clId="{60A1BF8C-FB03-4945-B9EC-64AE7D86DB53}" dt="2021-04-04T02:13:34.493" v="4494" actId="478"/>
          <ac:spMkLst>
            <pc:docMk/>
            <pc:sldMk cId="3746745913" sldId="298"/>
            <ac:spMk id="83" creationId="{7B89D4A1-0001-4A08-A035-4394AB38277C}"/>
          </ac:spMkLst>
        </pc:spChg>
        <pc:spChg chg="mod">
          <ac:chgData name="Grady Kurpasi" userId="5a91dfeba158c9e9" providerId="LiveId" clId="{60A1BF8C-FB03-4945-B9EC-64AE7D86DB53}" dt="2021-04-04T02:13:08.944" v="4490" actId="207"/>
          <ac:spMkLst>
            <pc:docMk/>
            <pc:sldMk cId="3746745913" sldId="298"/>
            <ac:spMk id="85" creationId="{B41D1FD4-FF25-44B4-9B18-903B7F61CB06}"/>
          </ac:spMkLst>
        </pc:spChg>
        <pc:spChg chg="mod">
          <ac:chgData name="Grady Kurpasi" userId="5a91dfeba158c9e9" providerId="LiveId" clId="{60A1BF8C-FB03-4945-B9EC-64AE7D86DB53}" dt="2021-04-04T02:13:08.944" v="4490" actId="207"/>
          <ac:spMkLst>
            <pc:docMk/>
            <pc:sldMk cId="3746745913" sldId="298"/>
            <ac:spMk id="86" creationId="{960A84EA-071F-4693-B544-824EE9003F1D}"/>
          </ac:spMkLst>
        </pc:spChg>
        <pc:spChg chg="add mod">
          <ac:chgData name="Grady Kurpasi" userId="5a91dfeba158c9e9" providerId="LiveId" clId="{60A1BF8C-FB03-4945-B9EC-64AE7D86DB53}" dt="2021-04-04T02:19:07.155" v="4515" actId="20577"/>
          <ac:spMkLst>
            <pc:docMk/>
            <pc:sldMk cId="3746745913" sldId="298"/>
            <ac:spMk id="90" creationId="{BA4ED18E-7EDE-477F-BF0B-7C27FDB7847A}"/>
          </ac:spMkLst>
        </pc:spChg>
        <pc:spChg chg="mod">
          <ac:chgData name="Grady Kurpasi" userId="5a91dfeba158c9e9" providerId="LiveId" clId="{60A1BF8C-FB03-4945-B9EC-64AE7D86DB53}" dt="2021-04-04T02:13:18.726" v="4491" actId="14100"/>
          <ac:spMkLst>
            <pc:docMk/>
            <pc:sldMk cId="3746745913" sldId="298"/>
            <ac:spMk id="93" creationId="{B8940FB4-89AD-4F19-91AC-E9E6C4C05DFF}"/>
          </ac:spMkLst>
        </pc:spChg>
        <pc:spChg chg="add del mod">
          <ac:chgData name="Grady Kurpasi" userId="5a91dfeba158c9e9" providerId="LiveId" clId="{60A1BF8C-FB03-4945-B9EC-64AE7D86DB53}" dt="2021-04-04T02:13:39.141" v="4496" actId="478"/>
          <ac:spMkLst>
            <pc:docMk/>
            <pc:sldMk cId="3746745913" sldId="298"/>
            <ac:spMk id="97" creationId="{14ABC8E1-46E4-45CC-AD1A-F7AF656B6B41}"/>
          </ac:spMkLst>
        </pc:spChg>
        <pc:spChg chg="mod">
          <ac:chgData name="Grady Kurpasi" userId="5a91dfeba158c9e9" providerId="LiveId" clId="{60A1BF8C-FB03-4945-B9EC-64AE7D86DB53}" dt="2021-04-04T02:12:23.526" v="4484" actId="1582"/>
          <ac:spMkLst>
            <pc:docMk/>
            <pc:sldMk cId="3746745913" sldId="298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2:11:53.508" v="4482" actId="1582"/>
          <ac:spMkLst>
            <pc:docMk/>
            <pc:sldMk cId="3746745913" sldId="298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4T02:11:53.508" v="4482" actId="1582"/>
          <ac:spMkLst>
            <pc:docMk/>
            <pc:sldMk cId="3746745913" sldId="298"/>
            <ac:spMk id="202" creationId="{241BCEA7-06BF-4180-8AA2-2BEAC4EC1E3F}"/>
          </ac:spMkLst>
        </pc:spChg>
        <pc:graphicFrameChg chg="mod modGraphic">
          <ac:chgData name="Grady Kurpasi" userId="5a91dfeba158c9e9" providerId="LiveId" clId="{60A1BF8C-FB03-4945-B9EC-64AE7D86DB53}" dt="2021-04-04T02:27:08.401" v="4673" actId="207"/>
          <ac:graphicFrameMkLst>
            <pc:docMk/>
            <pc:sldMk cId="3746745913" sldId="298"/>
            <ac:graphicFrameMk id="78" creationId="{5BEF4277-5B45-4BCF-BE5D-9A76070FB12C}"/>
          </ac:graphicFrameMkLst>
        </pc:graphicFrameChg>
        <pc:graphicFrameChg chg="add mod modGraphic">
          <ac:chgData name="Grady Kurpasi" userId="5a91dfeba158c9e9" providerId="LiveId" clId="{60A1BF8C-FB03-4945-B9EC-64AE7D86DB53}" dt="2021-04-04T02:19:34.491" v="4535" actId="20577"/>
          <ac:graphicFrameMkLst>
            <pc:docMk/>
            <pc:sldMk cId="3746745913" sldId="298"/>
            <ac:graphicFrameMk id="89" creationId="{8812BC08-32E6-432C-A31E-BB6185F0D3DE}"/>
          </ac:graphicFrameMkLst>
        </pc:graphicFrameChg>
        <pc:graphicFrameChg chg="mod modGraphic">
          <ac:chgData name="Grady Kurpasi" userId="5a91dfeba158c9e9" providerId="LiveId" clId="{60A1BF8C-FB03-4945-B9EC-64AE7D86DB53}" dt="2021-04-04T02:26:31.493" v="4672" actId="207"/>
          <ac:graphicFrameMkLst>
            <pc:docMk/>
            <pc:sldMk cId="3746745913" sldId="298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4T02:11:53.508" v="4482" actId="1582"/>
          <ac:cxnSpMkLst>
            <pc:docMk/>
            <pc:sldMk cId="3746745913" sldId="298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4T02:11:53.508" v="4482" actId="1582"/>
          <ac:cxnSpMkLst>
            <pc:docMk/>
            <pc:sldMk cId="3746745913" sldId="298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4T02:12:39.391" v="4485" actId="1582"/>
          <ac:cxnSpMkLst>
            <pc:docMk/>
            <pc:sldMk cId="3746745913" sldId="298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04T02:56:30.803" v="5168" actId="208"/>
        <pc:sldMkLst>
          <pc:docMk/>
          <pc:sldMk cId="2451053765" sldId="299"/>
        </pc:sldMkLst>
        <pc:spChg chg="add mod">
          <ac:chgData name="Grady Kurpasi" userId="5a91dfeba158c9e9" providerId="LiveId" clId="{60A1BF8C-FB03-4945-B9EC-64AE7D86DB53}" dt="2021-04-04T02:29:20.098" v="4693" actId="1036"/>
          <ac:spMkLst>
            <pc:docMk/>
            <pc:sldMk cId="2451053765" sldId="299"/>
            <ac:spMk id="2" creationId="{026A2ACD-4A39-4005-BE0F-77B80CABED07}"/>
          </ac:spMkLst>
        </pc:spChg>
        <pc:spChg chg="add mod">
          <ac:chgData name="Grady Kurpasi" userId="5a91dfeba158c9e9" providerId="LiveId" clId="{60A1BF8C-FB03-4945-B9EC-64AE7D86DB53}" dt="2021-04-04T02:29:47.576" v="4701" actId="1076"/>
          <ac:spMkLst>
            <pc:docMk/>
            <pc:sldMk cId="2451053765" sldId="299"/>
            <ac:spMk id="4" creationId="{871AD058-F39D-4EF5-8B48-DC2D0862EEC4}"/>
          </ac:spMkLst>
        </pc:spChg>
        <pc:spChg chg="add mod">
          <ac:chgData name="Grady Kurpasi" userId="5a91dfeba158c9e9" providerId="LiveId" clId="{60A1BF8C-FB03-4945-B9EC-64AE7D86DB53}" dt="2021-04-04T02:56:30.803" v="5168" actId="208"/>
          <ac:spMkLst>
            <pc:docMk/>
            <pc:sldMk cId="2451053765" sldId="299"/>
            <ac:spMk id="6" creationId="{476E919C-F82A-41AF-8E97-FD2EE80E4E00}"/>
          </ac:spMkLst>
        </pc:spChg>
        <pc:spChg chg="add del mod">
          <ac:chgData name="Grady Kurpasi" userId="5a91dfeba158c9e9" providerId="LiveId" clId="{60A1BF8C-FB03-4945-B9EC-64AE7D86DB53}" dt="2021-04-04T02:30:50.771" v="4788" actId="478"/>
          <ac:spMkLst>
            <pc:docMk/>
            <pc:sldMk cId="2451053765" sldId="299"/>
            <ac:spMk id="6" creationId="{DE9B5BFC-CC2F-4333-A314-7EB1AE8B774B}"/>
          </ac:spMkLst>
        </pc:spChg>
        <pc:spChg chg="del">
          <ac:chgData name="Grady Kurpasi" userId="5a91dfeba158c9e9" providerId="LiveId" clId="{60A1BF8C-FB03-4945-B9EC-64AE7D86DB53}" dt="2021-04-04T02:24:43.024" v="4637" actId="478"/>
          <ac:spMkLst>
            <pc:docMk/>
            <pc:sldMk cId="2451053765" sldId="299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2:28:08.857" v="4679" actId="1036"/>
          <ac:spMkLst>
            <pc:docMk/>
            <pc:sldMk cId="2451053765" sldId="299"/>
            <ac:spMk id="83" creationId="{A4CD9F45-B58B-4012-A775-8E0AD26F4BA4}"/>
          </ac:spMkLst>
        </pc:spChg>
        <pc:spChg chg="add mod">
          <ac:chgData name="Grady Kurpasi" userId="5a91dfeba158c9e9" providerId="LiveId" clId="{60A1BF8C-FB03-4945-B9EC-64AE7D86DB53}" dt="2021-04-04T02:30:05.873" v="4782" actId="20577"/>
          <ac:spMkLst>
            <pc:docMk/>
            <pc:sldMk cId="2451053765" sldId="299"/>
            <ac:spMk id="87" creationId="{82585CC3-7028-4E43-92AC-F859B88F145C}"/>
          </ac:spMkLst>
        </pc:spChg>
        <pc:spChg chg="mod">
          <ac:chgData name="Grady Kurpasi" userId="5a91dfeba158c9e9" providerId="LiveId" clId="{60A1BF8C-FB03-4945-B9EC-64AE7D86DB53}" dt="2021-04-04T02:27:41.523" v="4675" actId="1076"/>
          <ac:spMkLst>
            <pc:docMk/>
            <pc:sldMk cId="2451053765" sldId="299"/>
            <ac:spMk id="90" creationId="{BA4ED18E-7EDE-477F-BF0B-7C27FDB7847A}"/>
          </ac:spMkLst>
        </pc:spChg>
        <pc:spChg chg="mod">
          <ac:chgData name="Grady Kurpasi" userId="5a91dfeba158c9e9" providerId="LiveId" clId="{60A1BF8C-FB03-4945-B9EC-64AE7D86DB53}" dt="2021-04-04T02:25:48.824" v="4663" actId="1076"/>
          <ac:spMkLst>
            <pc:docMk/>
            <pc:sldMk cId="2451053765" sldId="299"/>
            <ac:spMk id="92" creationId="{C97B7EF9-4032-4AD0-A0B1-C48D3889805E}"/>
          </ac:spMkLst>
        </pc:spChg>
        <pc:spChg chg="mod">
          <ac:chgData name="Grady Kurpasi" userId="5a91dfeba158c9e9" providerId="LiveId" clId="{60A1BF8C-FB03-4945-B9EC-64AE7D86DB53}" dt="2021-04-04T02:25:21.801" v="4658" actId="20577"/>
          <ac:spMkLst>
            <pc:docMk/>
            <pc:sldMk cId="2451053765" sldId="299"/>
            <ac:spMk id="93" creationId="{B8940FB4-89AD-4F19-91AC-E9E6C4C05DFF}"/>
          </ac:spMkLst>
        </pc:spChg>
        <pc:spChg chg="mod">
          <ac:chgData name="Grady Kurpasi" userId="5a91dfeba158c9e9" providerId="LiveId" clId="{60A1BF8C-FB03-4945-B9EC-64AE7D86DB53}" dt="2021-04-04T02:24:58.154" v="4643" actId="20577"/>
          <ac:spMkLst>
            <pc:docMk/>
            <pc:sldMk cId="2451053765" sldId="299"/>
            <ac:spMk id="96" creationId="{4DB87CA5-EFAA-402E-9CCE-1CA26E74B705}"/>
          </ac:spMkLst>
        </pc:spChg>
        <pc:spChg chg="mod">
          <ac:chgData name="Grady Kurpasi" userId="5a91dfeba158c9e9" providerId="LiveId" clId="{60A1BF8C-FB03-4945-B9EC-64AE7D86DB53}" dt="2021-04-04T02:25:57.919" v="4669" actId="20577"/>
          <ac:spMkLst>
            <pc:docMk/>
            <pc:sldMk cId="2451053765" sldId="299"/>
            <ac:spMk id="97" creationId="{14ABC8E1-46E4-45CC-AD1A-F7AF656B6B41}"/>
          </ac:spMkLst>
        </pc:spChg>
        <pc:spChg chg="add mod">
          <ac:chgData name="Grady Kurpasi" userId="5a91dfeba158c9e9" providerId="LiveId" clId="{60A1BF8C-FB03-4945-B9EC-64AE7D86DB53}" dt="2021-04-04T02:47:50.847" v="4914" actId="6549"/>
          <ac:spMkLst>
            <pc:docMk/>
            <pc:sldMk cId="2451053765" sldId="299"/>
            <ac:spMk id="101" creationId="{4461142B-B580-48D8-B3E0-7BC29691AF1D}"/>
          </ac:spMkLst>
        </pc:spChg>
        <pc:spChg chg="add mod">
          <ac:chgData name="Grady Kurpasi" userId="5a91dfeba158c9e9" providerId="LiveId" clId="{60A1BF8C-FB03-4945-B9EC-64AE7D86DB53}" dt="2021-04-04T02:48:18.704" v="4924" actId="20577"/>
          <ac:spMkLst>
            <pc:docMk/>
            <pc:sldMk cId="2451053765" sldId="299"/>
            <ac:spMk id="102" creationId="{42901D72-A38A-460D-94F4-36866C960D12}"/>
          </ac:spMkLst>
        </pc:spChg>
        <pc:spChg chg="add del mod">
          <ac:chgData name="Grady Kurpasi" userId="5a91dfeba158c9e9" providerId="LiveId" clId="{60A1BF8C-FB03-4945-B9EC-64AE7D86DB53}" dt="2021-04-04T02:46:20.390" v="4885" actId="478"/>
          <ac:spMkLst>
            <pc:docMk/>
            <pc:sldMk cId="2451053765" sldId="299"/>
            <ac:spMk id="103" creationId="{ABCFB626-68D5-4FF5-9303-76A2E7FE8F14}"/>
          </ac:spMkLst>
        </pc:spChg>
        <pc:spChg chg="add del mod">
          <ac:chgData name="Grady Kurpasi" userId="5a91dfeba158c9e9" providerId="LiveId" clId="{60A1BF8C-FB03-4945-B9EC-64AE7D86DB53}" dt="2021-04-04T02:46:26.018" v="4886" actId="478"/>
          <ac:spMkLst>
            <pc:docMk/>
            <pc:sldMk cId="2451053765" sldId="299"/>
            <ac:spMk id="104" creationId="{9F432A9B-25F3-4FFB-AF7F-D92BCD5FAD63}"/>
          </ac:spMkLst>
        </pc:spChg>
        <pc:spChg chg="mod">
          <ac:chgData name="Grady Kurpasi" userId="5a91dfeba158c9e9" providerId="LiveId" clId="{60A1BF8C-FB03-4945-B9EC-64AE7D86DB53}" dt="2021-04-04T02:24:19.844" v="4633" actId="1582"/>
          <ac:spMkLst>
            <pc:docMk/>
            <pc:sldMk cId="2451053765" sldId="299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2:24:39.558" v="4636" actId="1582"/>
          <ac:spMkLst>
            <pc:docMk/>
            <pc:sldMk cId="2451053765" sldId="299"/>
            <ac:spMk id="191" creationId="{1C4F7D57-841B-42C6-A601-5FF2CF971054}"/>
          </ac:spMkLst>
        </pc:spChg>
        <pc:grpChg chg="mod">
          <ac:chgData name="Grady Kurpasi" userId="5a91dfeba158c9e9" providerId="LiveId" clId="{60A1BF8C-FB03-4945-B9EC-64AE7D86DB53}" dt="2021-04-04T02:24:06.825" v="4631" actId="1076"/>
          <ac:grpSpMkLst>
            <pc:docMk/>
            <pc:sldMk cId="2451053765" sldId="299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04T02:27:30.587" v="4674" actId="478"/>
          <ac:graphicFrameMkLst>
            <pc:docMk/>
            <pc:sldMk cId="2451053765" sldId="299"/>
            <ac:graphicFrameMk id="78" creationId="{5BEF4277-5B45-4BCF-BE5D-9A76070FB12C}"/>
          </ac:graphicFrameMkLst>
        </pc:graphicFrameChg>
        <pc:graphicFrameChg chg="add mod modGraphic">
          <ac:chgData name="Grady Kurpasi" userId="5a91dfeba158c9e9" providerId="LiveId" clId="{60A1BF8C-FB03-4945-B9EC-64AE7D86DB53}" dt="2021-04-04T02:49:50.336" v="4996" actId="20577"/>
          <ac:graphicFrameMkLst>
            <pc:docMk/>
            <pc:sldMk cId="2451053765" sldId="299"/>
            <ac:graphicFrameMk id="82" creationId="{007FD6B7-EC68-42A2-B73E-8E0EB7A0F4CA}"/>
          </ac:graphicFrameMkLst>
        </pc:graphicFrameChg>
        <pc:graphicFrameChg chg="add mod modGraphic">
          <ac:chgData name="Grady Kurpasi" userId="5a91dfeba158c9e9" providerId="LiveId" clId="{60A1BF8C-FB03-4945-B9EC-64AE7D86DB53}" dt="2021-04-04T02:30:47.117" v="4787" actId="207"/>
          <ac:graphicFrameMkLst>
            <pc:docMk/>
            <pc:sldMk cId="2451053765" sldId="299"/>
            <ac:graphicFrameMk id="84" creationId="{B2BE0C40-1AC8-4FC6-958B-143879E66084}"/>
          </ac:graphicFrameMkLst>
        </pc:graphicFrameChg>
        <pc:graphicFrameChg chg="mod modGraphic">
          <ac:chgData name="Grady Kurpasi" userId="5a91dfeba158c9e9" providerId="LiveId" clId="{60A1BF8C-FB03-4945-B9EC-64AE7D86DB53}" dt="2021-04-04T02:51:47.362" v="5087" actId="20577"/>
          <ac:graphicFrameMkLst>
            <pc:docMk/>
            <pc:sldMk cId="2451053765" sldId="299"/>
            <ac:graphicFrameMk id="89" creationId="{8812BC08-32E6-432C-A31E-BB6185F0D3DE}"/>
          </ac:graphicFrameMkLst>
        </pc:graphicFrameChg>
        <pc:graphicFrameChg chg="add mod modGraphic">
          <ac:chgData name="Grady Kurpasi" userId="5a91dfeba158c9e9" providerId="LiveId" clId="{60A1BF8C-FB03-4945-B9EC-64AE7D86DB53}" dt="2021-04-04T02:49:22.315" v="4972" actId="20577"/>
          <ac:graphicFrameMkLst>
            <pc:docMk/>
            <pc:sldMk cId="2451053765" sldId="299"/>
            <ac:graphicFrameMk id="91" creationId="{0DE930A8-4BDD-4044-BE52-2DDAB8642914}"/>
          </ac:graphicFrameMkLst>
        </pc:graphicFrameChg>
        <pc:graphicFrameChg chg="add mod modGraphic">
          <ac:chgData name="Grady Kurpasi" userId="5a91dfeba158c9e9" providerId="LiveId" clId="{60A1BF8C-FB03-4945-B9EC-64AE7D86DB53}" dt="2021-04-04T02:50:38.322" v="5013"/>
          <ac:graphicFrameMkLst>
            <pc:docMk/>
            <pc:sldMk cId="2451053765" sldId="299"/>
            <ac:graphicFrameMk id="100" creationId="{BB7BC66F-73CA-48E8-9C97-9991C1CFBCB3}"/>
          </ac:graphicFrameMkLst>
        </pc:graphicFrameChg>
        <pc:graphicFrameChg chg="del">
          <ac:chgData name="Grady Kurpasi" userId="5a91dfeba158c9e9" providerId="LiveId" clId="{60A1BF8C-FB03-4945-B9EC-64AE7D86DB53}" dt="2021-04-04T02:28:49.812" v="4680" actId="478"/>
          <ac:graphicFrameMkLst>
            <pc:docMk/>
            <pc:sldMk cId="2451053765" sldId="299"/>
            <ac:graphicFrameMk id="155" creationId="{EA317358-4967-4596-93DC-47817628EFCD}"/>
          </ac:graphicFrameMkLst>
        </pc:graphicFrameChg>
        <pc:graphicFrameChg chg="mod modGraphic">
          <ac:chgData name="Grady Kurpasi" userId="5a91dfeba158c9e9" providerId="LiveId" clId="{60A1BF8C-FB03-4945-B9EC-64AE7D86DB53}" dt="2021-04-04T02:31:53.450" v="4791" actId="207"/>
          <ac:graphicFrameMkLst>
            <pc:docMk/>
            <pc:sldMk cId="2451053765" sldId="299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4T02:24:39.558" v="4636" actId="1582"/>
          <ac:cxnSpMkLst>
            <pc:docMk/>
            <pc:sldMk cId="2451053765" sldId="299"/>
            <ac:cxnSpMk id="194" creationId="{2D015A14-0C28-4CEC-824B-AB84C277ABE5}"/>
          </ac:cxnSpMkLst>
        </pc:cxnChg>
      </pc:sldChg>
      <pc:sldChg chg="addSp delSp modSp add del">
        <pc:chgData name="Grady Kurpasi" userId="5a91dfeba158c9e9" providerId="LiveId" clId="{60A1BF8C-FB03-4945-B9EC-64AE7D86DB53}" dt="2021-04-09T02:29:43.110" v="6618" actId="47"/>
        <pc:sldMkLst>
          <pc:docMk/>
          <pc:sldMk cId="3213157778" sldId="300"/>
        </pc:sldMkLst>
        <pc:spChg chg="add del mod">
          <ac:chgData name="Grady Kurpasi" userId="5a91dfeba158c9e9" providerId="LiveId" clId="{60A1BF8C-FB03-4945-B9EC-64AE7D86DB53}" dt="2021-04-09T00:42:15.126" v="5225"/>
          <ac:spMkLst>
            <pc:docMk/>
            <pc:sldMk cId="3213157778" sldId="300"/>
            <ac:spMk id="79" creationId="{0E963A0D-35C0-4C95-8903-24BE984C977E}"/>
          </ac:spMkLst>
        </pc:spChg>
        <pc:spChg chg="add del mod">
          <ac:chgData name="Grady Kurpasi" userId="5a91dfeba158c9e9" providerId="LiveId" clId="{60A1BF8C-FB03-4945-B9EC-64AE7D86DB53}" dt="2021-04-09T00:42:15.126" v="5225"/>
          <ac:spMkLst>
            <pc:docMk/>
            <pc:sldMk cId="3213157778" sldId="300"/>
            <ac:spMk id="80" creationId="{6BBFA523-F7CC-429D-BD83-740D38EE2CB3}"/>
          </ac:spMkLst>
        </pc:spChg>
      </pc:sldChg>
      <pc:sldChg chg="addSp delSp modSp add del">
        <pc:chgData name="Grady Kurpasi" userId="5a91dfeba158c9e9" providerId="LiveId" clId="{60A1BF8C-FB03-4945-B9EC-64AE7D86DB53}" dt="2021-04-09T00:40:35.853" v="5221" actId="2696"/>
        <pc:sldMkLst>
          <pc:docMk/>
          <pc:sldMk cId="4015716551" sldId="300"/>
        </pc:sldMkLst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2" creationId="{C8206F12-8C7E-43FB-A6E8-D946E6B76170}"/>
          </ac:spMkLst>
        </pc:spChg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6" creationId="{59517077-F73A-4FAD-896E-71D4B1C121D8}"/>
          </ac:spMkLst>
        </pc:spChg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7" creationId="{139064CA-1B19-4F53-808F-B9513AE83F7E}"/>
          </ac:spMkLst>
        </pc:spChg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8" creationId="{5FF69C29-E512-4FEB-B3CE-F732D38A226B}"/>
          </ac:spMkLst>
        </pc:spChg>
        <pc:spChg chg="add mod">
          <ac:chgData name="Grady Kurpasi" userId="5a91dfeba158c9e9" providerId="LiveId" clId="{60A1BF8C-FB03-4945-B9EC-64AE7D86DB53}" dt="2021-04-09T00:39:58.494" v="5220"/>
          <ac:spMkLst>
            <pc:docMk/>
            <pc:sldMk cId="4015716551" sldId="300"/>
            <ac:spMk id="89" creationId="{94B85CC9-2694-4E1D-9577-63BC745115CC}"/>
          </ac:spMkLst>
        </pc:spChg>
        <pc:spChg chg="add mod">
          <ac:chgData name="Grady Kurpasi" userId="5a91dfeba158c9e9" providerId="LiveId" clId="{60A1BF8C-FB03-4945-B9EC-64AE7D86DB53}" dt="2021-04-09T00:39:58.494" v="5220"/>
          <ac:spMkLst>
            <pc:docMk/>
            <pc:sldMk cId="4015716551" sldId="300"/>
            <ac:spMk id="90" creationId="{1C3146A5-9FED-4116-994E-F0198DEF5131}"/>
          </ac:spMkLst>
        </pc:spChg>
      </pc:sldChg>
      <pc:sldChg chg="add">
        <pc:chgData name="Grady Kurpasi" userId="5a91dfeba158c9e9" providerId="LiveId" clId="{60A1BF8C-FB03-4945-B9EC-64AE7D86DB53}" dt="2021-04-09T00:48:44.042" v="5227" actId="2890"/>
        <pc:sldMkLst>
          <pc:docMk/>
          <pc:sldMk cId="3533370241" sldId="301"/>
        </pc:sldMkLst>
      </pc:sldChg>
      <pc:sldChg chg="addSp delSp modSp add del mod ord">
        <pc:chgData name="Grady Kurpasi" userId="5a91dfeba158c9e9" providerId="LiveId" clId="{60A1BF8C-FB03-4945-B9EC-64AE7D86DB53}" dt="2021-04-10T01:50:04.831" v="7911" actId="47"/>
        <pc:sldMkLst>
          <pc:docMk/>
          <pc:sldMk cId="620486794" sldId="302"/>
        </pc:sldMkLst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2" creationId="{45A3C21C-2B4D-495A-8276-643DA2E61D66}"/>
          </ac:spMkLst>
        </pc:spChg>
        <pc:spChg chg="del">
          <ac:chgData name="Grady Kurpasi" userId="5a91dfeba158c9e9" providerId="LiveId" clId="{60A1BF8C-FB03-4945-B9EC-64AE7D86DB53}" dt="2021-04-09T01:31:07.198" v="5733" actId="478"/>
          <ac:spMkLst>
            <pc:docMk/>
            <pc:sldMk cId="620486794" sldId="302"/>
            <ac:spMk id="8" creationId="{150DF817-98E9-423F-82A9-C16842D50EF2}"/>
          </ac:spMkLst>
        </pc:spChg>
        <pc:spChg chg="add del">
          <ac:chgData name="Grady Kurpasi" userId="5a91dfeba158c9e9" providerId="LiveId" clId="{60A1BF8C-FB03-4945-B9EC-64AE7D86DB53}" dt="2021-04-09T01:30:26.412" v="5727" actId="478"/>
          <ac:spMkLst>
            <pc:docMk/>
            <pc:sldMk cId="620486794" sldId="302"/>
            <ac:spMk id="10" creationId="{00000000-0000-0000-0000-000000000000}"/>
          </ac:spMkLst>
        </pc:spChg>
        <pc:spChg chg="add del">
          <ac:chgData name="Grady Kurpasi" userId="5a91dfeba158c9e9" providerId="LiveId" clId="{60A1BF8C-FB03-4945-B9EC-64AE7D86DB53}" dt="2021-04-09T01:30:26.412" v="5727" actId="478"/>
          <ac:spMkLst>
            <pc:docMk/>
            <pc:sldMk cId="620486794" sldId="302"/>
            <ac:spMk id="12" creationId="{00000000-0000-0000-0000-000000000000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34" creationId="{00000000-0000-0000-0000-000000000000}"/>
          </ac:spMkLst>
        </pc:spChg>
        <pc:spChg chg="add del mod">
          <ac:chgData name="Grady Kurpasi" userId="5a91dfeba158c9e9" providerId="LiveId" clId="{60A1BF8C-FB03-4945-B9EC-64AE7D86DB53}" dt="2021-04-09T02:10:57.907" v="6304"/>
          <ac:spMkLst>
            <pc:docMk/>
            <pc:sldMk cId="620486794" sldId="302"/>
            <ac:spMk id="49" creationId="{51304F0C-C52D-4C7D-BBF2-771008C7C04E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51" creationId="{522CF0B1-6301-40C3-B59A-905222F11A40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52" creationId="{BC48F934-7BE9-4B9C-8591-9E7E48C2EAFE}"/>
          </ac:spMkLst>
        </pc:spChg>
        <pc:spChg chg="add del mod">
          <ac:chgData name="Grady Kurpasi" userId="5a91dfeba158c9e9" providerId="LiveId" clId="{60A1BF8C-FB03-4945-B9EC-64AE7D86DB53}" dt="2021-04-10T01:29:22.004" v="6991" actId="478"/>
          <ac:spMkLst>
            <pc:docMk/>
            <pc:sldMk cId="620486794" sldId="302"/>
            <ac:spMk id="57" creationId="{A8505946-11F5-49D9-806D-EA1F4C1BE946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58" creationId="{B8AF5874-FFFF-41F5-9660-FE8846BC9649}"/>
          </ac:spMkLst>
        </pc:spChg>
        <pc:spChg chg="add mod ord">
          <ac:chgData name="Grady Kurpasi" userId="5a91dfeba158c9e9" providerId="LiveId" clId="{60A1BF8C-FB03-4945-B9EC-64AE7D86DB53}" dt="2021-04-10T01:36:06.048" v="7175" actId="1037"/>
          <ac:spMkLst>
            <pc:docMk/>
            <pc:sldMk cId="620486794" sldId="302"/>
            <ac:spMk id="61" creationId="{6D22DD0D-B9B3-4CCD-B0BC-9353612622DC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62" creationId="{F71354C4-7147-4EBF-9E87-83EEE33965B3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63" creationId="{4FF6758C-5CD6-4475-8588-FE0641C3D533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68" creationId="{5E112A8F-81B8-4814-8CBA-570A23CFEEE3}"/>
          </ac:spMkLst>
        </pc:spChg>
        <pc:spChg chg="add del mod">
          <ac:chgData name="Grady Kurpasi" userId="5a91dfeba158c9e9" providerId="LiveId" clId="{60A1BF8C-FB03-4945-B9EC-64AE7D86DB53}" dt="2021-04-10T01:30:11.082" v="7025" actId="478"/>
          <ac:spMkLst>
            <pc:docMk/>
            <pc:sldMk cId="620486794" sldId="302"/>
            <ac:spMk id="69" creationId="{9D83D285-1ADA-463D-B246-5C8CB8DEDEF6}"/>
          </ac:spMkLst>
        </pc:spChg>
        <pc:spChg chg="add mod ord">
          <ac:chgData name="Grady Kurpasi" userId="5a91dfeba158c9e9" providerId="LiveId" clId="{60A1BF8C-FB03-4945-B9EC-64AE7D86DB53}" dt="2021-04-10T01:36:16.111" v="7185" actId="1037"/>
          <ac:spMkLst>
            <pc:docMk/>
            <pc:sldMk cId="620486794" sldId="302"/>
            <ac:spMk id="72" creationId="{C8592A14-3FE2-49E3-BCCE-FEB7705F7ED2}"/>
          </ac:spMkLst>
        </pc:spChg>
        <pc:spChg chg="add del mod">
          <ac:chgData name="Grady Kurpasi" userId="5a91dfeba158c9e9" providerId="LiveId" clId="{60A1BF8C-FB03-4945-B9EC-64AE7D86DB53}" dt="2021-04-10T01:28:10.538" v="6959" actId="478"/>
          <ac:spMkLst>
            <pc:docMk/>
            <pc:sldMk cId="620486794" sldId="302"/>
            <ac:spMk id="73" creationId="{59C13687-1C94-491B-AB30-B9D9031A907A}"/>
          </ac:spMkLst>
        </pc:spChg>
        <pc:spChg chg="add del mod ord">
          <ac:chgData name="Grady Kurpasi" userId="5a91dfeba158c9e9" providerId="LiveId" clId="{60A1BF8C-FB03-4945-B9EC-64AE7D86DB53}" dt="2021-04-10T01:36:11.672" v="7176" actId="478"/>
          <ac:spMkLst>
            <pc:docMk/>
            <pc:sldMk cId="620486794" sldId="302"/>
            <ac:spMk id="75" creationId="{82579903-685D-4428-8676-F79F77F70F0F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81" creationId="{B0A12385-4442-47B8-A82B-8915B549EC68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82" creationId="{74685A64-9A0F-464F-AE15-FDEA128B088A}"/>
          </ac:spMkLst>
        </pc:spChg>
        <pc:spChg chg="add mod">
          <ac:chgData name="Grady Kurpasi" userId="5a91dfeba158c9e9" providerId="LiveId" clId="{60A1BF8C-FB03-4945-B9EC-64AE7D86DB53}" dt="2021-04-10T01:37:58.115" v="7209" actId="1076"/>
          <ac:spMkLst>
            <pc:docMk/>
            <pc:sldMk cId="620486794" sldId="302"/>
            <ac:spMk id="83" creationId="{471E3F77-1AD8-4667-B7ED-1268CCA9FE90}"/>
          </ac:spMkLst>
        </pc:spChg>
        <pc:spChg chg="add del mod">
          <ac:chgData name="Grady Kurpasi" userId="5a91dfeba158c9e9" providerId="LiveId" clId="{60A1BF8C-FB03-4945-B9EC-64AE7D86DB53}" dt="2021-04-10T01:41:13.256" v="7481" actId="1076"/>
          <ac:spMkLst>
            <pc:docMk/>
            <pc:sldMk cId="620486794" sldId="302"/>
            <ac:spMk id="84" creationId="{01236562-3F5B-49CD-A35A-72DEE9570F45}"/>
          </ac:spMkLst>
        </pc:spChg>
        <pc:spChg chg="add del mod">
          <ac:chgData name="Grady Kurpasi" userId="5a91dfeba158c9e9" providerId="LiveId" clId="{60A1BF8C-FB03-4945-B9EC-64AE7D86DB53}" dt="2021-04-09T01:55:46.163" v="5837" actId="478"/>
          <ac:spMkLst>
            <pc:docMk/>
            <pc:sldMk cId="620486794" sldId="302"/>
            <ac:spMk id="85" creationId="{1EE17407-EDF3-4528-BDD1-763E27A965DF}"/>
          </ac:spMkLst>
        </pc:spChg>
        <pc:spChg chg="add del mod">
          <ac:chgData name="Grady Kurpasi" userId="5a91dfeba158c9e9" providerId="LiveId" clId="{60A1BF8C-FB03-4945-B9EC-64AE7D86DB53}" dt="2021-04-09T01:55:49.090" v="5838" actId="478"/>
          <ac:spMkLst>
            <pc:docMk/>
            <pc:sldMk cId="620486794" sldId="302"/>
            <ac:spMk id="86" creationId="{58795629-B791-4A0F-AB5A-C84FC06EA5CA}"/>
          </ac:spMkLst>
        </pc:spChg>
        <pc:spChg chg="add mod">
          <ac:chgData name="Grady Kurpasi" userId="5a91dfeba158c9e9" providerId="LiveId" clId="{60A1BF8C-FB03-4945-B9EC-64AE7D86DB53}" dt="2021-04-10T01:36:29.490" v="7196" actId="1038"/>
          <ac:spMkLst>
            <pc:docMk/>
            <pc:sldMk cId="620486794" sldId="302"/>
            <ac:spMk id="86" creationId="{6E28227E-C9DB-44CB-9632-4342085F50FC}"/>
          </ac:spMkLst>
        </pc:spChg>
        <pc:spChg chg="add mod">
          <ac:chgData name="Grady Kurpasi" userId="5a91dfeba158c9e9" providerId="LiveId" clId="{60A1BF8C-FB03-4945-B9EC-64AE7D86DB53}" dt="2021-04-10T01:38:11.830" v="7211" actId="1076"/>
          <ac:spMkLst>
            <pc:docMk/>
            <pc:sldMk cId="620486794" sldId="302"/>
            <ac:spMk id="88" creationId="{921C9DCA-3453-4764-BDD4-9CDC389079F4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89" creationId="{D8D0257C-AD73-412B-88C0-C6D711409823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92" creationId="{C97B7EF9-4032-4AD0-A0B1-C48D3889805E}"/>
          </ac:spMkLst>
        </pc:spChg>
        <pc:spChg chg="add del">
          <ac:chgData name="Grady Kurpasi" userId="5a91dfeba158c9e9" providerId="LiveId" clId="{60A1BF8C-FB03-4945-B9EC-64AE7D86DB53}" dt="2021-04-09T01:30:51.686" v="5730" actId="478"/>
          <ac:spMkLst>
            <pc:docMk/>
            <pc:sldMk cId="620486794" sldId="302"/>
            <ac:spMk id="93" creationId="{B8940FB4-89AD-4F19-91AC-E9E6C4C05DFF}"/>
          </ac:spMkLst>
        </pc:spChg>
        <pc:spChg chg="add del">
          <ac:chgData name="Grady Kurpasi" userId="5a91dfeba158c9e9" providerId="LiveId" clId="{60A1BF8C-FB03-4945-B9EC-64AE7D86DB53}" dt="2021-04-09T01:30:51.686" v="5730" actId="478"/>
          <ac:spMkLst>
            <pc:docMk/>
            <pc:sldMk cId="620486794" sldId="302"/>
            <ac:spMk id="96" creationId="{4DB87CA5-EFAA-402E-9CCE-1CA26E74B705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97" creationId="{14ABC8E1-46E4-45CC-AD1A-F7AF656B6B41}"/>
          </ac:spMkLst>
        </pc:spChg>
        <pc:spChg chg="add mod">
          <ac:chgData name="Grady Kurpasi" userId="5a91dfeba158c9e9" providerId="LiveId" clId="{60A1BF8C-FB03-4945-B9EC-64AE7D86DB53}" dt="2021-04-10T01:37:24.448" v="7204" actId="20577"/>
          <ac:spMkLst>
            <pc:docMk/>
            <pc:sldMk cId="620486794" sldId="302"/>
            <ac:spMk id="99" creationId="{DC0CC758-9EA9-4FE5-AA9F-CECF0F2CA895}"/>
          </ac:spMkLst>
        </pc:spChg>
        <pc:spChg chg="add del mod">
          <ac:chgData name="Grady Kurpasi" userId="5a91dfeba158c9e9" providerId="LiveId" clId="{60A1BF8C-FB03-4945-B9EC-64AE7D86DB53}" dt="2021-04-09T01:57:13.067" v="5858" actId="478"/>
          <ac:spMkLst>
            <pc:docMk/>
            <pc:sldMk cId="620486794" sldId="302"/>
            <ac:spMk id="100" creationId="{B583ABE0-EDE9-4B9C-9BB8-BCBEA775D8D7}"/>
          </ac:spMkLst>
        </pc:spChg>
        <pc:spChg chg="add del mod">
          <ac:chgData name="Grady Kurpasi" userId="5a91dfeba158c9e9" providerId="LiveId" clId="{60A1BF8C-FB03-4945-B9EC-64AE7D86DB53}" dt="2021-04-09T01:58:51.496" v="5930" actId="478"/>
          <ac:spMkLst>
            <pc:docMk/>
            <pc:sldMk cId="620486794" sldId="302"/>
            <ac:spMk id="101" creationId="{8713A0B7-2901-47C9-BBFF-011B40E891B8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108" creationId="{8ACD377D-DDEC-4985-9432-90533CB01A32}"/>
          </ac:spMkLst>
        </pc:spChg>
        <pc:spChg chg="add del mod">
          <ac:chgData name="Grady Kurpasi" userId="5a91dfeba158c9e9" providerId="LiveId" clId="{60A1BF8C-FB03-4945-B9EC-64AE7D86DB53}" dt="2021-04-10T01:30:26.952" v="7099" actId="478"/>
          <ac:spMkLst>
            <pc:docMk/>
            <pc:sldMk cId="620486794" sldId="302"/>
            <ac:spMk id="109" creationId="{574EC303-8E01-4704-BCD2-125AC8257303}"/>
          </ac:spMkLst>
        </pc:spChg>
        <pc:spChg chg="add mod">
          <ac:chgData name="Grady Kurpasi" userId="5a91dfeba158c9e9" providerId="LiveId" clId="{60A1BF8C-FB03-4945-B9EC-64AE7D86DB53}" dt="2021-04-10T01:40:21.228" v="7478" actId="20577"/>
          <ac:spMkLst>
            <pc:docMk/>
            <pc:sldMk cId="620486794" sldId="302"/>
            <ac:spMk id="111" creationId="{65F7617F-037A-455D-BDAF-7B1175631E45}"/>
          </ac:spMkLst>
        </pc:spChg>
        <pc:spChg chg="add mod">
          <ac:chgData name="Grady Kurpasi" userId="5a91dfeba158c9e9" providerId="LiveId" clId="{60A1BF8C-FB03-4945-B9EC-64AE7D86DB53}" dt="2021-04-10T01:41:43.569" v="7491" actId="207"/>
          <ac:spMkLst>
            <pc:docMk/>
            <pc:sldMk cId="620486794" sldId="302"/>
            <ac:spMk id="115" creationId="{B764A7FD-C28C-47AF-AAAD-0D3E5D22708B}"/>
          </ac:spMkLst>
        </pc:spChg>
        <pc:spChg chg="add mod">
          <ac:chgData name="Grady Kurpasi" userId="5a91dfeba158c9e9" providerId="LiveId" clId="{60A1BF8C-FB03-4945-B9EC-64AE7D86DB53}" dt="2021-04-10T01:41:47.630" v="7492" actId="207"/>
          <ac:spMkLst>
            <pc:docMk/>
            <pc:sldMk cId="620486794" sldId="302"/>
            <ac:spMk id="116" creationId="{D540CF78-7CCF-44A0-9D98-4DF6F527D923}"/>
          </ac:spMkLst>
        </pc:spChg>
        <pc:spChg chg="add mod">
          <ac:chgData name="Grady Kurpasi" userId="5a91dfeba158c9e9" providerId="LiveId" clId="{60A1BF8C-FB03-4945-B9EC-64AE7D86DB53}" dt="2021-04-10T01:44:59.908" v="7619" actId="571"/>
          <ac:spMkLst>
            <pc:docMk/>
            <pc:sldMk cId="620486794" sldId="302"/>
            <ac:spMk id="117" creationId="{2DC7D18A-01FE-4CC8-93E4-0281CAF15E7C}"/>
          </ac:spMkLst>
        </pc:spChg>
        <pc:spChg chg="add mod">
          <ac:chgData name="Grady Kurpasi" userId="5a91dfeba158c9e9" providerId="LiveId" clId="{60A1BF8C-FB03-4945-B9EC-64AE7D86DB53}" dt="2021-04-10T01:44:59.908" v="7619" actId="571"/>
          <ac:spMkLst>
            <pc:docMk/>
            <pc:sldMk cId="620486794" sldId="302"/>
            <ac:spMk id="118" creationId="{62FC2BC8-9883-46ED-8CEF-6ED3C0FAC7A5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119" creationId="{1134864B-9C2F-4F4D-8E28-53EDE4271CD2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23" creationId="{C0AEDB5F-D2F3-467F-9A9D-28FF18CF366E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25" creationId="{80374009-614F-46EC-9EE4-B95DD316DCD7}"/>
          </ac:spMkLst>
        </pc:spChg>
        <pc:spChg chg="add del mod">
          <ac:chgData name="Grady Kurpasi" userId="5a91dfeba158c9e9" providerId="LiveId" clId="{60A1BF8C-FB03-4945-B9EC-64AE7D86DB53}" dt="2021-04-09T02:09:41.052" v="6203" actId="478"/>
          <ac:spMkLst>
            <pc:docMk/>
            <pc:sldMk cId="620486794" sldId="302"/>
            <ac:spMk id="128" creationId="{97865F95-3416-44AC-802C-1C035FD314CE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31" creationId="{242C0489-84C7-44F0-A076-B18D16A585AE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32" creationId="{68464BAF-086C-4F67-9485-9B4CC7931547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34" creationId="{77C8E946-8208-4DBC-8052-9796B2D4392A}"/>
          </ac:spMkLst>
        </pc:spChg>
        <pc:spChg chg="add mod">
          <ac:chgData name="Grady Kurpasi" userId="5a91dfeba158c9e9" providerId="LiveId" clId="{60A1BF8C-FB03-4945-B9EC-64AE7D86DB53}" dt="2021-04-10T01:40:03.387" v="7357" actId="1076"/>
          <ac:spMkLst>
            <pc:docMk/>
            <pc:sldMk cId="620486794" sldId="302"/>
            <ac:spMk id="149" creationId="{850EA63E-CF15-49DB-86EF-96B469906855}"/>
          </ac:spMkLst>
        </pc:spChg>
        <pc:spChg chg="del">
          <ac:chgData name="Grady Kurpasi" userId="5a91dfeba158c9e9" providerId="LiveId" clId="{60A1BF8C-FB03-4945-B9EC-64AE7D86DB53}" dt="2021-04-09T01:30:57.817" v="5731" actId="478"/>
          <ac:spMkLst>
            <pc:docMk/>
            <pc:sldMk cId="620486794" sldId="302"/>
            <ac:spMk id="157" creationId="{17F2A176-2DF8-4901-B92D-DB835872DD2E}"/>
          </ac:spMkLst>
        </pc:spChg>
        <pc:spChg chg="del">
          <ac:chgData name="Grady Kurpasi" userId="5a91dfeba158c9e9" providerId="LiveId" clId="{60A1BF8C-FB03-4945-B9EC-64AE7D86DB53}" dt="2021-04-09T01:30:57.817" v="5731" actId="478"/>
          <ac:spMkLst>
            <pc:docMk/>
            <pc:sldMk cId="620486794" sldId="302"/>
            <ac:spMk id="158" creationId="{E241D27E-395A-4D58-ADDB-E437D98A9AEA}"/>
          </ac:spMkLst>
        </pc:spChg>
        <pc:spChg chg="del">
          <ac:chgData name="Grady Kurpasi" userId="5a91dfeba158c9e9" providerId="LiveId" clId="{60A1BF8C-FB03-4945-B9EC-64AE7D86DB53}" dt="2021-04-09T01:30:57.817" v="5731" actId="478"/>
          <ac:spMkLst>
            <pc:docMk/>
            <pc:sldMk cId="620486794" sldId="302"/>
            <ac:spMk id="159" creationId="{B0561205-BCD7-480F-A4BC-C4A18791392F}"/>
          </ac:spMkLst>
        </pc:spChg>
        <pc:spChg chg="del mod">
          <ac:chgData name="Grady Kurpasi" userId="5a91dfeba158c9e9" providerId="LiveId" clId="{60A1BF8C-FB03-4945-B9EC-64AE7D86DB53}" dt="2021-04-09T01:29:08.236" v="5706" actId="21"/>
          <ac:spMkLst>
            <pc:docMk/>
            <pc:sldMk cId="620486794" sldId="302"/>
            <ac:spMk id="191" creationId="{1C4F7D57-841B-42C6-A601-5FF2CF971054}"/>
          </ac:spMkLst>
        </pc:spChg>
        <pc:spChg chg="add del mod">
          <ac:chgData name="Grady Kurpasi" userId="5a91dfeba158c9e9" providerId="LiveId" clId="{60A1BF8C-FB03-4945-B9EC-64AE7D86DB53}" dt="2021-04-09T02:11:32.162" v="6306" actId="478"/>
          <ac:spMkLst>
            <pc:docMk/>
            <pc:sldMk cId="620486794" sldId="302"/>
            <ac:spMk id="210" creationId="{8EAAEF4E-B9AE-477D-A27A-E8181500C878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1" creationId="{1D154729-5071-4988-96C8-7DE33A8D7CEE}"/>
          </ac:spMkLst>
        </pc:spChg>
        <pc:spChg chg="add del mod">
          <ac:chgData name="Grady Kurpasi" userId="5a91dfeba158c9e9" providerId="LiveId" clId="{60A1BF8C-FB03-4945-B9EC-64AE7D86DB53}" dt="2021-04-10T01:39:51.970" v="7356" actId="478"/>
          <ac:spMkLst>
            <pc:docMk/>
            <pc:sldMk cId="620486794" sldId="302"/>
            <ac:spMk id="212" creationId="{87F01B00-FD23-4C0E-940F-B9447F6ADE7B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6" creationId="{05B3E657-5A29-46F1-89BD-7E9CC0082C66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8" creationId="{8BEFD8B6-1C4F-475D-9649-510EDF73F980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9" creationId="{8D2E96EC-C843-4F43-AD0F-2FD11A98A96B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4" creationId="{EEED14C8-BAC5-4A6E-AB82-06E189BD3B27}"/>
          </ac:spMkLst>
        </pc:spChg>
        <pc:spChg chg="add del mod">
          <ac:chgData name="Grady Kurpasi" userId="5a91dfeba158c9e9" providerId="LiveId" clId="{60A1BF8C-FB03-4945-B9EC-64AE7D86DB53}" dt="2021-04-10T01:28:47.587" v="6974" actId="478"/>
          <ac:spMkLst>
            <pc:docMk/>
            <pc:sldMk cId="620486794" sldId="302"/>
            <ac:spMk id="225" creationId="{54B8CE49-29EC-4001-8A4B-1EA747DA83B9}"/>
          </ac:spMkLst>
        </pc:spChg>
        <pc:spChg chg="add mod">
          <ac:chgData name="Grady Kurpasi" userId="5a91dfeba158c9e9" providerId="LiveId" clId="{60A1BF8C-FB03-4945-B9EC-64AE7D86DB53}" dt="2021-04-10T01:38:38.424" v="7290" actId="1037"/>
          <ac:spMkLst>
            <pc:docMk/>
            <pc:sldMk cId="620486794" sldId="302"/>
            <ac:spMk id="226" creationId="{F97FA837-0F95-4D90-9518-032D8C4E7C37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7" creationId="{26F5629D-171A-4DE8-A8DE-83F5499A3100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8" creationId="{3B19AA80-9258-434C-A3C3-6F6DBF367E95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9" creationId="{297A46DD-6619-41CB-BB6E-773F53C2AF48}"/>
          </ac:spMkLst>
        </pc:spChg>
        <pc:grpChg chg="del mod">
          <ac:chgData name="Grady Kurpasi" userId="5a91dfeba158c9e9" providerId="LiveId" clId="{60A1BF8C-FB03-4945-B9EC-64AE7D86DB53}" dt="2021-04-09T01:29:32.078" v="5712" actId="478"/>
          <ac:grpSpMkLst>
            <pc:docMk/>
            <pc:sldMk cId="620486794" sldId="302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09T01:31:03.641" v="5732" actId="478"/>
          <ac:graphicFrameMkLst>
            <pc:docMk/>
            <pc:sldMk cId="620486794" sldId="302"/>
            <ac:graphicFrameMk id="154" creationId="{CA291D5D-8AB7-4A3F-8986-5CDEA8BE036E}"/>
          </ac:graphicFrameMkLst>
        </pc:graphicFrameChg>
        <pc:graphicFrameChg chg="del">
          <ac:chgData name="Grady Kurpasi" userId="5a91dfeba158c9e9" providerId="LiveId" clId="{60A1BF8C-FB03-4945-B9EC-64AE7D86DB53}" dt="2021-04-09T01:30:57.817" v="5731" actId="478"/>
          <ac:graphicFrameMkLst>
            <pc:docMk/>
            <pc:sldMk cId="620486794" sldId="302"/>
            <ac:graphicFrameMk id="155" creationId="{EA317358-4967-4596-93DC-47817628EFCD}"/>
          </ac:graphicFrameMkLst>
        </pc:graphicFrameChg>
        <pc:graphicFrameChg chg="del">
          <ac:chgData name="Grady Kurpasi" userId="5a91dfeba158c9e9" providerId="LiveId" clId="{60A1BF8C-FB03-4945-B9EC-64AE7D86DB53}" dt="2021-04-09T01:30:57.817" v="5731" actId="478"/>
          <ac:graphicFrameMkLst>
            <pc:docMk/>
            <pc:sldMk cId="620486794" sldId="302"/>
            <ac:graphicFrameMk id="156" creationId="{00909552-431B-447A-A860-9254C0008F74}"/>
          </ac:graphicFrameMkLst>
        </pc:graphicFrame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87" creationId="{A0C5B86B-26CC-4E9D-A75A-A25ACA998423}"/>
          </ac:picMkLst>
        </pc:pic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221" creationId="{DE66F246-DE7A-4065-9471-792ED86DCF87}"/>
          </ac:picMkLst>
        </pc:pic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222" creationId="{AD2C6355-EBE8-4ABC-B6A2-1E204A589D94}"/>
          </ac:picMkLst>
        </pc:pic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223" creationId="{D213CC36-14A0-4AAF-9BD3-1B653C9B4454}"/>
          </ac:picMkLst>
        </pc:picChg>
        <pc:cxnChg chg="add mod">
          <ac:chgData name="Grady Kurpasi" userId="5a91dfeba158c9e9" providerId="LiveId" clId="{60A1BF8C-FB03-4945-B9EC-64AE7D86DB53}" dt="2021-04-10T01:36:29.490" v="7196" actId="1038"/>
          <ac:cxnSpMkLst>
            <pc:docMk/>
            <pc:sldMk cId="620486794" sldId="302"/>
            <ac:cxnSpMk id="11" creationId="{E11FE57E-CEE3-4D71-A924-CD2042BBD699}"/>
          </ac:cxnSpMkLst>
        </pc:cxnChg>
        <pc:cxnChg chg="add del">
          <ac:chgData name="Grady Kurpasi" userId="5a91dfeba158c9e9" providerId="LiveId" clId="{60A1BF8C-FB03-4945-B9EC-64AE7D86DB53}" dt="2021-04-09T01:56:10.394" v="5840" actId="478"/>
          <ac:cxnSpMkLst>
            <pc:docMk/>
            <pc:sldMk cId="620486794" sldId="302"/>
            <ac:cxnSpMk id="21" creationId="{C809A1FE-2C25-452B-96F9-9B8D0A267A05}"/>
          </ac:cxnSpMkLst>
        </pc:cxnChg>
        <pc:cxnChg chg="add mod">
          <ac:chgData name="Grady Kurpasi" userId="5a91dfeba158c9e9" providerId="LiveId" clId="{60A1BF8C-FB03-4945-B9EC-64AE7D86DB53}" dt="2021-04-10T01:41:10.470" v="7480" actId="1076"/>
          <ac:cxnSpMkLst>
            <pc:docMk/>
            <pc:sldMk cId="620486794" sldId="302"/>
            <ac:cxnSpMk id="23" creationId="{82777783-F983-4DEC-8FF7-7743721266B8}"/>
          </ac:cxnSpMkLst>
        </pc:cxnChg>
        <pc:cxnChg chg="add mod">
          <ac:chgData name="Grady Kurpasi" userId="5a91dfeba158c9e9" providerId="LiveId" clId="{60A1BF8C-FB03-4945-B9EC-64AE7D86DB53}" dt="2021-04-10T01:33:29.884" v="7129"/>
          <ac:cxnSpMkLst>
            <pc:docMk/>
            <pc:sldMk cId="620486794" sldId="302"/>
            <ac:cxnSpMk id="53" creationId="{BB08ADBD-CA0C-4D05-9815-3D545D2F4DA3}"/>
          </ac:cxnSpMkLst>
        </pc:cxnChg>
        <pc:cxnChg chg="add mod">
          <ac:chgData name="Grady Kurpasi" userId="5a91dfeba158c9e9" providerId="LiveId" clId="{60A1BF8C-FB03-4945-B9EC-64AE7D86DB53}" dt="2021-04-10T01:33:29.884" v="7129"/>
          <ac:cxnSpMkLst>
            <pc:docMk/>
            <pc:sldMk cId="620486794" sldId="302"/>
            <ac:cxnSpMk id="54" creationId="{06677655-506A-4F78-83C3-7026078BE2E7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55" creationId="{A31AD689-DD2E-45C3-ABB6-CBC14DC461E2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56" creationId="{AA0171BE-B350-460F-824C-E79330228EAB}"/>
          </ac:cxnSpMkLst>
        </pc:cxnChg>
        <pc:cxnChg chg="add del mod">
          <ac:chgData name="Grady Kurpasi" userId="5a91dfeba158c9e9" providerId="LiveId" clId="{60A1BF8C-FB03-4945-B9EC-64AE7D86DB53}" dt="2021-04-10T01:28:43.663" v="6973" actId="478"/>
          <ac:cxnSpMkLst>
            <pc:docMk/>
            <pc:sldMk cId="620486794" sldId="302"/>
            <ac:cxnSpMk id="59" creationId="{0F15CD6B-3BC0-47CB-AE99-7774BFBFF4A8}"/>
          </ac:cxnSpMkLst>
        </pc:cxnChg>
        <pc:cxnChg chg="add del mod">
          <ac:chgData name="Grady Kurpasi" userId="5a91dfeba158c9e9" providerId="LiveId" clId="{60A1BF8C-FB03-4945-B9EC-64AE7D86DB53}" dt="2021-04-10T01:36:19.906" v="7186" actId="14100"/>
          <ac:cxnSpMkLst>
            <pc:docMk/>
            <pc:sldMk cId="620486794" sldId="302"/>
            <ac:cxnSpMk id="60" creationId="{F7AA2FBB-66D9-4A7A-B662-40A7B0901F8C}"/>
          </ac:cxnSpMkLst>
        </pc:cxnChg>
        <pc:cxnChg chg="add del mod">
          <ac:chgData name="Grady Kurpasi" userId="5a91dfeba158c9e9" providerId="LiveId" clId="{60A1BF8C-FB03-4945-B9EC-64AE7D86DB53}" dt="2021-04-10T01:33:50.976" v="7136"/>
          <ac:cxnSpMkLst>
            <pc:docMk/>
            <pc:sldMk cId="620486794" sldId="302"/>
            <ac:cxnSpMk id="64" creationId="{270D093A-CDE6-4BFE-AB22-236B81E52F39}"/>
          </ac:cxnSpMkLst>
        </pc:cxnChg>
        <pc:cxnChg chg="add mod">
          <ac:chgData name="Grady Kurpasi" userId="5a91dfeba158c9e9" providerId="LiveId" clId="{60A1BF8C-FB03-4945-B9EC-64AE7D86DB53}" dt="2021-04-10T01:33:50.976" v="7136"/>
          <ac:cxnSpMkLst>
            <pc:docMk/>
            <pc:sldMk cId="620486794" sldId="302"/>
            <ac:cxnSpMk id="65" creationId="{599BB6EA-4896-4E9E-8ED5-49D5B9EC416C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66" creationId="{2F60B7AB-1165-4591-8972-70FF4FAED17D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67" creationId="{98B176CD-9A90-4222-ABB1-B065C2D78269}"/>
          </ac:cxnSpMkLst>
        </pc:cxnChg>
        <pc:cxnChg chg="add del mod">
          <ac:chgData name="Grady Kurpasi" userId="5a91dfeba158c9e9" providerId="LiveId" clId="{60A1BF8C-FB03-4945-B9EC-64AE7D86DB53}" dt="2021-04-10T01:30:11.082" v="7025" actId="478"/>
          <ac:cxnSpMkLst>
            <pc:docMk/>
            <pc:sldMk cId="620486794" sldId="302"/>
            <ac:cxnSpMk id="70" creationId="{7641B1A4-0D66-41A0-B3F4-6180B90C3135}"/>
          </ac:cxnSpMkLst>
        </pc:cxnChg>
        <pc:cxnChg chg="add mod">
          <ac:chgData name="Grady Kurpasi" userId="5a91dfeba158c9e9" providerId="LiveId" clId="{60A1BF8C-FB03-4945-B9EC-64AE7D86DB53}" dt="2021-04-10T01:36:23.272" v="7187" actId="14100"/>
          <ac:cxnSpMkLst>
            <pc:docMk/>
            <pc:sldMk cId="620486794" sldId="302"/>
            <ac:cxnSpMk id="71" creationId="{F785ABAF-5745-406F-9EBE-678C364087A2}"/>
          </ac:cxnSpMkLst>
        </pc:cxnChg>
        <pc:cxnChg chg="add del mod">
          <ac:chgData name="Grady Kurpasi" userId="5a91dfeba158c9e9" providerId="LiveId" clId="{60A1BF8C-FB03-4945-B9EC-64AE7D86DB53}" dt="2021-04-10T01:33:32.865" v="7130" actId="478"/>
          <ac:cxnSpMkLst>
            <pc:docMk/>
            <pc:sldMk cId="620486794" sldId="302"/>
            <ac:cxnSpMk id="74" creationId="{15A3294C-447E-4B1B-B097-6ECC1131EFAF}"/>
          </ac:cxnSpMkLst>
        </pc:cxnChg>
        <pc:cxnChg chg="add del mod">
          <ac:chgData name="Grady Kurpasi" userId="5a91dfeba158c9e9" providerId="LiveId" clId="{60A1BF8C-FB03-4945-B9EC-64AE7D86DB53}" dt="2021-04-10T01:32:59.219" v="7119" actId="478"/>
          <ac:cxnSpMkLst>
            <pc:docMk/>
            <pc:sldMk cId="620486794" sldId="302"/>
            <ac:cxnSpMk id="78" creationId="{A7E8C8EE-B97F-4434-A7A5-1541D99AFFDA}"/>
          </ac:cxnSpMkLst>
        </pc:cxnChg>
        <pc:cxnChg chg="add del mod">
          <ac:chgData name="Grady Kurpasi" userId="5a91dfeba158c9e9" providerId="LiveId" clId="{60A1BF8C-FB03-4945-B9EC-64AE7D86DB53}" dt="2021-04-10T01:33:01.553" v="7121" actId="478"/>
          <ac:cxnSpMkLst>
            <pc:docMk/>
            <pc:sldMk cId="620486794" sldId="302"/>
            <ac:cxnSpMk id="79" creationId="{35B4EA61-75D9-49EA-AAE5-B39282A438B7}"/>
          </ac:cxnSpMkLst>
        </pc:cxnChg>
        <pc:cxnChg chg="add del mod">
          <ac:chgData name="Grady Kurpasi" userId="5a91dfeba158c9e9" providerId="LiveId" clId="{60A1BF8C-FB03-4945-B9EC-64AE7D86DB53}" dt="2021-04-10T01:33:06.545" v="7124" actId="478"/>
          <ac:cxnSpMkLst>
            <pc:docMk/>
            <pc:sldMk cId="620486794" sldId="302"/>
            <ac:cxnSpMk id="80" creationId="{3034230B-2C6E-499E-809A-063670D6C35A}"/>
          </ac:cxnSpMkLst>
        </pc:cxnChg>
        <pc:cxnChg chg="add del mod">
          <ac:chgData name="Grady Kurpasi" userId="5a91dfeba158c9e9" providerId="LiveId" clId="{60A1BF8C-FB03-4945-B9EC-64AE7D86DB53}" dt="2021-04-10T01:32:57.422" v="7118" actId="478"/>
          <ac:cxnSpMkLst>
            <pc:docMk/>
            <pc:sldMk cId="620486794" sldId="302"/>
            <ac:cxnSpMk id="81" creationId="{D2F86E5C-1B2D-4908-86E6-448EDD32270C}"/>
          </ac:cxnSpMkLst>
        </pc:cxnChg>
        <pc:cxnChg chg="add del mod">
          <ac:chgData name="Grady Kurpasi" userId="5a91dfeba158c9e9" providerId="LiveId" clId="{60A1BF8C-FB03-4945-B9EC-64AE7D86DB53}" dt="2021-04-10T01:32:57.422" v="7118" actId="478"/>
          <ac:cxnSpMkLst>
            <pc:docMk/>
            <pc:sldMk cId="620486794" sldId="302"/>
            <ac:cxnSpMk id="82" creationId="{F8973532-24AC-4335-9B70-E8D0F2057ACA}"/>
          </ac:cxnSpMkLst>
        </pc:cxnChg>
        <pc:cxnChg chg="add mod">
          <ac:chgData name="Grady Kurpasi" userId="5a91dfeba158c9e9" providerId="LiveId" clId="{60A1BF8C-FB03-4945-B9EC-64AE7D86DB53}" dt="2021-04-10T01:33:18.070" v="7127"/>
          <ac:cxnSpMkLst>
            <pc:docMk/>
            <pc:sldMk cId="620486794" sldId="302"/>
            <ac:cxnSpMk id="90" creationId="{382F6C6D-68B7-45F4-B0B0-B602842C0328}"/>
          </ac:cxnSpMkLst>
        </pc:cxnChg>
        <pc:cxnChg chg="add del mod">
          <ac:chgData name="Grady Kurpasi" userId="5a91dfeba158c9e9" providerId="LiveId" clId="{60A1BF8C-FB03-4945-B9EC-64AE7D86DB53}" dt="2021-04-10T01:33:18.070" v="7127"/>
          <ac:cxnSpMkLst>
            <pc:docMk/>
            <pc:sldMk cId="620486794" sldId="302"/>
            <ac:cxnSpMk id="91" creationId="{99AC20AB-7CEB-4BCB-B144-698E17568E0F}"/>
          </ac:cxnSpMkLst>
        </pc:cxnChg>
        <pc:cxnChg chg="add mod">
          <ac:chgData name="Grady Kurpasi" userId="5a91dfeba158c9e9" providerId="LiveId" clId="{60A1BF8C-FB03-4945-B9EC-64AE7D86DB53}" dt="2021-04-10T01:38:05.015" v="7210" actId="14100"/>
          <ac:cxnSpMkLst>
            <pc:docMk/>
            <pc:sldMk cId="620486794" sldId="302"/>
            <ac:cxnSpMk id="92" creationId="{D0D8FEE1-0EF3-416D-B822-0AE1CF064409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4" creationId="{0F11448B-6CAF-4B91-93AE-C66D446DDF6B}"/>
          </ac:cxnSpMkLst>
        </pc:cxnChg>
        <pc:cxnChg chg="add mod">
          <ac:chgData name="Grady Kurpasi" userId="5a91dfeba158c9e9" providerId="LiveId" clId="{60A1BF8C-FB03-4945-B9EC-64AE7D86DB53}" dt="2021-04-10T01:37:58.115" v="7209" actId="1076"/>
          <ac:cxnSpMkLst>
            <pc:docMk/>
            <pc:sldMk cId="620486794" sldId="302"/>
            <ac:cxnSpMk id="94" creationId="{BA96CF21-C2EA-4295-9786-59FC51FBAE15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5" creationId="{D54357BE-85B8-4FC5-8DB3-BCC139DD0279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8" creationId="{10DE70CA-4507-4BE5-B9E8-424F4DB8D805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9" creationId="{61B6BB38-67E7-4AF7-B93B-91AB3D7D1006}"/>
          </ac:cxnSpMkLst>
        </pc:cxnChg>
        <pc:cxnChg chg="add mod">
          <ac:chgData name="Grady Kurpasi" userId="5a91dfeba158c9e9" providerId="LiveId" clId="{60A1BF8C-FB03-4945-B9EC-64AE7D86DB53}" dt="2021-04-10T01:37:41.902" v="7207" actId="14100"/>
          <ac:cxnSpMkLst>
            <pc:docMk/>
            <pc:sldMk cId="620486794" sldId="302"/>
            <ac:cxnSpMk id="100" creationId="{904F4C47-22C6-4D53-B44D-03B33CEA1C5E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107" creationId="{83BAF88C-E657-4C8F-931F-092573B58199}"/>
          </ac:cxnSpMkLst>
        </pc:cxnChg>
        <pc:cxnChg chg="add del mod">
          <ac:chgData name="Grady Kurpasi" userId="5a91dfeba158c9e9" providerId="LiveId" clId="{60A1BF8C-FB03-4945-B9EC-64AE7D86DB53}" dt="2021-04-10T01:30:28.847" v="7101" actId="478"/>
          <ac:cxnSpMkLst>
            <pc:docMk/>
            <pc:sldMk cId="620486794" sldId="302"/>
            <ac:cxnSpMk id="110" creationId="{5E8BCDC8-2E3E-4844-9AF8-02F422446014}"/>
          </ac:cxnSpMkLst>
        </pc:cxnChg>
        <pc:cxnChg chg="add del mod">
          <ac:chgData name="Grady Kurpasi" userId="5a91dfeba158c9e9" providerId="LiveId" clId="{60A1BF8C-FB03-4945-B9EC-64AE7D86DB53}" dt="2021-04-09T02:07:38.903" v="6079" actId="478"/>
          <ac:cxnSpMkLst>
            <pc:docMk/>
            <pc:sldMk cId="620486794" sldId="302"/>
            <ac:cxnSpMk id="111" creationId="{ECD0B284-2012-4027-848D-A207586E2C7C}"/>
          </ac:cxnSpMkLst>
        </pc:cxnChg>
        <pc:cxnChg chg="add mod">
          <ac:chgData name="Grady Kurpasi" userId="5a91dfeba158c9e9" providerId="LiveId" clId="{60A1BF8C-FB03-4945-B9EC-64AE7D86DB53}" dt="2021-04-10T01:40:14.759" v="7477" actId="1035"/>
          <ac:cxnSpMkLst>
            <pc:docMk/>
            <pc:sldMk cId="620486794" sldId="302"/>
            <ac:cxnSpMk id="112" creationId="{B725E9DB-9FB7-40FC-B504-BD1E72DD160C}"/>
          </ac:cxnSpMkLst>
        </pc:cxnChg>
        <pc:cxnChg chg="add mod">
          <ac:chgData name="Grady Kurpasi" userId="5a91dfeba158c9e9" providerId="LiveId" clId="{60A1BF8C-FB03-4945-B9EC-64AE7D86DB53}" dt="2021-04-10T01:40:14.759" v="7477" actId="1035"/>
          <ac:cxnSpMkLst>
            <pc:docMk/>
            <pc:sldMk cId="620486794" sldId="302"/>
            <ac:cxnSpMk id="113" creationId="{214657C6-9C9F-48BF-815B-EDFE2F722B08}"/>
          </ac:cxnSpMkLst>
        </pc:cxnChg>
        <pc:cxnChg chg="add del mod">
          <ac:chgData name="Grady Kurpasi" userId="5a91dfeba158c9e9" providerId="LiveId" clId="{60A1BF8C-FB03-4945-B9EC-64AE7D86DB53}" dt="2021-04-10T01:35:20.116" v="7152" actId="14100"/>
          <ac:cxnSpMkLst>
            <pc:docMk/>
            <pc:sldMk cId="620486794" sldId="302"/>
            <ac:cxnSpMk id="114" creationId="{494B36E0-432B-4F61-BCF0-2CA4DF0F7FEE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120" creationId="{F2009193-AB63-4DA2-AC32-9215B261FEFF}"/>
          </ac:cxnSpMkLst>
        </pc:cxnChg>
        <pc:cxnChg chg="add del mod">
          <ac:chgData name="Grady Kurpasi" userId="5a91dfeba158c9e9" providerId="LiveId" clId="{60A1BF8C-FB03-4945-B9EC-64AE7D86DB53}" dt="2021-04-09T02:09:23.377" v="6198" actId="478"/>
          <ac:cxnSpMkLst>
            <pc:docMk/>
            <pc:sldMk cId="620486794" sldId="302"/>
            <ac:cxnSpMk id="126" creationId="{9B133540-5692-4D50-95B2-BCDAC199068B}"/>
          </ac:cxnSpMkLst>
        </pc:cxnChg>
        <pc:cxnChg chg="add del mod">
          <ac:chgData name="Grady Kurpasi" userId="5a91dfeba158c9e9" providerId="LiveId" clId="{60A1BF8C-FB03-4945-B9EC-64AE7D86DB53}" dt="2021-04-09T02:09:38.329" v="6202" actId="478"/>
          <ac:cxnSpMkLst>
            <pc:docMk/>
            <pc:sldMk cId="620486794" sldId="302"/>
            <ac:cxnSpMk id="127" creationId="{879F754E-F586-475E-85B5-A6DD1F4CFF52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130" creationId="{28C3233B-0690-446E-9C6D-5F6D637640C6}"/>
          </ac:cxnSpMkLst>
        </pc:cxnChg>
        <pc:cxnChg chg="add del mod">
          <ac:chgData name="Grady Kurpasi" userId="5a91dfeba158c9e9" providerId="LiveId" clId="{60A1BF8C-FB03-4945-B9EC-64AE7D86DB53}" dt="2021-04-09T02:13:38.635" v="6464" actId="478"/>
          <ac:cxnSpMkLst>
            <pc:docMk/>
            <pc:sldMk cId="620486794" sldId="302"/>
            <ac:cxnSpMk id="133" creationId="{A9468405-D59B-468E-A143-2FD9E3DBCA88}"/>
          </ac:cxnSpMkLst>
        </pc:cxnChg>
        <pc:cxnChg chg="add mod">
          <ac:chgData name="Grady Kurpasi" userId="5a91dfeba158c9e9" providerId="LiveId" clId="{60A1BF8C-FB03-4945-B9EC-64AE7D86DB53}" dt="2021-04-10T01:36:29.490" v="7196" actId="1038"/>
          <ac:cxnSpMkLst>
            <pc:docMk/>
            <pc:sldMk cId="620486794" sldId="302"/>
            <ac:cxnSpMk id="143" creationId="{E5C57E48-F526-4FAD-BFD2-0E35A2C40893}"/>
          </ac:cxnSpMkLst>
        </pc:cxnChg>
        <pc:cxnChg chg="add mod">
          <ac:chgData name="Grady Kurpasi" userId="5a91dfeba158c9e9" providerId="LiveId" clId="{60A1BF8C-FB03-4945-B9EC-64AE7D86DB53}" dt="2021-04-10T01:40:03.387" v="7357" actId="1076"/>
          <ac:cxnSpMkLst>
            <pc:docMk/>
            <pc:sldMk cId="620486794" sldId="302"/>
            <ac:cxnSpMk id="150" creationId="{24D3A19E-1D5E-4A6C-9702-F47781BD4A1E}"/>
          </ac:cxnSpMkLst>
        </pc:cxnChg>
        <pc:cxnChg chg="add mod">
          <ac:chgData name="Grady Kurpasi" userId="5a91dfeba158c9e9" providerId="LiveId" clId="{60A1BF8C-FB03-4945-B9EC-64AE7D86DB53}" dt="2021-04-10T01:40:03.387" v="7357" actId="1076"/>
          <ac:cxnSpMkLst>
            <pc:docMk/>
            <pc:sldMk cId="620486794" sldId="302"/>
            <ac:cxnSpMk id="151" creationId="{325F5FC9-8682-4F90-9BEA-9BC9C8DA30D7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208" creationId="{F48895C5-36F3-4441-95FF-FC2EB4524C24}"/>
          </ac:cxnSpMkLst>
        </pc:cxnChg>
        <pc:cxnChg chg="add del mod">
          <ac:chgData name="Grady Kurpasi" userId="5a91dfeba158c9e9" providerId="LiveId" clId="{60A1BF8C-FB03-4945-B9EC-64AE7D86DB53}" dt="2021-04-10T01:39:46.683" v="7352" actId="478"/>
          <ac:cxnSpMkLst>
            <pc:docMk/>
            <pc:sldMk cId="620486794" sldId="302"/>
            <ac:cxnSpMk id="213" creationId="{3B9D8DB0-A1E6-4AFE-B3E3-E9E6AB770CF3}"/>
          </ac:cxnSpMkLst>
        </pc:cxnChg>
        <pc:cxnChg chg="add del mod">
          <ac:chgData name="Grady Kurpasi" userId="5a91dfeba158c9e9" providerId="LiveId" clId="{60A1BF8C-FB03-4945-B9EC-64AE7D86DB53}" dt="2021-04-10T01:39:48.512" v="7354" actId="478"/>
          <ac:cxnSpMkLst>
            <pc:docMk/>
            <pc:sldMk cId="620486794" sldId="302"/>
            <ac:cxnSpMk id="214" creationId="{7E06BB7B-B946-4031-AF8E-04E294926E68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215" creationId="{B639F005-8281-435B-A8CC-02C5B8F78025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217" creationId="{0436FDF1-626E-493A-B068-571CD8A0AA3B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220" creationId="{1D931DF1-1B86-4F04-AABB-AE30D301E14A}"/>
          </ac:cxnSpMkLst>
        </pc:cxnChg>
      </pc:sldChg>
      <pc:sldChg chg="add del">
        <pc:chgData name="Grady Kurpasi" userId="5a91dfeba158c9e9" providerId="LiveId" clId="{60A1BF8C-FB03-4945-B9EC-64AE7D86DB53}" dt="2021-04-09T02:30:05.701" v="6620" actId="2890"/>
        <pc:sldMkLst>
          <pc:docMk/>
          <pc:sldMk cId="204488446" sldId="303"/>
        </pc:sldMkLst>
      </pc:sldChg>
      <pc:sldChg chg="addSp delSp modSp add mod ord">
        <pc:chgData name="Grady Kurpasi" userId="5a91dfeba158c9e9" providerId="LiveId" clId="{60A1BF8C-FB03-4945-B9EC-64AE7D86DB53}" dt="2021-04-10T01:50:25.097" v="7917" actId="478"/>
        <pc:sldMkLst>
          <pc:docMk/>
          <pc:sldMk cId="329106148" sldId="303"/>
        </pc:sldMkLst>
        <pc:spChg chg="mod">
          <ac:chgData name="Grady Kurpasi" userId="5a91dfeba158c9e9" providerId="LiveId" clId="{60A1BF8C-FB03-4945-B9EC-64AE7D86DB53}" dt="2021-04-10T01:44:30.947" v="7617" actId="20577"/>
          <ac:spMkLst>
            <pc:docMk/>
            <pc:sldMk cId="329106148" sldId="303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51" creationId="{522CF0B1-6301-40C3-B59A-905222F11A40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52" creationId="{BC48F934-7BE9-4B9C-8591-9E7E48C2EAFE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58" creationId="{B8AF5874-FFFF-41F5-9660-FE8846BC9649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1" creationId="{6D22DD0D-B9B3-4CCD-B0BC-9353612622DC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2" creationId="{F71354C4-7147-4EBF-9E87-83EEE33965B3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3" creationId="{4FF6758C-5CD6-4475-8588-FE0641C3D533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8" creationId="{5E112A8F-81B8-4814-8CBA-570A23CFEEE3}"/>
          </ac:spMkLst>
        </pc:spChg>
        <pc:spChg chg="add mod">
          <ac:chgData name="Grady Kurpasi" userId="5a91dfeba158c9e9" providerId="LiveId" clId="{60A1BF8C-FB03-4945-B9EC-64AE7D86DB53}" dt="2021-04-10T01:43:34.672" v="7580" actId="1037"/>
          <ac:spMkLst>
            <pc:docMk/>
            <pc:sldMk cId="329106148" sldId="303"/>
            <ac:spMk id="70" creationId="{672BECEF-430E-4276-81BA-66AB2AA67FA4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72" creationId="{C8592A14-3FE2-49E3-BCCE-FEB7705F7ED2}"/>
          </ac:spMkLst>
        </pc:spChg>
        <pc:spChg chg="add mod">
          <ac:chgData name="Grady Kurpasi" userId="5a91dfeba158c9e9" providerId="LiveId" clId="{60A1BF8C-FB03-4945-B9EC-64AE7D86DB53}" dt="2021-04-10T01:44:13.805" v="7597" actId="20577"/>
          <ac:spMkLst>
            <pc:docMk/>
            <pc:sldMk cId="329106148" sldId="303"/>
            <ac:spMk id="73" creationId="{E7DB5399-5B9C-4369-AD29-D2F0410A4877}"/>
          </ac:spMkLst>
        </pc:spChg>
        <pc:spChg chg="add del mod">
          <ac:chgData name="Grady Kurpasi" userId="5a91dfeba158c9e9" providerId="LiveId" clId="{60A1BF8C-FB03-4945-B9EC-64AE7D86DB53}" dt="2021-04-10T01:50:17.617" v="7913" actId="478"/>
          <ac:spMkLst>
            <pc:docMk/>
            <pc:sldMk cId="329106148" sldId="303"/>
            <ac:spMk id="74" creationId="{FED1EA56-FAAC-443D-8E08-C9168E4E11DC}"/>
          </ac:spMkLst>
        </pc:spChg>
        <pc:spChg chg="add del mod">
          <ac:chgData name="Grady Kurpasi" userId="5a91dfeba158c9e9" providerId="LiveId" clId="{60A1BF8C-FB03-4945-B9EC-64AE7D86DB53}" dt="2021-04-10T01:50:20.182" v="7915" actId="478"/>
          <ac:spMkLst>
            <pc:docMk/>
            <pc:sldMk cId="329106148" sldId="303"/>
            <ac:spMk id="75" creationId="{ADAEAD4F-4C7F-4725-94B5-50C8A5B631CE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76" creationId="{554E6916-16C7-448C-B397-63CF6CA0C546}"/>
          </ac:spMkLst>
        </pc:spChg>
        <pc:spChg chg="add mod">
          <ac:chgData name="Grady Kurpasi" userId="5a91dfeba158c9e9" providerId="LiveId" clId="{60A1BF8C-FB03-4945-B9EC-64AE7D86DB53}" dt="2021-04-10T01:50:21.534" v="7916"/>
          <ac:spMkLst>
            <pc:docMk/>
            <pc:sldMk cId="329106148" sldId="303"/>
            <ac:spMk id="78" creationId="{3117484A-328D-46B6-8441-104C9B3D0BF0}"/>
          </ac:spMkLst>
        </pc:spChg>
        <pc:spChg chg="add mod">
          <ac:chgData name="Grady Kurpasi" userId="5a91dfeba158c9e9" providerId="LiveId" clId="{60A1BF8C-FB03-4945-B9EC-64AE7D86DB53}" dt="2021-04-10T01:50:21.534" v="7916"/>
          <ac:spMkLst>
            <pc:docMk/>
            <pc:sldMk cId="329106148" sldId="303"/>
            <ac:spMk id="79" creationId="{5C5A8077-D4F8-460B-A476-D53F437CDB97}"/>
          </ac:spMkLst>
        </pc:spChg>
        <pc:spChg chg="add del mod">
          <ac:chgData name="Grady Kurpasi" userId="5a91dfeba158c9e9" providerId="LiveId" clId="{60A1BF8C-FB03-4945-B9EC-64AE7D86DB53}" dt="2021-04-10T01:50:25.097" v="7917" actId="478"/>
          <ac:spMkLst>
            <pc:docMk/>
            <pc:sldMk cId="329106148" sldId="303"/>
            <ac:spMk id="80" creationId="{3695148B-C7C3-4526-AADE-DB27BA3C2DD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83" creationId="{471E3F77-1AD8-4667-B7ED-1268CCA9FE90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86" creationId="{6E28227E-C9DB-44CB-9632-4342085F50FC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88" creationId="{921C9DCA-3453-4764-BDD4-9CDC389079F4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99" creationId="{DC0CC758-9EA9-4FE5-AA9F-CECF0F2CA895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11" creationId="{65F7617F-037A-455D-BDAF-7B1175631E45}"/>
          </ac:spMkLst>
        </pc:spChg>
        <pc:spChg chg="del">
          <ac:chgData name="Grady Kurpasi" userId="5a91dfeba158c9e9" providerId="LiveId" clId="{60A1BF8C-FB03-4945-B9EC-64AE7D86DB53}" dt="2021-04-10T01:42:04.608" v="7494" actId="478"/>
          <ac:spMkLst>
            <pc:docMk/>
            <pc:sldMk cId="329106148" sldId="303"/>
            <ac:spMk id="115" creationId="{B764A7FD-C28C-47AF-AAAD-0D3E5D22708B}"/>
          </ac:spMkLst>
        </pc:spChg>
        <pc:spChg chg="del mod">
          <ac:chgData name="Grady Kurpasi" userId="5a91dfeba158c9e9" providerId="LiveId" clId="{60A1BF8C-FB03-4945-B9EC-64AE7D86DB53}" dt="2021-04-10T01:42:09.193" v="7496" actId="478"/>
          <ac:spMkLst>
            <pc:docMk/>
            <pc:sldMk cId="329106148" sldId="303"/>
            <ac:spMk id="116" creationId="{D540CF78-7CCF-44A0-9D98-4DF6F527D923}"/>
          </ac:spMkLst>
        </pc:spChg>
        <pc:spChg chg="del mod">
          <ac:chgData name="Grady Kurpasi" userId="5a91dfeba158c9e9" providerId="LiveId" clId="{60A1BF8C-FB03-4945-B9EC-64AE7D86DB53}" dt="2021-04-10T01:44:05.085" v="7585" actId="478"/>
          <ac:spMkLst>
            <pc:docMk/>
            <pc:sldMk cId="329106148" sldId="303"/>
            <ac:spMk id="119" creationId="{1134864B-9C2F-4F4D-8E28-53EDE4271CD2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23" creationId="{C0AEDB5F-D2F3-467F-9A9D-28FF18CF366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25" creationId="{80374009-614F-46EC-9EE4-B95DD316DCD7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31" creationId="{242C0489-84C7-44F0-A076-B18D16A585A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32" creationId="{68464BAF-086C-4F67-9485-9B4CC7931547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34" creationId="{77C8E946-8208-4DBC-8052-9796B2D4392A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49" creationId="{850EA63E-CF15-49DB-86EF-96B469906855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1" creationId="{1D154729-5071-4988-96C8-7DE33A8D7CE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6" creationId="{05B3E657-5A29-46F1-89BD-7E9CC0082C66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8" creationId="{8BEFD8B6-1C4F-475D-9649-510EDF73F980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9" creationId="{8D2E96EC-C843-4F43-AD0F-2FD11A98A96B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26" creationId="{F97FA837-0F95-4D90-9518-032D8C4E7C37}"/>
          </ac:spMkLst>
        </pc:sp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87" creationId="{A0C5B86B-26CC-4E9D-A75A-A25ACA998423}"/>
          </ac:picMkLst>
        </pc:pic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221" creationId="{DE66F246-DE7A-4065-9471-792ED86DCF87}"/>
          </ac:picMkLst>
        </pc:pic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222" creationId="{AD2C6355-EBE8-4ABC-B6A2-1E204A589D94}"/>
          </ac:picMkLst>
        </pc:pic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223" creationId="{D213CC36-14A0-4AAF-9BD3-1B653C9B4454}"/>
          </ac:picMkLst>
        </pc:pic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11" creationId="{E11FE57E-CEE3-4D71-A924-CD2042BBD699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3" creationId="{BB08ADBD-CA0C-4D05-9815-3D545D2F4DA3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4" creationId="{06677655-506A-4F78-83C3-7026078BE2E7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5" creationId="{A31AD689-DD2E-45C3-ABB6-CBC14DC461E2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6" creationId="{AA0171BE-B350-460F-824C-E79330228EAB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0" creationId="{F7AA2FBB-66D9-4A7A-B662-40A7B0901F8C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4" creationId="{270D093A-CDE6-4BFE-AB22-236B81E52F39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5" creationId="{599BB6EA-4896-4E9E-8ED5-49D5B9EC416C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6" creationId="{2F60B7AB-1165-4591-8972-70FF4FAED17D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7" creationId="{98B176CD-9A90-4222-ABB1-B065C2D78269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71" creationId="{F785ABAF-5745-406F-9EBE-678C364087A2}"/>
          </ac:cxnSpMkLst>
        </pc:cxnChg>
        <pc:cxnChg chg="del mod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92" creationId="{D0D8FEE1-0EF3-416D-B822-0AE1CF064409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94" creationId="{BA96CF21-C2EA-4295-9786-59FC51FBAE15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100" creationId="{904F4C47-22C6-4D53-B44D-03B33CEA1C5E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12" creationId="{B725E9DB-9FB7-40FC-B504-BD1E72DD160C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13" creationId="{214657C6-9C9F-48BF-815B-EDFE2F722B08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20" creationId="{F2009193-AB63-4DA2-AC32-9215B261FEFF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30" creationId="{28C3233B-0690-446E-9C6D-5F6D637640C6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143" creationId="{E5C57E48-F526-4FAD-BFD2-0E35A2C40893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50" creationId="{24D3A19E-1D5E-4A6C-9702-F47781BD4A1E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51" creationId="{325F5FC9-8682-4F90-9BEA-9BC9C8DA30D7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215" creationId="{B639F005-8281-435B-A8CC-02C5B8F78025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217" creationId="{0436FDF1-626E-493A-B068-571CD8A0AA3B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220" creationId="{1D931DF1-1B86-4F04-AABB-AE30D301E14A}"/>
          </ac:cxnSpMkLst>
        </pc:cxnChg>
      </pc:sldChg>
      <pc:sldChg chg="addSp delSp modSp add mod">
        <pc:chgData name="Grady Kurpasi" userId="5a91dfeba158c9e9" providerId="LiveId" clId="{60A1BF8C-FB03-4945-B9EC-64AE7D86DB53}" dt="2021-04-10T01:59:04.977" v="7939"/>
        <pc:sldMkLst>
          <pc:docMk/>
          <pc:sldMk cId="2658235784" sldId="304"/>
        </pc:sldMkLst>
        <pc:spChg chg="mod">
          <ac:chgData name="Grady Kurpasi" userId="5a91dfeba158c9e9" providerId="LiveId" clId="{60A1BF8C-FB03-4945-B9EC-64AE7D86DB53}" dt="2021-04-10T01:46:48.317" v="7844" actId="1036"/>
          <ac:spMkLst>
            <pc:docMk/>
            <pc:sldMk cId="2658235784" sldId="304"/>
            <ac:spMk id="62" creationId="{F71354C4-7147-4EBF-9E87-83EEE33965B3}"/>
          </ac:spMkLst>
        </pc:spChg>
        <pc:spChg chg="add mod">
          <ac:chgData name="Grady Kurpasi" userId="5a91dfeba158c9e9" providerId="LiveId" clId="{60A1BF8C-FB03-4945-B9EC-64AE7D86DB53}" dt="2021-04-10T01:49:06.581" v="7871" actId="120"/>
          <ac:spMkLst>
            <pc:docMk/>
            <pc:sldMk cId="2658235784" sldId="304"/>
            <ac:spMk id="70" creationId="{B332D291-FFD6-4D8F-B407-91D231AA679E}"/>
          </ac:spMkLst>
        </pc:spChg>
        <pc:spChg chg="add mod">
          <ac:chgData name="Grady Kurpasi" userId="5a91dfeba158c9e9" providerId="LiveId" clId="{60A1BF8C-FB03-4945-B9EC-64AE7D86DB53}" dt="2021-04-10T01:49:03.348" v="7870" actId="120"/>
          <ac:spMkLst>
            <pc:docMk/>
            <pc:sldMk cId="2658235784" sldId="304"/>
            <ac:spMk id="73" creationId="{C00985FE-8D1D-4224-BF93-D9EB45B73835}"/>
          </ac:spMkLst>
        </pc:spChg>
        <pc:spChg chg="add mod">
          <ac:chgData name="Grady Kurpasi" userId="5a91dfeba158c9e9" providerId="LiveId" clId="{60A1BF8C-FB03-4945-B9EC-64AE7D86DB53}" dt="2021-04-10T01:49:14.155" v="7873" actId="120"/>
          <ac:spMkLst>
            <pc:docMk/>
            <pc:sldMk cId="2658235784" sldId="304"/>
            <ac:spMk id="74" creationId="{958575A2-02D2-404C-AFEB-0A6E0E52D7CA}"/>
          </ac:spMkLst>
        </pc:spChg>
        <pc:spChg chg="add mod">
          <ac:chgData name="Grady Kurpasi" userId="5a91dfeba158c9e9" providerId="LiveId" clId="{60A1BF8C-FB03-4945-B9EC-64AE7D86DB53}" dt="2021-04-10T01:49:09.897" v="7872" actId="120"/>
          <ac:spMkLst>
            <pc:docMk/>
            <pc:sldMk cId="2658235784" sldId="304"/>
            <ac:spMk id="75" creationId="{149AB914-666B-418C-B42C-0FBADD8B4A20}"/>
          </ac:spMkLst>
        </pc:spChg>
        <pc:spChg chg="add del mod">
          <ac:chgData name="Grady Kurpasi" userId="5a91dfeba158c9e9" providerId="LiveId" clId="{60A1BF8C-FB03-4945-B9EC-64AE7D86DB53}" dt="2021-04-10T01:59:03.758" v="7938" actId="478"/>
          <ac:spMkLst>
            <pc:docMk/>
            <pc:sldMk cId="2658235784" sldId="304"/>
            <ac:spMk id="78" creationId="{8D0F1F10-9159-4981-B023-80FB4F8EB8FD}"/>
          </ac:spMkLst>
        </pc:spChg>
        <pc:spChg chg="add mod">
          <ac:chgData name="Grady Kurpasi" userId="5a91dfeba158c9e9" providerId="LiveId" clId="{60A1BF8C-FB03-4945-B9EC-64AE7D86DB53}" dt="2021-04-10T01:48:52.260" v="7865" actId="120"/>
          <ac:spMkLst>
            <pc:docMk/>
            <pc:sldMk cId="2658235784" sldId="304"/>
            <ac:spMk id="79" creationId="{B26ECAB8-888D-4C80-A408-A6EC82219DB2}"/>
          </ac:spMkLst>
        </pc:spChg>
        <pc:spChg chg="add mod">
          <ac:chgData name="Grady Kurpasi" userId="5a91dfeba158c9e9" providerId="LiveId" clId="{60A1BF8C-FB03-4945-B9EC-64AE7D86DB53}" dt="2021-04-10T01:49:27.676" v="7889" actId="1038"/>
          <ac:spMkLst>
            <pc:docMk/>
            <pc:sldMk cId="2658235784" sldId="304"/>
            <ac:spMk id="80" creationId="{3CFADC88-BFF2-4BDF-819E-B6C355100858}"/>
          </ac:spMkLst>
        </pc:spChg>
        <pc:spChg chg="add mod">
          <ac:chgData name="Grady Kurpasi" userId="5a91dfeba158c9e9" providerId="LiveId" clId="{60A1BF8C-FB03-4945-B9EC-64AE7D86DB53}" dt="2021-04-10T01:49:37.264" v="7910" actId="1037"/>
          <ac:spMkLst>
            <pc:docMk/>
            <pc:sldMk cId="2658235784" sldId="304"/>
            <ac:spMk id="81" creationId="{C011D13B-B5A8-46E1-84EE-32291591DEDA}"/>
          </ac:spMkLst>
        </pc:spChg>
        <pc:spChg chg="add mod">
          <ac:chgData name="Grady Kurpasi" userId="5a91dfeba158c9e9" providerId="LiveId" clId="{60A1BF8C-FB03-4945-B9EC-64AE7D86DB53}" dt="2021-04-10T01:59:04.977" v="7939"/>
          <ac:spMkLst>
            <pc:docMk/>
            <pc:sldMk cId="2658235784" sldId="304"/>
            <ac:spMk id="82" creationId="{FB7E4C68-D546-4095-9724-7EDD454BFBED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11" creationId="{65F7617F-037A-455D-BDAF-7B1175631E45}"/>
          </ac:spMkLst>
        </pc:spChg>
        <pc:spChg chg="mod">
          <ac:chgData name="Grady Kurpasi" userId="5a91dfeba158c9e9" providerId="LiveId" clId="{60A1BF8C-FB03-4945-B9EC-64AE7D86DB53}" dt="2021-04-10T01:48:59.591" v="7868" actId="120"/>
          <ac:spMkLst>
            <pc:docMk/>
            <pc:sldMk cId="2658235784" sldId="304"/>
            <ac:spMk id="115" creationId="{B764A7FD-C28C-47AF-AAAD-0D3E5D22708B}"/>
          </ac:spMkLst>
        </pc:spChg>
        <pc:spChg chg="mod">
          <ac:chgData name="Grady Kurpasi" userId="5a91dfeba158c9e9" providerId="LiveId" clId="{60A1BF8C-FB03-4945-B9EC-64AE7D86DB53}" dt="2021-04-10T01:48:56.822" v="7866" actId="120"/>
          <ac:spMkLst>
            <pc:docMk/>
            <pc:sldMk cId="2658235784" sldId="304"/>
            <ac:spMk id="116" creationId="{D540CF78-7CCF-44A0-9D98-4DF6F527D923}"/>
          </ac:spMkLst>
        </pc:spChg>
        <pc:spChg chg="add del">
          <ac:chgData name="Grady Kurpasi" userId="5a91dfeba158c9e9" providerId="LiveId" clId="{60A1BF8C-FB03-4945-B9EC-64AE7D86DB53}" dt="2021-04-10T01:58:25.680" v="7920" actId="478"/>
          <ac:spMkLst>
            <pc:docMk/>
            <pc:sldMk cId="2658235784" sldId="304"/>
            <ac:spMk id="123" creationId="{C0AEDB5F-D2F3-467F-9A9D-28FF18CF366E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25" creationId="{80374009-614F-46EC-9EE4-B95DD316DCD7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31" creationId="{242C0489-84C7-44F0-A076-B18D16A585AE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32" creationId="{68464BAF-086C-4F67-9485-9B4CC7931547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34" creationId="{77C8E946-8208-4DBC-8052-9796B2D4392A}"/>
          </ac:spMkLst>
        </pc:spChg>
        <pc:spChg chg="add del">
          <ac:chgData name="Grady Kurpasi" userId="5a91dfeba158c9e9" providerId="LiveId" clId="{60A1BF8C-FB03-4945-B9EC-64AE7D86DB53}" dt="2021-04-10T01:58:40.459" v="7923" actId="478"/>
          <ac:spMkLst>
            <pc:docMk/>
            <pc:sldMk cId="2658235784" sldId="304"/>
            <ac:spMk id="149" creationId="{850EA63E-CF15-49DB-86EF-96B469906855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1" creationId="{1D154729-5071-4988-96C8-7DE33A8D7CEE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6" creationId="{05B3E657-5A29-46F1-89BD-7E9CC0082C66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8" creationId="{8BEFD8B6-1C4F-475D-9649-510EDF73F980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9" creationId="{8D2E96EC-C843-4F43-AD0F-2FD11A98A96B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26" creationId="{F97FA837-0F95-4D90-9518-032D8C4E7C37}"/>
          </ac:spMkLst>
        </pc:sp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87" creationId="{A0C5B86B-26CC-4E9D-A75A-A25ACA998423}"/>
          </ac:picMkLst>
        </pc:pic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221" creationId="{DE66F246-DE7A-4065-9471-792ED86DCF87}"/>
          </ac:picMkLst>
        </pc:pic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222" creationId="{AD2C6355-EBE8-4ABC-B6A2-1E204A589D94}"/>
          </ac:picMkLst>
        </pc:pic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223" creationId="{D213CC36-14A0-4AAF-9BD3-1B653C9B4454}"/>
          </ac:picMkLst>
        </pc:pic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112" creationId="{B725E9DB-9FB7-40FC-B504-BD1E72DD160C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113" creationId="{214657C6-9C9F-48BF-815B-EDFE2F722B08}"/>
          </ac:cxnSpMkLst>
        </pc:cxnChg>
        <pc:cxnChg chg="add del">
          <ac:chgData name="Grady Kurpasi" userId="5a91dfeba158c9e9" providerId="LiveId" clId="{60A1BF8C-FB03-4945-B9EC-64AE7D86DB53}" dt="2021-04-10T01:58:25.680" v="7920" actId="478"/>
          <ac:cxnSpMkLst>
            <pc:docMk/>
            <pc:sldMk cId="2658235784" sldId="304"/>
            <ac:cxnSpMk id="120" creationId="{F2009193-AB63-4DA2-AC32-9215B261FEFF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130" creationId="{28C3233B-0690-446E-9C6D-5F6D637640C6}"/>
          </ac:cxnSpMkLst>
        </pc:cxnChg>
        <pc:cxnChg chg="add del">
          <ac:chgData name="Grady Kurpasi" userId="5a91dfeba158c9e9" providerId="LiveId" clId="{60A1BF8C-FB03-4945-B9EC-64AE7D86DB53}" dt="2021-04-10T01:58:40.459" v="7923" actId="478"/>
          <ac:cxnSpMkLst>
            <pc:docMk/>
            <pc:sldMk cId="2658235784" sldId="304"/>
            <ac:cxnSpMk id="150" creationId="{24D3A19E-1D5E-4A6C-9702-F47781BD4A1E}"/>
          </ac:cxnSpMkLst>
        </pc:cxnChg>
        <pc:cxnChg chg="add del">
          <ac:chgData name="Grady Kurpasi" userId="5a91dfeba158c9e9" providerId="LiveId" clId="{60A1BF8C-FB03-4945-B9EC-64AE7D86DB53}" dt="2021-04-10T01:58:37.793" v="7922" actId="478"/>
          <ac:cxnSpMkLst>
            <pc:docMk/>
            <pc:sldMk cId="2658235784" sldId="304"/>
            <ac:cxnSpMk id="151" creationId="{325F5FC9-8682-4F90-9BEA-9BC9C8DA30D7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215" creationId="{B639F005-8281-435B-A8CC-02C5B8F78025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217" creationId="{0436FDF1-626E-493A-B068-571CD8A0AA3B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220" creationId="{1D931DF1-1B86-4F04-AABB-AE30D301E14A}"/>
          </ac:cxnSpMkLst>
        </pc:cxnChg>
      </pc:sldChg>
      <pc:sldChg chg="addSp delSp modSp add mod">
        <pc:chgData name="Grady Kurpasi" userId="5a91dfeba158c9e9" providerId="LiveId" clId="{60A1BF8C-FB03-4945-B9EC-64AE7D86DB53}" dt="2021-04-10T02:21:41.067" v="8114"/>
        <pc:sldMkLst>
          <pc:docMk/>
          <pc:sldMk cId="3085919158" sldId="305"/>
        </pc:sldMkLst>
        <pc:spChg chg="mod">
          <ac:chgData name="Grady Kurpasi" userId="5a91dfeba158c9e9" providerId="LiveId" clId="{60A1BF8C-FB03-4945-B9EC-64AE7D86DB53}" dt="2021-04-10T01:58:56.519" v="7937" actId="1037"/>
          <ac:spMkLst>
            <pc:docMk/>
            <pc:sldMk cId="3085919158" sldId="305"/>
            <ac:spMk id="78" creationId="{8D0F1F10-9159-4981-B023-80FB4F8EB8FD}"/>
          </ac:spMkLst>
        </pc:spChg>
        <pc:spChg chg="add mod">
          <ac:chgData name="Grady Kurpasi" userId="5a91dfeba158c9e9" providerId="LiveId" clId="{60A1BF8C-FB03-4945-B9EC-64AE7D86DB53}" dt="2021-04-10T02:21:41.067" v="8114"/>
          <ac:spMkLst>
            <pc:docMk/>
            <pc:sldMk cId="3085919158" sldId="305"/>
            <ac:spMk id="82" creationId="{4C1E5556-9C02-4066-84B2-ABF17A30BDEA}"/>
          </ac:spMkLst>
        </pc:spChg>
        <pc:spChg chg="del mod">
          <ac:chgData name="Grady Kurpasi" userId="5a91dfeba158c9e9" providerId="LiveId" clId="{60A1BF8C-FB03-4945-B9EC-64AE7D86DB53}" dt="2021-04-10T02:09:06.778" v="7942" actId="478"/>
          <ac:spMkLst>
            <pc:docMk/>
            <pc:sldMk cId="3085919158" sldId="305"/>
            <ac:spMk id="226" creationId="{F97FA837-0F95-4D90-9518-032D8C4E7C37}"/>
          </ac:spMkLst>
        </pc:spChg>
      </pc:sldChg>
      <pc:sldChg chg="addSp delSp modSp add mod">
        <pc:chgData name="Grady Kurpasi" userId="5a91dfeba158c9e9" providerId="LiveId" clId="{60A1BF8C-FB03-4945-B9EC-64AE7D86DB53}" dt="2021-04-10T03:44:04.889" v="9072" actId="1035"/>
        <pc:sldMkLst>
          <pc:docMk/>
          <pc:sldMk cId="3293127956" sldId="306"/>
        </pc:sldMkLst>
        <pc:spChg chg="mod">
          <ac:chgData name="Grady Kurpasi" userId="5a91dfeba158c9e9" providerId="LiveId" clId="{60A1BF8C-FB03-4945-B9EC-64AE7D86DB53}" dt="2021-04-10T03:38:50.432" v="8918" actId="20577"/>
          <ac:spMkLst>
            <pc:docMk/>
            <pc:sldMk cId="3293127956" sldId="306"/>
            <ac:spMk id="81" creationId="{C011D13B-B5A8-46E1-84EE-32291591DEDA}"/>
          </ac:spMkLst>
        </pc:spChg>
        <pc:spChg chg="add del mod">
          <ac:chgData name="Grady Kurpasi" userId="5a91dfeba158c9e9" providerId="LiveId" clId="{60A1BF8C-FB03-4945-B9EC-64AE7D86DB53}" dt="2021-04-10T03:22:51.951" v="8484" actId="478"/>
          <ac:spMkLst>
            <pc:docMk/>
            <pc:sldMk cId="3293127956" sldId="306"/>
            <ac:spMk id="82" creationId="{1544309E-B20F-4A65-9A65-CCDC306291EB}"/>
          </ac:spMkLst>
        </pc:spChg>
        <pc:spChg chg="add del mod">
          <ac:chgData name="Grady Kurpasi" userId="5a91dfeba158c9e9" providerId="LiveId" clId="{60A1BF8C-FB03-4945-B9EC-64AE7D86DB53}" dt="2021-04-10T03:22:48.689" v="8483" actId="478"/>
          <ac:spMkLst>
            <pc:docMk/>
            <pc:sldMk cId="3293127956" sldId="306"/>
            <ac:spMk id="85" creationId="{9D4BF056-CF4F-4CF3-9B4B-282E0FE3CD02}"/>
          </ac:spMkLst>
        </pc:spChg>
        <pc:spChg chg="add mod">
          <ac:chgData name="Grady Kurpasi" userId="5a91dfeba158c9e9" providerId="LiveId" clId="{60A1BF8C-FB03-4945-B9EC-64AE7D86DB53}" dt="2021-04-10T03:41:56.333" v="9006" actId="1038"/>
          <ac:spMkLst>
            <pc:docMk/>
            <pc:sldMk cId="3293127956" sldId="306"/>
            <ac:spMk id="96" creationId="{ACB35659-34A9-4059-BAF6-1E5B0DF44E57}"/>
          </ac:spMkLst>
        </pc:spChg>
        <pc:spChg chg="add mod ord">
          <ac:chgData name="Grady Kurpasi" userId="5a91dfeba158c9e9" providerId="LiveId" clId="{60A1BF8C-FB03-4945-B9EC-64AE7D86DB53}" dt="2021-04-10T03:41:39.025" v="8991" actId="20577"/>
          <ac:spMkLst>
            <pc:docMk/>
            <pc:sldMk cId="3293127956" sldId="306"/>
            <ac:spMk id="97" creationId="{646D87D4-EF56-4BFA-A25C-B65012DACA97}"/>
          </ac:spMkLst>
        </pc:spChg>
        <pc:spChg chg="add mod ord">
          <ac:chgData name="Grady Kurpasi" userId="5a91dfeba158c9e9" providerId="LiveId" clId="{60A1BF8C-FB03-4945-B9EC-64AE7D86DB53}" dt="2021-04-10T03:38:16.626" v="8875" actId="167"/>
          <ac:spMkLst>
            <pc:docMk/>
            <pc:sldMk cId="3293127956" sldId="306"/>
            <ac:spMk id="98" creationId="{48FCE4E8-472C-4D7E-89D6-41BB11B7A5AA}"/>
          </ac:spMkLst>
        </pc:spChg>
        <pc:spChg chg="add mod">
          <ac:chgData name="Grady Kurpasi" userId="5a91dfeba158c9e9" providerId="LiveId" clId="{60A1BF8C-FB03-4945-B9EC-64AE7D86DB53}" dt="2021-04-10T03:43:25.025" v="9039" actId="1076"/>
          <ac:spMkLst>
            <pc:docMk/>
            <pc:sldMk cId="3293127956" sldId="306"/>
            <ac:spMk id="101" creationId="{E850F501-CD05-43E2-A7C8-2A9A07208CD5}"/>
          </ac:spMkLst>
        </pc:spChg>
        <pc:spChg chg="mod">
          <ac:chgData name="Grady Kurpasi" userId="5a91dfeba158c9e9" providerId="LiveId" clId="{60A1BF8C-FB03-4945-B9EC-64AE7D86DB53}" dt="2021-04-10T03:42:15.728" v="9031" actId="1038"/>
          <ac:spMkLst>
            <pc:docMk/>
            <pc:sldMk cId="3293127956" sldId="306"/>
            <ac:spMk id="111" creationId="{65F7617F-037A-455D-BDAF-7B1175631E45}"/>
          </ac:spMkLst>
        </pc:spChg>
        <pc:spChg chg="mod">
          <ac:chgData name="Grady Kurpasi" userId="5a91dfeba158c9e9" providerId="LiveId" clId="{60A1BF8C-FB03-4945-B9EC-64AE7D86DB53}" dt="2021-04-10T03:39:10.051" v="8923" actId="20577"/>
          <ac:spMkLst>
            <pc:docMk/>
            <pc:sldMk cId="3293127956" sldId="306"/>
            <ac:spMk id="116" creationId="{D540CF78-7CCF-44A0-9D98-4DF6F527D923}"/>
          </ac:spMkLst>
        </pc:spChg>
        <pc:spChg chg="mod">
          <ac:chgData name="Grady Kurpasi" userId="5a91dfeba158c9e9" providerId="LiveId" clId="{60A1BF8C-FB03-4945-B9EC-64AE7D86DB53}" dt="2021-04-10T03:44:04.889" v="9072" actId="1035"/>
          <ac:spMkLst>
            <pc:docMk/>
            <pc:sldMk cId="3293127956" sldId="306"/>
            <ac:spMk id="123" creationId="{C0AEDB5F-D2F3-467F-9A9D-28FF18CF366E}"/>
          </ac:spMkLst>
        </pc:spChg>
        <pc:spChg chg="mod">
          <ac:chgData name="Grady Kurpasi" userId="5a91dfeba158c9e9" providerId="LiveId" clId="{60A1BF8C-FB03-4945-B9EC-64AE7D86DB53}" dt="2021-04-10T03:37:54.437" v="8871" actId="1037"/>
          <ac:spMkLst>
            <pc:docMk/>
            <pc:sldMk cId="3293127956" sldId="306"/>
            <ac:spMk id="125" creationId="{80374009-614F-46EC-9EE4-B95DD316DCD7}"/>
          </ac:spMkLst>
        </pc:spChg>
        <pc:spChg chg="mod">
          <ac:chgData name="Grady Kurpasi" userId="5a91dfeba158c9e9" providerId="LiveId" clId="{60A1BF8C-FB03-4945-B9EC-64AE7D86DB53}" dt="2021-04-10T03:43:54.951" v="9061" actId="1038"/>
          <ac:spMkLst>
            <pc:docMk/>
            <pc:sldMk cId="3293127956" sldId="306"/>
            <ac:spMk id="131" creationId="{242C0489-84C7-44F0-A076-B18D16A585AE}"/>
          </ac:spMkLst>
        </pc:spChg>
        <pc:spChg chg="mod">
          <ac:chgData name="Grady Kurpasi" userId="5a91dfeba158c9e9" providerId="LiveId" clId="{60A1BF8C-FB03-4945-B9EC-64AE7D86DB53}" dt="2021-04-10T03:41:56.333" v="9006" actId="1038"/>
          <ac:spMkLst>
            <pc:docMk/>
            <pc:sldMk cId="3293127956" sldId="306"/>
            <ac:spMk id="132" creationId="{68464BAF-086C-4F67-9485-9B4CC7931547}"/>
          </ac:spMkLst>
        </pc:spChg>
        <pc:spChg chg="mod">
          <ac:chgData name="Grady Kurpasi" userId="5a91dfeba158c9e9" providerId="LiveId" clId="{60A1BF8C-FB03-4945-B9EC-64AE7D86DB53}" dt="2021-04-10T03:44:00.268" v="9067" actId="1035"/>
          <ac:spMkLst>
            <pc:docMk/>
            <pc:sldMk cId="3293127956" sldId="306"/>
            <ac:spMk id="134" creationId="{77C8E946-8208-4DBC-8052-9796B2D4392A}"/>
          </ac:spMkLst>
        </pc:spChg>
        <pc:spChg chg="mod">
          <ac:chgData name="Grady Kurpasi" userId="5a91dfeba158c9e9" providerId="LiveId" clId="{60A1BF8C-FB03-4945-B9EC-64AE7D86DB53}" dt="2021-04-10T03:38:31.234" v="8911" actId="1037"/>
          <ac:spMkLst>
            <pc:docMk/>
            <pc:sldMk cId="3293127956" sldId="306"/>
            <ac:spMk id="149" creationId="{850EA63E-CF15-49DB-86EF-96B469906855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1" creationId="{1D154729-5071-4988-96C8-7DE33A8D7CEE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6" creationId="{05B3E657-5A29-46F1-89BD-7E9CC0082C66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8" creationId="{8BEFD8B6-1C4F-475D-9649-510EDF73F980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9" creationId="{8D2E96EC-C843-4F43-AD0F-2FD11A98A96B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26" creationId="{F97FA837-0F95-4D90-9518-032D8C4E7C37}"/>
          </ac:spMkLst>
        </pc:spChg>
        <pc:picChg chg="mod">
          <ac:chgData name="Grady Kurpasi" userId="5a91dfeba158c9e9" providerId="LiveId" clId="{60A1BF8C-FB03-4945-B9EC-64AE7D86DB53}" dt="2021-04-10T03:37:54.437" v="8871" actId="1037"/>
          <ac:picMkLst>
            <pc:docMk/>
            <pc:sldMk cId="3293127956" sldId="306"/>
            <ac:picMk id="87" creationId="{A0C5B86B-26CC-4E9D-A75A-A25ACA998423}"/>
          </ac:picMkLst>
        </pc:picChg>
        <pc:picChg chg="del">
          <ac:chgData name="Grady Kurpasi" userId="5a91dfeba158c9e9" providerId="LiveId" clId="{60A1BF8C-FB03-4945-B9EC-64AE7D86DB53}" dt="2021-04-10T03:24:18.864" v="8535" actId="478"/>
          <ac:picMkLst>
            <pc:docMk/>
            <pc:sldMk cId="3293127956" sldId="306"/>
            <ac:picMk id="221" creationId="{DE66F246-DE7A-4065-9471-792ED86DCF87}"/>
          </ac:picMkLst>
        </pc:picChg>
        <pc:picChg chg="del">
          <ac:chgData name="Grady Kurpasi" userId="5a91dfeba158c9e9" providerId="LiveId" clId="{60A1BF8C-FB03-4945-B9EC-64AE7D86DB53}" dt="2021-04-10T03:24:21.335" v="8536" actId="478"/>
          <ac:picMkLst>
            <pc:docMk/>
            <pc:sldMk cId="3293127956" sldId="306"/>
            <ac:picMk id="222" creationId="{AD2C6355-EBE8-4ABC-B6A2-1E204A589D94}"/>
          </ac:picMkLst>
        </pc:picChg>
        <pc:picChg chg="del">
          <ac:chgData name="Grady Kurpasi" userId="5a91dfeba158c9e9" providerId="LiveId" clId="{60A1BF8C-FB03-4945-B9EC-64AE7D86DB53}" dt="2021-04-10T03:24:23.763" v="8537" actId="478"/>
          <ac:picMkLst>
            <pc:docMk/>
            <pc:sldMk cId="3293127956" sldId="306"/>
            <ac:picMk id="223" creationId="{D213CC36-14A0-4AAF-9BD3-1B653C9B4454}"/>
          </ac:picMkLst>
        </pc:picChg>
        <pc:cxnChg chg="add del mod">
          <ac:chgData name="Grady Kurpasi" userId="5a91dfeba158c9e9" providerId="LiveId" clId="{60A1BF8C-FB03-4945-B9EC-64AE7D86DB53}" dt="2021-04-10T03:42:15.728" v="9031" actId="1038"/>
          <ac:cxnSpMkLst>
            <pc:docMk/>
            <pc:sldMk cId="3293127956" sldId="306"/>
            <ac:cxnSpMk id="93" creationId="{8371E984-1CCB-453F-86EC-307FFCD82798}"/>
          </ac:cxnSpMkLst>
        </pc:cxnChg>
        <pc:cxnChg chg="add mod">
          <ac:chgData name="Grady Kurpasi" userId="5a91dfeba158c9e9" providerId="LiveId" clId="{60A1BF8C-FB03-4945-B9EC-64AE7D86DB53}" dt="2021-04-10T03:42:15.728" v="9031" actId="1038"/>
          <ac:cxnSpMkLst>
            <pc:docMk/>
            <pc:sldMk cId="3293127956" sldId="306"/>
            <ac:cxnSpMk id="95" creationId="{43AE14A0-AA92-4590-B14A-5B311284C89C}"/>
          </ac:cxnSpMkLst>
        </pc:cxnChg>
        <pc:cxnChg chg="del">
          <ac:chgData name="Grady Kurpasi" userId="5a91dfeba158c9e9" providerId="LiveId" clId="{60A1BF8C-FB03-4945-B9EC-64AE7D86DB53}" dt="2021-04-10T03:25:44.691" v="8612" actId="478"/>
          <ac:cxnSpMkLst>
            <pc:docMk/>
            <pc:sldMk cId="3293127956" sldId="306"/>
            <ac:cxnSpMk id="112" creationId="{B725E9DB-9FB7-40FC-B504-BD1E72DD160C}"/>
          </ac:cxnSpMkLst>
        </pc:cxnChg>
        <pc:cxnChg chg="del">
          <ac:chgData name="Grady Kurpasi" userId="5a91dfeba158c9e9" providerId="LiveId" clId="{60A1BF8C-FB03-4945-B9EC-64AE7D86DB53}" dt="2021-04-10T03:25:42.133" v="8611" actId="478"/>
          <ac:cxnSpMkLst>
            <pc:docMk/>
            <pc:sldMk cId="3293127956" sldId="306"/>
            <ac:cxnSpMk id="113" creationId="{214657C6-9C9F-48BF-815B-EDFE2F722B08}"/>
          </ac:cxnSpMkLst>
        </pc:cxnChg>
        <pc:cxnChg chg="mod">
          <ac:chgData name="Grady Kurpasi" userId="5a91dfeba158c9e9" providerId="LiveId" clId="{60A1BF8C-FB03-4945-B9EC-64AE7D86DB53}" dt="2021-04-10T03:38:22.070" v="8877" actId="14100"/>
          <ac:cxnSpMkLst>
            <pc:docMk/>
            <pc:sldMk cId="3293127956" sldId="306"/>
            <ac:cxnSpMk id="120" creationId="{F2009193-AB63-4DA2-AC32-9215B261FEFF}"/>
          </ac:cxnSpMkLst>
        </pc:cxnChg>
        <pc:cxnChg chg="mod">
          <ac:chgData name="Grady Kurpasi" userId="5a91dfeba158c9e9" providerId="LiveId" clId="{60A1BF8C-FB03-4945-B9EC-64AE7D86DB53}" dt="2021-04-10T03:42:08.211" v="9008" actId="14100"/>
          <ac:cxnSpMkLst>
            <pc:docMk/>
            <pc:sldMk cId="3293127956" sldId="306"/>
            <ac:cxnSpMk id="130" creationId="{28C3233B-0690-446E-9C6D-5F6D637640C6}"/>
          </ac:cxnSpMkLst>
        </pc:cxnChg>
        <pc:cxnChg chg="mod">
          <ac:chgData name="Grady Kurpasi" userId="5a91dfeba158c9e9" providerId="LiveId" clId="{60A1BF8C-FB03-4945-B9EC-64AE7D86DB53}" dt="2021-04-10T03:38:31.234" v="8911" actId="1037"/>
          <ac:cxnSpMkLst>
            <pc:docMk/>
            <pc:sldMk cId="3293127956" sldId="306"/>
            <ac:cxnSpMk id="150" creationId="{24D3A19E-1D5E-4A6C-9702-F47781BD4A1E}"/>
          </ac:cxnSpMkLst>
        </pc:cxnChg>
        <pc:cxnChg chg="mod">
          <ac:chgData name="Grady Kurpasi" userId="5a91dfeba158c9e9" providerId="LiveId" clId="{60A1BF8C-FB03-4945-B9EC-64AE7D86DB53}" dt="2021-04-10T03:37:54.437" v="8871" actId="1037"/>
          <ac:cxnSpMkLst>
            <pc:docMk/>
            <pc:sldMk cId="3293127956" sldId="306"/>
            <ac:cxnSpMk id="151" creationId="{325F5FC9-8682-4F90-9BEA-9BC9C8DA30D7}"/>
          </ac:cxnSpMkLst>
        </pc:cxnChg>
        <pc:cxnChg chg="mod">
          <ac:chgData name="Grady Kurpasi" userId="5a91dfeba158c9e9" providerId="LiveId" clId="{60A1BF8C-FB03-4945-B9EC-64AE7D86DB53}" dt="2021-04-10T03:41:56.333" v="9006" actId="1038"/>
          <ac:cxnSpMkLst>
            <pc:docMk/>
            <pc:sldMk cId="3293127956" sldId="306"/>
            <ac:cxnSpMk id="215" creationId="{B639F005-8281-435B-A8CC-02C5B8F78025}"/>
          </ac:cxnSpMkLst>
        </pc:cxnChg>
        <pc:cxnChg chg="del">
          <ac:chgData name="Grady Kurpasi" userId="5a91dfeba158c9e9" providerId="LiveId" clId="{60A1BF8C-FB03-4945-B9EC-64AE7D86DB53}" dt="2021-04-10T03:25:39.389" v="8610" actId="478"/>
          <ac:cxnSpMkLst>
            <pc:docMk/>
            <pc:sldMk cId="3293127956" sldId="306"/>
            <ac:cxnSpMk id="217" creationId="{0436FDF1-626E-493A-B068-571CD8A0AA3B}"/>
          </ac:cxnSpMkLst>
        </pc:cxnChg>
        <pc:cxnChg chg="del">
          <ac:chgData name="Grady Kurpasi" userId="5a91dfeba158c9e9" providerId="LiveId" clId="{60A1BF8C-FB03-4945-B9EC-64AE7D86DB53}" dt="2021-04-10T03:25:39.389" v="8610" actId="478"/>
          <ac:cxnSpMkLst>
            <pc:docMk/>
            <pc:sldMk cId="3293127956" sldId="306"/>
            <ac:cxnSpMk id="220" creationId="{1D931DF1-1B86-4F04-AABB-AE30D301E14A}"/>
          </ac:cxnSpMkLst>
        </pc:cxnChg>
      </pc:sldChg>
      <pc:sldChg chg="addSp delSp modSp add mod">
        <pc:chgData name="Grady Kurpasi" userId="5a91dfeba158c9e9" providerId="LiveId" clId="{60A1BF8C-FB03-4945-B9EC-64AE7D86DB53}" dt="2021-04-10T02:53:42.402" v="8329" actId="478"/>
        <pc:sldMkLst>
          <pc:docMk/>
          <pc:sldMk cId="3980087396" sldId="307"/>
        </pc:sldMkLst>
        <pc:spChg chg="add mod">
          <ac:chgData name="Grady Kurpasi" userId="5a91dfeba158c9e9" providerId="LiveId" clId="{60A1BF8C-FB03-4945-B9EC-64AE7D86DB53}" dt="2021-04-10T02:20:58.940" v="8113" actId="1076"/>
          <ac:spMkLst>
            <pc:docMk/>
            <pc:sldMk cId="3980087396" sldId="307"/>
            <ac:spMk id="4" creationId="{717CBEBA-EF8B-482A-8D8A-D0E755163E30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51" creationId="{522CF0B1-6301-40C3-B59A-905222F11A40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52" creationId="{BC48F934-7BE9-4B9C-8591-9E7E48C2EAFE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58" creationId="{B8AF5874-FFFF-41F5-9660-FE8846BC9649}"/>
          </ac:spMkLst>
        </pc:spChg>
        <pc:spChg chg="mod">
          <ac:chgData name="Grady Kurpasi" userId="5a91dfeba158c9e9" providerId="LiveId" clId="{60A1BF8C-FB03-4945-B9EC-64AE7D86DB53}" dt="2021-04-10T02:11:11.490" v="7951" actId="2085"/>
          <ac:spMkLst>
            <pc:docMk/>
            <pc:sldMk cId="3980087396" sldId="307"/>
            <ac:spMk id="61" creationId="{6D22DD0D-B9B3-4CCD-B0BC-9353612622DC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62" creationId="{F71354C4-7147-4EBF-9E87-83EEE33965B3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63" creationId="{4FF6758C-5CD6-4475-8588-FE0641C3D533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68" creationId="{5E112A8F-81B8-4814-8CBA-570A23CFEEE3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0" creationId="{B332D291-FFD6-4D8F-B407-91D231AA679E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2" creationId="{C8592A14-3FE2-49E3-BCCE-FEB7705F7ED2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3" creationId="{C00985FE-8D1D-4224-BF93-D9EB45B73835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4" creationId="{958575A2-02D2-404C-AFEB-0A6E0E52D7CA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5" creationId="{149AB914-666B-418C-B42C-0FBADD8B4A20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8" creationId="{8D0F1F10-9159-4981-B023-80FB4F8EB8FD}"/>
          </ac:spMkLst>
        </pc:spChg>
        <pc:spChg chg="mod">
          <ac:chgData name="Grady Kurpasi" userId="5a91dfeba158c9e9" providerId="LiveId" clId="{60A1BF8C-FB03-4945-B9EC-64AE7D86DB53}" dt="2021-04-10T02:11:24.786" v="7953" actId="2085"/>
          <ac:spMkLst>
            <pc:docMk/>
            <pc:sldMk cId="3980087396" sldId="307"/>
            <ac:spMk id="79" creationId="{B26ECAB8-888D-4C80-A408-A6EC82219DB2}"/>
          </ac:spMkLst>
        </pc:spChg>
        <pc:spChg chg="del mod">
          <ac:chgData name="Grady Kurpasi" userId="5a91dfeba158c9e9" providerId="LiveId" clId="{60A1BF8C-FB03-4945-B9EC-64AE7D86DB53}" dt="2021-04-10T02:11:19.789" v="7952" actId="478"/>
          <ac:spMkLst>
            <pc:docMk/>
            <pc:sldMk cId="3980087396" sldId="307"/>
            <ac:spMk id="80" creationId="{3CFADC88-BFF2-4BDF-819E-B6C355100858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81" creationId="{C011D13B-B5A8-46E1-84EE-32291591DEDA}"/>
          </ac:spMkLst>
        </pc:spChg>
        <pc:spChg chg="add del mod">
          <ac:chgData name="Grady Kurpasi" userId="5a91dfeba158c9e9" providerId="LiveId" clId="{60A1BF8C-FB03-4945-B9EC-64AE7D86DB53}" dt="2021-04-10T02:11:19.789" v="7952" actId="478"/>
          <ac:spMkLst>
            <pc:docMk/>
            <pc:sldMk cId="3980087396" sldId="307"/>
            <ac:spMk id="82" creationId="{E56F241F-ADE7-4EA7-AD7C-A47723A49B58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84" creationId="{01236562-3F5B-49CD-A35A-72DEE9570F45}"/>
          </ac:spMkLst>
        </pc:spChg>
        <pc:spChg chg="add del mod">
          <ac:chgData name="Grady Kurpasi" userId="5a91dfeba158c9e9" providerId="LiveId" clId="{60A1BF8C-FB03-4945-B9EC-64AE7D86DB53}" dt="2021-04-10T02:11:19.789" v="7952" actId="478"/>
          <ac:spMkLst>
            <pc:docMk/>
            <pc:sldMk cId="3980087396" sldId="307"/>
            <ac:spMk id="85" creationId="{306B7CF7-FD48-4215-840A-CA809EF28D96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86" creationId="{6E28227E-C9DB-44CB-9632-4342085F50FC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89" creationId="{D8D0257C-AD73-412B-88C0-C6D711409823}"/>
          </ac:spMkLst>
        </pc:spChg>
        <pc:spChg chg="add mod">
          <ac:chgData name="Grady Kurpasi" userId="5a91dfeba158c9e9" providerId="LiveId" clId="{60A1BF8C-FB03-4945-B9EC-64AE7D86DB53}" dt="2021-04-10T02:11:11.490" v="7951" actId="2085"/>
          <ac:spMkLst>
            <pc:docMk/>
            <pc:sldMk cId="3980087396" sldId="307"/>
            <ac:spMk id="93" creationId="{2EE14583-3DC2-49FA-A3A2-F169701099DC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5" creationId="{D3BBFBBC-E974-4981-96B2-BB76F6535DB6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6" creationId="{83AE3C83-8550-4FF2-86C1-0547C451593D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7" creationId="{BC17C33F-408C-40E7-A7AC-829BE4DF8FB7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8" creationId="{B0D360EF-1D4E-4A14-AA34-75D0BAC89C33}"/>
          </ac:spMkLst>
        </pc:spChg>
        <pc:spChg chg="mod">
          <ac:chgData name="Grady Kurpasi" userId="5a91dfeba158c9e9" providerId="LiveId" clId="{60A1BF8C-FB03-4945-B9EC-64AE7D86DB53}" dt="2021-04-10T02:11:30.535" v="7954" actId="2085"/>
          <ac:spMkLst>
            <pc:docMk/>
            <pc:sldMk cId="3980087396" sldId="307"/>
            <ac:spMk id="99" creationId="{DC0CC758-9EA9-4FE5-AA9F-CECF0F2CA895}"/>
          </ac:spMkLst>
        </pc:spChg>
        <pc:spChg chg="add mod">
          <ac:chgData name="Grady Kurpasi" userId="5a91dfeba158c9e9" providerId="LiveId" clId="{60A1BF8C-FB03-4945-B9EC-64AE7D86DB53}" dt="2021-04-10T02:50:00.972" v="8287" actId="1076"/>
          <ac:spMkLst>
            <pc:docMk/>
            <pc:sldMk cId="3980087396" sldId="307"/>
            <ac:spMk id="101" creationId="{A22DD927-D3F1-4B20-BB55-CC3D005C05A1}"/>
          </ac:spMkLst>
        </pc:spChg>
        <pc:spChg chg="add del mod">
          <ac:chgData name="Grady Kurpasi" userId="5a91dfeba158c9e9" providerId="LiveId" clId="{60A1BF8C-FB03-4945-B9EC-64AE7D86DB53}" dt="2021-04-10T02:14:22.605" v="7976" actId="21"/>
          <ac:spMkLst>
            <pc:docMk/>
            <pc:sldMk cId="3980087396" sldId="307"/>
            <ac:spMk id="102" creationId="{A9D4EB63-9345-435B-9EF6-71F959EA7D3B}"/>
          </ac:spMkLst>
        </pc:spChg>
        <pc:spChg chg="add del mod">
          <ac:chgData name="Grady Kurpasi" userId="5a91dfeba158c9e9" providerId="LiveId" clId="{60A1BF8C-FB03-4945-B9EC-64AE7D86DB53}" dt="2021-04-10T02:14:18.874" v="7975" actId="478"/>
          <ac:spMkLst>
            <pc:docMk/>
            <pc:sldMk cId="3980087396" sldId="307"/>
            <ac:spMk id="103" creationId="{6D8A75EC-7E23-4D55-8805-74FB6F727010}"/>
          </ac:spMkLst>
        </pc:spChg>
        <pc:spChg chg="add mod">
          <ac:chgData name="Grady Kurpasi" userId="5a91dfeba158c9e9" providerId="LiveId" clId="{60A1BF8C-FB03-4945-B9EC-64AE7D86DB53}" dt="2021-04-10T02:49:13.597" v="8147" actId="208"/>
          <ac:spMkLst>
            <pc:docMk/>
            <pc:sldMk cId="3980087396" sldId="307"/>
            <ac:spMk id="104" creationId="{56E2ED9D-F3EB-43F4-8CCA-7BF29D80B820}"/>
          </ac:spMkLst>
        </pc:spChg>
        <pc:spChg chg="add mod">
          <ac:chgData name="Grady Kurpasi" userId="5a91dfeba158c9e9" providerId="LiveId" clId="{60A1BF8C-FB03-4945-B9EC-64AE7D86DB53}" dt="2021-04-10T02:52:34.801" v="8314" actId="1038"/>
          <ac:spMkLst>
            <pc:docMk/>
            <pc:sldMk cId="3980087396" sldId="307"/>
            <ac:spMk id="105" creationId="{3EA5543B-AC2B-4AAB-B7AA-8F766D503FC1}"/>
          </ac:spMkLst>
        </pc:spChg>
        <pc:spChg chg="add del mod">
          <ac:chgData name="Grady Kurpasi" userId="5a91dfeba158c9e9" providerId="LiveId" clId="{60A1BF8C-FB03-4945-B9EC-64AE7D86DB53}" dt="2021-04-10T02:53:42.402" v="8329" actId="478"/>
          <ac:spMkLst>
            <pc:docMk/>
            <pc:sldMk cId="3980087396" sldId="307"/>
            <ac:spMk id="106" creationId="{C7B5831F-58C4-4D89-A0F2-BBD30C9C8F00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08" creationId="{8ACD377D-DDEC-4985-9432-90533CB01A32}"/>
          </ac:spMkLst>
        </pc:spChg>
        <pc:spChg chg="add del mod">
          <ac:chgData name="Grady Kurpasi" userId="5a91dfeba158c9e9" providerId="LiveId" clId="{60A1BF8C-FB03-4945-B9EC-64AE7D86DB53}" dt="2021-04-10T02:53:38.866" v="8328" actId="478"/>
          <ac:spMkLst>
            <pc:docMk/>
            <pc:sldMk cId="3980087396" sldId="307"/>
            <ac:spMk id="109" creationId="{9D91CCE5-A6EC-4ADC-B7ED-233E04592552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15" creationId="{B764A7FD-C28C-47AF-AAAD-0D3E5D22708B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16" creationId="{D540CF78-7CCF-44A0-9D98-4DF6F527D923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19" creationId="{1134864B-9C2F-4F4D-8E28-53EDE4271CD2}"/>
          </ac:spMkLst>
        </pc:spChg>
        <pc:spChg chg="mod">
          <ac:chgData name="Grady Kurpasi" userId="5a91dfeba158c9e9" providerId="LiveId" clId="{60A1BF8C-FB03-4945-B9EC-64AE7D86DB53}" dt="2021-04-10T02:13:59.878" v="7969" actId="1076"/>
          <ac:spMkLst>
            <pc:docMk/>
            <pc:sldMk cId="3980087396" sldId="307"/>
            <ac:spMk id="123" creationId="{C0AEDB5F-D2F3-467F-9A9D-28FF18CF366E}"/>
          </ac:spMkLst>
        </pc:spChg>
        <pc:graphicFrameChg chg="add mod modGraphic">
          <ac:chgData name="Grady Kurpasi" userId="5a91dfeba158c9e9" providerId="LiveId" clId="{60A1BF8C-FB03-4945-B9EC-64AE7D86DB53}" dt="2021-04-10T02:47:10.305" v="8115"/>
          <ac:graphicFrameMkLst>
            <pc:docMk/>
            <pc:sldMk cId="3980087396" sldId="307"/>
            <ac:graphicFrameMk id="2" creationId="{0E43DBB5-FB88-4383-BE13-A38E8503E434}"/>
          </ac:graphicFrameMkLst>
        </pc:graphicFrame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1" creationId="{E11FE57E-CEE3-4D71-A924-CD2042BBD69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23" creationId="{82777783-F983-4DEC-8FF7-7743721266B8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3" creationId="{BB08ADBD-CA0C-4D05-9815-3D545D2F4DA3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4" creationId="{06677655-506A-4F78-83C3-7026078BE2E7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5" creationId="{A31AD689-DD2E-45C3-ABB6-CBC14DC461E2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6" creationId="{AA0171BE-B350-460F-824C-E79330228EAB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0" creationId="{F7AA2FBB-66D9-4A7A-B662-40A7B0901F8C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4" creationId="{270D093A-CDE6-4BFE-AB22-236B81E52F3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5" creationId="{599BB6EA-4896-4E9E-8ED5-49D5B9EC416C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6" creationId="{2F60B7AB-1165-4591-8972-70FF4FAED17D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7" creationId="{98B176CD-9A90-4222-ABB1-B065C2D7826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71" creationId="{F785ABAF-5745-406F-9EBE-678C364087A2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0" creationId="{382F6C6D-68B7-45F4-B0B0-B602842C0328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1" creationId="{99AC20AB-7CEB-4BCB-B144-698E17568E0F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2" creationId="{D0D8FEE1-0EF3-416D-B822-0AE1CF06440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4" creationId="{BA96CF21-C2EA-4295-9786-59FC51FBAE15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00" creationId="{904F4C47-22C6-4D53-B44D-03B33CEA1C5E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07" creationId="{83BAF88C-E657-4C8F-931F-092573B5819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14" creationId="{494B36E0-432B-4F61-BCF0-2CA4DF0F7FEE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43" creationId="{E5C57E48-F526-4FAD-BFD2-0E35A2C40893}"/>
          </ac:cxnSpMkLst>
        </pc:cxnChg>
      </pc:sldChg>
      <pc:sldChg chg="addSp modSp add mod">
        <pc:chgData name="Grady Kurpasi" userId="5a91dfeba158c9e9" providerId="LiveId" clId="{60A1BF8C-FB03-4945-B9EC-64AE7D86DB53}" dt="2021-04-10T02:57:38.723" v="8399" actId="2711"/>
        <pc:sldMkLst>
          <pc:docMk/>
          <pc:sldMk cId="258521244" sldId="308"/>
        </pc:sldMkLst>
        <pc:spChg chg="add mod">
          <ac:chgData name="Grady Kurpasi" userId="5a91dfeba158c9e9" providerId="LiveId" clId="{60A1BF8C-FB03-4945-B9EC-64AE7D86DB53}" dt="2021-04-10T02:56:48.505" v="8382" actId="1076"/>
          <ac:spMkLst>
            <pc:docMk/>
            <pc:sldMk cId="258521244" sldId="308"/>
            <ac:spMk id="85" creationId="{820E8685-900A-4148-A4FF-7B101716F46D}"/>
          </ac:spMkLst>
        </pc:spChg>
        <pc:spChg chg="add mod">
          <ac:chgData name="Grady Kurpasi" userId="5a91dfeba158c9e9" providerId="LiveId" clId="{60A1BF8C-FB03-4945-B9EC-64AE7D86DB53}" dt="2021-04-10T02:57:38.723" v="8399" actId="2711"/>
          <ac:spMkLst>
            <pc:docMk/>
            <pc:sldMk cId="258521244" sldId="308"/>
            <ac:spMk id="95" creationId="{DA66C1DC-5203-4E8E-97EA-A62A4DA82019}"/>
          </ac:spMkLst>
        </pc:spChg>
        <pc:spChg chg="mod">
          <ac:chgData name="Grady Kurpasi" userId="5a91dfeba158c9e9" providerId="LiveId" clId="{60A1BF8C-FB03-4945-B9EC-64AE7D86DB53}" dt="2021-04-10T02:55:22.870" v="8361" actId="20577"/>
          <ac:spMkLst>
            <pc:docMk/>
            <pc:sldMk cId="258521244" sldId="308"/>
            <ac:spMk id="104" creationId="{56E2ED9D-F3EB-43F4-8CCA-7BF29D80B820}"/>
          </ac:spMkLst>
        </pc:spChg>
        <pc:graphicFrameChg chg="mod">
          <ac:chgData name="Grady Kurpasi" userId="5a91dfeba158c9e9" providerId="LiveId" clId="{60A1BF8C-FB03-4945-B9EC-64AE7D86DB53}" dt="2021-04-10T02:54:08.191" v="8331"/>
          <ac:graphicFrameMkLst>
            <pc:docMk/>
            <pc:sldMk cId="258521244" sldId="308"/>
            <ac:graphicFrameMk id="2" creationId="{0E43DBB5-FB88-4383-BE13-A38E8503E434}"/>
          </ac:graphicFrameMkLst>
        </pc:graphicFrameChg>
      </pc:sldChg>
      <pc:sldChg chg="addSp delSp modSp add mod">
        <pc:chgData name="Grady Kurpasi" userId="5a91dfeba158c9e9" providerId="LiveId" clId="{60A1BF8C-FB03-4945-B9EC-64AE7D86DB53}" dt="2021-04-10T03:22:30.220" v="8482" actId="478"/>
        <pc:sldMkLst>
          <pc:docMk/>
          <pc:sldMk cId="3944065587" sldId="309"/>
        </pc:sldMkLst>
        <pc:spChg chg="add mod">
          <ac:chgData name="Grady Kurpasi" userId="5a91dfeba158c9e9" providerId="LiveId" clId="{60A1BF8C-FB03-4945-B9EC-64AE7D86DB53}" dt="2021-04-10T03:11:06.405" v="8432" actId="1076"/>
          <ac:spMkLst>
            <pc:docMk/>
            <pc:sldMk cId="3944065587" sldId="309"/>
            <ac:spMk id="96" creationId="{172EBBD6-BB6D-4036-9406-F12B917BDD5D}"/>
          </ac:spMkLst>
        </pc:spChg>
        <pc:spChg chg="mod">
          <ac:chgData name="Grady Kurpasi" userId="5a91dfeba158c9e9" providerId="LiveId" clId="{60A1BF8C-FB03-4945-B9EC-64AE7D86DB53}" dt="2021-04-10T03:21:34.078" v="8478" actId="207"/>
          <ac:spMkLst>
            <pc:docMk/>
            <pc:sldMk cId="3944065587" sldId="309"/>
            <ac:spMk id="104" creationId="{56E2ED9D-F3EB-43F4-8CCA-7BF29D80B820}"/>
          </ac:spMkLst>
        </pc:spChg>
        <pc:graphicFrameChg chg="del">
          <ac:chgData name="Grady Kurpasi" userId="5a91dfeba158c9e9" providerId="LiveId" clId="{60A1BF8C-FB03-4945-B9EC-64AE7D86DB53}" dt="2021-04-10T03:10:06.446" v="8405" actId="478"/>
          <ac:graphicFrameMkLst>
            <pc:docMk/>
            <pc:sldMk cId="3944065587" sldId="309"/>
            <ac:graphicFrameMk id="2" creationId="{0E43DBB5-FB88-4383-BE13-A38E8503E434}"/>
          </ac:graphicFrameMkLst>
        </pc:graphicFrameChg>
        <pc:cxnChg chg="add del">
          <ac:chgData name="Grady Kurpasi" userId="5a91dfeba158c9e9" providerId="LiveId" clId="{60A1BF8C-FB03-4945-B9EC-64AE7D86DB53}" dt="2021-04-10T03:22:29.620" v="8481" actId="478"/>
          <ac:cxnSpMkLst>
            <pc:docMk/>
            <pc:sldMk cId="3944065587" sldId="309"/>
            <ac:cxnSpMk id="150" creationId="{24D3A19E-1D5E-4A6C-9702-F47781BD4A1E}"/>
          </ac:cxnSpMkLst>
        </pc:cxnChg>
        <pc:cxnChg chg="add del">
          <ac:chgData name="Grady Kurpasi" userId="5a91dfeba158c9e9" providerId="LiveId" clId="{60A1BF8C-FB03-4945-B9EC-64AE7D86DB53}" dt="2021-04-10T03:22:30.220" v="8482" actId="478"/>
          <ac:cxnSpMkLst>
            <pc:docMk/>
            <pc:sldMk cId="3944065587" sldId="309"/>
            <ac:cxnSpMk id="151" creationId="{325F5FC9-8682-4F90-9BEA-9BC9C8DA30D7}"/>
          </ac:cxnSpMkLst>
        </pc:cxnChg>
      </pc:sldChg>
      <pc:sldChg chg="add ord">
        <pc:chgData name="Grady Kurpasi" userId="5a91dfeba158c9e9" providerId="LiveId" clId="{60A1BF8C-FB03-4945-B9EC-64AE7D86DB53}" dt="2021-04-10T03:31:05.961" v="8723"/>
        <pc:sldMkLst>
          <pc:docMk/>
          <pc:sldMk cId="772391724" sldId="310"/>
        </pc:sldMkLst>
      </pc:sldChg>
      <pc:sldChg chg="addSp delSp modSp add del mod ord">
        <pc:chgData name="Grady Kurpasi" userId="5a91dfeba158c9e9" providerId="LiveId" clId="{60A1BF8C-FB03-4945-B9EC-64AE7D86DB53}" dt="2021-04-10T03:46:02.865" v="9077" actId="47"/>
        <pc:sldMkLst>
          <pc:docMk/>
          <pc:sldMk cId="3567929326" sldId="311"/>
        </pc:sldMkLst>
        <pc:spChg chg="add mod">
          <ac:chgData name="Grady Kurpasi" userId="5a91dfeba158c9e9" providerId="LiveId" clId="{60A1BF8C-FB03-4945-B9EC-64AE7D86DB53}" dt="2021-04-10T03:32:39.831" v="8728"/>
          <ac:spMkLst>
            <pc:docMk/>
            <pc:sldMk cId="3567929326" sldId="311"/>
            <ac:spMk id="85" creationId="{FFDA6BFF-C593-4B7A-B47E-D5F9EC9418FF}"/>
          </ac:spMkLst>
        </pc:spChg>
        <pc:spChg chg="add mod">
          <ac:chgData name="Grady Kurpasi" userId="5a91dfeba158c9e9" providerId="LiveId" clId="{60A1BF8C-FB03-4945-B9EC-64AE7D86DB53}" dt="2021-04-10T03:32:39.831" v="8728"/>
          <ac:spMkLst>
            <pc:docMk/>
            <pc:sldMk cId="3567929326" sldId="311"/>
            <ac:spMk id="102" creationId="{D5C38B09-49C1-43B7-B7C8-7FE07CEC331C}"/>
          </ac:spMkLst>
        </pc:spChg>
        <pc:spChg chg="add mod">
          <ac:chgData name="Grady Kurpasi" userId="5a91dfeba158c9e9" providerId="LiveId" clId="{60A1BF8C-FB03-4945-B9EC-64AE7D86DB53}" dt="2021-04-10T03:32:39.831" v="8728"/>
          <ac:spMkLst>
            <pc:docMk/>
            <pc:sldMk cId="3567929326" sldId="311"/>
            <ac:spMk id="104" creationId="{23568945-9A8D-45C8-B778-29DCEA67211B}"/>
          </ac:spMkLst>
        </pc:spChg>
        <pc:spChg chg="add mod">
          <ac:chgData name="Grady Kurpasi" userId="5a91dfeba158c9e9" providerId="LiveId" clId="{60A1BF8C-FB03-4945-B9EC-64AE7D86DB53}" dt="2021-04-10T03:34:04.852" v="8754" actId="2711"/>
          <ac:spMkLst>
            <pc:docMk/>
            <pc:sldMk cId="3567929326" sldId="311"/>
            <ac:spMk id="106" creationId="{B0B700E7-C98C-4463-B7F0-EE9359254D4F}"/>
          </ac:spMkLst>
        </pc:spChg>
        <pc:spChg chg="add del mod">
          <ac:chgData name="Grady Kurpasi" userId="5a91dfeba158c9e9" providerId="LiveId" clId="{60A1BF8C-FB03-4945-B9EC-64AE7D86DB53}" dt="2021-04-10T03:34:46.478" v="8766" actId="478"/>
          <ac:spMkLst>
            <pc:docMk/>
            <pc:sldMk cId="3567929326" sldId="311"/>
            <ac:spMk id="110" creationId="{5F4EE35A-2925-4C22-80B4-182B42A39C16}"/>
          </ac:spMkLst>
        </pc:spChg>
        <pc:spChg chg="add mod">
          <ac:chgData name="Grady Kurpasi" userId="5a91dfeba158c9e9" providerId="LiveId" clId="{60A1BF8C-FB03-4945-B9EC-64AE7D86DB53}" dt="2021-04-10T03:34:16.765" v="8755" actId="1076"/>
          <ac:spMkLst>
            <pc:docMk/>
            <pc:sldMk cId="3567929326" sldId="311"/>
            <ac:spMk id="113" creationId="{D3E33CB0-A5CC-4E9E-B44E-F404EBA9E88C}"/>
          </ac:spMkLst>
        </pc:spChg>
        <pc:spChg chg="add mod">
          <ac:chgData name="Grady Kurpasi" userId="5a91dfeba158c9e9" providerId="LiveId" clId="{60A1BF8C-FB03-4945-B9EC-64AE7D86DB53}" dt="2021-04-10T03:34:26.116" v="8758" actId="20577"/>
          <ac:spMkLst>
            <pc:docMk/>
            <pc:sldMk cId="3567929326" sldId="311"/>
            <ac:spMk id="121" creationId="{C205901D-05F0-436C-9433-A2354FA58AAA}"/>
          </ac:spMkLst>
        </pc:spChg>
        <pc:spChg chg="add mod">
          <ac:chgData name="Grady Kurpasi" userId="5a91dfeba158c9e9" providerId="LiveId" clId="{60A1BF8C-FB03-4945-B9EC-64AE7D86DB53}" dt="2021-04-10T03:34:57.074" v="8769" actId="1076"/>
          <ac:spMkLst>
            <pc:docMk/>
            <pc:sldMk cId="3567929326" sldId="311"/>
            <ac:spMk id="122" creationId="{D33FB15A-D39E-4478-B5DE-24B689ADEDE9}"/>
          </ac:spMkLst>
        </pc:spChg>
        <pc:spChg chg="mod">
          <ac:chgData name="Grady Kurpasi" userId="5a91dfeba158c9e9" providerId="LiveId" clId="{60A1BF8C-FB03-4945-B9EC-64AE7D86DB53}" dt="2021-04-10T03:33:56.462" v="8753" actId="2711"/>
          <ac:spMkLst>
            <pc:docMk/>
            <pc:sldMk cId="3567929326" sldId="311"/>
            <ac:spMk id="132" creationId="{68464BAF-086C-4F67-9485-9B4CC7931547}"/>
          </ac:spMkLst>
        </pc:spChg>
        <pc:cxnChg chg="add mod">
          <ac:chgData name="Grady Kurpasi" userId="5a91dfeba158c9e9" providerId="LiveId" clId="{60A1BF8C-FB03-4945-B9EC-64AE7D86DB53}" dt="2021-04-10T03:32:39.831" v="8728"/>
          <ac:cxnSpMkLst>
            <pc:docMk/>
            <pc:sldMk cId="3567929326" sldId="311"/>
            <ac:cxnSpMk id="82" creationId="{94B992C9-35A1-4087-83D5-848AD9A58F4A}"/>
          </ac:cxnSpMkLst>
        </pc:cxnChg>
        <pc:cxnChg chg="add mod">
          <ac:chgData name="Grady Kurpasi" userId="5a91dfeba158c9e9" providerId="LiveId" clId="{60A1BF8C-FB03-4945-B9EC-64AE7D86DB53}" dt="2021-04-10T03:32:39.831" v="8728"/>
          <ac:cxnSpMkLst>
            <pc:docMk/>
            <pc:sldMk cId="3567929326" sldId="311"/>
            <ac:cxnSpMk id="101" creationId="{11C0D325-87AA-40D8-ACF0-A971397931F4}"/>
          </ac:cxnSpMkLst>
        </pc:cxnChg>
        <pc:cxnChg chg="add mod">
          <ac:chgData name="Grady Kurpasi" userId="5a91dfeba158c9e9" providerId="LiveId" clId="{60A1BF8C-FB03-4945-B9EC-64AE7D86DB53}" dt="2021-04-10T03:32:39.831" v="8728"/>
          <ac:cxnSpMkLst>
            <pc:docMk/>
            <pc:sldMk cId="3567929326" sldId="311"/>
            <ac:cxnSpMk id="103" creationId="{8860E9E6-B7E1-4061-B79D-42150E5AE2AD}"/>
          </ac:cxnSpMkLst>
        </pc:cxnChg>
        <pc:cxnChg chg="add mod">
          <ac:chgData name="Grady Kurpasi" userId="5a91dfeba158c9e9" providerId="LiveId" clId="{60A1BF8C-FB03-4945-B9EC-64AE7D86DB53}" dt="2021-04-10T03:33:19.498" v="8740" actId="1036"/>
          <ac:cxnSpMkLst>
            <pc:docMk/>
            <pc:sldMk cId="3567929326" sldId="311"/>
            <ac:cxnSpMk id="105" creationId="{AA43864D-25B9-48BF-B2D8-7B9631F23974}"/>
          </ac:cxnSpMkLst>
        </pc:cxnChg>
        <pc:cxnChg chg="add mod">
          <ac:chgData name="Grady Kurpasi" userId="5a91dfeba158c9e9" providerId="LiveId" clId="{60A1BF8C-FB03-4945-B9EC-64AE7D86DB53}" dt="2021-04-10T03:33:22.690" v="8744" actId="1035"/>
          <ac:cxnSpMkLst>
            <pc:docMk/>
            <pc:sldMk cId="3567929326" sldId="311"/>
            <ac:cxnSpMk id="109" creationId="{770D4225-DDD7-491D-8C26-23D74554011E}"/>
          </ac:cxnSpMkLst>
        </pc:cxnChg>
        <pc:cxnChg chg="add mod">
          <ac:chgData name="Grady Kurpasi" userId="5a91dfeba158c9e9" providerId="LiveId" clId="{60A1BF8C-FB03-4945-B9EC-64AE7D86DB53}" dt="2021-04-10T03:34:53.672" v="8768" actId="14100"/>
          <ac:cxnSpMkLst>
            <pc:docMk/>
            <pc:sldMk cId="3567929326" sldId="311"/>
            <ac:cxnSpMk id="112" creationId="{45CDBB0C-F854-401C-BCBB-DCC795AD1C58}"/>
          </ac:cxnSpMkLst>
        </pc:cxnChg>
        <pc:cxnChg chg="add mod">
          <ac:chgData name="Grady Kurpasi" userId="5a91dfeba158c9e9" providerId="LiveId" clId="{60A1BF8C-FB03-4945-B9EC-64AE7D86DB53}" dt="2021-04-10T03:33:31.516" v="8747" actId="1076"/>
          <ac:cxnSpMkLst>
            <pc:docMk/>
            <pc:sldMk cId="3567929326" sldId="311"/>
            <ac:cxnSpMk id="117" creationId="{C97F9840-D648-4359-8A12-9AAA5F9E7479}"/>
          </ac:cxnSpMkLst>
        </pc:cxnChg>
        <pc:cxnChg chg="add mod">
          <ac:chgData name="Grady Kurpasi" userId="5a91dfeba158c9e9" providerId="LiveId" clId="{60A1BF8C-FB03-4945-B9EC-64AE7D86DB53}" dt="2021-04-10T03:33:37.437" v="8750" actId="1035"/>
          <ac:cxnSpMkLst>
            <pc:docMk/>
            <pc:sldMk cId="3567929326" sldId="311"/>
            <ac:cxnSpMk id="118" creationId="{EFC7F857-569D-43B3-8C50-49F731890169}"/>
          </ac:cxnSpMkLst>
        </pc:cxnChg>
      </pc:sldChg>
      <pc:sldChg chg="addSp modSp add mod ord">
        <pc:chgData name="Grady Kurpasi" userId="5a91dfeba158c9e9" providerId="LiveId" clId="{60A1BF8C-FB03-4945-B9EC-64AE7D86DB53}" dt="2021-04-10T03:55:24.377" v="9078" actId="1076"/>
        <pc:sldMkLst>
          <pc:docMk/>
          <pc:sldMk cId="4048453486" sldId="312"/>
        </pc:sldMkLst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85" creationId="{90EF66BE-0965-4B70-B8BC-C4D0095630EC}"/>
          </ac:spMkLst>
        </pc:spChg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104" creationId="{F225C8D2-9D93-4F4E-89A4-9D5FF2F132EE}"/>
          </ac:spMkLst>
        </pc:spChg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109" creationId="{DEADD1CA-5B11-4F35-A603-140C28AFDBEF}"/>
          </ac:spMkLst>
        </pc:spChg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110" creationId="{E9654E6A-1EAD-4C47-A79D-DF7AEE59DF31}"/>
          </ac:spMkLst>
        </pc:sp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82" creationId="{D4B604E8-AE7A-424F-A22D-5D11F5DFFCB0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2" creationId="{BD09EC4A-A9AC-4392-AF61-A4103D07C9CA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3" creationId="{D3052BAA-9A33-44C4-8B07-102413E5327C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5" creationId="{362EC3D0-4D87-4D64-9D16-5DA621EEB9AC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6" creationId="{A6DD5DF4-BADD-43E5-99F6-C1595B96AA0B}"/>
          </ac:cxnSpMkLst>
        </pc:cxnChg>
        <pc:cxnChg chg="mod">
          <ac:chgData name="Grady Kurpasi" userId="5a91dfeba158c9e9" providerId="LiveId" clId="{60A1BF8C-FB03-4945-B9EC-64AE7D86DB53}" dt="2021-04-10T03:55:24.377" v="9078" actId="1076"/>
          <ac:cxnSpMkLst>
            <pc:docMk/>
            <pc:sldMk cId="4048453486" sldId="312"/>
            <ac:cxnSpMk id="150" creationId="{24D3A19E-1D5E-4A6C-9702-F47781BD4A1E}"/>
          </ac:cxnSpMkLst>
        </pc:cxnChg>
      </pc:sldChg>
      <pc:sldChg chg="addSp modSp add mod">
        <pc:chgData name="Grady Kurpasi" userId="5a91dfeba158c9e9" providerId="LiveId" clId="{60A1BF8C-FB03-4945-B9EC-64AE7D86DB53}" dt="2021-04-10T13:07:23.073" v="10400" actId="1076"/>
        <pc:sldMkLst>
          <pc:docMk/>
          <pc:sldMk cId="3968825315" sldId="313"/>
        </pc:sldMkLst>
        <pc:spChg chg="add mod">
          <ac:chgData name="Grady Kurpasi" userId="5a91dfeba158c9e9" providerId="LiveId" clId="{60A1BF8C-FB03-4945-B9EC-64AE7D86DB53}" dt="2021-04-10T13:07:23.073" v="10400" actId="1076"/>
          <ac:spMkLst>
            <pc:docMk/>
            <pc:sldMk cId="3968825315" sldId="313"/>
            <ac:spMk id="21" creationId="{2BDABF07-2089-4AAC-9FB5-7CC01780AE1D}"/>
          </ac:spMkLst>
        </pc:spChg>
        <pc:spChg chg="mod">
          <ac:chgData name="Grady Kurpasi" userId="5a91dfeba158c9e9" providerId="LiveId" clId="{60A1BF8C-FB03-4945-B9EC-64AE7D86DB53}" dt="2021-04-10T03:56:59.775" v="9080" actId="1076"/>
          <ac:spMkLst>
            <pc:docMk/>
            <pc:sldMk cId="3968825315" sldId="313"/>
            <ac:spMk id="89" creationId="{D8D0257C-AD73-412B-88C0-C6D711409823}"/>
          </ac:spMkLst>
        </pc:spChg>
        <pc:picChg chg="add mod">
          <ac:chgData name="Grady Kurpasi" userId="5a91dfeba158c9e9" providerId="LiveId" clId="{60A1BF8C-FB03-4945-B9EC-64AE7D86DB53}" dt="2021-04-10T03:59:15.140" v="9083" actId="1076"/>
          <ac:picMkLst>
            <pc:docMk/>
            <pc:sldMk cId="3968825315" sldId="313"/>
            <ac:picMk id="4" creationId="{5F98CB37-FF59-4F08-A9E4-CC5011CBD38D}"/>
          </ac:picMkLst>
        </pc:picChg>
        <pc:cxnChg chg="mod">
          <ac:chgData name="Grady Kurpasi" userId="5a91dfeba158c9e9" providerId="LiveId" clId="{60A1BF8C-FB03-4945-B9EC-64AE7D86DB53}" dt="2021-04-10T03:56:59.775" v="9080" actId="1076"/>
          <ac:cxnSpMkLst>
            <pc:docMk/>
            <pc:sldMk cId="3968825315" sldId="313"/>
            <ac:cxnSpMk id="90" creationId="{382F6C6D-68B7-45F4-B0B0-B602842C0328}"/>
          </ac:cxnSpMkLst>
        </pc:cxnChg>
        <pc:cxnChg chg="mod">
          <ac:chgData name="Grady Kurpasi" userId="5a91dfeba158c9e9" providerId="LiveId" clId="{60A1BF8C-FB03-4945-B9EC-64AE7D86DB53}" dt="2021-04-10T03:56:59.775" v="9080" actId="1076"/>
          <ac:cxnSpMkLst>
            <pc:docMk/>
            <pc:sldMk cId="3968825315" sldId="313"/>
            <ac:cxnSpMk id="91" creationId="{99AC20AB-7CEB-4BCB-B144-698E17568E0F}"/>
          </ac:cxnSpMkLst>
        </pc:cxnChg>
        <pc:cxnChg chg="mod">
          <ac:chgData name="Grady Kurpasi" userId="5a91dfeba158c9e9" providerId="LiveId" clId="{60A1BF8C-FB03-4945-B9EC-64AE7D86DB53}" dt="2021-04-10T03:56:59.775" v="9080" actId="1076"/>
          <ac:cxnSpMkLst>
            <pc:docMk/>
            <pc:sldMk cId="3968825315" sldId="313"/>
            <ac:cxnSpMk id="114" creationId="{494B36E0-432B-4F61-BCF0-2CA4DF0F7FEE}"/>
          </ac:cxnSpMkLst>
        </pc:cxnChg>
      </pc:sldChg>
      <pc:sldChg chg="new del">
        <pc:chgData name="Grady Kurpasi" userId="5a91dfeba158c9e9" providerId="LiveId" clId="{60A1BF8C-FB03-4945-B9EC-64AE7D86DB53}" dt="2021-04-10T04:05:44.350" v="9124" actId="47"/>
        <pc:sldMkLst>
          <pc:docMk/>
          <pc:sldMk cId="2531537011" sldId="314"/>
        </pc:sldMkLst>
      </pc:sldChg>
      <pc:sldChg chg="addSp delSp modSp add mod modShow chgLayout">
        <pc:chgData name="Grady Kurpasi" userId="5a91dfeba158c9e9" providerId="LiveId" clId="{60A1BF8C-FB03-4945-B9EC-64AE7D86DB53}" dt="2021-04-10T13:04:20.942" v="10327"/>
        <pc:sldMkLst>
          <pc:docMk/>
          <pc:sldMk cId="1041750934" sldId="315"/>
        </pc:sldMkLst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2" creationId="{026A2ACD-4A39-4005-BE0F-77B80CABED07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4" creationId="{871AD058-F39D-4EF5-8B48-DC2D0862EEC4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6" creationId="{476E919C-F82A-41AF-8E97-FD2EE80E4E00}"/>
          </ac:spMkLst>
        </pc:spChg>
        <pc:spChg chg="add del mod ord">
          <ac:chgData name="Grady Kurpasi" userId="5a91dfeba158c9e9" providerId="LiveId" clId="{60A1BF8C-FB03-4945-B9EC-64AE7D86DB53}" dt="2021-04-10T04:01:22.569" v="9104" actId="700"/>
          <ac:spMkLst>
            <pc:docMk/>
            <pc:sldMk cId="1041750934" sldId="315"/>
            <ac:spMk id="7" creationId="{3383B673-DEAE-4FB4-818D-30783CFD043E}"/>
          </ac:spMkLst>
        </pc:spChg>
        <pc:spChg chg="add mod ord">
          <ac:chgData name="Grady Kurpasi" userId="5a91dfeba158c9e9" providerId="LiveId" clId="{60A1BF8C-FB03-4945-B9EC-64AE7D86DB53}" dt="2021-04-10T13:04:20.942" v="10327"/>
          <ac:spMkLst>
            <pc:docMk/>
            <pc:sldMk cId="1041750934" sldId="315"/>
            <ac:spMk id="8" creationId="{1595AA46-D09A-495E-A7CB-F0FFDE209342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10" creationId="{00000000-0000-0000-0000-000000000000}"/>
          </ac:spMkLst>
        </pc:spChg>
        <pc:spChg chg="add del mod">
          <ac:chgData name="Grady Kurpasi" userId="5a91dfeba158c9e9" providerId="LiveId" clId="{60A1BF8C-FB03-4945-B9EC-64AE7D86DB53}" dt="2021-04-10T04:01:53.150" v="9108" actId="478"/>
          <ac:spMkLst>
            <pc:docMk/>
            <pc:sldMk cId="1041750934" sldId="315"/>
            <ac:spMk id="11" creationId="{0B5C5927-31D5-4CED-921B-7802C0D405E5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12" creationId="{00000000-0000-0000-0000-000000000000}"/>
          </ac:spMkLst>
        </pc:spChg>
        <pc:spChg chg="del mod ord">
          <ac:chgData name="Grady Kurpasi" userId="5a91dfeba158c9e9" providerId="LiveId" clId="{60A1BF8C-FB03-4945-B9EC-64AE7D86DB53}" dt="2021-04-10T04:01:36.676" v="9106" actId="478"/>
          <ac:spMkLst>
            <pc:docMk/>
            <pc:sldMk cId="1041750934" sldId="315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34" creationId="{00000000-0000-0000-0000-000000000000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83" creationId="{A4CD9F45-B58B-4012-A775-8E0AD26F4BA4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85" creationId="{B41D1FD4-FF25-44B4-9B18-903B7F61CB06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86" creationId="{960A84EA-071F-4693-B544-824EE9003F1D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87" creationId="{82585CC3-7028-4E43-92AC-F859B88F145C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90" creationId="{BA4ED18E-7EDE-477F-BF0B-7C27FDB7847A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92" creationId="{C97B7EF9-4032-4AD0-A0B1-C48D3889805E}"/>
          </ac:spMkLst>
        </pc:spChg>
        <pc:spChg chg="del">
          <ac:chgData name="Grady Kurpasi" userId="5a91dfeba158c9e9" providerId="LiveId" clId="{60A1BF8C-FB03-4945-B9EC-64AE7D86DB53}" dt="2021-04-10T04:01:07.340" v="9100" actId="478"/>
          <ac:spMkLst>
            <pc:docMk/>
            <pc:sldMk cId="1041750934" sldId="315"/>
            <ac:spMk id="93" creationId="{B8940FB4-89AD-4F19-91AC-E9E6C4C05DFF}"/>
          </ac:spMkLst>
        </pc:spChg>
        <pc:spChg chg="del">
          <ac:chgData name="Grady Kurpasi" userId="5a91dfeba158c9e9" providerId="LiveId" clId="{60A1BF8C-FB03-4945-B9EC-64AE7D86DB53}" dt="2021-04-10T04:01:10.234" v="9101" actId="478"/>
          <ac:spMkLst>
            <pc:docMk/>
            <pc:sldMk cId="1041750934" sldId="315"/>
            <ac:spMk id="96" creationId="{4DB87CA5-EFAA-402E-9CCE-1CA26E74B705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97" creationId="{14ABC8E1-46E4-45CC-AD1A-F7AF656B6B41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101" creationId="{4461142B-B580-48D8-B3E0-7BC29691AF1D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102" creationId="{42901D72-A38A-460D-94F4-36866C960D12}"/>
          </ac:spMkLst>
        </pc:spChg>
        <pc:spChg chg="add del">
          <ac:chgData name="Grady Kurpasi" userId="5a91dfeba158c9e9" providerId="LiveId" clId="{60A1BF8C-FB03-4945-B9EC-64AE7D86DB53}" dt="2021-04-10T13:03:58.962" v="10323" actId="478"/>
          <ac:spMkLst>
            <pc:docMk/>
            <pc:sldMk cId="1041750934" sldId="315"/>
            <ac:spMk id="103" creationId="{D1EA6D48-925E-48B3-BF0C-C128676C9933}"/>
          </ac:spMkLst>
        </pc:spChg>
        <pc:spChg chg="add del">
          <ac:chgData name="Grady Kurpasi" userId="5a91dfeba158c9e9" providerId="LiveId" clId="{60A1BF8C-FB03-4945-B9EC-64AE7D86DB53}" dt="2021-04-10T04:02:01.453" v="9110" actId="478"/>
          <ac:spMkLst>
            <pc:docMk/>
            <pc:sldMk cId="1041750934" sldId="315"/>
            <ac:spMk id="104" creationId="{1FEC1CB2-6688-4C8E-A942-18635D2883BF}"/>
          </ac:spMkLst>
        </pc:spChg>
        <pc:spChg chg="add mod">
          <ac:chgData name="Grady Kurpasi" userId="5a91dfeba158c9e9" providerId="LiveId" clId="{60A1BF8C-FB03-4945-B9EC-64AE7D86DB53}" dt="2021-04-10T04:02:20.985" v="9121" actId="20577"/>
          <ac:spMkLst>
            <pc:docMk/>
            <pc:sldMk cId="1041750934" sldId="315"/>
            <ac:spMk id="105" creationId="{FB3E6292-5859-4233-B984-1905A810762D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157" creationId="{17F2A176-2DF8-4901-B92D-DB835872DD2E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158" creationId="{E241D27E-395A-4D58-ADDB-E437D98A9AEA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159" creationId="{B0561205-BCD7-480F-A4BC-C4A18791392F}"/>
          </ac:spMkLst>
        </pc:spChg>
        <pc:grpChg chg="del">
          <ac:chgData name="Grady Kurpasi" userId="5a91dfeba158c9e9" providerId="LiveId" clId="{60A1BF8C-FB03-4945-B9EC-64AE7D86DB53}" dt="2021-04-10T04:01:04.667" v="9099" actId="478"/>
          <ac:grpSpMkLst>
            <pc:docMk/>
            <pc:sldMk cId="1041750934" sldId="315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82" creationId="{007FD6B7-EC68-42A2-B73E-8E0EB7A0F4CA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84" creationId="{B2BE0C40-1AC8-4FC6-958B-143879E66084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89" creationId="{8812BC08-32E6-432C-A31E-BB6185F0D3DE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91" creationId="{0DE930A8-4BDD-4044-BE52-2DDAB8642914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100" creationId="{BB7BC66F-73CA-48E8-9C97-9991C1CFBCB3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154" creationId="{CA291D5D-8AB7-4A3F-8986-5CDEA8BE036E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156" creationId="{00909552-431B-447A-A860-9254C0008F74}"/>
          </ac:graphicFrameMkLst>
        </pc:graphicFrameChg>
        <pc:cxnChg chg="del">
          <ac:chgData name="Grady Kurpasi" userId="5a91dfeba158c9e9" providerId="LiveId" clId="{60A1BF8C-FB03-4945-B9EC-64AE7D86DB53}" dt="2021-04-10T04:01:15.205" v="9102" actId="478"/>
          <ac:cxnSpMkLst>
            <pc:docMk/>
            <pc:sldMk cId="1041750934" sldId="315"/>
            <ac:cxnSpMk id="3" creationId="{A4062047-3119-415A-B8F4-7F05CB5A52E3}"/>
          </ac:cxnSpMkLst>
        </pc:cxnChg>
        <pc:cxnChg chg="del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94" creationId="{0F11448B-6CAF-4B91-93AE-C66D446DDF6B}"/>
          </ac:cxnSpMkLst>
        </pc:cxnChg>
        <pc:cxnChg chg="del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95" creationId="{D54357BE-85B8-4FC5-8DB3-BCC139DD0279}"/>
          </ac:cxnSpMkLst>
        </pc:cxnChg>
        <pc:cxnChg chg="del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98" creationId="{10DE70CA-4507-4BE5-B9E8-424F4DB8D805}"/>
          </ac:cxnSpMkLst>
        </pc:cxnChg>
        <pc:cxnChg chg="del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99" creationId="{61B6BB38-67E7-4AF7-B93B-91AB3D7D1006}"/>
          </ac:cxnSpMkLst>
        </pc:cxnChg>
        <pc:cxnChg chg="mod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208" creationId="{F48895C5-36F3-4441-95FF-FC2EB4524C24}"/>
          </ac:cxnSpMkLst>
        </pc:cxnChg>
      </pc:sldChg>
      <pc:sldChg chg="addSp delSp modSp add mod">
        <pc:chgData name="Grady Kurpasi" userId="5a91dfeba158c9e9" providerId="LiveId" clId="{60A1BF8C-FB03-4945-B9EC-64AE7D86DB53}" dt="2021-04-10T13:06:55.234" v="10397" actId="1036"/>
        <pc:sldMkLst>
          <pc:docMk/>
          <pc:sldMk cId="4248773171" sldId="316"/>
        </pc:sldMkLst>
        <pc:spChg chg="add mod">
          <ac:chgData name="Grady Kurpasi" userId="5a91dfeba158c9e9" providerId="LiveId" clId="{60A1BF8C-FB03-4945-B9EC-64AE7D86DB53}" dt="2021-04-10T13:06:55.234" v="10397" actId="1036"/>
          <ac:spMkLst>
            <pc:docMk/>
            <pc:sldMk cId="4248773171" sldId="316"/>
            <ac:spMk id="82" creationId="{2BC5D9ED-0D91-4EE5-A694-52C35E6ABEED}"/>
          </ac:spMkLst>
        </pc:spChg>
        <pc:picChg chg="add del mod modCrop">
          <ac:chgData name="Grady Kurpasi" userId="5a91dfeba158c9e9" providerId="LiveId" clId="{60A1BF8C-FB03-4945-B9EC-64AE7D86DB53}" dt="2021-04-10T13:06:05.178" v="10328" actId="478"/>
          <ac:picMkLst>
            <pc:docMk/>
            <pc:sldMk cId="4248773171" sldId="316"/>
            <ac:picMk id="4" creationId="{34D79B04-A1B0-4D91-8FDE-D3983084ECC8}"/>
          </ac:picMkLst>
        </pc:picChg>
        <pc:picChg chg="add mod">
          <ac:chgData name="Grady Kurpasi" userId="5a91dfeba158c9e9" providerId="LiveId" clId="{60A1BF8C-FB03-4945-B9EC-64AE7D86DB53}" dt="2021-04-10T13:06:17.663" v="10332" actId="1076"/>
          <ac:picMkLst>
            <pc:docMk/>
            <pc:sldMk cId="4248773171" sldId="316"/>
            <ac:picMk id="7" creationId="{2AC81CCE-FCBA-4689-B6CD-3E7C971EDC2F}"/>
          </ac:picMkLst>
        </pc:picChg>
      </pc:sldChg>
      <pc:sldChg chg="add del">
        <pc:chgData name="Grady Kurpasi" userId="5a91dfeba158c9e9" providerId="LiveId" clId="{60A1BF8C-FB03-4945-B9EC-64AE7D86DB53}" dt="2021-04-10T11:54:24.100" v="9133" actId="2696"/>
        <pc:sldMkLst>
          <pc:docMk/>
          <pc:sldMk cId="699962259" sldId="317"/>
        </pc:sldMkLst>
      </pc:sldChg>
      <pc:sldChg chg="addSp delSp modSp add mod ord">
        <pc:chgData name="Grady Kurpasi" userId="5a91dfeba158c9e9" providerId="LiveId" clId="{60A1BF8C-FB03-4945-B9EC-64AE7D86DB53}" dt="2021-04-10T12:40:40.787" v="10019" actId="1036"/>
        <pc:sldMkLst>
          <pc:docMk/>
          <pc:sldMk cId="1334923944" sldId="317"/>
        </pc:sldMkLst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2" creationId="{026A2ACD-4A39-4005-BE0F-77B80CABED07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4" creationId="{871AD058-F39D-4EF5-8B48-DC2D0862EEC4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6" creationId="{476E919C-F82A-41AF-8E97-FD2EE80E4E00}"/>
          </ac:spMkLst>
        </pc:spChg>
        <pc:spChg chg="mod">
          <ac:chgData name="Grady Kurpasi" userId="5a91dfeba158c9e9" providerId="LiveId" clId="{60A1BF8C-FB03-4945-B9EC-64AE7D86DB53}" dt="2021-04-10T11:59:17.763" v="9156" actId="20577"/>
          <ac:spMkLst>
            <pc:docMk/>
            <pc:sldMk cId="1334923944" sldId="317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10T12:35:00.664" v="9754" actId="20577"/>
          <ac:spMkLst>
            <pc:docMk/>
            <pc:sldMk cId="1334923944" sldId="317"/>
            <ac:spMk id="43" creationId="{26C431CE-5CA7-4350-A374-B96C19DDB4D2}"/>
          </ac:spMkLst>
        </pc:spChg>
        <pc:spChg chg="add mod">
          <ac:chgData name="Grady Kurpasi" userId="5a91dfeba158c9e9" providerId="LiveId" clId="{60A1BF8C-FB03-4945-B9EC-64AE7D86DB53}" dt="2021-04-10T12:36:39.195" v="9777" actId="1076"/>
          <ac:spMkLst>
            <pc:docMk/>
            <pc:sldMk cId="1334923944" sldId="317"/>
            <ac:spMk id="45" creationId="{C0EEDED4-A6ED-484C-A30A-CBB2D79BAFA9}"/>
          </ac:spMkLst>
        </pc:spChg>
        <pc:spChg chg="add mod">
          <ac:chgData name="Grady Kurpasi" userId="5a91dfeba158c9e9" providerId="LiveId" clId="{60A1BF8C-FB03-4945-B9EC-64AE7D86DB53}" dt="2021-04-10T12:40:40.787" v="10019" actId="1036"/>
          <ac:spMkLst>
            <pc:docMk/>
            <pc:sldMk cId="1334923944" sldId="317"/>
            <ac:spMk id="46" creationId="{3C036430-6C41-43DC-ABED-743D5A5BFE62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83" creationId="{A4CD9F45-B58B-4012-A775-8E0AD26F4BA4}"/>
          </ac:spMkLst>
        </pc:spChg>
        <pc:spChg chg="del">
          <ac:chgData name="Grady Kurpasi" userId="5a91dfeba158c9e9" providerId="LiveId" clId="{60A1BF8C-FB03-4945-B9EC-64AE7D86DB53}" dt="2021-04-10T12:05:00.377" v="9246" actId="478"/>
          <ac:spMkLst>
            <pc:docMk/>
            <pc:sldMk cId="1334923944" sldId="317"/>
            <ac:spMk id="85" creationId="{B41D1FD4-FF25-44B4-9B18-903B7F61CB06}"/>
          </ac:spMkLst>
        </pc:spChg>
        <pc:spChg chg="del">
          <ac:chgData name="Grady Kurpasi" userId="5a91dfeba158c9e9" providerId="LiveId" clId="{60A1BF8C-FB03-4945-B9EC-64AE7D86DB53}" dt="2021-04-10T12:05:05.475" v="9248" actId="478"/>
          <ac:spMkLst>
            <pc:docMk/>
            <pc:sldMk cId="1334923944" sldId="317"/>
            <ac:spMk id="86" creationId="{960A84EA-071F-4693-B544-824EE9003F1D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87" creationId="{82585CC3-7028-4E43-92AC-F859B88F145C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90" creationId="{BA4ED18E-7EDE-477F-BF0B-7C27FDB7847A}"/>
          </ac:spMkLst>
        </pc:spChg>
        <pc:spChg chg="del">
          <ac:chgData name="Grady Kurpasi" userId="5a91dfeba158c9e9" providerId="LiveId" clId="{60A1BF8C-FB03-4945-B9EC-64AE7D86DB53}" dt="2021-04-10T12:05:50.452" v="9259" actId="478"/>
          <ac:spMkLst>
            <pc:docMk/>
            <pc:sldMk cId="1334923944" sldId="317"/>
            <ac:spMk id="92" creationId="{C97B7EF9-4032-4AD0-A0B1-C48D3889805E}"/>
          </ac:spMkLst>
        </pc:spChg>
        <pc:spChg chg="del">
          <ac:chgData name="Grady Kurpasi" userId="5a91dfeba158c9e9" providerId="LiveId" clId="{60A1BF8C-FB03-4945-B9EC-64AE7D86DB53}" dt="2021-04-10T12:05:50.452" v="9259" actId="478"/>
          <ac:spMkLst>
            <pc:docMk/>
            <pc:sldMk cId="1334923944" sldId="317"/>
            <ac:spMk id="93" creationId="{B8940FB4-89AD-4F19-91AC-E9E6C4C05DFF}"/>
          </ac:spMkLst>
        </pc:spChg>
        <pc:spChg chg="del">
          <ac:chgData name="Grady Kurpasi" userId="5a91dfeba158c9e9" providerId="LiveId" clId="{60A1BF8C-FB03-4945-B9EC-64AE7D86DB53}" dt="2021-04-10T12:05:13.910" v="9250" actId="478"/>
          <ac:spMkLst>
            <pc:docMk/>
            <pc:sldMk cId="1334923944" sldId="317"/>
            <ac:spMk id="96" creationId="{4DB87CA5-EFAA-402E-9CCE-1CA26E74B705}"/>
          </ac:spMkLst>
        </pc:spChg>
        <pc:spChg chg="mod">
          <ac:chgData name="Grady Kurpasi" userId="5a91dfeba158c9e9" providerId="LiveId" clId="{60A1BF8C-FB03-4945-B9EC-64AE7D86DB53}" dt="2021-04-10T12:22:37.705" v="9629" actId="164"/>
          <ac:spMkLst>
            <pc:docMk/>
            <pc:sldMk cId="1334923944" sldId="317"/>
            <ac:spMk id="97" creationId="{14ABC8E1-46E4-45CC-AD1A-F7AF656B6B41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01" creationId="{4461142B-B580-48D8-B3E0-7BC29691AF1D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02" creationId="{42901D72-A38A-460D-94F4-36866C960D12}"/>
          </ac:spMkLst>
        </pc:spChg>
        <pc:spChg chg="add mod">
          <ac:chgData name="Grady Kurpasi" userId="5a91dfeba158c9e9" providerId="LiveId" clId="{60A1BF8C-FB03-4945-B9EC-64AE7D86DB53}" dt="2021-04-10T12:00:38.506" v="9170"/>
          <ac:spMkLst>
            <pc:docMk/>
            <pc:sldMk cId="1334923944" sldId="317"/>
            <ac:spMk id="103" creationId="{A5E2301C-A7EE-4B19-86C9-1EA0900BF84B}"/>
          </ac:spMkLst>
        </pc:spChg>
        <pc:spChg chg="add mod">
          <ac:chgData name="Grady Kurpasi" userId="5a91dfeba158c9e9" providerId="LiveId" clId="{60A1BF8C-FB03-4945-B9EC-64AE7D86DB53}" dt="2021-04-10T12:00:38.506" v="9170"/>
          <ac:spMkLst>
            <pc:docMk/>
            <pc:sldMk cId="1334923944" sldId="317"/>
            <ac:spMk id="104" creationId="{94782693-E13F-47F8-8D69-7B5CE362BEBC}"/>
          </ac:spMkLst>
        </pc:spChg>
        <pc:spChg chg="add mod">
          <ac:chgData name="Grady Kurpasi" userId="5a91dfeba158c9e9" providerId="LiveId" clId="{60A1BF8C-FB03-4945-B9EC-64AE7D86DB53}" dt="2021-04-10T12:01:12.510" v="9180" actId="20577"/>
          <ac:spMkLst>
            <pc:docMk/>
            <pc:sldMk cId="1334923944" sldId="317"/>
            <ac:spMk id="105" creationId="{FDE605F8-E0FF-4DA7-B622-1852E9C22C6E}"/>
          </ac:spMkLst>
        </pc:spChg>
        <pc:spChg chg="add mod">
          <ac:chgData name="Grady Kurpasi" userId="5a91dfeba158c9e9" providerId="LiveId" clId="{60A1BF8C-FB03-4945-B9EC-64AE7D86DB53}" dt="2021-04-10T12:00:59.627" v="9176" actId="20577"/>
          <ac:spMkLst>
            <pc:docMk/>
            <pc:sldMk cId="1334923944" sldId="317"/>
            <ac:spMk id="106" creationId="{0923433C-C38D-40C3-A0A0-998633566F23}"/>
          </ac:spMkLst>
        </pc:spChg>
        <pc:spChg chg="add del mod">
          <ac:chgData name="Grady Kurpasi" userId="5a91dfeba158c9e9" providerId="LiveId" clId="{60A1BF8C-FB03-4945-B9EC-64AE7D86DB53}" dt="2021-04-10T12:03:45.068" v="9230" actId="478"/>
          <ac:spMkLst>
            <pc:docMk/>
            <pc:sldMk cId="1334923944" sldId="317"/>
            <ac:spMk id="107" creationId="{3FF7A35E-07A7-48F8-92F2-436F290B8F3D}"/>
          </ac:spMkLst>
        </pc:spChg>
        <pc:spChg chg="add mod">
          <ac:chgData name="Grady Kurpasi" userId="5a91dfeba158c9e9" providerId="LiveId" clId="{60A1BF8C-FB03-4945-B9EC-64AE7D86DB53}" dt="2021-04-10T12:15:52.435" v="9398" actId="1037"/>
          <ac:spMkLst>
            <pc:docMk/>
            <pc:sldMk cId="1334923944" sldId="317"/>
            <ac:spMk id="108" creationId="{E3A4206D-9391-4032-831D-153637548E67}"/>
          </ac:spMkLst>
        </pc:spChg>
        <pc:spChg chg="add del mod">
          <ac:chgData name="Grady Kurpasi" userId="5a91dfeba158c9e9" providerId="LiveId" clId="{60A1BF8C-FB03-4945-B9EC-64AE7D86DB53}" dt="2021-04-10T12:03:19.273" v="9223" actId="478"/>
          <ac:spMkLst>
            <pc:docMk/>
            <pc:sldMk cId="1334923944" sldId="317"/>
            <ac:spMk id="109" creationId="{941996BD-258E-42C8-A195-79731986F6B4}"/>
          </ac:spMkLst>
        </pc:spChg>
        <pc:spChg chg="add mod">
          <ac:chgData name="Grady Kurpasi" userId="5a91dfeba158c9e9" providerId="LiveId" clId="{60A1BF8C-FB03-4945-B9EC-64AE7D86DB53}" dt="2021-04-10T12:10:31.003" v="9265" actId="164"/>
          <ac:spMkLst>
            <pc:docMk/>
            <pc:sldMk cId="1334923944" sldId="317"/>
            <ac:spMk id="110" creationId="{86E6C278-7851-4408-9F7E-5CCEBCE5D6A3}"/>
          </ac:spMkLst>
        </pc:spChg>
        <pc:spChg chg="add del mod">
          <ac:chgData name="Grady Kurpasi" userId="5a91dfeba158c9e9" providerId="LiveId" clId="{60A1BF8C-FB03-4945-B9EC-64AE7D86DB53}" dt="2021-04-10T12:03:17.160" v="9222" actId="478"/>
          <ac:spMkLst>
            <pc:docMk/>
            <pc:sldMk cId="1334923944" sldId="317"/>
            <ac:spMk id="113" creationId="{4486C87A-C9C2-4159-B491-A44574200839}"/>
          </ac:spMkLst>
        </pc:spChg>
        <pc:spChg chg="mod">
          <ac:chgData name="Grady Kurpasi" userId="5a91dfeba158c9e9" providerId="LiveId" clId="{60A1BF8C-FB03-4945-B9EC-64AE7D86DB53}" dt="2021-04-10T12:03:30.273" v="9226"/>
          <ac:spMkLst>
            <pc:docMk/>
            <pc:sldMk cId="1334923944" sldId="317"/>
            <ac:spMk id="115" creationId="{0E937574-4AC2-4A56-BA15-71C4CFB7DDDF}"/>
          </ac:spMkLst>
        </pc:spChg>
        <pc:spChg chg="mod">
          <ac:chgData name="Grady Kurpasi" userId="5a91dfeba158c9e9" providerId="LiveId" clId="{60A1BF8C-FB03-4945-B9EC-64AE7D86DB53}" dt="2021-04-10T12:03:30.273" v="9226"/>
          <ac:spMkLst>
            <pc:docMk/>
            <pc:sldMk cId="1334923944" sldId="317"/>
            <ac:spMk id="118" creationId="{A4F71A82-8F79-42EB-8EEB-D98276224C26}"/>
          </ac:spMkLst>
        </pc:spChg>
        <pc:spChg chg="mod">
          <ac:chgData name="Grady Kurpasi" userId="5a91dfeba158c9e9" providerId="LiveId" clId="{60A1BF8C-FB03-4945-B9EC-64AE7D86DB53}" dt="2021-04-10T12:03:47.521" v="9231"/>
          <ac:spMkLst>
            <pc:docMk/>
            <pc:sldMk cId="1334923944" sldId="317"/>
            <ac:spMk id="120" creationId="{CF6658E5-9FA0-480F-AC39-59E217314E85}"/>
          </ac:spMkLst>
        </pc:spChg>
        <pc:spChg chg="mod">
          <ac:chgData name="Grady Kurpasi" userId="5a91dfeba158c9e9" providerId="LiveId" clId="{60A1BF8C-FB03-4945-B9EC-64AE7D86DB53}" dt="2021-04-10T12:03:47.521" v="9231"/>
          <ac:spMkLst>
            <pc:docMk/>
            <pc:sldMk cId="1334923944" sldId="317"/>
            <ac:spMk id="123" creationId="{810AC489-6F7B-49B5-A2CB-A1B543536154}"/>
          </ac:spMkLst>
        </pc:spChg>
        <pc:spChg chg="add del mod">
          <ac:chgData name="Grady Kurpasi" userId="5a91dfeba158c9e9" providerId="LiveId" clId="{60A1BF8C-FB03-4945-B9EC-64AE7D86DB53}" dt="2021-04-10T12:15:37.040" v="9390" actId="478"/>
          <ac:spMkLst>
            <pc:docMk/>
            <pc:sldMk cId="1334923944" sldId="317"/>
            <ac:spMk id="124" creationId="{5898EC24-72CC-45AE-9C2C-D95E38251C58}"/>
          </ac:spMkLst>
        </pc:spChg>
        <pc:spChg chg="add del mod">
          <ac:chgData name="Grady Kurpasi" userId="5a91dfeba158c9e9" providerId="LiveId" clId="{60A1BF8C-FB03-4945-B9EC-64AE7D86DB53}" dt="2021-04-10T12:15:37.040" v="9390" actId="478"/>
          <ac:spMkLst>
            <pc:docMk/>
            <pc:sldMk cId="1334923944" sldId="317"/>
            <ac:spMk id="125" creationId="{D8E9797C-C29F-412A-A0B9-C48B0A6CA876}"/>
          </ac:spMkLst>
        </pc:spChg>
        <pc:spChg chg="mod">
          <ac:chgData name="Grady Kurpasi" userId="5a91dfeba158c9e9" providerId="LiveId" clId="{60A1BF8C-FB03-4945-B9EC-64AE7D86DB53}" dt="2021-04-10T12:04:31.006" v="9240"/>
          <ac:spMkLst>
            <pc:docMk/>
            <pc:sldMk cId="1334923944" sldId="317"/>
            <ac:spMk id="127" creationId="{7D602DEC-1723-4B47-A31D-4FDB9CBD54C5}"/>
          </ac:spMkLst>
        </pc:spChg>
        <pc:spChg chg="mod">
          <ac:chgData name="Grady Kurpasi" userId="5a91dfeba158c9e9" providerId="LiveId" clId="{60A1BF8C-FB03-4945-B9EC-64AE7D86DB53}" dt="2021-04-10T12:04:31.006" v="9240"/>
          <ac:spMkLst>
            <pc:docMk/>
            <pc:sldMk cId="1334923944" sldId="317"/>
            <ac:spMk id="130" creationId="{0E9C6A56-371B-43EE-A607-F591E8A270FB}"/>
          </ac:spMkLst>
        </pc:spChg>
        <pc:spChg chg="mod">
          <ac:chgData name="Grady Kurpasi" userId="5a91dfeba158c9e9" providerId="LiveId" clId="{60A1BF8C-FB03-4945-B9EC-64AE7D86DB53}" dt="2021-04-10T12:04:31.006" v="9240"/>
          <ac:spMkLst>
            <pc:docMk/>
            <pc:sldMk cId="1334923944" sldId="317"/>
            <ac:spMk id="132" creationId="{8CBC4B52-86B6-4CA0-916F-A1E451EDCB88}"/>
          </ac:spMkLst>
        </pc:spChg>
        <pc:spChg chg="mod">
          <ac:chgData name="Grady Kurpasi" userId="5a91dfeba158c9e9" providerId="LiveId" clId="{60A1BF8C-FB03-4945-B9EC-64AE7D86DB53}" dt="2021-04-10T12:04:31.006" v="9240"/>
          <ac:spMkLst>
            <pc:docMk/>
            <pc:sldMk cId="1334923944" sldId="317"/>
            <ac:spMk id="135" creationId="{5AD48B65-B5A3-4CF0-899E-20FB5F92F362}"/>
          </ac:spMkLst>
        </pc:spChg>
        <pc:spChg chg="add mod">
          <ac:chgData name="Grady Kurpasi" userId="5a91dfeba158c9e9" providerId="LiveId" clId="{60A1BF8C-FB03-4945-B9EC-64AE7D86DB53}" dt="2021-04-10T12:22:37.705" v="9629" actId="164"/>
          <ac:spMkLst>
            <pc:docMk/>
            <pc:sldMk cId="1334923944" sldId="317"/>
            <ac:spMk id="136" creationId="{DBC782B5-0B52-40B0-A88E-62C3B889C6CC}"/>
          </ac:spMkLst>
        </pc:spChg>
        <pc:spChg chg="add mod">
          <ac:chgData name="Grady Kurpasi" userId="5a91dfeba158c9e9" providerId="LiveId" clId="{60A1BF8C-FB03-4945-B9EC-64AE7D86DB53}" dt="2021-04-10T12:22:37.705" v="9629" actId="164"/>
          <ac:spMkLst>
            <pc:docMk/>
            <pc:sldMk cId="1334923944" sldId="317"/>
            <ac:spMk id="137" creationId="{4E926941-8F37-49AC-80BD-D1C3590E3687}"/>
          </ac:spMkLst>
        </pc:spChg>
        <pc:spChg chg="add mod">
          <ac:chgData name="Grady Kurpasi" userId="5a91dfeba158c9e9" providerId="LiveId" clId="{60A1BF8C-FB03-4945-B9EC-64AE7D86DB53}" dt="2021-04-10T12:22:37.705" v="9629" actId="164"/>
          <ac:spMkLst>
            <pc:docMk/>
            <pc:sldMk cId="1334923944" sldId="317"/>
            <ac:spMk id="138" creationId="{E988932C-9D21-4A90-ADA1-1C96B89FAF77}"/>
          </ac:spMkLst>
        </pc:spChg>
        <pc:spChg chg="mod topLvl">
          <ac:chgData name="Grady Kurpasi" userId="5a91dfeba158c9e9" providerId="LiveId" clId="{60A1BF8C-FB03-4945-B9EC-64AE7D86DB53}" dt="2021-04-10T12:01:18.785" v="9183" actId="20577"/>
          <ac:spMkLst>
            <pc:docMk/>
            <pc:sldMk cId="1334923944" sldId="317"/>
            <ac:spMk id="153" creationId="{DEB6E0F6-477C-4853-9112-CAB18F98EDE9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57" creationId="{17F2A176-2DF8-4901-B92D-DB835872DD2E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58" creationId="{E241D27E-395A-4D58-ADDB-E437D98A9AEA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59" creationId="{B0561205-BCD7-480F-A4BC-C4A18791392F}"/>
          </ac:spMkLst>
        </pc:spChg>
        <pc:spChg chg="del mod topLvl">
          <ac:chgData name="Grady Kurpasi" userId="5a91dfeba158c9e9" providerId="LiveId" clId="{60A1BF8C-FB03-4945-B9EC-64AE7D86DB53}" dt="2021-04-10T12:01:04.363" v="9177" actId="478"/>
          <ac:spMkLst>
            <pc:docMk/>
            <pc:sldMk cId="1334923944" sldId="317"/>
            <ac:spMk id="160" creationId="{35B9578F-F2CB-4E11-B77C-E6AA644E6DC2}"/>
          </ac:spMkLst>
        </pc:spChg>
        <pc:spChg chg="del mod topLvl">
          <ac:chgData name="Grady Kurpasi" userId="5a91dfeba158c9e9" providerId="LiveId" clId="{60A1BF8C-FB03-4945-B9EC-64AE7D86DB53}" dt="2021-04-10T12:00:09.864" v="9164" actId="478"/>
          <ac:spMkLst>
            <pc:docMk/>
            <pc:sldMk cId="1334923944" sldId="317"/>
            <ac:spMk id="161" creationId="{17EC5960-16EF-48D8-83BA-33D0B7E0E93C}"/>
          </ac:spMkLst>
        </pc:spChg>
        <pc:spChg chg="add del mod topLvl">
          <ac:chgData name="Grady Kurpasi" userId="5a91dfeba158c9e9" providerId="LiveId" clId="{60A1BF8C-FB03-4945-B9EC-64AE7D86DB53}" dt="2021-04-10T11:59:59.675" v="9163" actId="478"/>
          <ac:spMkLst>
            <pc:docMk/>
            <pc:sldMk cId="1334923944" sldId="317"/>
            <ac:spMk id="162" creationId="{FBD4AC83-5F5C-442C-B9EF-8A671B765B15}"/>
          </ac:spMkLst>
        </pc:spChg>
        <pc:spChg chg="mod topLvl">
          <ac:chgData name="Grady Kurpasi" userId="5a91dfeba158c9e9" providerId="LiveId" clId="{60A1BF8C-FB03-4945-B9EC-64AE7D86DB53}" dt="2021-04-10T12:01:22.175" v="9186" actId="20577"/>
          <ac:spMkLst>
            <pc:docMk/>
            <pc:sldMk cId="1334923944" sldId="317"/>
            <ac:spMk id="169" creationId="{656BFDAC-7DD3-447B-A2B0-3CD0BEBF0385}"/>
          </ac:spMkLst>
        </pc:spChg>
        <pc:spChg chg="mod topLvl">
          <ac:chgData name="Grady Kurpasi" userId="5a91dfeba158c9e9" providerId="LiveId" clId="{60A1BF8C-FB03-4945-B9EC-64AE7D86DB53}" dt="2021-04-10T12:01:25.505" v="9189" actId="20577"/>
          <ac:spMkLst>
            <pc:docMk/>
            <pc:sldMk cId="1334923944" sldId="317"/>
            <ac:spMk id="170" creationId="{EC25CBCA-848B-4D69-B2F3-40D7ADEB69F5}"/>
          </ac:spMkLst>
        </pc:spChg>
        <pc:spChg chg="mod topLvl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176" creationId="{7944C8C9-7B15-4FFC-B997-BBA22885EE50}"/>
          </ac:spMkLst>
        </pc:spChg>
        <pc:spChg chg="mod topLvl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184" creationId="{F7429EA0-04A6-4405-A677-3E9CFA7C08B3}"/>
          </ac:spMkLst>
        </pc:spChg>
        <pc:spChg chg="mod topLvl">
          <ac:chgData name="Grady Kurpasi" userId="5a91dfeba158c9e9" providerId="LiveId" clId="{60A1BF8C-FB03-4945-B9EC-64AE7D86DB53}" dt="2021-04-10T12:00:34.477" v="9169" actId="1076"/>
          <ac:spMkLst>
            <pc:docMk/>
            <pc:sldMk cId="1334923944" sldId="317"/>
            <ac:spMk id="185" creationId="{7E9D9A03-293C-429F-B6D6-56DA9D5F7FB4}"/>
          </ac:spMkLst>
        </pc:spChg>
        <pc:spChg chg="mod topLvl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186" creationId="{AD9863FD-72E0-4E5F-B1F0-20D1F7B1B2B0}"/>
          </ac:spMkLst>
        </pc:spChg>
        <pc:spChg chg="del mod topLvl">
          <ac:chgData name="Grady Kurpasi" userId="5a91dfeba158c9e9" providerId="LiveId" clId="{60A1BF8C-FB03-4945-B9EC-64AE7D86DB53}" dt="2021-04-10T12:04:22.258" v="9239" actId="478"/>
          <ac:spMkLst>
            <pc:docMk/>
            <pc:sldMk cId="1334923944" sldId="317"/>
            <ac:spMk id="187" creationId="{E7D93DD1-2E9A-4307-9B93-54A4D4D9D0A7}"/>
          </ac:spMkLst>
        </pc:spChg>
        <pc:spChg chg="mod topLvl">
          <ac:chgData name="Grady Kurpasi" userId="5a91dfeba158c9e9" providerId="LiveId" clId="{60A1BF8C-FB03-4945-B9EC-64AE7D86DB53}" dt="2021-04-10T12:15:58.202" v="9408" actId="1038"/>
          <ac:spMkLst>
            <pc:docMk/>
            <pc:sldMk cId="1334923944" sldId="317"/>
            <ac:spMk id="188" creationId="{67C9AF22-5741-4437-8387-5C3DA1549D66}"/>
          </ac:spMkLst>
        </pc:spChg>
        <pc:spChg chg="del mod topLvl">
          <ac:chgData name="Grady Kurpasi" userId="5a91dfeba158c9e9" providerId="LiveId" clId="{60A1BF8C-FB03-4945-B9EC-64AE7D86DB53}" dt="2021-04-10T12:15:37.040" v="9390" actId="478"/>
          <ac:spMkLst>
            <pc:docMk/>
            <pc:sldMk cId="1334923944" sldId="317"/>
            <ac:spMk id="189" creationId="{22B44633-5C2F-431D-9324-14D2493D7BA8}"/>
          </ac:spMkLst>
        </pc:spChg>
        <pc:spChg chg="del mod topLvl">
          <ac:chgData name="Grady Kurpasi" userId="5a91dfeba158c9e9" providerId="LiveId" clId="{60A1BF8C-FB03-4945-B9EC-64AE7D86DB53}" dt="2021-04-10T12:15:37.040" v="9390" actId="478"/>
          <ac:spMkLst>
            <pc:docMk/>
            <pc:sldMk cId="1334923944" sldId="317"/>
            <ac:spMk id="190" creationId="{1B1036AF-AAC9-49AC-BB92-136B0671CA4A}"/>
          </ac:spMkLst>
        </pc:spChg>
        <pc:spChg chg="mod topLvl">
          <ac:chgData name="Grady Kurpasi" userId="5a91dfeba158c9e9" providerId="LiveId" clId="{60A1BF8C-FB03-4945-B9EC-64AE7D86DB53}" dt="2021-04-10T12:03:28.914" v="9225" actId="164"/>
          <ac:spMkLst>
            <pc:docMk/>
            <pc:sldMk cId="1334923944" sldId="317"/>
            <ac:spMk id="191" creationId="{1C4F7D57-841B-42C6-A601-5FF2CF971054}"/>
          </ac:spMkLst>
        </pc:spChg>
        <pc:spChg chg="mod topLvl">
          <ac:chgData name="Grady Kurpasi" userId="5a91dfeba158c9e9" providerId="LiveId" clId="{60A1BF8C-FB03-4945-B9EC-64AE7D86DB53}" dt="2021-04-10T12:03:28.914" v="9225" actId="164"/>
          <ac:spMkLst>
            <pc:docMk/>
            <pc:sldMk cId="1334923944" sldId="317"/>
            <ac:spMk id="195" creationId="{596E086E-3583-40C3-A3F7-15CDFDC6783E}"/>
          </ac:spMkLst>
        </pc:spChg>
        <pc:spChg chg="mod topLvl">
          <ac:chgData name="Grady Kurpasi" userId="5a91dfeba158c9e9" providerId="LiveId" clId="{60A1BF8C-FB03-4945-B9EC-64AE7D86DB53}" dt="2021-04-10T12:15:48.082" v="9396" actId="1038"/>
          <ac:spMkLst>
            <pc:docMk/>
            <pc:sldMk cId="1334923944" sldId="317"/>
            <ac:spMk id="196" creationId="{9CA92FF7-4ED2-4C28-8048-F7EDCC9CAB29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198" creationId="{E261C2DF-3C45-43E5-9DD6-86544945000D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202" creationId="{241BCEA7-06BF-4180-8AA2-2BEAC4EC1E3F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205" creationId="{DCA776BE-851E-4562-B0D8-854278EE14BF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209" creationId="{0F311916-0BB6-4FF4-840E-2AC18A0D2CA6}"/>
          </ac:spMkLst>
        </pc:spChg>
        <pc:spChg chg="mod">
          <ac:chgData name="Grady Kurpasi" userId="5a91dfeba158c9e9" providerId="LiveId" clId="{60A1BF8C-FB03-4945-B9EC-64AE7D86DB53}" dt="2021-04-10T12:16:18.773" v="9417" actId="20577"/>
          <ac:spMkLst>
            <pc:docMk/>
            <pc:sldMk cId="1334923944" sldId="317"/>
            <ac:spMk id="232" creationId="{02011C68-3AB1-4177-92A1-6210B42CF86B}"/>
          </ac:spMkLst>
        </pc:spChg>
        <pc:spChg chg="mod">
          <ac:chgData name="Grady Kurpasi" userId="5a91dfeba158c9e9" providerId="LiveId" clId="{60A1BF8C-FB03-4945-B9EC-64AE7D86DB53}" dt="2021-04-10T12:16:10.440" v="9413" actId="20577"/>
          <ac:spMkLst>
            <pc:docMk/>
            <pc:sldMk cId="1334923944" sldId="317"/>
            <ac:spMk id="233" creationId="{E4B628D8-A193-46CE-90B4-DF4F3333CEAB}"/>
          </ac:spMkLst>
        </pc:spChg>
        <pc:spChg chg="mod">
          <ac:chgData name="Grady Kurpasi" userId="5a91dfeba158c9e9" providerId="LiveId" clId="{60A1BF8C-FB03-4945-B9EC-64AE7D86DB53}" dt="2021-04-10T12:16:14.971" v="9415" actId="20577"/>
          <ac:spMkLst>
            <pc:docMk/>
            <pc:sldMk cId="1334923944" sldId="317"/>
            <ac:spMk id="234" creationId="{6F92BCD7-E778-4C5E-AD11-260F50B553F8}"/>
          </ac:spMkLst>
        </pc:spChg>
        <pc:spChg chg="mod">
          <ac:chgData name="Grady Kurpasi" userId="5a91dfeba158c9e9" providerId="LiveId" clId="{60A1BF8C-FB03-4945-B9EC-64AE7D86DB53}" dt="2021-04-10T12:16:05.339" v="9411" actId="20577"/>
          <ac:spMkLst>
            <pc:docMk/>
            <pc:sldMk cId="1334923944" sldId="317"/>
            <ac:spMk id="235" creationId="{1C7064C0-6F6F-41B8-97D2-F083793CAF2C}"/>
          </ac:spMkLst>
        </pc:spChg>
        <pc:spChg chg="add del mod">
          <ac:chgData name="Grady Kurpasi" userId="5a91dfeba158c9e9" providerId="LiveId" clId="{60A1BF8C-FB03-4945-B9EC-64AE7D86DB53}" dt="2021-04-10T12:20:01.699" v="9548" actId="478"/>
          <ac:spMkLst>
            <pc:docMk/>
            <pc:sldMk cId="1334923944" sldId="317"/>
            <ac:spMk id="236" creationId="{A8CE0AE8-D4B7-4D8F-B4B4-D4FF8F2457C4}"/>
          </ac:spMkLst>
        </pc:spChg>
        <pc:spChg chg="add mod">
          <ac:chgData name="Grady Kurpasi" userId="5a91dfeba158c9e9" providerId="LiveId" clId="{60A1BF8C-FB03-4945-B9EC-64AE7D86DB53}" dt="2021-04-10T12:23:47.059" v="9649" actId="20577"/>
          <ac:spMkLst>
            <pc:docMk/>
            <pc:sldMk cId="1334923944" sldId="317"/>
            <ac:spMk id="237" creationId="{2F6B3A1A-C783-4C09-B5C6-89536E9EC6A4}"/>
          </ac:spMkLst>
        </pc:spChg>
        <pc:spChg chg="add mod">
          <ac:chgData name="Grady Kurpasi" userId="5a91dfeba158c9e9" providerId="LiveId" clId="{60A1BF8C-FB03-4945-B9EC-64AE7D86DB53}" dt="2021-04-10T12:23:30.320" v="9645" actId="6549"/>
          <ac:spMkLst>
            <pc:docMk/>
            <pc:sldMk cId="1334923944" sldId="317"/>
            <ac:spMk id="238" creationId="{00EE9D58-B37C-4380-939F-8A9F6ECE801A}"/>
          </ac:spMkLst>
        </pc:spChg>
        <pc:spChg chg="mod">
          <ac:chgData name="Grady Kurpasi" userId="5a91dfeba158c9e9" providerId="LiveId" clId="{60A1BF8C-FB03-4945-B9EC-64AE7D86DB53}" dt="2021-04-10T12:23:16.687" v="9642" actId="20577"/>
          <ac:spMkLst>
            <pc:docMk/>
            <pc:sldMk cId="1334923944" sldId="317"/>
            <ac:spMk id="240" creationId="{571EB271-ABEE-454A-AA48-53DA74732951}"/>
          </ac:spMkLst>
        </pc:spChg>
        <pc:spChg chg="mod">
          <ac:chgData name="Grady Kurpasi" userId="5a91dfeba158c9e9" providerId="LiveId" clId="{60A1BF8C-FB03-4945-B9EC-64AE7D86DB53}" dt="2021-04-10T12:23:14.148" v="9640" actId="20577"/>
          <ac:spMkLst>
            <pc:docMk/>
            <pc:sldMk cId="1334923944" sldId="317"/>
            <ac:spMk id="241" creationId="{0F6441AB-95FD-41D0-971C-9D0696720FAF}"/>
          </ac:spMkLst>
        </pc:spChg>
        <pc:spChg chg="mod">
          <ac:chgData name="Grady Kurpasi" userId="5a91dfeba158c9e9" providerId="LiveId" clId="{60A1BF8C-FB03-4945-B9EC-64AE7D86DB53}" dt="2021-04-10T12:23:11.777" v="9638" actId="20577"/>
          <ac:spMkLst>
            <pc:docMk/>
            <pc:sldMk cId="1334923944" sldId="317"/>
            <ac:spMk id="242" creationId="{66D669CE-9B09-400C-B770-22503F372104}"/>
          </ac:spMkLst>
        </pc:spChg>
        <pc:spChg chg="mod">
          <ac:chgData name="Grady Kurpasi" userId="5a91dfeba158c9e9" providerId="LiveId" clId="{60A1BF8C-FB03-4945-B9EC-64AE7D86DB53}" dt="2021-04-10T12:23:06.611" v="9636" actId="20577"/>
          <ac:spMkLst>
            <pc:docMk/>
            <pc:sldMk cId="1334923944" sldId="317"/>
            <ac:spMk id="243" creationId="{C295CE47-7C49-4562-9770-0C694D16F41A}"/>
          </ac:spMkLst>
        </pc:spChg>
        <pc:spChg chg="add mod">
          <ac:chgData name="Grady Kurpasi" userId="5a91dfeba158c9e9" providerId="LiveId" clId="{60A1BF8C-FB03-4945-B9EC-64AE7D86DB53}" dt="2021-04-10T12:37:51.448" v="9785" actId="14100"/>
          <ac:spMkLst>
            <pc:docMk/>
            <pc:sldMk cId="1334923944" sldId="317"/>
            <ac:spMk id="244" creationId="{CE78CD07-8346-4813-9D2F-5B199D9048E1}"/>
          </ac:spMkLst>
        </pc:spChg>
        <pc:spChg chg="add mod">
          <ac:chgData name="Grady Kurpasi" userId="5a91dfeba158c9e9" providerId="LiveId" clId="{60A1BF8C-FB03-4945-B9EC-64AE7D86DB53}" dt="2021-04-10T12:39:04.841" v="9945" actId="20577"/>
          <ac:spMkLst>
            <pc:docMk/>
            <pc:sldMk cId="1334923944" sldId="317"/>
            <ac:spMk id="245" creationId="{06EE9E3F-545C-47C8-A27E-278FCC22C7F9}"/>
          </ac:spMkLst>
        </pc:spChg>
        <pc:spChg chg="add mod">
          <ac:chgData name="Grady Kurpasi" userId="5a91dfeba158c9e9" providerId="LiveId" clId="{60A1BF8C-FB03-4945-B9EC-64AE7D86DB53}" dt="2021-04-10T12:40:40.787" v="10019" actId="1036"/>
          <ac:spMkLst>
            <pc:docMk/>
            <pc:sldMk cId="1334923944" sldId="317"/>
            <ac:spMk id="246" creationId="{84D200FB-4AC8-4B23-B3F0-996681AEF9C2}"/>
          </ac:spMkLst>
        </pc:spChg>
        <pc:grpChg chg="add mod">
          <ac:chgData name="Grady Kurpasi" userId="5a91dfeba158c9e9" providerId="LiveId" clId="{60A1BF8C-FB03-4945-B9EC-64AE7D86DB53}" dt="2021-04-10T12:03:28.914" v="9225" actId="164"/>
          <ac:grpSpMkLst>
            <pc:docMk/>
            <pc:sldMk cId="1334923944" sldId="317"/>
            <ac:grpSpMk id="9" creationId="{736B25E2-9F72-4E17-A738-B624C8568AA1}"/>
          </ac:grpSpMkLst>
        </pc:grpChg>
        <pc:grpChg chg="add mod">
          <ac:chgData name="Grady Kurpasi" userId="5a91dfeba158c9e9" providerId="LiveId" clId="{60A1BF8C-FB03-4945-B9EC-64AE7D86DB53}" dt="2021-04-10T12:15:44.301" v="9393" actId="1037"/>
          <ac:grpSpMkLst>
            <pc:docMk/>
            <pc:sldMk cId="1334923944" sldId="317"/>
            <ac:grpSpMk id="15" creationId="{56A83153-AE8C-493A-9934-FF8C15AC24D0}"/>
          </ac:grpSpMkLst>
        </pc:grpChg>
        <pc:grpChg chg="add mod">
          <ac:chgData name="Grady Kurpasi" userId="5a91dfeba158c9e9" providerId="LiveId" clId="{60A1BF8C-FB03-4945-B9EC-64AE7D86DB53}" dt="2021-04-10T12:14:42.434" v="9303" actId="164"/>
          <ac:grpSpMkLst>
            <pc:docMk/>
            <pc:sldMk cId="1334923944" sldId="317"/>
            <ac:grpSpMk id="42" creationId="{71F1BAA0-9531-4683-90D3-DC42E1321C9F}"/>
          </ac:grpSpMkLst>
        </pc:grpChg>
        <pc:grpChg chg="add mod">
          <ac:chgData name="Grady Kurpasi" userId="5a91dfeba158c9e9" providerId="LiveId" clId="{60A1BF8C-FB03-4945-B9EC-64AE7D86DB53}" dt="2021-04-10T12:22:37.705" v="9629" actId="164"/>
          <ac:grpSpMkLst>
            <pc:docMk/>
            <pc:sldMk cId="1334923944" sldId="317"/>
            <ac:grpSpMk id="44" creationId="{8D479CEF-D6A3-4493-8A58-9461440519E5}"/>
          </ac:grpSpMkLst>
        </pc:grpChg>
        <pc:grpChg chg="add mod">
          <ac:chgData name="Grady Kurpasi" userId="5a91dfeba158c9e9" providerId="LiveId" clId="{60A1BF8C-FB03-4945-B9EC-64AE7D86DB53}" dt="2021-04-10T12:03:41.203" v="9229" actId="1076"/>
          <ac:grpSpMkLst>
            <pc:docMk/>
            <pc:sldMk cId="1334923944" sldId="317"/>
            <ac:grpSpMk id="114" creationId="{48802098-0FCD-485F-950B-660BEBED994D}"/>
          </ac:grpSpMkLst>
        </pc:grpChg>
        <pc:grpChg chg="add mod">
          <ac:chgData name="Grady Kurpasi" userId="5a91dfeba158c9e9" providerId="LiveId" clId="{60A1BF8C-FB03-4945-B9EC-64AE7D86DB53}" dt="2021-04-10T12:03:59.489" v="9232" actId="1076"/>
          <ac:grpSpMkLst>
            <pc:docMk/>
            <pc:sldMk cId="1334923944" sldId="317"/>
            <ac:grpSpMk id="119" creationId="{9B390E4B-1C27-4B30-A0D2-0280CEB7D4BC}"/>
          </ac:grpSpMkLst>
        </pc:grpChg>
        <pc:grpChg chg="add mod">
          <ac:chgData name="Grady Kurpasi" userId="5a91dfeba158c9e9" providerId="LiveId" clId="{60A1BF8C-FB03-4945-B9EC-64AE7D86DB53}" dt="2021-04-10T12:15:15.852" v="9381" actId="1036"/>
          <ac:grpSpMkLst>
            <pc:docMk/>
            <pc:sldMk cId="1334923944" sldId="317"/>
            <ac:grpSpMk id="126" creationId="{37566762-24C1-46D7-9A85-9302BB97C76E}"/>
          </ac:grpSpMkLst>
        </pc:grpChg>
        <pc:grpChg chg="add mod">
          <ac:chgData name="Grady Kurpasi" userId="5a91dfeba158c9e9" providerId="LiveId" clId="{60A1BF8C-FB03-4945-B9EC-64AE7D86DB53}" dt="2021-04-10T12:15:15.852" v="9381" actId="1036"/>
          <ac:grpSpMkLst>
            <pc:docMk/>
            <pc:sldMk cId="1334923944" sldId="317"/>
            <ac:grpSpMk id="131" creationId="{87D04FEF-4AB5-472A-962C-B0D4F1A360D9}"/>
          </ac:grpSpMkLst>
        </pc:grpChg>
        <pc:grpChg chg="del">
          <ac:chgData name="Grady Kurpasi" userId="5a91dfeba158c9e9" providerId="LiveId" clId="{60A1BF8C-FB03-4945-B9EC-64AE7D86DB53}" dt="2021-04-10T11:59:45.233" v="9158" actId="165"/>
          <ac:grpSpMkLst>
            <pc:docMk/>
            <pc:sldMk cId="1334923944" sldId="317"/>
            <ac:grpSpMk id="152" creationId="{A87F2927-0D8E-4D24-A2C4-AFF84A8EFAE8}"/>
          </ac:grpSpMkLst>
        </pc:grpChg>
        <pc:grpChg chg="mod topLvl">
          <ac:chgData name="Grady Kurpasi" userId="5a91dfeba158c9e9" providerId="LiveId" clId="{60A1BF8C-FB03-4945-B9EC-64AE7D86DB53}" dt="2021-04-10T11:59:45.233" v="9158" actId="165"/>
          <ac:grpSpMkLst>
            <pc:docMk/>
            <pc:sldMk cId="1334923944" sldId="317"/>
            <ac:grpSpMk id="174" creationId="{EDD52376-DF7E-4645-855B-A665B4368235}"/>
          </ac:grpSpMkLst>
        </pc:grpChg>
        <pc:grpChg chg="mod topLvl">
          <ac:chgData name="Grady Kurpasi" userId="5a91dfeba158c9e9" providerId="LiveId" clId="{60A1BF8C-FB03-4945-B9EC-64AE7D86DB53}" dt="2021-04-10T12:15:15.852" v="9381" actId="1036"/>
          <ac:grpSpMkLst>
            <pc:docMk/>
            <pc:sldMk cId="1334923944" sldId="317"/>
            <ac:grpSpMk id="179" creationId="{6EB105F0-8D38-4EA8-B586-79956A26F547}"/>
          </ac:grpSpMkLst>
        </pc:grpChg>
        <pc:grpChg chg="mod topLvl">
          <ac:chgData name="Grady Kurpasi" userId="5a91dfeba158c9e9" providerId="LiveId" clId="{60A1BF8C-FB03-4945-B9EC-64AE7D86DB53}" dt="2021-04-10T12:15:15.852" v="9381" actId="1036"/>
          <ac:grpSpMkLst>
            <pc:docMk/>
            <pc:sldMk cId="1334923944" sldId="317"/>
            <ac:grpSpMk id="183" creationId="{27DF87FC-D3E0-4006-8039-F5CFA2AB91F5}"/>
          </ac:grpSpMkLst>
        </pc:grpChg>
        <pc:grpChg chg="mod">
          <ac:chgData name="Grady Kurpasi" userId="5a91dfeba158c9e9" providerId="LiveId" clId="{60A1BF8C-FB03-4945-B9EC-64AE7D86DB53}" dt="2021-04-10T11:59:45.233" v="9158" actId="165"/>
          <ac:grpSpMkLst>
            <pc:docMk/>
            <pc:sldMk cId="1334923944" sldId="317"/>
            <ac:grpSpMk id="197" creationId="{0AB11E5D-58FF-4514-BF37-6232FF3F4148}"/>
          </ac:grpSpMkLst>
        </pc:grpChg>
        <pc:grpChg chg="add mod">
          <ac:chgData name="Grady Kurpasi" userId="5a91dfeba158c9e9" providerId="LiveId" clId="{60A1BF8C-FB03-4945-B9EC-64AE7D86DB53}" dt="2021-04-10T12:15:05.852" v="9360" actId="1037"/>
          <ac:grpSpMkLst>
            <pc:docMk/>
            <pc:sldMk cId="1334923944" sldId="317"/>
            <ac:grpSpMk id="214" creationId="{6A55E15A-2358-4C4C-A11B-94467182B75E}"/>
          </ac:grpSpMkLst>
        </pc:grpChg>
        <pc:grpChg chg="add mod">
          <ac:chgData name="Grady Kurpasi" userId="5a91dfeba158c9e9" providerId="LiveId" clId="{60A1BF8C-FB03-4945-B9EC-64AE7D86DB53}" dt="2021-04-10T12:16:48.288" v="9474" actId="1038"/>
          <ac:grpSpMkLst>
            <pc:docMk/>
            <pc:sldMk cId="1334923944" sldId="317"/>
            <ac:grpSpMk id="231" creationId="{A837617E-88D7-4DB5-BBC9-532B6AD214C1}"/>
          </ac:grpSpMkLst>
        </pc:grpChg>
        <pc:grpChg chg="add mod">
          <ac:chgData name="Grady Kurpasi" userId="5a91dfeba158c9e9" providerId="LiveId" clId="{60A1BF8C-FB03-4945-B9EC-64AE7D86DB53}" dt="2021-04-10T12:23:02.894" v="9634" actId="1076"/>
          <ac:grpSpMkLst>
            <pc:docMk/>
            <pc:sldMk cId="1334923944" sldId="317"/>
            <ac:grpSpMk id="239" creationId="{4DBAF57A-9DE0-4E13-B152-49019D2DDA93}"/>
          </ac:grpSpMkLst>
        </pc:grp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82" creationId="{007FD6B7-EC68-42A2-B73E-8E0EB7A0F4CA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84" creationId="{B2BE0C40-1AC8-4FC6-958B-143879E66084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89" creationId="{8812BC08-32E6-432C-A31E-BB6185F0D3DE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91" creationId="{0DE930A8-4BDD-4044-BE52-2DDAB8642914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100" creationId="{BB7BC66F-73CA-48E8-9C97-9991C1CFBCB3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154" creationId="{CA291D5D-8AB7-4A3F-8986-5CDEA8BE036E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156" creationId="{00909552-431B-447A-A860-9254C0008F74}"/>
          </ac:graphicFrameMkLst>
        </pc:graphicFrameChg>
        <pc:picChg chg="add del mod">
          <ac:chgData name="Grady Kurpasi" userId="5a91dfeba158c9e9" providerId="LiveId" clId="{60A1BF8C-FB03-4945-B9EC-64AE7D86DB53}" dt="2021-04-10T12:03:17.160" v="9222" actId="478"/>
          <ac:picMkLst>
            <pc:docMk/>
            <pc:sldMk cId="1334923944" sldId="317"/>
            <ac:picMk id="111" creationId="{42BD3F09-4A90-4C7F-91D6-15965F3E81F6}"/>
          </ac:picMkLst>
        </pc:picChg>
        <pc:picChg chg="mod">
          <ac:chgData name="Grady Kurpasi" userId="5a91dfeba158c9e9" providerId="LiveId" clId="{60A1BF8C-FB03-4945-B9EC-64AE7D86DB53}" dt="2021-04-10T12:03:30.273" v="9226"/>
          <ac:picMkLst>
            <pc:docMk/>
            <pc:sldMk cId="1334923944" sldId="317"/>
            <ac:picMk id="116" creationId="{F65D9513-55B7-4971-88D0-2060BEF26C50}"/>
          </ac:picMkLst>
        </pc:picChg>
        <pc:picChg chg="mod">
          <ac:chgData name="Grady Kurpasi" userId="5a91dfeba158c9e9" providerId="LiveId" clId="{60A1BF8C-FB03-4945-B9EC-64AE7D86DB53}" dt="2021-04-10T12:03:47.521" v="9231"/>
          <ac:picMkLst>
            <pc:docMk/>
            <pc:sldMk cId="1334923944" sldId="317"/>
            <ac:picMk id="121" creationId="{9280CD7A-6977-4226-A660-94FB8A2F3FBB}"/>
          </ac:picMkLst>
        </pc:picChg>
        <pc:picChg chg="mod">
          <ac:chgData name="Grady Kurpasi" userId="5a91dfeba158c9e9" providerId="LiveId" clId="{60A1BF8C-FB03-4945-B9EC-64AE7D86DB53}" dt="2021-04-10T12:04:31.006" v="9240"/>
          <ac:picMkLst>
            <pc:docMk/>
            <pc:sldMk cId="1334923944" sldId="317"/>
            <ac:picMk id="128" creationId="{6BAFE6FE-474E-4728-AF8A-2AD5E767B072}"/>
          </ac:picMkLst>
        </pc:picChg>
        <pc:picChg chg="mod">
          <ac:chgData name="Grady Kurpasi" userId="5a91dfeba158c9e9" providerId="LiveId" clId="{60A1BF8C-FB03-4945-B9EC-64AE7D86DB53}" dt="2021-04-10T12:04:31.006" v="9240"/>
          <ac:picMkLst>
            <pc:docMk/>
            <pc:sldMk cId="1334923944" sldId="317"/>
            <ac:picMk id="133" creationId="{777CF56A-E439-4118-A6C3-DF24C1BE2297}"/>
          </ac:picMkLst>
        </pc:picChg>
        <pc:picChg chg="mod topLvl">
          <ac:chgData name="Grady Kurpasi" userId="5a91dfeba158c9e9" providerId="LiveId" clId="{60A1BF8C-FB03-4945-B9EC-64AE7D86DB53}" dt="2021-04-10T11:59:45.233" v="9158" actId="165"/>
          <ac:picMkLst>
            <pc:docMk/>
            <pc:sldMk cId="1334923944" sldId="317"/>
            <ac:picMk id="177" creationId="{94638AE6-8F32-469A-B36B-35C9D952FE03}"/>
          </ac:picMkLst>
        </pc:picChg>
        <pc:picChg chg="mod topLvl">
          <ac:chgData name="Grady Kurpasi" userId="5a91dfeba158c9e9" providerId="LiveId" clId="{60A1BF8C-FB03-4945-B9EC-64AE7D86DB53}" dt="2021-04-10T12:03:28.914" v="9225" actId="164"/>
          <ac:picMkLst>
            <pc:docMk/>
            <pc:sldMk cId="1334923944" sldId="317"/>
            <ac:picMk id="192" creationId="{09587EC2-0D7D-426F-800C-81BE58EE041E}"/>
          </ac:picMkLst>
        </pc:picChg>
        <pc:picChg chg="mod">
          <ac:chgData name="Grady Kurpasi" userId="5a91dfeba158c9e9" providerId="LiveId" clId="{60A1BF8C-FB03-4945-B9EC-64AE7D86DB53}" dt="2021-04-10T11:59:45.233" v="9158" actId="165"/>
          <ac:picMkLst>
            <pc:docMk/>
            <pc:sldMk cId="1334923944" sldId="317"/>
            <ac:picMk id="200" creationId="{B85535E1-5870-4EB5-B8E2-4197101F9C0B}"/>
          </ac:picMkLst>
        </pc:picChg>
        <pc:picChg chg="mod">
          <ac:chgData name="Grady Kurpasi" userId="5a91dfeba158c9e9" providerId="LiveId" clId="{60A1BF8C-FB03-4945-B9EC-64AE7D86DB53}" dt="2021-04-10T11:59:45.233" v="9158" actId="165"/>
          <ac:picMkLst>
            <pc:docMk/>
            <pc:sldMk cId="1334923944" sldId="317"/>
            <ac:picMk id="203" creationId="{FBE12A8A-A794-43EC-9D33-B034D917C8AE}"/>
          </ac:picMkLst>
        </pc:picChg>
        <pc:picChg chg="mod">
          <ac:chgData name="Grady Kurpasi" userId="5a91dfeba158c9e9" providerId="LiveId" clId="{60A1BF8C-FB03-4945-B9EC-64AE7D86DB53}" dt="2021-04-10T11:59:45.233" v="9158" actId="165"/>
          <ac:picMkLst>
            <pc:docMk/>
            <pc:sldMk cId="1334923944" sldId="317"/>
            <ac:picMk id="207" creationId="{6343059B-C16B-4D45-83C6-8197EA431338}"/>
          </ac:picMkLst>
        </pc:picChg>
        <pc:cxnChg chg="add del mod">
          <ac:chgData name="Grady Kurpasi" userId="5a91dfeba158c9e9" providerId="LiveId" clId="{60A1BF8C-FB03-4945-B9EC-64AE7D86DB53}" dt="2021-04-10T12:02:14.198" v="9211" actId="478"/>
          <ac:cxnSpMkLst>
            <pc:docMk/>
            <pc:sldMk cId="1334923944" sldId="317"/>
            <ac:cxnSpMk id="8" creationId="{5F689C03-00EC-4FEC-8495-B1EF02E489D4}"/>
          </ac:cxnSpMkLst>
        </pc:cxnChg>
        <pc:cxnChg chg="del">
          <ac:chgData name="Grady Kurpasi" userId="5a91dfeba158c9e9" providerId="LiveId" clId="{60A1BF8C-FB03-4945-B9EC-64AE7D86DB53}" dt="2021-04-10T12:05:03.286" v="9247" actId="478"/>
          <ac:cxnSpMkLst>
            <pc:docMk/>
            <pc:sldMk cId="1334923944" sldId="317"/>
            <ac:cxnSpMk id="94" creationId="{0F11448B-6CAF-4B91-93AE-C66D446DDF6B}"/>
          </ac:cxnSpMkLst>
        </pc:cxnChg>
        <pc:cxnChg chg="del">
          <ac:chgData name="Grady Kurpasi" userId="5a91dfeba158c9e9" providerId="LiveId" clId="{60A1BF8C-FB03-4945-B9EC-64AE7D86DB53}" dt="2021-04-10T12:05:08.225" v="9249" actId="478"/>
          <ac:cxnSpMkLst>
            <pc:docMk/>
            <pc:sldMk cId="1334923944" sldId="317"/>
            <ac:cxnSpMk id="95" creationId="{D54357BE-85B8-4FC5-8DB3-BCC139DD0279}"/>
          </ac:cxnSpMkLst>
        </pc:cxnChg>
        <pc:cxnChg chg="del">
          <ac:chgData name="Grady Kurpasi" userId="5a91dfeba158c9e9" providerId="LiveId" clId="{60A1BF8C-FB03-4945-B9EC-64AE7D86DB53}" dt="2021-04-10T12:05:50.452" v="9259" actId="478"/>
          <ac:cxnSpMkLst>
            <pc:docMk/>
            <pc:sldMk cId="1334923944" sldId="317"/>
            <ac:cxnSpMk id="98" creationId="{10DE70CA-4507-4BE5-B9E8-424F4DB8D805}"/>
          </ac:cxnSpMkLst>
        </pc:cxnChg>
        <pc:cxnChg chg="del">
          <ac:chgData name="Grady Kurpasi" userId="5a91dfeba158c9e9" providerId="LiveId" clId="{60A1BF8C-FB03-4945-B9EC-64AE7D86DB53}" dt="2021-04-10T12:05:50.452" v="9259" actId="478"/>
          <ac:cxnSpMkLst>
            <pc:docMk/>
            <pc:sldMk cId="1334923944" sldId="317"/>
            <ac:cxnSpMk id="99" creationId="{61B6BB38-67E7-4AF7-B93B-91AB3D7D1006}"/>
          </ac:cxnSpMkLst>
        </pc:cxnChg>
        <pc:cxnChg chg="add del mod">
          <ac:chgData name="Grady Kurpasi" userId="5a91dfeba158c9e9" providerId="LiveId" clId="{60A1BF8C-FB03-4945-B9EC-64AE7D86DB53}" dt="2021-04-10T12:03:21.420" v="9224" actId="478"/>
          <ac:cxnSpMkLst>
            <pc:docMk/>
            <pc:sldMk cId="1334923944" sldId="317"/>
            <ac:cxnSpMk id="112" creationId="{0703B7D9-CA84-41D7-B9F1-734C3D5E315D}"/>
          </ac:cxnSpMkLst>
        </pc:cxnChg>
        <pc:cxnChg chg="mod">
          <ac:chgData name="Grady Kurpasi" userId="5a91dfeba158c9e9" providerId="LiveId" clId="{60A1BF8C-FB03-4945-B9EC-64AE7D86DB53}" dt="2021-04-10T12:03:30.273" v="9226"/>
          <ac:cxnSpMkLst>
            <pc:docMk/>
            <pc:sldMk cId="1334923944" sldId="317"/>
            <ac:cxnSpMk id="117" creationId="{5E36D995-7AA2-4997-89BB-BEE86149C499}"/>
          </ac:cxnSpMkLst>
        </pc:cxnChg>
        <pc:cxnChg chg="mod">
          <ac:chgData name="Grady Kurpasi" userId="5a91dfeba158c9e9" providerId="LiveId" clId="{60A1BF8C-FB03-4945-B9EC-64AE7D86DB53}" dt="2021-04-10T12:03:47.521" v="9231"/>
          <ac:cxnSpMkLst>
            <pc:docMk/>
            <pc:sldMk cId="1334923944" sldId="317"/>
            <ac:cxnSpMk id="122" creationId="{A1BE6559-15B1-4315-B8BB-BDB4B0E3C694}"/>
          </ac:cxnSpMkLst>
        </pc:cxnChg>
        <pc:cxnChg chg="mod">
          <ac:chgData name="Grady Kurpasi" userId="5a91dfeba158c9e9" providerId="LiveId" clId="{60A1BF8C-FB03-4945-B9EC-64AE7D86DB53}" dt="2021-04-10T12:04:31.006" v="9240"/>
          <ac:cxnSpMkLst>
            <pc:docMk/>
            <pc:sldMk cId="1334923944" sldId="317"/>
            <ac:cxnSpMk id="129" creationId="{9CD96537-C594-469F-8F37-8DB9C3321878}"/>
          </ac:cxnSpMkLst>
        </pc:cxnChg>
        <pc:cxnChg chg="mod">
          <ac:chgData name="Grady Kurpasi" userId="5a91dfeba158c9e9" providerId="LiveId" clId="{60A1BF8C-FB03-4945-B9EC-64AE7D86DB53}" dt="2021-04-10T12:04:31.006" v="9240"/>
          <ac:cxnSpMkLst>
            <pc:docMk/>
            <pc:sldMk cId="1334923944" sldId="317"/>
            <ac:cxnSpMk id="134" creationId="{B4D8CE01-D31B-4C84-BCD8-A6E30C098D8D}"/>
          </ac:cxnSpMkLst>
        </pc:cxnChg>
        <pc:cxnChg chg="add mod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39" creationId="{1DFE1A59-5E54-4557-9FF8-82FA6230E028}"/>
          </ac:cxnSpMkLst>
        </pc:cxnChg>
        <pc:cxnChg chg="add mod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40" creationId="{A92A0E43-C743-402B-8350-2FA293882D57}"/>
          </ac:cxnSpMkLst>
        </pc:cxnChg>
        <pc:cxnChg chg="add mod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42" creationId="{644549ED-1762-4F6C-9A2C-F478B9ED20BF}"/>
          </ac:cxnSpMkLst>
        </pc:cxnChg>
        <pc:cxnChg chg="add mod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46" creationId="{C55FC663-8DB9-4205-83AC-4F375C3CB0C8}"/>
          </ac:cxnSpMkLst>
        </pc:cxnChg>
        <pc:cxnChg chg="add mod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50" creationId="{2513E435-142C-47FA-92B7-AEDE36CC11ED}"/>
          </ac:cxnSpMkLst>
        </pc:cxnChg>
        <pc:cxnChg chg="add mod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55" creationId="{54E19B2C-FDEA-4508-9EEB-4C7DC3AD6DBC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63" creationId="{DCD9A80F-F215-498B-B5F0-7D7865CB77A8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64" creationId="{5DCF96DE-DB96-401A-8BA3-209F1915D04E}"/>
          </ac:cxnSpMkLst>
        </pc:cxnChg>
        <pc:cxnChg chg="del mod topLvl">
          <ac:chgData name="Grady Kurpasi" userId="5a91dfeba158c9e9" providerId="LiveId" clId="{60A1BF8C-FB03-4945-B9EC-64AE7D86DB53}" dt="2021-04-10T11:59:48.390" v="9159" actId="478"/>
          <ac:cxnSpMkLst>
            <pc:docMk/>
            <pc:sldMk cId="1334923944" sldId="317"/>
            <ac:cxnSpMk id="165" creationId="{79346C42-2F20-4267-ACBA-0E0D4FCE3184}"/>
          </ac:cxnSpMkLst>
        </pc:cxnChg>
        <pc:cxnChg chg="del mod topLvl">
          <ac:chgData name="Grady Kurpasi" userId="5a91dfeba158c9e9" providerId="LiveId" clId="{60A1BF8C-FB03-4945-B9EC-64AE7D86DB53}" dt="2021-04-10T12:14:35.014" v="9302" actId="478"/>
          <ac:cxnSpMkLst>
            <pc:docMk/>
            <pc:sldMk cId="1334923944" sldId="317"/>
            <ac:cxnSpMk id="166" creationId="{F5F24602-B320-4423-A7E3-D337D233CE33}"/>
          </ac:cxnSpMkLst>
        </pc:cxnChg>
        <pc:cxnChg chg="del mod topLvl">
          <ac:chgData name="Grady Kurpasi" userId="5a91dfeba158c9e9" providerId="LiveId" clId="{60A1BF8C-FB03-4945-B9EC-64AE7D86DB53}" dt="2021-04-10T12:14:32.238" v="9301" actId="478"/>
          <ac:cxnSpMkLst>
            <pc:docMk/>
            <pc:sldMk cId="1334923944" sldId="317"/>
            <ac:cxnSpMk id="167" creationId="{E2AAE9D0-0DB3-45AD-AB6D-EC99F28AAF78}"/>
          </ac:cxnSpMkLst>
        </pc:cxnChg>
        <pc:cxnChg chg="del mod topLvl">
          <ac:chgData name="Grady Kurpasi" userId="5a91dfeba158c9e9" providerId="LiveId" clId="{60A1BF8C-FB03-4945-B9EC-64AE7D86DB53}" dt="2021-04-10T12:00:11.165" v="9165" actId="478"/>
          <ac:cxnSpMkLst>
            <pc:docMk/>
            <pc:sldMk cId="1334923944" sldId="317"/>
            <ac:cxnSpMk id="168" creationId="{92B3D8F1-EB16-4ED4-98DC-59F85DA64D6B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71" creationId="{5A112ACE-76F1-4269-8422-7D6A177D357A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72" creationId="{78A38871-90A3-44C0-AE45-87A53F3DA039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73" creationId="{7CCDDF65-B3CA-4FEE-BCCC-6AA4092C67BB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75" creationId="{4323F123-A056-4D02-A78A-6F06DA3F0F3C}"/>
          </ac:cxnSpMkLst>
        </pc:cxnChg>
        <pc:cxnChg chg="mod topLvl">
          <ac:chgData name="Grady Kurpasi" userId="5a91dfeba158c9e9" providerId="LiveId" clId="{60A1BF8C-FB03-4945-B9EC-64AE7D86DB53}" dt="2021-04-10T11:59:45.233" v="9158" actId="165"/>
          <ac:cxnSpMkLst>
            <pc:docMk/>
            <pc:sldMk cId="1334923944" sldId="317"/>
            <ac:cxnSpMk id="178" creationId="{51E9F97E-D77F-419E-B892-A72C9133E53C}"/>
          </ac:cxnSpMkLst>
        </pc:cxnChg>
        <pc:cxnChg chg="del mod topLvl">
          <ac:chgData name="Grady Kurpasi" userId="5a91dfeba158c9e9" providerId="LiveId" clId="{60A1BF8C-FB03-4945-B9EC-64AE7D86DB53}" dt="2021-04-10T12:14:32.238" v="9301" actId="478"/>
          <ac:cxnSpMkLst>
            <pc:docMk/>
            <pc:sldMk cId="1334923944" sldId="317"/>
            <ac:cxnSpMk id="180" creationId="{F308C889-6078-43E4-8D5E-23F6DD20814F}"/>
          </ac:cxnSpMkLst>
        </pc:cxnChg>
        <pc:cxnChg chg="del mod topLvl">
          <ac:chgData name="Grady Kurpasi" userId="5a91dfeba158c9e9" providerId="LiveId" clId="{60A1BF8C-FB03-4945-B9EC-64AE7D86DB53}" dt="2021-04-10T12:14:32.238" v="9301" actId="478"/>
          <ac:cxnSpMkLst>
            <pc:docMk/>
            <pc:sldMk cId="1334923944" sldId="317"/>
            <ac:cxnSpMk id="181" creationId="{8D0BF985-FFEF-432E-AAE5-88CBA5F0E73F}"/>
          </ac:cxnSpMkLst>
        </pc:cxnChg>
        <pc:cxnChg chg="del mod topLvl">
          <ac:chgData name="Grady Kurpasi" userId="5a91dfeba158c9e9" providerId="LiveId" clId="{60A1BF8C-FB03-4945-B9EC-64AE7D86DB53}" dt="2021-04-10T11:59:49.568" v="9160" actId="478"/>
          <ac:cxnSpMkLst>
            <pc:docMk/>
            <pc:sldMk cId="1334923944" sldId="317"/>
            <ac:cxnSpMk id="182" creationId="{333F0E98-92C8-4A05-99F7-7D98E49317C7}"/>
          </ac:cxnSpMkLst>
        </pc:cxnChg>
        <pc:cxnChg chg="mod topLvl">
          <ac:chgData name="Grady Kurpasi" userId="5a91dfeba158c9e9" providerId="LiveId" clId="{60A1BF8C-FB03-4945-B9EC-64AE7D86DB53}" dt="2021-04-10T12:03:28.914" v="9225" actId="164"/>
          <ac:cxnSpMkLst>
            <pc:docMk/>
            <pc:sldMk cId="1334923944" sldId="317"/>
            <ac:cxnSpMk id="193" creationId="{3C2F0266-07C3-4A42-81CB-4D6C5D554B86}"/>
          </ac:cxnSpMkLst>
        </pc:cxnChg>
        <pc:cxnChg chg="add del mod topLvl">
          <ac:chgData name="Grady Kurpasi" userId="5a91dfeba158c9e9" providerId="LiveId" clId="{60A1BF8C-FB03-4945-B9EC-64AE7D86DB53}" dt="2021-04-10T12:00:40.933" v="9172" actId="478"/>
          <ac:cxnSpMkLst>
            <pc:docMk/>
            <pc:sldMk cId="1334923944" sldId="317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10T11:59:45.233" v="9158" actId="165"/>
          <ac:cxnSpMkLst>
            <pc:docMk/>
            <pc:sldMk cId="1334923944" sldId="317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10T11:59:45.233" v="9158" actId="165"/>
          <ac:cxnSpMkLst>
            <pc:docMk/>
            <pc:sldMk cId="1334923944" sldId="317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10T11:59:45.233" v="9158" actId="165"/>
          <ac:cxnSpMkLst>
            <pc:docMk/>
            <pc:sldMk cId="1334923944" sldId="317"/>
            <ac:cxnSpMk id="208" creationId="{F48895C5-36F3-4441-95FF-FC2EB4524C24}"/>
          </ac:cxnSpMkLst>
        </pc:cxnChg>
        <pc:cxnChg chg="add mod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210" creationId="{74BF0B60-C590-47E4-8EB0-894CB8DB11C6}"/>
          </ac:cxnSpMkLst>
        </pc:cxnChg>
        <pc:cxnChg chg="add mod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211" creationId="{734EF392-389D-46E7-A066-396EC060AF5A}"/>
          </ac:cxnSpMkLst>
        </pc:cxnChg>
        <pc:cxnChg chg="add mod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212" creationId="{CD753835-43D4-47E6-89A6-64A501E72A48}"/>
          </ac:cxnSpMkLst>
        </pc:cxnChg>
        <pc:cxnChg chg="add mod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213" creationId="{B4D49A04-2A04-4E6A-8382-FC1D074CC916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5" creationId="{2AD8AC7D-1B94-442F-8E40-EBEF6BF99311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6" creationId="{CAB18A20-4FDC-4FDF-9AFF-79F0DC32753C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7" creationId="{31DF5C71-C71E-4F2E-8D08-B590556A7E37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8" creationId="{2DD8EB8B-5AFF-492D-AA59-BFB5DFBF31B9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9" creationId="{F56BB4A8-4485-4CE8-9698-A1D52D2FED07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0" creationId="{187FDC06-3EB8-4F0A-9A5B-3F13922560E3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1" creationId="{0E2597F1-1C6D-47D7-B245-8BF5610EB643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2" creationId="{C8A650F6-CC6E-4FEF-BE21-CA428E5EE209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3" creationId="{B9B58661-CB14-424B-B433-3066E2FB9E29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4" creationId="{5A70521A-6F68-498F-B0B6-2587265EBC48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5" creationId="{68EC22F6-3336-4D33-A738-EB5365577FA6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6" creationId="{713FFDCE-0DE2-48F1-9FDA-936588882F9C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7" creationId="{0501E9DC-1FB5-4E3F-9BAA-B23647858804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8" creationId="{7590BCBB-AEA1-4ED4-BE4E-09E290CF5302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9" creationId="{877E4C25-8979-409B-8354-71A41FE25924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30" creationId="{48850AAC-5259-4EB4-826C-0FA7EA45F583}"/>
          </ac:cxnSpMkLst>
        </pc:cxnChg>
      </pc:sldChg>
      <pc:sldChg chg="delSp modSp add mod ord">
        <pc:chgData name="Grady Kurpasi" userId="5a91dfeba158c9e9" providerId="LiveId" clId="{60A1BF8C-FB03-4945-B9EC-64AE7D86DB53}" dt="2021-04-10T12:37:45.374" v="9784"/>
        <pc:sldMkLst>
          <pc:docMk/>
          <pc:sldMk cId="2220871178" sldId="318"/>
        </pc:sldMkLst>
        <pc:spChg chg="del">
          <ac:chgData name="Grady Kurpasi" userId="5a91dfeba158c9e9" providerId="LiveId" clId="{60A1BF8C-FB03-4945-B9EC-64AE7D86DB53}" dt="2021-04-10T12:37:10.433" v="9782" actId="478"/>
          <ac:spMkLst>
            <pc:docMk/>
            <pc:sldMk cId="2220871178" sldId="318"/>
            <ac:spMk id="45" creationId="{C0EEDED4-A6ED-484C-A30A-CBB2D79BAFA9}"/>
          </ac:spMkLst>
        </pc:spChg>
        <pc:spChg chg="del mod">
          <ac:chgData name="Grady Kurpasi" userId="5a91dfeba158c9e9" providerId="LiveId" clId="{60A1BF8C-FB03-4945-B9EC-64AE7D86DB53}" dt="2021-04-10T12:37:06.530" v="9781" actId="478"/>
          <ac:spMkLst>
            <pc:docMk/>
            <pc:sldMk cId="2220871178" sldId="318"/>
            <ac:spMk id="244" creationId="{CE78CD07-8346-4813-9D2F-5B199D9048E1}"/>
          </ac:spMkLst>
        </pc:spChg>
      </pc:sldChg>
      <pc:sldChg chg="add del">
        <pc:chgData name="Grady Kurpasi" userId="5a91dfeba158c9e9" providerId="LiveId" clId="{60A1BF8C-FB03-4945-B9EC-64AE7D86DB53}" dt="2021-04-10T12:39:48.016" v="9947" actId="47"/>
        <pc:sldMkLst>
          <pc:docMk/>
          <pc:sldMk cId="3728667035" sldId="319"/>
        </pc:sldMkLst>
      </pc:sldChg>
      <pc:sldChg chg="delSp add mod">
        <pc:chgData name="Grady Kurpasi" userId="5a91dfeba158c9e9" providerId="LiveId" clId="{60A1BF8C-FB03-4945-B9EC-64AE7D86DB53}" dt="2021-04-10T12:40:56.225" v="10022" actId="478"/>
        <pc:sldMkLst>
          <pc:docMk/>
          <pc:sldMk cId="3824044869" sldId="319"/>
        </pc:sldMkLst>
        <pc:spChg chg="del">
          <ac:chgData name="Grady Kurpasi" userId="5a91dfeba158c9e9" providerId="LiveId" clId="{60A1BF8C-FB03-4945-B9EC-64AE7D86DB53}" dt="2021-04-10T12:40:56.225" v="10022" actId="478"/>
          <ac:spMkLst>
            <pc:docMk/>
            <pc:sldMk cId="3824044869" sldId="319"/>
            <ac:spMk id="245" creationId="{06EE9E3F-545C-47C8-A27E-278FCC22C7F9}"/>
          </ac:spMkLst>
        </pc:spChg>
        <pc:spChg chg="del">
          <ac:chgData name="Grady Kurpasi" userId="5a91dfeba158c9e9" providerId="LiveId" clId="{60A1BF8C-FB03-4945-B9EC-64AE7D86DB53}" dt="2021-04-10T12:40:53.969" v="10021" actId="478"/>
          <ac:spMkLst>
            <pc:docMk/>
            <pc:sldMk cId="3824044869" sldId="319"/>
            <ac:spMk id="246" creationId="{84D200FB-4AC8-4B23-B3F0-996681AEF9C2}"/>
          </ac:spMkLst>
        </pc:spChg>
      </pc:sldChg>
      <pc:sldChg chg="addSp delSp modSp add mod">
        <pc:chgData name="Grady Kurpasi" userId="5a91dfeba158c9e9" providerId="LiveId" clId="{60A1BF8C-FB03-4945-B9EC-64AE7D86DB53}" dt="2021-04-10T14:23:34.176" v="11323" actId="20577"/>
        <pc:sldMkLst>
          <pc:docMk/>
          <pc:sldMk cId="1971746918" sldId="320"/>
        </pc:sldMkLst>
        <pc:spChg chg="add mod">
          <ac:chgData name="Grady Kurpasi" userId="5a91dfeba158c9e9" providerId="LiveId" clId="{60A1BF8C-FB03-4945-B9EC-64AE7D86DB53}" dt="2021-04-10T13:11:32.235" v="10472" actId="1038"/>
          <ac:spMkLst>
            <pc:docMk/>
            <pc:sldMk cId="1971746918" sldId="320"/>
            <ac:spMk id="2" creationId="{E608EDD4-6BBD-49BA-A2DF-47DE972579C6}"/>
          </ac:spMkLst>
        </pc:spChg>
        <pc:spChg chg="mod">
          <ac:chgData name="Grady Kurpasi" userId="5a91dfeba158c9e9" providerId="LiveId" clId="{60A1BF8C-FB03-4945-B9EC-64AE7D86DB53}" dt="2021-04-10T12:41:11.739" v="10048" actId="20577"/>
          <ac:spMkLst>
            <pc:docMk/>
            <pc:sldMk cId="1971746918" sldId="320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10T12:41:19.742" v="10050" actId="478"/>
          <ac:spMkLst>
            <pc:docMk/>
            <pc:sldMk cId="1971746918" sldId="320"/>
            <ac:spMk id="43" creationId="{26C431CE-5CA7-4350-A374-B96C19DDB4D2}"/>
          </ac:spMkLst>
        </pc:spChg>
        <pc:spChg chg="del">
          <ac:chgData name="Grady Kurpasi" userId="5a91dfeba158c9e9" providerId="LiveId" clId="{60A1BF8C-FB03-4945-B9EC-64AE7D86DB53}" dt="2021-04-10T12:41:16.473" v="10049" actId="478"/>
          <ac:spMkLst>
            <pc:docMk/>
            <pc:sldMk cId="1971746918" sldId="320"/>
            <ac:spMk id="45" creationId="{C0EEDED4-A6ED-484C-A30A-CBB2D79BAFA9}"/>
          </ac:spMkLst>
        </pc:spChg>
        <pc:spChg chg="del">
          <ac:chgData name="Grady Kurpasi" userId="5a91dfeba158c9e9" providerId="LiveId" clId="{60A1BF8C-FB03-4945-B9EC-64AE7D86DB53}" dt="2021-04-10T12:41:16.473" v="10049" actId="478"/>
          <ac:spMkLst>
            <pc:docMk/>
            <pc:sldMk cId="1971746918" sldId="320"/>
            <ac:spMk id="46" creationId="{3C036430-6C41-43DC-ABED-743D5A5BFE62}"/>
          </ac:spMkLst>
        </pc:spChg>
        <pc:spChg chg="del">
          <ac:chgData name="Grady Kurpasi" userId="5a91dfeba158c9e9" providerId="LiveId" clId="{60A1BF8C-FB03-4945-B9EC-64AE7D86DB53}" dt="2021-04-10T12:50:21.881" v="10051" actId="478"/>
          <ac:spMkLst>
            <pc:docMk/>
            <pc:sldMk cId="1971746918" sldId="320"/>
            <ac:spMk id="106" creationId="{0923433C-C38D-40C3-A0A0-998633566F23}"/>
          </ac:spMkLst>
        </pc:spChg>
        <pc:spChg chg="add mod">
          <ac:chgData name="Grady Kurpasi" userId="5a91dfeba158c9e9" providerId="LiveId" clId="{60A1BF8C-FB03-4945-B9EC-64AE7D86DB53}" dt="2021-04-10T12:57:46.534" v="10311" actId="1038"/>
          <ac:spMkLst>
            <pc:docMk/>
            <pc:sldMk cId="1971746918" sldId="320"/>
            <ac:spMk id="124" creationId="{536F13C8-1E4C-4E8C-B1B9-80D5E793E21B}"/>
          </ac:spMkLst>
        </pc:spChg>
        <pc:spChg chg="mod">
          <ac:chgData name="Grady Kurpasi" userId="5a91dfeba158c9e9" providerId="LiveId" clId="{60A1BF8C-FB03-4945-B9EC-64AE7D86DB53}" dt="2021-04-10T12:52:00.826" v="10056"/>
          <ac:spMkLst>
            <pc:docMk/>
            <pc:sldMk cId="1971746918" sldId="320"/>
            <ac:spMk id="141" creationId="{2A8B32E7-B40C-4906-BD90-7283834A4410}"/>
          </ac:spMkLst>
        </pc:spChg>
        <pc:spChg chg="mod">
          <ac:chgData name="Grady Kurpasi" userId="5a91dfeba158c9e9" providerId="LiveId" clId="{60A1BF8C-FB03-4945-B9EC-64AE7D86DB53}" dt="2021-04-10T12:52:00.826" v="10056"/>
          <ac:spMkLst>
            <pc:docMk/>
            <pc:sldMk cId="1971746918" sldId="320"/>
            <ac:spMk id="145" creationId="{9BC3B979-560D-4F5B-B30D-04B77820518E}"/>
          </ac:spMkLst>
        </pc:spChg>
        <pc:spChg chg="mod">
          <ac:chgData name="Grady Kurpasi" userId="5a91dfeba158c9e9" providerId="LiveId" clId="{60A1BF8C-FB03-4945-B9EC-64AE7D86DB53}" dt="2021-04-10T12:52:00.826" v="10056"/>
          <ac:spMkLst>
            <pc:docMk/>
            <pc:sldMk cId="1971746918" sldId="320"/>
            <ac:spMk id="149" creationId="{40B23809-DC43-4380-AAA0-1F061F3DDEFC}"/>
          </ac:spMkLst>
        </pc:spChg>
        <pc:spChg chg="mod">
          <ac:chgData name="Grady Kurpasi" userId="5a91dfeba158c9e9" providerId="LiveId" clId="{60A1BF8C-FB03-4945-B9EC-64AE7D86DB53}" dt="2021-04-10T12:52:00.826" v="10056"/>
          <ac:spMkLst>
            <pc:docMk/>
            <pc:sldMk cId="1971746918" sldId="320"/>
            <ac:spMk id="151" creationId="{8BA6DB41-45DE-4847-A033-FEC12DBC1EC5}"/>
          </ac:spMkLst>
        </pc:spChg>
        <pc:spChg chg="add mod">
          <ac:chgData name="Grady Kurpasi" userId="5a91dfeba158c9e9" providerId="LiveId" clId="{60A1BF8C-FB03-4945-B9EC-64AE7D86DB53}" dt="2021-04-10T12:57:46.534" v="10311" actId="1038"/>
          <ac:spMkLst>
            <pc:docMk/>
            <pc:sldMk cId="1971746918" sldId="320"/>
            <ac:spMk id="156" creationId="{5C54BFB2-81F8-4474-9C27-00503644B66D}"/>
          </ac:spMkLst>
        </pc:spChg>
        <pc:spChg chg="add mod ord">
          <ac:chgData name="Grady Kurpasi" userId="5a91dfeba158c9e9" providerId="LiveId" clId="{60A1BF8C-FB03-4945-B9EC-64AE7D86DB53}" dt="2021-04-10T12:57:46.534" v="10311" actId="1038"/>
          <ac:spMkLst>
            <pc:docMk/>
            <pc:sldMk cId="1971746918" sldId="320"/>
            <ac:spMk id="157" creationId="{C4337F8E-D542-4A18-A2AE-681D3EB9A2A1}"/>
          </ac:spMkLst>
        </pc:spChg>
        <pc:spChg chg="add del mod">
          <ac:chgData name="Grady Kurpasi" userId="5a91dfeba158c9e9" providerId="LiveId" clId="{60A1BF8C-FB03-4945-B9EC-64AE7D86DB53}" dt="2021-04-10T14:07:13.631" v="11175" actId="478"/>
          <ac:spMkLst>
            <pc:docMk/>
            <pc:sldMk cId="1971746918" sldId="320"/>
            <ac:spMk id="158" creationId="{659FF6CC-065C-42C8-A0CE-B41F8A4C629F}"/>
          </ac:spMkLst>
        </pc:spChg>
        <pc:spChg chg="add del mod">
          <ac:chgData name="Grady Kurpasi" userId="5a91dfeba158c9e9" providerId="LiveId" clId="{60A1BF8C-FB03-4945-B9EC-64AE7D86DB53}" dt="2021-04-10T14:07:09.114" v="11174" actId="478"/>
          <ac:spMkLst>
            <pc:docMk/>
            <pc:sldMk cId="1971746918" sldId="320"/>
            <ac:spMk id="159" creationId="{B9E95408-70E5-496F-B8C9-83F7BAA68E2D}"/>
          </ac:spMkLst>
        </pc:spChg>
        <pc:spChg chg="add mod">
          <ac:chgData name="Grady Kurpasi" userId="5a91dfeba158c9e9" providerId="LiveId" clId="{60A1BF8C-FB03-4945-B9EC-64AE7D86DB53}" dt="2021-04-10T14:21:00.331" v="11312" actId="20577"/>
          <ac:spMkLst>
            <pc:docMk/>
            <pc:sldMk cId="1971746918" sldId="320"/>
            <ac:spMk id="161" creationId="{CCABA8DB-F33C-4398-B7F1-8BBE8EEDA710}"/>
          </ac:spMkLst>
        </pc:spChg>
        <pc:spChg chg="add mod">
          <ac:chgData name="Grady Kurpasi" userId="5a91dfeba158c9e9" providerId="LiveId" clId="{60A1BF8C-FB03-4945-B9EC-64AE7D86DB53}" dt="2021-04-10T14:08:43.903" v="11184" actId="1076"/>
          <ac:spMkLst>
            <pc:docMk/>
            <pc:sldMk cId="1971746918" sldId="320"/>
            <ac:spMk id="162" creationId="{0387B236-4B35-45B5-9ECE-78E9623F3BE4}"/>
          </ac:spMkLst>
        </pc:spChg>
        <pc:spChg chg="add mod">
          <ac:chgData name="Grady Kurpasi" userId="5a91dfeba158c9e9" providerId="LiveId" clId="{60A1BF8C-FB03-4945-B9EC-64AE7D86DB53}" dt="2021-04-10T14:23:34.176" v="11323" actId="20577"/>
          <ac:spMkLst>
            <pc:docMk/>
            <pc:sldMk cId="1971746918" sldId="320"/>
            <ac:spMk id="165" creationId="{80FBB010-692E-4290-A352-41D7BD60E34D}"/>
          </ac:spMkLst>
        </pc:spChg>
        <pc:spChg chg="del">
          <ac:chgData name="Grady Kurpasi" userId="5a91dfeba158c9e9" providerId="LiveId" clId="{60A1BF8C-FB03-4945-B9EC-64AE7D86DB53}" dt="2021-04-10T12:50:21.881" v="10051" actId="478"/>
          <ac:spMkLst>
            <pc:docMk/>
            <pc:sldMk cId="1971746918" sldId="320"/>
            <ac:spMk id="184" creationId="{F7429EA0-04A6-4405-A677-3E9CFA7C08B3}"/>
          </ac:spMkLst>
        </pc:spChg>
        <pc:spChg chg="del">
          <ac:chgData name="Grady Kurpasi" userId="5a91dfeba158c9e9" providerId="LiveId" clId="{60A1BF8C-FB03-4945-B9EC-64AE7D86DB53}" dt="2021-04-10T12:50:21.881" v="10051" actId="478"/>
          <ac:spMkLst>
            <pc:docMk/>
            <pc:sldMk cId="1971746918" sldId="320"/>
            <ac:spMk id="185" creationId="{7E9D9A03-293C-429F-B6D6-56DA9D5F7FB4}"/>
          </ac:spMkLst>
        </pc:spChg>
        <pc:spChg chg="del">
          <ac:chgData name="Grady Kurpasi" userId="5a91dfeba158c9e9" providerId="LiveId" clId="{60A1BF8C-FB03-4945-B9EC-64AE7D86DB53}" dt="2021-04-10T12:50:21.881" v="10051" actId="478"/>
          <ac:spMkLst>
            <pc:docMk/>
            <pc:sldMk cId="1971746918" sldId="320"/>
            <ac:spMk id="186" creationId="{AD9863FD-72E0-4E5F-B1F0-20D1F7B1B2B0}"/>
          </ac:spMkLst>
        </pc:spChg>
        <pc:spChg chg="del">
          <ac:chgData name="Grady Kurpasi" userId="5a91dfeba158c9e9" providerId="LiveId" clId="{60A1BF8C-FB03-4945-B9EC-64AE7D86DB53}" dt="2021-04-10T12:41:16.473" v="10049" actId="478"/>
          <ac:spMkLst>
            <pc:docMk/>
            <pc:sldMk cId="1971746918" sldId="320"/>
            <ac:spMk id="244" creationId="{CE78CD07-8346-4813-9D2F-5B199D9048E1}"/>
          </ac:spMkLst>
        </pc:spChg>
        <pc:grpChg chg="del">
          <ac:chgData name="Grady Kurpasi" userId="5a91dfeba158c9e9" providerId="LiveId" clId="{60A1BF8C-FB03-4945-B9EC-64AE7D86DB53}" dt="2021-04-10T12:50:24.558" v="10052" actId="478"/>
          <ac:grpSpMkLst>
            <pc:docMk/>
            <pc:sldMk cId="1971746918" sldId="320"/>
            <ac:grpSpMk id="15" creationId="{56A83153-AE8C-493A-9934-FF8C15AC24D0}"/>
          </ac:grpSpMkLst>
        </pc:grpChg>
        <pc:grpChg chg="add del mod">
          <ac:chgData name="Grady Kurpasi" userId="5a91dfeba158c9e9" providerId="LiveId" clId="{60A1BF8C-FB03-4945-B9EC-64AE7D86DB53}" dt="2021-04-10T12:54:00.526" v="10182" actId="478"/>
          <ac:grpSpMkLst>
            <pc:docMk/>
            <pc:sldMk cId="1971746918" sldId="320"/>
            <ac:grpSpMk id="125" creationId="{B2D380F2-B410-4591-99E6-517FEF967588}"/>
          </ac:grpSpMkLst>
        </pc:grpChg>
        <pc:grpChg chg="add del mod">
          <ac:chgData name="Grady Kurpasi" userId="5a91dfeba158c9e9" providerId="LiveId" clId="{60A1BF8C-FB03-4945-B9EC-64AE7D86DB53}" dt="2021-04-10T12:54:26.934" v="10196" actId="478"/>
          <ac:grpSpMkLst>
            <pc:docMk/>
            <pc:sldMk cId="1971746918" sldId="320"/>
            <ac:grpSpMk id="147" creationId="{D6F05FD5-7D93-400A-80CF-CAE864A2D932}"/>
          </ac:grpSpMkLst>
        </pc:grpChg>
        <pc:grpChg chg="mod">
          <ac:chgData name="Grady Kurpasi" userId="5a91dfeba158c9e9" providerId="LiveId" clId="{60A1BF8C-FB03-4945-B9EC-64AE7D86DB53}" dt="2021-04-10T12:52:00.826" v="10056"/>
          <ac:grpSpMkLst>
            <pc:docMk/>
            <pc:sldMk cId="1971746918" sldId="320"/>
            <ac:grpSpMk id="148" creationId="{CD319DDC-2828-4251-AE44-95245EE2361E}"/>
          </ac:grpSpMkLst>
        </pc:grpChg>
        <pc:grpChg chg="del">
          <ac:chgData name="Grady Kurpasi" userId="5a91dfeba158c9e9" providerId="LiveId" clId="{60A1BF8C-FB03-4945-B9EC-64AE7D86DB53}" dt="2021-04-10T12:50:28.530" v="10053" actId="478"/>
          <ac:grpSpMkLst>
            <pc:docMk/>
            <pc:sldMk cId="1971746918" sldId="320"/>
            <ac:grpSpMk id="231" creationId="{A837617E-88D7-4DB5-BBC9-532B6AD214C1}"/>
          </ac:grpSpMkLst>
        </pc:grpChg>
        <pc:picChg chg="mod">
          <ac:chgData name="Grady Kurpasi" userId="5a91dfeba158c9e9" providerId="LiveId" clId="{60A1BF8C-FB03-4945-B9EC-64AE7D86DB53}" dt="2021-04-10T12:52:00.826" v="10056"/>
          <ac:picMkLst>
            <pc:docMk/>
            <pc:sldMk cId="1971746918" sldId="320"/>
            <ac:picMk id="143" creationId="{C699E339-017E-4303-8FD3-E7FD10E642C0}"/>
          </ac:picMkLst>
        </pc:picChg>
        <pc:picChg chg="mod">
          <ac:chgData name="Grady Kurpasi" userId="5a91dfeba158c9e9" providerId="LiveId" clId="{60A1BF8C-FB03-4945-B9EC-64AE7D86DB53}" dt="2021-04-10T12:52:00.826" v="10056"/>
          <ac:picMkLst>
            <pc:docMk/>
            <pc:sldMk cId="1971746918" sldId="320"/>
            <ac:picMk id="152" creationId="{016651F4-707D-4FC3-B9A9-AF99BDEC371A}"/>
          </ac:picMkLst>
        </pc:picChg>
        <pc:cxnChg chg="add mod">
          <ac:chgData name="Grady Kurpasi" userId="5a91dfeba158c9e9" providerId="LiveId" clId="{60A1BF8C-FB03-4945-B9EC-64AE7D86DB53}" dt="2021-04-10T13:16:43.180" v="10512"/>
          <ac:cxnSpMkLst>
            <pc:docMk/>
            <pc:sldMk cId="1971746918" sldId="320"/>
            <ac:cxnSpMk id="6" creationId="{A52FF9C3-18BA-42C3-8084-7EEE03ED475F}"/>
          </ac:cxnSpMkLst>
        </pc:cxnChg>
        <pc:cxnChg chg="add mod">
          <ac:chgData name="Grady Kurpasi" userId="5a91dfeba158c9e9" providerId="LiveId" clId="{60A1BF8C-FB03-4945-B9EC-64AE7D86DB53}" dt="2021-04-10T13:16:43.180" v="10512"/>
          <ac:cxnSpMkLst>
            <pc:docMk/>
            <pc:sldMk cId="1971746918" sldId="320"/>
            <ac:cxnSpMk id="8" creationId="{8ABAD25C-D73D-4F40-BC05-8BE4FB57AC93}"/>
          </ac:cxnSpMkLst>
        </pc:cxnChg>
        <pc:cxnChg chg="mod">
          <ac:chgData name="Grady Kurpasi" userId="5a91dfeba158c9e9" providerId="LiveId" clId="{60A1BF8C-FB03-4945-B9EC-64AE7D86DB53}" dt="2021-04-10T12:54:00.526" v="10182" actId="478"/>
          <ac:cxnSpMkLst>
            <pc:docMk/>
            <pc:sldMk cId="1971746918" sldId="320"/>
            <ac:cxnSpMk id="144" creationId="{0C00CE5D-F3C2-4012-9DD1-1C1D82C3B3AE}"/>
          </ac:cxnSpMkLst>
        </pc:cxnChg>
        <pc:cxnChg chg="mod">
          <ac:chgData name="Grady Kurpasi" userId="5a91dfeba158c9e9" providerId="LiveId" clId="{60A1BF8C-FB03-4945-B9EC-64AE7D86DB53}" dt="2021-04-10T12:54:26.934" v="10196" actId="478"/>
          <ac:cxnSpMkLst>
            <pc:docMk/>
            <pc:sldMk cId="1971746918" sldId="320"/>
            <ac:cxnSpMk id="154" creationId="{C993CE70-9C70-4867-AE5F-9E1C4749B924}"/>
          </ac:cxnSpMkLst>
        </pc:cxnChg>
        <pc:cxnChg chg="add mod">
          <ac:chgData name="Grady Kurpasi" userId="5a91dfeba158c9e9" providerId="LiveId" clId="{60A1BF8C-FB03-4945-B9EC-64AE7D86DB53}" dt="2021-04-10T14:07:04.844" v="11173"/>
          <ac:cxnSpMkLst>
            <pc:docMk/>
            <pc:sldMk cId="1971746918" sldId="320"/>
            <ac:cxnSpMk id="160" creationId="{5B1B9F79-D062-4D73-B8DB-07AC1DB31246}"/>
          </ac:cxnSpMkLst>
        </pc:cxnChg>
      </pc:sldChg>
      <pc:sldChg chg="addSp delSp modSp add mod">
        <pc:chgData name="Grady Kurpasi" userId="5a91dfeba158c9e9" providerId="LiveId" clId="{60A1BF8C-FB03-4945-B9EC-64AE7D86DB53}" dt="2021-04-10T15:25:54.043" v="13062" actId="1037"/>
        <pc:sldMkLst>
          <pc:docMk/>
          <pc:sldMk cId="3543942329" sldId="321"/>
        </pc:sldMkLst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2" creationId="{E608EDD4-6BBD-49BA-A2DF-47DE972579C6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0" creationId="{00000000-0000-0000-0000-000000000000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2" creationId="{00000000-0000-0000-0000-000000000000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34" creationId="{00000000-0000-0000-0000-000000000000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05" creationId="{FDE605F8-E0FF-4DA7-B622-1852E9C22C6E}"/>
          </ac:spMkLst>
        </pc:spChg>
        <pc:spChg chg="add mod">
          <ac:chgData name="Grady Kurpasi" userId="5a91dfeba158c9e9" providerId="LiveId" clId="{60A1BF8C-FB03-4945-B9EC-64AE7D86DB53}" dt="2021-04-10T15:25:30.310" v="13047"/>
          <ac:spMkLst>
            <pc:docMk/>
            <pc:sldMk cId="3543942329" sldId="321"/>
            <ac:spMk id="125" creationId="{7A3DD606-525C-4565-AD31-4F62327AE6F0}"/>
          </ac:spMkLst>
        </pc:spChg>
        <pc:spChg chg="add del mod">
          <ac:chgData name="Grady Kurpasi" userId="5a91dfeba158c9e9" providerId="LiveId" clId="{60A1BF8C-FB03-4945-B9EC-64AE7D86DB53}" dt="2021-04-10T13:47:52.202" v="11002" actId="478"/>
          <ac:spMkLst>
            <pc:docMk/>
            <pc:sldMk cId="3543942329" sldId="321"/>
            <ac:spMk id="141" creationId="{C34291E2-5734-47AA-9BF2-546113A4AEA8}"/>
          </ac:spMkLst>
        </pc:spChg>
        <pc:spChg chg="add mod">
          <ac:chgData name="Grady Kurpasi" userId="5a91dfeba158c9e9" providerId="LiveId" clId="{60A1BF8C-FB03-4945-B9EC-64AE7D86DB53}" dt="2021-04-10T15:25:41.048" v="13048"/>
          <ac:spMkLst>
            <pc:docMk/>
            <pc:sldMk cId="3543942329" sldId="321"/>
            <ac:spMk id="143" creationId="{94F415F9-688F-496F-8846-FB3CDC084587}"/>
          </ac:spMkLst>
        </pc:spChg>
        <pc:spChg chg="add mod">
          <ac:chgData name="Grady Kurpasi" userId="5a91dfeba158c9e9" providerId="LiveId" clId="{60A1BF8C-FB03-4945-B9EC-64AE7D86DB53}" dt="2021-04-10T13:47:08.789" v="10991" actId="20577"/>
          <ac:spMkLst>
            <pc:docMk/>
            <pc:sldMk cId="3543942329" sldId="321"/>
            <ac:spMk id="144" creationId="{6D44A07D-5EE0-4F87-880B-C48A24858F4F}"/>
          </ac:spMkLst>
        </pc:spChg>
        <pc:spChg chg="add del mod">
          <ac:chgData name="Grady Kurpasi" userId="5a91dfeba158c9e9" providerId="LiveId" clId="{60A1BF8C-FB03-4945-B9EC-64AE7D86DB53}" dt="2021-04-10T13:48:36.368" v="11007" actId="478"/>
          <ac:spMkLst>
            <pc:docMk/>
            <pc:sldMk cId="3543942329" sldId="321"/>
            <ac:spMk id="145" creationId="{9A371CD6-CDAB-4F8C-ACBE-30DA6D39F311}"/>
          </ac:spMkLst>
        </pc:spChg>
        <pc:spChg chg="add del mod">
          <ac:chgData name="Grady Kurpasi" userId="5a91dfeba158c9e9" providerId="LiveId" clId="{60A1BF8C-FB03-4945-B9EC-64AE7D86DB53}" dt="2021-04-10T13:50:02.343" v="11032" actId="478"/>
          <ac:spMkLst>
            <pc:docMk/>
            <pc:sldMk cId="3543942329" sldId="321"/>
            <ac:spMk id="147" creationId="{C96F8CFC-CBC1-4E5B-98C7-4C28656BBD72}"/>
          </ac:spMkLst>
        </pc:spChg>
        <pc:spChg chg="add mod">
          <ac:chgData name="Grady Kurpasi" userId="5a91dfeba158c9e9" providerId="LiveId" clId="{60A1BF8C-FB03-4945-B9EC-64AE7D86DB53}" dt="2021-04-10T15:25:54.043" v="13062" actId="1037"/>
          <ac:spMkLst>
            <pc:docMk/>
            <pc:sldMk cId="3543942329" sldId="321"/>
            <ac:spMk id="148" creationId="{2A4334A2-C731-4D74-9590-E43DA9EAE279}"/>
          </ac:spMkLst>
        </pc:spChg>
        <pc:spChg chg="add mod">
          <ac:chgData name="Grady Kurpasi" userId="5a91dfeba158c9e9" providerId="LiveId" clId="{60A1BF8C-FB03-4945-B9EC-64AE7D86DB53}" dt="2021-04-10T14:26:33.002" v="11414" actId="20577"/>
          <ac:spMkLst>
            <pc:docMk/>
            <pc:sldMk cId="3543942329" sldId="321"/>
            <ac:spMk id="149" creationId="{A9AFBEBF-67C5-41A2-90E1-5C8195B2D8D2}"/>
          </ac:spMkLst>
        </pc:spChg>
        <pc:spChg chg="add mod">
          <ac:chgData name="Grady Kurpasi" userId="5a91dfeba158c9e9" providerId="LiveId" clId="{60A1BF8C-FB03-4945-B9EC-64AE7D86DB53}" dt="2021-04-10T14:26:29.246" v="11412" actId="20577"/>
          <ac:spMkLst>
            <pc:docMk/>
            <pc:sldMk cId="3543942329" sldId="321"/>
            <ac:spMk id="151" creationId="{7D79C597-072F-4355-9298-862895814775}"/>
          </ac:spMkLst>
        </pc:spChg>
        <pc:spChg chg="add mod">
          <ac:chgData name="Grady Kurpasi" userId="5a91dfeba158c9e9" providerId="LiveId" clId="{60A1BF8C-FB03-4945-B9EC-64AE7D86DB53}" dt="2021-04-10T14:26:46.308" v="11417" actId="1038"/>
          <ac:spMkLst>
            <pc:docMk/>
            <pc:sldMk cId="3543942329" sldId="321"/>
            <ac:spMk id="152" creationId="{A2AC4453-4AAD-453D-8AB3-E064B88C469C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10T13:49:54.251" v="11031" actId="20577"/>
          <ac:spMkLst>
            <pc:docMk/>
            <pc:sldMk cId="3543942329" sldId="321"/>
            <ac:spMk id="158" creationId="{659FF6CC-065C-42C8-A0CE-B41F8A4C629F}"/>
          </ac:spMkLst>
        </pc:spChg>
        <pc:spChg chg="mod">
          <ac:chgData name="Grady Kurpasi" userId="5a91dfeba158c9e9" providerId="LiveId" clId="{60A1BF8C-FB03-4945-B9EC-64AE7D86DB53}" dt="2021-04-10T13:47:38.275" v="11001" actId="20577"/>
          <ac:spMkLst>
            <pc:docMk/>
            <pc:sldMk cId="3543942329" sldId="321"/>
            <ac:spMk id="159" creationId="{B9E95408-70E5-496F-B8C9-83F7BAA68E2D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69" creationId="{656BFDAC-7DD3-447B-A2B0-3CD0BEBF0385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70" creationId="{EC25CBCA-848B-4D69-B2F3-40D7ADEB69F5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76" creationId="{7944C8C9-7B15-4FFC-B997-BBA22885EE50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237" creationId="{2F6B3A1A-C783-4C09-B5C6-89536E9EC6A4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238" creationId="{00EE9D58-B37C-4380-939F-8A9F6ECE801A}"/>
          </ac:spMkLst>
        </pc:s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9" creationId="{736B25E2-9F72-4E17-A738-B624C8568AA1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42" creationId="{71F1BAA0-9531-4683-90D3-DC42E1321C9F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44" creationId="{8D479CEF-D6A3-4493-8A58-9461440519E5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14" creationId="{48802098-0FCD-485F-950B-660BEBED994D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19" creationId="{9B390E4B-1C27-4B30-A0D2-0280CEB7D4BC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26" creationId="{37566762-24C1-46D7-9A85-9302BB97C76E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31" creationId="{87D04FEF-4AB5-472A-962C-B0D4F1A360D9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74" creationId="{EDD52376-DF7E-4645-855B-A665B4368235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79" creationId="{6EB105F0-8D38-4EA8-B586-79956A26F547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83" creationId="{27DF87FC-D3E0-4006-8039-F5CFA2AB91F5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214" creationId="{6A55E15A-2358-4C4C-A11B-94467182B75E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239" creationId="{4DBAF57A-9DE0-4E13-B152-49019D2DDA93}"/>
          </ac:grpSpMkLst>
        </pc:grpChg>
        <pc:picChg chg="del">
          <ac:chgData name="Grady Kurpasi" userId="5a91dfeba158c9e9" providerId="LiveId" clId="{60A1BF8C-FB03-4945-B9EC-64AE7D86DB53}" dt="2021-04-10T13:13:17.242" v="10474" actId="478"/>
          <ac:picMkLst>
            <pc:docMk/>
            <pc:sldMk cId="3543942329" sldId="321"/>
            <ac:picMk id="177" creationId="{94638AE6-8F32-469A-B36B-35C9D952FE03}"/>
          </ac:picMkLst>
        </pc:picChg>
        <pc:cxnChg chg="mod">
          <ac:chgData name="Grady Kurpasi" userId="5a91dfeba158c9e9" providerId="LiveId" clId="{60A1BF8C-FB03-4945-B9EC-64AE7D86DB53}" dt="2021-04-10T13:16:55.651" v="10513"/>
          <ac:cxnSpMkLst>
            <pc:docMk/>
            <pc:sldMk cId="3543942329" sldId="321"/>
            <ac:cxnSpMk id="6" creationId="{A52FF9C3-18BA-42C3-8084-7EEE03ED475F}"/>
          </ac:cxnSpMkLst>
        </pc:cxnChg>
        <pc:cxnChg chg="add mod">
          <ac:chgData name="Grady Kurpasi" userId="5a91dfeba158c9e9" providerId="LiveId" clId="{60A1BF8C-FB03-4945-B9EC-64AE7D86DB53}" dt="2021-04-10T13:13:48.928" v="10477" actId="1582"/>
          <ac:cxnSpMkLst>
            <pc:docMk/>
            <pc:sldMk cId="3543942329" sldId="321"/>
            <ac:cxnSpMk id="7" creationId="{A892533D-2C42-411E-B30F-E88EA44F03D0}"/>
          </ac:cxnSpMkLst>
        </pc:cxnChg>
        <pc:cxnChg chg="mod">
          <ac:chgData name="Grady Kurpasi" userId="5a91dfeba158c9e9" providerId="LiveId" clId="{60A1BF8C-FB03-4945-B9EC-64AE7D86DB53}" dt="2021-04-10T13:16:55.651" v="10513"/>
          <ac:cxnSpMkLst>
            <pc:docMk/>
            <pc:sldMk cId="3543942329" sldId="321"/>
            <ac:cxnSpMk id="8" creationId="{8ABAD25C-D73D-4F40-BC05-8BE4FB57AC93}"/>
          </ac:cxnSpMkLst>
        </pc:cxnChg>
        <pc:cxnChg chg="add del mod">
          <ac:chgData name="Grady Kurpasi" userId="5a91dfeba158c9e9" providerId="LiveId" clId="{60A1BF8C-FB03-4945-B9EC-64AE7D86DB53}" dt="2021-04-10T13:53:28.788" v="11172" actId="478"/>
          <ac:cxnSpMkLst>
            <pc:docMk/>
            <pc:sldMk cId="3543942329" sldId="321"/>
            <ac:cxnSpMk id="14" creationId="{2BDD1DA1-CCD9-479E-8549-8C78A1B9E275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39" creationId="{1DFE1A59-5E54-4557-9FF8-82FA6230E028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40" creationId="{A92A0E43-C743-402B-8350-2FA293882D57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42" creationId="{644549ED-1762-4F6C-9A2C-F478B9ED20BF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46" creationId="{C55FC663-8DB9-4205-83AC-4F375C3CB0C8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50" creationId="{2513E435-142C-47FA-92B7-AEDE36CC11ED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55" creationId="{54E19B2C-FDEA-4508-9EEB-4C7DC3AD6DBC}"/>
          </ac:cxnSpMkLst>
        </pc:cxnChg>
        <pc:cxnChg chg="del 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08" creationId="{F48895C5-36F3-4441-95FF-FC2EB4524C24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10" creationId="{74BF0B60-C590-47E4-8EB0-894CB8DB11C6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11" creationId="{734EF392-389D-46E7-A066-396EC060AF5A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13" creationId="{B4D49A04-2A04-4E6A-8382-FC1D074CC916}"/>
          </ac:cxnSpMkLst>
        </pc:cxnChg>
      </pc:sldChg>
      <pc:sldChg chg="addSp modSp add del mod">
        <pc:chgData name="Grady Kurpasi" userId="5a91dfeba158c9e9" providerId="LiveId" clId="{60A1BF8C-FB03-4945-B9EC-64AE7D86DB53}" dt="2021-04-10T13:25:03.075" v="10647" actId="47"/>
        <pc:sldMkLst>
          <pc:docMk/>
          <pc:sldMk cId="903251088" sldId="322"/>
        </pc:sldMkLst>
        <pc:spChg chg="add mod">
          <ac:chgData name="Grady Kurpasi" userId="5a91dfeba158c9e9" providerId="LiveId" clId="{60A1BF8C-FB03-4945-B9EC-64AE7D86DB53}" dt="2021-04-10T13:15:50.464" v="10507" actId="1035"/>
          <ac:spMkLst>
            <pc:docMk/>
            <pc:sldMk cId="903251088" sldId="322"/>
            <ac:spMk id="10" creationId="{954807EF-BC8E-4DA9-B0DE-77C2E384C035}"/>
          </ac:spMkLst>
        </pc:spChg>
        <pc:spChg chg="add mod">
          <ac:chgData name="Grady Kurpasi" userId="5a91dfeba158c9e9" providerId="LiveId" clId="{60A1BF8C-FB03-4945-B9EC-64AE7D86DB53}" dt="2021-04-10T13:15:31.299" v="10484" actId="58"/>
          <ac:spMkLst>
            <pc:docMk/>
            <pc:sldMk cId="903251088" sldId="322"/>
            <ac:spMk id="15" creationId="{6454B269-B3DC-43CE-8D88-BDC42384D844}"/>
          </ac:spMkLst>
        </pc:spChg>
        <pc:spChg chg="mod">
          <ac:chgData name="Grady Kurpasi" userId="5a91dfeba158c9e9" providerId="LiveId" clId="{60A1BF8C-FB03-4945-B9EC-64AE7D86DB53}" dt="2021-04-10T13:21:23.927" v="10628" actId="20577"/>
          <ac:spMkLst>
            <pc:docMk/>
            <pc:sldMk cId="903251088" sldId="322"/>
            <ac:spMk id="124" creationId="{536F13C8-1E4C-4E8C-B1B9-80D5E793E21B}"/>
          </ac:spMkLst>
        </pc:spChg>
        <pc:spChg chg="mod">
          <ac:chgData name="Grady Kurpasi" userId="5a91dfeba158c9e9" providerId="LiveId" clId="{60A1BF8C-FB03-4945-B9EC-64AE7D86DB53}" dt="2021-04-10T13:15:19.143" v="10481" actId="1076"/>
          <ac:spMkLst>
            <pc:docMk/>
            <pc:sldMk cId="903251088" sldId="322"/>
            <ac:spMk id="156" creationId="{5C54BFB2-81F8-4474-9C27-00503644B66D}"/>
          </ac:spMkLst>
        </pc:spChg>
        <pc:cxnChg chg="mod">
          <ac:chgData name="Grady Kurpasi" userId="5a91dfeba158c9e9" providerId="LiveId" clId="{60A1BF8C-FB03-4945-B9EC-64AE7D86DB53}" dt="2021-04-10T13:17:19.123" v="10520"/>
          <ac:cxnSpMkLst>
            <pc:docMk/>
            <pc:sldMk cId="903251088" sldId="322"/>
            <ac:cxnSpMk id="6" creationId="{A52FF9C3-18BA-42C3-8084-7EEE03ED475F}"/>
          </ac:cxnSpMkLst>
        </pc:cxnChg>
        <pc:cxnChg chg="mod">
          <ac:chgData name="Grady Kurpasi" userId="5a91dfeba158c9e9" providerId="LiveId" clId="{60A1BF8C-FB03-4945-B9EC-64AE7D86DB53}" dt="2021-04-10T13:15:19.143" v="10481" actId="1076"/>
          <ac:cxnSpMkLst>
            <pc:docMk/>
            <pc:sldMk cId="903251088" sldId="322"/>
            <ac:cxnSpMk id="7" creationId="{A892533D-2C42-411E-B30F-E88EA44F03D0}"/>
          </ac:cxnSpMkLst>
        </pc:cxnChg>
        <pc:cxnChg chg="mod">
          <ac:chgData name="Grady Kurpasi" userId="5a91dfeba158c9e9" providerId="LiveId" clId="{60A1BF8C-FB03-4945-B9EC-64AE7D86DB53}" dt="2021-04-10T13:17:19.123" v="10520"/>
          <ac:cxnSpMkLst>
            <pc:docMk/>
            <pc:sldMk cId="903251088" sldId="322"/>
            <ac:cxnSpMk id="8" creationId="{8ABAD25C-D73D-4F40-BC05-8BE4FB57AC93}"/>
          </ac:cxnSpMkLst>
        </pc:cxnChg>
        <pc:cxnChg chg="add mod">
          <ac:chgData name="Grady Kurpasi" userId="5a91dfeba158c9e9" providerId="LiveId" clId="{60A1BF8C-FB03-4945-B9EC-64AE7D86DB53}" dt="2021-04-10T13:16:12.307" v="10510" actId="1582"/>
          <ac:cxnSpMkLst>
            <pc:docMk/>
            <pc:sldMk cId="903251088" sldId="322"/>
            <ac:cxnSpMk id="12" creationId="{348CD20A-60A1-456F-B692-D3B1119E9A23}"/>
          </ac:cxnSpMkLst>
        </pc:cxnChg>
      </pc:sldChg>
      <pc:sldChg chg="addSp delSp modSp add mod">
        <pc:chgData name="Grady Kurpasi" userId="5a91dfeba158c9e9" providerId="LiveId" clId="{60A1BF8C-FB03-4945-B9EC-64AE7D86DB53}" dt="2021-04-10T15:34:25.776" v="13392" actId="1038"/>
        <pc:sldMkLst>
          <pc:docMk/>
          <pc:sldMk cId="1701957649" sldId="323"/>
        </pc:sldMkLst>
        <pc:spChg chg="mod">
          <ac:chgData name="Grady Kurpasi" userId="5a91dfeba158c9e9" providerId="LiveId" clId="{60A1BF8C-FB03-4945-B9EC-64AE7D86DB53}" dt="2021-04-10T13:18:50.725" v="10529" actId="164"/>
          <ac:spMkLst>
            <pc:docMk/>
            <pc:sldMk cId="1701957649" sldId="323"/>
            <ac:spMk id="15" creationId="{6454B269-B3DC-43CE-8D88-BDC42384D844}"/>
          </ac:spMkLst>
        </pc:spChg>
        <pc:spChg chg="add mod topLvl">
          <ac:chgData name="Grady Kurpasi" userId="5a91dfeba158c9e9" providerId="LiveId" clId="{60A1BF8C-FB03-4945-B9EC-64AE7D86DB53}" dt="2021-04-10T13:20:10.187" v="10620" actId="164"/>
          <ac:spMkLst>
            <pc:docMk/>
            <pc:sldMk cId="1701957649" sldId="323"/>
            <ac:spMk id="18" creationId="{B02F0324-FFEE-414B-9C90-CCBB1B8187E6}"/>
          </ac:spMkLst>
        </pc:spChg>
        <pc:spChg chg="add mod topLvl">
          <ac:chgData name="Grady Kurpasi" userId="5a91dfeba158c9e9" providerId="LiveId" clId="{60A1BF8C-FB03-4945-B9EC-64AE7D86DB53}" dt="2021-04-10T13:20:10.187" v="10620" actId="164"/>
          <ac:spMkLst>
            <pc:docMk/>
            <pc:sldMk cId="1701957649" sldId="323"/>
            <ac:spMk id="19" creationId="{22F9F87B-8B88-42F1-B6FD-952072714801}"/>
          </ac:spMkLst>
        </pc:spChg>
        <pc:spChg chg="add mod topLvl">
          <ac:chgData name="Grady Kurpasi" userId="5a91dfeba158c9e9" providerId="LiveId" clId="{60A1BF8C-FB03-4945-B9EC-64AE7D86DB53}" dt="2021-04-10T13:20:10.187" v="10620" actId="164"/>
          <ac:spMkLst>
            <pc:docMk/>
            <pc:sldMk cId="1701957649" sldId="323"/>
            <ac:spMk id="20" creationId="{AF18F098-FEAB-463A-B22F-7B2E8D627DB0}"/>
          </ac:spMkLst>
        </pc:spChg>
        <pc:spChg chg="add del mod">
          <ac:chgData name="Grady Kurpasi" userId="5a91dfeba158c9e9" providerId="LiveId" clId="{60A1BF8C-FB03-4945-B9EC-64AE7D86DB53}" dt="2021-04-10T13:18:30.302" v="10525" actId="478"/>
          <ac:spMkLst>
            <pc:docMk/>
            <pc:sldMk cId="1701957649" sldId="323"/>
            <ac:spMk id="23" creationId="{CE49BD4F-ED3F-4D46-A46F-D2B30B574320}"/>
          </ac:spMkLst>
        </pc:spChg>
        <pc:spChg chg="add del mod">
          <ac:chgData name="Grady Kurpasi" userId="5a91dfeba158c9e9" providerId="LiveId" clId="{60A1BF8C-FB03-4945-B9EC-64AE7D86DB53}" dt="2021-04-10T13:18:25.751" v="10524" actId="478"/>
          <ac:spMkLst>
            <pc:docMk/>
            <pc:sldMk cId="1701957649" sldId="323"/>
            <ac:spMk id="24" creationId="{E5650133-F842-4865-AE75-1EE320E09754}"/>
          </ac:spMkLst>
        </pc:spChg>
        <pc:spChg chg="add mod topLvl">
          <ac:chgData name="Grady Kurpasi" userId="5a91dfeba158c9e9" providerId="LiveId" clId="{60A1BF8C-FB03-4945-B9EC-64AE7D86DB53}" dt="2021-04-10T13:20:10.187" v="10620" actId="164"/>
          <ac:spMkLst>
            <pc:docMk/>
            <pc:sldMk cId="1701957649" sldId="323"/>
            <ac:spMk id="28" creationId="{2C0761D2-9469-41D2-BA21-8074B1971F90}"/>
          </ac:spMkLst>
        </pc:spChg>
        <pc:spChg chg="del">
          <ac:chgData name="Grady Kurpasi" userId="5a91dfeba158c9e9" providerId="LiveId" clId="{60A1BF8C-FB03-4945-B9EC-64AE7D86DB53}" dt="2021-04-10T15:30:29.517" v="13197" actId="478"/>
          <ac:spMkLst>
            <pc:docMk/>
            <pc:sldMk cId="1701957649" sldId="323"/>
            <ac:spMk id="158" creationId="{659FF6CC-065C-42C8-A0CE-B41F8A4C629F}"/>
          </ac:spMkLst>
        </pc:spChg>
        <pc:spChg chg="del">
          <ac:chgData name="Grady Kurpasi" userId="5a91dfeba158c9e9" providerId="LiveId" clId="{60A1BF8C-FB03-4945-B9EC-64AE7D86DB53}" dt="2021-04-10T15:30:29.517" v="13197" actId="478"/>
          <ac:spMkLst>
            <pc:docMk/>
            <pc:sldMk cId="1701957649" sldId="323"/>
            <ac:spMk id="159" creationId="{B9E95408-70E5-496F-B8C9-83F7BAA68E2D}"/>
          </ac:spMkLst>
        </pc:spChg>
        <pc:grpChg chg="add del mod ord">
          <ac:chgData name="Grady Kurpasi" userId="5a91dfeba158c9e9" providerId="LiveId" clId="{60A1BF8C-FB03-4945-B9EC-64AE7D86DB53}" dt="2021-04-10T13:19:22.932" v="10585" actId="165"/>
          <ac:grpSpMkLst>
            <pc:docMk/>
            <pc:sldMk cId="1701957649" sldId="323"/>
            <ac:grpSpMk id="2" creationId="{1DFFDEDD-A3B9-4842-B6C0-A81CA4F411F0}"/>
          </ac:grpSpMkLst>
        </pc:grpChg>
        <pc:grpChg chg="add mod">
          <ac:chgData name="Grady Kurpasi" userId="5a91dfeba158c9e9" providerId="LiveId" clId="{60A1BF8C-FB03-4945-B9EC-64AE7D86DB53}" dt="2021-04-10T13:18:56.901" v="10582" actId="1037"/>
          <ac:grpSpMkLst>
            <pc:docMk/>
            <pc:sldMk cId="1701957649" sldId="323"/>
            <ac:grpSpMk id="4" creationId="{62CDB41F-509E-4624-8EA3-90BC8D178702}"/>
          </ac:grpSpMkLst>
        </pc:grpChg>
        <pc:grpChg chg="add del mod">
          <ac:chgData name="Grady Kurpasi" userId="5a91dfeba158c9e9" providerId="LiveId" clId="{60A1BF8C-FB03-4945-B9EC-64AE7D86DB53}" dt="2021-04-10T13:20:06.807" v="10619" actId="165"/>
          <ac:grpSpMkLst>
            <pc:docMk/>
            <pc:sldMk cId="1701957649" sldId="323"/>
            <ac:grpSpMk id="9" creationId="{F6781FFB-414D-40DB-B601-E45A4D3DA802}"/>
          </ac:grpSpMkLst>
        </pc:grpChg>
        <pc:grpChg chg="add mod">
          <ac:chgData name="Grady Kurpasi" userId="5a91dfeba158c9e9" providerId="LiveId" clId="{60A1BF8C-FB03-4945-B9EC-64AE7D86DB53}" dt="2021-04-10T13:20:10.187" v="10620" actId="164"/>
          <ac:grpSpMkLst>
            <pc:docMk/>
            <pc:sldMk cId="1701957649" sldId="323"/>
            <ac:grpSpMk id="17" creationId="{7CA37F79-D53E-4328-BDBF-BCDFA5CEC68A}"/>
          </ac:grpSpMkLst>
        </pc:grpChg>
        <pc:cxnChg chg="del mod">
          <ac:chgData name="Grady Kurpasi" userId="5a91dfeba158c9e9" providerId="LiveId" clId="{60A1BF8C-FB03-4945-B9EC-64AE7D86DB53}" dt="2021-04-10T15:34:09.030" v="13329" actId="478"/>
          <ac:cxnSpMkLst>
            <pc:docMk/>
            <pc:sldMk cId="1701957649" sldId="323"/>
            <ac:cxnSpMk id="7" creationId="{A892533D-2C42-411E-B30F-E88EA44F03D0}"/>
          </ac:cxnSpMkLst>
        </pc:cxnChg>
        <pc:cxnChg chg="mod">
          <ac:chgData name="Grady Kurpasi" userId="5a91dfeba158c9e9" providerId="LiveId" clId="{60A1BF8C-FB03-4945-B9EC-64AE7D86DB53}" dt="2021-04-10T13:18:50.725" v="10529" actId="164"/>
          <ac:cxnSpMkLst>
            <pc:docMk/>
            <pc:sldMk cId="1701957649" sldId="323"/>
            <ac:cxnSpMk id="12" creationId="{348CD20A-60A1-456F-B692-D3B1119E9A23}"/>
          </ac:cxnSpMkLst>
        </pc:cxnChg>
        <pc:cxnChg chg="add mod">
          <ac:chgData name="Grady Kurpasi" userId="5a91dfeba158c9e9" providerId="LiveId" clId="{60A1BF8C-FB03-4945-B9EC-64AE7D86DB53}" dt="2021-04-10T13:20:10.187" v="10620" actId="164"/>
          <ac:cxnSpMkLst>
            <pc:docMk/>
            <pc:sldMk cId="1701957649" sldId="323"/>
            <ac:cxnSpMk id="14" creationId="{21F7A84B-753E-4FE3-A8C1-8EC0C610495B}"/>
          </ac:cxnSpMkLst>
        </pc:cxnChg>
        <pc:cxnChg chg="add mod topLvl">
          <ac:chgData name="Grady Kurpasi" userId="5a91dfeba158c9e9" providerId="LiveId" clId="{60A1BF8C-FB03-4945-B9EC-64AE7D86DB53}" dt="2021-04-10T13:20:10.187" v="10620" actId="164"/>
          <ac:cxnSpMkLst>
            <pc:docMk/>
            <pc:sldMk cId="1701957649" sldId="323"/>
            <ac:cxnSpMk id="21" creationId="{7E4F6695-21BE-49FE-98BB-6B8BA7C64310}"/>
          </ac:cxnSpMkLst>
        </pc:cxnChg>
        <pc:cxnChg chg="add mod topLvl">
          <ac:chgData name="Grady Kurpasi" userId="5a91dfeba158c9e9" providerId="LiveId" clId="{60A1BF8C-FB03-4945-B9EC-64AE7D86DB53}" dt="2021-04-10T13:20:10.187" v="10620" actId="164"/>
          <ac:cxnSpMkLst>
            <pc:docMk/>
            <pc:sldMk cId="1701957649" sldId="323"/>
            <ac:cxnSpMk id="22" creationId="{47FCB7B2-752D-46C8-8934-0DB127C6CBC5}"/>
          </ac:cxnSpMkLst>
        </pc:cxnChg>
        <pc:cxnChg chg="add del mod">
          <ac:chgData name="Grady Kurpasi" userId="5a91dfeba158c9e9" providerId="LiveId" clId="{60A1BF8C-FB03-4945-B9EC-64AE7D86DB53}" dt="2021-04-10T13:18:38.918" v="10527" actId="478"/>
          <ac:cxnSpMkLst>
            <pc:docMk/>
            <pc:sldMk cId="1701957649" sldId="323"/>
            <ac:cxnSpMk id="25" creationId="{5DCE15B5-4830-4283-B529-1E74F4CE4FC6}"/>
          </ac:cxnSpMkLst>
        </pc:cxnChg>
        <pc:cxnChg chg="add mod">
          <ac:chgData name="Grady Kurpasi" userId="5a91dfeba158c9e9" providerId="LiveId" clId="{60A1BF8C-FB03-4945-B9EC-64AE7D86DB53}" dt="2021-04-10T15:34:25.776" v="13392" actId="1038"/>
          <ac:cxnSpMkLst>
            <pc:docMk/>
            <pc:sldMk cId="1701957649" sldId="323"/>
            <ac:cxnSpMk id="34" creationId="{1CA91A98-6722-4F5E-83D8-AEA85F9C634D}"/>
          </ac:cxnSpMkLst>
        </pc:cxnChg>
      </pc:sldChg>
      <pc:sldChg chg="addSp delSp modSp add mod">
        <pc:chgData name="Grady Kurpasi" userId="5a91dfeba158c9e9" providerId="LiveId" clId="{60A1BF8C-FB03-4945-B9EC-64AE7D86DB53}" dt="2021-04-10T15:40:46.192" v="13928" actId="6549"/>
        <pc:sldMkLst>
          <pc:docMk/>
          <pc:sldMk cId="3038382098" sldId="324"/>
        </pc:sldMkLst>
        <pc:spChg chg="add mod">
          <ac:chgData name="Grady Kurpasi" userId="5a91dfeba158c9e9" providerId="LiveId" clId="{60A1BF8C-FB03-4945-B9EC-64AE7D86DB53}" dt="2021-04-10T15:40:05.812" v="13838" actId="313"/>
          <ac:spMkLst>
            <pc:docMk/>
            <pc:sldMk cId="3038382098" sldId="324"/>
            <ac:spMk id="2" creationId="{33E41CC9-58B7-45DC-90E2-1E02CDC10CBD}"/>
          </ac:spMkLst>
        </pc:spChg>
        <pc:spChg chg="del mod">
          <ac:chgData name="Grady Kurpasi" userId="5a91dfeba158c9e9" providerId="LiveId" clId="{60A1BF8C-FB03-4945-B9EC-64AE7D86DB53}" dt="2021-04-10T15:38:59.078" v="13716" actId="478"/>
          <ac:spMkLst>
            <pc:docMk/>
            <pc:sldMk cId="3038382098" sldId="324"/>
            <ac:spMk id="10" creationId="{954807EF-BC8E-4DA9-B0DE-77C2E384C035}"/>
          </ac:spMkLst>
        </pc:spChg>
        <pc:spChg chg="mod">
          <ac:chgData name="Grady Kurpasi" userId="5a91dfeba158c9e9" providerId="LiveId" clId="{60A1BF8C-FB03-4945-B9EC-64AE7D86DB53}" dt="2021-04-10T15:35:25.029" v="13397"/>
          <ac:spMkLst>
            <pc:docMk/>
            <pc:sldMk cId="3038382098" sldId="324"/>
            <ac:spMk id="18" creationId="{B02F0324-FFEE-414B-9C90-CCBB1B8187E6}"/>
          </ac:spMkLst>
        </pc:spChg>
        <pc:spChg chg="mod">
          <ac:chgData name="Grady Kurpasi" userId="5a91dfeba158c9e9" providerId="LiveId" clId="{60A1BF8C-FB03-4945-B9EC-64AE7D86DB53}" dt="2021-04-10T15:38:27.492" v="13693" actId="20577"/>
          <ac:spMkLst>
            <pc:docMk/>
            <pc:sldMk cId="3038382098" sldId="324"/>
            <ac:spMk id="19" creationId="{22F9F87B-8B88-42F1-B6FD-952072714801}"/>
          </ac:spMkLst>
        </pc:spChg>
        <pc:spChg chg="del mod">
          <ac:chgData name="Grady Kurpasi" userId="5a91dfeba158c9e9" providerId="LiveId" clId="{60A1BF8C-FB03-4945-B9EC-64AE7D86DB53}" dt="2021-04-10T15:38:57.653" v="13715" actId="478"/>
          <ac:spMkLst>
            <pc:docMk/>
            <pc:sldMk cId="3038382098" sldId="324"/>
            <ac:spMk id="28" creationId="{2C0761D2-9469-41D2-BA21-8074B1971F90}"/>
          </ac:spMkLst>
        </pc:spChg>
        <pc:spChg chg="mod">
          <ac:chgData name="Grady Kurpasi" userId="5a91dfeba158c9e9" providerId="LiveId" clId="{60A1BF8C-FB03-4945-B9EC-64AE7D86DB53}" dt="2021-04-10T15:29:30.744" v="13163"/>
          <ac:spMkLst>
            <pc:docMk/>
            <pc:sldMk cId="3038382098" sldId="324"/>
            <ac:spMk id="29" creationId="{2EB94115-2F59-423E-A972-3090668BBE89}"/>
          </ac:spMkLst>
        </pc:spChg>
        <pc:spChg chg="mod">
          <ac:chgData name="Grady Kurpasi" userId="5a91dfeba158c9e9" providerId="LiveId" clId="{60A1BF8C-FB03-4945-B9EC-64AE7D86DB53}" dt="2021-04-10T15:35:22.558" v="13396"/>
          <ac:spMkLst>
            <pc:docMk/>
            <pc:sldMk cId="3038382098" sldId="324"/>
            <ac:spMk id="32" creationId="{C6F10CE6-2E7D-4455-A320-DA6C520D750F}"/>
          </ac:spMkLst>
        </pc:spChg>
        <pc:spChg chg="mod">
          <ac:chgData name="Grady Kurpasi" userId="5a91dfeba158c9e9" providerId="LiveId" clId="{60A1BF8C-FB03-4945-B9EC-64AE7D86DB53}" dt="2021-04-10T15:38:25.477" v="13692" actId="20577"/>
          <ac:spMkLst>
            <pc:docMk/>
            <pc:sldMk cId="3038382098" sldId="324"/>
            <ac:spMk id="33" creationId="{660519B3-D2B8-435A-A469-BCDE7DC21F04}"/>
          </ac:spMkLst>
        </pc:spChg>
        <pc:spChg chg="mod">
          <ac:chgData name="Grady Kurpasi" userId="5a91dfeba158c9e9" providerId="LiveId" clId="{60A1BF8C-FB03-4945-B9EC-64AE7D86DB53}" dt="2021-04-10T15:29:30.744" v="13163"/>
          <ac:spMkLst>
            <pc:docMk/>
            <pc:sldMk cId="3038382098" sldId="324"/>
            <ac:spMk id="34" creationId="{02AB919C-F864-4CEF-B38C-844F17F8C3AA}"/>
          </ac:spMkLst>
        </pc:spChg>
        <pc:spChg chg="del mod">
          <ac:chgData name="Grady Kurpasi" userId="5a91dfeba158c9e9" providerId="LiveId" clId="{60A1BF8C-FB03-4945-B9EC-64AE7D86DB53}" dt="2021-04-10T15:38:55.580" v="13714" actId="478"/>
          <ac:spMkLst>
            <pc:docMk/>
            <pc:sldMk cId="3038382098" sldId="324"/>
            <ac:spMk id="37" creationId="{AE58EF35-F714-4C0A-A76E-FA5C1F471C0B}"/>
          </ac:spMkLst>
        </pc:spChg>
        <pc:spChg chg="mod">
          <ac:chgData name="Grady Kurpasi" userId="5a91dfeba158c9e9" providerId="LiveId" clId="{60A1BF8C-FB03-4945-B9EC-64AE7D86DB53}" dt="2021-04-10T15:31:06.618" v="13200"/>
          <ac:spMkLst>
            <pc:docMk/>
            <pc:sldMk cId="3038382098" sldId="324"/>
            <ac:spMk id="40" creationId="{ACDF4B44-C725-4F07-BE24-7F1188284CD5}"/>
          </ac:spMkLst>
        </pc:spChg>
        <pc:spChg chg="mod">
          <ac:chgData name="Grady Kurpasi" userId="5a91dfeba158c9e9" providerId="LiveId" clId="{60A1BF8C-FB03-4945-B9EC-64AE7D86DB53}" dt="2021-04-10T15:38:22.555" v="13691" actId="20577"/>
          <ac:spMkLst>
            <pc:docMk/>
            <pc:sldMk cId="3038382098" sldId="324"/>
            <ac:spMk id="41" creationId="{581854E5-72F9-4013-8793-55D42EE7471A}"/>
          </ac:spMkLst>
        </pc:spChg>
        <pc:spChg chg="mod">
          <ac:chgData name="Grady Kurpasi" userId="5a91dfeba158c9e9" providerId="LiveId" clId="{60A1BF8C-FB03-4945-B9EC-64AE7D86DB53}" dt="2021-04-10T15:31:06.618" v="13200"/>
          <ac:spMkLst>
            <pc:docMk/>
            <pc:sldMk cId="3038382098" sldId="324"/>
            <ac:spMk id="42" creationId="{57C754C6-C309-49D7-B4A7-839D6F8C73D6}"/>
          </ac:spMkLst>
        </pc:spChg>
        <pc:spChg chg="del mod">
          <ac:chgData name="Grady Kurpasi" userId="5a91dfeba158c9e9" providerId="LiveId" clId="{60A1BF8C-FB03-4945-B9EC-64AE7D86DB53}" dt="2021-04-10T15:39:02.683" v="13717" actId="21"/>
          <ac:spMkLst>
            <pc:docMk/>
            <pc:sldMk cId="3038382098" sldId="324"/>
            <ac:spMk id="45" creationId="{7450EACC-853F-478A-9EB1-DBAB595D8FC1}"/>
          </ac:spMkLst>
        </pc:spChg>
        <pc:spChg chg="mod">
          <ac:chgData name="Grady Kurpasi" userId="5a91dfeba158c9e9" providerId="LiveId" clId="{60A1BF8C-FB03-4945-B9EC-64AE7D86DB53}" dt="2021-04-10T15:31:06.618" v="13200"/>
          <ac:spMkLst>
            <pc:docMk/>
            <pc:sldMk cId="3038382098" sldId="324"/>
            <ac:spMk id="48" creationId="{B9F0B97C-1E17-4CFC-96C3-BB5040C64BA0}"/>
          </ac:spMkLst>
        </pc:spChg>
        <pc:spChg chg="add mod">
          <ac:chgData name="Grady Kurpasi" userId="5a91dfeba158c9e9" providerId="LiveId" clId="{60A1BF8C-FB03-4945-B9EC-64AE7D86DB53}" dt="2021-04-10T15:39:38.740" v="13805" actId="313"/>
          <ac:spMkLst>
            <pc:docMk/>
            <pc:sldMk cId="3038382098" sldId="324"/>
            <ac:spMk id="60" creationId="{804790FC-910D-4C5D-9A0A-7813733CF427}"/>
          </ac:spMkLst>
        </pc:spChg>
        <pc:spChg chg="add mod">
          <ac:chgData name="Grady Kurpasi" userId="5a91dfeba158c9e9" providerId="LiveId" clId="{60A1BF8C-FB03-4945-B9EC-64AE7D86DB53}" dt="2021-04-10T15:40:46.192" v="13928" actId="6549"/>
          <ac:spMkLst>
            <pc:docMk/>
            <pc:sldMk cId="3038382098" sldId="324"/>
            <ac:spMk id="61" creationId="{9EDD2EB8-F4D8-470C-92C8-F189288976ED}"/>
          </ac:spMkLst>
        </pc:spChg>
        <pc:spChg chg="mod">
          <ac:chgData name="Grady Kurpasi" userId="5a91dfeba158c9e9" providerId="LiveId" clId="{60A1BF8C-FB03-4945-B9EC-64AE7D86DB53}" dt="2021-04-10T15:38:29.108" v="13694" actId="20577"/>
          <ac:spMkLst>
            <pc:docMk/>
            <pc:sldMk cId="3038382098" sldId="324"/>
            <ac:spMk id="124" creationId="{536F13C8-1E4C-4E8C-B1B9-80D5E793E21B}"/>
          </ac:spMkLst>
        </pc:spChg>
        <pc:spChg chg="mod">
          <ac:chgData name="Grady Kurpasi" userId="5a91dfeba158c9e9" providerId="LiveId" clId="{60A1BF8C-FB03-4945-B9EC-64AE7D86DB53}" dt="2021-04-10T15:35:26.716" v="13398"/>
          <ac:spMkLst>
            <pc:docMk/>
            <pc:sldMk cId="3038382098" sldId="324"/>
            <ac:spMk id="157" creationId="{C4337F8E-D542-4A18-A2AE-681D3EB9A2A1}"/>
          </ac:spMkLst>
        </pc:spChg>
        <pc:spChg chg="del">
          <ac:chgData name="Grady Kurpasi" userId="5a91dfeba158c9e9" providerId="LiveId" clId="{60A1BF8C-FB03-4945-B9EC-64AE7D86DB53}" dt="2021-04-10T15:30:42.713" v="13198" actId="478"/>
          <ac:spMkLst>
            <pc:docMk/>
            <pc:sldMk cId="3038382098" sldId="324"/>
            <ac:spMk id="158" creationId="{659FF6CC-065C-42C8-A0CE-B41F8A4C629F}"/>
          </ac:spMkLst>
        </pc:spChg>
        <pc:spChg chg="del">
          <ac:chgData name="Grady Kurpasi" userId="5a91dfeba158c9e9" providerId="LiveId" clId="{60A1BF8C-FB03-4945-B9EC-64AE7D86DB53}" dt="2021-04-10T15:30:45.838" v="13199" actId="478"/>
          <ac:spMkLst>
            <pc:docMk/>
            <pc:sldMk cId="3038382098" sldId="324"/>
            <ac:spMk id="159" creationId="{B9E95408-70E5-496F-B8C9-83F7BAA68E2D}"/>
          </ac:spMkLst>
        </pc:spChg>
        <pc:grpChg chg="del">
          <ac:chgData name="Grady Kurpasi" userId="5a91dfeba158c9e9" providerId="LiveId" clId="{60A1BF8C-FB03-4945-B9EC-64AE7D86DB53}" dt="2021-04-10T15:29:52.853" v="13194" actId="478"/>
          <ac:grpSpMkLst>
            <pc:docMk/>
            <pc:sldMk cId="3038382098" sldId="324"/>
            <ac:grpSpMk id="4" creationId="{62CDB41F-509E-4624-8EA3-90BC8D178702}"/>
          </ac:grpSpMkLst>
        </pc:grpChg>
        <pc:grpChg chg="add del mod">
          <ac:chgData name="Grady Kurpasi" userId="5a91dfeba158c9e9" providerId="LiveId" clId="{60A1BF8C-FB03-4945-B9EC-64AE7D86DB53}" dt="2021-04-10T15:31:22.683" v="13211" actId="478"/>
          <ac:grpSpMkLst>
            <pc:docMk/>
            <pc:sldMk cId="3038382098" sldId="324"/>
            <ac:grpSpMk id="27" creationId="{4FC92DA1-A8ED-4424-AC7F-325AC171E853}"/>
          </ac:grpSpMkLst>
        </pc:grpChg>
        <pc:grpChg chg="add mod ord">
          <ac:chgData name="Grady Kurpasi" userId="5a91dfeba158c9e9" providerId="LiveId" clId="{60A1BF8C-FB03-4945-B9EC-64AE7D86DB53}" dt="2021-04-10T15:29:48.093" v="13193" actId="167"/>
          <ac:grpSpMkLst>
            <pc:docMk/>
            <pc:sldMk cId="3038382098" sldId="324"/>
            <ac:grpSpMk id="31" creationId="{57789511-F4A4-4DFF-82A2-A1BEFF2DD8EF}"/>
          </ac:grpSpMkLst>
        </pc:grpChg>
        <pc:grpChg chg="add mod ord">
          <ac:chgData name="Grady Kurpasi" userId="5a91dfeba158c9e9" providerId="LiveId" clId="{60A1BF8C-FB03-4945-B9EC-64AE7D86DB53}" dt="2021-04-10T15:31:18.886" v="13210" actId="167"/>
          <ac:grpSpMkLst>
            <pc:docMk/>
            <pc:sldMk cId="3038382098" sldId="324"/>
            <ac:grpSpMk id="39" creationId="{405B46A3-ED5D-4360-B437-C6CD7DA043A8}"/>
          </ac:grpSpMkLst>
        </pc:grpChg>
        <pc:grpChg chg="add mod ord">
          <ac:chgData name="Grady Kurpasi" userId="5a91dfeba158c9e9" providerId="LiveId" clId="{60A1BF8C-FB03-4945-B9EC-64AE7D86DB53}" dt="2021-04-10T15:31:18.886" v="13210" actId="167"/>
          <ac:grpSpMkLst>
            <pc:docMk/>
            <pc:sldMk cId="3038382098" sldId="324"/>
            <ac:grpSpMk id="47" creationId="{5EC25D23-3275-4678-91B0-4242DC668392}"/>
          </ac:grpSpMkLst>
        </pc:grpChg>
        <pc:cxnChg chg="del mod">
          <ac:chgData name="Grady Kurpasi" userId="5a91dfeba158c9e9" providerId="LiveId" clId="{60A1BF8C-FB03-4945-B9EC-64AE7D86DB53}" dt="2021-04-10T15:34:35.162" v="13393" actId="478"/>
          <ac:cxnSpMkLst>
            <pc:docMk/>
            <pc:sldMk cId="3038382098" sldId="324"/>
            <ac:cxnSpMk id="7" creationId="{A892533D-2C42-411E-B30F-E88EA44F03D0}"/>
          </ac:cxnSpMkLst>
        </pc:cxnChg>
        <pc:cxnChg chg="mod">
          <ac:chgData name="Grady Kurpasi" userId="5a91dfeba158c9e9" providerId="LiveId" clId="{60A1BF8C-FB03-4945-B9EC-64AE7D86DB53}" dt="2021-04-10T15:29:52.853" v="13194" actId="478"/>
          <ac:cxnSpMkLst>
            <pc:docMk/>
            <pc:sldMk cId="3038382098" sldId="324"/>
            <ac:cxnSpMk id="12" creationId="{348CD20A-60A1-456F-B692-D3B1119E9A23}"/>
          </ac:cxnSpMkLst>
        </pc:cxnChg>
        <pc:cxnChg chg="mod">
          <ac:chgData name="Grady Kurpasi" userId="5a91dfeba158c9e9" providerId="LiveId" clId="{60A1BF8C-FB03-4945-B9EC-64AE7D86DB53}" dt="2021-04-10T15:31:22.683" v="13211" actId="478"/>
          <ac:cxnSpMkLst>
            <pc:docMk/>
            <pc:sldMk cId="3038382098" sldId="324"/>
            <ac:cxnSpMk id="30" creationId="{4A3C041D-2529-4314-BCF5-52B405E18C28}"/>
          </ac:cxnSpMkLst>
        </pc:cxnChg>
        <pc:cxnChg chg="mod">
          <ac:chgData name="Grady Kurpasi" userId="5a91dfeba158c9e9" providerId="LiveId" clId="{60A1BF8C-FB03-4945-B9EC-64AE7D86DB53}" dt="2021-04-10T15:29:30.744" v="13163"/>
          <ac:cxnSpMkLst>
            <pc:docMk/>
            <pc:sldMk cId="3038382098" sldId="324"/>
            <ac:cxnSpMk id="35" creationId="{A6B0B782-6FCA-4EA3-B7AA-372459E8CEF8}"/>
          </ac:cxnSpMkLst>
        </pc:cxnChg>
        <pc:cxnChg chg="mod">
          <ac:chgData name="Grady Kurpasi" userId="5a91dfeba158c9e9" providerId="LiveId" clId="{60A1BF8C-FB03-4945-B9EC-64AE7D86DB53}" dt="2021-04-10T15:29:30.744" v="13163"/>
          <ac:cxnSpMkLst>
            <pc:docMk/>
            <pc:sldMk cId="3038382098" sldId="324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0T15:29:30.744" v="13163"/>
          <ac:cxnSpMkLst>
            <pc:docMk/>
            <pc:sldMk cId="3038382098" sldId="324"/>
            <ac:cxnSpMk id="38" creationId="{4FC9B56D-0057-42BF-9BFB-986FC2622412}"/>
          </ac:cxnSpMkLst>
        </pc:cxnChg>
        <pc:cxnChg chg="mod">
          <ac:chgData name="Grady Kurpasi" userId="5a91dfeba158c9e9" providerId="LiveId" clId="{60A1BF8C-FB03-4945-B9EC-64AE7D86DB53}" dt="2021-04-10T15:31:06.618" v="13200"/>
          <ac:cxnSpMkLst>
            <pc:docMk/>
            <pc:sldMk cId="3038382098" sldId="324"/>
            <ac:cxnSpMk id="43" creationId="{1271E02D-6DF1-4B2B-BB2E-CB0C51E9AE66}"/>
          </ac:cxnSpMkLst>
        </pc:cxnChg>
        <pc:cxnChg chg="mod">
          <ac:chgData name="Grady Kurpasi" userId="5a91dfeba158c9e9" providerId="LiveId" clId="{60A1BF8C-FB03-4945-B9EC-64AE7D86DB53}" dt="2021-04-10T15:31:06.618" v="13200"/>
          <ac:cxnSpMkLst>
            <pc:docMk/>
            <pc:sldMk cId="3038382098" sldId="324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0T15:31:06.618" v="13200"/>
          <ac:cxnSpMkLst>
            <pc:docMk/>
            <pc:sldMk cId="3038382098" sldId="324"/>
            <ac:cxnSpMk id="46" creationId="{3E3D598C-F752-449C-92AE-DB3E215BE31A}"/>
          </ac:cxnSpMkLst>
        </pc:cxnChg>
        <pc:cxnChg chg="mod">
          <ac:chgData name="Grady Kurpasi" userId="5a91dfeba158c9e9" providerId="LiveId" clId="{60A1BF8C-FB03-4945-B9EC-64AE7D86DB53}" dt="2021-04-10T15:31:06.618" v="13200"/>
          <ac:cxnSpMkLst>
            <pc:docMk/>
            <pc:sldMk cId="3038382098" sldId="324"/>
            <ac:cxnSpMk id="49" creationId="{855D3A0C-AF9F-4212-92A0-93EEDEA1CF26}"/>
          </ac:cxnSpMkLst>
        </pc:cxnChg>
        <pc:cxnChg chg="add mod">
          <ac:chgData name="Grady Kurpasi" userId="5a91dfeba158c9e9" providerId="LiveId" clId="{60A1BF8C-FB03-4945-B9EC-64AE7D86DB53}" dt="2021-04-10T15:34:35.490" v="13394"/>
          <ac:cxnSpMkLst>
            <pc:docMk/>
            <pc:sldMk cId="3038382098" sldId="324"/>
            <ac:cxnSpMk id="50" creationId="{DA3CC14D-E0F5-4AC2-9BBE-DC069CED4926}"/>
          </ac:cxnSpMkLst>
        </pc:cxnChg>
        <pc:cxnChg chg="add mod">
          <ac:chgData name="Grady Kurpasi" userId="5a91dfeba158c9e9" providerId="LiveId" clId="{60A1BF8C-FB03-4945-B9EC-64AE7D86DB53}" dt="2021-04-10T15:36:32.071" v="13507" actId="14100"/>
          <ac:cxnSpMkLst>
            <pc:docMk/>
            <pc:sldMk cId="3038382098" sldId="324"/>
            <ac:cxnSpMk id="51" creationId="{AF6836CE-6431-4D2E-A0C2-5D65F5E8CDA2}"/>
          </ac:cxnSpMkLst>
        </pc:cxnChg>
        <pc:cxnChg chg="add mod">
          <ac:chgData name="Grady Kurpasi" userId="5a91dfeba158c9e9" providerId="LiveId" clId="{60A1BF8C-FB03-4945-B9EC-64AE7D86DB53}" dt="2021-04-10T15:36:37.922" v="13509" actId="1076"/>
          <ac:cxnSpMkLst>
            <pc:docMk/>
            <pc:sldMk cId="3038382098" sldId="324"/>
            <ac:cxnSpMk id="53" creationId="{B9B956D0-B562-4775-B1E8-76A790FE8E32}"/>
          </ac:cxnSpMkLst>
        </pc:cxnChg>
        <pc:cxnChg chg="add mod">
          <ac:chgData name="Grady Kurpasi" userId="5a91dfeba158c9e9" providerId="LiveId" clId="{60A1BF8C-FB03-4945-B9EC-64AE7D86DB53}" dt="2021-04-10T15:36:45.869" v="13513" actId="1035"/>
          <ac:cxnSpMkLst>
            <pc:docMk/>
            <pc:sldMk cId="3038382098" sldId="324"/>
            <ac:cxnSpMk id="54" creationId="{1BA505B3-C871-4280-B75D-6A084EA2EDFC}"/>
          </ac:cxnSpMkLst>
        </pc:cxnChg>
        <pc:cxnChg chg="add mod">
          <ac:chgData name="Grady Kurpasi" userId="5a91dfeba158c9e9" providerId="LiveId" clId="{60A1BF8C-FB03-4945-B9EC-64AE7D86DB53}" dt="2021-04-10T15:36:42.833" v="13512" actId="1035"/>
          <ac:cxnSpMkLst>
            <pc:docMk/>
            <pc:sldMk cId="3038382098" sldId="324"/>
            <ac:cxnSpMk id="55" creationId="{C021D0A6-D263-4BC7-8445-8070F64E57FC}"/>
          </ac:cxnSpMkLst>
        </pc:cxnChg>
        <pc:cxnChg chg="add mod">
          <ac:chgData name="Grady Kurpasi" userId="5a91dfeba158c9e9" providerId="LiveId" clId="{60A1BF8C-FB03-4945-B9EC-64AE7D86DB53}" dt="2021-04-10T15:37:15.641" v="13604" actId="1035"/>
          <ac:cxnSpMkLst>
            <pc:docMk/>
            <pc:sldMk cId="3038382098" sldId="324"/>
            <ac:cxnSpMk id="56" creationId="{81A1A014-0C11-48D3-B9A2-42D45620F8D7}"/>
          </ac:cxnSpMkLst>
        </pc:cxnChg>
        <pc:cxnChg chg="add mod">
          <ac:chgData name="Grady Kurpasi" userId="5a91dfeba158c9e9" providerId="LiveId" clId="{60A1BF8C-FB03-4945-B9EC-64AE7D86DB53}" dt="2021-04-10T15:37:30.051" v="13615" actId="1076"/>
          <ac:cxnSpMkLst>
            <pc:docMk/>
            <pc:sldMk cId="3038382098" sldId="324"/>
            <ac:cxnSpMk id="57" creationId="{6CA0C13D-DED0-4D5A-8A99-4BF3F32AD9DA}"/>
          </ac:cxnSpMkLst>
        </pc:cxnChg>
        <pc:cxnChg chg="add mod">
          <ac:chgData name="Grady Kurpasi" userId="5a91dfeba158c9e9" providerId="LiveId" clId="{60A1BF8C-FB03-4945-B9EC-64AE7D86DB53}" dt="2021-04-10T15:37:50.956" v="13629" actId="1037"/>
          <ac:cxnSpMkLst>
            <pc:docMk/>
            <pc:sldMk cId="3038382098" sldId="324"/>
            <ac:cxnSpMk id="58" creationId="{2D305A65-BF34-44C5-B777-9C984ACA53BA}"/>
          </ac:cxnSpMkLst>
        </pc:cxnChg>
        <pc:cxnChg chg="add mod">
          <ac:chgData name="Grady Kurpasi" userId="5a91dfeba158c9e9" providerId="LiveId" clId="{60A1BF8C-FB03-4945-B9EC-64AE7D86DB53}" dt="2021-04-10T15:37:45.797" v="13624" actId="1038"/>
          <ac:cxnSpMkLst>
            <pc:docMk/>
            <pc:sldMk cId="3038382098" sldId="324"/>
            <ac:cxnSpMk id="59" creationId="{F97DB8DE-4FF0-489B-A9EE-53A52351201F}"/>
          </ac:cxnSpMkLst>
        </pc:cxnChg>
      </pc:sldChg>
      <pc:sldChg chg="addSp delSp modSp add mod">
        <pc:chgData name="Grady Kurpasi" userId="5a91dfeba158c9e9" providerId="LiveId" clId="{60A1BF8C-FB03-4945-B9EC-64AE7D86DB53}" dt="2021-04-10T15:06:13.455" v="12563"/>
        <pc:sldMkLst>
          <pc:docMk/>
          <pc:sldMk cId="1785734201" sldId="325"/>
        </pc:sldMkLst>
        <pc:spChg chg="add del mod">
          <ac:chgData name="Grady Kurpasi" userId="5a91dfeba158c9e9" providerId="LiveId" clId="{60A1BF8C-FB03-4945-B9EC-64AE7D86DB53}" dt="2021-04-10T15:06:12.549" v="12562" actId="478"/>
          <ac:spMkLst>
            <pc:docMk/>
            <pc:sldMk cId="1785734201" sldId="325"/>
            <ac:spMk id="2" creationId="{4B9B70F0-B593-440D-8AD8-75CA3DED4AE6}"/>
          </ac:spMkLst>
        </pc:spChg>
        <pc:spChg chg="mod">
          <ac:chgData name="Grady Kurpasi" userId="5a91dfeba158c9e9" providerId="LiveId" clId="{60A1BF8C-FB03-4945-B9EC-64AE7D86DB53}" dt="2021-04-10T13:24:55.171" v="10646" actId="1037"/>
          <ac:spMkLst>
            <pc:docMk/>
            <pc:sldMk cId="1785734201" sldId="325"/>
            <ac:spMk id="10" creationId="{954807EF-BC8E-4DA9-B0DE-77C2E384C035}"/>
          </ac:spMkLst>
        </pc:spChg>
        <pc:spChg chg="add mod">
          <ac:chgData name="Grady Kurpasi" userId="5a91dfeba158c9e9" providerId="LiveId" clId="{60A1BF8C-FB03-4945-B9EC-64AE7D86DB53}" dt="2021-04-10T15:06:13.455" v="12563"/>
          <ac:spMkLst>
            <pc:docMk/>
            <pc:sldMk cId="1785734201" sldId="325"/>
            <ac:spMk id="20" creationId="{A3EA2F88-FE36-43B0-9A26-F50021F1804F}"/>
          </ac:spMkLst>
        </pc:spChg>
        <pc:spChg chg="add mod">
          <ac:chgData name="Grady Kurpasi" userId="5a91dfeba158c9e9" providerId="LiveId" clId="{60A1BF8C-FB03-4945-B9EC-64AE7D86DB53}" dt="2021-04-10T15:06:13.455" v="12563"/>
          <ac:spMkLst>
            <pc:docMk/>
            <pc:sldMk cId="1785734201" sldId="325"/>
            <ac:spMk id="21" creationId="{D99E4747-01C1-4DFF-84BF-7227417E063E}"/>
          </ac:spMkLst>
        </pc:spChg>
        <pc:cxnChg chg="del mod">
          <ac:chgData name="Grady Kurpasi" userId="5a91dfeba158c9e9" providerId="LiveId" clId="{60A1BF8C-FB03-4945-B9EC-64AE7D86DB53}" dt="2021-04-10T13:26:21.419" v="10687" actId="478"/>
          <ac:cxnSpMkLst>
            <pc:docMk/>
            <pc:sldMk cId="1785734201" sldId="325"/>
            <ac:cxnSpMk id="7" creationId="{A892533D-2C42-411E-B30F-E88EA44F03D0}"/>
          </ac:cxnSpMkLst>
        </pc:cxnChg>
        <pc:cxnChg chg="add mod">
          <ac:chgData name="Grady Kurpasi" userId="5a91dfeba158c9e9" providerId="LiveId" clId="{60A1BF8C-FB03-4945-B9EC-64AE7D86DB53}" dt="2021-04-10T13:26:37.506" v="10693" actId="1076"/>
          <ac:cxnSpMkLst>
            <pc:docMk/>
            <pc:sldMk cId="1785734201" sldId="325"/>
            <ac:cxnSpMk id="19" creationId="{83BA87B9-A10B-4ED6-A266-7E3F12AE196E}"/>
          </ac:cxnSpMkLst>
        </pc:cxnChg>
      </pc:sldChg>
      <pc:sldChg chg="addSp delSp modSp add del mod ord">
        <pc:chgData name="Grady Kurpasi" userId="5a91dfeba158c9e9" providerId="LiveId" clId="{60A1BF8C-FB03-4945-B9EC-64AE7D86DB53}" dt="2021-04-10T15:18:27.128" v="12871" actId="2696"/>
        <pc:sldMkLst>
          <pc:docMk/>
          <pc:sldMk cId="4074563609" sldId="326"/>
        </pc:sldMkLst>
        <pc:spChg chg="add del">
          <ac:chgData name="Grady Kurpasi" userId="5a91dfeba158c9e9" providerId="LiveId" clId="{60A1BF8C-FB03-4945-B9EC-64AE7D86DB53}" dt="2021-04-10T15:05:30.647" v="12556" actId="478"/>
          <ac:spMkLst>
            <pc:docMk/>
            <pc:sldMk cId="4074563609" sldId="326"/>
            <ac:spMk id="9" creationId="{14EA93A7-361A-4E65-AB62-222AB26A0EAE}"/>
          </ac:spMkLst>
        </pc:spChg>
        <pc:spChg chg="add mod">
          <ac:chgData name="Grady Kurpasi" userId="5a91dfeba158c9e9" providerId="LiveId" clId="{60A1BF8C-FB03-4945-B9EC-64AE7D86DB53}" dt="2021-04-10T15:09:13.838" v="12679" actId="207"/>
          <ac:spMkLst>
            <pc:docMk/>
            <pc:sldMk cId="4074563609" sldId="326"/>
            <ac:spMk id="36" creationId="{53A4E489-5F20-456A-8449-7F00CC522CE7}"/>
          </ac:spMkLst>
        </pc:spChg>
        <pc:spChg chg="mod">
          <ac:chgData name="Grady Kurpasi" userId="5a91dfeba158c9e9" providerId="LiveId" clId="{60A1BF8C-FB03-4945-B9EC-64AE7D86DB53}" dt="2021-04-10T15:05:18.145" v="12554" actId="1076"/>
          <ac:spMkLst>
            <pc:docMk/>
            <pc:sldMk cId="4074563609" sldId="326"/>
            <ac:spMk id="125" creationId="{7A3DD606-525C-4565-AD31-4F62327AE6F0}"/>
          </ac:spMkLst>
        </pc:spChg>
        <pc:spChg chg="mod ord">
          <ac:chgData name="Grady Kurpasi" userId="5a91dfeba158c9e9" providerId="LiveId" clId="{60A1BF8C-FB03-4945-B9EC-64AE7D86DB53}" dt="2021-04-10T15:12:10.152" v="12693" actId="20577"/>
          <ac:spMkLst>
            <pc:docMk/>
            <pc:sldMk cId="4074563609" sldId="326"/>
            <ac:spMk id="143" creationId="{94F415F9-688F-496F-8846-FB3CDC084587}"/>
          </ac:spMkLst>
        </pc:spChg>
        <pc:spChg chg="del">
          <ac:chgData name="Grady Kurpasi" userId="5a91dfeba158c9e9" providerId="LiveId" clId="{60A1BF8C-FB03-4945-B9EC-64AE7D86DB53}" dt="2021-04-10T14:56:04.901" v="12309" actId="478"/>
          <ac:spMkLst>
            <pc:docMk/>
            <pc:sldMk cId="4074563609" sldId="326"/>
            <ac:spMk id="144" creationId="{6D44A07D-5EE0-4F87-880B-C48A24858F4F}"/>
          </ac:spMkLst>
        </pc:spChg>
        <pc:spChg chg="mod">
          <ac:chgData name="Grady Kurpasi" userId="5a91dfeba158c9e9" providerId="LiveId" clId="{60A1BF8C-FB03-4945-B9EC-64AE7D86DB53}" dt="2021-04-10T14:55:30.260" v="12291" actId="20577"/>
          <ac:spMkLst>
            <pc:docMk/>
            <pc:sldMk cId="4074563609" sldId="326"/>
            <ac:spMk id="148" creationId="{2A4334A2-C731-4D74-9590-E43DA9EAE279}"/>
          </ac:spMkLst>
        </pc:spChg>
        <pc:spChg chg="del">
          <ac:chgData name="Grady Kurpasi" userId="5a91dfeba158c9e9" providerId="LiveId" clId="{60A1BF8C-FB03-4945-B9EC-64AE7D86DB53}" dt="2021-04-10T14:40:52.317" v="11765" actId="478"/>
          <ac:spMkLst>
            <pc:docMk/>
            <pc:sldMk cId="4074563609" sldId="326"/>
            <ac:spMk id="149" creationId="{A9AFBEBF-67C5-41A2-90E1-5C8195B2D8D2}"/>
          </ac:spMkLst>
        </pc:spChg>
        <pc:spChg chg="del">
          <ac:chgData name="Grady Kurpasi" userId="5a91dfeba158c9e9" providerId="LiveId" clId="{60A1BF8C-FB03-4945-B9EC-64AE7D86DB53}" dt="2021-04-10T14:41:46.988" v="11900" actId="478"/>
          <ac:spMkLst>
            <pc:docMk/>
            <pc:sldMk cId="4074563609" sldId="326"/>
            <ac:spMk id="151" creationId="{7D79C597-072F-4355-9298-862895814775}"/>
          </ac:spMkLst>
        </pc:spChg>
        <pc:spChg chg="del mod">
          <ac:chgData name="Grady Kurpasi" userId="5a91dfeba158c9e9" providerId="LiveId" clId="{60A1BF8C-FB03-4945-B9EC-64AE7D86DB53}" dt="2021-04-10T15:02:19.181" v="12380" actId="478"/>
          <ac:spMkLst>
            <pc:docMk/>
            <pc:sldMk cId="4074563609" sldId="326"/>
            <ac:spMk id="152" creationId="{A2AC4453-4AAD-453D-8AB3-E064B88C469C}"/>
          </ac:spMkLst>
        </pc:spChg>
        <pc:spChg chg="del">
          <ac:chgData name="Grady Kurpasi" userId="5a91dfeba158c9e9" providerId="LiveId" clId="{60A1BF8C-FB03-4945-B9EC-64AE7D86DB53}" dt="2021-04-10T14:56:02.030" v="12308" actId="478"/>
          <ac:spMkLst>
            <pc:docMk/>
            <pc:sldMk cId="4074563609" sldId="326"/>
            <ac:spMk id="158" creationId="{659FF6CC-065C-42C8-A0CE-B41F8A4C629F}"/>
          </ac:spMkLst>
        </pc:spChg>
        <pc:spChg chg="del">
          <ac:chgData name="Grady Kurpasi" userId="5a91dfeba158c9e9" providerId="LiveId" clId="{60A1BF8C-FB03-4945-B9EC-64AE7D86DB53}" dt="2021-04-10T14:56:16.147" v="12311" actId="478"/>
          <ac:spMkLst>
            <pc:docMk/>
            <pc:sldMk cId="4074563609" sldId="326"/>
            <ac:spMk id="159" creationId="{B9E95408-70E5-496F-B8C9-83F7BAA68E2D}"/>
          </ac:spMkLst>
        </pc:spChg>
        <pc:cxnChg chg="del mod">
          <ac:chgData name="Grady Kurpasi" userId="5a91dfeba158c9e9" providerId="LiveId" clId="{60A1BF8C-FB03-4945-B9EC-64AE7D86DB53}" dt="2021-04-10T14:56:19.572" v="12312" actId="478"/>
          <ac:cxnSpMkLst>
            <pc:docMk/>
            <pc:sldMk cId="4074563609" sldId="326"/>
            <ac:cxnSpMk id="7" creationId="{A892533D-2C42-411E-B30F-E88EA44F03D0}"/>
          </ac:cxnSpMkLst>
        </pc:cxnChg>
        <pc:cxnChg chg="add mod">
          <ac:chgData name="Grady Kurpasi" userId="5a91dfeba158c9e9" providerId="LiveId" clId="{60A1BF8C-FB03-4945-B9EC-64AE7D86DB53}" dt="2021-04-10T15:05:51.253" v="12561" actId="14100"/>
          <ac:cxnSpMkLst>
            <pc:docMk/>
            <pc:sldMk cId="4074563609" sldId="326"/>
            <ac:cxnSpMk id="11" creationId="{D667EBB5-10DA-46B7-8E10-26174C7197C7}"/>
          </ac:cxnSpMkLst>
        </pc:cxnChg>
        <pc:cxnChg chg="add mod">
          <ac:chgData name="Grady Kurpasi" userId="5a91dfeba158c9e9" providerId="LiveId" clId="{60A1BF8C-FB03-4945-B9EC-64AE7D86DB53}" dt="2021-04-10T14:56:50.116" v="12317" actId="14100"/>
          <ac:cxnSpMkLst>
            <pc:docMk/>
            <pc:sldMk cId="4074563609" sldId="326"/>
            <ac:cxnSpMk id="22" creationId="{C9A7E389-B0C7-411A-B48D-AD196CB29215}"/>
          </ac:cxnSpMkLst>
        </pc:cxnChg>
        <pc:cxnChg chg="add mod">
          <ac:chgData name="Grady Kurpasi" userId="5a91dfeba158c9e9" providerId="LiveId" clId="{60A1BF8C-FB03-4945-B9EC-64AE7D86DB53}" dt="2021-04-10T14:56:31.330" v="12313"/>
          <ac:cxnSpMkLst>
            <pc:docMk/>
            <pc:sldMk cId="4074563609" sldId="326"/>
            <ac:cxnSpMk id="23" creationId="{3D909C62-1BAC-449A-86D0-0FDE49C5A3AF}"/>
          </ac:cxnSpMkLst>
        </pc:cxnChg>
        <pc:cxnChg chg="add mod">
          <ac:chgData name="Grady Kurpasi" userId="5a91dfeba158c9e9" providerId="LiveId" clId="{60A1BF8C-FB03-4945-B9EC-64AE7D86DB53}" dt="2021-04-10T15:06:52.014" v="12583" actId="1035"/>
          <ac:cxnSpMkLst>
            <pc:docMk/>
            <pc:sldMk cId="4074563609" sldId="326"/>
            <ac:cxnSpMk id="31" creationId="{2155E951-F0C5-46B7-AB42-4CF274586B8D}"/>
          </ac:cxnSpMkLst>
        </pc:cxnChg>
        <pc:cxnChg chg="add mod">
          <ac:chgData name="Grady Kurpasi" userId="5a91dfeba158c9e9" providerId="LiveId" clId="{60A1BF8C-FB03-4945-B9EC-64AE7D86DB53}" dt="2021-04-10T15:07:01.680" v="12671" actId="1038"/>
          <ac:cxnSpMkLst>
            <pc:docMk/>
            <pc:sldMk cId="4074563609" sldId="326"/>
            <ac:cxnSpMk id="35" creationId="{0EDA5245-784E-488E-8426-562BB261785E}"/>
          </ac:cxnSpMkLst>
        </pc:cxnChg>
        <pc:cxnChg chg="add mod">
          <ac:chgData name="Grady Kurpasi" userId="5a91dfeba158c9e9" providerId="LiveId" clId="{60A1BF8C-FB03-4945-B9EC-64AE7D86DB53}" dt="2021-04-10T15:09:04.763" v="12678" actId="693"/>
          <ac:cxnSpMkLst>
            <pc:docMk/>
            <pc:sldMk cId="4074563609" sldId="326"/>
            <ac:cxnSpMk id="37" creationId="{D26DB660-DFD5-4FCA-9A79-46DC5A14A415}"/>
          </ac:cxnSpMkLst>
        </pc:cxnChg>
      </pc:sldChg>
      <pc:sldChg chg="delSp add del mod">
        <pc:chgData name="Grady Kurpasi" userId="5a91dfeba158c9e9" providerId="LiveId" clId="{60A1BF8C-FB03-4945-B9EC-64AE7D86DB53}" dt="2021-04-10T15:10:39.055" v="12682" actId="2696"/>
        <pc:sldMkLst>
          <pc:docMk/>
          <pc:sldMk cId="772154185" sldId="327"/>
        </pc:sldMkLst>
        <pc:cxnChg chg="del">
          <ac:chgData name="Grady Kurpasi" userId="5a91dfeba158c9e9" providerId="LiveId" clId="{60A1BF8C-FB03-4945-B9EC-64AE7D86DB53}" dt="2021-04-10T15:10:04.179" v="12681" actId="478"/>
          <ac:cxnSpMkLst>
            <pc:docMk/>
            <pc:sldMk cId="772154185" sldId="327"/>
            <ac:cxnSpMk id="22" creationId="{C9A7E389-B0C7-411A-B48D-AD196CB29215}"/>
          </ac:cxnSpMkLst>
        </pc:cxnChg>
      </pc:sldChg>
      <pc:sldChg chg="add del">
        <pc:chgData name="Grady Kurpasi" userId="5a91dfeba158c9e9" providerId="LiveId" clId="{60A1BF8C-FB03-4945-B9EC-64AE7D86DB53}" dt="2021-04-10T15:18:33.713" v="12872" actId="2696"/>
        <pc:sldMkLst>
          <pc:docMk/>
          <pc:sldMk cId="2972929098" sldId="327"/>
        </pc:sldMkLst>
      </pc:sldChg>
      <pc:sldChg chg="addSp delSp modSp add mod">
        <pc:chgData name="Grady Kurpasi" userId="5a91dfeba158c9e9" providerId="LiveId" clId="{60A1BF8C-FB03-4945-B9EC-64AE7D86DB53}" dt="2021-04-10T15:27:56.434" v="13160" actId="1037"/>
        <pc:sldMkLst>
          <pc:docMk/>
          <pc:sldMk cId="1065118386" sldId="328"/>
        </pc:sldMkLst>
        <pc:spChg chg="del">
          <ac:chgData name="Grady Kurpasi" userId="5a91dfeba158c9e9" providerId="LiveId" clId="{60A1BF8C-FB03-4945-B9EC-64AE7D86DB53}" dt="2021-04-10T15:27:24.534" v="13090" actId="478"/>
          <ac:spMkLst>
            <pc:docMk/>
            <pc:sldMk cId="1065118386" sldId="328"/>
            <ac:spMk id="36" creationId="{53A4E489-5F20-456A-8449-7F00CC522CE7}"/>
          </ac:spMkLst>
        </pc:spChg>
        <pc:spChg chg="mod">
          <ac:chgData name="Grady Kurpasi" userId="5a91dfeba158c9e9" providerId="LiveId" clId="{60A1BF8C-FB03-4945-B9EC-64AE7D86DB53}" dt="2021-04-10T15:26:57.687" v="13088" actId="20577"/>
          <ac:spMkLst>
            <pc:docMk/>
            <pc:sldMk cId="1065118386" sldId="328"/>
            <ac:spMk id="125" creationId="{7A3DD606-525C-4565-AD31-4F62327AE6F0}"/>
          </ac:spMkLst>
        </pc:spChg>
        <pc:spChg chg="mod">
          <ac:chgData name="Grady Kurpasi" userId="5a91dfeba158c9e9" providerId="LiveId" clId="{60A1BF8C-FB03-4945-B9EC-64AE7D86DB53}" dt="2021-04-10T15:22:35.837" v="13004" actId="20577"/>
          <ac:spMkLst>
            <pc:docMk/>
            <pc:sldMk cId="1065118386" sldId="328"/>
            <ac:spMk id="143" creationId="{94F415F9-688F-496F-8846-FB3CDC084587}"/>
          </ac:spMkLst>
        </pc:spChg>
        <pc:spChg chg="mod">
          <ac:chgData name="Grady Kurpasi" userId="5a91dfeba158c9e9" providerId="LiveId" clId="{60A1BF8C-FB03-4945-B9EC-64AE7D86DB53}" dt="2021-04-10T15:17:31.731" v="12867" actId="20577"/>
          <ac:spMkLst>
            <pc:docMk/>
            <pc:sldMk cId="1065118386" sldId="328"/>
            <ac:spMk id="148" creationId="{2A4334A2-C731-4D74-9590-E43DA9EAE279}"/>
          </ac:spMkLst>
        </pc:spChg>
        <pc:cxnChg chg="del mod">
          <ac:chgData name="Grady Kurpasi" userId="5a91dfeba158c9e9" providerId="LiveId" clId="{60A1BF8C-FB03-4945-B9EC-64AE7D86DB53}" dt="2021-04-10T15:27:46.791" v="13092" actId="478"/>
          <ac:cxnSpMkLst>
            <pc:docMk/>
            <pc:sldMk cId="1065118386" sldId="328"/>
            <ac:cxnSpMk id="22" creationId="{C9A7E389-B0C7-411A-B48D-AD196CB29215}"/>
          </ac:cxnSpMkLst>
        </pc:cxnChg>
        <pc:cxnChg chg="add mod">
          <ac:chgData name="Grady Kurpasi" userId="5a91dfeba158c9e9" providerId="LiveId" clId="{60A1BF8C-FB03-4945-B9EC-64AE7D86DB53}" dt="2021-04-10T15:27:56.434" v="13160" actId="1037"/>
          <ac:cxnSpMkLst>
            <pc:docMk/>
            <pc:sldMk cId="1065118386" sldId="328"/>
            <ac:cxnSpMk id="24" creationId="{0577C8F9-E5A7-4479-B74C-C544210B772E}"/>
          </ac:cxnSpMkLst>
        </pc:cxnChg>
        <pc:cxnChg chg="del mod">
          <ac:chgData name="Grady Kurpasi" userId="5a91dfeba158c9e9" providerId="LiveId" clId="{60A1BF8C-FB03-4945-B9EC-64AE7D86DB53}" dt="2021-04-10T15:27:24.534" v="13090" actId="478"/>
          <ac:cxnSpMkLst>
            <pc:docMk/>
            <pc:sldMk cId="1065118386" sldId="328"/>
            <ac:cxnSpMk id="37" creationId="{D26DB660-DFD5-4FCA-9A79-46DC5A14A415}"/>
          </ac:cxnSpMkLst>
        </pc:cxnChg>
      </pc:sldChg>
      <pc:sldChg chg="addSp delSp modSp add mod">
        <pc:chgData name="Grady Kurpasi" userId="5a91dfeba158c9e9" providerId="LiveId" clId="{60A1BF8C-FB03-4945-B9EC-64AE7D86DB53}" dt="2021-04-10T15:28:04.986" v="13162"/>
        <pc:sldMkLst>
          <pc:docMk/>
          <pc:sldMk cId="1775886837" sldId="329"/>
        </pc:sldMkLst>
        <pc:cxnChg chg="del">
          <ac:chgData name="Grady Kurpasi" userId="5a91dfeba158c9e9" providerId="LiveId" clId="{60A1BF8C-FB03-4945-B9EC-64AE7D86DB53}" dt="2021-04-10T15:28:04.564" v="13161" actId="478"/>
          <ac:cxnSpMkLst>
            <pc:docMk/>
            <pc:sldMk cId="1775886837" sldId="329"/>
            <ac:cxnSpMk id="22" creationId="{C9A7E389-B0C7-411A-B48D-AD196CB29215}"/>
          </ac:cxnSpMkLst>
        </pc:cxnChg>
        <pc:cxnChg chg="add mod">
          <ac:chgData name="Grady Kurpasi" userId="5a91dfeba158c9e9" providerId="LiveId" clId="{60A1BF8C-FB03-4945-B9EC-64AE7D86DB53}" dt="2021-04-10T15:28:04.986" v="13162"/>
          <ac:cxnSpMkLst>
            <pc:docMk/>
            <pc:sldMk cId="1775886837" sldId="329"/>
            <ac:cxnSpMk id="24" creationId="{54784918-DB70-4438-96B5-BDEDBF2A092E}"/>
          </ac:cxnSpMkLst>
        </pc:cxnChg>
      </pc:sldChg>
      <pc:sldChg chg="add del">
        <pc:chgData name="Grady Kurpasi" userId="5a91dfeba158c9e9" providerId="LiveId" clId="{60A1BF8C-FB03-4945-B9EC-64AE7D86DB53}" dt="2021-04-10T15:12:29.436" v="12695" actId="2696"/>
        <pc:sldMkLst>
          <pc:docMk/>
          <pc:sldMk cId="2465990923" sldId="32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4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7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8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Relationship Id="rId22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3.png"/><Relationship Id="rId21" Type="http://schemas.openxmlformats.org/officeDocument/2006/relationships/image" Target="../media/image52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17" Type="http://schemas.openxmlformats.org/officeDocument/2006/relationships/image" Target="../media/image13.png"/><Relationship Id="rId2" Type="http://schemas.openxmlformats.org/officeDocument/2006/relationships/image" Target="../media/image43.png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8.png"/><Relationship Id="rId5" Type="http://schemas.openxmlformats.org/officeDocument/2006/relationships/image" Target="../media/image38.png"/><Relationship Id="rId15" Type="http://schemas.openxmlformats.org/officeDocument/2006/relationships/image" Target="../media/image11.png"/><Relationship Id="rId10" Type="http://schemas.openxmlformats.org/officeDocument/2006/relationships/image" Target="../media/image46.png"/><Relationship Id="rId19" Type="http://schemas.openxmlformats.org/officeDocument/2006/relationships/image" Target="../media/image15.png"/><Relationship Id="rId4" Type="http://schemas.openxmlformats.org/officeDocument/2006/relationships/image" Target="../media/image44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55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57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9.png"/><Relationship Id="rId21" Type="http://schemas.openxmlformats.org/officeDocument/2006/relationships/image" Target="../media/image76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570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591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600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6.png"/><Relationship Id="rId24" Type="http://schemas.openxmlformats.org/officeDocument/2006/relationships/image" Target="../media/image630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620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hyperlink" Target="http://cs231n.stanford.edu/slides/2019/cs231n_2019_lecture04.pdf" TargetMode="Externa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26" Type="http://schemas.openxmlformats.org/officeDocument/2006/relationships/image" Target="../media/image11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25" Type="http://schemas.openxmlformats.org/officeDocument/2006/relationships/image" Target="../media/image10.png"/><Relationship Id="rId20" Type="http://schemas.openxmlformats.org/officeDocument/2006/relationships/image" Target="../media/image2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.png"/><Relationship Id="rId32" Type="http://schemas.openxmlformats.org/officeDocument/2006/relationships/image" Target="../media/image17.png"/><Relationship Id="rId5" Type="http://schemas.openxmlformats.org/officeDocument/2006/relationships/image" Target="../media/image5.png"/><Relationship Id="rId23" Type="http://schemas.openxmlformats.org/officeDocument/2006/relationships/image" Target="../media/image6.png"/><Relationship Id="rId28" Type="http://schemas.openxmlformats.org/officeDocument/2006/relationships/image" Target="../media/image13.png"/><Relationship Id="rId19" Type="http://schemas.openxmlformats.org/officeDocument/2006/relationships/image" Target="../media/image19.png"/><Relationship Id="rId31" Type="http://schemas.openxmlformats.org/officeDocument/2006/relationships/image" Target="../media/image16.png"/><Relationship Id="rId4" Type="http://schemas.openxmlformats.org/officeDocument/2006/relationships/image" Target="../media/image4.png"/><Relationship Id="rId22" Type="http://schemas.openxmlformats.org/officeDocument/2006/relationships/image" Target="../media/image2.png"/><Relationship Id="rId9" Type="http://schemas.openxmlformats.org/officeDocument/2006/relationships/image" Target="../media/image9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1.png"/><Relationship Id="rId13" Type="http://schemas.openxmlformats.org/officeDocument/2006/relationships/image" Target="../media/image93.png"/><Relationship Id="rId18" Type="http://schemas.openxmlformats.org/officeDocument/2006/relationships/image" Target="../media/image96.png"/><Relationship Id="rId3" Type="http://schemas.openxmlformats.org/officeDocument/2006/relationships/image" Target="../media/image851.png"/><Relationship Id="rId21" Type="http://schemas.openxmlformats.org/officeDocument/2006/relationships/image" Target="../media/image99.png"/><Relationship Id="rId7" Type="http://schemas.openxmlformats.org/officeDocument/2006/relationships/image" Target="../media/image871.png"/><Relationship Id="rId12" Type="http://schemas.openxmlformats.org/officeDocument/2006/relationships/image" Target="../media/image92.png"/><Relationship Id="rId17" Type="http://schemas.openxmlformats.org/officeDocument/2006/relationships/image" Target="../media/image95.png"/><Relationship Id="rId2" Type="http://schemas.openxmlformats.org/officeDocument/2006/relationships/image" Target="../media/image841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91.png"/><Relationship Id="rId5" Type="http://schemas.openxmlformats.org/officeDocument/2006/relationships/image" Target="../media/image861.png"/><Relationship Id="rId15" Type="http://schemas.openxmlformats.org/officeDocument/2006/relationships/image" Target="../media/image83.png"/><Relationship Id="rId10" Type="http://schemas.openxmlformats.org/officeDocument/2006/relationships/image" Target="../media/image901.png"/><Relationship Id="rId19" Type="http://schemas.openxmlformats.org/officeDocument/2006/relationships/image" Target="../media/image97.png"/><Relationship Id="rId4" Type="http://schemas.openxmlformats.org/officeDocument/2006/relationships/image" Target="../media/image78.png"/><Relationship Id="rId9" Type="http://schemas.openxmlformats.org/officeDocument/2006/relationships/image" Target="../media/image891.png"/><Relationship Id="rId1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1.png"/><Relationship Id="rId13" Type="http://schemas.openxmlformats.org/officeDocument/2006/relationships/image" Target="../media/image103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851.png"/><Relationship Id="rId21" Type="http://schemas.openxmlformats.org/officeDocument/2006/relationships/image" Target="../media/image82.png"/><Relationship Id="rId7" Type="http://schemas.openxmlformats.org/officeDocument/2006/relationships/image" Target="../media/image79.png"/><Relationship Id="rId12" Type="http://schemas.openxmlformats.org/officeDocument/2006/relationships/image" Target="../media/image102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841.png"/><Relationship Id="rId16" Type="http://schemas.openxmlformats.org/officeDocument/2006/relationships/image" Target="../media/image901.png"/><Relationship Id="rId20" Type="http://schemas.openxmlformats.org/officeDocument/2006/relationships/image" Target="../media/image105.pn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1" Type="http://schemas.openxmlformats.org/officeDocument/2006/relationships/image" Target="../media/image101.png"/><Relationship Id="rId24" Type="http://schemas.openxmlformats.org/officeDocument/2006/relationships/image" Target="../media/image95.png"/><Relationship Id="rId5" Type="http://schemas.openxmlformats.org/officeDocument/2006/relationships/image" Target="../media/image6.png"/><Relationship Id="rId15" Type="http://schemas.openxmlformats.org/officeDocument/2006/relationships/image" Target="../media/image891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100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81.png"/><Relationship Id="rId14" Type="http://schemas.openxmlformats.org/officeDocument/2006/relationships/image" Target="../media/image104.png"/><Relationship Id="rId22" Type="http://schemas.openxmlformats.org/officeDocument/2006/relationships/image" Target="../media/image83.png"/><Relationship Id="rId27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15.png"/><Relationship Id="rId26" Type="http://schemas.openxmlformats.org/officeDocument/2006/relationships/image" Target="../media/image122.png"/><Relationship Id="rId3" Type="http://schemas.openxmlformats.org/officeDocument/2006/relationships/image" Target="../media/image108.png"/><Relationship Id="rId21" Type="http://schemas.openxmlformats.org/officeDocument/2006/relationships/image" Target="../media/image117.png"/><Relationship Id="rId7" Type="http://schemas.openxmlformats.org/officeDocument/2006/relationships/image" Target="../media/image110.png"/><Relationship Id="rId12" Type="http://schemas.openxmlformats.org/officeDocument/2006/relationships/image" Target="../media/image102.png"/><Relationship Id="rId17" Type="http://schemas.openxmlformats.org/officeDocument/2006/relationships/image" Target="../media/image114.png"/><Relationship Id="rId25" Type="http://schemas.openxmlformats.org/officeDocument/2006/relationships/image" Target="../media/image121.png"/><Relationship Id="rId33" Type="http://schemas.openxmlformats.org/officeDocument/2006/relationships/image" Target="../media/image128.png"/><Relationship Id="rId2" Type="http://schemas.openxmlformats.org/officeDocument/2006/relationships/image" Target="../media/image107.png"/><Relationship Id="rId16" Type="http://schemas.openxmlformats.org/officeDocument/2006/relationships/image" Target="../media/image113.png"/><Relationship Id="rId20" Type="http://schemas.openxmlformats.org/officeDocument/2006/relationships/image" Target="../media/image105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1" Type="http://schemas.openxmlformats.org/officeDocument/2006/relationships/image" Target="../media/image101.png"/><Relationship Id="rId24" Type="http://schemas.openxmlformats.org/officeDocument/2006/relationships/image" Target="../media/image120.png"/><Relationship Id="rId32" Type="http://schemas.openxmlformats.org/officeDocument/2006/relationships/image" Target="../media/image127.png"/><Relationship Id="rId5" Type="http://schemas.openxmlformats.org/officeDocument/2006/relationships/image" Target="../media/image6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10" Type="http://schemas.openxmlformats.org/officeDocument/2006/relationships/image" Target="../media/image100.png"/><Relationship Id="rId19" Type="http://schemas.openxmlformats.org/officeDocument/2006/relationships/image" Target="../media/image116.png"/><Relationship Id="rId31" Type="http://schemas.openxmlformats.org/officeDocument/2006/relationships/image" Target="../media/image106.png"/><Relationship Id="rId4" Type="http://schemas.openxmlformats.org/officeDocument/2006/relationships/image" Target="../media/image109.png"/><Relationship Id="rId9" Type="http://schemas.openxmlformats.org/officeDocument/2006/relationships/image" Target="../media/image881.png"/><Relationship Id="rId14" Type="http://schemas.openxmlformats.org/officeDocument/2006/relationships/image" Target="../media/image104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Relationship Id="rId8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15.png"/><Relationship Id="rId26" Type="http://schemas.openxmlformats.org/officeDocument/2006/relationships/image" Target="../media/image122.png"/><Relationship Id="rId3" Type="http://schemas.openxmlformats.org/officeDocument/2006/relationships/image" Target="../media/image108.png"/><Relationship Id="rId21" Type="http://schemas.openxmlformats.org/officeDocument/2006/relationships/image" Target="../media/image117.png"/><Relationship Id="rId34" Type="http://schemas.openxmlformats.org/officeDocument/2006/relationships/image" Target="../media/image131.png"/><Relationship Id="rId7" Type="http://schemas.openxmlformats.org/officeDocument/2006/relationships/image" Target="../media/image110.png"/><Relationship Id="rId12" Type="http://schemas.openxmlformats.org/officeDocument/2006/relationships/image" Target="../media/image102.png"/><Relationship Id="rId17" Type="http://schemas.openxmlformats.org/officeDocument/2006/relationships/image" Target="../media/image114.png"/><Relationship Id="rId25" Type="http://schemas.openxmlformats.org/officeDocument/2006/relationships/image" Target="../media/image121.png"/><Relationship Id="rId33" Type="http://schemas.openxmlformats.org/officeDocument/2006/relationships/image" Target="../media/image128.png"/><Relationship Id="rId2" Type="http://schemas.openxmlformats.org/officeDocument/2006/relationships/image" Target="../media/image107.png"/><Relationship Id="rId16" Type="http://schemas.openxmlformats.org/officeDocument/2006/relationships/image" Target="../media/image113.png"/><Relationship Id="rId20" Type="http://schemas.openxmlformats.org/officeDocument/2006/relationships/image" Target="../media/image105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1" Type="http://schemas.openxmlformats.org/officeDocument/2006/relationships/image" Target="../media/image101.png"/><Relationship Id="rId24" Type="http://schemas.openxmlformats.org/officeDocument/2006/relationships/image" Target="../media/image120.png"/><Relationship Id="rId32" Type="http://schemas.openxmlformats.org/officeDocument/2006/relationships/image" Target="../media/image130.png"/><Relationship Id="rId5" Type="http://schemas.openxmlformats.org/officeDocument/2006/relationships/image" Target="../media/image6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3.png"/><Relationship Id="rId10" Type="http://schemas.openxmlformats.org/officeDocument/2006/relationships/image" Target="../media/image100.png"/><Relationship Id="rId19" Type="http://schemas.openxmlformats.org/officeDocument/2006/relationships/image" Target="../media/image116.png"/><Relationship Id="rId31" Type="http://schemas.openxmlformats.org/officeDocument/2006/relationships/image" Target="../media/image106.png"/><Relationship Id="rId4" Type="http://schemas.openxmlformats.org/officeDocument/2006/relationships/image" Target="../media/image109.png"/><Relationship Id="rId9" Type="http://schemas.openxmlformats.org/officeDocument/2006/relationships/image" Target="../media/image881.png"/><Relationship Id="rId14" Type="http://schemas.openxmlformats.org/officeDocument/2006/relationships/image" Target="../media/image104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9.png"/><Relationship Id="rId35" Type="http://schemas.openxmlformats.org/officeDocument/2006/relationships/image" Target="../media/image132.png"/><Relationship Id="rId8" Type="http://schemas.openxmlformats.org/officeDocument/2006/relationships/image" Target="../media/image11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15.png"/><Relationship Id="rId26" Type="http://schemas.openxmlformats.org/officeDocument/2006/relationships/image" Target="../media/image122.png"/><Relationship Id="rId3" Type="http://schemas.openxmlformats.org/officeDocument/2006/relationships/image" Target="../media/image108.png"/><Relationship Id="rId21" Type="http://schemas.openxmlformats.org/officeDocument/2006/relationships/image" Target="../media/image117.png"/><Relationship Id="rId34" Type="http://schemas.openxmlformats.org/officeDocument/2006/relationships/image" Target="../media/image132.png"/><Relationship Id="rId7" Type="http://schemas.openxmlformats.org/officeDocument/2006/relationships/image" Target="../media/image110.png"/><Relationship Id="rId12" Type="http://schemas.openxmlformats.org/officeDocument/2006/relationships/image" Target="../media/image102.png"/><Relationship Id="rId17" Type="http://schemas.openxmlformats.org/officeDocument/2006/relationships/image" Target="../media/image114.png"/><Relationship Id="rId25" Type="http://schemas.openxmlformats.org/officeDocument/2006/relationships/image" Target="../media/image121.png"/><Relationship Id="rId33" Type="http://schemas.openxmlformats.org/officeDocument/2006/relationships/image" Target="../media/image131.png"/><Relationship Id="rId2" Type="http://schemas.openxmlformats.org/officeDocument/2006/relationships/image" Target="../media/image107.png"/><Relationship Id="rId16" Type="http://schemas.openxmlformats.org/officeDocument/2006/relationships/image" Target="../media/image113.png"/><Relationship Id="rId20" Type="http://schemas.openxmlformats.org/officeDocument/2006/relationships/image" Target="../media/image105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1" Type="http://schemas.openxmlformats.org/officeDocument/2006/relationships/image" Target="../media/image101.png"/><Relationship Id="rId24" Type="http://schemas.openxmlformats.org/officeDocument/2006/relationships/image" Target="../media/image120.png"/><Relationship Id="rId32" Type="http://schemas.openxmlformats.org/officeDocument/2006/relationships/image" Target="../media/image128.png"/><Relationship Id="rId5" Type="http://schemas.openxmlformats.org/officeDocument/2006/relationships/image" Target="../media/image6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5.png"/><Relationship Id="rId10" Type="http://schemas.openxmlformats.org/officeDocument/2006/relationships/image" Target="../media/image100.png"/><Relationship Id="rId19" Type="http://schemas.openxmlformats.org/officeDocument/2006/relationships/image" Target="../media/image116.png"/><Relationship Id="rId31" Type="http://schemas.openxmlformats.org/officeDocument/2006/relationships/image" Target="../media/image134.png"/><Relationship Id="rId4" Type="http://schemas.openxmlformats.org/officeDocument/2006/relationships/image" Target="../media/image109.png"/><Relationship Id="rId9" Type="http://schemas.openxmlformats.org/officeDocument/2006/relationships/image" Target="../media/image881.png"/><Relationship Id="rId14" Type="http://schemas.openxmlformats.org/officeDocument/2006/relationships/image" Target="../media/image104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06.png"/><Relationship Id="rId35" Type="http://schemas.openxmlformats.org/officeDocument/2006/relationships/image" Target="../media/image133.png"/><Relationship Id="rId8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1.png"/><Relationship Id="rId13" Type="http://schemas.openxmlformats.org/officeDocument/2006/relationships/image" Target="../media/image140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137.png"/><Relationship Id="rId21" Type="http://schemas.openxmlformats.org/officeDocument/2006/relationships/image" Target="../media/image82.png"/><Relationship Id="rId7" Type="http://schemas.openxmlformats.org/officeDocument/2006/relationships/image" Target="../media/image6.png"/><Relationship Id="rId12" Type="http://schemas.openxmlformats.org/officeDocument/2006/relationships/image" Target="../media/image139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136.png"/><Relationship Id="rId16" Type="http://schemas.openxmlformats.org/officeDocument/2006/relationships/image" Target="../media/image901.png"/><Relationship Id="rId20" Type="http://schemas.openxmlformats.org/officeDocument/2006/relationships/image" Target="../media/image141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138.png"/><Relationship Id="rId24" Type="http://schemas.openxmlformats.org/officeDocument/2006/relationships/image" Target="../media/image95.png"/><Relationship Id="rId5" Type="http://schemas.openxmlformats.org/officeDocument/2006/relationships/image" Target="../media/image851.png"/><Relationship Id="rId15" Type="http://schemas.openxmlformats.org/officeDocument/2006/relationships/image" Target="../media/image891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71.png"/><Relationship Id="rId19" Type="http://schemas.openxmlformats.org/officeDocument/2006/relationships/image" Target="../media/image93.png"/><Relationship Id="rId4" Type="http://schemas.openxmlformats.org/officeDocument/2006/relationships/image" Target="../media/image841.png"/><Relationship Id="rId9" Type="http://schemas.openxmlformats.org/officeDocument/2006/relationships/image" Target="../media/image79.png"/><Relationship Id="rId14" Type="http://schemas.openxmlformats.org/officeDocument/2006/relationships/image" Target="../media/image102.png"/><Relationship Id="rId22" Type="http://schemas.openxmlformats.org/officeDocument/2006/relationships/image" Target="../media/image142.png"/><Relationship Id="rId27" Type="http://schemas.openxmlformats.org/officeDocument/2006/relationships/image" Target="../media/image98.png"/><Relationship Id="rId30" Type="http://schemas.openxmlformats.org/officeDocument/2006/relationships/image" Target="../media/image1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6.png"/><Relationship Id="rId21" Type="http://schemas.openxmlformats.org/officeDocument/2006/relationships/image" Target="../media/image162.png"/><Relationship Id="rId7" Type="http://schemas.openxmlformats.org/officeDocument/2006/relationships/image" Target="../media/image150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5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861.png"/><Relationship Id="rId24" Type="http://schemas.openxmlformats.org/officeDocument/2006/relationships/image" Target="../media/image165.png"/><Relationship Id="rId5" Type="http://schemas.openxmlformats.org/officeDocument/2006/relationships/image" Target="../media/image148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2.png"/><Relationship Id="rId19" Type="http://schemas.openxmlformats.org/officeDocument/2006/relationships/image" Target="../media/image160.png"/><Relationship Id="rId4" Type="http://schemas.openxmlformats.org/officeDocument/2006/relationships/image" Target="../media/image147.png"/><Relationship Id="rId9" Type="http://schemas.openxmlformats.org/officeDocument/2006/relationships/image" Target="../media/image6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1.png"/><Relationship Id="rId13" Type="http://schemas.openxmlformats.org/officeDocument/2006/relationships/image" Target="../media/image140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137.png"/><Relationship Id="rId21" Type="http://schemas.openxmlformats.org/officeDocument/2006/relationships/image" Target="../media/image82.png"/><Relationship Id="rId7" Type="http://schemas.openxmlformats.org/officeDocument/2006/relationships/image" Target="../media/image6.png"/><Relationship Id="rId12" Type="http://schemas.openxmlformats.org/officeDocument/2006/relationships/image" Target="../media/image139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136.png"/><Relationship Id="rId16" Type="http://schemas.openxmlformats.org/officeDocument/2006/relationships/image" Target="../media/image901.png"/><Relationship Id="rId20" Type="http://schemas.openxmlformats.org/officeDocument/2006/relationships/image" Target="../media/image141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138.png"/><Relationship Id="rId24" Type="http://schemas.openxmlformats.org/officeDocument/2006/relationships/image" Target="../media/image95.png"/><Relationship Id="rId32" Type="http://schemas.openxmlformats.org/officeDocument/2006/relationships/image" Target="../media/image167.png"/><Relationship Id="rId5" Type="http://schemas.openxmlformats.org/officeDocument/2006/relationships/image" Target="../media/image851.png"/><Relationship Id="rId15" Type="http://schemas.openxmlformats.org/officeDocument/2006/relationships/image" Target="../media/image891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71.png"/><Relationship Id="rId19" Type="http://schemas.openxmlformats.org/officeDocument/2006/relationships/image" Target="../media/image93.png"/><Relationship Id="rId31" Type="http://schemas.openxmlformats.org/officeDocument/2006/relationships/image" Target="../media/image166.png"/><Relationship Id="rId4" Type="http://schemas.openxmlformats.org/officeDocument/2006/relationships/image" Target="../media/image841.png"/><Relationship Id="rId9" Type="http://schemas.openxmlformats.org/officeDocument/2006/relationships/image" Target="../media/image79.png"/><Relationship Id="rId14" Type="http://schemas.openxmlformats.org/officeDocument/2006/relationships/image" Target="../media/image102.png"/><Relationship Id="rId22" Type="http://schemas.openxmlformats.org/officeDocument/2006/relationships/image" Target="../media/image142.png"/><Relationship Id="rId27" Type="http://schemas.openxmlformats.org/officeDocument/2006/relationships/image" Target="../media/image98.png"/><Relationship Id="rId30" Type="http://schemas.openxmlformats.org/officeDocument/2006/relationships/image" Target="../media/image1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810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Relationship Id="rId22" Type="http://schemas.openxmlformats.org/officeDocument/2006/relationships/image" Target="../media/image5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820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24" Type="http://schemas.openxmlformats.org/officeDocument/2006/relationships/image" Target="../media/image85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23" Type="http://schemas.openxmlformats.org/officeDocument/2006/relationships/image" Target="../media/image84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Relationship Id="rId22" Type="http://schemas.openxmlformats.org/officeDocument/2006/relationships/image" Target="../media/image8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39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16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860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24" Type="http://schemas.openxmlformats.org/officeDocument/2006/relationships/image" Target="../media/image85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23" Type="http://schemas.openxmlformats.org/officeDocument/2006/relationships/image" Target="../media/image87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Relationship Id="rId22" Type="http://schemas.openxmlformats.org/officeDocument/2006/relationships/image" Target="../media/image8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880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5" Type="http://schemas.openxmlformats.org/officeDocument/2006/relationships/image" Target="../media/image91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24" Type="http://schemas.openxmlformats.org/officeDocument/2006/relationships/image" Target="../media/image90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23" Type="http://schemas.openxmlformats.org/officeDocument/2006/relationships/image" Target="../media/image89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Relationship Id="rId22" Type="http://schemas.openxmlformats.org/officeDocument/2006/relationships/image" Target="../media/image8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51.png"/><Relationship Id="rId18" Type="http://schemas.openxmlformats.org/officeDocument/2006/relationships/image" Target="../media/image980.png"/><Relationship Id="rId26" Type="http://schemas.openxmlformats.org/officeDocument/2006/relationships/image" Target="../media/image1030.png"/><Relationship Id="rId3" Type="http://schemas.openxmlformats.org/officeDocument/2006/relationships/image" Target="../media/image650.png"/><Relationship Id="rId21" Type="http://schemas.openxmlformats.org/officeDocument/2006/relationships/image" Target="../media/image890.png"/><Relationship Id="rId7" Type="http://schemas.openxmlformats.org/officeDocument/2006/relationships/image" Target="../media/image680.png"/><Relationship Id="rId12" Type="http://schemas.openxmlformats.org/officeDocument/2006/relationships/image" Target="../media/image50.png"/><Relationship Id="rId17" Type="http://schemas.openxmlformats.org/officeDocument/2006/relationships/image" Target="../media/image970.png"/><Relationship Id="rId25" Type="http://schemas.openxmlformats.org/officeDocument/2006/relationships/image" Target="../media/image1020.png"/><Relationship Id="rId2" Type="http://schemas.openxmlformats.org/officeDocument/2006/relationships/image" Target="../media/image640.png"/><Relationship Id="rId16" Type="http://schemas.openxmlformats.org/officeDocument/2006/relationships/image" Target="../media/image960.png"/><Relationship Id="rId20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90.png"/><Relationship Id="rId24" Type="http://schemas.openxmlformats.org/officeDocument/2006/relationships/image" Target="../media/image1010.png"/><Relationship Id="rId5" Type="http://schemas.openxmlformats.org/officeDocument/2006/relationships/image" Target="../media/image670.png"/><Relationship Id="rId15" Type="http://schemas.openxmlformats.org/officeDocument/2006/relationships/image" Target="../media/image950.png"/><Relationship Id="rId23" Type="http://schemas.openxmlformats.org/officeDocument/2006/relationships/image" Target="../media/image1000.png"/><Relationship Id="rId10" Type="http://schemas.openxmlformats.org/officeDocument/2006/relationships/image" Target="../media/image930.png"/><Relationship Id="rId19" Type="http://schemas.openxmlformats.org/officeDocument/2006/relationships/image" Target="../media/image71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940.png"/><Relationship Id="rId22" Type="http://schemas.openxmlformats.org/officeDocument/2006/relationships/image" Target="../media/image900.png"/><Relationship Id="rId27" Type="http://schemas.openxmlformats.org/officeDocument/2006/relationships/image" Target="../media/image10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1.png"/><Relationship Id="rId13" Type="http://schemas.openxmlformats.org/officeDocument/2006/relationships/image" Target="../media/image140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137.png"/><Relationship Id="rId21" Type="http://schemas.openxmlformats.org/officeDocument/2006/relationships/image" Target="../media/image82.png"/><Relationship Id="rId7" Type="http://schemas.openxmlformats.org/officeDocument/2006/relationships/image" Target="../media/image6.png"/><Relationship Id="rId12" Type="http://schemas.openxmlformats.org/officeDocument/2006/relationships/image" Target="../media/image139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136.png"/><Relationship Id="rId16" Type="http://schemas.openxmlformats.org/officeDocument/2006/relationships/image" Target="../media/image901.png"/><Relationship Id="rId20" Type="http://schemas.openxmlformats.org/officeDocument/2006/relationships/image" Target="../media/image141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138.png"/><Relationship Id="rId24" Type="http://schemas.openxmlformats.org/officeDocument/2006/relationships/image" Target="../media/image95.png"/><Relationship Id="rId32" Type="http://schemas.openxmlformats.org/officeDocument/2006/relationships/hyperlink" Target="https://stanford.edu/~shervine/teaching/cs-230/cheatsheet-recurrent-neural-networks" TargetMode="External"/><Relationship Id="rId5" Type="http://schemas.openxmlformats.org/officeDocument/2006/relationships/image" Target="../media/image851.png"/><Relationship Id="rId15" Type="http://schemas.openxmlformats.org/officeDocument/2006/relationships/image" Target="../media/image891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71.png"/><Relationship Id="rId19" Type="http://schemas.openxmlformats.org/officeDocument/2006/relationships/image" Target="../media/image93.png"/><Relationship Id="rId31" Type="http://schemas.openxmlformats.org/officeDocument/2006/relationships/image" Target="../media/image168.png"/><Relationship Id="rId4" Type="http://schemas.openxmlformats.org/officeDocument/2006/relationships/image" Target="../media/image841.png"/><Relationship Id="rId9" Type="http://schemas.openxmlformats.org/officeDocument/2006/relationships/image" Target="../media/image79.png"/><Relationship Id="rId14" Type="http://schemas.openxmlformats.org/officeDocument/2006/relationships/image" Target="../media/image102.png"/><Relationship Id="rId22" Type="http://schemas.openxmlformats.org/officeDocument/2006/relationships/image" Target="../media/image142.png"/><Relationship Id="rId27" Type="http://schemas.openxmlformats.org/officeDocument/2006/relationships/image" Target="../media/image98.png"/><Relationship Id="rId30" Type="http://schemas.openxmlformats.org/officeDocument/2006/relationships/image" Target="../media/image1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image" Target="../media/image169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6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4" Type="http://schemas.openxmlformats.org/officeDocument/2006/relationships/image" Target="../media/image171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image" Target="../media/image169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6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4" Type="http://schemas.openxmlformats.org/officeDocument/2006/relationships/image" Target="../media/image171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image" Target="../media/image169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6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4" Type="http://schemas.openxmlformats.org/officeDocument/2006/relationships/image" Target="../media/image171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6.png"/><Relationship Id="rId10" Type="http://schemas.openxmlformats.org/officeDocument/2006/relationships/image" Target="../media/image188.png"/><Relationship Id="rId4" Type="http://schemas.openxmlformats.org/officeDocument/2006/relationships/image" Target="../media/image171.png"/><Relationship Id="rId9" Type="http://schemas.openxmlformats.org/officeDocument/2006/relationships/image" Target="../media/image18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10" Type="http://schemas.openxmlformats.org/officeDocument/2006/relationships/image" Target="../media/image197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26" Type="http://schemas.openxmlformats.org/officeDocument/2006/relationships/image" Target="../media/image6.png"/><Relationship Id="rId3" Type="http://schemas.openxmlformats.org/officeDocument/2006/relationships/image" Target="../media/image220.png"/><Relationship Id="rId34" Type="http://schemas.openxmlformats.org/officeDocument/2006/relationships/image" Target="../media/image16.png"/><Relationship Id="rId25" Type="http://schemas.openxmlformats.org/officeDocument/2006/relationships/image" Target="../media/image2.png"/><Relationship Id="rId7" Type="http://schemas.openxmlformats.org/officeDocument/2006/relationships/image" Target="../media/image7.png"/><Relationship Id="rId33" Type="http://schemas.openxmlformats.org/officeDocument/2006/relationships/image" Target="../media/image15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1.png"/><Relationship Id="rId32" Type="http://schemas.openxmlformats.org/officeDocument/2006/relationships/image" Target="../media/image14.png"/><Relationship Id="rId5" Type="http://schemas.openxmlformats.org/officeDocument/2006/relationships/image" Target="../media/image230.png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31" Type="http://schemas.openxmlformats.org/officeDocument/2006/relationships/image" Target="../media/image13.png"/><Relationship Id="rId4" Type="http://schemas.openxmlformats.org/officeDocument/2006/relationships/image" Target="../media/image4.png"/><Relationship Id="rId22" Type="http://schemas.openxmlformats.org/officeDocument/2006/relationships/image" Target="../media/image19.png"/><Relationship Id="rId9" Type="http://schemas.openxmlformats.org/officeDocument/2006/relationships/image" Target="../media/image9.png"/><Relationship Id="rId27" Type="http://schemas.openxmlformats.org/officeDocument/2006/relationships/image" Target="../media/image8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9/cs231n_2019_lecture04.pdf" TargetMode="External"/><Relationship Id="rId7" Type="http://schemas.openxmlformats.org/officeDocument/2006/relationships/hyperlink" Target="https://towardsdatascience.com/illustrated-guide-to-lstms-and-gru-s-a-step-by-step-explanation-44e9eb85bf21" TargetMode="External"/><Relationship Id="rId2" Type="http://schemas.openxmlformats.org/officeDocument/2006/relationships/hyperlink" Target="https://www.anotsorandomwalk.com/backpropagation-example-with-numbers-step-by-ste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illustrated-guide-to-recurrent-neural-networks-79e5eb8049c9" TargetMode="External"/><Relationship Id="rId5" Type="http://schemas.openxmlformats.org/officeDocument/2006/relationships/hyperlink" Target="https://pub.towardsai.net/whirlwind-tour-of-rnns-a11effb7808f" TargetMode="External"/><Relationship Id="rId4" Type="http://schemas.openxmlformats.org/officeDocument/2006/relationships/hyperlink" Target="http://karpathy.github.io/2015/05/21/rnn-effectiveness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26" Type="http://schemas.openxmlformats.org/officeDocument/2006/relationships/image" Target="../media/image46.png"/><Relationship Id="rId3" Type="http://schemas.openxmlformats.org/officeDocument/2006/relationships/image" Target="../media/image220.png"/><Relationship Id="rId21" Type="http://schemas.openxmlformats.org/officeDocument/2006/relationships/image" Target="../media/image19.png"/><Relationship Id="rId34" Type="http://schemas.openxmlformats.org/officeDocument/2006/relationships/image" Target="../media/image15.png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2" Type="http://schemas.openxmlformats.org/officeDocument/2006/relationships/image" Target="../media/image47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.png"/><Relationship Id="rId32" Type="http://schemas.openxmlformats.org/officeDocument/2006/relationships/image" Target="../media/image13.png"/><Relationship Id="rId5" Type="http://schemas.openxmlformats.org/officeDocument/2006/relationships/image" Target="../media/image230.png"/><Relationship Id="rId23" Type="http://schemas.openxmlformats.org/officeDocument/2006/relationships/image" Target="../media/image21.png"/><Relationship Id="rId28" Type="http://schemas.openxmlformats.org/officeDocument/2006/relationships/image" Target="../media/image8.png"/><Relationship Id="rId31" Type="http://schemas.openxmlformats.org/officeDocument/2006/relationships/image" Target="../media/image12.png"/><Relationship Id="rId4" Type="http://schemas.openxmlformats.org/officeDocument/2006/relationships/image" Target="../media/image4.png"/><Relationship Id="rId22" Type="http://schemas.openxmlformats.org/officeDocument/2006/relationships/image" Target="../media/image20.png"/><Relationship Id="rId27" Type="http://schemas.openxmlformats.org/officeDocument/2006/relationships/image" Target="../media/image16.png"/><Relationship Id="rId30" Type="http://schemas.openxmlformats.org/officeDocument/2006/relationships/image" Target="../media/image11.png"/><Relationship Id="rId35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8.png"/><Relationship Id="rId18" Type="http://schemas.openxmlformats.org/officeDocument/2006/relationships/image" Target="../media/image12.png"/><Relationship Id="rId3" Type="http://schemas.openxmlformats.org/officeDocument/2006/relationships/image" Target="../media/image43.png"/><Relationship Id="rId21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6.png"/><Relationship Id="rId17" Type="http://schemas.openxmlformats.org/officeDocument/2006/relationships/image" Target="../media/image11.png"/><Relationship Id="rId2" Type="http://schemas.openxmlformats.org/officeDocument/2006/relationships/image" Target="../media/image48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.png"/><Relationship Id="rId5" Type="http://schemas.openxmlformats.org/officeDocument/2006/relationships/image" Target="../media/image44.png"/><Relationship Id="rId15" Type="http://schemas.openxmlformats.org/officeDocument/2006/relationships/image" Target="../media/image8.png"/><Relationship Id="rId10" Type="http://schemas.openxmlformats.org/officeDocument/2006/relationships/image" Target="../media/image2.png"/><Relationship Id="rId19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Relationship Id="rId14" Type="http://schemas.openxmlformats.org/officeDocument/2006/relationships/image" Target="../media/image16.pn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8.png"/><Relationship Id="rId18" Type="http://schemas.openxmlformats.org/officeDocument/2006/relationships/image" Target="../media/image12.png"/><Relationship Id="rId3" Type="http://schemas.openxmlformats.org/officeDocument/2006/relationships/image" Target="../media/image43.png"/><Relationship Id="rId21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6.png"/><Relationship Id="rId17" Type="http://schemas.openxmlformats.org/officeDocument/2006/relationships/image" Target="../media/image11.png"/><Relationship Id="rId2" Type="http://schemas.openxmlformats.org/officeDocument/2006/relationships/image" Target="../media/image49.png"/><Relationship Id="rId16" Type="http://schemas.openxmlformats.org/officeDocument/2006/relationships/image" Target="../media/image5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2.png"/><Relationship Id="rId19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Relationship Id="rId14" Type="http://schemas.openxmlformats.org/officeDocument/2006/relationships/image" Target="../media/image16.pn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Relationship Id="rId22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439A3E6-D92A-4510-A1AF-861B1A9787B5}"/>
              </a:ext>
            </a:extLst>
          </p:cNvPr>
          <p:cNvGrpSpPr/>
          <p:nvPr/>
        </p:nvGrpSpPr>
        <p:grpSpPr>
          <a:xfrm>
            <a:off x="-11221" y="0"/>
            <a:ext cx="12203221" cy="6858000"/>
            <a:chOff x="-11221" y="0"/>
            <a:chExt cx="12203221" cy="6858000"/>
          </a:xfrm>
        </p:grpSpPr>
        <p:pic>
          <p:nvPicPr>
            <p:cNvPr id="13" name="Picture 1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37DC9B7-C1AC-436D-A18F-B3BB64234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" r="11914"/>
            <a:stretch/>
          </p:blipFill>
          <p:spPr>
            <a:xfrm flipH="1">
              <a:off x="-3" y="0"/>
              <a:ext cx="12192003" cy="6858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B3C235-FA13-4CBB-8491-1CBEED266A16}"/>
                </a:ext>
              </a:extLst>
            </p:cNvPr>
            <p:cNvSpPr/>
            <p:nvPr/>
          </p:nvSpPr>
          <p:spPr>
            <a:xfrm>
              <a:off x="-11221" y="0"/>
              <a:ext cx="6490559" cy="6858000"/>
            </a:xfrm>
            <a:prstGeom prst="rect">
              <a:avLst/>
            </a:prstGeom>
            <a:gradFill flip="none" rotWithShape="1">
              <a:gsLst>
                <a:gs pos="27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ubtitle 16">
            <a:extLst>
              <a:ext uri="{FF2B5EF4-FFF2-40B4-BE49-F238E27FC236}">
                <a16:creationId xmlns:a16="http://schemas.microsoft.com/office/drawing/2014/main" id="{667F28C3-A676-47C5-8E15-F72ABA94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609" y="3557158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{Grady Kurpasi}</a:t>
            </a:r>
          </a:p>
          <a:p>
            <a:pPr algn="l"/>
            <a:r>
              <a:rPr lang="en-US" dirty="0"/>
              <a:t>{SSIE 616}</a:t>
            </a:r>
          </a:p>
          <a:p>
            <a:pPr algn="l"/>
            <a:r>
              <a:rPr lang="en-US" dirty="0"/>
              <a:t>{Prof H. Lewis}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23A277D-D39C-4412-B6B0-C8CF91387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69" y="406400"/>
            <a:ext cx="9144000" cy="2387600"/>
          </a:xfrm>
        </p:spPr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7051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1678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067" y="4946661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2991" y="494816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489" y="4167979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509"/>
              <a:ext cx="1297605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553" y="4948168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61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2509"/>
              <a:ext cx="655285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2509"/>
              <a:ext cx="12980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2955480" y="3582487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2958498" y="357942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F86F7E7A-EE43-40C4-82BB-AA160F58A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551735"/>
                  </p:ext>
                </p:extLst>
              </p:nvPr>
            </p:nvGraphicFramePr>
            <p:xfrm>
              <a:off x="3882790" y="2290885"/>
              <a:ext cx="4771839" cy="4154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.2 * 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.4 * 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.6 * 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5732984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−5.3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.9950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F86F7E7A-EE43-40C4-82BB-AA160F58A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551735"/>
                  </p:ext>
                </p:extLst>
              </p:nvPr>
            </p:nvGraphicFramePr>
            <p:xfrm>
              <a:off x="3882790" y="2290885"/>
              <a:ext cx="4771839" cy="4154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704" r="-291045" b="-38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04" r="-61602" b="-38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704" r="-905" b="-383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141584" r="-291045" b="-439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141584" r="-61602" b="-439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141584" r="-905" b="-439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506667" r="-291045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506667" r="-61602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506667" r="-905" b="-5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596721" r="-61602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.2 * 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08333" r="-61602" b="-3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.4 * 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808333" r="-61602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.6 * 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57329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908333" r="-61602" b="-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765823" r="-291045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65823" r="-61602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765823" r="-905" b="-5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385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0496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6830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6797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340"/>
              <a:ext cx="624132" cy="658241"/>
              <a:chOff x="2936974" y="3585483"/>
              <a:chExt cx="624132" cy="658241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483"/>
                <a:ext cx="624132" cy="590843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74" y="387816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4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395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23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2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62471" y="228251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8810" y="2278765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AD370F2B-9E06-4D16-B15C-685B419CC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405262"/>
                  </p:ext>
                </p:extLst>
              </p:nvPr>
            </p:nvGraphicFramePr>
            <p:xfrm>
              <a:off x="3882790" y="2290885"/>
              <a:ext cx="4893612" cy="3793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5548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60918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77146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=1..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.7 * .9866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.9 * .9950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2.0862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−2.0862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.8896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m:rPr>
                                    <m:nor/>
                                  </m:rPr>
                                  <a:rPr lang="cy-GB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ŷ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AD370F2B-9E06-4D16-B15C-685B419CC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405262"/>
                  </p:ext>
                </p:extLst>
              </p:nvPr>
            </p:nvGraphicFramePr>
            <p:xfrm>
              <a:off x="3882790" y="2290885"/>
              <a:ext cx="4893612" cy="3793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5548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60918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77146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86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699" r="-291262" b="-339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699" r="-61290" b="-339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699" r="-885" b="-339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142574" r="-291262" b="-380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142574" r="-61290" b="-380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142574" r="-885" b="-380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500000" r="-291262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500000" r="-61290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500000" r="-885" b="-4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610000" r="-61290" b="-3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.7 * .9866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710000" r="-61290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.9 * .9950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810000" r="-61290" b="-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2.0862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691139" r="-291262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691139" r="-61290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691139" r="-885" b="-5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77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63169"/>
              </p:ext>
            </p:extLst>
          </p:nvPr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5876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004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465" y="417247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654" y="417456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8463" y="416943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785" y="417369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9090" y="417369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135" y="416943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2486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2486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928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8810" y="2278765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Partial Circle 89">
            <a:extLst>
              <a:ext uri="{FF2B5EF4-FFF2-40B4-BE49-F238E27FC236}">
                <a16:creationId xmlns:a16="http://schemas.microsoft.com/office/drawing/2014/main" id="{CE1BCF7A-AB5E-4442-BA9C-81A900F2E6C9}"/>
              </a:ext>
            </a:extLst>
          </p:cNvPr>
          <p:cNvSpPr/>
          <p:nvPr/>
        </p:nvSpPr>
        <p:spPr>
          <a:xfrm>
            <a:off x="2962822" y="227739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Partial Circle 90">
            <a:extLst>
              <a:ext uri="{FF2B5EF4-FFF2-40B4-BE49-F238E27FC236}">
                <a16:creationId xmlns:a16="http://schemas.microsoft.com/office/drawing/2014/main" id="{5136D832-0506-4A04-A965-D20EF11B1819}"/>
              </a:ext>
            </a:extLst>
          </p:cNvPr>
          <p:cNvSpPr/>
          <p:nvPr/>
        </p:nvSpPr>
        <p:spPr>
          <a:xfrm rot="10800000">
            <a:off x="2962936" y="227739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6556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8408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2" name="Table 18">
                <a:extLst>
                  <a:ext uri="{FF2B5EF4-FFF2-40B4-BE49-F238E27FC236}">
                    <a16:creationId xmlns:a16="http://schemas.microsoft.com/office/drawing/2014/main" id="{1F6A8525-6E8F-4143-BA94-0B6873B92C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451950"/>
                  </p:ext>
                </p:extLst>
              </p:nvPr>
            </p:nvGraphicFramePr>
            <p:xfrm>
              <a:off x="4062590" y="2285711"/>
              <a:ext cx="4358647" cy="1847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68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907279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 (.8896−.1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+(.8004−.5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.5932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2" name="Table 18">
                <a:extLst>
                  <a:ext uri="{FF2B5EF4-FFF2-40B4-BE49-F238E27FC236}">
                    <a16:creationId xmlns:a16="http://schemas.microsoft.com/office/drawing/2014/main" id="{1F6A8525-6E8F-4143-BA94-0B6873B92C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451950"/>
                  </p:ext>
                </p:extLst>
              </p:nvPr>
            </p:nvGraphicFramePr>
            <p:xfrm>
              <a:off x="4062590" y="2285711"/>
              <a:ext cx="4358647" cy="1847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68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907279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1"/>
                          <a:stretch>
                            <a:fillRect l="-1351" t="-699" r="-872973" b="-123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1"/>
                          <a:stretch>
                            <a:fillRect l="-11682" t="-699" r="-623" b="-123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1682" t="-144000" r="-623" b="-7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1682" t="-400000" r="-62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5502CB1F-2559-45A3-A29F-2E1ABD667191}"/>
              </a:ext>
            </a:extLst>
          </p:cNvPr>
          <p:cNvSpPr/>
          <p:nvPr/>
        </p:nvSpPr>
        <p:spPr>
          <a:xfrm>
            <a:off x="1381206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8617E4-3942-40CB-BB7A-DC11A1A864C9}"/>
              </a:ext>
            </a:extLst>
          </p:cNvPr>
          <p:cNvSpPr/>
          <p:nvPr/>
        </p:nvSpPr>
        <p:spPr>
          <a:xfrm>
            <a:off x="1381206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857A4A-413E-4A6D-9D55-91E6C1412258}"/>
              </a:ext>
            </a:extLst>
          </p:cNvPr>
          <p:cNvSpPr/>
          <p:nvPr/>
        </p:nvSpPr>
        <p:spPr>
          <a:xfrm>
            <a:off x="2723711" y="1486097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A4EFE3A-AA92-4725-8FF2-4520303D8FB2}"/>
              </a:ext>
            </a:extLst>
          </p:cNvPr>
          <p:cNvSpPr/>
          <p:nvPr/>
        </p:nvSpPr>
        <p:spPr>
          <a:xfrm>
            <a:off x="2723711" y="841791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62970"/>
              </p:ext>
            </p:extLst>
          </p:nvPr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63149" y="2287110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1678" y="363822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312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765" y="2875516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634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985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398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268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9268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4698" y="2282735"/>
              <a:ext cx="590843" cy="659604"/>
              <a:chOff x="1654698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4698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4698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364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2696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2755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/>
              <p:nvPr/>
            </p:nvSpPr>
            <p:spPr>
              <a:xfrm>
                <a:off x="1990595" y="-25339"/>
                <a:ext cx="124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.5932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95" y="-25339"/>
                <a:ext cx="124273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B0A12385-4442-47B8-A82B-8915B549EC68}"/>
              </a:ext>
            </a:extLst>
          </p:cNvPr>
          <p:cNvSpPr/>
          <p:nvPr/>
        </p:nvSpPr>
        <p:spPr>
          <a:xfrm>
            <a:off x="1381206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4685A64-9A0F-464F-AE15-FDEA128B088A}"/>
              </a:ext>
            </a:extLst>
          </p:cNvPr>
          <p:cNvSpPr/>
          <p:nvPr/>
        </p:nvSpPr>
        <p:spPr>
          <a:xfrm>
            <a:off x="1381206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0DF817-98E9-423F-82A9-C16842D50EF2}"/>
                  </a:ext>
                </a:extLst>
              </p:cNvPr>
              <p:cNvSpPr txBox="1"/>
              <p:nvPr/>
            </p:nvSpPr>
            <p:spPr>
              <a:xfrm>
                <a:off x="4337656" y="2426736"/>
                <a:ext cx="5692352" cy="374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Partial Derivative of Error with respect to Weight</a:t>
                </a:r>
                <a:r>
                  <a:rPr lang="en-US" baseline="-25000" dirty="0"/>
                  <a:t>2</a:t>
                </a:r>
                <a:r>
                  <a:rPr lang="en-US" dirty="0"/>
                  <a:t>[0,1]</a:t>
                </a:r>
              </a:p>
              <a:p>
                <a:endParaRPr lang="en-US" dirty="0"/>
              </a:p>
              <a:p>
                <a:r>
                  <a:rPr lang="en-US" dirty="0"/>
                  <a:t>Functional Dependencies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+.6906+ .8955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  <a:p>
                <a:r>
                  <a:rPr lang="en-US" dirty="0"/>
                  <a:t>Chain Rule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0DF817-98E9-423F-82A9-C16842D5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56" y="2426736"/>
                <a:ext cx="5692352" cy="3745897"/>
              </a:xfrm>
              <a:prstGeom prst="rect">
                <a:avLst/>
              </a:prstGeom>
              <a:blipFill>
                <a:blip r:embed="rId22"/>
                <a:stretch>
                  <a:fillRect l="-965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631342" y="3031383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2" y="3031383"/>
                <a:ext cx="670209" cy="369332"/>
              </a:xfrm>
              <a:prstGeom prst="rect">
                <a:avLst/>
              </a:prstGeom>
              <a:blipFill>
                <a:blip r:embed="rId23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94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312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5516"/>
              <a:ext cx="1" cy="705063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398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268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9268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6387" y="2285711"/>
              <a:ext cx="6525839" cy="140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4401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24274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24274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6387" y="2285711"/>
              <a:ext cx="6525839" cy="140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724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1" r="-531765" b="-1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1" r="-276667" b="-1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1" r="-63951" b="-1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1" r="-1172" b="-110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83607" r="-27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83607" r="-63951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83607" r="-117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/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.5932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37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8962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BBFA4D-1BF9-4AAE-B190-578DAA29D611}"/>
              </a:ext>
            </a:extLst>
          </p:cNvPr>
          <p:cNvSpPr/>
          <p:nvPr/>
        </p:nvSpPr>
        <p:spPr>
          <a:xfrm>
            <a:off x="1381206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7E37789-30AF-4C34-B14C-3635B640F4B7}"/>
              </a:ext>
            </a:extLst>
          </p:cNvPr>
          <p:cNvSpPr/>
          <p:nvPr/>
        </p:nvSpPr>
        <p:spPr>
          <a:xfrm>
            <a:off x="1381206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18">
                <a:extLst>
                  <a:ext uri="{FF2B5EF4-FFF2-40B4-BE49-F238E27FC236}">
                    <a16:creationId xmlns:a16="http://schemas.microsoft.com/office/drawing/2014/main" id="{0E2109BB-528D-4C2F-A310-9D69F44976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9980145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18">
                <a:extLst>
                  <a:ext uri="{FF2B5EF4-FFF2-40B4-BE49-F238E27FC236}">
                    <a16:creationId xmlns:a16="http://schemas.microsoft.com/office/drawing/2014/main" id="{0E2109BB-528D-4C2F-A310-9D69F44976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9980145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88" t="-909" r="-531765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909" r="-276667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481" t="-909" r="-63951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18750" t="-909" r="-1172" b="-16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179032" r="-276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481" t="-179032" r="-639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18750" t="-179032" r="-117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283607" r="-27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9202FA-FBD4-4F86-839C-9019D0784DE0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9202FA-FBD4-4F86-839C-9019D0784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AB5157C5-A61E-4360-AD09-B0EDB22123FF}"/>
              </a:ext>
            </a:extLst>
          </p:cNvPr>
          <p:cNvSpPr/>
          <p:nvPr/>
        </p:nvSpPr>
        <p:spPr>
          <a:xfrm>
            <a:off x="1380688" y="148529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4F96C38-573F-4B49-B82D-46CBE60D1AA6}"/>
              </a:ext>
            </a:extLst>
          </p:cNvPr>
          <p:cNvSpPr/>
          <p:nvPr/>
        </p:nvSpPr>
        <p:spPr>
          <a:xfrm>
            <a:off x="1380688" y="840990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5F6DE37D-73FE-454F-8A95-CB4CF6DFCCA6}"/>
              </a:ext>
            </a:extLst>
          </p:cNvPr>
          <p:cNvSpPr/>
          <p:nvPr/>
        </p:nvSpPr>
        <p:spPr>
          <a:xfrm rot="10800000"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1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09FF642D-5C02-417E-B4C4-9501EC047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860823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09FF642D-5C02-417E-B4C4-9501EC047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860823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588" t="-909" r="-531765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909" r="-276667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909" r="-63951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909" r="-1172" b="-16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179032" r="-276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179032" r="-639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179032" r="-117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283607" r="-27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D0532D2-CF61-4B8E-9AC1-0A51D21EB084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D0532D2-CF61-4B8E-9AC1-0A51D21E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Partial Circle 78">
            <a:extLst>
              <a:ext uri="{FF2B5EF4-FFF2-40B4-BE49-F238E27FC236}">
                <a16:creationId xmlns:a16="http://schemas.microsoft.com/office/drawing/2014/main" id="{05C4C462-0966-442A-885D-D0EE82C97F3D}"/>
              </a:ext>
            </a:extLst>
          </p:cNvPr>
          <p:cNvSpPr/>
          <p:nvPr/>
        </p:nvSpPr>
        <p:spPr>
          <a:xfrm rot="10800000"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3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5947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3097" y="3637325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014" y="2872101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519" y="2872871"/>
              <a:ext cx="2367798" cy="76445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573313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573313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588" t="-909" r="-531765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909" r="-276667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909" r="-63951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909" r="-1172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179032" r="-27666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179032" r="-6395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179032" r="-1172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283607" r="-27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05775614-BE21-4463-9913-EDC07FD003B6}"/>
              </a:ext>
            </a:extLst>
          </p:cNvPr>
          <p:cNvSpPr/>
          <p:nvPr/>
        </p:nvSpPr>
        <p:spPr>
          <a:xfrm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8AAD07B-0189-4939-947B-A24D9531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28418"/>
              </p:ext>
            </p:extLst>
          </p:nvPr>
        </p:nvGraphicFramePr>
        <p:xfrm>
          <a:off x="6202825" y="5661086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.0775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/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6179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2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2BECEF-430E-4276-81BA-66AB2AA67FA4}"/>
                  </a:ext>
                </a:extLst>
              </p:cNvPr>
              <p:cNvSpPr txBox="1"/>
              <p:nvPr/>
            </p:nvSpPr>
            <p:spPr>
              <a:xfrm>
                <a:off x="1012974" y="88656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2BECEF-430E-4276-81BA-66AB2AA6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4" y="886562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 r="-909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DB5399-5B9C-4369-AD29-D2F0410A4877}"/>
                  </a:ext>
                </a:extLst>
              </p:cNvPr>
              <p:cNvSpPr txBox="1"/>
              <p:nvPr/>
            </p:nvSpPr>
            <p:spPr>
              <a:xfrm>
                <a:off x="2024146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DB5399-5B9C-4369-AD29-D2F0410A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146" y="1198257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17484A-328D-46B6-8441-104C9B3D0BF0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17484A-328D-46B6-8441-104C9B3D0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5A8077-D4F8-460B-A476-D53F437CDB97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5A8077-D4F8-460B-A476-D53F437CD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0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092340" y="116229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698914" y="92844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698914" y="145771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83183" y="145771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2BECEF-430E-4276-81BA-66AB2AA67FA4}"/>
                  </a:ext>
                </a:extLst>
              </p:cNvPr>
              <p:cNvSpPr txBox="1"/>
              <p:nvPr/>
            </p:nvSpPr>
            <p:spPr>
              <a:xfrm>
                <a:off x="1012974" y="88656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2BECEF-430E-4276-81BA-66AB2AA6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4" y="886562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 r="-909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DB5399-5B9C-4369-AD29-D2F0410A4877}"/>
                  </a:ext>
                </a:extLst>
              </p:cNvPr>
              <p:cNvSpPr txBox="1"/>
              <p:nvPr/>
            </p:nvSpPr>
            <p:spPr>
              <a:xfrm>
                <a:off x="2024146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DB5399-5B9C-4369-AD29-D2F0410A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146" y="1198257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17484A-328D-46B6-8441-104C9B3D0BF0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17484A-328D-46B6-8441-104C9B3D0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5A8077-D4F8-460B-A476-D53F437CDB97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5A8077-D4F8-460B-A476-D53F437CD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98CB37-FF59-4F08-A9E4-CC5011CBD3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0476" y="1677372"/>
            <a:ext cx="9072012" cy="4506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DABF07-2089-4AAC-9FB5-7CC01780AE1D}"/>
              </a:ext>
            </a:extLst>
          </p:cNvPr>
          <p:cNvSpPr txBox="1"/>
          <p:nvPr/>
        </p:nvSpPr>
        <p:spPr>
          <a:xfrm>
            <a:off x="2490476" y="6305439"/>
            <a:ext cx="61021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9"/>
              </a:rPr>
              <a:t>cs231n_2019_lecture04.pdf (stanford.edu)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6882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i = 1..m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blipFill>
                <a:blip r:embed="rId3"/>
                <a:stretch>
                  <a:fillRect r="-13265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sz="1000" dirty="0"/>
                  <a:t>j = 1..n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blipFill>
                <a:blip r:embed="rId5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671038" y="4924084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= 2</a:t>
            </a:r>
          </a:p>
          <a:p>
            <a:r>
              <a:rPr lang="en-US" dirty="0"/>
              <a:t># input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71038" y="3658202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</a:t>
            </a:r>
            <a:r>
              <a:rPr lang="en-US" dirty="0"/>
              <a:t> = 2</a:t>
            </a:r>
          </a:p>
          <a:p>
            <a:r>
              <a:rPr lang="en-US" dirty="0"/>
              <a:t># hidden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68340" y="2313968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= 2</a:t>
            </a:r>
          </a:p>
          <a:p>
            <a:r>
              <a:rPr lang="en-US" dirty="0"/>
              <a:t># output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7CFC06-1E61-46EC-ABD8-D7D7C18601DB}"/>
              </a:ext>
            </a:extLst>
          </p:cNvPr>
          <p:cNvSpPr txBox="1"/>
          <p:nvPr/>
        </p:nvSpPr>
        <p:spPr>
          <a:xfrm>
            <a:off x="684513" y="5950207"/>
            <a:ext cx="27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3-2-2 Multilayer Perceptron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E6FF6B37-B281-48AE-8BE2-9D2D081A3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75765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9DFC9230-9F54-48D4-BCFD-7085F8A22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24832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0B8E826B-8988-40C5-9D8B-D231794DC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90177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k = 1..l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blipFill>
                <a:blip r:embed="rId18"/>
                <a:stretch>
                  <a:fillRect r="-33708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19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0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EA47DE7-3904-4DB9-A583-CB73D52C1425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4" name="Oval 3"/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0" name="Straight Arrow Connector 39"/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4" idx="0"/>
              <a:endCxn id="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endCxn id="55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  <a:stCxn id="29" idx="0"/>
              <a:endCxn id="55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endCxn id="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9B93F6-A1DB-4E73-9F2D-60DC413E8844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C31ECB4-1616-4878-9E83-2381E8E468FB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042BB9-722D-4882-987D-788B3E93DA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E76773-0631-4036-983D-A190E8132B83}"/>
                </a:ext>
              </a:extLst>
            </p:cNvPr>
            <p:cNvCxnSpPr>
              <a:cxnSpLocks/>
              <a:stCxn id="43" idx="0"/>
              <a:endCxn id="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A5632A4-0756-424C-A27A-059BC6170910}"/>
                </a:ext>
              </a:extLst>
            </p:cNvPr>
            <p:cNvCxnSpPr>
              <a:cxnSpLocks/>
              <a:stCxn id="45" idx="0"/>
              <a:endCxn id="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9ED9066-1044-4774-AE64-16C6EA3187FB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>
                <a:cxnSpLocks/>
                <a:stCxn id="6" idx="2"/>
                <a:endCxn id="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953" t="-104688" r="-116279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FEA0F6-DFBB-425A-B70E-7A3BB95BFB8B}"/>
                </a:ext>
              </a:extLst>
            </p:cNvPr>
            <p:cNvCxnSpPr>
              <a:cxnSpLocks/>
              <a:stCxn id="45" idx="0"/>
              <a:endCxn id="29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2" name="Straight Connector 31"/>
            <p:cNvCxnSpPr>
              <a:cxnSpLocks/>
              <a:stCxn id="29" idx="2"/>
              <a:endCxn id="29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72871F5-08A9-4D61-8D0E-CD6E9579D9A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58" name="Straight Connector 57"/>
              <p:cNvCxnSpPr>
                <a:cxnSpLocks/>
                <a:stCxn id="55" idx="2"/>
                <a:endCxn id="55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F5F56DA-43D7-45EC-9AB2-9DCB368C1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F5DF0A7-6228-475F-A0F6-6D26265798DF}"/>
                </a:ext>
              </a:extLst>
            </p:cNvPr>
            <p:cNvCxnSpPr>
              <a:cxnSpLocks/>
              <a:stCxn id="6" idx="0"/>
              <a:endCxn id="62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E175E3D-6E88-48BF-8579-D268018AB663}"/>
                </a:ext>
              </a:extLst>
            </p:cNvPr>
            <p:cNvCxnSpPr>
              <a:cxnSpLocks/>
              <a:stCxn id="36" idx="0"/>
              <a:endCxn id="62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7AFCE6-F20E-4A36-9572-0FD72914FB8B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902C150-2586-43E9-9A68-81BC1120ED01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D049864-ED4E-457C-9C84-55B94EA6FA13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83BBBD62-3C38-4753-A0B9-2D3BF5B14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512E3FA-7C10-4472-A4B2-3EFD95CC1D56}"/>
                    </a:ext>
                  </a:extLst>
                </p:cNvPr>
                <p:cNvCxnSpPr>
                  <a:cxnSpLocks/>
                  <a:stCxn id="62" idx="2"/>
                  <a:endCxn id="62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BD10C01-83D0-4445-B35B-5FEACDC09FD9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73762E8-D42A-4B09-9CAB-349563870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A6D898-782F-4CF5-83D4-7C792CBD66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7EF5E1-6F2D-4726-AD90-DCCE299F44D3}"/>
                </a:ext>
              </a:extLst>
            </p:cNvPr>
            <p:cNvCxnSpPr>
              <a:stCxn id="35" idx="0"/>
              <a:endCxn id="99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5434F08-BE50-4175-9822-9E2C4D64BE5F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5434F08-BE50-4175-9822-9E2C4D64B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31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BBD4500-B588-4BFF-BD65-5DF66E19F1A3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BBD4500-B588-4BFF-BD65-5DF66E19F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6722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5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B7E4C68-D546-4095-9724-7EDD454BFBE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B7E4C68-D546-4095-9724-7EDD454B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23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C1E5556-9C02-4066-84B2-ABF17A30BDEA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C1E5556-9C02-4066-84B2-ABF17A30B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29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1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/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/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blipFill>
                <a:blip r:embed="rId2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084197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343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084197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0"/>
                          <a:stretch>
                            <a:fillRect l="-168" t="-685" r="-100168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00337" t="-685" r="-337" b="-10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0"/>
                          <a:stretch>
                            <a:fillRect l="-168" t="-100685" r="-10016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00337" t="-100685" r="-337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31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/>
              <p:nvPr/>
            </p:nvSpPr>
            <p:spPr>
              <a:xfrm>
                <a:off x="9082783" y="3587096"/>
                <a:ext cx="2014816" cy="6278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1.1242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=−.7913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783" y="3587096"/>
                <a:ext cx="2014816" cy="6278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/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−.7913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blipFill>
                <a:blip r:embed="rId33"/>
                <a:stretch>
                  <a:fillRect r="-4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087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/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/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blipFill>
                <a:blip r:embed="rId2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39415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343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39415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68" t="-685" r="-100168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00337" t="-685" r="-337" b="-10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68" t="-100685" r="-10016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l="-100337" t="-100685" r="-337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31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/>
              <p:nvPr/>
            </p:nvSpPr>
            <p:spPr>
              <a:xfrm>
                <a:off x="5580072" y="4056598"/>
                <a:ext cx="201481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−2.0862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.1241</a:t>
                </a: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72" y="4056598"/>
                <a:ext cx="2014816" cy="369332"/>
              </a:xfrm>
              <a:prstGeom prst="rect">
                <a:avLst/>
              </a:prstGeom>
              <a:blipFill>
                <a:blip r:embed="rId32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/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−.7913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blipFill>
                <a:blip r:embed="rId33"/>
                <a:stretch>
                  <a:fillRect r="-4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/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/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/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.1241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-.0982</a:t>
                </a:r>
              </a:p>
              <a:p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blipFill>
                <a:blip r:embed="rId35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/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−.0982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=.0982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blipFill>
                <a:blip r:embed="rId36"/>
                <a:stretch>
                  <a:fillRect l="-1395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2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/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/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blipFill>
                <a:blip r:embed="rId2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30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/>
              <p:nvPr/>
            </p:nvSpPr>
            <p:spPr>
              <a:xfrm>
                <a:off x="6207593" y="4649674"/>
                <a:ext cx="301228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1−.8896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.8896=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.0982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93" y="4649674"/>
                <a:ext cx="301228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/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−.7913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blipFill>
                <a:blip r:embed="rId32"/>
                <a:stretch>
                  <a:fillRect r="-4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/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/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/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.1241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-.0982</a:t>
                </a:r>
              </a:p>
              <a:p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blipFill>
                <a:blip r:embed="rId34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/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−.0982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=.0982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blipFill>
                <a:blip r:embed="rId35"/>
                <a:stretch>
                  <a:fillRect l="-1395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2EBBD6-BB6D-4036-9406-F12B917BDD5D}"/>
                  </a:ext>
                </a:extLst>
              </p:cNvPr>
              <p:cNvSpPr txBox="1"/>
              <p:nvPr/>
            </p:nvSpPr>
            <p:spPr>
              <a:xfrm>
                <a:off x="6576437" y="5734875"/>
                <a:ext cx="2274602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Derivative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2EBBD6-BB6D-4036-9406-F12B917BD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437" y="5734875"/>
                <a:ext cx="2274602" cy="681982"/>
              </a:xfrm>
              <a:prstGeom prst="rect">
                <a:avLst/>
              </a:prstGeom>
              <a:blipFill>
                <a:blip r:embed="rId36"/>
                <a:stretch>
                  <a:fillRect t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65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/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.8896−.1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=.7986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=.7986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blipFill>
                <a:blip r:embed="rId2"/>
                <a:stretch>
                  <a:fillRect l="-1911" r="-8917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/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.0982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.7896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blipFill>
                <a:blip r:embed="rId3"/>
                <a:stretch>
                  <a:fillRect l="-147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6082173" y="2559555"/>
            <a:ext cx="310863" cy="308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8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53422" y="2720667"/>
            <a:ext cx="10785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93194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522790" y="2717766"/>
            <a:ext cx="11516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 r="-3090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7674460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.3117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5106821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69000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8265303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.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 l="-272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1∗.0775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*.0775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blipFill>
                <a:blip r:embed="rId29"/>
                <a:stretch>
                  <a:fillRect l="-1639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71E984-1CCB-453F-86EC-307FFCD82798}"/>
              </a:ext>
            </a:extLst>
          </p:cNvPr>
          <p:cNvCxnSpPr>
            <a:cxnSpLocks/>
          </p:cNvCxnSpPr>
          <p:nvPr/>
        </p:nvCxnSpPr>
        <p:spPr>
          <a:xfrm flipH="1">
            <a:off x="6829128" y="3672316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AE14A0-AA92-4590-B14A-5B311284C89C}"/>
              </a:ext>
            </a:extLst>
          </p:cNvPr>
          <p:cNvCxnSpPr>
            <a:cxnSpLocks/>
          </p:cNvCxnSpPr>
          <p:nvPr/>
        </p:nvCxnSpPr>
        <p:spPr>
          <a:xfrm flipH="1">
            <a:off x="7416902" y="2727042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/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/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blipFill>
                <a:blip r:embed="rId3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12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3097" y="3637325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014" y="2872101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519" y="2872871"/>
              <a:ext cx="2367798" cy="76445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88" t="-909" r="-531765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909" r="-276667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481" t="-909" r="-63951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18750" t="-909" r="-1172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179032" r="-27666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481" t="-179032" r="-6395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18750" t="-179032" r="-1172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283607" r="-27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05775614-BE21-4463-9913-EDC07FD003B6}"/>
              </a:ext>
            </a:extLst>
          </p:cNvPr>
          <p:cNvSpPr/>
          <p:nvPr/>
        </p:nvSpPr>
        <p:spPr>
          <a:xfrm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8AAD07B-0189-4939-947B-A24D9531D96D}"/>
              </a:ext>
            </a:extLst>
          </p:cNvPr>
          <p:cNvGraphicFramePr>
            <a:graphicFrameLocks noGrp="1"/>
          </p:cNvGraphicFramePr>
          <p:nvPr/>
        </p:nvGraphicFramePr>
        <p:xfrm>
          <a:off x="6202825" y="5661086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.0775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/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6179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391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/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.8896−.1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=.7986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=.7986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blipFill>
                <a:blip r:embed="rId2"/>
                <a:stretch>
                  <a:fillRect l="-1911" r="-8917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/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.0982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.7896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blipFill>
                <a:blip r:embed="rId3"/>
                <a:stretch>
                  <a:fillRect l="-147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6082173" y="2559555"/>
            <a:ext cx="310863" cy="308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8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53422" y="2720667"/>
            <a:ext cx="10785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93194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522790" y="2717766"/>
            <a:ext cx="11516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 r="-3090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7674460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.3117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5099156" y="3672315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69000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8265303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.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 l="-272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1∗.0775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*.0775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blipFill>
                <a:blip r:embed="rId29"/>
                <a:stretch>
                  <a:fillRect l="-1639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71E984-1CCB-453F-86EC-307FFCD82798}"/>
              </a:ext>
            </a:extLst>
          </p:cNvPr>
          <p:cNvCxnSpPr>
            <a:cxnSpLocks/>
          </p:cNvCxnSpPr>
          <p:nvPr/>
        </p:nvCxnSpPr>
        <p:spPr>
          <a:xfrm flipH="1">
            <a:off x="6829128" y="3672316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AE14A0-AA92-4590-B14A-5B311284C89C}"/>
              </a:ext>
            </a:extLst>
          </p:cNvPr>
          <p:cNvCxnSpPr>
            <a:cxnSpLocks/>
          </p:cNvCxnSpPr>
          <p:nvPr/>
        </p:nvCxnSpPr>
        <p:spPr>
          <a:xfrm flipH="1">
            <a:off x="7416902" y="2727042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/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/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blipFill>
                <a:blip r:embed="rId3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B604E8-AE7A-424F-A22D-5D11F5DFFCB0}"/>
              </a:ext>
            </a:extLst>
          </p:cNvPr>
          <p:cNvCxnSpPr>
            <a:cxnSpLocks/>
          </p:cNvCxnSpPr>
          <p:nvPr/>
        </p:nvCxnSpPr>
        <p:spPr>
          <a:xfrm flipH="1">
            <a:off x="8419041" y="4689933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90EF66BE-0965-4B70-B8BC-C4D0095630EC}"/>
              </a:ext>
            </a:extLst>
          </p:cNvPr>
          <p:cNvSpPr/>
          <p:nvPr/>
        </p:nvSpPr>
        <p:spPr>
          <a:xfrm>
            <a:off x="7823603" y="512031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D09EC4A-A9AC-4392-AF61-A4103D07C9CA}"/>
              </a:ext>
            </a:extLst>
          </p:cNvPr>
          <p:cNvCxnSpPr>
            <a:cxnSpLocks/>
          </p:cNvCxnSpPr>
          <p:nvPr/>
        </p:nvCxnSpPr>
        <p:spPr>
          <a:xfrm>
            <a:off x="8414446" y="5454211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3052BAA-9A33-44C4-8B07-102413E5327C}"/>
              </a:ext>
            </a:extLst>
          </p:cNvPr>
          <p:cNvCxnSpPr>
            <a:cxnSpLocks/>
          </p:cNvCxnSpPr>
          <p:nvPr/>
        </p:nvCxnSpPr>
        <p:spPr>
          <a:xfrm flipH="1">
            <a:off x="6671904" y="5415733"/>
            <a:ext cx="1151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225C8D2-9D93-4F4E-89A4-9D5FF2F132EE}"/>
                  </a:ext>
                </a:extLst>
              </p:cNvPr>
              <p:cNvSpPr txBox="1"/>
              <p:nvPr/>
            </p:nvSpPr>
            <p:spPr>
              <a:xfrm>
                <a:off x="9105633" y="466501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225C8D2-9D93-4F4E-89A4-9D5FF2F13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633" y="4665014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62EC3D0-4D87-4D64-9D16-5DA621EEB9AC}"/>
              </a:ext>
            </a:extLst>
          </p:cNvPr>
          <p:cNvCxnSpPr>
            <a:cxnSpLocks/>
          </p:cNvCxnSpPr>
          <p:nvPr/>
        </p:nvCxnSpPr>
        <p:spPr>
          <a:xfrm flipH="1">
            <a:off x="8978595" y="4689933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DD5DF4-BADD-43E5-99F6-C1595B96AA0B}"/>
              </a:ext>
            </a:extLst>
          </p:cNvPr>
          <p:cNvCxnSpPr>
            <a:cxnSpLocks/>
          </p:cNvCxnSpPr>
          <p:nvPr/>
        </p:nvCxnSpPr>
        <p:spPr>
          <a:xfrm flipH="1">
            <a:off x="9008449" y="6316079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EADD1CA-5B11-4F35-A603-140C28AFDBEF}"/>
                  </a:ext>
                </a:extLst>
              </p:cNvPr>
              <p:cNvSpPr txBox="1"/>
              <p:nvPr/>
            </p:nvSpPr>
            <p:spPr>
              <a:xfrm>
                <a:off x="9105632" y="630821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EADD1CA-5B11-4F35-A603-140C28AF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632" y="6308219"/>
                <a:ext cx="670209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654E6A-1EAD-4C47-A79D-DF7AEE59DF31}"/>
                  </a:ext>
                </a:extLst>
              </p:cNvPr>
              <p:cNvSpPr txBox="1"/>
              <p:nvPr/>
            </p:nvSpPr>
            <p:spPr>
              <a:xfrm>
                <a:off x="6764647" y="5411131"/>
                <a:ext cx="9617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1+2=3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654E6A-1EAD-4C47-A79D-DF7AEE59D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647" y="5411131"/>
                <a:ext cx="961773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53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681" y="4170063"/>
              <a:ext cx="2670" cy="77868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681" y="4172312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5516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870" y="4174398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140" y="4169268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001" y="4173525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2306" y="4173525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351" y="4169268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621679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621679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25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078" r="-276667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078" r="-63951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078" r="-1172" b="-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53267F8-77A7-4D36-9019-5C873DC97A46}"/>
                  </a:ext>
                </a:extLst>
              </p:cNvPr>
              <p:cNvSpPr txBox="1"/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.5932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53267F8-77A7-4D36-9019-5C873DC9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73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7773302"/>
                  </p:ext>
                </p:extLst>
              </p:nvPr>
            </p:nvGraphicFramePr>
            <p:xfrm>
              <a:off x="4056387" y="2285711"/>
              <a:ext cx="6525839" cy="3344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7773302"/>
                  </p:ext>
                </p:extLst>
              </p:nvPr>
            </p:nvGraphicFramePr>
            <p:xfrm>
              <a:off x="4056387" y="2285711"/>
              <a:ext cx="6525839" cy="3344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4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549" r="-276667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549" r="-63951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549" r="-1172" b="-1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183333" r="-531765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83333" r="-276667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83333" r="-63951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83333" r="-1172" b="-1006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285315" r="-276667" b="-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1481" t="-285315" r="-63951" b="-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285315" r="-1172" b="-13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4752E54C-F165-469D-A786-2195ED17E257}"/>
              </a:ext>
            </a:extLst>
          </p:cNvPr>
          <p:cNvSpPr/>
          <p:nvPr/>
        </p:nvSpPr>
        <p:spPr>
          <a:xfrm>
            <a:off x="1381205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83C504-0454-41A6-84F7-9AC164C7DCD7}"/>
              </a:ext>
            </a:extLst>
          </p:cNvPr>
          <p:cNvSpPr/>
          <p:nvPr/>
        </p:nvSpPr>
        <p:spPr>
          <a:xfrm>
            <a:off x="1381205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EDEB78-C1D2-4AEC-A44D-0FBEF6FF7236}"/>
              </a:ext>
            </a:extLst>
          </p:cNvPr>
          <p:cNvSpPr/>
          <p:nvPr/>
        </p:nvSpPr>
        <p:spPr>
          <a:xfrm>
            <a:off x="2751280" y="1486320"/>
            <a:ext cx="689790" cy="303011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89D4A1-0001-4A08-A035-4394AB38277C}"/>
              </a:ext>
            </a:extLst>
          </p:cNvPr>
          <p:cNvSpPr/>
          <p:nvPr/>
        </p:nvSpPr>
        <p:spPr>
          <a:xfrm>
            <a:off x="2751280" y="841025"/>
            <a:ext cx="689790" cy="303011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0D538D9-2E13-4261-91B0-EC49716ABCB8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0D538D9-2E13-4261-91B0-EC49716AB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4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i = 1..m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blipFill>
                <a:blip r:embed="rId2"/>
                <a:stretch>
                  <a:fillRect r="-13265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sz="1000" dirty="0"/>
                  <a:t>j = 1..n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675866" y="3031214"/>
                <a:ext cx="1322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66" y="3031214"/>
                <a:ext cx="132254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370B916-9C4B-4D4D-91F8-78CCD6B72059}"/>
              </a:ext>
            </a:extLst>
          </p:cNvPr>
          <p:cNvGrpSpPr/>
          <p:nvPr/>
        </p:nvGrpSpPr>
        <p:grpSpPr>
          <a:xfrm>
            <a:off x="158906" y="2284303"/>
            <a:ext cx="3436318" cy="3452782"/>
            <a:chOff x="158906" y="2284303"/>
            <a:chExt cx="3436318" cy="3452782"/>
          </a:xfrm>
        </p:grpSpPr>
        <p:sp>
          <p:nvSpPr>
            <p:cNvPr id="4" name="Oval 3"/>
            <p:cNvSpPr/>
            <p:nvPr/>
          </p:nvSpPr>
          <p:spPr>
            <a:xfrm>
              <a:off x="1653278" y="495182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25463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21641"/>
                  <a:ext cx="723798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593202" y="495183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2927" y="364067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 flipV="1">
              <a:off x="886658" y="4173826"/>
              <a:ext cx="1064008" cy="7700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1948700" y="4172627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 flipV="1">
              <a:off x="1947176" y="4176782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endCxn id="55" idx="4"/>
            </p:cNvCxnSpPr>
            <p:nvPr/>
          </p:nvCxnSpPr>
          <p:spPr>
            <a:xfrm flipV="1">
              <a:off x="885679" y="2875853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  <a:endCxn id="55" idx="4"/>
            </p:cNvCxnSpPr>
            <p:nvPr/>
          </p:nvCxnSpPr>
          <p:spPr>
            <a:xfrm flipH="1" flipV="1">
              <a:off x="1948699" y="2875853"/>
              <a:ext cx="2671" cy="70611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  <a:endCxn id="55" idx="4"/>
            </p:cNvCxnSpPr>
            <p:nvPr/>
          </p:nvCxnSpPr>
          <p:spPr>
            <a:xfrm flipH="1" flipV="1">
              <a:off x="1948699" y="2875853"/>
              <a:ext cx="1297606" cy="708455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endCxn id="6" idx="4"/>
            </p:cNvCxnSpPr>
            <p:nvPr/>
          </p:nvCxnSpPr>
          <p:spPr>
            <a:xfrm flipV="1">
              <a:off x="885889" y="4174963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9B93F6-A1DB-4E73-9F2D-60DC413E8844}"/>
                </a:ext>
              </a:extLst>
            </p:cNvPr>
            <p:cNvSpPr/>
            <p:nvPr/>
          </p:nvSpPr>
          <p:spPr>
            <a:xfrm>
              <a:off x="2298764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C31ECB4-1616-4878-9E83-2381E8E468FB}"/>
                </a:ext>
              </a:extLst>
            </p:cNvPr>
            <p:cNvSpPr/>
            <p:nvPr/>
          </p:nvSpPr>
          <p:spPr>
            <a:xfrm>
              <a:off x="2941069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042BB9-722D-4882-987D-788B3E93DA57}"/>
                </a:ext>
              </a:extLst>
            </p:cNvPr>
            <p:cNvCxnSpPr>
              <a:cxnSpLocks/>
              <a:stCxn id="43" idx="0"/>
              <a:endCxn id="29" idx="4"/>
            </p:cNvCxnSpPr>
            <p:nvPr/>
          </p:nvCxnSpPr>
          <p:spPr>
            <a:xfrm flipH="1" flipV="1">
              <a:off x="1951370" y="4172627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E76773-0631-4036-983D-A190E8132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9496" y="4175988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A5632A4-0756-424C-A27A-059BC6170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1801" y="4175988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9ED9066-1044-4774-AE64-16C6EA3187FB}"/>
                </a:ext>
              </a:extLst>
            </p:cNvPr>
            <p:cNvGrpSpPr/>
            <p:nvPr/>
          </p:nvGrpSpPr>
          <p:grpSpPr>
            <a:xfrm>
              <a:off x="2934238" y="3583323"/>
              <a:ext cx="624133" cy="660401"/>
              <a:chOff x="2936973" y="3583323"/>
              <a:chExt cx="624133" cy="66040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>
                <a:cxnSpLocks/>
                <a:stCxn id="6" idx="2"/>
                <a:endCxn id="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152D804-3D68-4A0B-B591-54F8A9989CD0}"/>
                  </a:ext>
                </a:extLst>
              </p:cNvPr>
              <p:cNvSpPr/>
              <p:nvPr/>
            </p:nvSpPr>
            <p:spPr>
              <a:xfrm>
                <a:off x="2936973" y="3583323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FEA0F6-DFBB-425A-B70E-7A3BB95BF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9846" y="4174446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C45DFDB-877C-47EF-BD5F-3FF40F0C1DDF}"/>
                </a:ext>
              </a:extLst>
            </p:cNvPr>
            <p:cNvGrpSpPr/>
            <p:nvPr/>
          </p:nvGrpSpPr>
          <p:grpSpPr>
            <a:xfrm>
              <a:off x="1655947" y="3580987"/>
              <a:ext cx="590844" cy="660401"/>
              <a:chOff x="1655947" y="3590177"/>
              <a:chExt cx="590844" cy="66040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655948" y="3590974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1" y="3646733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2" name="Straight Connector 31"/>
              <p:cNvCxnSpPr>
                <a:cxnSpLocks/>
                <a:stCxn id="29" idx="2"/>
                <a:endCxn id="29" idx="6"/>
              </p:cNvCxnSpPr>
              <p:nvPr/>
            </p:nvCxnSpPr>
            <p:spPr>
              <a:xfrm>
                <a:off x="1655948" y="3886396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A02E51A-BB5F-46E6-A1A2-74310E4652FA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3860022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A02E51A-BB5F-46E6-A1A2-74310E4652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3860022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496D584-5120-4692-AD63-19F3A0188DFA}"/>
                  </a:ext>
                </a:extLst>
              </p:cNvPr>
              <p:cNvSpPr/>
              <p:nvPr/>
            </p:nvSpPr>
            <p:spPr>
              <a:xfrm>
                <a:off x="1655947" y="3590177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72871F5-08A9-4D61-8D0E-CD6E9579D9A7}"/>
                </a:ext>
              </a:extLst>
            </p:cNvPr>
            <p:cNvGrpSpPr/>
            <p:nvPr/>
          </p:nvGrpSpPr>
          <p:grpSpPr>
            <a:xfrm>
              <a:off x="1653277" y="2285010"/>
              <a:ext cx="590843" cy="660472"/>
              <a:chOff x="1653277" y="2285010"/>
              <a:chExt cx="590843" cy="66047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653277" y="2285010"/>
                <a:ext cx="590843" cy="590843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58" name="Straight Connector 57"/>
              <p:cNvCxnSpPr>
                <a:cxnSpLocks/>
                <a:stCxn id="55" idx="2"/>
                <a:endCxn id="55" idx="6"/>
              </p:cNvCxnSpPr>
              <p:nvPr/>
            </p:nvCxnSpPr>
            <p:spPr>
              <a:xfrm>
                <a:off x="1653277" y="2580432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F5F56DA-43D7-45EC-9AB2-9DCB368C1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699" y="2874814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F5DF0A7-6228-475F-A0F6-6D26265798DF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3246305" y="2875146"/>
              <a:ext cx="7342" cy="70810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E175E3D-6E88-48BF-8579-D268018AB663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885679" y="2875146"/>
              <a:ext cx="2367968" cy="76466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7AFCE6-F20E-4A36-9572-0FD72914FB8B}"/>
                </a:ext>
              </a:extLst>
            </p:cNvPr>
            <p:cNvGrpSpPr/>
            <p:nvPr/>
          </p:nvGrpSpPr>
          <p:grpSpPr>
            <a:xfrm>
              <a:off x="2958225" y="2284303"/>
              <a:ext cx="590843" cy="660472"/>
              <a:chOff x="2926060" y="2284303"/>
              <a:chExt cx="590843" cy="66047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902C150-2586-43E9-9A68-81BC1120ED01}"/>
                  </a:ext>
                </a:extLst>
              </p:cNvPr>
              <p:cNvGrpSpPr/>
              <p:nvPr/>
            </p:nvGrpSpPr>
            <p:grpSpPr>
              <a:xfrm>
                <a:off x="2926060" y="2284303"/>
                <a:ext cx="590843" cy="590843"/>
                <a:chOff x="2937470" y="3584049"/>
                <a:chExt cx="590843" cy="590843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D049864-ED4E-457C-9C84-55B94EA6FA13}"/>
                    </a:ext>
                  </a:extLst>
                </p:cNvPr>
                <p:cNvSpPr/>
                <p:nvPr/>
              </p:nvSpPr>
              <p:spPr>
                <a:xfrm>
                  <a:off x="2937470" y="3584049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83BBBD62-3C38-4753-A0B9-2D3BF5B14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512E3FA-7C10-4472-A4B2-3EFD95CC1D56}"/>
                    </a:ext>
                  </a:extLst>
                </p:cNvPr>
                <p:cNvCxnSpPr>
                  <a:cxnSpLocks/>
                  <a:stCxn id="62" idx="2"/>
                  <a:endCxn id="62" idx="6"/>
                </p:cNvCxnSpPr>
                <p:nvPr/>
              </p:nvCxnSpPr>
              <p:spPr>
                <a:xfrm>
                  <a:off x="2937470" y="3879471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/>
                <p:nvPr/>
              </p:nvSpPr>
              <p:spPr>
                <a:xfrm>
                  <a:off x="1558644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21641"/>
                  <a:ext cx="723798" cy="215444"/>
                </a:xfrm>
                <a:prstGeom prst="rect">
                  <a:avLst/>
                </a:prstGeom>
                <a:blipFill>
                  <a:blip r:embed="rId1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/>
                <p:nvPr/>
              </p:nvSpPr>
              <p:spPr>
                <a:xfrm>
                  <a:off x="2233415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21641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/>
                <p:nvPr/>
              </p:nvSpPr>
              <p:spPr>
                <a:xfrm>
                  <a:off x="2871426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2164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/>
                <p:nvPr/>
              </p:nvSpPr>
              <p:spPr>
                <a:xfrm>
                  <a:off x="158906" y="406495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4952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61F111-2450-491B-A6E2-F68B3CFA580E}"/>
                    </a:ext>
                  </a:extLst>
                </p:cNvPr>
                <p:cNvSpPr txBox="1"/>
                <p:nvPr/>
              </p:nvSpPr>
              <p:spPr>
                <a:xfrm>
                  <a:off x="1301551" y="406495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61F111-2450-491B-A6E2-F68B3CFA5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4952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/>
                <p:nvPr/>
              </p:nvSpPr>
              <p:spPr>
                <a:xfrm>
                  <a:off x="2536416" y="40530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53009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/>
                <p:nvPr/>
              </p:nvSpPr>
              <p:spPr>
                <a:xfrm>
                  <a:off x="1256366" y="271938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9382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/>
                <p:nvPr/>
              </p:nvSpPr>
              <p:spPr>
                <a:xfrm>
                  <a:off x="2487385" y="271396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3962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2477C43-1DCA-4AA6-AABA-75B21ABB1D53}"/>
                </a:ext>
              </a:extLst>
            </p:cNvPr>
            <p:cNvSpPr/>
            <p:nvPr/>
          </p:nvSpPr>
          <p:spPr>
            <a:xfrm>
              <a:off x="592926" y="3639879"/>
              <a:ext cx="590843" cy="590843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C175320-0B30-4A87-BEF4-6448D6460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133" y="4173826"/>
              <a:ext cx="1064008" cy="77001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3111128-1BCA-4469-B7CD-49DFFB267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175" y="4171830"/>
              <a:ext cx="267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30C5D92-37A5-4AA0-B08E-6B3BA2599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64" y="4175985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8B32198-B442-402B-86CD-8A8AA8126CFB}"/>
                </a:ext>
              </a:extLst>
            </p:cNvPr>
            <p:cNvSpPr/>
            <p:nvPr/>
          </p:nvSpPr>
          <p:spPr>
            <a:xfrm>
              <a:off x="2299569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AE35C2B-C809-4E54-BD28-C55B29406C59}"/>
                </a:ext>
              </a:extLst>
            </p:cNvPr>
            <p:cNvSpPr/>
            <p:nvPr/>
          </p:nvSpPr>
          <p:spPr>
            <a:xfrm>
              <a:off x="2941874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6CCEE74-C818-48EB-9870-BBE766C3482F}"/>
                </a:ext>
              </a:extLst>
            </p:cNvPr>
            <p:cNvSpPr/>
            <p:nvPr/>
          </p:nvSpPr>
          <p:spPr>
            <a:xfrm>
              <a:off x="1653002" y="4951827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ADDFA90-E634-4B24-9D3A-6E02DE5CECB1}"/>
                </a:ext>
              </a:extLst>
            </p:cNvPr>
            <p:cNvSpPr/>
            <p:nvPr/>
          </p:nvSpPr>
          <p:spPr>
            <a:xfrm>
              <a:off x="592926" y="4951829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B3D7D37-6E74-45B0-A8E5-8A32C4F0E680}"/>
                </a:ext>
              </a:extLst>
            </p:cNvPr>
            <p:cNvSpPr/>
            <p:nvPr/>
          </p:nvSpPr>
          <p:spPr>
            <a:xfrm>
              <a:off x="2299293" y="4951827"/>
              <a:ext cx="584512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B94D058-B658-4AA7-8438-87E8FBABD6D3}"/>
                </a:ext>
              </a:extLst>
            </p:cNvPr>
            <p:cNvSpPr/>
            <p:nvPr/>
          </p:nvSpPr>
          <p:spPr>
            <a:xfrm>
              <a:off x="2941598" y="4951827"/>
              <a:ext cx="584512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D7CFC06-1E61-46EC-ABD8-D7D7C18601DB}"/>
              </a:ext>
            </a:extLst>
          </p:cNvPr>
          <p:cNvSpPr txBox="1"/>
          <p:nvPr/>
        </p:nvSpPr>
        <p:spPr>
          <a:xfrm>
            <a:off x="684513" y="5950207"/>
            <a:ext cx="27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3-2-2 Multilayer Perceptron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E6FF6B37-B281-48AE-8BE2-9D2D081A3BE8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9DFC9230-9F54-48D4-BCFD-7085F8A22CFA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0B8E826B-8988-40C5-9D8B-D231794DC1D6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k = 1..l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blipFill>
                <a:blip r:embed="rId19"/>
                <a:stretch>
                  <a:fillRect r="-33708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0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3615616-C858-4281-B587-7E1410878435}"/>
                  </a:ext>
                </a:extLst>
              </p:cNvPr>
              <p:cNvSpPr txBox="1"/>
              <p:nvPr/>
            </p:nvSpPr>
            <p:spPr>
              <a:xfrm>
                <a:off x="3676631" y="4148564"/>
                <a:ext cx="1317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3615616-C858-4281-B587-7E1410878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31" y="4148564"/>
                <a:ext cx="1317219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F264734-95D9-4650-9694-45E2818254A6}"/>
                  </a:ext>
                </a:extLst>
              </p:cNvPr>
              <p:cNvSpPr txBox="1"/>
              <p:nvPr/>
            </p:nvSpPr>
            <p:spPr>
              <a:xfrm>
                <a:off x="3677396" y="5229154"/>
                <a:ext cx="1322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F264734-95D9-4650-9694-45E281825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96" y="5229154"/>
                <a:ext cx="1322542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807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7413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832714"/>
                  </p:ext>
                </p:extLst>
              </p:nvPr>
            </p:nvGraphicFramePr>
            <p:xfrm>
              <a:off x="4056387" y="2285711"/>
              <a:ext cx="6525839" cy="4456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.7  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4379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.8004– .05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.8004(1 – .8004)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194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.1502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503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832714"/>
                  </p:ext>
                </p:extLst>
              </p:nvPr>
            </p:nvGraphicFramePr>
            <p:xfrm>
              <a:off x="4056387" y="2285711"/>
              <a:ext cx="6525839" cy="4456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5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5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5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5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549" r="-276667" b="-316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549" r="-63951" b="-316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549" r="-1172" b="-316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183333" r="-531765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83333" r="-276667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83333" r="-63951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83333" r="-1172" b="-23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285315" r="-276667" b="-137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blipFill>
                          <a:blip r:embed="rId21"/>
                          <a:stretch>
                            <a:fillRect l="-101481" t="-285315" r="-63951" b="-137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285315" r="-1172" b="-137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3279" r="-27666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.7  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4379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003279" r="-27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.8004(1 – .8004)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194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103279" r="-27666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503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4752E54C-F165-469D-A786-2195ED17E257}"/>
              </a:ext>
            </a:extLst>
          </p:cNvPr>
          <p:cNvSpPr/>
          <p:nvPr/>
        </p:nvSpPr>
        <p:spPr>
          <a:xfrm>
            <a:off x="1381205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83C504-0454-41A6-84F7-9AC164C7DCD7}"/>
              </a:ext>
            </a:extLst>
          </p:cNvPr>
          <p:cNvSpPr/>
          <p:nvPr/>
        </p:nvSpPr>
        <p:spPr>
          <a:xfrm>
            <a:off x="1381205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EDEB78-C1D2-4AEC-A44D-0FBEF6FF7236}"/>
              </a:ext>
            </a:extLst>
          </p:cNvPr>
          <p:cNvSpPr/>
          <p:nvPr/>
        </p:nvSpPr>
        <p:spPr>
          <a:xfrm>
            <a:off x="2751280" y="1486097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89D4A1-0001-4A08-A035-4394AB38277C}"/>
              </a:ext>
            </a:extLst>
          </p:cNvPr>
          <p:cNvSpPr/>
          <p:nvPr/>
        </p:nvSpPr>
        <p:spPr>
          <a:xfrm>
            <a:off x="2751280" y="841791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FE06D9-35C6-4A56-91A4-E9F3A644F199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FE06D9-35C6-4A56-91A4-E9F3A644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72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9758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5"/>
            <a:ext cx="2315868" cy="6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8605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513172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.1502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.9866(1−.9866)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.0020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513172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25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078" r="-276667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078" r="-63951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078" r="-1172" b="-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434426" r="-5317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434426" r="-27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434426" r="-6395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434426" r="-117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534426" r="-276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E28989-45FA-4CA2-904C-102AC6A53A2F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E28989-45FA-4CA2-904C-102AC6A53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blipFill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8812BC08-32E6-432C-A31E-BB6185F0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1036"/>
              </p:ext>
            </p:extLst>
          </p:nvPr>
        </p:nvGraphicFramePr>
        <p:xfrm>
          <a:off x="5945856" y="548217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/>
              <p:nvPr/>
            </p:nvSpPr>
            <p:spPr>
              <a:xfrm>
                <a:off x="6461586" y="513972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586" y="5139720"/>
                <a:ext cx="543264" cy="369332"/>
              </a:xfrm>
              <a:prstGeom prst="rect">
                <a:avLst/>
              </a:prstGeom>
              <a:blipFill>
                <a:blip r:embed="rId25"/>
                <a:stretch>
                  <a:fillRect r="-5842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745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30161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68396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8962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8014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903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78169" y="814722"/>
            <a:ext cx="8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5"/>
            <a:ext cx="2315868" cy="6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  Desired  -  y1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8605" y="1445553"/>
            <a:ext cx="8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8812BC08-32E6-432C-A31E-BB6185F0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80815"/>
              </p:ext>
            </p:extLst>
          </p:nvPr>
        </p:nvGraphicFramePr>
        <p:xfrm>
          <a:off x="7796442" y="2499649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.0604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.0332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.1134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.0427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-.2929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-.1658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.2193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.1129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/>
              <p:nvPr/>
            </p:nvSpPr>
            <p:spPr>
              <a:xfrm>
                <a:off x="8312172" y="215719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2157192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5842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007FD6B7-EC68-42A2-B73E-8E0EB7A0F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25926"/>
              </p:ext>
            </p:extLst>
          </p:nvPr>
        </p:nvGraphicFramePr>
        <p:xfrm>
          <a:off x="9997508" y="2501192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.3447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.4816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.2929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.4176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.2930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.4191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CD9F45-B58B-4012-A775-8E0AD26F4BA4}"/>
                  </a:ext>
                </a:extLst>
              </p:cNvPr>
              <p:cNvSpPr txBox="1"/>
              <p:nvPr/>
            </p:nvSpPr>
            <p:spPr>
              <a:xfrm>
                <a:off x="10513237" y="215656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CD9F45-B58B-4012-A775-8E0AD26F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2156563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606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B2BE0C40-1AC8-4FC6-958B-143879E66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33872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6A2ACD-4A39-4005-BE0F-77B80CABED07}"/>
              </a:ext>
            </a:extLst>
          </p:cNvPr>
          <p:cNvSpPr txBox="1"/>
          <p:nvPr/>
        </p:nvSpPr>
        <p:spPr>
          <a:xfrm>
            <a:off x="4176590" y="1255876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 =1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AD058-F39D-4EF5-8B48-DC2D0862EEC4}"/>
              </a:ext>
            </a:extLst>
          </p:cNvPr>
          <p:cNvSpPr txBox="1"/>
          <p:nvPr/>
        </p:nvSpPr>
        <p:spPr>
          <a:xfrm>
            <a:off x="4217982" y="1549847"/>
            <a:ext cx="46166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585CC3-7028-4E43-92AC-F859B88F145C}"/>
              </a:ext>
            </a:extLst>
          </p:cNvPr>
          <p:cNvSpPr txBox="1"/>
          <p:nvPr/>
        </p:nvSpPr>
        <p:spPr>
          <a:xfrm>
            <a:off x="4163570" y="190913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 =4</a:t>
            </a:r>
          </a:p>
        </p:txBody>
      </p: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0DE930A8-4BDD-4044-BE52-2DDAB8642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08262"/>
              </p:ext>
            </p:extLst>
          </p:nvPr>
        </p:nvGraphicFramePr>
        <p:xfrm>
          <a:off x="9997508" y="4058432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.4966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.0039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.4971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.0038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.0021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BB7BC66F-73CA-48E8-9C97-9991C1CFB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05205"/>
              </p:ext>
            </p:extLst>
          </p:nvPr>
        </p:nvGraphicFramePr>
        <p:xfrm>
          <a:off x="7796442" y="4056260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.4994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.4997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.0989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.1996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.3029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.4017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.4978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.5989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61142B-B580-48D8-B3E0-7BC29691AF1D}"/>
                  </a:ext>
                </a:extLst>
              </p:cNvPr>
              <p:cNvSpPr txBox="1"/>
              <p:nvPr/>
            </p:nvSpPr>
            <p:spPr>
              <a:xfrm>
                <a:off x="8312172" y="371380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61142B-B580-48D8-B3E0-7BC29691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3713803"/>
                <a:ext cx="543264" cy="369332"/>
              </a:xfrm>
              <a:prstGeom prst="rect">
                <a:avLst/>
              </a:prstGeom>
              <a:blipFill>
                <a:blip r:embed="rId25"/>
                <a:stretch>
                  <a:fillRect r="-9550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2901D72-A38A-460D-94F4-36866C960D12}"/>
                  </a:ext>
                </a:extLst>
              </p:cNvPr>
              <p:cNvSpPr txBox="1"/>
              <p:nvPr/>
            </p:nvSpPr>
            <p:spPr>
              <a:xfrm>
                <a:off x="10513237" y="371380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2901D72-A38A-460D-94F4-36866C960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3713803"/>
                <a:ext cx="543264" cy="369332"/>
              </a:xfrm>
              <a:prstGeom prst="rect">
                <a:avLst/>
              </a:prstGeom>
              <a:blipFill>
                <a:blip r:embed="rId26"/>
                <a:stretch>
                  <a:fillRect r="-887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E919C-F82A-41AF-8E97-FD2EE80E4E00}"/>
                  </a:ext>
                </a:extLst>
              </p:cNvPr>
              <p:cNvSpPr txBox="1"/>
              <p:nvPr/>
            </p:nvSpPr>
            <p:spPr>
              <a:xfrm>
                <a:off x="4265419" y="3476330"/>
                <a:ext cx="3269369" cy="669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.01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E919C-F82A-41AF-8E97-FD2EE80E4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19" y="3476330"/>
                <a:ext cx="3269369" cy="669992"/>
              </a:xfrm>
              <a:prstGeom prst="rect">
                <a:avLst/>
              </a:prstGeom>
              <a:blipFill>
                <a:blip r:embed="rId27"/>
                <a:stretch>
                  <a:fillRect l="-1487" t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053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/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.8896−.1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=.7986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=.7986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blipFill>
                <a:blip r:embed="rId2"/>
                <a:stretch>
                  <a:fillRect l="-1911" r="-8917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/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.0982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.7896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blipFill>
                <a:blip r:embed="rId3"/>
                <a:stretch>
                  <a:fillRect l="-147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6082173" y="2559555"/>
            <a:ext cx="310863" cy="308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8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53422" y="2720667"/>
            <a:ext cx="10785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93194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522790" y="2717766"/>
            <a:ext cx="11516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 r="-3090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7674460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.3117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5106821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69000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8265303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.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 l="-272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1∗.0775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*.0775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blipFill>
                <a:blip r:embed="rId29"/>
                <a:stretch>
                  <a:fillRect l="-1639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71E984-1CCB-453F-86EC-307FFCD82798}"/>
              </a:ext>
            </a:extLst>
          </p:cNvPr>
          <p:cNvCxnSpPr>
            <a:cxnSpLocks/>
          </p:cNvCxnSpPr>
          <p:nvPr/>
        </p:nvCxnSpPr>
        <p:spPr>
          <a:xfrm flipH="1">
            <a:off x="6829128" y="3672316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AE14A0-AA92-4590-B14A-5B311284C89C}"/>
              </a:ext>
            </a:extLst>
          </p:cNvPr>
          <p:cNvCxnSpPr>
            <a:cxnSpLocks/>
          </p:cNvCxnSpPr>
          <p:nvPr/>
        </p:nvCxnSpPr>
        <p:spPr>
          <a:xfrm flipH="1">
            <a:off x="7416902" y="2727042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/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/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blipFill>
                <a:blip r:embed="rId3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AC81CCE-FCBA-4689-B6CD-3E7C971EDC2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920661" y="4020381"/>
            <a:ext cx="6283026" cy="228811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BC5D9ED-0D91-4EE5-A694-52C35E6ABEED}"/>
              </a:ext>
            </a:extLst>
          </p:cNvPr>
          <p:cNvSpPr txBox="1"/>
          <p:nvPr/>
        </p:nvSpPr>
        <p:spPr>
          <a:xfrm>
            <a:off x="4957976" y="6144284"/>
            <a:ext cx="61113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2"/>
              </a:rPr>
              <a:t>CS 230 - Recurrent Neural Networks </a:t>
            </a:r>
            <a:r>
              <a:rPr lang="en-US" sz="800" dirty="0" err="1">
                <a:hlinkClick r:id="rId32"/>
              </a:rPr>
              <a:t>Cheatsheet</a:t>
            </a:r>
            <a:r>
              <a:rPr lang="en-US" sz="800" dirty="0">
                <a:hlinkClick r:id="rId32"/>
              </a:rPr>
              <a:t> (stanford.edu)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48773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Character Prediction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EB6E0F6-477C-4853-9112-CAB18F98EDE9}"/>
              </a:ext>
            </a:extLst>
          </p:cNvPr>
          <p:cNvSpPr/>
          <p:nvPr/>
        </p:nvSpPr>
        <p:spPr>
          <a:xfrm>
            <a:off x="1653278" y="4953053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6BFDAC-7DD3-447B-A2B0-3CD0BEBF0385}"/>
              </a:ext>
            </a:extLst>
          </p:cNvPr>
          <p:cNvSpPr/>
          <p:nvPr/>
        </p:nvSpPr>
        <p:spPr>
          <a:xfrm>
            <a:off x="2298764" y="495456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25CBCA-848B-4D69-B2F3-40D7ADEB69F5}"/>
              </a:ext>
            </a:extLst>
          </p:cNvPr>
          <p:cNvSpPr/>
          <p:nvPr/>
        </p:nvSpPr>
        <p:spPr>
          <a:xfrm>
            <a:off x="2941069" y="4953053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x4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DD52376-DF7E-4645-855B-A665B4368235}"/>
              </a:ext>
            </a:extLst>
          </p:cNvPr>
          <p:cNvGrpSpPr/>
          <p:nvPr/>
        </p:nvGrpSpPr>
        <p:grpSpPr>
          <a:xfrm>
            <a:off x="2934239" y="3588625"/>
            <a:ext cx="624132" cy="658350"/>
            <a:chOff x="2936974" y="3585374"/>
            <a:chExt cx="624132" cy="658350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2620233-15EA-4B1B-B241-CFAE6D7DCB88}"/>
                </a:ext>
              </a:extLst>
            </p:cNvPr>
            <p:cNvSpPr/>
            <p:nvPr/>
          </p:nvSpPr>
          <p:spPr>
            <a:xfrm>
              <a:off x="2936974" y="3585374"/>
              <a:ext cx="62413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6343059B-C16B-4D45-83C6-8197EA431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3101185" y="3639879"/>
              <a:ext cx="262506" cy="170532"/>
            </a:xfrm>
            <a:prstGeom prst="rect">
              <a:avLst/>
            </a:prstGeom>
          </p:spPr>
        </p:pic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48895C5-36F3-4441-95FF-FC2EB4524C24}"/>
                </a:ext>
              </a:extLst>
            </p:cNvPr>
            <p:cNvCxnSpPr>
              <a:cxnSpLocks/>
              <a:stCxn id="206" idx="2"/>
              <a:endCxn id="206" idx="6"/>
            </p:cNvCxnSpPr>
            <p:nvPr/>
          </p:nvCxnSpPr>
          <p:spPr>
            <a:xfrm>
              <a:off x="2936974" y="3880796"/>
              <a:ext cx="6241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F311916-0BB6-4FF4-840E-2AC18A0D2CA6}"/>
                    </a:ext>
                  </a:extLst>
                </p:cNvPr>
                <p:cNvSpPr txBox="1"/>
                <p:nvPr/>
              </p:nvSpPr>
              <p:spPr>
                <a:xfrm>
                  <a:off x="3086010" y="3853168"/>
                  <a:ext cx="260935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F311916-0BB6-4FF4-840E-2AC18A0D2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010" y="3853168"/>
                  <a:ext cx="260935" cy="390556"/>
                </a:xfrm>
                <a:prstGeom prst="rect">
                  <a:avLst/>
                </a:prstGeom>
                <a:blipFill>
                  <a:blip r:embed="rId6"/>
                  <a:stretch>
                    <a:fillRect l="-116279" t="-104688" r="-113953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6" name="Oval 175">
            <a:extLst>
              <a:ext uri="{FF2B5EF4-FFF2-40B4-BE49-F238E27FC236}">
                <a16:creationId xmlns:a16="http://schemas.microsoft.com/office/drawing/2014/main" id="{7944C8C9-7B15-4FFC-B997-BBA22885EE50}"/>
              </a:ext>
            </a:extLst>
          </p:cNvPr>
          <p:cNvSpPr/>
          <p:nvPr/>
        </p:nvSpPr>
        <p:spPr>
          <a:xfrm>
            <a:off x="1655948" y="358503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94638AE6-8F32-469A-B36B-35C9D952FE0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1811401" y="3640794"/>
            <a:ext cx="248505" cy="170532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1E9F97E-D77F-419E-B892-A72C9133E53C}"/>
              </a:ext>
            </a:extLst>
          </p:cNvPr>
          <p:cNvCxnSpPr>
            <a:cxnSpLocks/>
            <a:stCxn id="176" idx="2"/>
            <a:endCxn id="176" idx="6"/>
          </p:cNvCxnSpPr>
          <p:nvPr/>
        </p:nvCxnSpPr>
        <p:spPr>
          <a:xfrm>
            <a:off x="1655948" y="3880457"/>
            <a:ext cx="590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EB105F0-8D38-4EA8-B586-79956A26F547}"/>
              </a:ext>
            </a:extLst>
          </p:cNvPr>
          <p:cNvGrpSpPr/>
          <p:nvPr/>
        </p:nvGrpSpPr>
        <p:grpSpPr>
          <a:xfrm>
            <a:off x="1655947" y="2188039"/>
            <a:ext cx="590843" cy="659604"/>
            <a:chOff x="1655947" y="2285878"/>
            <a:chExt cx="590843" cy="659604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41BCEA7-06BF-4180-8AA2-2BEAC4EC1E3F}"/>
                </a:ext>
              </a:extLst>
            </p:cNvPr>
            <p:cNvSpPr/>
            <p:nvPr/>
          </p:nvSpPr>
          <p:spPr>
            <a:xfrm>
              <a:off x="1655947" y="228587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BE12A8A-A794-43EC-9D33-B034D917C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2341637"/>
              <a:ext cx="248505" cy="170532"/>
            </a:xfrm>
            <a:prstGeom prst="rect">
              <a:avLst/>
            </a:prstGeom>
          </p:spPr>
        </p:pic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08E560B-5593-4366-A471-572CD7D3B285}"/>
                </a:ext>
              </a:extLst>
            </p:cNvPr>
            <p:cNvCxnSpPr>
              <a:cxnSpLocks/>
              <a:stCxn id="202" idx="2"/>
              <a:endCxn id="202" idx="6"/>
            </p:cNvCxnSpPr>
            <p:nvPr/>
          </p:nvCxnSpPr>
          <p:spPr>
            <a:xfrm>
              <a:off x="1655947" y="258130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/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DF87FC-D3E0-4006-8039-F5CFA2AB91F5}"/>
              </a:ext>
            </a:extLst>
          </p:cNvPr>
          <p:cNvGrpSpPr/>
          <p:nvPr/>
        </p:nvGrpSpPr>
        <p:grpSpPr>
          <a:xfrm>
            <a:off x="2959560" y="2187872"/>
            <a:ext cx="590843" cy="659064"/>
            <a:chOff x="2927395" y="2285711"/>
            <a:chExt cx="590843" cy="65906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AB11E5D-58FF-4514-BF37-6232FF3F4148}"/>
                </a:ext>
              </a:extLst>
            </p:cNvPr>
            <p:cNvGrpSpPr/>
            <p:nvPr/>
          </p:nvGrpSpPr>
          <p:grpSpPr>
            <a:xfrm>
              <a:off x="2927395" y="2285711"/>
              <a:ext cx="590843" cy="590843"/>
              <a:chOff x="2938805" y="3585457"/>
              <a:chExt cx="590843" cy="590843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2A35C2A-CB9C-4444-9656-BF36430E5B04}"/>
                  </a:ext>
                </a:extLst>
              </p:cNvPr>
              <p:cNvSpPr/>
              <p:nvPr/>
            </p:nvSpPr>
            <p:spPr>
              <a:xfrm>
                <a:off x="2938805" y="3585457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B85535E1-5870-4EB5-B8E2-4197101F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095593" y="3640676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15DFBB-BBDC-4D41-99E5-2D0C9A6F8F68}"/>
                  </a:ext>
                </a:extLst>
              </p:cNvPr>
              <p:cNvCxnSpPr>
                <a:cxnSpLocks/>
                <a:stCxn id="199" idx="2"/>
                <a:endCxn id="199" idx="6"/>
              </p:cNvCxnSpPr>
              <p:nvPr/>
            </p:nvCxnSpPr>
            <p:spPr>
              <a:xfrm>
                <a:off x="2938805" y="3880879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/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/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/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blipFill>
                <a:blip r:embed="rId10"/>
                <a:stretch>
                  <a:fillRect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/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36B25E2-9F72-4E17-A738-B624C8568AA1}"/>
              </a:ext>
            </a:extLst>
          </p:cNvPr>
          <p:cNvGrpSpPr/>
          <p:nvPr/>
        </p:nvGrpSpPr>
        <p:grpSpPr>
          <a:xfrm>
            <a:off x="1653278" y="3586542"/>
            <a:ext cx="593302" cy="658404"/>
            <a:chOff x="1653278" y="3586542"/>
            <a:chExt cx="593302" cy="658404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FDE605F8-E0FF-4DA7-B622-1852E9C22C6E}"/>
              </a:ext>
            </a:extLst>
          </p:cNvPr>
          <p:cNvSpPr/>
          <p:nvPr/>
        </p:nvSpPr>
        <p:spPr>
          <a:xfrm>
            <a:off x="1005048" y="495779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/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blipFill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83153-AE8C-493A-9934-FF8C15AC24D0}"/>
              </a:ext>
            </a:extLst>
          </p:cNvPr>
          <p:cNvGrpSpPr/>
          <p:nvPr/>
        </p:nvGrpSpPr>
        <p:grpSpPr>
          <a:xfrm>
            <a:off x="622079" y="4034733"/>
            <a:ext cx="2646722" cy="230135"/>
            <a:chOff x="659442" y="4056260"/>
            <a:chExt cx="2646722" cy="2301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A4206D-9391-4032-831D-153637548E67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A4206D-9391-4032-831D-15363754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6E6C278-7851-4408-9F7E-5CCEBCE5D6A3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6E6C278-7851-4408-9F7E-5CCEBCE5D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8802098-0FCD-485F-950B-660BEBED994D}"/>
              </a:ext>
            </a:extLst>
          </p:cNvPr>
          <p:cNvGrpSpPr/>
          <p:nvPr/>
        </p:nvGrpSpPr>
        <p:grpSpPr>
          <a:xfrm>
            <a:off x="999262" y="3586542"/>
            <a:ext cx="593302" cy="658404"/>
            <a:chOff x="1653278" y="3586542"/>
            <a:chExt cx="593302" cy="658404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937574-4AC2-4A56-BA15-71C4CFB7DDDF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65D9513-55B7-4971-88D0-2060BEF26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E36D995-7AA2-4997-89BB-BEE86149C499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B390E4B-1C27-4B30-A0D2-0280CEB7D4BC}"/>
              </a:ext>
            </a:extLst>
          </p:cNvPr>
          <p:cNvGrpSpPr/>
          <p:nvPr/>
        </p:nvGrpSpPr>
        <p:grpSpPr>
          <a:xfrm>
            <a:off x="2281702" y="3591725"/>
            <a:ext cx="593302" cy="658404"/>
            <a:chOff x="1653278" y="3586542"/>
            <a:chExt cx="593302" cy="658404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F6658E5-9FA0-480F-AC39-59E217314E8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9280CD7A-6977-4226-A660-94FB8A2F3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1BE6559-15B1-4315-B8BB-BDB4B0E3C694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7566762-24C1-46D7-9A85-9302BB97C76E}"/>
              </a:ext>
            </a:extLst>
          </p:cNvPr>
          <p:cNvGrpSpPr/>
          <p:nvPr/>
        </p:nvGrpSpPr>
        <p:grpSpPr>
          <a:xfrm>
            <a:off x="1011718" y="2195126"/>
            <a:ext cx="593302" cy="658404"/>
            <a:chOff x="1653278" y="3586542"/>
            <a:chExt cx="593302" cy="658404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602DEC-1723-4B47-A31D-4FDB9CBD54C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BAFE6FE-474E-4728-AF8A-2AD5E767B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96537-C594-469F-8F37-8DB9C33218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D04FEF-4AB5-472A-962C-B0D4F1A360D9}"/>
              </a:ext>
            </a:extLst>
          </p:cNvPr>
          <p:cNvGrpSpPr/>
          <p:nvPr/>
        </p:nvGrpSpPr>
        <p:grpSpPr>
          <a:xfrm>
            <a:off x="2294158" y="2200309"/>
            <a:ext cx="593302" cy="658404"/>
            <a:chOff x="1653278" y="3586542"/>
            <a:chExt cx="593302" cy="65840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CBC4B52-86B6-4CA0-916F-A1E451EDCB88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777CF56A-E439-4118-A6C3-DF24C1BE2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D8CE01-D31B-4C84-BCD8-A6E30C098D8D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479CEF-D6A3-4493-8A58-9461440519E5}"/>
              </a:ext>
            </a:extLst>
          </p:cNvPr>
          <p:cNvGrpSpPr/>
          <p:nvPr/>
        </p:nvGrpSpPr>
        <p:grpSpPr>
          <a:xfrm>
            <a:off x="1079606" y="1791504"/>
            <a:ext cx="2441496" cy="380999"/>
            <a:chOff x="1079606" y="1791504"/>
            <a:chExt cx="2441496" cy="38099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4ABC8E1-46E4-45CC-AD1A-F7AF656B6B4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C782B5-0B52-40B0-A88E-62C3B889C6CC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E926941-8F37-49AC-80BD-D1C3590E3687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88932C-9D21-4A90-ADA1-1C96B89FAF77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F1BAA0-9531-4683-90D3-DC42E1321C9F}"/>
              </a:ext>
            </a:extLst>
          </p:cNvPr>
          <p:cNvGrpSpPr/>
          <p:nvPr/>
        </p:nvGrpSpPr>
        <p:grpSpPr>
          <a:xfrm>
            <a:off x="1300470" y="4163047"/>
            <a:ext cx="1952772" cy="794748"/>
            <a:chOff x="1300470" y="4163047"/>
            <a:chExt cx="1952772" cy="794748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6121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837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5326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99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99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5326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DFE1A59-5E54-4557-9FF8-82FA6230E028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81427"/>
              <a:ext cx="4503" cy="7763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92A0E43-C743-402B-8350-2FA293882D57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63047"/>
              <a:ext cx="675369" cy="794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44549ED-1762-4F6C-9A2C-F478B9ED20BF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90617"/>
              <a:ext cx="1291096" cy="7671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C55FC663-8DB9-4205-83AC-4F375C3CB0C8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72237"/>
              <a:ext cx="1952772" cy="78555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513E435-142C-47FA-92B7-AEDE36CC11ED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H="1" flipV="1">
              <a:off x="1314163" y="4163047"/>
              <a:ext cx="634537" cy="7900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4E19B2C-FDEA-4508-9EEB-4C7DC3AD6DBC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H="1" flipV="1">
              <a:off x="1304973" y="4172237"/>
              <a:ext cx="1286047" cy="78232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74BF0B60-C590-47E4-8EB0-894CB8DB11C6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H="1" flipV="1">
              <a:off x="1304973" y="4172237"/>
              <a:ext cx="1928352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734EF392-389D-46E7-A066-396EC060AF5A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72237"/>
              <a:ext cx="642866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D753835-43D4-47E6-89A6-64A501E72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2376" y="4172237"/>
              <a:ext cx="14554" cy="7624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4D49A04-2A04-4E6A-8382-FC1D074CC916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H="1" flipV="1">
              <a:off x="2591567" y="4181427"/>
              <a:ext cx="641758" cy="7716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A55E15A-2358-4C4C-A11B-94467182B75E}"/>
              </a:ext>
            </a:extLst>
          </p:cNvPr>
          <p:cNvGrpSpPr/>
          <p:nvPr/>
        </p:nvGrpSpPr>
        <p:grpSpPr>
          <a:xfrm>
            <a:off x="1291678" y="2784605"/>
            <a:ext cx="1952772" cy="794748"/>
            <a:chOff x="1300470" y="4163047"/>
            <a:chExt cx="1952772" cy="794748"/>
          </a:xfrm>
        </p:grpSpPr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2AD8AC7D-1B94-442F-8E40-EBEF6BF99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6121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CAB18A20-4FDC-4FDF-9AFF-79F0DC327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837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31DF5C71-C71E-4F2E-8D08-B590556A7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5326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DD8EB8B-5AFF-492D-AA59-BFB5DFBF3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99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56BB4A8-4485-4CE8-9698-A1D52D2FE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99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187FDC06-3EB8-4F0A-9A5B-3F13922560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5326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0E2597F1-1C6D-47D7-B245-8BF5610EB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1427"/>
              <a:ext cx="4503" cy="7763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C8A650F6-CC6E-4FEF-BE21-CA428E5EE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3047"/>
              <a:ext cx="675369" cy="794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B9B58661-CB14-424B-B433-3066E2FB9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90617"/>
              <a:ext cx="1291096" cy="7671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5A70521A-6F68-498F-B0B6-2587265EB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2237"/>
              <a:ext cx="1952772" cy="78555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68EC22F6-3336-4D33-A738-EB5365577F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14163" y="4163047"/>
              <a:ext cx="634537" cy="7900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713FFDCE-0DE2-48F1-9FDA-936588882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4973" y="4172237"/>
              <a:ext cx="1286047" cy="78232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0501E9DC-1FB5-4E3F-9BAA-B236478588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4973" y="4172237"/>
              <a:ext cx="1928352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7590BCBB-AEA1-4ED4-BE4E-09E290CF5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237"/>
              <a:ext cx="642866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877E4C25-8979-409B-8354-71A41FE259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2376" y="4172237"/>
              <a:ext cx="14554" cy="7624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48850AAC-5259-4EB4-826C-0FA7EA45F5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1567" y="4181427"/>
              <a:ext cx="641758" cy="7716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837617E-88D7-4DB5-BBC9-532B6AD214C1}"/>
              </a:ext>
            </a:extLst>
          </p:cNvPr>
          <p:cNvGrpSpPr/>
          <p:nvPr/>
        </p:nvGrpSpPr>
        <p:grpSpPr>
          <a:xfrm>
            <a:off x="657463" y="2666383"/>
            <a:ext cx="2646722" cy="230135"/>
            <a:chOff x="659442" y="4056260"/>
            <a:chExt cx="2646722" cy="2301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2011C68-3AB1-4177-92A1-6210B42CF86B}"/>
                    </a:ext>
                  </a:extLst>
                </p:cNvPr>
                <p:cNvSpPr txBox="1"/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2011C68-3AB1-4177-92A1-6210B42CF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4B628D8-A193-46CE-90B4-DF4F3333CEAB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4B628D8-A193-46CE-90B4-DF4F3333C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F92BCD7-E778-4C5E-AD11-260F50B553F8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F92BCD7-E778-4C5E-AD11-260F50B55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C7064C0-6F6F-41B8-97D2-F083793CAF2C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C7064C0-6F6F-41B8-97D2-F083793CA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C431CE-5CA7-4350-A374-B96C19DDB4D2}"/>
              </a:ext>
            </a:extLst>
          </p:cNvPr>
          <p:cNvSpPr txBox="1"/>
          <p:nvPr/>
        </p:nvSpPr>
        <p:spPr>
          <a:xfrm>
            <a:off x="4459996" y="1102794"/>
            <a:ext cx="4445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  <a:p>
            <a:endParaRPr lang="en-US" dirty="0"/>
          </a:p>
          <a:p>
            <a:r>
              <a:rPr lang="en-US" dirty="0"/>
              <a:t>Vocabulary</a:t>
            </a:r>
          </a:p>
          <a:p>
            <a:endParaRPr lang="en-US" dirty="0"/>
          </a:p>
          <a:p>
            <a:r>
              <a:rPr lang="en-US" dirty="0"/>
              <a:t>“h”	[1, 0, 0, 0]</a:t>
            </a:r>
          </a:p>
          <a:p>
            <a:r>
              <a:rPr lang="en-US" dirty="0"/>
              <a:t>“e” 	[0, 1, 0, 0]</a:t>
            </a:r>
          </a:p>
          <a:p>
            <a:r>
              <a:rPr lang="en-US" dirty="0"/>
              <a:t>“l”  	[0, 0, 1, 0]</a:t>
            </a:r>
          </a:p>
          <a:p>
            <a:r>
              <a:rPr lang="en-US" dirty="0"/>
              <a:t>“o” 	[0, 0, 0, 1]</a:t>
            </a:r>
          </a:p>
          <a:p>
            <a:endParaRPr 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F6B3A1A-C783-4C09-B5C6-89536E9EC6A4}"/>
              </a:ext>
            </a:extLst>
          </p:cNvPr>
          <p:cNvSpPr txBox="1"/>
          <p:nvPr/>
        </p:nvSpPr>
        <p:spPr>
          <a:xfrm>
            <a:off x="156061" y="5773919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	 1          0          0          0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0EE9D58-B37C-4380-939F-8A9F6ECE801A}"/>
              </a:ext>
            </a:extLst>
          </p:cNvPr>
          <p:cNvSpPr txBox="1"/>
          <p:nvPr/>
        </p:nvSpPr>
        <p:spPr>
          <a:xfrm>
            <a:off x="193330" y="707455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“e”→ 	 0          1          0          0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DBAF57A-9DE0-4E13-B152-49019D2DDA93}"/>
              </a:ext>
            </a:extLst>
          </p:cNvPr>
          <p:cNvGrpSpPr/>
          <p:nvPr/>
        </p:nvGrpSpPr>
        <p:grpSpPr>
          <a:xfrm>
            <a:off x="1047316" y="354064"/>
            <a:ext cx="2441496" cy="380999"/>
            <a:chOff x="1079606" y="1791504"/>
            <a:chExt cx="2441496" cy="380999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71EB271-ABEE-454A-AA48-53DA7473295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y4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F6441AB-95FD-41D0-971C-9D0696720FAF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y3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6D669CE-9B09-400C-B770-22503F372104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y2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295CE47-7C49-4562-9770-0C694D16F41A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871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Character Prediction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EB6E0F6-477C-4853-9112-CAB18F98EDE9}"/>
              </a:ext>
            </a:extLst>
          </p:cNvPr>
          <p:cNvSpPr/>
          <p:nvPr/>
        </p:nvSpPr>
        <p:spPr>
          <a:xfrm>
            <a:off x="1653278" y="4953053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6BFDAC-7DD3-447B-A2B0-3CD0BEBF0385}"/>
              </a:ext>
            </a:extLst>
          </p:cNvPr>
          <p:cNvSpPr/>
          <p:nvPr/>
        </p:nvSpPr>
        <p:spPr>
          <a:xfrm>
            <a:off x="2298764" y="495456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25CBCA-848B-4D69-B2F3-40D7ADEB69F5}"/>
              </a:ext>
            </a:extLst>
          </p:cNvPr>
          <p:cNvSpPr/>
          <p:nvPr/>
        </p:nvSpPr>
        <p:spPr>
          <a:xfrm>
            <a:off x="2941069" y="4953053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x4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DD52376-DF7E-4645-855B-A665B4368235}"/>
              </a:ext>
            </a:extLst>
          </p:cNvPr>
          <p:cNvGrpSpPr/>
          <p:nvPr/>
        </p:nvGrpSpPr>
        <p:grpSpPr>
          <a:xfrm>
            <a:off x="2934239" y="3588625"/>
            <a:ext cx="624132" cy="658350"/>
            <a:chOff x="2936974" y="3585374"/>
            <a:chExt cx="624132" cy="658350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2620233-15EA-4B1B-B241-CFAE6D7DCB88}"/>
                </a:ext>
              </a:extLst>
            </p:cNvPr>
            <p:cNvSpPr/>
            <p:nvPr/>
          </p:nvSpPr>
          <p:spPr>
            <a:xfrm>
              <a:off x="2936974" y="3585374"/>
              <a:ext cx="62413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6343059B-C16B-4D45-83C6-8197EA431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3101185" y="3639879"/>
              <a:ext cx="262506" cy="170532"/>
            </a:xfrm>
            <a:prstGeom prst="rect">
              <a:avLst/>
            </a:prstGeom>
          </p:spPr>
        </p:pic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48895C5-36F3-4441-95FF-FC2EB4524C24}"/>
                </a:ext>
              </a:extLst>
            </p:cNvPr>
            <p:cNvCxnSpPr>
              <a:cxnSpLocks/>
              <a:stCxn id="206" idx="2"/>
              <a:endCxn id="206" idx="6"/>
            </p:cNvCxnSpPr>
            <p:nvPr/>
          </p:nvCxnSpPr>
          <p:spPr>
            <a:xfrm>
              <a:off x="2936974" y="3880796"/>
              <a:ext cx="6241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F311916-0BB6-4FF4-840E-2AC18A0D2CA6}"/>
                    </a:ext>
                  </a:extLst>
                </p:cNvPr>
                <p:cNvSpPr txBox="1"/>
                <p:nvPr/>
              </p:nvSpPr>
              <p:spPr>
                <a:xfrm>
                  <a:off x="3086010" y="3853168"/>
                  <a:ext cx="260935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F311916-0BB6-4FF4-840E-2AC18A0D2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010" y="3853168"/>
                  <a:ext cx="260935" cy="390556"/>
                </a:xfrm>
                <a:prstGeom prst="rect">
                  <a:avLst/>
                </a:prstGeom>
                <a:blipFill>
                  <a:blip r:embed="rId6"/>
                  <a:stretch>
                    <a:fillRect l="-116279" t="-104688" r="-113953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6" name="Oval 175">
            <a:extLst>
              <a:ext uri="{FF2B5EF4-FFF2-40B4-BE49-F238E27FC236}">
                <a16:creationId xmlns:a16="http://schemas.microsoft.com/office/drawing/2014/main" id="{7944C8C9-7B15-4FFC-B997-BBA22885EE50}"/>
              </a:ext>
            </a:extLst>
          </p:cNvPr>
          <p:cNvSpPr/>
          <p:nvPr/>
        </p:nvSpPr>
        <p:spPr>
          <a:xfrm>
            <a:off x="1655948" y="358503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94638AE6-8F32-469A-B36B-35C9D952FE0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1811401" y="3640794"/>
            <a:ext cx="248505" cy="170532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1E9F97E-D77F-419E-B892-A72C9133E53C}"/>
              </a:ext>
            </a:extLst>
          </p:cNvPr>
          <p:cNvCxnSpPr>
            <a:cxnSpLocks/>
            <a:stCxn id="176" idx="2"/>
            <a:endCxn id="176" idx="6"/>
          </p:cNvCxnSpPr>
          <p:nvPr/>
        </p:nvCxnSpPr>
        <p:spPr>
          <a:xfrm>
            <a:off x="1655948" y="3880457"/>
            <a:ext cx="590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EB105F0-8D38-4EA8-B586-79956A26F547}"/>
              </a:ext>
            </a:extLst>
          </p:cNvPr>
          <p:cNvGrpSpPr/>
          <p:nvPr/>
        </p:nvGrpSpPr>
        <p:grpSpPr>
          <a:xfrm>
            <a:off x="1655947" y="2188039"/>
            <a:ext cx="590843" cy="659604"/>
            <a:chOff x="1655947" y="2285878"/>
            <a:chExt cx="590843" cy="659604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41BCEA7-06BF-4180-8AA2-2BEAC4EC1E3F}"/>
                </a:ext>
              </a:extLst>
            </p:cNvPr>
            <p:cNvSpPr/>
            <p:nvPr/>
          </p:nvSpPr>
          <p:spPr>
            <a:xfrm>
              <a:off x="1655947" y="228587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BE12A8A-A794-43EC-9D33-B034D917C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2341637"/>
              <a:ext cx="248505" cy="170532"/>
            </a:xfrm>
            <a:prstGeom prst="rect">
              <a:avLst/>
            </a:prstGeom>
          </p:spPr>
        </p:pic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08E560B-5593-4366-A471-572CD7D3B285}"/>
                </a:ext>
              </a:extLst>
            </p:cNvPr>
            <p:cNvCxnSpPr>
              <a:cxnSpLocks/>
              <a:stCxn id="202" idx="2"/>
              <a:endCxn id="202" idx="6"/>
            </p:cNvCxnSpPr>
            <p:nvPr/>
          </p:nvCxnSpPr>
          <p:spPr>
            <a:xfrm>
              <a:off x="1655947" y="258130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/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DF87FC-D3E0-4006-8039-F5CFA2AB91F5}"/>
              </a:ext>
            </a:extLst>
          </p:cNvPr>
          <p:cNvGrpSpPr/>
          <p:nvPr/>
        </p:nvGrpSpPr>
        <p:grpSpPr>
          <a:xfrm>
            <a:off x="2959560" y="2187872"/>
            <a:ext cx="590843" cy="659064"/>
            <a:chOff x="2927395" y="2285711"/>
            <a:chExt cx="590843" cy="65906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AB11E5D-58FF-4514-BF37-6232FF3F4148}"/>
                </a:ext>
              </a:extLst>
            </p:cNvPr>
            <p:cNvGrpSpPr/>
            <p:nvPr/>
          </p:nvGrpSpPr>
          <p:grpSpPr>
            <a:xfrm>
              <a:off x="2927395" y="2285711"/>
              <a:ext cx="590843" cy="590843"/>
              <a:chOff x="2938805" y="3585457"/>
              <a:chExt cx="590843" cy="590843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2A35C2A-CB9C-4444-9656-BF36430E5B04}"/>
                  </a:ext>
                </a:extLst>
              </p:cNvPr>
              <p:cNvSpPr/>
              <p:nvPr/>
            </p:nvSpPr>
            <p:spPr>
              <a:xfrm>
                <a:off x="2938805" y="3585457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B85535E1-5870-4EB5-B8E2-4197101F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095593" y="3640676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15DFBB-BBDC-4D41-99E5-2D0C9A6F8F68}"/>
                  </a:ext>
                </a:extLst>
              </p:cNvPr>
              <p:cNvCxnSpPr>
                <a:cxnSpLocks/>
                <a:stCxn id="199" idx="2"/>
                <a:endCxn id="199" idx="6"/>
              </p:cNvCxnSpPr>
              <p:nvPr/>
            </p:nvCxnSpPr>
            <p:spPr>
              <a:xfrm>
                <a:off x="2938805" y="3880879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/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/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/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blipFill>
                <a:blip r:embed="rId10"/>
                <a:stretch>
                  <a:fillRect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/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36B25E2-9F72-4E17-A738-B624C8568AA1}"/>
              </a:ext>
            </a:extLst>
          </p:cNvPr>
          <p:cNvGrpSpPr/>
          <p:nvPr/>
        </p:nvGrpSpPr>
        <p:grpSpPr>
          <a:xfrm>
            <a:off x="1653278" y="3586542"/>
            <a:ext cx="593302" cy="658404"/>
            <a:chOff x="1653278" y="3586542"/>
            <a:chExt cx="593302" cy="658404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FDE605F8-E0FF-4DA7-B622-1852E9C22C6E}"/>
              </a:ext>
            </a:extLst>
          </p:cNvPr>
          <p:cNvSpPr/>
          <p:nvPr/>
        </p:nvSpPr>
        <p:spPr>
          <a:xfrm>
            <a:off x="1005048" y="495779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/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blipFill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83153-AE8C-493A-9934-FF8C15AC24D0}"/>
              </a:ext>
            </a:extLst>
          </p:cNvPr>
          <p:cNvGrpSpPr/>
          <p:nvPr/>
        </p:nvGrpSpPr>
        <p:grpSpPr>
          <a:xfrm>
            <a:off x="622079" y="4034733"/>
            <a:ext cx="2646722" cy="230135"/>
            <a:chOff x="659442" y="4056260"/>
            <a:chExt cx="2646722" cy="2301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A4206D-9391-4032-831D-153637548E67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A4206D-9391-4032-831D-15363754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6E6C278-7851-4408-9F7E-5CCEBCE5D6A3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6E6C278-7851-4408-9F7E-5CCEBCE5D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8802098-0FCD-485F-950B-660BEBED994D}"/>
              </a:ext>
            </a:extLst>
          </p:cNvPr>
          <p:cNvGrpSpPr/>
          <p:nvPr/>
        </p:nvGrpSpPr>
        <p:grpSpPr>
          <a:xfrm>
            <a:off x="999262" y="3586542"/>
            <a:ext cx="593302" cy="658404"/>
            <a:chOff x="1653278" y="3586542"/>
            <a:chExt cx="593302" cy="658404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937574-4AC2-4A56-BA15-71C4CFB7DDDF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65D9513-55B7-4971-88D0-2060BEF26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E36D995-7AA2-4997-89BB-BEE86149C499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B390E4B-1C27-4B30-A0D2-0280CEB7D4BC}"/>
              </a:ext>
            </a:extLst>
          </p:cNvPr>
          <p:cNvGrpSpPr/>
          <p:nvPr/>
        </p:nvGrpSpPr>
        <p:grpSpPr>
          <a:xfrm>
            <a:off x="2281702" y="3591725"/>
            <a:ext cx="593302" cy="658404"/>
            <a:chOff x="1653278" y="3586542"/>
            <a:chExt cx="593302" cy="658404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F6658E5-9FA0-480F-AC39-59E217314E8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9280CD7A-6977-4226-A660-94FB8A2F3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1BE6559-15B1-4315-B8BB-BDB4B0E3C694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7566762-24C1-46D7-9A85-9302BB97C76E}"/>
              </a:ext>
            </a:extLst>
          </p:cNvPr>
          <p:cNvGrpSpPr/>
          <p:nvPr/>
        </p:nvGrpSpPr>
        <p:grpSpPr>
          <a:xfrm>
            <a:off x="1011718" y="2195126"/>
            <a:ext cx="593302" cy="658404"/>
            <a:chOff x="1653278" y="3586542"/>
            <a:chExt cx="593302" cy="658404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602DEC-1723-4B47-A31D-4FDB9CBD54C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BAFE6FE-474E-4728-AF8A-2AD5E767B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96537-C594-469F-8F37-8DB9C33218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D04FEF-4AB5-472A-962C-B0D4F1A360D9}"/>
              </a:ext>
            </a:extLst>
          </p:cNvPr>
          <p:cNvGrpSpPr/>
          <p:nvPr/>
        </p:nvGrpSpPr>
        <p:grpSpPr>
          <a:xfrm>
            <a:off x="2294158" y="2200309"/>
            <a:ext cx="593302" cy="658404"/>
            <a:chOff x="1653278" y="3586542"/>
            <a:chExt cx="593302" cy="65840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CBC4B52-86B6-4CA0-916F-A1E451EDCB88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777CF56A-E439-4118-A6C3-DF24C1BE2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D8CE01-D31B-4C84-BCD8-A6E30C098D8D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479CEF-D6A3-4493-8A58-9461440519E5}"/>
              </a:ext>
            </a:extLst>
          </p:cNvPr>
          <p:cNvGrpSpPr/>
          <p:nvPr/>
        </p:nvGrpSpPr>
        <p:grpSpPr>
          <a:xfrm>
            <a:off x="1079606" y="1791504"/>
            <a:ext cx="2441496" cy="380999"/>
            <a:chOff x="1079606" y="1791504"/>
            <a:chExt cx="2441496" cy="38099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4ABC8E1-46E4-45CC-AD1A-F7AF656B6B4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C782B5-0B52-40B0-A88E-62C3B889C6CC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E926941-8F37-49AC-80BD-D1C3590E3687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88932C-9D21-4A90-ADA1-1C96B89FAF77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F1BAA0-9531-4683-90D3-DC42E1321C9F}"/>
              </a:ext>
            </a:extLst>
          </p:cNvPr>
          <p:cNvGrpSpPr/>
          <p:nvPr/>
        </p:nvGrpSpPr>
        <p:grpSpPr>
          <a:xfrm>
            <a:off x="1300470" y="4163047"/>
            <a:ext cx="1952772" cy="794748"/>
            <a:chOff x="1300470" y="4163047"/>
            <a:chExt cx="1952772" cy="794748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6121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837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5326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99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99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5326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DFE1A59-5E54-4557-9FF8-82FA6230E028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81427"/>
              <a:ext cx="4503" cy="7763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92A0E43-C743-402B-8350-2FA293882D57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63047"/>
              <a:ext cx="675369" cy="794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44549ED-1762-4F6C-9A2C-F478B9ED20BF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90617"/>
              <a:ext cx="1291096" cy="7671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C55FC663-8DB9-4205-83AC-4F375C3CB0C8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72237"/>
              <a:ext cx="1952772" cy="78555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513E435-142C-47FA-92B7-AEDE36CC11ED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H="1" flipV="1">
              <a:off x="1314163" y="4163047"/>
              <a:ext cx="634537" cy="7900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4E19B2C-FDEA-4508-9EEB-4C7DC3AD6DBC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H="1" flipV="1">
              <a:off x="1304973" y="4172237"/>
              <a:ext cx="1286047" cy="78232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74BF0B60-C590-47E4-8EB0-894CB8DB11C6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H="1" flipV="1">
              <a:off x="1304973" y="4172237"/>
              <a:ext cx="1928352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734EF392-389D-46E7-A066-396EC060AF5A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72237"/>
              <a:ext cx="642866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D753835-43D4-47E6-89A6-64A501E72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2376" y="4172237"/>
              <a:ext cx="14554" cy="7624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4D49A04-2A04-4E6A-8382-FC1D074CC916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H="1" flipV="1">
              <a:off x="2591567" y="4181427"/>
              <a:ext cx="641758" cy="7716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A55E15A-2358-4C4C-A11B-94467182B75E}"/>
              </a:ext>
            </a:extLst>
          </p:cNvPr>
          <p:cNvGrpSpPr/>
          <p:nvPr/>
        </p:nvGrpSpPr>
        <p:grpSpPr>
          <a:xfrm>
            <a:off x="1291678" y="2784605"/>
            <a:ext cx="1952772" cy="794748"/>
            <a:chOff x="1300470" y="4163047"/>
            <a:chExt cx="1952772" cy="794748"/>
          </a:xfrm>
        </p:grpSpPr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2AD8AC7D-1B94-442F-8E40-EBEF6BF99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6121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CAB18A20-4FDC-4FDF-9AFF-79F0DC327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837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31DF5C71-C71E-4F2E-8D08-B590556A7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5326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DD8EB8B-5AFF-492D-AA59-BFB5DFBF3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99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56BB4A8-4485-4CE8-9698-A1D52D2FE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99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187FDC06-3EB8-4F0A-9A5B-3F13922560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5326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0E2597F1-1C6D-47D7-B245-8BF5610EB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1427"/>
              <a:ext cx="4503" cy="7763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C8A650F6-CC6E-4FEF-BE21-CA428E5EE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3047"/>
              <a:ext cx="675369" cy="794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B9B58661-CB14-424B-B433-3066E2FB9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90617"/>
              <a:ext cx="1291096" cy="7671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5A70521A-6F68-498F-B0B6-2587265EB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2237"/>
              <a:ext cx="1952772" cy="78555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68EC22F6-3336-4D33-A738-EB5365577F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14163" y="4163047"/>
              <a:ext cx="634537" cy="7900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713FFDCE-0DE2-48F1-9FDA-936588882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4973" y="4172237"/>
              <a:ext cx="1286047" cy="78232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0501E9DC-1FB5-4E3F-9BAA-B236478588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4973" y="4172237"/>
              <a:ext cx="1928352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7590BCBB-AEA1-4ED4-BE4E-09E290CF5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237"/>
              <a:ext cx="642866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877E4C25-8979-409B-8354-71A41FE259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2376" y="4172237"/>
              <a:ext cx="14554" cy="7624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48850AAC-5259-4EB4-826C-0FA7EA45F5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1567" y="4181427"/>
              <a:ext cx="641758" cy="7716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837617E-88D7-4DB5-BBC9-532B6AD214C1}"/>
              </a:ext>
            </a:extLst>
          </p:cNvPr>
          <p:cNvGrpSpPr/>
          <p:nvPr/>
        </p:nvGrpSpPr>
        <p:grpSpPr>
          <a:xfrm>
            <a:off x="657463" y="2666383"/>
            <a:ext cx="2646722" cy="230135"/>
            <a:chOff x="659442" y="4056260"/>
            <a:chExt cx="2646722" cy="2301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2011C68-3AB1-4177-92A1-6210B42CF86B}"/>
                    </a:ext>
                  </a:extLst>
                </p:cNvPr>
                <p:cNvSpPr txBox="1"/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2011C68-3AB1-4177-92A1-6210B42CF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4B628D8-A193-46CE-90B4-DF4F3333CEAB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4B628D8-A193-46CE-90B4-DF4F3333C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F92BCD7-E778-4C5E-AD11-260F50B553F8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F92BCD7-E778-4C5E-AD11-260F50B55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C7064C0-6F6F-41B8-97D2-F083793CAF2C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C7064C0-6F6F-41B8-97D2-F083793CA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C431CE-5CA7-4350-A374-B96C19DDB4D2}"/>
              </a:ext>
            </a:extLst>
          </p:cNvPr>
          <p:cNvSpPr txBox="1"/>
          <p:nvPr/>
        </p:nvSpPr>
        <p:spPr>
          <a:xfrm>
            <a:off x="4459996" y="1102794"/>
            <a:ext cx="4445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  <a:p>
            <a:endParaRPr lang="en-US" dirty="0"/>
          </a:p>
          <a:p>
            <a:r>
              <a:rPr lang="en-US" dirty="0"/>
              <a:t>Vocabulary</a:t>
            </a:r>
          </a:p>
          <a:p>
            <a:endParaRPr lang="en-US" dirty="0"/>
          </a:p>
          <a:p>
            <a:r>
              <a:rPr lang="en-US" dirty="0"/>
              <a:t>“h”	[1, 0, 0, 0]</a:t>
            </a:r>
          </a:p>
          <a:p>
            <a:r>
              <a:rPr lang="en-US" dirty="0"/>
              <a:t>“e” 	[0, 1, 0, 0]</a:t>
            </a:r>
          </a:p>
          <a:p>
            <a:r>
              <a:rPr lang="en-US" dirty="0"/>
              <a:t>“l”  	[0, 0, 1, 0]</a:t>
            </a:r>
          </a:p>
          <a:p>
            <a:r>
              <a:rPr lang="en-US" dirty="0"/>
              <a:t>“o” 	[0, 0, 0, 1]</a:t>
            </a:r>
          </a:p>
          <a:p>
            <a:endParaRPr 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F6B3A1A-C783-4C09-B5C6-89536E9EC6A4}"/>
              </a:ext>
            </a:extLst>
          </p:cNvPr>
          <p:cNvSpPr txBox="1"/>
          <p:nvPr/>
        </p:nvSpPr>
        <p:spPr>
          <a:xfrm>
            <a:off x="156061" y="5773919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	 1          0          0          0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0EE9D58-B37C-4380-939F-8A9F6ECE801A}"/>
              </a:ext>
            </a:extLst>
          </p:cNvPr>
          <p:cNvSpPr txBox="1"/>
          <p:nvPr/>
        </p:nvSpPr>
        <p:spPr>
          <a:xfrm>
            <a:off x="193330" y="707455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“e”→ 	 0          1          0          0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DBAF57A-9DE0-4E13-B152-49019D2DDA93}"/>
              </a:ext>
            </a:extLst>
          </p:cNvPr>
          <p:cNvGrpSpPr/>
          <p:nvPr/>
        </p:nvGrpSpPr>
        <p:grpSpPr>
          <a:xfrm>
            <a:off x="1047316" y="354064"/>
            <a:ext cx="2441496" cy="380999"/>
            <a:chOff x="1079606" y="1791504"/>
            <a:chExt cx="2441496" cy="380999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71EB271-ABEE-454A-AA48-53DA7473295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y4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F6441AB-95FD-41D0-971C-9D0696720FAF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y3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6D669CE-9B09-400C-B770-22503F372104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y2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295CE47-7C49-4562-9770-0C694D16F41A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y1</a:t>
              </a: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CE78CD07-8346-4813-9D2F-5B199D9048E1}"/>
              </a:ext>
            </a:extLst>
          </p:cNvPr>
          <p:cNvSpPr txBox="1"/>
          <p:nvPr/>
        </p:nvSpPr>
        <p:spPr>
          <a:xfrm>
            <a:off x="4459995" y="3920507"/>
            <a:ext cx="1508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“e”</a:t>
            </a:r>
          </a:p>
          <a:p>
            <a:endParaRPr lang="en-US" dirty="0"/>
          </a:p>
          <a:p>
            <a:r>
              <a:rPr lang="en-US" dirty="0"/>
              <a:t>“e”→ “l”	</a:t>
            </a:r>
          </a:p>
          <a:p>
            <a:endParaRPr lang="en-US" dirty="0"/>
          </a:p>
          <a:p>
            <a:r>
              <a:rPr lang="en-US" dirty="0"/>
              <a:t>“l” → “l”</a:t>
            </a:r>
          </a:p>
          <a:p>
            <a:r>
              <a:rPr lang="en-US" dirty="0"/>
              <a:t>“l” → “o”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EEDED4-A6ED-484C-A30A-CBB2D79BAFA9}"/>
              </a:ext>
            </a:extLst>
          </p:cNvPr>
          <p:cNvSpPr txBox="1"/>
          <p:nvPr/>
        </p:nvSpPr>
        <p:spPr>
          <a:xfrm>
            <a:off x="5307196" y="4957498"/>
            <a:ext cx="335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6EE9E3F-545C-47C8-A27E-278FCC22C7F9}"/>
              </a:ext>
            </a:extLst>
          </p:cNvPr>
          <p:cNvSpPr txBox="1"/>
          <p:nvPr/>
        </p:nvSpPr>
        <p:spPr>
          <a:xfrm>
            <a:off x="7750780" y="3925867"/>
            <a:ext cx="3208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hel</a:t>
            </a:r>
            <a:r>
              <a:rPr lang="en-US" dirty="0"/>
              <a:t>”→ “p”</a:t>
            </a:r>
          </a:p>
          <a:p>
            <a:endParaRPr lang="en-US" dirty="0"/>
          </a:p>
          <a:p>
            <a:r>
              <a:rPr lang="en-US" dirty="0"/>
              <a:t>“hell”→ “o”	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heliu</a:t>
            </a:r>
            <a:r>
              <a:rPr lang="en-US" dirty="0"/>
              <a:t>” → “m”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036430-6C41-43DC-ABED-743D5A5BFE62}"/>
              </a:ext>
            </a:extLst>
          </p:cNvPr>
          <p:cNvSpPr txBox="1"/>
          <p:nvPr/>
        </p:nvSpPr>
        <p:spPr>
          <a:xfrm>
            <a:off x="4102873" y="5753037"/>
            <a:ext cx="239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Ambiguous Targets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4D200FB-4AC8-4B23-B3F0-996681AEF9C2}"/>
              </a:ext>
            </a:extLst>
          </p:cNvPr>
          <p:cNvSpPr txBox="1"/>
          <p:nvPr/>
        </p:nvSpPr>
        <p:spPr>
          <a:xfrm>
            <a:off x="7227882" y="5753037"/>
            <a:ext cx="3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Width Input/Output</a:t>
            </a:r>
          </a:p>
        </p:txBody>
      </p:sp>
    </p:spTree>
    <p:extLst>
      <p:ext uri="{BB962C8B-B14F-4D97-AF65-F5344CB8AC3E}">
        <p14:creationId xmlns:p14="http://schemas.microsoft.com/office/powerpoint/2010/main" val="1334923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Character Prediction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EB6E0F6-477C-4853-9112-CAB18F98EDE9}"/>
              </a:ext>
            </a:extLst>
          </p:cNvPr>
          <p:cNvSpPr/>
          <p:nvPr/>
        </p:nvSpPr>
        <p:spPr>
          <a:xfrm>
            <a:off x="1653278" y="4953053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6BFDAC-7DD3-447B-A2B0-3CD0BEBF0385}"/>
              </a:ext>
            </a:extLst>
          </p:cNvPr>
          <p:cNvSpPr/>
          <p:nvPr/>
        </p:nvSpPr>
        <p:spPr>
          <a:xfrm>
            <a:off x="2298764" y="495456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25CBCA-848B-4D69-B2F3-40D7ADEB69F5}"/>
              </a:ext>
            </a:extLst>
          </p:cNvPr>
          <p:cNvSpPr/>
          <p:nvPr/>
        </p:nvSpPr>
        <p:spPr>
          <a:xfrm>
            <a:off x="2941069" y="4953053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x4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DD52376-DF7E-4645-855B-A665B4368235}"/>
              </a:ext>
            </a:extLst>
          </p:cNvPr>
          <p:cNvGrpSpPr/>
          <p:nvPr/>
        </p:nvGrpSpPr>
        <p:grpSpPr>
          <a:xfrm>
            <a:off x="2934239" y="3588625"/>
            <a:ext cx="624132" cy="658350"/>
            <a:chOff x="2936974" y="3585374"/>
            <a:chExt cx="624132" cy="658350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2620233-15EA-4B1B-B241-CFAE6D7DCB88}"/>
                </a:ext>
              </a:extLst>
            </p:cNvPr>
            <p:cNvSpPr/>
            <p:nvPr/>
          </p:nvSpPr>
          <p:spPr>
            <a:xfrm>
              <a:off x="2936974" y="3585374"/>
              <a:ext cx="62413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6343059B-C16B-4D45-83C6-8197EA431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3101185" y="3639879"/>
              <a:ext cx="262506" cy="170532"/>
            </a:xfrm>
            <a:prstGeom prst="rect">
              <a:avLst/>
            </a:prstGeom>
          </p:spPr>
        </p:pic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48895C5-36F3-4441-95FF-FC2EB4524C24}"/>
                </a:ext>
              </a:extLst>
            </p:cNvPr>
            <p:cNvCxnSpPr>
              <a:cxnSpLocks/>
              <a:stCxn id="206" idx="2"/>
              <a:endCxn id="206" idx="6"/>
            </p:cNvCxnSpPr>
            <p:nvPr/>
          </p:nvCxnSpPr>
          <p:spPr>
            <a:xfrm>
              <a:off x="2936974" y="3880796"/>
              <a:ext cx="6241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F311916-0BB6-4FF4-840E-2AC18A0D2CA6}"/>
                    </a:ext>
                  </a:extLst>
                </p:cNvPr>
                <p:cNvSpPr txBox="1"/>
                <p:nvPr/>
              </p:nvSpPr>
              <p:spPr>
                <a:xfrm>
                  <a:off x="3086010" y="3853168"/>
                  <a:ext cx="260935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F311916-0BB6-4FF4-840E-2AC18A0D2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010" y="3853168"/>
                  <a:ext cx="260935" cy="390556"/>
                </a:xfrm>
                <a:prstGeom prst="rect">
                  <a:avLst/>
                </a:prstGeom>
                <a:blipFill>
                  <a:blip r:embed="rId6"/>
                  <a:stretch>
                    <a:fillRect l="-116279" t="-104688" r="-113953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6" name="Oval 175">
            <a:extLst>
              <a:ext uri="{FF2B5EF4-FFF2-40B4-BE49-F238E27FC236}">
                <a16:creationId xmlns:a16="http://schemas.microsoft.com/office/drawing/2014/main" id="{7944C8C9-7B15-4FFC-B997-BBA22885EE50}"/>
              </a:ext>
            </a:extLst>
          </p:cNvPr>
          <p:cNvSpPr/>
          <p:nvPr/>
        </p:nvSpPr>
        <p:spPr>
          <a:xfrm>
            <a:off x="1655948" y="358503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94638AE6-8F32-469A-B36B-35C9D952FE0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1811401" y="3640794"/>
            <a:ext cx="248505" cy="170532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1E9F97E-D77F-419E-B892-A72C9133E53C}"/>
              </a:ext>
            </a:extLst>
          </p:cNvPr>
          <p:cNvCxnSpPr>
            <a:cxnSpLocks/>
            <a:stCxn id="176" idx="2"/>
            <a:endCxn id="176" idx="6"/>
          </p:cNvCxnSpPr>
          <p:nvPr/>
        </p:nvCxnSpPr>
        <p:spPr>
          <a:xfrm>
            <a:off x="1655948" y="3880457"/>
            <a:ext cx="590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EB105F0-8D38-4EA8-B586-79956A26F547}"/>
              </a:ext>
            </a:extLst>
          </p:cNvPr>
          <p:cNvGrpSpPr/>
          <p:nvPr/>
        </p:nvGrpSpPr>
        <p:grpSpPr>
          <a:xfrm>
            <a:off x="1655947" y="2188039"/>
            <a:ext cx="590843" cy="659604"/>
            <a:chOff x="1655947" y="2285878"/>
            <a:chExt cx="590843" cy="659604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41BCEA7-06BF-4180-8AA2-2BEAC4EC1E3F}"/>
                </a:ext>
              </a:extLst>
            </p:cNvPr>
            <p:cNvSpPr/>
            <p:nvPr/>
          </p:nvSpPr>
          <p:spPr>
            <a:xfrm>
              <a:off x="1655947" y="228587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BE12A8A-A794-43EC-9D33-B034D917C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2341637"/>
              <a:ext cx="248505" cy="170532"/>
            </a:xfrm>
            <a:prstGeom prst="rect">
              <a:avLst/>
            </a:prstGeom>
          </p:spPr>
        </p:pic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08E560B-5593-4366-A471-572CD7D3B285}"/>
                </a:ext>
              </a:extLst>
            </p:cNvPr>
            <p:cNvCxnSpPr>
              <a:cxnSpLocks/>
              <a:stCxn id="202" idx="2"/>
              <a:endCxn id="202" idx="6"/>
            </p:cNvCxnSpPr>
            <p:nvPr/>
          </p:nvCxnSpPr>
          <p:spPr>
            <a:xfrm>
              <a:off x="1655947" y="258130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/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DF87FC-D3E0-4006-8039-F5CFA2AB91F5}"/>
              </a:ext>
            </a:extLst>
          </p:cNvPr>
          <p:cNvGrpSpPr/>
          <p:nvPr/>
        </p:nvGrpSpPr>
        <p:grpSpPr>
          <a:xfrm>
            <a:off x="2959560" y="2187872"/>
            <a:ext cx="590843" cy="659064"/>
            <a:chOff x="2927395" y="2285711"/>
            <a:chExt cx="590843" cy="65906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AB11E5D-58FF-4514-BF37-6232FF3F4148}"/>
                </a:ext>
              </a:extLst>
            </p:cNvPr>
            <p:cNvGrpSpPr/>
            <p:nvPr/>
          </p:nvGrpSpPr>
          <p:grpSpPr>
            <a:xfrm>
              <a:off x="2927395" y="2285711"/>
              <a:ext cx="590843" cy="590843"/>
              <a:chOff x="2938805" y="3585457"/>
              <a:chExt cx="590843" cy="590843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2A35C2A-CB9C-4444-9656-BF36430E5B04}"/>
                  </a:ext>
                </a:extLst>
              </p:cNvPr>
              <p:cNvSpPr/>
              <p:nvPr/>
            </p:nvSpPr>
            <p:spPr>
              <a:xfrm>
                <a:off x="2938805" y="3585457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B85535E1-5870-4EB5-B8E2-4197101F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095593" y="3640676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15DFBB-BBDC-4D41-99E5-2D0C9A6F8F68}"/>
                  </a:ext>
                </a:extLst>
              </p:cNvPr>
              <p:cNvCxnSpPr>
                <a:cxnSpLocks/>
                <a:stCxn id="199" idx="2"/>
                <a:endCxn id="199" idx="6"/>
              </p:cNvCxnSpPr>
              <p:nvPr/>
            </p:nvCxnSpPr>
            <p:spPr>
              <a:xfrm>
                <a:off x="2938805" y="3880879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/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/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/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blipFill>
                <a:blip r:embed="rId10"/>
                <a:stretch>
                  <a:fillRect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/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36B25E2-9F72-4E17-A738-B624C8568AA1}"/>
              </a:ext>
            </a:extLst>
          </p:cNvPr>
          <p:cNvGrpSpPr/>
          <p:nvPr/>
        </p:nvGrpSpPr>
        <p:grpSpPr>
          <a:xfrm>
            <a:off x="1653278" y="3586542"/>
            <a:ext cx="593302" cy="658404"/>
            <a:chOff x="1653278" y="3586542"/>
            <a:chExt cx="593302" cy="658404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FDE605F8-E0FF-4DA7-B622-1852E9C22C6E}"/>
              </a:ext>
            </a:extLst>
          </p:cNvPr>
          <p:cNvSpPr/>
          <p:nvPr/>
        </p:nvSpPr>
        <p:spPr>
          <a:xfrm>
            <a:off x="1005048" y="495779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/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blipFill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83153-AE8C-493A-9934-FF8C15AC24D0}"/>
              </a:ext>
            </a:extLst>
          </p:cNvPr>
          <p:cNvGrpSpPr/>
          <p:nvPr/>
        </p:nvGrpSpPr>
        <p:grpSpPr>
          <a:xfrm>
            <a:off x="622079" y="4034733"/>
            <a:ext cx="2646722" cy="230135"/>
            <a:chOff x="659442" y="4056260"/>
            <a:chExt cx="2646722" cy="2301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A4206D-9391-4032-831D-153637548E67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A4206D-9391-4032-831D-15363754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6E6C278-7851-4408-9F7E-5CCEBCE5D6A3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6E6C278-7851-4408-9F7E-5CCEBCE5D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8802098-0FCD-485F-950B-660BEBED994D}"/>
              </a:ext>
            </a:extLst>
          </p:cNvPr>
          <p:cNvGrpSpPr/>
          <p:nvPr/>
        </p:nvGrpSpPr>
        <p:grpSpPr>
          <a:xfrm>
            <a:off x="999262" y="3586542"/>
            <a:ext cx="593302" cy="658404"/>
            <a:chOff x="1653278" y="3586542"/>
            <a:chExt cx="593302" cy="658404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937574-4AC2-4A56-BA15-71C4CFB7DDDF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65D9513-55B7-4971-88D0-2060BEF26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E36D995-7AA2-4997-89BB-BEE86149C499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B390E4B-1C27-4B30-A0D2-0280CEB7D4BC}"/>
              </a:ext>
            </a:extLst>
          </p:cNvPr>
          <p:cNvGrpSpPr/>
          <p:nvPr/>
        </p:nvGrpSpPr>
        <p:grpSpPr>
          <a:xfrm>
            <a:off x="2281702" y="3591725"/>
            <a:ext cx="593302" cy="658404"/>
            <a:chOff x="1653278" y="3586542"/>
            <a:chExt cx="593302" cy="658404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F6658E5-9FA0-480F-AC39-59E217314E8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9280CD7A-6977-4226-A660-94FB8A2F3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1BE6559-15B1-4315-B8BB-BDB4B0E3C694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7566762-24C1-46D7-9A85-9302BB97C76E}"/>
              </a:ext>
            </a:extLst>
          </p:cNvPr>
          <p:cNvGrpSpPr/>
          <p:nvPr/>
        </p:nvGrpSpPr>
        <p:grpSpPr>
          <a:xfrm>
            <a:off x="1011718" y="2195126"/>
            <a:ext cx="593302" cy="658404"/>
            <a:chOff x="1653278" y="3586542"/>
            <a:chExt cx="593302" cy="658404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602DEC-1723-4B47-A31D-4FDB9CBD54C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BAFE6FE-474E-4728-AF8A-2AD5E767B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96537-C594-469F-8F37-8DB9C33218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D04FEF-4AB5-472A-962C-B0D4F1A360D9}"/>
              </a:ext>
            </a:extLst>
          </p:cNvPr>
          <p:cNvGrpSpPr/>
          <p:nvPr/>
        </p:nvGrpSpPr>
        <p:grpSpPr>
          <a:xfrm>
            <a:off x="2294158" y="2200309"/>
            <a:ext cx="593302" cy="658404"/>
            <a:chOff x="1653278" y="3586542"/>
            <a:chExt cx="593302" cy="65840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CBC4B52-86B6-4CA0-916F-A1E451EDCB88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777CF56A-E439-4118-A6C3-DF24C1BE2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D8CE01-D31B-4C84-BCD8-A6E30C098D8D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479CEF-D6A3-4493-8A58-9461440519E5}"/>
              </a:ext>
            </a:extLst>
          </p:cNvPr>
          <p:cNvGrpSpPr/>
          <p:nvPr/>
        </p:nvGrpSpPr>
        <p:grpSpPr>
          <a:xfrm>
            <a:off x="1079606" y="1791504"/>
            <a:ext cx="2441496" cy="380999"/>
            <a:chOff x="1079606" y="1791504"/>
            <a:chExt cx="2441496" cy="38099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4ABC8E1-46E4-45CC-AD1A-F7AF656B6B4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C782B5-0B52-40B0-A88E-62C3B889C6CC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E926941-8F37-49AC-80BD-D1C3590E3687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88932C-9D21-4A90-ADA1-1C96B89FAF77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F1BAA0-9531-4683-90D3-DC42E1321C9F}"/>
              </a:ext>
            </a:extLst>
          </p:cNvPr>
          <p:cNvGrpSpPr/>
          <p:nvPr/>
        </p:nvGrpSpPr>
        <p:grpSpPr>
          <a:xfrm>
            <a:off x="1300470" y="4163047"/>
            <a:ext cx="1952772" cy="794748"/>
            <a:chOff x="1300470" y="4163047"/>
            <a:chExt cx="1952772" cy="794748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6121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837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5326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99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99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5326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DFE1A59-5E54-4557-9FF8-82FA6230E028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81427"/>
              <a:ext cx="4503" cy="7763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92A0E43-C743-402B-8350-2FA293882D57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63047"/>
              <a:ext cx="675369" cy="794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44549ED-1762-4F6C-9A2C-F478B9ED20BF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90617"/>
              <a:ext cx="1291096" cy="7671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C55FC663-8DB9-4205-83AC-4F375C3CB0C8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72237"/>
              <a:ext cx="1952772" cy="78555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513E435-142C-47FA-92B7-AEDE36CC11ED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H="1" flipV="1">
              <a:off x="1314163" y="4163047"/>
              <a:ext cx="634537" cy="7900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4E19B2C-FDEA-4508-9EEB-4C7DC3AD6DBC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H="1" flipV="1">
              <a:off x="1304973" y="4172237"/>
              <a:ext cx="1286047" cy="78232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74BF0B60-C590-47E4-8EB0-894CB8DB11C6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H="1" flipV="1">
              <a:off x="1304973" y="4172237"/>
              <a:ext cx="1928352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734EF392-389D-46E7-A066-396EC060AF5A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72237"/>
              <a:ext cx="642866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D753835-43D4-47E6-89A6-64A501E72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2376" y="4172237"/>
              <a:ext cx="14554" cy="7624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4D49A04-2A04-4E6A-8382-FC1D074CC916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H="1" flipV="1">
              <a:off x="2591567" y="4181427"/>
              <a:ext cx="641758" cy="7716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A55E15A-2358-4C4C-A11B-94467182B75E}"/>
              </a:ext>
            </a:extLst>
          </p:cNvPr>
          <p:cNvGrpSpPr/>
          <p:nvPr/>
        </p:nvGrpSpPr>
        <p:grpSpPr>
          <a:xfrm>
            <a:off x="1291678" y="2784605"/>
            <a:ext cx="1952772" cy="794748"/>
            <a:chOff x="1300470" y="4163047"/>
            <a:chExt cx="1952772" cy="794748"/>
          </a:xfrm>
        </p:grpSpPr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2AD8AC7D-1B94-442F-8E40-EBEF6BF99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6121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CAB18A20-4FDC-4FDF-9AFF-79F0DC327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837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31DF5C71-C71E-4F2E-8D08-B590556A7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5326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DD8EB8B-5AFF-492D-AA59-BFB5DFBF3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99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56BB4A8-4485-4CE8-9698-A1D52D2FE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99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187FDC06-3EB8-4F0A-9A5B-3F13922560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5326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0E2597F1-1C6D-47D7-B245-8BF5610EB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1427"/>
              <a:ext cx="4503" cy="7763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C8A650F6-CC6E-4FEF-BE21-CA428E5EE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3047"/>
              <a:ext cx="675369" cy="794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B9B58661-CB14-424B-B433-3066E2FB9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90617"/>
              <a:ext cx="1291096" cy="7671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5A70521A-6F68-498F-B0B6-2587265EB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2237"/>
              <a:ext cx="1952772" cy="78555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68EC22F6-3336-4D33-A738-EB5365577F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14163" y="4163047"/>
              <a:ext cx="634537" cy="7900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713FFDCE-0DE2-48F1-9FDA-936588882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4973" y="4172237"/>
              <a:ext cx="1286047" cy="78232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0501E9DC-1FB5-4E3F-9BAA-B236478588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4973" y="4172237"/>
              <a:ext cx="1928352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7590BCBB-AEA1-4ED4-BE4E-09E290CF5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237"/>
              <a:ext cx="642866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877E4C25-8979-409B-8354-71A41FE259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2376" y="4172237"/>
              <a:ext cx="14554" cy="7624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48850AAC-5259-4EB4-826C-0FA7EA45F5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1567" y="4181427"/>
              <a:ext cx="641758" cy="7716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837617E-88D7-4DB5-BBC9-532B6AD214C1}"/>
              </a:ext>
            </a:extLst>
          </p:cNvPr>
          <p:cNvGrpSpPr/>
          <p:nvPr/>
        </p:nvGrpSpPr>
        <p:grpSpPr>
          <a:xfrm>
            <a:off x="657463" y="2666383"/>
            <a:ext cx="2646722" cy="230135"/>
            <a:chOff x="659442" y="4056260"/>
            <a:chExt cx="2646722" cy="2301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2011C68-3AB1-4177-92A1-6210B42CF86B}"/>
                    </a:ext>
                  </a:extLst>
                </p:cNvPr>
                <p:cNvSpPr txBox="1"/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2011C68-3AB1-4177-92A1-6210B42CF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4B628D8-A193-46CE-90B4-DF4F3333CEAB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4B628D8-A193-46CE-90B4-DF4F3333C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F92BCD7-E778-4C5E-AD11-260F50B553F8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F92BCD7-E778-4C5E-AD11-260F50B55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C7064C0-6F6F-41B8-97D2-F083793CAF2C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C7064C0-6F6F-41B8-97D2-F083793CA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C431CE-5CA7-4350-A374-B96C19DDB4D2}"/>
              </a:ext>
            </a:extLst>
          </p:cNvPr>
          <p:cNvSpPr txBox="1"/>
          <p:nvPr/>
        </p:nvSpPr>
        <p:spPr>
          <a:xfrm>
            <a:off x="4459996" y="1102794"/>
            <a:ext cx="4445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  <a:p>
            <a:endParaRPr lang="en-US" dirty="0"/>
          </a:p>
          <a:p>
            <a:r>
              <a:rPr lang="en-US" dirty="0"/>
              <a:t>Vocabulary</a:t>
            </a:r>
          </a:p>
          <a:p>
            <a:endParaRPr lang="en-US" dirty="0"/>
          </a:p>
          <a:p>
            <a:r>
              <a:rPr lang="en-US" dirty="0"/>
              <a:t>“h”	[1, 0, 0, 0]</a:t>
            </a:r>
          </a:p>
          <a:p>
            <a:r>
              <a:rPr lang="en-US" dirty="0"/>
              <a:t>“e” 	[0, 1, 0, 0]</a:t>
            </a:r>
          </a:p>
          <a:p>
            <a:r>
              <a:rPr lang="en-US" dirty="0"/>
              <a:t>“l”  	[0, 0, 1, 0]</a:t>
            </a:r>
          </a:p>
          <a:p>
            <a:r>
              <a:rPr lang="en-US" dirty="0"/>
              <a:t>“o” 	[0, 0, 0, 1]</a:t>
            </a:r>
          </a:p>
          <a:p>
            <a:endParaRPr 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F6B3A1A-C783-4C09-B5C6-89536E9EC6A4}"/>
              </a:ext>
            </a:extLst>
          </p:cNvPr>
          <p:cNvSpPr txBox="1"/>
          <p:nvPr/>
        </p:nvSpPr>
        <p:spPr>
          <a:xfrm>
            <a:off x="156061" y="5773919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	 1          0          0          0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0EE9D58-B37C-4380-939F-8A9F6ECE801A}"/>
              </a:ext>
            </a:extLst>
          </p:cNvPr>
          <p:cNvSpPr txBox="1"/>
          <p:nvPr/>
        </p:nvSpPr>
        <p:spPr>
          <a:xfrm>
            <a:off x="193330" y="707455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“e”→ 	 0          1          0          0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DBAF57A-9DE0-4E13-B152-49019D2DDA93}"/>
              </a:ext>
            </a:extLst>
          </p:cNvPr>
          <p:cNvGrpSpPr/>
          <p:nvPr/>
        </p:nvGrpSpPr>
        <p:grpSpPr>
          <a:xfrm>
            <a:off x="1047316" y="354064"/>
            <a:ext cx="2441496" cy="380999"/>
            <a:chOff x="1079606" y="1791504"/>
            <a:chExt cx="2441496" cy="380999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71EB271-ABEE-454A-AA48-53DA7473295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y4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F6441AB-95FD-41D0-971C-9D0696720FAF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y3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6D669CE-9B09-400C-B770-22503F372104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y2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295CE47-7C49-4562-9770-0C694D16F41A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y1</a:t>
              </a: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CE78CD07-8346-4813-9D2F-5B199D9048E1}"/>
              </a:ext>
            </a:extLst>
          </p:cNvPr>
          <p:cNvSpPr txBox="1"/>
          <p:nvPr/>
        </p:nvSpPr>
        <p:spPr>
          <a:xfrm>
            <a:off x="4459995" y="3920507"/>
            <a:ext cx="1508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“e”</a:t>
            </a:r>
          </a:p>
          <a:p>
            <a:endParaRPr lang="en-US" dirty="0"/>
          </a:p>
          <a:p>
            <a:r>
              <a:rPr lang="en-US" dirty="0"/>
              <a:t>“e”→ “l”	</a:t>
            </a:r>
          </a:p>
          <a:p>
            <a:endParaRPr lang="en-US" dirty="0"/>
          </a:p>
          <a:p>
            <a:r>
              <a:rPr lang="en-US" dirty="0"/>
              <a:t>“l” → “l”</a:t>
            </a:r>
          </a:p>
          <a:p>
            <a:r>
              <a:rPr lang="en-US" dirty="0"/>
              <a:t>“l” → “o”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EEDED4-A6ED-484C-A30A-CBB2D79BAFA9}"/>
              </a:ext>
            </a:extLst>
          </p:cNvPr>
          <p:cNvSpPr txBox="1"/>
          <p:nvPr/>
        </p:nvSpPr>
        <p:spPr>
          <a:xfrm>
            <a:off x="5307196" y="4957498"/>
            <a:ext cx="335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036430-6C41-43DC-ABED-743D5A5BFE62}"/>
              </a:ext>
            </a:extLst>
          </p:cNvPr>
          <p:cNvSpPr txBox="1"/>
          <p:nvPr/>
        </p:nvSpPr>
        <p:spPr>
          <a:xfrm>
            <a:off x="4102873" y="5753037"/>
            <a:ext cx="239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Ambiguous Targets</a:t>
            </a:r>
          </a:p>
        </p:txBody>
      </p:sp>
    </p:spTree>
    <p:extLst>
      <p:ext uri="{BB962C8B-B14F-4D97-AF65-F5344CB8AC3E}">
        <p14:creationId xmlns:p14="http://schemas.microsoft.com/office/powerpoint/2010/main" val="3824044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EB6E0F6-477C-4853-9112-CAB18F98EDE9}"/>
              </a:ext>
            </a:extLst>
          </p:cNvPr>
          <p:cNvSpPr/>
          <p:nvPr/>
        </p:nvSpPr>
        <p:spPr>
          <a:xfrm>
            <a:off x="1653278" y="4953053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6BFDAC-7DD3-447B-A2B0-3CD0BEBF0385}"/>
              </a:ext>
            </a:extLst>
          </p:cNvPr>
          <p:cNvSpPr/>
          <p:nvPr/>
        </p:nvSpPr>
        <p:spPr>
          <a:xfrm>
            <a:off x="2298764" y="495456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25CBCA-848B-4D69-B2F3-40D7ADEB69F5}"/>
              </a:ext>
            </a:extLst>
          </p:cNvPr>
          <p:cNvSpPr/>
          <p:nvPr/>
        </p:nvSpPr>
        <p:spPr>
          <a:xfrm>
            <a:off x="2941069" y="4953053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x4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DD52376-DF7E-4645-855B-A665B4368235}"/>
              </a:ext>
            </a:extLst>
          </p:cNvPr>
          <p:cNvGrpSpPr/>
          <p:nvPr/>
        </p:nvGrpSpPr>
        <p:grpSpPr>
          <a:xfrm>
            <a:off x="2934239" y="3588625"/>
            <a:ext cx="624132" cy="658350"/>
            <a:chOff x="2936974" y="3585374"/>
            <a:chExt cx="624132" cy="658350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2620233-15EA-4B1B-B241-CFAE6D7DCB88}"/>
                </a:ext>
              </a:extLst>
            </p:cNvPr>
            <p:cNvSpPr/>
            <p:nvPr/>
          </p:nvSpPr>
          <p:spPr>
            <a:xfrm>
              <a:off x="2936974" y="3585374"/>
              <a:ext cx="62413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6343059B-C16B-4D45-83C6-8197EA431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3101185" y="3639879"/>
              <a:ext cx="262506" cy="170532"/>
            </a:xfrm>
            <a:prstGeom prst="rect">
              <a:avLst/>
            </a:prstGeom>
          </p:spPr>
        </p:pic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48895C5-36F3-4441-95FF-FC2EB4524C24}"/>
                </a:ext>
              </a:extLst>
            </p:cNvPr>
            <p:cNvCxnSpPr>
              <a:cxnSpLocks/>
              <a:stCxn id="206" idx="2"/>
              <a:endCxn id="206" idx="6"/>
            </p:cNvCxnSpPr>
            <p:nvPr/>
          </p:nvCxnSpPr>
          <p:spPr>
            <a:xfrm>
              <a:off x="2936974" y="3880796"/>
              <a:ext cx="6241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F311916-0BB6-4FF4-840E-2AC18A0D2CA6}"/>
                    </a:ext>
                  </a:extLst>
                </p:cNvPr>
                <p:cNvSpPr txBox="1"/>
                <p:nvPr/>
              </p:nvSpPr>
              <p:spPr>
                <a:xfrm>
                  <a:off x="3086010" y="3853168"/>
                  <a:ext cx="260935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F311916-0BB6-4FF4-840E-2AC18A0D2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010" y="3853168"/>
                  <a:ext cx="260935" cy="390556"/>
                </a:xfrm>
                <a:prstGeom prst="rect">
                  <a:avLst/>
                </a:prstGeom>
                <a:blipFill>
                  <a:blip r:embed="rId6"/>
                  <a:stretch>
                    <a:fillRect l="-116279" t="-104688" r="-113953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6" name="Oval 175">
            <a:extLst>
              <a:ext uri="{FF2B5EF4-FFF2-40B4-BE49-F238E27FC236}">
                <a16:creationId xmlns:a16="http://schemas.microsoft.com/office/drawing/2014/main" id="{7944C8C9-7B15-4FFC-B997-BBA22885EE50}"/>
              </a:ext>
            </a:extLst>
          </p:cNvPr>
          <p:cNvSpPr/>
          <p:nvPr/>
        </p:nvSpPr>
        <p:spPr>
          <a:xfrm>
            <a:off x="1655948" y="358503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94638AE6-8F32-469A-B36B-35C9D952FE0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1811401" y="3640794"/>
            <a:ext cx="248505" cy="170532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1E9F97E-D77F-419E-B892-A72C9133E53C}"/>
              </a:ext>
            </a:extLst>
          </p:cNvPr>
          <p:cNvCxnSpPr>
            <a:cxnSpLocks/>
            <a:stCxn id="176" idx="2"/>
            <a:endCxn id="176" idx="6"/>
          </p:cNvCxnSpPr>
          <p:nvPr/>
        </p:nvCxnSpPr>
        <p:spPr>
          <a:xfrm>
            <a:off x="1655948" y="3880457"/>
            <a:ext cx="590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EB105F0-8D38-4EA8-B586-79956A26F547}"/>
              </a:ext>
            </a:extLst>
          </p:cNvPr>
          <p:cNvGrpSpPr/>
          <p:nvPr/>
        </p:nvGrpSpPr>
        <p:grpSpPr>
          <a:xfrm>
            <a:off x="1655947" y="2188039"/>
            <a:ext cx="590843" cy="659604"/>
            <a:chOff x="1655947" y="2285878"/>
            <a:chExt cx="590843" cy="659604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41BCEA7-06BF-4180-8AA2-2BEAC4EC1E3F}"/>
                </a:ext>
              </a:extLst>
            </p:cNvPr>
            <p:cNvSpPr/>
            <p:nvPr/>
          </p:nvSpPr>
          <p:spPr>
            <a:xfrm>
              <a:off x="1655947" y="228587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BE12A8A-A794-43EC-9D33-B034D917C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2341637"/>
              <a:ext cx="248505" cy="170532"/>
            </a:xfrm>
            <a:prstGeom prst="rect">
              <a:avLst/>
            </a:prstGeom>
          </p:spPr>
        </p:pic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08E560B-5593-4366-A471-572CD7D3B285}"/>
                </a:ext>
              </a:extLst>
            </p:cNvPr>
            <p:cNvCxnSpPr>
              <a:cxnSpLocks/>
              <a:stCxn id="202" idx="2"/>
              <a:endCxn id="202" idx="6"/>
            </p:cNvCxnSpPr>
            <p:nvPr/>
          </p:nvCxnSpPr>
          <p:spPr>
            <a:xfrm>
              <a:off x="1655947" y="258130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/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DF87FC-D3E0-4006-8039-F5CFA2AB91F5}"/>
              </a:ext>
            </a:extLst>
          </p:cNvPr>
          <p:cNvGrpSpPr/>
          <p:nvPr/>
        </p:nvGrpSpPr>
        <p:grpSpPr>
          <a:xfrm>
            <a:off x="2959560" y="2187872"/>
            <a:ext cx="590843" cy="659064"/>
            <a:chOff x="2927395" y="2285711"/>
            <a:chExt cx="590843" cy="65906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AB11E5D-58FF-4514-BF37-6232FF3F4148}"/>
                </a:ext>
              </a:extLst>
            </p:cNvPr>
            <p:cNvGrpSpPr/>
            <p:nvPr/>
          </p:nvGrpSpPr>
          <p:grpSpPr>
            <a:xfrm>
              <a:off x="2927395" y="2285711"/>
              <a:ext cx="590843" cy="590843"/>
              <a:chOff x="2938805" y="3585457"/>
              <a:chExt cx="590843" cy="590843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2A35C2A-CB9C-4444-9656-BF36430E5B04}"/>
                  </a:ext>
                </a:extLst>
              </p:cNvPr>
              <p:cNvSpPr/>
              <p:nvPr/>
            </p:nvSpPr>
            <p:spPr>
              <a:xfrm>
                <a:off x="2938805" y="3585457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B85535E1-5870-4EB5-B8E2-4197101F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095593" y="3640676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15DFBB-BBDC-4D41-99E5-2D0C9A6F8F68}"/>
                  </a:ext>
                </a:extLst>
              </p:cNvPr>
              <p:cNvCxnSpPr>
                <a:cxnSpLocks/>
                <a:stCxn id="199" idx="2"/>
                <a:endCxn id="199" idx="6"/>
              </p:cNvCxnSpPr>
              <p:nvPr/>
            </p:nvCxnSpPr>
            <p:spPr>
              <a:xfrm>
                <a:off x="2938805" y="3880879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/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6B25E2-9F72-4E17-A738-B624C8568AA1}"/>
              </a:ext>
            </a:extLst>
          </p:cNvPr>
          <p:cNvGrpSpPr/>
          <p:nvPr/>
        </p:nvGrpSpPr>
        <p:grpSpPr>
          <a:xfrm>
            <a:off x="1653278" y="3586542"/>
            <a:ext cx="593302" cy="658404"/>
            <a:chOff x="1653278" y="3586542"/>
            <a:chExt cx="593302" cy="658404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FDE605F8-E0FF-4DA7-B622-1852E9C22C6E}"/>
              </a:ext>
            </a:extLst>
          </p:cNvPr>
          <p:cNvSpPr/>
          <p:nvPr/>
        </p:nvSpPr>
        <p:spPr>
          <a:xfrm>
            <a:off x="1005048" y="495779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8802098-0FCD-485F-950B-660BEBED994D}"/>
              </a:ext>
            </a:extLst>
          </p:cNvPr>
          <p:cNvGrpSpPr/>
          <p:nvPr/>
        </p:nvGrpSpPr>
        <p:grpSpPr>
          <a:xfrm>
            <a:off x="999262" y="3586542"/>
            <a:ext cx="593302" cy="658404"/>
            <a:chOff x="1653278" y="3586542"/>
            <a:chExt cx="593302" cy="658404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937574-4AC2-4A56-BA15-71C4CFB7DDDF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65D9513-55B7-4971-88D0-2060BEF26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E36D995-7AA2-4997-89BB-BEE86149C499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B390E4B-1C27-4B30-A0D2-0280CEB7D4BC}"/>
              </a:ext>
            </a:extLst>
          </p:cNvPr>
          <p:cNvGrpSpPr/>
          <p:nvPr/>
        </p:nvGrpSpPr>
        <p:grpSpPr>
          <a:xfrm>
            <a:off x="2281702" y="3591725"/>
            <a:ext cx="593302" cy="658404"/>
            <a:chOff x="1653278" y="3586542"/>
            <a:chExt cx="593302" cy="658404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F6658E5-9FA0-480F-AC39-59E217314E8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9280CD7A-6977-4226-A660-94FB8A2F3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1BE6559-15B1-4315-B8BB-BDB4B0E3C694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7566762-24C1-46D7-9A85-9302BB97C76E}"/>
              </a:ext>
            </a:extLst>
          </p:cNvPr>
          <p:cNvGrpSpPr/>
          <p:nvPr/>
        </p:nvGrpSpPr>
        <p:grpSpPr>
          <a:xfrm>
            <a:off x="1011718" y="2195126"/>
            <a:ext cx="593302" cy="658404"/>
            <a:chOff x="1653278" y="3586542"/>
            <a:chExt cx="593302" cy="658404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602DEC-1723-4B47-A31D-4FDB9CBD54C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BAFE6FE-474E-4728-AF8A-2AD5E767B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96537-C594-469F-8F37-8DB9C33218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D04FEF-4AB5-472A-962C-B0D4F1A360D9}"/>
              </a:ext>
            </a:extLst>
          </p:cNvPr>
          <p:cNvGrpSpPr/>
          <p:nvPr/>
        </p:nvGrpSpPr>
        <p:grpSpPr>
          <a:xfrm>
            <a:off x="2294158" y="2200309"/>
            <a:ext cx="593302" cy="658404"/>
            <a:chOff x="1653278" y="3586542"/>
            <a:chExt cx="593302" cy="65840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CBC4B52-86B6-4CA0-916F-A1E451EDCB88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777CF56A-E439-4118-A6C3-DF24C1BE2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D8CE01-D31B-4C84-BCD8-A6E30C098D8D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479CEF-D6A3-4493-8A58-9461440519E5}"/>
              </a:ext>
            </a:extLst>
          </p:cNvPr>
          <p:cNvGrpSpPr/>
          <p:nvPr/>
        </p:nvGrpSpPr>
        <p:grpSpPr>
          <a:xfrm>
            <a:off x="1079606" y="1791504"/>
            <a:ext cx="2441496" cy="380999"/>
            <a:chOff x="1079606" y="1791504"/>
            <a:chExt cx="2441496" cy="38099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4ABC8E1-46E4-45CC-AD1A-F7AF656B6B4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C782B5-0B52-40B0-A88E-62C3B889C6CC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E926941-8F37-49AC-80BD-D1C3590E3687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88932C-9D21-4A90-ADA1-1C96B89FAF77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F1BAA0-9531-4683-90D3-DC42E1321C9F}"/>
              </a:ext>
            </a:extLst>
          </p:cNvPr>
          <p:cNvGrpSpPr/>
          <p:nvPr/>
        </p:nvGrpSpPr>
        <p:grpSpPr>
          <a:xfrm>
            <a:off x="1300470" y="4163047"/>
            <a:ext cx="1952772" cy="794748"/>
            <a:chOff x="1300470" y="4163047"/>
            <a:chExt cx="1952772" cy="794748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6121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837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5326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99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99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5326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DFE1A59-5E54-4557-9FF8-82FA6230E028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81427"/>
              <a:ext cx="4503" cy="7763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92A0E43-C743-402B-8350-2FA293882D57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63047"/>
              <a:ext cx="675369" cy="794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44549ED-1762-4F6C-9A2C-F478B9ED20BF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90617"/>
              <a:ext cx="1291096" cy="7671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C55FC663-8DB9-4205-83AC-4F375C3CB0C8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72237"/>
              <a:ext cx="1952772" cy="78555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513E435-142C-47FA-92B7-AEDE36CC11ED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H="1" flipV="1">
              <a:off x="1314163" y="4163047"/>
              <a:ext cx="634537" cy="7900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4E19B2C-FDEA-4508-9EEB-4C7DC3AD6DBC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H="1" flipV="1">
              <a:off x="1304973" y="4172237"/>
              <a:ext cx="1286047" cy="78232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74BF0B60-C590-47E4-8EB0-894CB8DB11C6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H="1" flipV="1">
              <a:off x="1304973" y="4172237"/>
              <a:ext cx="1928352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734EF392-389D-46E7-A066-396EC060AF5A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72237"/>
              <a:ext cx="642866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D753835-43D4-47E6-89A6-64A501E72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2376" y="4172237"/>
              <a:ext cx="14554" cy="7624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4D49A04-2A04-4E6A-8382-FC1D074CC916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H="1" flipV="1">
              <a:off x="2591567" y="4181427"/>
              <a:ext cx="641758" cy="7716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A55E15A-2358-4C4C-A11B-94467182B75E}"/>
              </a:ext>
            </a:extLst>
          </p:cNvPr>
          <p:cNvGrpSpPr/>
          <p:nvPr/>
        </p:nvGrpSpPr>
        <p:grpSpPr>
          <a:xfrm>
            <a:off x="1291678" y="2784605"/>
            <a:ext cx="1952772" cy="794748"/>
            <a:chOff x="1300470" y="4163047"/>
            <a:chExt cx="1952772" cy="794748"/>
          </a:xfrm>
        </p:grpSpPr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2AD8AC7D-1B94-442F-8E40-EBEF6BF99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6121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CAB18A20-4FDC-4FDF-9AFF-79F0DC327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837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31DF5C71-C71E-4F2E-8D08-B590556A7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5326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DD8EB8B-5AFF-492D-AA59-BFB5DFBF3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99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56BB4A8-4485-4CE8-9698-A1D52D2FE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99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187FDC06-3EB8-4F0A-9A5B-3F13922560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5326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0E2597F1-1C6D-47D7-B245-8BF5610EB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1427"/>
              <a:ext cx="4503" cy="7763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C8A650F6-CC6E-4FEF-BE21-CA428E5EE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3047"/>
              <a:ext cx="675369" cy="794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B9B58661-CB14-424B-B433-3066E2FB9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90617"/>
              <a:ext cx="1291096" cy="7671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5A70521A-6F68-498F-B0B6-2587265EB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2237"/>
              <a:ext cx="1952772" cy="78555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68EC22F6-3336-4D33-A738-EB5365577F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14163" y="4163047"/>
              <a:ext cx="634537" cy="7900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713FFDCE-0DE2-48F1-9FDA-936588882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4973" y="4172237"/>
              <a:ext cx="1286047" cy="78232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0501E9DC-1FB5-4E3F-9BAA-B236478588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4973" y="4172237"/>
              <a:ext cx="1928352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7590BCBB-AEA1-4ED4-BE4E-09E290CF5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237"/>
              <a:ext cx="642866" cy="7808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877E4C25-8979-409B-8354-71A41FE259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2376" y="4172237"/>
              <a:ext cx="14554" cy="7624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48850AAC-5259-4EB4-826C-0FA7EA45F5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1567" y="4181427"/>
              <a:ext cx="641758" cy="7716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2F6B3A1A-C783-4C09-B5C6-89536E9EC6A4}"/>
              </a:ext>
            </a:extLst>
          </p:cNvPr>
          <p:cNvSpPr txBox="1"/>
          <p:nvPr/>
        </p:nvSpPr>
        <p:spPr>
          <a:xfrm>
            <a:off x="156061" y="5773919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	 1          0          0          0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0EE9D58-B37C-4380-939F-8A9F6ECE801A}"/>
              </a:ext>
            </a:extLst>
          </p:cNvPr>
          <p:cNvSpPr txBox="1"/>
          <p:nvPr/>
        </p:nvSpPr>
        <p:spPr>
          <a:xfrm>
            <a:off x="193330" y="707455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“e”→ 	 0          1          0          0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DBAF57A-9DE0-4E13-B152-49019D2DDA93}"/>
              </a:ext>
            </a:extLst>
          </p:cNvPr>
          <p:cNvGrpSpPr/>
          <p:nvPr/>
        </p:nvGrpSpPr>
        <p:grpSpPr>
          <a:xfrm>
            <a:off x="1047316" y="354064"/>
            <a:ext cx="2441496" cy="380999"/>
            <a:chOff x="1079606" y="1791504"/>
            <a:chExt cx="2441496" cy="380999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71EB271-ABEE-454A-AA48-53DA7473295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y4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F6441AB-95FD-41D0-971C-9D0696720FAF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y3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6D669CE-9B09-400C-B770-22503F372104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y2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295CE47-7C49-4562-9770-0C694D16F41A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y1</a:t>
              </a: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E608EDD4-6BBD-49BA-A2DF-47DE972579C6}"/>
              </a:ext>
            </a:extLst>
          </p:cNvPr>
          <p:cNvSpPr/>
          <p:nvPr/>
        </p:nvSpPr>
        <p:spPr>
          <a:xfrm>
            <a:off x="5231033" y="3582923"/>
            <a:ext cx="1297605" cy="59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stCxn id="157" idx="4"/>
            <a:endCxn id="156" idx="0"/>
          </p:cNvCxnSpPr>
          <p:nvPr/>
        </p:nvCxnSpPr>
        <p:spPr>
          <a:xfrm flipH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stCxn id="156" idx="4"/>
            <a:endCxn id="124" idx="0"/>
          </p:cNvCxnSpPr>
          <p:nvPr/>
        </p:nvCxnSpPr>
        <p:spPr>
          <a:xfrm flipH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5B1B9F79-D062-4D73-B8DB-07AC1DB31246}"/>
              </a:ext>
            </a:extLst>
          </p:cNvPr>
          <p:cNvCxnSpPr/>
          <p:nvPr/>
        </p:nvCxnSpPr>
        <p:spPr>
          <a:xfrm rot="16200000" flipH="1">
            <a:off x="8915618" y="3886242"/>
            <a:ext cx="417789" cy="12700"/>
          </a:xfrm>
          <a:prstGeom prst="curvedConnector5">
            <a:avLst>
              <a:gd name="adj1" fmla="val -54717"/>
              <a:gd name="adj2" fmla="val 5728441"/>
              <a:gd name="adj3" fmla="val 154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CABA8DB-F33C-4398-B7F1-8BBE8EEDA710}"/>
                  </a:ext>
                </a:extLst>
              </p:cNvPr>
              <p:cNvSpPr txBox="1"/>
              <p:nvPr/>
            </p:nvSpPr>
            <p:spPr>
              <a:xfrm>
                <a:off x="9562143" y="3600748"/>
                <a:ext cx="2435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CABA8DB-F33C-4398-B7F1-8BBE8EEDA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143" y="3600748"/>
                <a:ext cx="2435337" cy="646331"/>
              </a:xfrm>
              <a:prstGeom prst="rect">
                <a:avLst/>
              </a:prstGeom>
              <a:blipFill>
                <a:blip r:embed="rId9"/>
                <a:stretch>
                  <a:fillRect t="-6604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0387B236-4B35-45B5-9ECE-78E9623F3BE4}"/>
              </a:ext>
            </a:extLst>
          </p:cNvPr>
          <p:cNvSpPr txBox="1"/>
          <p:nvPr/>
        </p:nvSpPr>
        <p:spPr>
          <a:xfrm>
            <a:off x="8786427" y="57376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0FBB010-692E-4290-A352-41D7BD60E34D}"/>
                  </a:ext>
                </a:extLst>
              </p:cNvPr>
              <p:cNvSpPr txBox="1"/>
              <p:nvPr/>
            </p:nvSpPr>
            <p:spPr>
              <a:xfrm>
                <a:off x="9457225" y="2090457"/>
                <a:ext cx="2435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0FBB010-692E-4290-A352-41D7BD60E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225" y="2090457"/>
                <a:ext cx="2435337" cy="646331"/>
              </a:xfrm>
              <a:prstGeom prst="rect">
                <a:avLst/>
              </a:prstGeom>
              <a:blipFill>
                <a:blip r:embed="rId10"/>
                <a:stretch>
                  <a:fillRect t="-6604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746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stCxn id="157" idx="4"/>
            <a:endCxn id="156" idx="0"/>
          </p:cNvCxnSpPr>
          <p:nvPr/>
        </p:nvCxnSpPr>
        <p:spPr>
          <a:xfrm flipH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stCxn id="156" idx="4"/>
            <a:endCxn id="124" idx="0"/>
          </p:cNvCxnSpPr>
          <p:nvPr/>
        </p:nvCxnSpPr>
        <p:spPr>
          <a:xfrm flipH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59FF6CC-065C-42C8-A0CE-B41F8A4C629F}"/>
                  </a:ext>
                </a:extLst>
              </p:cNvPr>
              <p:cNvSpPr txBox="1"/>
              <p:nvPr/>
            </p:nvSpPr>
            <p:spPr>
              <a:xfrm>
                <a:off x="8831723" y="4414395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59FF6CC-065C-42C8-A0CE-B41F8A4C6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723" y="4414395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9E95408-70E5-496F-B8C9-83F7BAA68E2D}"/>
                  </a:ext>
                </a:extLst>
              </p:cNvPr>
              <p:cNvSpPr txBox="1"/>
              <p:nvPr/>
            </p:nvSpPr>
            <p:spPr>
              <a:xfrm>
                <a:off x="8831723" y="2976166"/>
                <a:ext cx="59827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9E95408-70E5-496F-B8C9-83F7BAA68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723" y="2976166"/>
                <a:ext cx="598279" cy="391261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892533D-2C42-411E-B30F-E88EA44F03D0}"/>
              </a:ext>
            </a:extLst>
          </p:cNvPr>
          <p:cNvCxnSpPr>
            <a:stCxn id="156" idx="7"/>
            <a:endCxn id="156" idx="5"/>
          </p:cNvCxnSpPr>
          <p:nvPr/>
        </p:nvCxnSpPr>
        <p:spPr>
          <a:xfrm rot="16200000" flipH="1">
            <a:off x="8915618" y="3886242"/>
            <a:ext cx="417789" cy="12700"/>
          </a:xfrm>
          <a:prstGeom prst="curvedConnector5">
            <a:avLst>
              <a:gd name="adj1" fmla="val -54717"/>
              <a:gd name="adj2" fmla="val 5728441"/>
              <a:gd name="adj3" fmla="val 154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/>
              <p:nvPr/>
            </p:nvSpPr>
            <p:spPr>
              <a:xfrm>
                <a:off x="4714870" y="899450"/>
                <a:ext cx="2808934" cy="14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0" y="899450"/>
                <a:ext cx="2808934" cy="14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/>
              <p:nvPr/>
            </p:nvSpPr>
            <p:spPr>
              <a:xfrm>
                <a:off x="4420368" y="3009351"/>
                <a:ext cx="3373292" cy="1437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68" y="3009351"/>
                <a:ext cx="3373292" cy="1437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44A07D-5EE0-4F87-880B-C48A24858F4F}"/>
                  </a:ext>
                </a:extLst>
              </p:cNvPr>
              <p:cNvSpPr txBox="1"/>
              <p:nvPr/>
            </p:nvSpPr>
            <p:spPr>
              <a:xfrm>
                <a:off x="9841032" y="3732155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44A07D-5EE0-4F87-880B-C48A24858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032" y="3732155"/>
                <a:ext cx="5982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/>
              <p:nvPr/>
            </p:nvSpPr>
            <p:spPr>
              <a:xfrm>
                <a:off x="4935430" y="5004377"/>
                <a:ext cx="2808934" cy="1437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30" y="5004377"/>
                <a:ext cx="2808934" cy="14376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AFBEBF-67C5-41A2-90E1-5C8195B2D8D2}"/>
                  </a:ext>
                </a:extLst>
              </p:cNvPr>
              <p:cNvSpPr txBox="1"/>
              <p:nvPr/>
            </p:nvSpPr>
            <p:spPr>
              <a:xfrm>
                <a:off x="4801101" y="5023881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AFBEBF-67C5-41A2-90E1-5C8195B2D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101" y="5023881"/>
                <a:ext cx="5982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D79C597-072F-4355-9298-862895814775}"/>
                  </a:ext>
                </a:extLst>
              </p:cNvPr>
              <p:cNvSpPr txBox="1"/>
              <p:nvPr/>
            </p:nvSpPr>
            <p:spPr>
              <a:xfrm>
                <a:off x="4801101" y="3024724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D79C597-072F-4355-9298-862895814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101" y="3024724"/>
                <a:ext cx="5982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2AC4453-4AAD-453D-8AB3-E064B88C469C}"/>
                  </a:ext>
                </a:extLst>
              </p:cNvPr>
              <p:cNvSpPr txBox="1"/>
              <p:nvPr/>
            </p:nvSpPr>
            <p:spPr>
              <a:xfrm>
                <a:off x="4814885" y="893414"/>
                <a:ext cx="59827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2AC4453-4AAD-453D-8AB3-E064B88C4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885" y="893414"/>
                <a:ext cx="598279" cy="391261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942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cxnSpLocks/>
            <a:stCxn id="156" idx="0"/>
            <a:endCxn id="157" idx="4"/>
          </p:cNvCxnSpPr>
          <p:nvPr/>
        </p:nvCxnSpPr>
        <p:spPr>
          <a:xfrm flipV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cxnSpLocks/>
            <a:stCxn id="124" idx="0"/>
            <a:endCxn id="156" idx="4"/>
          </p:cNvCxnSpPr>
          <p:nvPr/>
        </p:nvCxnSpPr>
        <p:spPr>
          <a:xfrm flipV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59FF6CC-065C-42C8-A0CE-B41F8A4C629F}"/>
                  </a:ext>
                </a:extLst>
              </p:cNvPr>
              <p:cNvSpPr txBox="1"/>
              <p:nvPr/>
            </p:nvSpPr>
            <p:spPr>
              <a:xfrm>
                <a:off x="8475559" y="4357584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59FF6CC-065C-42C8-A0CE-B41F8A4C6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559" y="4357584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9E95408-70E5-496F-B8C9-83F7BAA68E2D}"/>
                  </a:ext>
                </a:extLst>
              </p:cNvPr>
              <p:cNvSpPr txBox="1"/>
              <p:nvPr/>
            </p:nvSpPr>
            <p:spPr>
              <a:xfrm>
                <a:off x="8480153" y="2968121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9E95408-70E5-496F-B8C9-83F7BAA68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153" y="2968121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454B269-B3DC-43CE-8D88-BDC42384D844}"/>
              </a:ext>
            </a:extLst>
          </p:cNvPr>
          <p:cNvSpPr/>
          <p:nvPr/>
        </p:nvSpPr>
        <p:spPr>
          <a:xfrm>
            <a:off x="7445459" y="359082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807EF-BC8E-4DA9-B0DE-77C2E384C035}"/>
              </a:ext>
            </a:extLst>
          </p:cNvPr>
          <p:cNvSpPr txBox="1"/>
          <p:nvPr/>
        </p:nvSpPr>
        <p:spPr>
          <a:xfrm>
            <a:off x="8670716" y="570695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8CD20A-60A1-456F-B692-D3B1119E9A23}"/>
              </a:ext>
            </a:extLst>
          </p:cNvPr>
          <p:cNvCxnSpPr>
            <a:stCxn id="15" idx="6"/>
            <a:endCxn id="156" idx="2"/>
          </p:cNvCxnSpPr>
          <p:nvPr/>
        </p:nvCxnSpPr>
        <p:spPr>
          <a:xfrm>
            <a:off x="8029971" y="3886242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BA87B9-A10B-4ED6-A266-7E3F12AE196E}"/>
              </a:ext>
            </a:extLst>
          </p:cNvPr>
          <p:cNvCxnSpPr/>
          <p:nvPr/>
        </p:nvCxnSpPr>
        <p:spPr>
          <a:xfrm>
            <a:off x="9221231" y="3886240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EA2F88-FE36-43B0-9A26-F50021F1804F}"/>
                  </a:ext>
                </a:extLst>
              </p:cNvPr>
              <p:cNvSpPr txBox="1"/>
              <p:nvPr/>
            </p:nvSpPr>
            <p:spPr>
              <a:xfrm>
                <a:off x="9562143" y="3600748"/>
                <a:ext cx="2435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EA2F88-FE36-43B0-9A26-F50021F18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143" y="3600748"/>
                <a:ext cx="2435337" cy="646331"/>
              </a:xfrm>
              <a:prstGeom prst="rect">
                <a:avLst/>
              </a:prstGeom>
              <a:blipFill>
                <a:blip r:embed="rId4"/>
                <a:stretch>
                  <a:fillRect t="-6604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9E4747-01C1-4DFF-84BF-7227417E063E}"/>
                  </a:ext>
                </a:extLst>
              </p:cNvPr>
              <p:cNvSpPr txBox="1"/>
              <p:nvPr/>
            </p:nvSpPr>
            <p:spPr>
              <a:xfrm>
                <a:off x="9457225" y="2090457"/>
                <a:ext cx="2435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9E4747-01C1-4DFF-84BF-7227417E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225" y="2090457"/>
                <a:ext cx="2435337" cy="646331"/>
              </a:xfrm>
              <a:prstGeom prst="rect">
                <a:avLst/>
              </a:prstGeom>
              <a:blipFill>
                <a:blip r:embed="rId5"/>
                <a:stretch>
                  <a:fillRect t="-6604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73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EF0C51B3-5F31-46E8-8B53-6AF803D9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302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D2D71A67-B71F-48E7-89D3-8D0FE886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28411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18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48FC439C-E0C8-4E8B-A9DC-EB11AD5F9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17696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BA489EF-3E8B-4481-BFCE-10FC76D1AD04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1596316-C49E-465F-AEFA-2433DE332F33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8823A602-FE35-4B49-A720-3B95BA51BB66}"/>
                </a:ext>
              </a:extLst>
            </p:cNvPr>
            <p:cNvSpPr/>
            <p:nvPr/>
          </p:nvSpPr>
          <p:spPr>
            <a:xfrm>
              <a:off x="593202" y="4948688"/>
              <a:ext cx="587707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15567A0-02B9-44D3-B78D-2E23D3862D41}"/>
                </a:ext>
              </a:extLst>
            </p:cNvPr>
            <p:cNvSpPr/>
            <p:nvPr/>
          </p:nvSpPr>
          <p:spPr>
            <a:xfrm>
              <a:off x="593202" y="3634400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94B12158-E9F5-459B-BA01-2B835527CB4C}"/>
                </a:ext>
              </a:extLst>
            </p:cNvPr>
            <p:cNvCxnSpPr>
              <a:cxnSpLocks/>
              <a:stCxn id="347" idx="0"/>
              <a:endCxn id="364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2B16EB1C-99BD-45D0-8F29-9E70C70A012C}"/>
                </a:ext>
              </a:extLst>
            </p:cNvPr>
            <p:cNvCxnSpPr>
              <a:cxnSpLocks/>
              <a:stCxn id="347" idx="0"/>
              <a:endCxn id="394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80530A9E-4937-4BDD-93E0-A26BF0979221}"/>
                </a:ext>
              </a:extLst>
            </p:cNvPr>
            <p:cNvCxnSpPr>
              <a:cxnSpLocks/>
              <a:endCxn id="390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E550BB3-FEA8-4FB5-9C6A-559B30D084FB}"/>
                </a:ext>
              </a:extLst>
            </p:cNvPr>
            <p:cNvCxnSpPr>
              <a:cxnSpLocks/>
              <a:stCxn id="364" idx="0"/>
              <a:endCxn id="390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F5FD42FF-EB93-4ECE-AD26-94EFC31B06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0947"/>
              <a:ext cx="1294936" cy="70739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1C3109EE-8AC2-4F20-A589-CBCB79DFE6A2}"/>
                </a:ext>
              </a:extLst>
            </p:cNvPr>
            <p:cNvCxnSpPr>
              <a:cxnSpLocks/>
              <a:endCxn id="394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D6A5BDAF-D665-4486-BEC2-DA1FFB43A5BC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69D9856-CB82-4D6C-8A8D-FA31EAF08F37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4A299F3C-888B-4477-9227-4D0DC864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59281A2E-1234-429F-81E0-D94F4F28DF36}"/>
                </a:ext>
              </a:extLst>
            </p:cNvPr>
            <p:cNvCxnSpPr>
              <a:cxnSpLocks/>
              <a:stCxn id="357" idx="0"/>
              <a:endCxn id="394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A94C2FF-34E9-4386-96A9-17488BF328EB}"/>
                </a:ext>
              </a:extLst>
            </p:cNvPr>
            <p:cNvCxnSpPr>
              <a:cxnSpLocks/>
              <a:stCxn id="358" idx="0"/>
              <a:endCxn id="394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C0BDBB0C-9437-45B4-B97E-7DA565D70244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A98E7618-DB5B-4E4E-9034-E88469DB32BF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5" name="Picture 394">
                <a:extLst>
                  <a:ext uri="{FF2B5EF4-FFF2-40B4-BE49-F238E27FC236}">
                    <a16:creationId xmlns:a16="http://schemas.microsoft.com/office/drawing/2014/main" id="{3210CBD4-9E80-4108-B47A-A8DFA6AB8D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5E74E26D-0D74-4549-A3CB-ECC3A0570EB6}"/>
                  </a:ext>
                </a:extLst>
              </p:cNvPr>
              <p:cNvCxnSpPr>
                <a:cxnSpLocks/>
                <a:stCxn id="394" idx="2"/>
                <a:endCxn id="394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953" t="-104688" r="-116279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EE5F2314-9BFF-4DB4-BDF2-0CB69408969A}"/>
                </a:ext>
              </a:extLst>
            </p:cNvPr>
            <p:cNvCxnSpPr>
              <a:cxnSpLocks/>
              <a:stCxn id="358" idx="0"/>
              <a:endCxn id="364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B9EE8C-22BE-4915-84FB-EC861B761E2B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252AE869-3784-4018-8412-F5535C2CD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5B9F45A-EE7B-489E-BD5C-A464F2B571F8}"/>
                </a:ext>
              </a:extLst>
            </p:cNvPr>
            <p:cNvCxnSpPr>
              <a:cxnSpLocks/>
              <a:stCxn id="364" idx="2"/>
              <a:endCxn id="364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26FFD36-BEC3-4895-BE91-B5C44DDAC06F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EBD7829A-3009-4CE4-9465-A4AF6A77BB7C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644C3058-BBC6-41C3-B190-7EC2EF6C3D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77EFFA46-14D8-47BE-818A-628401CA5F1B}"/>
                  </a:ext>
                </a:extLst>
              </p:cNvPr>
              <p:cNvCxnSpPr>
                <a:cxnSpLocks/>
                <a:stCxn id="390" idx="2"/>
                <a:endCxn id="390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7D509103-2759-4317-AC7D-09D097006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1949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BEE86817-F270-4647-BA5B-AF3C0CFBD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2281"/>
              <a:ext cx="10012" cy="70810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8405E718-E9A9-4709-9DE4-6505143597ED}"/>
                </a:ext>
              </a:extLst>
            </p:cNvPr>
            <p:cNvCxnSpPr>
              <a:cxnSpLocks/>
              <a:stCxn id="350" idx="0"/>
              <a:endCxn id="387" idx="4"/>
            </p:cNvCxnSpPr>
            <p:nvPr/>
          </p:nvCxnSpPr>
          <p:spPr>
            <a:xfrm flipV="1">
              <a:off x="888624" y="2872871"/>
              <a:ext cx="2367693" cy="761529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41DA848D-BE26-46B9-B604-03C312DE49A8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634BCA0-DC2B-4E40-A803-212DCBF6E147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FC342E2D-5B43-4A1E-B2A8-6C27AFB57B69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8" name="Picture 387">
                  <a:extLst>
                    <a:ext uri="{FF2B5EF4-FFF2-40B4-BE49-F238E27FC236}">
                      <a16:creationId xmlns:a16="http://schemas.microsoft.com/office/drawing/2014/main" id="{5BACB67B-5FBE-4CB7-92B8-9301A59E9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74337EFE-1577-4E21-AD34-260DB73648E1}"/>
                    </a:ext>
                  </a:extLst>
                </p:cNvPr>
                <p:cNvCxnSpPr>
                  <a:cxnSpLocks/>
                  <a:stCxn id="387" idx="2"/>
                  <a:endCxn id="387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23314B2-9BC7-4831-B8BF-EDE2B983ACE1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A406298B-9752-41CA-A912-70F636B40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A596E5C-959F-4DE8-80B6-EDB2E5C8FC7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94CC2269-0AB2-4E85-AAD1-89DA1DE426FF}"/>
                </a:ext>
              </a:extLst>
            </p:cNvPr>
            <p:cNvCxnSpPr>
              <a:cxnSpLocks/>
              <a:stCxn id="349" idx="0"/>
              <a:endCxn id="379" idx="4"/>
            </p:cNvCxnSpPr>
            <p:nvPr/>
          </p:nvCxnSpPr>
          <p:spPr>
            <a:xfrm flipV="1">
              <a:off x="887056" y="4169779"/>
              <a:ext cx="1064313" cy="77890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3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677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/>
              <p:nvPr/>
            </p:nvSpPr>
            <p:spPr>
              <a:xfrm>
                <a:off x="73919" y="3061786"/>
                <a:ext cx="9915957" cy="147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" y="3061786"/>
                <a:ext cx="9915957" cy="1471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stCxn id="157" idx="4"/>
            <a:endCxn id="156" idx="0"/>
          </p:cNvCxnSpPr>
          <p:nvPr/>
        </p:nvCxnSpPr>
        <p:spPr>
          <a:xfrm flipH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stCxn id="156" idx="4"/>
            <a:endCxn id="124" idx="0"/>
          </p:cNvCxnSpPr>
          <p:nvPr/>
        </p:nvCxnSpPr>
        <p:spPr>
          <a:xfrm flipH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/>
              <p:nvPr/>
            </p:nvSpPr>
            <p:spPr>
              <a:xfrm>
                <a:off x="2845874" y="1081386"/>
                <a:ext cx="5986826" cy="147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74" y="1081386"/>
                <a:ext cx="5986826" cy="1471813"/>
              </a:xfrm>
              <a:prstGeom prst="rect">
                <a:avLst/>
              </a:prstGeom>
              <a:blipFill>
                <a:blip r:embed="rId3"/>
                <a:stretch>
                  <a:fillRect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/>
              <p:nvPr/>
            </p:nvSpPr>
            <p:spPr>
              <a:xfrm>
                <a:off x="87704" y="5004377"/>
                <a:ext cx="3477971" cy="1437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4" y="5004377"/>
                <a:ext cx="3477971" cy="1437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909C62-1BAC-449A-86D0-0FDE49C5A3AF}"/>
              </a:ext>
            </a:extLst>
          </p:cNvPr>
          <p:cNvCxnSpPr/>
          <p:nvPr/>
        </p:nvCxnSpPr>
        <p:spPr>
          <a:xfrm>
            <a:off x="9221231" y="3886240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67EBB5-10DA-46B7-8E10-26174C7197C7}"/>
              </a:ext>
            </a:extLst>
          </p:cNvPr>
          <p:cNvCxnSpPr>
            <a:cxnSpLocks/>
          </p:cNvCxnSpPr>
          <p:nvPr/>
        </p:nvCxnSpPr>
        <p:spPr>
          <a:xfrm flipH="1" flipV="1">
            <a:off x="5298007" y="2553200"/>
            <a:ext cx="2168827" cy="798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55E951-F0C5-46B7-AB42-4CF274586B8D}"/>
              </a:ext>
            </a:extLst>
          </p:cNvPr>
          <p:cNvCxnSpPr>
            <a:cxnSpLocks/>
          </p:cNvCxnSpPr>
          <p:nvPr/>
        </p:nvCxnSpPr>
        <p:spPr>
          <a:xfrm flipV="1">
            <a:off x="1186271" y="4542679"/>
            <a:ext cx="0" cy="535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A5245-784E-488E-8426-562BB261785E}"/>
              </a:ext>
            </a:extLst>
          </p:cNvPr>
          <p:cNvCxnSpPr>
            <a:cxnSpLocks/>
          </p:cNvCxnSpPr>
          <p:nvPr/>
        </p:nvCxnSpPr>
        <p:spPr>
          <a:xfrm flipV="1">
            <a:off x="2666626" y="4548039"/>
            <a:ext cx="0" cy="535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77C8F9-E5A7-4479-B74C-C544210B772E}"/>
              </a:ext>
            </a:extLst>
          </p:cNvPr>
          <p:cNvCxnSpPr/>
          <p:nvPr/>
        </p:nvCxnSpPr>
        <p:spPr>
          <a:xfrm>
            <a:off x="8031891" y="3887005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18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/>
              <p:nvPr/>
            </p:nvSpPr>
            <p:spPr>
              <a:xfrm>
                <a:off x="73919" y="3061786"/>
                <a:ext cx="9915957" cy="147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" y="3061786"/>
                <a:ext cx="9915957" cy="1471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stCxn id="157" idx="4"/>
            <a:endCxn id="156" idx="0"/>
          </p:cNvCxnSpPr>
          <p:nvPr/>
        </p:nvCxnSpPr>
        <p:spPr>
          <a:xfrm flipH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stCxn id="156" idx="4"/>
            <a:endCxn id="124" idx="0"/>
          </p:cNvCxnSpPr>
          <p:nvPr/>
        </p:nvCxnSpPr>
        <p:spPr>
          <a:xfrm flipH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/>
              <p:nvPr/>
            </p:nvSpPr>
            <p:spPr>
              <a:xfrm>
                <a:off x="2845874" y="1081386"/>
                <a:ext cx="5986826" cy="147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74" y="1081386"/>
                <a:ext cx="5986826" cy="1471813"/>
              </a:xfrm>
              <a:prstGeom prst="rect">
                <a:avLst/>
              </a:prstGeom>
              <a:blipFill>
                <a:blip r:embed="rId3"/>
                <a:stretch>
                  <a:fillRect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/>
              <p:nvPr/>
            </p:nvSpPr>
            <p:spPr>
              <a:xfrm>
                <a:off x="87704" y="5004377"/>
                <a:ext cx="3477971" cy="1437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4" y="5004377"/>
                <a:ext cx="3477971" cy="1437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909C62-1BAC-449A-86D0-0FDE49C5A3AF}"/>
              </a:ext>
            </a:extLst>
          </p:cNvPr>
          <p:cNvCxnSpPr/>
          <p:nvPr/>
        </p:nvCxnSpPr>
        <p:spPr>
          <a:xfrm>
            <a:off x="9221231" y="3886240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67EBB5-10DA-46B7-8E10-26174C7197C7}"/>
              </a:ext>
            </a:extLst>
          </p:cNvPr>
          <p:cNvCxnSpPr>
            <a:cxnSpLocks/>
          </p:cNvCxnSpPr>
          <p:nvPr/>
        </p:nvCxnSpPr>
        <p:spPr>
          <a:xfrm flipH="1" flipV="1">
            <a:off x="5298007" y="2553200"/>
            <a:ext cx="2168827" cy="798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55E951-F0C5-46B7-AB42-4CF274586B8D}"/>
              </a:ext>
            </a:extLst>
          </p:cNvPr>
          <p:cNvCxnSpPr>
            <a:cxnSpLocks/>
          </p:cNvCxnSpPr>
          <p:nvPr/>
        </p:nvCxnSpPr>
        <p:spPr>
          <a:xfrm flipV="1">
            <a:off x="1186271" y="4542679"/>
            <a:ext cx="0" cy="535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A5245-784E-488E-8426-562BB261785E}"/>
              </a:ext>
            </a:extLst>
          </p:cNvPr>
          <p:cNvCxnSpPr>
            <a:cxnSpLocks/>
          </p:cNvCxnSpPr>
          <p:nvPr/>
        </p:nvCxnSpPr>
        <p:spPr>
          <a:xfrm flipV="1">
            <a:off x="2666626" y="4548039"/>
            <a:ext cx="0" cy="535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3A4E489-5F20-456A-8449-7F00CC522CE7}"/>
              </a:ext>
            </a:extLst>
          </p:cNvPr>
          <p:cNvSpPr/>
          <p:nvPr/>
        </p:nvSpPr>
        <p:spPr>
          <a:xfrm>
            <a:off x="7665392" y="4959647"/>
            <a:ext cx="584512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6DB660-DFD5-4FCA-9A79-46DC5A14A415}"/>
              </a:ext>
            </a:extLst>
          </p:cNvPr>
          <p:cNvCxnSpPr>
            <a:cxnSpLocks/>
            <a:stCxn id="156" idx="4"/>
            <a:endCxn id="36" idx="0"/>
          </p:cNvCxnSpPr>
          <p:nvPr/>
        </p:nvCxnSpPr>
        <p:spPr>
          <a:xfrm flipH="1">
            <a:off x="7957648" y="4181664"/>
            <a:ext cx="960209" cy="77798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784918-DB70-4438-96B5-BDEDBF2A092E}"/>
              </a:ext>
            </a:extLst>
          </p:cNvPr>
          <p:cNvCxnSpPr/>
          <p:nvPr/>
        </p:nvCxnSpPr>
        <p:spPr>
          <a:xfrm>
            <a:off x="8031891" y="3887005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886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cxnSpLocks/>
            <a:stCxn id="156" idx="0"/>
            <a:endCxn id="157" idx="4"/>
          </p:cNvCxnSpPr>
          <p:nvPr/>
        </p:nvCxnSpPr>
        <p:spPr>
          <a:xfrm flipV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cxnSpLocks/>
            <a:stCxn id="124" idx="0"/>
            <a:endCxn id="156" idx="4"/>
          </p:cNvCxnSpPr>
          <p:nvPr/>
        </p:nvCxnSpPr>
        <p:spPr>
          <a:xfrm flipV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4807EF-BC8E-4DA9-B0DE-77C2E384C035}"/>
              </a:ext>
            </a:extLst>
          </p:cNvPr>
          <p:cNvSpPr txBox="1"/>
          <p:nvPr/>
        </p:nvSpPr>
        <p:spPr>
          <a:xfrm>
            <a:off x="8794781" y="57069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CDB41F-509E-4624-8EA3-90BC8D178702}"/>
              </a:ext>
            </a:extLst>
          </p:cNvPr>
          <p:cNvGrpSpPr/>
          <p:nvPr/>
        </p:nvGrpSpPr>
        <p:grpSpPr>
          <a:xfrm>
            <a:off x="6264544" y="3590820"/>
            <a:ext cx="1180142" cy="590843"/>
            <a:chOff x="7445459" y="3590820"/>
            <a:chExt cx="1180142" cy="59084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54B269-B3DC-43CE-8D88-BDC42384D844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8CD20A-60A1-456F-B692-D3B1119E9A23}"/>
                </a:ext>
              </a:extLst>
            </p:cNvPr>
            <p:cNvCxnSpPr>
              <a:stCxn id="15" idx="6"/>
              <a:endCxn id="156" idx="2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1175894" cy="3874932"/>
            <a:chOff x="7449707" y="2201358"/>
            <a:chExt cx="1175894" cy="38749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0761D2-9469-41D2-BA21-8074B1971F90}"/>
                </a:ext>
              </a:extLst>
            </p:cNvPr>
            <p:cNvSpPr txBox="1"/>
            <p:nvPr/>
          </p:nvSpPr>
          <p:spPr>
            <a:xfrm>
              <a:off x="7491688" y="570695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t=1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F7A84B-753E-4FE3-A8C1-8EC0C610495B}"/>
                </a:ext>
              </a:extLst>
            </p:cNvPr>
            <p:cNvCxnSpPr>
              <a:cxnSpLocks/>
              <a:stCxn id="20" idx="6"/>
              <a:endCxn id="156" idx="2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A91A98-6722-4F5E-83D8-AEA85F9C634D}"/>
              </a:ext>
            </a:extLst>
          </p:cNvPr>
          <p:cNvCxnSpPr>
            <a:cxnSpLocks/>
          </p:cNvCxnSpPr>
          <p:nvPr/>
        </p:nvCxnSpPr>
        <p:spPr>
          <a:xfrm>
            <a:off x="9202739" y="3887008"/>
            <a:ext cx="5907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57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B46A3-ED5D-4360-B437-C6CD7DA043A8}"/>
              </a:ext>
            </a:extLst>
          </p:cNvPr>
          <p:cNvGrpSpPr/>
          <p:nvPr/>
        </p:nvGrpSpPr>
        <p:grpSpPr>
          <a:xfrm>
            <a:off x="5074905" y="2201358"/>
            <a:ext cx="1175894" cy="3349132"/>
            <a:chOff x="7449707" y="2201358"/>
            <a:chExt cx="1175894" cy="33491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DF4B44-C725-4F07-BE24-7F1188284CD5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854E5-72F9-4013-8793-55D42EE7471A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C754C6-C309-49D7-B4A7-839D6F8C73D6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71E02D-6DF1-4B2B-BB2E-CB0C51E9AE66}"/>
                </a:ext>
              </a:extLst>
            </p:cNvPr>
            <p:cNvCxnSpPr>
              <a:cxnSpLocks/>
              <a:stCxn id="42" idx="0"/>
              <a:endCxn id="40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7F198-4F3F-4A35-ADCB-A84FD65AC83E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3D598C-F752-449C-92AE-DB3E215BE31A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25D23-3275-4678-91B0-4242DC668392}"/>
              </a:ext>
            </a:extLst>
          </p:cNvPr>
          <p:cNvGrpSpPr/>
          <p:nvPr/>
        </p:nvGrpSpPr>
        <p:grpSpPr>
          <a:xfrm>
            <a:off x="3889742" y="3590820"/>
            <a:ext cx="1180142" cy="590843"/>
            <a:chOff x="7445459" y="3590820"/>
            <a:chExt cx="1180142" cy="5908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0B97C-1E17-4CFC-96C3-BB5040C64BA0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5D3A0C-AF9F-4212-92A0-93EEDEA1CF26}"/>
                </a:ext>
              </a:extLst>
            </p:cNvPr>
            <p:cNvCxnSpPr>
              <a:stCxn id="48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789511-F4A4-4DFF-82A2-A1BEFF2DD8EF}"/>
              </a:ext>
            </a:extLst>
          </p:cNvPr>
          <p:cNvGrpSpPr/>
          <p:nvPr/>
        </p:nvGrpSpPr>
        <p:grpSpPr>
          <a:xfrm>
            <a:off x="6262119" y="2201358"/>
            <a:ext cx="1175894" cy="3349132"/>
            <a:chOff x="7449707" y="2201358"/>
            <a:chExt cx="1175894" cy="33491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F10CE6-2E7D-4455-A320-DA6C520D750F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0519B3-D2B8-435A-A469-BCDE7DC21F04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2AB919C-F864-4CEF-B38C-844F17F8C3AA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B0B782-6FCA-4EA3-B7AA-372459E8CEF8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D41376-8642-4E72-8D87-870685574569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C9B56D-0057-42BF-9BFB-986FC26224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dirty="0">
                <a:solidFill>
                  <a:schemeClr val="tx1"/>
                </a:solidFill>
              </a:rPr>
              <a:t>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cxnSpLocks/>
            <a:stCxn id="156" idx="0"/>
            <a:endCxn id="157" idx="4"/>
          </p:cNvCxnSpPr>
          <p:nvPr/>
        </p:nvCxnSpPr>
        <p:spPr>
          <a:xfrm flipV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cxnSpLocks/>
            <a:stCxn id="124" idx="0"/>
            <a:endCxn id="156" idx="4"/>
          </p:cNvCxnSpPr>
          <p:nvPr/>
        </p:nvCxnSpPr>
        <p:spPr>
          <a:xfrm flipV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1175894" cy="3349132"/>
            <a:chOff x="7449707" y="2201358"/>
            <a:chExt cx="1175894" cy="33491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F7A84B-753E-4FE3-A8C1-8EC0C610495B}"/>
                </a:ext>
              </a:extLst>
            </p:cNvPr>
            <p:cNvCxnSpPr>
              <a:cxnSpLocks/>
              <a:stCxn id="20" idx="6"/>
              <a:endCxn id="156" idx="2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E41CC9-58B7-45DC-90E2-1E02CDC10CBD}"/>
              </a:ext>
            </a:extLst>
          </p:cNvPr>
          <p:cNvSpPr txBox="1"/>
          <p:nvPr/>
        </p:nvSpPr>
        <p:spPr>
          <a:xfrm>
            <a:off x="5173945" y="577588"/>
            <a:ext cx="460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‘e’                   ‘l’                   ‘l’                   ‘0’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3CC14D-E0F5-4AC2-9BBE-DC069CED4926}"/>
              </a:ext>
            </a:extLst>
          </p:cNvPr>
          <p:cNvCxnSpPr>
            <a:cxnSpLocks/>
          </p:cNvCxnSpPr>
          <p:nvPr/>
        </p:nvCxnSpPr>
        <p:spPr>
          <a:xfrm>
            <a:off x="9202739" y="3887008"/>
            <a:ext cx="5907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6836CE-6431-4D2E-A0C2-5D65F5E8CDA2}"/>
              </a:ext>
            </a:extLst>
          </p:cNvPr>
          <p:cNvCxnSpPr>
            <a:cxnSpLocks/>
          </p:cNvCxnSpPr>
          <p:nvPr/>
        </p:nvCxnSpPr>
        <p:spPr>
          <a:xfrm flipV="1">
            <a:off x="5371489" y="1792970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B956D0-B562-4775-B1E8-76A790FE8E32}"/>
              </a:ext>
            </a:extLst>
          </p:cNvPr>
          <p:cNvCxnSpPr>
            <a:cxnSpLocks/>
          </p:cNvCxnSpPr>
          <p:nvPr/>
        </p:nvCxnSpPr>
        <p:spPr>
          <a:xfrm flipV="1">
            <a:off x="6551123" y="1795512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A505B3-C871-4280-B75D-6A084EA2EDFC}"/>
              </a:ext>
            </a:extLst>
          </p:cNvPr>
          <p:cNvCxnSpPr>
            <a:cxnSpLocks/>
          </p:cNvCxnSpPr>
          <p:nvPr/>
        </p:nvCxnSpPr>
        <p:spPr>
          <a:xfrm flipV="1">
            <a:off x="7730757" y="1793459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21D0A6-D263-4BC7-8445-8070F64E57FC}"/>
              </a:ext>
            </a:extLst>
          </p:cNvPr>
          <p:cNvCxnSpPr>
            <a:cxnSpLocks/>
          </p:cNvCxnSpPr>
          <p:nvPr/>
        </p:nvCxnSpPr>
        <p:spPr>
          <a:xfrm flipV="1">
            <a:off x="8910391" y="179600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1A1A014-0C11-48D3-B9A2-42D45620F8D7}"/>
              </a:ext>
            </a:extLst>
          </p:cNvPr>
          <p:cNvCxnSpPr>
            <a:cxnSpLocks/>
          </p:cNvCxnSpPr>
          <p:nvPr/>
        </p:nvCxnSpPr>
        <p:spPr>
          <a:xfrm flipV="1">
            <a:off x="8909543" y="909937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A0C13D-DED0-4D5A-8A99-4BF3F32AD9DA}"/>
              </a:ext>
            </a:extLst>
          </p:cNvPr>
          <p:cNvCxnSpPr>
            <a:cxnSpLocks/>
          </p:cNvCxnSpPr>
          <p:nvPr/>
        </p:nvCxnSpPr>
        <p:spPr>
          <a:xfrm flipV="1">
            <a:off x="7726815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305A65-BF34-44C5-B777-9C984ACA53BA}"/>
              </a:ext>
            </a:extLst>
          </p:cNvPr>
          <p:cNvCxnSpPr>
            <a:cxnSpLocks/>
          </p:cNvCxnSpPr>
          <p:nvPr/>
        </p:nvCxnSpPr>
        <p:spPr>
          <a:xfrm flipV="1">
            <a:off x="6545361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7DB8DE-4FF0-489B-A9EE-53A52351201F}"/>
              </a:ext>
            </a:extLst>
          </p:cNvPr>
          <p:cNvCxnSpPr>
            <a:cxnSpLocks/>
          </p:cNvCxnSpPr>
          <p:nvPr/>
        </p:nvCxnSpPr>
        <p:spPr>
          <a:xfrm flipV="1">
            <a:off x="5373097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04790FC-910D-4C5D-9A0A-7813733CF427}"/>
              </a:ext>
            </a:extLst>
          </p:cNvPr>
          <p:cNvSpPr txBox="1"/>
          <p:nvPr/>
        </p:nvSpPr>
        <p:spPr>
          <a:xfrm>
            <a:off x="5167431" y="5706958"/>
            <a:ext cx="39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‘h’                  ‘e’                    ‘l’                   ‘l’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DD2EB8-F4D8-470C-92C8-F189288976ED}"/>
              </a:ext>
            </a:extLst>
          </p:cNvPr>
          <p:cNvSpPr txBox="1"/>
          <p:nvPr/>
        </p:nvSpPr>
        <p:spPr>
          <a:xfrm>
            <a:off x="5192768" y="1384401"/>
            <a:ext cx="460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                 L2                   L3                  L4</a:t>
            </a:r>
          </a:p>
        </p:txBody>
      </p:sp>
    </p:spTree>
    <p:extLst>
      <p:ext uri="{BB962C8B-B14F-4D97-AF65-F5344CB8AC3E}">
        <p14:creationId xmlns:p14="http://schemas.microsoft.com/office/powerpoint/2010/main" val="3038382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95AA46-D09A-495E-A7CB-F0FFDE20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452"/>
            <a:ext cx="10515600" cy="5462511"/>
          </a:xfrm>
        </p:spPr>
        <p:txBody>
          <a:bodyPr/>
          <a:lstStyle/>
          <a:p>
            <a:r>
              <a:rPr lang="en-US" dirty="0">
                <a:hlinkClick r:id="rId2"/>
              </a:rPr>
              <a:t>Backpropagation Example With Numbers Step by Step – A Not So Random Walk</a:t>
            </a:r>
            <a:endParaRPr lang="en-US" dirty="0"/>
          </a:p>
          <a:p>
            <a:r>
              <a:rPr lang="en-US" dirty="0">
                <a:hlinkClick r:id="rId3"/>
              </a:rPr>
              <a:t>cs231n_2019_lecture04.pdf (stanford.edu)</a:t>
            </a:r>
            <a:endParaRPr lang="en-US" dirty="0"/>
          </a:p>
          <a:p>
            <a:r>
              <a:rPr lang="en-US" dirty="0">
                <a:hlinkClick r:id="rId4"/>
              </a:rPr>
              <a:t>The Unreasonable Effectiveness of Recurrent Neural Networks (karpathy.github.io)</a:t>
            </a:r>
            <a:endParaRPr lang="en-US" dirty="0"/>
          </a:p>
          <a:p>
            <a:r>
              <a:rPr lang="en-US" dirty="0">
                <a:hlinkClick r:id="rId5"/>
              </a:rPr>
              <a:t>The Basics of Recurrent Neural Networks (RNNs) | by Ben </a:t>
            </a:r>
            <a:r>
              <a:rPr lang="en-US" dirty="0" err="1">
                <a:hlinkClick r:id="rId5"/>
              </a:rPr>
              <a:t>Khuong</a:t>
            </a:r>
            <a:r>
              <a:rPr lang="en-US" dirty="0">
                <a:hlinkClick r:id="rId5"/>
              </a:rPr>
              <a:t> | Towards AI</a:t>
            </a:r>
            <a:endParaRPr lang="en-US" dirty="0"/>
          </a:p>
          <a:p>
            <a:r>
              <a:rPr lang="en-US" dirty="0">
                <a:hlinkClick r:id="rId6"/>
              </a:rPr>
              <a:t>Illustrated Guide to Recurrent Neural Networks | by Michael Phi | Towards Data Science</a:t>
            </a:r>
            <a:endParaRPr lang="en-US" dirty="0"/>
          </a:p>
          <a:p>
            <a:r>
              <a:rPr lang="en-US" dirty="0">
                <a:hlinkClick r:id="rId7"/>
              </a:rPr>
              <a:t>Medium (towardsdatascience.com)</a:t>
            </a:r>
            <a:endParaRPr lang="en-US" dirty="0"/>
          </a:p>
          <a:p>
            <a:endParaRPr lang="en-US" dirty="0"/>
          </a:p>
        </p:txBody>
      </p:sp>
      <p:sp>
        <p:nvSpPr>
          <p:cNvPr id="105" name="Title 12">
            <a:extLst>
              <a:ext uri="{FF2B5EF4-FFF2-40B4-BE49-F238E27FC236}">
                <a16:creationId xmlns:a16="http://schemas.microsoft.com/office/drawing/2014/main" id="{FB3E6292-5859-4233-B984-1905A810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4175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EF0C51B3-5F31-46E8-8B53-6AF803D9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82270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D2D71A67-B71F-48E7-89D3-8D0FE886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56885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48FC439C-E0C8-4E8B-A9DC-EB11AD5F907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BA489EF-3E8B-4481-BFCE-10FC76D1AD04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1596316-C49E-465F-AEFA-2433DE332F33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8823A602-FE35-4B49-A720-3B95BA51BB66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15567A0-02B9-44D3-B78D-2E23D3862D41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94B12158-E9F5-459B-BA01-2B835527CB4C}"/>
                </a:ext>
              </a:extLst>
            </p:cNvPr>
            <p:cNvCxnSpPr>
              <a:cxnSpLocks/>
              <a:stCxn id="347" idx="0"/>
              <a:endCxn id="364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2B16EB1C-99BD-45D0-8F29-9E70C70A012C}"/>
                </a:ext>
              </a:extLst>
            </p:cNvPr>
            <p:cNvCxnSpPr>
              <a:cxnSpLocks/>
              <a:stCxn id="347" idx="0"/>
              <a:endCxn id="394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80530A9E-4937-4BDD-93E0-A26BF0979221}"/>
                </a:ext>
              </a:extLst>
            </p:cNvPr>
            <p:cNvCxnSpPr>
              <a:cxnSpLocks/>
              <a:endCxn id="390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E550BB3-FEA8-4FB5-9C6A-559B30D084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527" y="2873849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F5FD42FF-EB93-4ECE-AD26-94EFC31B06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1C3109EE-8AC2-4F20-A589-CBCB79DFE6A2}"/>
                </a:ext>
              </a:extLst>
            </p:cNvPr>
            <p:cNvCxnSpPr>
              <a:cxnSpLocks/>
              <a:endCxn id="394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D6A5BDAF-D665-4486-BEC2-DA1FFB43A5BC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69D9856-CB82-4D6C-8A8D-FA31EAF08F37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4A299F3C-888B-4477-9227-4D0DC864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59281A2E-1234-429F-81E0-D94F4F28DF36}"/>
                </a:ext>
              </a:extLst>
            </p:cNvPr>
            <p:cNvCxnSpPr>
              <a:cxnSpLocks/>
              <a:stCxn id="357" idx="0"/>
              <a:endCxn id="394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A94C2FF-34E9-4386-96A9-17488BF328EB}"/>
                </a:ext>
              </a:extLst>
            </p:cNvPr>
            <p:cNvCxnSpPr>
              <a:cxnSpLocks/>
              <a:stCxn id="358" idx="0"/>
              <a:endCxn id="394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C0BDBB0C-9437-45B4-B97E-7DA565D70244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A98E7618-DB5B-4E4E-9034-E88469DB32BF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5" name="Picture 394">
                <a:extLst>
                  <a:ext uri="{FF2B5EF4-FFF2-40B4-BE49-F238E27FC236}">
                    <a16:creationId xmlns:a16="http://schemas.microsoft.com/office/drawing/2014/main" id="{3210CBD4-9E80-4108-B47A-A8DFA6AB8D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5E74E26D-0D74-4549-A3CB-ECC3A0570EB6}"/>
                  </a:ext>
                </a:extLst>
              </p:cNvPr>
              <p:cNvCxnSpPr>
                <a:cxnSpLocks/>
                <a:stCxn id="394" idx="2"/>
                <a:endCxn id="394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EE5F2314-9BFF-4DB4-BDF2-0CB69408969A}"/>
                </a:ext>
              </a:extLst>
            </p:cNvPr>
            <p:cNvCxnSpPr>
              <a:cxnSpLocks/>
              <a:stCxn id="358" idx="0"/>
              <a:endCxn id="364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B9EE8C-22BE-4915-84FB-EC861B761E2B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252AE869-3784-4018-8412-F5535C2CD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5B9F45A-EE7B-489E-BD5C-A464F2B571F8}"/>
                </a:ext>
              </a:extLst>
            </p:cNvPr>
            <p:cNvCxnSpPr>
              <a:cxnSpLocks/>
              <a:stCxn id="364" idx="2"/>
              <a:endCxn id="364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26FFD36-BEC3-4895-BE91-B5C44DDAC06F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EBD7829A-3009-4CE4-9465-A4AF6A77BB7C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644C3058-BBC6-41C3-B190-7EC2EF6C3D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77EFFA46-14D8-47BE-818A-628401CA5F1B}"/>
                  </a:ext>
                </a:extLst>
              </p:cNvPr>
              <p:cNvCxnSpPr>
                <a:cxnSpLocks/>
                <a:stCxn id="390" idx="2"/>
                <a:endCxn id="390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7D509103-2759-4317-AC7D-09D097006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90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BEE86817-F270-4647-BA5B-AF3C0CFBDF59}"/>
                </a:ext>
              </a:extLst>
            </p:cNvPr>
            <p:cNvCxnSpPr>
              <a:cxnSpLocks/>
              <a:stCxn id="394" idx="0"/>
              <a:endCxn id="387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8405E718-E9A9-4709-9DE4-6505143597ED}"/>
                </a:ext>
              </a:extLst>
            </p:cNvPr>
            <p:cNvCxnSpPr>
              <a:cxnSpLocks/>
              <a:stCxn id="350" idx="0"/>
              <a:endCxn id="387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41DA848D-BE26-46B9-B604-03C312DE49A8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634BCA0-DC2B-4E40-A803-212DCBF6E147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FC342E2D-5B43-4A1E-B2A8-6C27AFB57B69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8" name="Picture 387">
                  <a:extLst>
                    <a:ext uri="{FF2B5EF4-FFF2-40B4-BE49-F238E27FC236}">
                      <a16:creationId xmlns:a16="http://schemas.microsoft.com/office/drawing/2014/main" id="{5BACB67B-5FBE-4CB7-92B8-9301A59E9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74337EFE-1577-4E21-AD34-260DB73648E1}"/>
                    </a:ext>
                  </a:extLst>
                </p:cNvPr>
                <p:cNvCxnSpPr>
                  <a:cxnSpLocks/>
                  <a:stCxn id="387" idx="2"/>
                  <a:endCxn id="387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23314B2-9BC7-4831-B8BF-EDE2B983ACE1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A406298B-9752-41CA-A912-70F636B40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A596E5C-959F-4DE8-80B6-EDB2E5C8FC7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94CC2269-0AB2-4E85-AAD1-89DA1DE426FF}"/>
                </a:ext>
              </a:extLst>
            </p:cNvPr>
            <p:cNvCxnSpPr>
              <a:cxnSpLocks/>
              <a:stCxn id="349" idx="0"/>
              <a:endCxn id="379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91F13AC-9E32-4A19-BBE3-FE92883487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261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1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449431"/>
                  </p:ext>
                </p:extLst>
              </p:nvPr>
            </p:nvGraphicFramePr>
            <p:xfrm>
              <a:off x="4019910" y="2405738"/>
              <a:ext cx="4771839" cy="120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=1..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.05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449431"/>
                  </p:ext>
                </p:extLst>
              </p:nvPr>
            </p:nvGraphicFramePr>
            <p:xfrm>
              <a:off x="4019910" y="2405738"/>
              <a:ext cx="4771839" cy="120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405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19" r="-291045" b="-44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19" r="-61602" b="-44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19" r="-905" b="-44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3333" r="-29104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3333" r="-616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3333" r="-90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69553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74881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18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  <a:stCxn id="153" idx="0"/>
              <a:endCxn id="20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  <a:endCxn id="20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  <a:stCxn id="169" idx="0"/>
              <a:endCxn id="20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  <a:stCxn id="170" idx="0"/>
              <a:endCxn id="20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  <a:stCxn id="170" idx="0"/>
              <a:endCxn id="176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3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2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7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308447"/>
                  </p:ext>
                </p:extLst>
              </p:nvPr>
            </p:nvGraphicFramePr>
            <p:xfrm>
              <a:off x="4019910" y="2394894"/>
              <a:ext cx="4771839" cy="1594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.05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*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308447"/>
                  </p:ext>
                </p:extLst>
              </p:nvPr>
            </p:nvGraphicFramePr>
            <p:xfrm>
              <a:off x="4019910" y="2394894"/>
              <a:ext cx="4771839" cy="1594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04" r="-291045" b="-9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04" r="-61602" b="-9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04" r="-905" b="-95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4426" r="-291045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4426" r="-61602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4426" r="-905" b="-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340000" r="-61602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*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8825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  <a:stCxn id="153" idx="0"/>
              <a:endCxn id="20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  <a:endCxn id="20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  <a:stCxn id="169" idx="0"/>
              <a:endCxn id="20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  <a:stCxn id="170" idx="0"/>
              <a:endCxn id="20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  <a:stCxn id="170" idx="0"/>
              <a:endCxn id="176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5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245520"/>
                  </p:ext>
                </p:extLst>
              </p:nvPr>
            </p:nvGraphicFramePr>
            <p:xfrm>
              <a:off x="4019910" y="2394894"/>
              <a:ext cx="4771839" cy="2691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.05 ∗ 1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+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 *  1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.3  *  4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0902934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.5  * 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3383009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7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245520"/>
                  </p:ext>
                </p:extLst>
              </p:nvPr>
            </p:nvGraphicFramePr>
            <p:xfrm>
              <a:off x="4019910" y="2394894"/>
              <a:ext cx="4771839" cy="2691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04" r="-291045" b="-221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04" r="-61602" b="-221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04" r="-905" b="-2218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8333" r="-291045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8333" r="-61602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8333" r="-905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338333" r="-6160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 *  1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431148" r="-61602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.3  *  4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09029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540000" r="-6160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.5  * 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3383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640000" r="-61602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759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0357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0590" y="4948686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2927" y="494868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6012" y="4169484"/>
              <a:ext cx="5358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073" y="4948686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0378" y="4948686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381"/>
              <a:ext cx="639650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381"/>
              <a:ext cx="1281955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9062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062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1420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420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349" y="4169779"/>
              <a:ext cx="1063020" cy="77890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4574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6797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4046" y="3579074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7">
                <a:extLst>
                  <a:ext uri="{FF2B5EF4-FFF2-40B4-BE49-F238E27FC236}">
                    <a16:creationId xmlns:a16="http://schemas.microsoft.com/office/drawing/2014/main" id="{0A8AEAEE-69CC-424A-8651-203025C5A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884343"/>
                  </p:ext>
                </p:extLst>
              </p:nvPr>
            </p:nvGraphicFramePr>
            <p:xfrm>
              <a:off x="4025248" y="2285071"/>
              <a:ext cx="4241922" cy="1096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834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1112973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2040604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40815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−4.3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.9866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7">
                <a:extLst>
                  <a:ext uri="{FF2B5EF4-FFF2-40B4-BE49-F238E27FC236}">
                    <a16:creationId xmlns:a16="http://schemas.microsoft.com/office/drawing/2014/main" id="{0A8AEAEE-69CC-424A-8651-203025C5A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884343"/>
                  </p:ext>
                </p:extLst>
              </p:nvPr>
            </p:nvGraphicFramePr>
            <p:xfrm>
              <a:off x="4025248" y="2285071"/>
              <a:ext cx="4241922" cy="1096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834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1112973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2040604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9" t="-980" r="-290503" b="-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98361" t="-980" r="-184153" b="-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8358" t="-980" r="-597" b="-8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408150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9" t="-130380" r="-290503" b="-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98361" t="-130380" r="-184153" b="-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8358" t="-130380" r="-597" b="-6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815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tf01179981_win32</Template>
  <TotalTime>2929</TotalTime>
  <Words>6002</Words>
  <Application>Microsoft Office PowerPoint</Application>
  <PresentationFormat>Widescreen</PresentationFormat>
  <Paragraphs>2577</Paragraphs>
  <Slides>44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Abadi</vt:lpstr>
      <vt:lpstr>Arial</vt:lpstr>
      <vt:lpstr>Calibri</vt:lpstr>
      <vt:lpstr>Calibri Light</vt:lpstr>
      <vt:lpstr>Cambria Math</vt:lpstr>
      <vt:lpstr>Century Gothic</vt:lpstr>
      <vt:lpstr>Office Theme</vt:lpstr>
      <vt:lpstr>RECURRENT NEURAL NETWORKS</vt:lpstr>
      <vt:lpstr>Multilayer Perceptrons</vt:lpstr>
      <vt:lpstr>Multilayer Perceptrons</vt:lpstr>
      <vt:lpstr>Multilayer Perceptrons</vt:lpstr>
      <vt:lpstr>Multilayer Perceptrons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Error</vt:lpstr>
      <vt:lpstr>Backpropagation</vt:lpstr>
      <vt:lpstr>Backpropagation</vt:lpstr>
      <vt:lpstr>Backpropagation</vt:lpstr>
      <vt:lpstr>Backpropagation</vt:lpstr>
      <vt:lpstr>Backpropagation</vt:lpstr>
      <vt:lpstr>Computational Graphs</vt:lpstr>
      <vt:lpstr>Computational Graphs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Character Prediction</vt:lpstr>
      <vt:lpstr>Character Prediction</vt:lpstr>
      <vt:lpstr>Character Prediction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References</vt:lpstr>
    </vt:vector>
  </TitlesOfParts>
  <Company>The United States Marine Corps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Kurpasi Capt Grady</dc:creator>
  <cp:lastModifiedBy>Grady Kurpasi</cp:lastModifiedBy>
  <cp:revision>47</cp:revision>
  <dcterms:created xsi:type="dcterms:W3CDTF">2021-03-30T18:44:05Z</dcterms:created>
  <dcterms:modified xsi:type="dcterms:W3CDTF">2021-04-10T15:41:18Z</dcterms:modified>
</cp:coreProperties>
</file>