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71" r:id="rId4"/>
    <p:sldId id="272" r:id="rId5"/>
    <p:sldId id="273" r:id="rId6"/>
    <p:sldId id="274" r:id="rId7"/>
    <p:sldId id="275" r:id="rId8"/>
    <p:sldId id="276" r:id="rId9"/>
    <p:sldId id="257" r:id="rId10"/>
    <p:sldId id="277" r:id="rId11"/>
    <p:sldId id="258" r:id="rId12"/>
    <p:sldId id="259" r:id="rId13"/>
    <p:sldId id="267" r:id="rId14"/>
    <p:sldId id="263" r:id="rId15"/>
    <p:sldId id="262" r:id="rId16"/>
    <p:sldId id="264" r:id="rId17"/>
    <p:sldId id="296" r:id="rId18"/>
    <p:sldId id="265" r:id="rId19"/>
    <p:sldId id="266" r:id="rId20"/>
    <p:sldId id="268" r:id="rId21"/>
    <p:sldId id="269" r:id="rId22"/>
    <p:sldId id="270" r:id="rId23"/>
    <p:sldId id="260" r:id="rId24"/>
    <p:sldId id="280" r:id="rId25"/>
    <p:sldId id="279" r:id="rId26"/>
    <p:sldId id="281" r:id="rId27"/>
    <p:sldId id="282" r:id="rId28"/>
    <p:sldId id="294" r:id="rId29"/>
    <p:sldId id="297" r:id="rId30"/>
    <p:sldId id="278" r:id="rId31"/>
    <p:sldId id="283" r:id="rId32"/>
    <p:sldId id="284" r:id="rId33"/>
    <p:sldId id="285" r:id="rId34"/>
    <p:sldId id="288" r:id="rId35"/>
    <p:sldId id="289" r:id="rId36"/>
    <p:sldId id="287" r:id="rId37"/>
    <p:sldId id="301" r:id="rId38"/>
    <p:sldId id="290" r:id="rId39"/>
    <p:sldId id="292" r:id="rId40"/>
    <p:sldId id="293" r:id="rId41"/>
    <p:sldId id="295" r:id="rId42"/>
    <p:sldId id="298" r:id="rId43"/>
    <p:sldId id="302" r:id="rId44"/>
    <p:sldId id="299" r:id="rId45"/>
    <p:sldId id="300" r:id="rId46"/>
    <p:sldId id="303" r:id="rId47"/>
    <p:sldId id="304" r:id="rId48"/>
    <p:sldId id="308" r:id="rId49"/>
    <p:sldId id="305" r:id="rId50"/>
    <p:sldId id="321" r:id="rId51"/>
    <p:sldId id="309" r:id="rId52"/>
    <p:sldId id="306" r:id="rId53"/>
    <p:sldId id="322" r:id="rId54"/>
    <p:sldId id="310" r:id="rId55"/>
    <p:sldId id="311" r:id="rId56"/>
    <p:sldId id="312" r:id="rId57"/>
    <p:sldId id="313" r:id="rId58"/>
    <p:sldId id="316" r:id="rId59"/>
    <p:sldId id="315" r:id="rId60"/>
    <p:sldId id="317" r:id="rId61"/>
    <p:sldId id="320" r:id="rId62"/>
    <p:sldId id="318" r:id="rId63"/>
    <p:sldId id="319" r:id="rId64"/>
    <p:sldId id="323" r:id="rId65"/>
    <p:sldId id="325" r:id="rId66"/>
    <p:sldId id="327" r:id="rId67"/>
    <p:sldId id="324" r:id="rId68"/>
    <p:sldId id="334" r:id="rId69"/>
    <p:sldId id="333" r:id="rId70"/>
    <p:sldId id="335" r:id="rId71"/>
    <p:sldId id="337" r:id="rId72"/>
    <p:sldId id="326" r:id="rId73"/>
    <p:sldId id="329" r:id="rId74"/>
    <p:sldId id="328" r:id="rId75"/>
    <p:sldId id="330" r:id="rId76"/>
    <p:sldId id="331" r:id="rId77"/>
    <p:sldId id="286" r:id="rId78"/>
    <p:sldId id="307"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EE42E2"/>
    <a:srgbClr val="F7D5F7"/>
    <a:srgbClr val="CF9DC8"/>
    <a:srgbClr val="FF99FF"/>
    <a:srgbClr val="FFCCFF"/>
    <a:srgbClr val="FFFFFF"/>
    <a:srgbClr val="C99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328D3E-A5EE-4719-B3D7-E978E556CED3}" v="878" dt="2021-11-20T23:33:45.8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41" autoAdjust="0"/>
  </p:normalViewPr>
  <p:slideViewPr>
    <p:cSldViewPr snapToGrid="0">
      <p:cViewPr varScale="1">
        <p:scale>
          <a:sx n="99" d="100"/>
          <a:sy n="99" d="100"/>
        </p:scale>
        <p:origin x="99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dy Kurpasi" userId="5a91dfeba158c9e9" providerId="LiveId" clId="{6F328D3E-A5EE-4719-B3D7-E978E556CED3}"/>
    <pc:docChg chg="undo redo custSel addSld delSld modSld sldOrd modMainMaster">
      <pc:chgData name="Grady Kurpasi" userId="5a91dfeba158c9e9" providerId="LiveId" clId="{6F328D3E-A5EE-4719-B3D7-E978E556CED3}" dt="2021-11-20T23:37:55.585" v="46912" actId="27636"/>
      <pc:docMkLst>
        <pc:docMk/>
      </pc:docMkLst>
      <pc:sldChg chg="addSp delSp modSp mod">
        <pc:chgData name="Grady Kurpasi" userId="5a91dfeba158c9e9" providerId="LiveId" clId="{6F328D3E-A5EE-4719-B3D7-E978E556CED3}" dt="2021-10-19T05:48:47.529" v="9620" actId="1038"/>
        <pc:sldMkLst>
          <pc:docMk/>
          <pc:sldMk cId="3870510258" sldId="256"/>
        </pc:sldMkLst>
        <pc:spChg chg="mod">
          <ac:chgData name="Grady Kurpasi" userId="5a91dfeba158c9e9" providerId="LiveId" clId="{6F328D3E-A5EE-4719-B3D7-E978E556CED3}" dt="2021-10-19T05:47:59.854" v="9531" actId="1035"/>
          <ac:spMkLst>
            <pc:docMk/>
            <pc:sldMk cId="3870510258" sldId="256"/>
            <ac:spMk id="2" creationId="{00000000-0000-0000-0000-000000000000}"/>
          </ac:spMkLst>
        </pc:spChg>
        <pc:spChg chg="mod">
          <ac:chgData name="Grady Kurpasi" userId="5a91dfeba158c9e9" providerId="LiveId" clId="{6F328D3E-A5EE-4719-B3D7-E978E556CED3}" dt="2021-10-19T05:48:47.529" v="9620" actId="1038"/>
          <ac:spMkLst>
            <pc:docMk/>
            <pc:sldMk cId="3870510258" sldId="256"/>
            <ac:spMk id="3" creationId="{00000000-0000-0000-0000-000000000000}"/>
          </ac:spMkLst>
        </pc:spChg>
        <pc:spChg chg="add del mod">
          <ac:chgData name="Grady Kurpasi" userId="5a91dfeba158c9e9" providerId="LiveId" clId="{6F328D3E-A5EE-4719-B3D7-E978E556CED3}" dt="2021-10-19T05:25:53.799" v="8858"/>
          <ac:spMkLst>
            <pc:docMk/>
            <pc:sldMk cId="3870510258" sldId="256"/>
            <ac:spMk id="4" creationId="{E350FAC5-552A-4F7F-BE78-147980BF0533}"/>
          </ac:spMkLst>
        </pc:spChg>
        <pc:spChg chg="add mod ord">
          <ac:chgData name="Grady Kurpasi" userId="5a91dfeba158c9e9" providerId="LiveId" clId="{6F328D3E-A5EE-4719-B3D7-E978E556CED3}" dt="2021-10-19T05:48:13.468" v="9533" actId="14100"/>
          <ac:spMkLst>
            <pc:docMk/>
            <pc:sldMk cId="3870510258" sldId="256"/>
            <ac:spMk id="6" creationId="{DF48AB5F-2C5E-4420-BE74-CEC75F9677DC}"/>
          </ac:spMkLst>
        </pc:spChg>
        <pc:spChg chg="add mod">
          <ac:chgData name="Grady Kurpasi" userId="5a91dfeba158c9e9" providerId="LiveId" clId="{6F328D3E-A5EE-4719-B3D7-E978E556CED3}" dt="2021-10-19T05:45:54.270" v="9141" actId="571"/>
          <ac:spMkLst>
            <pc:docMk/>
            <pc:sldMk cId="3870510258" sldId="256"/>
            <ac:spMk id="7" creationId="{2A89E16F-ADEF-49F5-8C77-5346D126584F}"/>
          </ac:spMkLst>
        </pc:spChg>
        <pc:picChg chg="add mod ord">
          <ac:chgData name="Grady Kurpasi" userId="5a91dfeba158c9e9" providerId="LiveId" clId="{6F328D3E-A5EE-4719-B3D7-E978E556CED3}" dt="2021-10-19T05:44:54.801" v="9131" actId="688"/>
          <ac:picMkLst>
            <pc:docMk/>
            <pc:sldMk cId="3870510258" sldId="256"/>
            <ac:picMk id="5" creationId="{B73F4B84-FE72-46C0-9AAD-0F73954F304E}"/>
          </ac:picMkLst>
        </pc:picChg>
      </pc:sldChg>
      <pc:sldChg chg="addSp delSp modSp mod">
        <pc:chgData name="Grady Kurpasi" userId="5a91dfeba158c9e9" providerId="LiveId" clId="{6F328D3E-A5EE-4719-B3D7-E978E556CED3}" dt="2021-10-21T18:11:45.577" v="40885" actId="6549"/>
        <pc:sldMkLst>
          <pc:docMk/>
          <pc:sldMk cId="1810725205" sldId="257"/>
        </pc:sldMkLst>
        <pc:spChg chg="mod">
          <ac:chgData name="Grady Kurpasi" userId="5a91dfeba158c9e9" providerId="LiveId" clId="{6F328D3E-A5EE-4719-B3D7-E978E556CED3}" dt="2021-10-18T22:24:42.399" v="20" actId="20577"/>
          <ac:spMkLst>
            <pc:docMk/>
            <pc:sldMk cId="1810725205" sldId="257"/>
            <ac:spMk id="2" creationId="{00000000-0000-0000-0000-000000000000}"/>
          </ac:spMkLst>
        </pc:spChg>
        <pc:spChg chg="mod">
          <ac:chgData name="Grady Kurpasi" userId="5a91dfeba158c9e9" providerId="LiveId" clId="{6F328D3E-A5EE-4719-B3D7-E978E556CED3}" dt="2021-10-21T18:11:45.577" v="40885" actId="6549"/>
          <ac:spMkLst>
            <pc:docMk/>
            <pc:sldMk cId="1810725205" sldId="257"/>
            <ac:spMk id="3" creationId="{00000000-0000-0000-0000-000000000000}"/>
          </ac:spMkLst>
        </pc:spChg>
        <pc:spChg chg="del mod">
          <ac:chgData name="Grady Kurpasi" userId="5a91dfeba158c9e9" providerId="LiveId" clId="{6F328D3E-A5EE-4719-B3D7-E978E556CED3}" dt="2021-10-19T07:18:50.195" v="13570" actId="478"/>
          <ac:spMkLst>
            <pc:docMk/>
            <pc:sldMk cId="1810725205" sldId="257"/>
            <ac:spMk id="6" creationId="{F96A0F4B-970F-459F-87C8-447487E9C9C8}"/>
          </ac:spMkLst>
        </pc:spChg>
        <pc:spChg chg="add mod">
          <ac:chgData name="Grady Kurpasi" userId="5a91dfeba158c9e9" providerId="LiveId" clId="{6F328D3E-A5EE-4719-B3D7-E978E556CED3}" dt="2021-10-19T05:57:50.290" v="9677"/>
          <ac:spMkLst>
            <pc:docMk/>
            <pc:sldMk cId="1810725205" sldId="257"/>
            <ac:spMk id="7" creationId="{2A08DE12-DB8A-4F76-AD9A-405822E49995}"/>
          </ac:spMkLst>
        </pc:spChg>
        <pc:spChg chg="add del mod">
          <ac:chgData name="Grady Kurpasi" userId="5a91dfeba158c9e9" providerId="LiveId" clId="{6F328D3E-A5EE-4719-B3D7-E978E556CED3}" dt="2021-10-19T07:22:43.952" v="13892" actId="478"/>
          <ac:spMkLst>
            <pc:docMk/>
            <pc:sldMk cId="1810725205" sldId="257"/>
            <ac:spMk id="9" creationId="{12F3E9C8-9124-4F2A-82AC-92EE6D2C362F}"/>
          </ac:spMkLst>
        </pc:spChg>
        <pc:spChg chg="add mod">
          <ac:chgData name="Grady Kurpasi" userId="5a91dfeba158c9e9" providerId="LiveId" clId="{6F328D3E-A5EE-4719-B3D7-E978E556CED3}" dt="2021-10-19T07:23:59.990" v="13934" actId="1076"/>
          <ac:spMkLst>
            <pc:docMk/>
            <pc:sldMk cId="1810725205" sldId="257"/>
            <ac:spMk id="11" creationId="{18B33BF9-D2E3-4550-B4AF-1325EB213BE6}"/>
          </ac:spMkLst>
        </pc:spChg>
        <pc:grpChg chg="add mod">
          <ac:chgData name="Grady Kurpasi" userId="5a91dfeba158c9e9" providerId="LiveId" clId="{6F328D3E-A5EE-4719-B3D7-E978E556CED3}" dt="2021-10-19T07:23:59.990" v="13934" actId="1076"/>
          <ac:grpSpMkLst>
            <pc:docMk/>
            <pc:sldMk cId="1810725205" sldId="257"/>
            <ac:grpSpMk id="10" creationId="{1352CEBB-D2CE-4A71-9EB7-13F049141BA9}"/>
          </ac:grpSpMkLst>
        </pc:grpChg>
        <pc:picChg chg="add mod">
          <ac:chgData name="Grady Kurpasi" userId="5a91dfeba158c9e9" providerId="LiveId" clId="{6F328D3E-A5EE-4719-B3D7-E978E556CED3}" dt="2021-10-19T07:23:59.990" v="13934" actId="1076"/>
          <ac:picMkLst>
            <pc:docMk/>
            <pc:sldMk cId="1810725205" sldId="257"/>
            <ac:picMk id="4" creationId="{ECBB132F-E043-4530-8E64-6F4347CB18B0}"/>
          </ac:picMkLst>
        </pc:picChg>
        <pc:picChg chg="del mod">
          <ac:chgData name="Grady Kurpasi" userId="5a91dfeba158c9e9" providerId="LiveId" clId="{6F328D3E-A5EE-4719-B3D7-E978E556CED3}" dt="2021-10-19T07:18:48.168" v="13569" actId="478"/>
          <ac:picMkLst>
            <pc:docMk/>
            <pc:sldMk cId="1810725205" sldId="257"/>
            <ac:picMk id="1026" creationId="{B629DF04-E7E0-47A0-A8BD-50D4B312AF6E}"/>
          </ac:picMkLst>
        </pc:picChg>
      </pc:sldChg>
      <pc:sldChg chg="addSp delSp modSp mod">
        <pc:chgData name="Grady Kurpasi" userId="5a91dfeba158c9e9" providerId="LiveId" clId="{6F328D3E-A5EE-4719-B3D7-E978E556CED3}" dt="2021-10-21T18:11:19.732" v="40875" actId="14"/>
        <pc:sldMkLst>
          <pc:docMk/>
          <pc:sldMk cId="2034594561" sldId="258"/>
        </pc:sldMkLst>
        <pc:spChg chg="mod">
          <ac:chgData name="Grady Kurpasi" userId="5a91dfeba158c9e9" providerId="LiveId" clId="{6F328D3E-A5EE-4719-B3D7-E978E556CED3}" dt="2021-10-21T14:56:25.212" v="37585" actId="20577"/>
          <ac:spMkLst>
            <pc:docMk/>
            <pc:sldMk cId="2034594561" sldId="258"/>
            <ac:spMk id="3" creationId="{00000000-0000-0000-0000-000000000000}"/>
          </ac:spMkLst>
        </pc:spChg>
        <pc:spChg chg="add mod">
          <ac:chgData name="Grady Kurpasi" userId="5a91dfeba158c9e9" providerId="LiveId" clId="{6F328D3E-A5EE-4719-B3D7-E978E556CED3}" dt="2021-10-21T18:11:19.732" v="40875" actId="14"/>
          <ac:spMkLst>
            <pc:docMk/>
            <pc:sldMk cId="2034594561" sldId="258"/>
            <ac:spMk id="4" creationId="{E6CF5235-6D03-4FB6-9A3B-A5665CA7406E}"/>
          </ac:spMkLst>
        </pc:spChg>
        <pc:spChg chg="add del mod">
          <ac:chgData name="Grady Kurpasi" userId="5a91dfeba158c9e9" providerId="LiveId" clId="{6F328D3E-A5EE-4719-B3D7-E978E556CED3}" dt="2021-10-19T05:55:46.306" v="9671" actId="478"/>
          <ac:spMkLst>
            <pc:docMk/>
            <pc:sldMk cId="2034594561" sldId="258"/>
            <ac:spMk id="6" creationId="{BF219A76-795A-45A6-A252-046A33B43930}"/>
          </ac:spMkLst>
        </pc:spChg>
        <pc:spChg chg="del mod">
          <ac:chgData name="Grady Kurpasi" userId="5a91dfeba158c9e9" providerId="LiveId" clId="{6F328D3E-A5EE-4719-B3D7-E978E556CED3}" dt="2021-10-19T07:47:53.864" v="14860" actId="478"/>
          <ac:spMkLst>
            <pc:docMk/>
            <pc:sldMk cId="2034594561" sldId="258"/>
            <ac:spMk id="7" creationId="{8B951248-F25B-4AB9-90BE-E3758ED491E5}"/>
          </ac:spMkLst>
        </pc:spChg>
        <pc:spChg chg="add mod">
          <ac:chgData name="Grady Kurpasi" userId="5a91dfeba158c9e9" providerId="LiveId" clId="{6F328D3E-A5EE-4719-B3D7-E978E556CED3}" dt="2021-10-19T05:57:52.651" v="9678"/>
          <ac:spMkLst>
            <pc:docMk/>
            <pc:sldMk cId="2034594561" sldId="258"/>
            <ac:spMk id="8" creationId="{E11611A0-C1BC-44DA-AE12-9B2A32170AE2}"/>
          </ac:spMkLst>
        </pc:spChg>
        <pc:spChg chg="add mod">
          <ac:chgData name="Grady Kurpasi" userId="5a91dfeba158c9e9" providerId="LiveId" clId="{6F328D3E-A5EE-4719-B3D7-E978E556CED3}" dt="2021-10-19T07:47:58.775" v="14862" actId="1076"/>
          <ac:spMkLst>
            <pc:docMk/>
            <pc:sldMk cId="2034594561" sldId="258"/>
            <ac:spMk id="9" creationId="{9707BF90-8769-4F8D-B3D5-15B783A7C380}"/>
          </ac:spMkLst>
        </pc:spChg>
        <pc:spChg chg="add mod">
          <ac:chgData name="Grady Kurpasi" userId="5a91dfeba158c9e9" providerId="LiveId" clId="{6F328D3E-A5EE-4719-B3D7-E978E556CED3}" dt="2021-10-21T14:56:09.517" v="37581" actId="1036"/>
          <ac:spMkLst>
            <pc:docMk/>
            <pc:sldMk cId="2034594561" sldId="258"/>
            <ac:spMk id="10" creationId="{740C5C4D-659C-4FD4-B69D-B82DA796039E}"/>
          </ac:spMkLst>
        </pc:spChg>
        <pc:picChg chg="mod">
          <ac:chgData name="Grady Kurpasi" userId="5a91dfeba158c9e9" providerId="LiveId" clId="{6F328D3E-A5EE-4719-B3D7-E978E556CED3}" dt="2021-10-18T22:31:00.775" v="521" actId="1076"/>
          <ac:picMkLst>
            <pc:docMk/>
            <pc:sldMk cId="2034594561" sldId="258"/>
            <ac:picMk id="5" creationId="{DE4AAA21-20E2-4A63-822D-F9EED18553D7}"/>
          </ac:picMkLst>
        </pc:picChg>
      </pc:sldChg>
      <pc:sldChg chg="addSp delSp modSp mod">
        <pc:chgData name="Grady Kurpasi" userId="5a91dfeba158c9e9" providerId="LiveId" clId="{6F328D3E-A5EE-4719-B3D7-E978E556CED3}" dt="2021-10-21T14:23:19.757" v="37318" actId="14100"/>
        <pc:sldMkLst>
          <pc:docMk/>
          <pc:sldMk cId="787860317" sldId="259"/>
        </pc:sldMkLst>
        <pc:spChg chg="mod">
          <ac:chgData name="Grady Kurpasi" userId="5a91dfeba158c9e9" providerId="LiveId" clId="{6F328D3E-A5EE-4719-B3D7-E978E556CED3}" dt="2021-10-19T19:57:07.849" v="15188" actId="20577"/>
          <ac:spMkLst>
            <pc:docMk/>
            <pc:sldMk cId="787860317" sldId="259"/>
            <ac:spMk id="2" creationId="{00000000-0000-0000-0000-000000000000}"/>
          </ac:spMkLst>
        </pc:spChg>
        <pc:spChg chg="mod">
          <ac:chgData name="Grady Kurpasi" userId="5a91dfeba158c9e9" providerId="LiveId" clId="{6F328D3E-A5EE-4719-B3D7-E978E556CED3}" dt="2021-10-21T14:23:19.757" v="37318" actId="14100"/>
          <ac:spMkLst>
            <pc:docMk/>
            <pc:sldMk cId="787860317" sldId="259"/>
            <ac:spMk id="3" creationId="{00000000-0000-0000-0000-000000000000}"/>
          </ac:spMkLst>
        </pc:spChg>
        <pc:spChg chg="add del mod">
          <ac:chgData name="Grady Kurpasi" userId="5a91dfeba158c9e9" providerId="LiveId" clId="{6F328D3E-A5EE-4719-B3D7-E978E556CED3}" dt="2021-10-19T07:47:44.222" v="14846" actId="478"/>
          <ac:spMkLst>
            <pc:docMk/>
            <pc:sldMk cId="787860317" sldId="259"/>
            <ac:spMk id="7" creationId="{79FEEF40-6683-443A-AAB6-D9EB4C082974}"/>
          </ac:spMkLst>
        </pc:spChg>
        <pc:spChg chg="add mod">
          <ac:chgData name="Grady Kurpasi" userId="5a91dfeba158c9e9" providerId="LiveId" clId="{6F328D3E-A5EE-4719-B3D7-E978E556CED3}" dt="2021-10-19T05:57:55.808" v="9679"/>
          <ac:spMkLst>
            <pc:docMk/>
            <pc:sldMk cId="787860317" sldId="259"/>
            <ac:spMk id="8" creationId="{6BE90E04-0F8C-4137-9BBC-17A94B5619AA}"/>
          </ac:spMkLst>
        </pc:spChg>
        <pc:spChg chg="add mod">
          <ac:chgData name="Grady Kurpasi" userId="5a91dfeba158c9e9" providerId="LiveId" clId="{6F328D3E-A5EE-4719-B3D7-E978E556CED3}" dt="2021-10-19T07:47:46.701" v="14859" actId="1036"/>
          <ac:spMkLst>
            <pc:docMk/>
            <pc:sldMk cId="787860317" sldId="259"/>
            <ac:spMk id="9" creationId="{4A271676-989D-4811-87EC-70A2B39CB63F}"/>
          </ac:spMkLst>
        </pc:spChg>
        <pc:picChg chg="add mod">
          <ac:chgData name="Grady Kurpasi" userId="5a91dfeba158c9e9" providerId="LiveId" clId="{6F328D3E-A5EE-4719-B3D7-E978E556CED3}" dt="2021-10-18T22:36:08.736" v="562" actId="1076"/>
          <ac:picMkLst>
            <pc:docMk/>
            <pc:sldMk cId="787860317" sldId="259"/>
            <ac:picMk id="5" creationId="{5A890042-F58C-4C54-884F-5909C423979F}"/>
          </ac:picMkLst>
        </pc:picChg>
      </pc:sldChg>
      <pc:sldChg chg="addSp modSp mod">
        <pc:chgData name="Grady Kurpasi" userId="5a91dfeba158c9e9" providerId="LiveId" clId="{6F328D3E-A5EE-4719-B3D7-E978E556CED3}" dt="2021-10-21T14:42:11.338" v="37571" actId="1035"/>
        <pc:sldMkLst>
          <pc:docMk/>
          <pc:sldMk cId="2843765885" sldId="260"/>
        </pc:sldMkLst>
        <pc:spChg chg="mod">
          <ac:chgData name="Grady Kurpasi" userId="5a91dfeba158c9e9" providerId="LiveId" clId="{6F328D3E-A5EE-4719-B3D7-E978E556CED3}" dt="2021-10-19T07:30:32.683" v="14019" actId="313"/>
          <ac:spMkLst>
            <pc:docMk/>
            <pc:sldMk cId="2843765885" sldId="260"/>
            <ac:spMk id="2" creationId="{00000000-0000-0000-0000-000000000000}"/>
          </ac:spMkLst>
        </pc:spChg>
        <pc:spChg chg="mod">
          <ac:chgData name="Grady Kurpasi" userId="5a91dfeba158c9e9" providerId="LiveId" clId="{6F328D3E-A5EE-4719-B3D7-E978E556CED3}" dt="2021-10-21T14:42:00.327" v="37523" actId="20577"/>
          <ac:spMkLst>
            <pc:docMk/>
            <pc:sldMk cId="2843765885" sldId="260"/>
            <ac:spMk id="3" creationId="{00000000-0000-0000-0000-000000000000}"/>
          </ac:spMkLst>
        </pc:spChg>
        <pc:spChg chg="add mod">
          <ac:chgData name="Grady Kurpasi" userId="5a91dfeba158c9e9" providerId="LiveId" clId="{6F328D3E-A5EE-4719-B3D7-E978E556CED3}" dt="2021-10-19T21:39:31.409" v="15826" actId="313"/>
          <ac:spMkLst>
            <pc:docMk/>
            <pc:sldMk cId="2843765885" sldId="260"/>
            <ac:spMk id="4" creationId="{5FCD0AB0-B6B7-4793-A06D-3F2F6EE6BC86}"/>
          </ac:spMkLst>
        </pc:spChg>
        <pc:spChg chg="add mod">
          <ac:chgData name="Grady Kurpasi" userId="5a91dfeba158c9e9" providerId="LiveId" clId="{6F328D3E-A5EE-4719-B3D7-E978E556CED3}" dt="2021-10-19T07:35:00.912" v="14348" actId="1076"/>
          <ac:spMkLst>
            <pc:docMk/>
            <pc:sldMk cId="2843765885" sldId="260"/>
            <ac:spMk id="6" creationId="{E1CBF348-34BC-4BAB-B9A0-164CA313F64F}"/>
          </ac:spMkLst>
        </pc:spChg>
        <pc:spChg chg="add mod">
          <ac:chgData name="Grady Kurpasi" userId="5a91dfeba158c9e9" providerId="LiveId" clId="{6F328D3E-A5EE-4719-B3D7-E978E556CED3}" dt="2021-10-21T14:42:11.338" v="37571" actId="1035"/>
          <ac:spMkLst>
            <pc:docMk/>
            <pc:sldMk cId="2843765885" sldId="260"/>
            <ac:spMk id="7" creationId="{76CAEA71-32D9-49A1-BFD4-7ED6D2C662BB}"/>
          </ac:spMkLst>
        </pc:spChg>
        <pc:picChg chg="add mod">
          <ac:chgData name="Grady Kurpasi" userId="5a91dfeba158c9e9" providerId="LiveId" clId="{6F328D3E-A5EE-4719-B3D7-E978E556CED3}" dt="2021-10-19T07:35:00.912" v="14348" actId="1076"/>
          <ac:picMkLst>
            <pc:docMk/>
            <pc:sldMk cId="2843765885" sldId="260"/>
            <ac:picMk id="5" creationId="{0EB591ED-3E0C-4AC4-ACEF-185600C21497}"/>
          </ac:picMkLst>
        </pc:picChg>
      </pc:sldChg>
      <pc:sldChg chg="addSp modSp new mod modClrScheme chgLayout">
        <pc:chgData name="Grady Kurpasi" userId="5a91dfeba158c9e9" providerId="LiveId" clId="{6F328D3E-A5EE-4719-B3D7-E978E556CED3}" dt="2021-10-20T05:48:55.314" v="20646" actId="20577"/>
        <pc:sldMkLst>
          <pc:docMk/>
          <pc:sldMk cId="125297852" sldId="261"/>
        </pc:sldMkLst>
        <pc:spChg chg="mod ord">
          <ac:chgData name="Grady Kurpasi" userId="5a91dfeba158c9e9" providerId="LiveId" clId="{6F328D3E-A5EE-4719-B3D7-E978E556CED3}" dt="2021-10-19T01:40:37.074" v="3356" actId="700"/>
          <ac:spMkLst>
            <pc:docMk/>
            <pc:sldMk cId="125297852" sldId="261"/>
            <ac:spMk id="2" creationId="{E5E73A3D-95D0-4237-9255-4EB42D5F985D}"/>
          </ac:spMkLst>
        </pc:spChg>
        <pc:spChg chg="mod ord">
          <ac:chgData name="Grady Kurpasi" userId="5a91dfeba158c9e9" providerId="LiveId" clId="{6F328D3E-A5EE-4719-B3D7-E978E556CED3}" dt="2021-10-20T02:00:57.566" v="17847" actId="27636"/>
          <ac:spMkLst>
            <pc:docMk/>
            <pc:sldMk cId="125297852" sldId="261"/>
            <ac:spMk id="3" creationId="{93E65B55-0873-4C6D-8AEA-7E8A80513DFD}"/>
          </ac:spMkLst>
        </pc:spChg>
        <pc:spChg chg="add mod ord">
          <ac:chgData name="Grady Kurpasi" userId="5a91dfeba158c9e9" providerId="LiveId" clId="{6F328D3E-A5EE-4719-B3D7-E978E556CED3}" dt="2021-10-20T05:48:55.314" v="20646" actId="20577"/>
          <ac:spMkLst>
            <pc:docMk/>
            <pc:sldMk cId="125297852" sldId="261"/>
            <ac:spMk id="4" creationId="{D8A1F02E-C9E0-45AC-B6C6-3CDA55128D21}"/>
          </ac:spMkLst>
        </pc:spChg>
      </pc:sldChg>
      <pc:sldChg chg="addSp delSp modSp add mod">
        <pc:chgData name="Grady Kurpasi" userId="5a91dfeba158c9e9" providerId="LiveId" clId="{6F328D3E-A5EE-4719-B3D7-E978E556CED3}" dt="2021-10-21T14:33:29.800" v="37452" actId="20577"/>
        <pc:sldMkLst>
          <pc:docMk/>
          <pc:sldMk cId="259785798" sldId="262"/>
        </pc:sldMkLst>
        <pc:spChg chg="mod">
          <ac:chgData name="Grady Kurpasi" userId="5a91dfeba158c9e9" providerId="LiveId" clId="{6F328D3E-A5EE-4719-B3D7-E978E556CED3}" dt="2021-10-19T19:57:28.352" v="15211" actId="20577"/>
          <ac:spMkLst>
            <pc:docMk/>
            <pc:sldMk cId="259785798" sldId="262"/>
            <ac:spMk id="2" creationId="{00000000-0000-0000-0000-000000000000}"/>
          </ac:spMkLst>
        </pc:spChg>
        <pc:spChg chg="mod">
          <ac:chgData name="Grady Kurpasi" userId="5a91dfeba158c9e9" providerId="LiveId" clId="{6F328D3E-A5EE-4719-B3D7-E978E556CED3}" dt="2021-10-21T14:33:29.800" v="37452" actId="20577"/>
          <ac:spMkLst>
            <pc:docMk/>
            <pc:sldMk cId="259785798" sldId="262"/>
            <ac:spMk id="3" creationId="{00000000-0000-0000-0000-000000000000}"/>
          </ac:spMkLst>
        </pc:spChg>
        <pc:spChg chg="del">
          <ac:chgData name="Grady Kurpasi" userId="5a91dfeba158c9e9" providerId="LiveId" clId="{6F328D3E-A5EE-4719-B3D7-E978E556CED3}" dt="2021-10-19T07:47:13.284" v="14787" actId="478"/>
          <ac:spMkLst>
            <pc:docMk/>
            <pc:sldMk cId="259785798" sldId="262"/>
            <ac:spMk id="7" creationId="{79FEEF40-6683-443A-AAB6-D9EB4C082974}"/>
          </ac:spMkLst>
        </pc:spChg>
        <pc:spChg chg="add del mod">
          <ac:chgData name="Grady Kurpasi" userId="5a91dfeba158c9e9" providerId="LiveId" clId="{6F328D3E-A5EE-4719-B3D7-E978E556CED3}" dt="2021-10-21T14:31:17.146" v="37431" actId="478"/>
          <ac:spMkLst>
            <pc:docMk/>
            <pc:sldMk cId="259785798" sldId="262"/>
            <ac:spMk id="7" creationId="{94F138B2-BA92-464B-ADF1-0FAAEEA84484}"/>
          </ac:spMkLst>
        </pc:spChg>
        <pc:spChg chg="add mod">
          <ac:chgData name="Grady Kurpasi" userId="5a91dfeba158c9e9" providerId="LiveId" clId="{6F328D3E-A5EE-4719-B3D7-E978E556CED3}" dt="2021-10-19T05:58:03.026" v="9682"/>
          <ac:spMkLst>
            <pc:docMk/>
            <pc:sldMk cId="259785798" sldId="262"/>
            <ac:spMk id="8" creationId="{24FD45FF-7D6D-486D-A422-23A7BBAB7B4F}"/>
          </ac:spMkLst>
        </pc:spChg>
        <pc:spChg chg="add del mod">
          <ac:chgData name="Grady Kurpasi" userId="5a91dfeba158c9e9" providerId="LiveId" clId="{6F328D3E-A5EE-4719-B3D7-E978E556CED3}" dt="2021-10-19T07:47:17.209" v="14789" actId="478"/>
          <ac:spMkLst>
            <pc:docMk/>
            <pc:sldMk cId="259785798" sldId="262"/>
            <ac:spMk id="9" creationId="{9DBE6374-35EA-44FA-9D61-A46E6291D626}"/>
          </ac:spMkLst>
        </pc:spChg>
        <pc:spChg chg="add del mod">
          <ac:chgData name="Grady Kurpasi" userId="5a91dfeba158c9e9" providerId="LiveId" clId="{6F328D3E-A5EE-4719-B3D7-E978E556CED3}" dt="2021-10-19T07:50:24.802" v="14934" actId="478"/>
          <ac:spMkLst>
            <pc:docMk/>
            <pc:sldMk cId="259785798" sldId="262"/>
            <ac:spMk id="10" creationId="{2C01A3E1-9D88-48AD-8AF5-6A8926C7FC79}"/>
          </ac:spMkLst>
        </pc:spChg>
        <pc:spChg chg="add mod">
          <ac:chgData name="Grady Kurpasi" userId="5a91dfeba158c9e9" providerId="LiveId" clId="{6F328D3E-A5EE-4719-B3D7-E978E556CED3}" dt="2021-10-19T07:50:25.045" v="14935"/>
          <ac:spMkLst>
            <pc:docMk/>
            <pc:sldMk cId="259785798" sldId="262"/>
            <ac:spMk id="11" creationId="{0C8ED734-D9FB-415F-98FE-2DCD6209DE26}"/>
          </ac:spMkLst>
        </pc:spChg>
        <pc:picChg chg="add del mod">
          <ac:chgData name="Grady Kurpasi" userId="5a91dfeba158c9e9" providerId="LiveId" clId="{6F328D3E-A5EE-4719-B3D7-E978E556CED3}" dt="2021-10-19T01:02:17.230" v="2130" actId="21"/>
          <ac:picMkLst>
            <pc:docMk/>
            <pc:sldMk cId="259785798" sldId="262"/>
            <ac:picMk id="6" creationId="{A8B04604-FC78-4C7E-844A-9366FF6DE90F}"/>
          </ac:picMkLst>
        </pc:picChg>
      </pc:sldChg>
      <pc:sldChg chg="addSp delSp modSp add mod">
        <pc:chgData name="Grady Kurpasi" userId="5a91dfeba158c9e9" providerId="LiveId" clId="{6F328D3E-A5EE-4719-B3D7-E978E556CED3}" dt="2021-10-21T14:58:13.839" v="37615" actId="20577"/>
        <pc:sldMkLst>
          <pc:docMk/>
          <pc:sldMk cId="2166346116" sldId="263"/>
        </pc:sldMkLst>
        <pc:spChg chg="mod">
          <ac:chgData name="Grady Kurpasi" userId="5a91dfeba158c9e9" providerId="LiveId" clId="{6F328D3E-A5EE-4719-B3D7-E978E556CED3}" dt="2021-10-19T19:57:20.208" v="15204" actId="20577"/>
          <ac:spMkLst>
            <pc:docMk/>
            <pc:sldMk cId="2166346116" sldId="263"/>
            <ac:spMk id="2" creationId="{00000000-0000-0000-0000-000000000000}"/>
          </ac:spMkLst>
        </pc:spChg>
        <pc:spChg chg="mod">
          <ac:chgData name="Grady Kurpasi" userId="5a91dfeba158c9e9" providerId="LiveId" clId="{6F328D3E-A5EE-4719-B3D7-E978E556CED3}" dt="2021-10-21T14:58:13.839" v="37615" actId="20577"/>
          <ac:spMkLst>
            <pc:docMk/>
            <pc:sldMk cId="2166346116" sldId="263"/>
            <ac:spMk id="3" creationId="{00000000-0000-0000-0000-000000000000}"/>
          </ac:spMkLst>
        </pc:spChg>
        <pc:spChg chg="add mod">
          <ac:chgData name="Grady Kurpasi" userId="5a91dfeba158c9e9" providerId="LiveId" clId="{6F328D3E-A5EE-4719-B3D7-E978E556CED3}" dt="2021-10-19T05:58:00.685" v="9681"/>
          <ac:spMkLst>
            <pc:docMk/>
            <pc:sldMk cId="2166346116" sldId="263"/>
            <ac:spMk id="6" creationId="{D408006F-2711-4D6A-B676-A62D4C4C3218}"/>
          </ac:spMkLst>
        </pc:spChg>
        <pc:spChg chg="del">
          <ac:chgData name="Grady Kurpasi" userId="5a91dfeba158c9e9" providerId="LiveId" clId="{6F328D3E-A5EE-4719-B3D7-E978E556CED3}" dt="2021-10-19T07:47:31.308" v="14833" actId="478"/>
          <ac:spMkLst>
            <pc:docMk/>
            <pc:sldMk cId="2166346116" sldId="263"/>
            <ac:spMk id="7" creationId="{79FEEF40-6683-443A-AAB6-D9EB4C082974}"/>
          </ac:spMkLst>
        </pc:spChg>
        <pc:spChg chg="add mod">
          <ac:chgData name="Grady Kurpasi" userId="5a91dfeba158c9e9" providerId="LiveId" clId="{6F328D3E-A5EE-4719-B3D7-E978E556CED3}" dt="2021-10-19T07:47:34.139" v="14845" actId="1036"/>
          <ac:spMkLst>
            <pc:docMk/>
            <pc:sldMk cId="2166346116" sldId="263"/>
            <ac:spMk id="8" creationId="{88EFD327-32B1-4E55-B424-0D4CA7512E40}"/>
          </ac:spMkLst>
        </pc:spChg>
      </pc:sldChg>
      <pc:sldChg chg="modSp add del mod">
        <pc:chgData name="Grady Kurpasi" userId="5a91dfeba158c9e9" providerId="LiveId" clId="{6F328D3E-A5EE-4719-B3D7-E978E556CED3}" dt="2021-10-19T00:51:36.173" v="2044" actId="2696"/>
        <pc:sldMkLst>
          <pc:docMk/>
          <pc:sldMk cId="3247907213" sldId="263"/>
        </pc:sldMkLst>
        <pc:spChg chg="mod">
          <ac:chgData name="Grady Kurpasi" userId="5a91dfeba158c9e9" providerId="LiveId" clId="{6F328D3E-A5EE-4719-B3D7-E978E556CED3}" dt="2021-10-19T00:48:24.600" v="2043" actId="20577"/>
          <ac:spMkLst>
            <pc:docMk/>
            <pc:sldMk cId="3247907213" sldId="263"/>
            <ac:spMk id="3" creationId="{00000000-0000-0000-0000-000000000000}"/>
          </ac:spMkLst>
        </pc:spChg>
      </pc:sldChg>
      <pc:sldChg chg="addSp delSp modSp add del mod">
        <pc:chgData name="Grady Kurpasi" userId="5a91dfeba158c9e9" providerId="LiveId" clId="{6F328D3E-A5EE-4719-B3D7-E978E556CED3}" dt="2021-10-21T14:34:40.628" v="37456" actId="20577"/>
        <pc:sldMkLst>
          <pc:docMk/>
          <pc:sldMk cId="3849357085" sldId="264"/>
        </pc:sldMkLst>
        <pc:spChg chg="mod">
          <ac:chgData name="Grady Kurpasi" userId="5a91dfeba158c9e9" providerId="LiveId" clId="{6F328D3E-A5EE-4719-B3D7-E978E556CED3}" dt="2021-10-19T19:57:38.316" v="15220" actId="20577"/>
          <ac:spMkLst>
            <pc:docMk/>
            <pc:sldMk cId="3849357085" sldId="264"/>
            <ac:spMk id="2" creationId="{00000000-0000-0000-0000-000000000000}"/>
          </ac:spMkLst>
        </pc:spChg>
        <pc:spChg chg="mod">
          <ac:chgData name="Grady Kurpasi" userId="5a91dfeba158c9e9" providerId="LiveId" clId="{6F328D3E-A5EE-4719-B3D7-E978E556CED3}" dt="2021-10-21T14:34:40.628" v="37456" actId="20577"/>
          <ac:spMkLst>
            <pc:docMk/>
            <pc:sldMk cId="3849357085" sldId="264"/>
            <ac:spMk id="3" creationId="{00000000-0000-0000-0000-000000000000}"/>
          </ac:spMkLst>
        </pc:spChg>
        <pc:spChg chg="del mod">
          <ac:chgData name="Grady Kurpasi" userId="5a91dfeba158c9e9" providerId="LiveId" clId="{6F328D3E-A5EE-4719-B3D7-E978E556CED3}" dt="2021-10-19T07:46:57.424" v="14709" actId="478"/>
          <ac:spMkLst>
            <pc:docMk/>
            <pc:sldMk cId="3849357085" sldId="264"/>
            <ac:spMk id="7" creationId="{79FEEF40-6683-443A-AAB6-D9EB4C082974}"/>
          </ac:spMkLst>
        </pc:spChg>
        <pc:spChg chg="add mod">
          <ac:chgData name="Grady Kurpasi" userId="5a91dfeba158c9e9" providerId="LiveId" clId="{6F328D3E-A5EE-4719-B3D7-E978E556CED3}" dt="2021-10-19T07:47:06.441" v="14786" actId="1036"/>
          <ac:spMkLst>
            <pc:docMk/>
            <pc:sldMk cId="3849357085" sldId="264"/>
            <ac:spMk id="8" creationId="{0003F464-9F0B-4926-B522-31332ECD4DB5}"/>
          </ac:spMkLst>
        </pc:spChg>
        <pc:spChg chg="add del mod">
          <ac:chgData name="Grady Kurpasi" userId="5a91dfeba158c9e9" providerId="LiveId" clId="{6F328D3E-A5EE-4719-B3D7-E978E556CED3}" dt="2021-10-19T07:46:57.424" v="14709" actId="478"/>
          <ac:spMkLst>
            <pc:docMk/>
            <pc:sldMk cId="3849357085" sldId="264"/>
            <ac:spMk id="9" creationId="{5F7BD28A-F0ED-401B-B563-104F686E3014}"/>
          </ac:spMkLst>
        </pc:spChg>
        <pc:spChg chg="add mod">
          <ac:chgData name="Grady Kurpasi" userId="5a91dfeba158c9e9" providerId="LiveId" clId="{6F328D3E-A5EE-4719-B3D7-E978E556CED3}" dt="2021-10-19T07:47:06.441" v="14786" actId="1036"/>
          <ac:spMkLst>
            <pc:docMk/>
            <pc:sldMk cId="3849357085" sldId="264"/>
            <ac:spMk id="10" creationId="{B8AB0027-9EA7-4106-BE4D-8540361E3749}"/>
          </ac:spMkLst>
        </pc:spChg>
        <pc:spChg chg="add mod">
          <ac:chgData name="Grady Kurpasi" userId="5a91dfeba158c9e9" providerId="LiveId" clId="{6F328D3E-A5EE-4719-B3D7-E978E556CED3}" dt="2021-10-19T05:58:05.548" v="9683"/>
          <ac:spMkLst>
            <pc:docMk/>
            <pc:sldMk cId="3849357085" sldId="264"/>
            <ac:spMk id="12" creationId="{792FF308-78D3-49BD-AB67-1C5683524CB4}"/>
          </ac:spMkLst>
        </pc:spChg>
        <pc:picChg chg="del">
          <ac:chgData name="Grady Kurpasi" userId="5a91dfeba158c9e9" providerId="LiveId" clId="{6F328D3E-A5EE-4719-B3D7-E978E556CED3}" dt="2021-10-19T00:57:32.641" v="2124" actId="478"/>
          <ac:picMkLst>
            <pc:docMk/>
            <pc:sldMk cId="3849357085" sldId="264"/>
            <ac:picMk id="5" creationId="{5A890042-F58C-4C54-884F-5909C423979F}"/>
          </ac:picMkLst>
        </pc:picChg>
        <pc:picChg chg="add del mod">
          <ac:chgData name="Grady Kurpasi" userId="5a91dfeba158c9e9" providerId="LiveId" clId="{6F328D3E-A5EE-4719-B3D7-E978E556CED3}" dt="2021-10-19T02:15:37.866" v="3482" actId="478"/>
          <ac:picMkLst>
            <pc:docMk/>
            <pc:sldMk cId="3849357085" sldId="264"/>
            <ac:picMk id="6" creationId="{92EC7252-B2EC-4CA9-AB96-1B04B6559212}"/>
          </ac:picMkLst>
        </pc:picChg>
        <pc:picChg chg="add del mod">
          <ac:chgData name="Grady Kurpasi" userId="5a91dfeba158c9e9" providerId="LiveId" clId="{6F328D3E-A5EE-4719-B3D7-E978E556CED3}" dt="2021-10-19T01:02:43.499" v="2134" actId="478"/>
          <ac:picMkLst>
            <pc:docMk/>
            <pc:sldMk cId="3849357085" sldId="264"/>
            <ac:picMk id="8" creationId="{42A46BEF-A151-4A4E-B925-2AB9E16209CC}"/>
          </ac:picMkLst>
        </pc:picChg>
        <pc:picChg chg="add del mod modCrop">
          <ac:chgData name="Grady Kurpasi" userId="5a91dfeba158c9e9" providerId="LiveId" clId="{6F328D3E-A5EE-4719-B3D7-E978E556CED3}" dt="2021-10-19T03:20:58.011" v="5275" actId="478"/>
          <ac:picMkLst>
            <pc:docMk/>
            <pc:sldMk cId="3849357085" sldId="264"/>
            <ac:picMk id="10" creationId="{D9268B19-9E86-4B73-AFF3-936FA944F131}"/>
          </ac:picMkLst>
        </pc:picChg>
        <pc:picChg chg="add mod modCrop">
          <ac:chgData name="Grady Kurpasi" userId="5a91dfeba158c9e9" providerId="LiveId" clId="{6F328D3E-A5EE-4719-B3D7-E978E556CED3}" dt="2021-10-19T03:21:07.540" v="5277" actId="732"/>
          <ac:picMkLst>
            <pc:docMk/>
            <pc:sldMk cId="3849357085" sldId="264"/>
            <ac:picMk id="11" creationId="{323F8079-BAC9-4052-9329-3F7C7BE94AD7}"/>
          </ac:picMkLst>
        </pc:picChg>
      </pc:sldChg>
      <pc:sldChg chg="addSp delSp modSp add del mod">
        <pc:chgData name="Grady Kurpasi" userId="5a91dfeba158c9e9" providerId="LiveId" clId="{6F328D3E-A5EE-4719-B3D7-E978E556CED3}" dt="2021-10-21T15:17:39.605" v="37624" actId="15"/>
        <pc:sldMkLst>
          <pc:docMk/>
          <pc:sldMk cId="861831981" sldId="265"/>
        </pc:sldMkLst>
        <pc:spChg chg="mod">
          <ac:chgData name="Grady Kurpasi" userId="5a91dfeba158c9e9" providerId="LiveId" clId="{6F328D3E-A5EE-4719-B3D7-E978E556CED3}" dt="2021-10-19T19:57:44.760" v="15227" actId="20577"/>
          <ac:spMkLst>
            <pc:docMk/>
            <pc:sldMk cId="861831981" sldId="265"/>
            <ac:spMk id="2" creationId="{00000000-0000-0000-0000-000000000000}"/>
          </ac:spMkLst>
        </pc:spChg>
        <pc:spChg chg="mod">
          <ac:chgData name="Grady Kurpasi" userId="5a91dfeba158c9e9" providerId="LiveId" clId="{6F328D3E-A5EE-4719-B3D7-E978E556CED3}" dt="2021-10-21T15:17:39.605" v="37624" actId="15"/>
          <ac:spMkLst>
            <pc:docMk/>
            <pc:sldMk cId="861831981" sldId="265"/>
            <ac:spMk id="3" creationId="{00000000-0000-0000-0000-000000000000}"/>
          </ac:spMkLst>
        </pc:spChg>
        <pc:spChg chg="del mod">
          <ac:chgData name="Grady Kurpasi" userId="5a91dfeba158c9e9" providerId="LiveId" clId="{6F328D3E-A5EE-4719-B3D7-E978E556CED3}" dt="2021-10-19T05:59:28.275" v="9714" actId="478"/>
          <ac:spMkLst>
            <pc:docMk/>
            <pc:sldMk cId="861831981" sldId="265"/>
            <ac:spMk id="7" creationId="{79FEEF40-6683-443A-AAB6-D9EB4C082974}"/>
          </ac:spMkLst>
        </pc:spChg>
        <pc:spChg chg="add mod">
          <ac:chgData name="Grady Kurpasi" userId="5a91dfeba158c9e9" providerId="LiveId" clId="{6F328D3E-A5EE-4719-B3D7-E978E556CED3}" dt="2021-10-19T06:05:27.459" v="9762" actId="164"/>
          <ac:spMkLst>
            <pc:docMk/>
            <pc:sldMk cId="861831981" sldId="265"/>
            <ac:spMk id="8" creationId="{6F13F99E-5BA7-4A61-8441-3ED8EA64FC18}"/>
          </ac:spMkLst>
        </pc:spChg>
        <pc:spChg chg="add mod">
          <ac:chgData name="Grady Kurpasi" userId="5a91dfeba158c9e9" providerId="LiveId" clId="{6F328D3E-A5EE-4719-B3D7-E978E556CED3}" dt="2021-10-19T07:46:51.170" v="14708"/>
          <ac:spMkLst>
            <pc:docMk/>
            <pc:sldMk cId="861831981" sldId="265"/>
            <ac:spMk id="8" creationId="{F9E39BBE-ABFA-4661-8129-76EABC16FA3D}"/>
          </ac:spMkLst>
        </pc:spChg>
        <pc:spChg chg="add mod">
          <ac:chgData name="Grady Kurpasi" userId="5a91dfeba158c9e9" providerId="LiveId" clId="{6F328D3E-A5EE-4719-B3D7-E978E556CED3}" dt="2021-10-19T07:46:51.170" v="14708"/>
          <ac:spMkLst>
            <pc:docMk/>
            <pc:sldMk cId="861831981" sldId="265"/>
            <ac:spMk id="9" creationId="{07245768-1E31-478C-BC66-16E77916AC79}"/>
          </ac:spMkLst>
        </pc:spChg>
        <pc:spChg chg="del mod">
          <ac:chgData name="Grady Kurpasi" userId="5a91dfeba158c9e9" providerId="LiveId" clId="{6F328D3E-A5EE-4719-B3D7-E978E556CED3}" dt="2021-10-19T05:59:49.964" v="9718" actId="478"/>
          <ac:spMkLst>
            <pc:docMk/>
            <pc:sldMk cId="861831981" sldId="265"/>
            <ac:spMk id="9" creationId="{5F7BD28A-F0ED-401B-B563-104F686E3014}"/>
          </ac:spMkLst>
        </pc:spChg>
        <pc:spChg chg="add del mod">
          <ac:chgData name="Grady Kurpasi" userId="5a91dfeba158c9e9" providerId="LiveId" clId="{6F328D3E-A5EE-4719-B3D7-E978E556CED3}" dt="2021-10-20T21:30:23.990" v="26491" actId="478"/>
          <ac:spMkLst>
            <pc:docMk/>
            <pc:sldMk cId="861831981" sldId="265"/>
            <ac:spMk id="10" creationId="{DCCB99D5-A61D-45FC-95E3-A4456EB62940}"/>
          </ac:spMkLst>
        </pc:spChg>
        <pc:spChg chg="add del mod">
          <ac:chgData name="Grady Kurpasi" userId="5a91dfeba158c9e9" providerId="LiveId" clId="{6F328D3E-A5EE-4719-B3D7-E978E556CED3}" dt="2021-10-20T21:30:23.990" v="26491" actId="478"/>
          <ac:spMkLst>
            <pc:docMk/>
            <pc:sldMk cId="861831981" sldId="265"/>
            <ac:spMk id="11" creationId="{81EB74B8-6FBA-4604-AB76-DCDA3D538426}"/>
          </ac:spMkLst>
        </pc:spChg>
        <pc:spChg chg="add del mod">
          <ac:chgData name="Grady Kurpasi" userId="5a91dfeba158c9e9" providerId="LiveId" clId="{6F328D3E-A5EE-4719-B3D7-E978E556CED3}" dt="2021-10-20T21:30:23.990" v="26491" actId="478"/>
          <ac:spMkLst>
            <pc:docMk/>
            <pc:sldMk cId="861831981" sldId="265"/>
            <ac:spMk id="12" creationId="{54D64F80-3C3C-42BE-A006-0C572CA1760A}"/>
          </ac:spMkLst>
        </pc:spChg>
        <pc:spChg chg="add mod">
          <ac:chgData name="Grady Kurpasi" userId="5a91dfeba158c9e9" providerId="LiveId" clId="{6F328D3E-A5EE-4719-B3D7-E978E556CED3}" dt="2021-10-19T06:05:27.459" v="9762" actId="164"/>
          <ac:spMkLst>
            <pc:docMk/>
            <pc:sldMk cId="861831981" sldId="265"/>
            <ac:spMk id="13" creationId="{6753C589-352E-40DF-B2F0-D92AE3D6BA32}"/>
          </ac:spMkLst>
        </pc:spChg>
        <pc:spChg chg="add mod">
          <ac:chgData name="Grady Kurpasi" userId="5a91dfeba158c9e9" providerId="LiveId" clId="{6F328D3E-A5EE-4719-B3D7-E978E556CED3}" dt="2021-10-19T06:05:27.459" v="9762" actId="164"/>
          <ac:spMkLst>
            <pc:docMk/>
            <pc:sldMk cId="861831981" sldId="265"/>
            <ac:spMk id="14" creationId="{7355F0AC-FBCA-424A-88DA-5CB7E113BF85}"/>
          </ac:spMkLst>
        </pc:spChg>
        <pc:spChg chg="add mod">
          <ac:chgData name="Grady Kurpasi" userId="5a91dfeba158c9e9" providerId="LiveId" clId="{6F328D3E-A5EE-4719-B3D7-E978E556CED3}" dt="2021-10-19T05:58:08.065" v="9684"/>
          <ac:spMkLst>
            <pc:docMk/>
            <pc:sldMk cId="861831981" sldId="265"/>
            <ac:spMk id="17" creationId="{1B133BC6-6B00-402A-B54D-906FF7F7EF64}"/>
          </ac:spMkLst>
        </pc:spChg>
        <pc:spChg chg="add del mod ord">
          <ac:chgData name="Grady Kurpasi" userId="5a91dfeba158c9e9" providerId="LiveId" clId="{6F328D3E-A5EE-4719-B3D7-E978E556CED3}" dt="2021-10-19T07:46:50.860" v="14707" actId="478"/>
          <ac:spMkLst>
            <pc:docMk/>
            <pc:sldMk cId="861831981" sldId="265"/>
            <ac:spMk id="18" creationId="{D6921F63-A956-410A-A59D-CB6CE5AA7076}"/>
          </ac:spMkLst>
        </pc:spChg>
        <pc:spChg chg="add del mod ord">
          <ac:chgData name="Grady Kurpasi" userId="5a91dfeba158c9e9" providerId="LiveId" clId="{6F328D3E-A5EE-4719-B3D7-E978E556CED3}" dt="2021-10-19T07:46:50.860" v="14707" actId="478"/>
          <ac:spMkLst>
            <pc:docMk/>
            <pc:sldMk cId="861831981" sldId="265"/>
            <ac:spMk id="19" creationId="{8A287080-FC9D-4313-ACF1-6058E8327E61}"/>
          </ac:spMkLst>
        </pc:spChg>
        <pc:grpChg chg="add mod">
          <ac:chgData name="Grady Kurpasi" userId="5a91dfeba158c9e9" providerId="LiveId" clId="{6F328D3E-A5EE-4719-B3D7-E978E556CED3}" dt="2021-10-19T06:05:31.797" v="9763" actId="164"/>
          <ac:grpSpMkLst>
            <pc:docMk/>
            <pc:sldMk cId="861831981" sldId="265"/>
            <ac:grpSpMk id="20" creationId="{C1B724DB-AA8A-410D-A1EA-50795D33E584}"/>
          </ac:grpSpMkLst>
        </pc:grpChg>
        <pc:grpChg chg="add del mod">
          <ac:chgData name="Grady Kurpasi" userId="5a91dfeba158c9e9" providerId="LiveId" clId="{6F328D3E-A5EE-4719-B3D7-E978E556CED3}" dt="2021-10-19T06:08:52.420" v="9865" actId="478"/>
          <ac:grpSpMkLst>
            <pc:docMk/>
            <pc:sldMk cId="861831981" sldId="265"/>
            <ac:grpSpMk id="21" creationId="{13BB597F-F2A6-499B-A951-8B5CDCCEF4EB}"/>
          </ac:grpSpMkLst>
        </pc:grpChg>
        <pc:picChg chg="add del mod ord">
          <ac:chgData name="Grady Kurpasi" userId="5a91dfeba158c9e9" providerId="LiveId" clId="{6F328D3E-A5EE-4719-B3D7-E978E556CED3}" dt="2021-10-19T03:20:40.233" v="5272" actId="478"/>
          <ac:picMkLst>
            <pc:docMk/>
            <pc:sldMk cId="861831981" sldId="265"/>
            <ac:picMk id="5" creationId="{933017E7-A9CA-437B-A0D4-0004ADFD69CE}"/>
          </ac:picMkLst>
        </pc:picChg>
        <pc:picChg chg="del mod">
          <ac:chgData name="Grady Kurpasi" userId="5a91dfeba158c9e9" providerId="LiveId" clId="{6F328D3E-A5EE-4719-B3D7-E978E556CED3}" dt="2021-10-19T02:11:28.775" v="3453" actId="478"/>
          <ac:picMkLst>
            <pc:docMk/>
            <pc:sldMk cId="861831981" sldId="265"/>
            <ac:picMk id="6" creationId="{92EC7252-B2EC-4CA9-AB96-1B04B6559212}"/>
          </ac:picMkLst>
        </pc:picChg>
        <pc:picChg chg="add del mod">
          <ac:chgData name="Grady Kurpasi" userId="5a91dfeba158c9e9" providerId="LiveId" clId="{6F328D3E-A5EE-4719-B3D7-E978E556CED3}" dt="2021-10-19T02:13:38.543" v="3474" actId="478"/>
          <ac:picMkLst>
            <pc:docMk/>
            <pc:sldMk cId="861831981" sldId="265"/>
            <ac:picMk id="10" creationId="{F368B06A-BC46-4160-8E30-F9EB60B8ADAC}"/>
          </ac:picMkLst>
        </pc:picChg>
        <pc:picChg chg="add del mod">
          <ac:chgData name="Grady Kurpasi" userId="5a91dfeba158c9e9" providerId="LiveId" clId="{6F328D3E-A5EE-4719-B3D7-E978E556CED3}" dt="2021-10-19T02:13:59.100" v="3476" actId="478"/>
          <ac:picMkLst>
            <pc:docMk/>
            <pc:sldMk cId="861831981" sldId="265"/>
            <ac:picMk id="11" creationId="{935847E4-6A02-45D0-A9EC-B883072B4712}"/>
          </ac:picMkLst>
        </pc:picChg>
        <pc:picChg chg="add mod">
          <ac:chgData name="Grady Kurpasi" userId="5a91dfeba158c9e9" providerId="LiveId" clId="{6F328D3E-A5EE-4719-B3D7-E978E556CED3}" dt="2021-10-19T06:05:31.797" v="9763" actId="164"/>
          <ac:picMkLst>
            <pc:docMk/>
            <pc:sldMk cId="861831981" sldId="265"/>
            <ac:picMk id="12" creationId="{A9D887A4-5BCE-4138-8780-632A52B721E0}"/>
          </ac:picMkLst>
        </pc:picChg>
        <pc:picChg chg="add mod modCrop">
          <ac:chgData name="Grady Kurpasi" userId="5a91dfeba158c9e9" providerId="LiveId" clId="{6F328D3E-A5EE-4719-B3D7-E978E556CED3}" dt="2021-10-19T03:20:49.535" v="5274" actId="732"/>
          <ac:picMkLst>
            <pc:docMk/>
            <pc:sldMk cId="861831981" sldId="265"/>
            <ac:picMk id="15" creationId="{5BCAB0A7-00D1-4AC5-B842-5FA9B8869560}"/>
          </ac:picMkLst>
        </pc:picChg>
        <pc:picChg chg="add del mod">
          <ac:chgData name="Grady Kurpasi" userId="5a91dfeba158c9e9" providerId="LiveId" clId="{6F328D3E-A5EE-4719-B3D7-E978E556CED3}" dt="2021-10-19T03:22:18.108" v="5317"/>
          <ac:picMkLst>
            <pc:docMk/>
            <pc:sldMk cId="861831981" sldId="265"/>
            <ac:picMk id="16" creationId="{6C6AB8A4-A433-4D91-A1E9-FD1DC8ADDB10}"/>
          </ac:picMkLst>
        </pc:picChg>
      </pc:sldChg>
      <pc:sldChg chg="addSp delSp modSp add mod">
        <pc:chgData name="Grady Kurpasi" userId="5a91dfeba158c9e9" providerId="LiveId" clId="{6F328D3E-A5EE-4719-B3D7-E978E556CED3}" dt="2021-10-21T14:39:43.950" v="37506" actId="20577"/>
        <pc:sldMkLst>
          <pc:docMk/>
          <pc:sldMk cId="3671815803" sldId="266"/>
        </pc:sldMkLst>
        <pc:spChg chg="mod">
          <ac:chgData name="Grady Kurpasi" userId="5a91dfeba158c9e9" providerId="LiveId" clId="{6F328D3E-A5EE-4719-B3D7-E978E556CED3}" dt="2021-10-19T19:57:52.648" v="15234" actId="20577"/>
          <ac:spMkLst>
            <pc:docMk/>
            <pc:sldMk cId="3671815803" sldId="266"/>
            <ac:spMk id="2" creationId="{00000000-0000-0000-0000-000000000000}"/>
          </ac:spMkLst>
        </pc:spChg>
        <pc:spChg chg="mod">
          <ac:chgData name="Grady Kurpasi" userId="5a91dfeba158c9e9" providerId="LiveId" clId="{6F328D3E-A5EE-4719-B3D7-E978E556CED3}" dt="2021-10-21T14:39:43.950" v="37506" actId="20577"/>
          <ac:spMkLst>
            <pc:docMk/>
            <pc:sldMk cId="3671815803" sldId="266"/>
            <ac:spMk id="3" creationId="{00000000-0000-0000-0000-000000000000}"/>
          </ac:spMkLst>
        </pc:spChg>
        <pc:spChg chg="add del mod">
          <ac:chgData name="Grady Kurpasi" userId="5a91dfeba158c9e9" providerId="LiveId" clId="{6F328D3E-A5EE-4719-B3D7-E978E556CED3}" dt="2021-10-21T14:37:24.647" v="37489" actId="478"/>
          <ac:spMkLst>
            <pc:docMk/>
            <pc:sldMk cId="3671815803" sldId="266"/>
            <ac:spMk id="4" creationId="{EE3C354D-3C9B-4C9D-9E98-85560B570B96}"/>
          </ac:spMkLst>
        </pc:spChg>
        <pc:spChg chg="del">
          <ac:chgData name="Grady Kurpasi" userId="5a91dfeba158c9e9" providerId="LiveId" clId="{6F328D3E-A5EE-4719-B3D7-E978E556CED3}" dt="2021-10-19T05:59:17.070" v="9712" actId="478"/>
          <ac:spMkLst>
            <pc:docMk/>
            <pc:sldMk cId="3671815803" sldId="266"/>
            <ac:spMk id="7" creationId="{79FEEF40-6683-443A-AAB6-D9EB4C082974}"/>
          </ac:spMkLst>
        </pc:spChg>
        <pc:spChg chg="add mod">
          <ac:chgData name="Grady Kurpasi" userId="5a91dfeba158c9e9" providerId="LiveId" clId="{6F328D3E-A5EE-4719-B3D7-E978E556CED3}" dt="2021-10-19T07:46:46.035" v="14706"/>
          <ac:spMkLst>
            <pc:docMk/>
            <pc:sldMk cId="3671815803" sldId="266"/>
            <ac:spMk id="9" creationId="{1395792E-DC40-4E73-92BC-4695B1184929}"/>
          </ac:spMkLst>
        </pc:spChg>
        <pc:spChg chg="add del mod">
          <ac:chgData name="Grady Kurpasi" userId="5a91dfeba158c9e9" providerId="LiveId" clId="{6F328D3E-A5EE-4719-B3D7-E978E556CED3}" dt="2021-10-19T05:59:17.070" v="9712" actId="478"/>
          <ac:spMkLst>
            <pc:docMk/>
            <pc:sldMk cId="3671815803" sldId="266"/>
            <ac:spMk id="9" creationId="{5F7BD28A-F0ED-401B-B563-104F686E3014}"/>
          </ac:spMkLst>
        </pc:spChg>
        <pc:spChg chg="add mod">
          <ac:chgData name="Grady Kurpasi" userId="5a91dfeba158c9e9" providerId="LiveId" clId="{6F328D3E-A5EE-4719-B3D7-E978E556CED3}" dt="2021-10-19T07:46:46.035" v="14706"/>
          <ac:spMkLst>
            <pc:docMk/>
            <pc:sldMk cId="3671815803" sldId="266"/>
            <ac:spMk id="10" creationId="{BB5B2219-205B-41CD-9BBB-E14AFFC688A0}"/>
          </ac:spMkLst>
        </pc:spChg>
        <pc:spChg chg="del">
          <ac:chgData name="Grady Kurpasi" userId="5a91dfeba158c9e9" providerId="LiveId" clId="{6F328D3E-A5EE-4719-B3D7-E978E556CED3}" dt="2021-10-19T03:24:44.161" v="5403" actId="478"/>
          <ac:spMkLst>
            <pc:docMk/>
            <pc:sldMk cId="3671815803" sldId="266"/>
            <ac:spMk id="13" creationId="{6753C589-352E-40DF-B2F0-D92AE3D6BA32}"/>
          </ac:spMkLst>
        </pc:spChg>
        <pc:spChg chg="del">
          <ac:chgData name="Grady Kurpasi" userId="5a91dfeba158c9e9" providerId="LiveId" clId="{6F328D3E-A5EE-4719-B3D7-E978E556CED3}" dt="2021-10-19T03:24:46.784" v="5405" actId="478"/>
          <ac:spMkLst>
            <pc:docMk/>
            <pc:sldMk cId="3671815803" sldId="266"/>
            <ac:spMk id="14" creationId="{7355F0AC-FBCA-424A-88DA-5CB7E113BF85}"/>
          </ac:spMkLst>
        </pc:spChg>
        <pc:spChg chg="add mod">
          <ac:chgData name="Grady Kurpasi" userId="5a91dfeba158c9e9" providerId="LiveId" clId="{6F328D3E-A5EE-4719-B3D7-E978E556CED3}" dt="2021-10-19T05:58:10.658" v="9685"/>
          <ac:spMkLst>
            <pc:docMk/>
            <pc:sldMk cId="3671815803" sldId="266"/>
            <ac:spMk id="16" creationId="{CEF0E015-1C1A-450B-A31E-DF035B5242D5}"/>
          </ac:spMkLst>
        </pc:spChg>
        <pc:spChg chg="add del mod">
          <ac:chgData name="Grady Kurpasi" userId="5a91dfeba158c9e9" providerId="LiveId" clId="{6F328D3E-A5EE-4719-B3D7-E978E556CED3}" dt="2021-10-19T07:46:45.717" v="14705" actId="478"/>
          <ac:spMkLst>
            <pc:docMk/>
            <pc:sldMk cId="3671815803" sldId="266"/>
            <ac:spMk id="17" creationId="{633479AE-6DED-4091-895E-6A1A510F1D56}"/>
          </ac:spMkLst>
        </pc:spChg>
        <pc:spChg chg="add del mod">
          <ac:chgData name="Grady Kurpasi" userId="5a91dfeba158c9e9" providerId="LiveId" clId="{6F328D3E-A5EE-4719-B3D7-E978E556CED3}" dt="2021-10-19T07:46:45.717" v="14705" actId="478"/>
          <ac:spMkLst>
            <pc:docMk/>
            <pc:sldMk cId="3671815803" sldId="266"/>
            <ac:spMk id="18" creationId="{13675B80-9F5D-41E5-8A0C-2D2411D8FF1D}"/>
          </ac:spMkLst>
        </pc:spChg>
        <pc:picChg chg="del">
          <ac:chgData name="Grady Kurpasi" userId="5a91dfeba158c9e9" providerId="LiveId" clId="{6F328D3E-A5EE-4719-B3D7-E978E556CED3}" dt="2021-10-19T03:20:34.969" v="5271" actId="478"/>
          <ac:picMkLst>
            <pc:docMk/>
            <pc:sldMk cId="3671815803" sldId="266"/>
            <ac:picMk id="5" creationId="{933017E7-A9CA-437B-A0D4-0004ADFD69CE}"/>
          </ac:picMkLst>
        </pc:picChg>
        <pc:picChg chg="add mod ord">
          <ac:chgData name="Grady Kurpasi" userId="5a91dfeba158c9e9" providerId="LiveId" clId="{6F328D3E-A5EE-4719-B3D7-E978E556CED3}" dt="2021-10-19T03:20:22.443" v="5270" actId="1036"/>
          <ac:picMkLst>
            <pc:docMk/>
            <pc:sldMk cId="3671815803" sldId="266"/>
            <ac:picMk id="6" creationId="{15ABADA0-3C2D-4608-A4C1-FC3D17DABEB4}"/>
          </ac:picMkLst>
        </pc:picChg>
        <pc:picChg chg="del">
          <ac:chgData name="Grady Kurpasi" userId="5a91dfeba158c9e9" providerId="LiveId" clId="{6F328D3E-A5EE-4719-B3D7-E978E556CED3}" dt="2021-10-19T03:24:44.933" v="5404" actId="478"/>
          <ac:picMkLst>
            <pc:docMk/>
            <pc:sldMk cId="3671815803" sldId="266"/>
            <ac:picMk id="12" creationId="{A9D887A4-5BCE-4138-8780-632A52B721E0}"/>
          </ac:picMkLst>
        </pc:picChg>
        <pc:picChg chg="add del mod ord">
          <ac:chgData name="Grady Kurpasi" userId="5a91dfeba158c9e9" providerId="LiveId" clId="{6F328D3E-A5EE-4719-B3D7-E978E556CED3}" dt="2021-10-19T03:19:53.239" v="5143" actId="478"/>
          <ac:picMkLst>
            <pc:docMk/>
            <pc:sldMk cId="3671815803" sldId="266"/>
            <ac:picMk id="15" creationId="{F7E6CE28-B191-4935-8D9D-91E7A4890730}"/>
          </ac:picMkLst>
        </pc:picChg>
      </pc:sldChg>
      <pc:sldChg chg="addSp delSp modSp add mod">
        <pc:chgData name="Grady Kurpasi" userId="5a91dfeba158c9e9" providerId="LiveId" clId="{6F328D3E-A5EE-4719-B3D7-E978E556CED3}" dt="2021-10-21T18:10:58.472" v="40874" actId="20577"/>
        <pc:sldMkLst>
          <pc:docMk/>
          <pc:sldMk cId="3590651210" sldId="267"/>
        </pc:sldMkLst>
        <pc:spChg chg="del mod">
          <ac:chgData name="Grady Kurpasi" userId="5a91dfeba158c9e9" providerId="LiveId" clId="{6F328D3E-A5EE-4719-B3D7-E978E556CED3}" dt="2021-10-19T06:01:30.284" v="9721" actId="478"/>
          <ac:spMkLst>
            <pc:docMk/>
            <pc:sldMk cId="3590651210" sldId="267"/>
            <ac:spMk id="2" creationId="{00000000-0000-0000-0000-000000000000}"/>
          </ac:spMkLst>
        </pc:spChg>
        <pc:spChg chg="mod">
          <ac:chgData name="Grady Kurpasi" userId="5a91dfeba158c9e9" providerId="LiveId" clId="{6F328D3E-A5EE-4719-B3D7-E978E556CED3}" dt="2021-10-21T18:10:58.472" v="40874" actId="20577"/>
          <ac:spMkLst>
            <pc:docMk/>
            <pc:sldMk cId="3590651210" sldId="267"/>
            <ac:spMk id="3" creationId="{00000000-0000-0000-0000-000000000000}"/>
          </ac:spMkLst>
        </pc:spChg>
        <pc:spChg chg="add mod topLvl">
          <ac:chgData name="Grady Kurpasi" userId="5a91dfeba158c9e9" providerId="LiveId" clId="{6F328D3E-A5EE-4719-B3D7-E978E556CED3}" dt="2021-10-19T06:07:17.563" v="9864" actId="1038"/>
          <ac:spMkLst>
            <pc:docMk/>
            <pc:sldMk cId="3590651210" sldId="267"/>
            <ac:spMk id="4" creationId="{61FDF6FC-DC35-48CD-A51E-128F0E257443}"/>
          </ac:spMkLst>
        </pc:spChg>
        <pc:spChg chg="del">
          <ac:chgData name="Grady Kurpasi" userId="5a91dfeba158c9e9" providerId="LiveId" clId="{6F328D3E-A5EE-4719-B3D7-E978E556CED3}" dt="2021-10-19T03:47:05.008" v="6266" actId="478"/>
          <ac:spMkLst>
            <pc:docMk/>
            <pc:sldMk cId="3590651210" sldId="267"/>
            <ac:spMk id="7" creationId="{79FEEF40-6683-443A-AAB6-D9EB4C082974}"/>
          </ac:spMkLst>
        </pc:spChg>
        <pc:spChg chg="add mod topLvl">
          <ac:chgData name="Grady Kurpasi" userId="5a91dfeba158c9e9" providerId="LiveId" clId="{6F328D3E-A5EE-4719-B3D7-E978E556CED3}" dt="2021-10-19T06:07:17.563" v="9864" actId="1038"/>
          <ac:spMkLst>
            <pc:docMk/>
            <pc:sldMk cId="3590651210" sldId="267"/>
            <ac:spMk id="8" creationId="{8A9C7755-B059-46B9-A05E-F4BD762877D5}"/>
          </ac:spMkLst>
        </pc:spChg>
        <pc:spChg chg="add mod topLvl">
          <ac:chgData name="Grady Kurpasi" userId="5a91dfeba158c9e9" providerId="LiveId" clId="{6F328D3E-A5EE-4719-B3D7-E978E556CED3}" dt="2021-10-19T06:07:17.563" v="9864" actId="1038"/>
          <ac:spMkLst>
            <pc:docMk/>
            <pc:sldMk cId="3590651210" sldId="267"/>
            <ac:spMk id="9" creationId="{89D3C2E3-DD08-4ED5-893B-D7DF162442A6}"/>
          </ac:spMkLst>
        </pc:spChg>
        <pc:spChg chg="add mod topLvl">
          <ac:chgData name="Grady Kurpasi" userId="5a91dfeba158c9e9" providerId="LiveId" clId="{6F328D3E-A5EE-4719-B3D7-E978E556CED3}" dt="2021-10-19T06:07:17.563" v="9864" actId="1038"/>
          <ac:spMkLst>
            <pc:docMk/>
            <pc:sldMk cId="3590651210" sldId="267"/>
            <ac:spMk id="25" creationId="{63DE98D0-3573-402B-9262-D3B319CAF9F3}"/>
          </ac:spMkLst>
        </pc:spChg>
        <pc:spChg chg="add mod topLvl">
          <ac:chgData name="Grady Kurpasi" userId="5a91dfeba158c9e9" providerId="LiveId" clId="{6F328D3E-A5EE-4719-B3D7-E978E556CED3}" dt="2021-10-19T06:07:17.563" v="9864" actId="1038"/>
          <ac:spMkLst>
            <pc:docMk/>
            <pc:sldMk cId="3590651210" sldId="267"/>
            <ac:spMk id="26" creationId="{C8FC82D4-996A-41D2-AC01-65377EB6099E}"/>
          </ac:spMkLst>
        </pc:spChg>
        <pc:spChg chg="add del mod">
          <ac:chgData name="Grady Kurpasi" userId="5a91dfeba158c9e9" providerId="LiveId" clId="{6F328D3E-A5EE-4719-B3D7-E978E556CED3}" dt="2021-10-19T04:19:25.096" v="7129" actId="478"/>
          <ac:spMkLst>
            <pc:docMk/>
            <pc:sldMk cId="3590651210" sldId="267"/>
            <ac:spMk id="29" creationId="{328A654C-BAF8-496F-B9A1-E304CAA3463A}"/>
          </ac:spMkLst>
        </pc:spChg>
        <pc:spChg chg="add mod">
          <ac:chgData name="Grady Kurpasi" userId="5a91dfeba158c9e9" providerId="LiveId" clId="{6F328D3E-A5EE-4719-B3D7-E978E556CED3}" dt="2021-10-19T05:57:57.655" v="9680"/>
          <ac:spMkLst>
            <pc:docMk/>
            <pc:sldMk cId="3590651210" sldId="267"/>
            <ac:spMk id="30" creationId="{7172990D-A0ED-48F7-814E-C28850E62F5E}"/>
          </ac:spMkLst>
        </pc:spChg>
        <pc:spChg chg="add mod">
          <ac:chgData name="Grady Kurpasi" userId="5a91dfeba158c9e9" providerId="LiveId" clId="{6F328D3E-A5EE-4719-B3D7-E978E556CED3}" dt="2021-10-19T19:57:15.151" v="15197" actId="20577"/>
          <ac:spMkLst>
            <pc:docMk/>
            <pc:sldMk cId="3590651210" sldId="267"/>
            <ac:spMk id="32" creationId="{FB900D20-9A67-4813-A5E5-2CE4A8E0DEDB}"/>
          </ac:spMkLst>
        </pc:spChg>
        <pc:spChg chg="mod">
          <ac:chgData name="Grady Kurpasi" userId="5a91dfeba158c9e9" providerId="LiveId" clId="{6F328D3E-A5EE-4719-B3D7-E978E556CED3}" dt="2021-10-19T06:05:39.292" v="9764"/>
          <ac:spMkLst>
            <pc:docMk/>
            <pc:sldMk cId="3590651210" sldId="267"/>
            <ac:spMk id="36" creationId="{C6544053-CA35-49C8-9006-5AA8225AA352}"/>
          </ac:spMkLst>
        </pc:spChg>
        <pc:spChg chg="mod">
          <ac:chgData name="Grady Kurpasi" userId="5a91dfeba158c9e9" providerId="LiveId" clId="{6F328D3E-A5EE-4719-B3D7-E978E556CED3}" dt="2021-10-19T06:05:39.292" v="9764"/>
          <ac:spMkLst>
            <pc:docMk/>
            <pc:sldMk cId="3590651210" sldId="267"/>
            <ac:spMk id="37" creationId="{6BE26DF3-E6F4-499E-9AE6-DF74E1DF6560}"/>
          </ac:spMkLst>
        </pc:spChg>
        <pc:spChg chg="mod">
          <ac:chgData name="Grady Kurpasi" userId="5a91dfeba158c9e9" providerId="LiveId" clId="{6F328D3E-A5EE-4719-B3D7-E978E556CED3}" dt="2021-10-19T06:05:39.292" v="9764"/>
          <ac:spMkLst>
            <pc:docMk/>
            <pc:sldMk cId="3590651210" sldId="267"/>
            <ac:spMk id="38" creationId="{BC2C6FCE-3D82-486E-BB68-34F955826F1A}"/>
          </ac:spMkLst>
        </pc:spChg>
        <pc:grpChg chg="add mod topLvl">
          <ac:chgData name="Grady Kurpasi" userId="5a91dfeba158c9e9" providerId="LiveId" clId="{6F328D3E-A5EE-4719-B3D7-E978E556CED3}" dt="2021-10-19T06:07:17.563" v="9864" actId="1038"/>
          <ac:grpSpMkLst>
            <pc:docMk/>
            <pc:sldMk cId="3590651210" sldId="267"/>
            <ac:grpSpMk id="20" creationId="{D4243EC6-8740-4EE0-B8DC-4DBFED8A7311}"/>
          </ac:grpSpMkLst>
        </pc:grpChg>
        <pc:grpChg chg="add mod topLvl">
          <ac:chgData name="Grady Kurpasi" userId="5a91dfeba158c9e9" providerId="LiveId" clId="{6F328D3E-A5EE-4719-B3D7-E978E556CED3}" dt="2021-10-19T06:07:17.563" v="9864" actId="1038"/>
          <ac:grpSpMkLst>
            <pc:docMk/>
            <pc:sldMk cId="3590651210" sldId="267"/>
            <ac:grpSpMk id="21" creationId="{523C8A7D-27D5-4B76-B378-E9A04C8B5BF2}"/>
          </ac:grpSpMkLst>
        </pc:grpChg>
        <pc:grpChg chg="add del mod">
          <ac:chgData name="Grady Kurpasi" userId="5a91dfeba158c9e9" providerId="LiveId" clId="{6F328D3E-A5EE-4719-B3D7-E978E556CED3}" dt="2021-10-19T04:12:28.902" v="6978" actId="165"/>
          <ac:grpSpMkLst>
            <pc:docMk/>
            <pc:sldMk cId="3590651210" sldId="267"/>
            <ac:grpSpMk id="24" creationId="{B07C700B-AFF3-4994-8FA8-755507D112B5}"/>
          </ac:grpSpMkLst>
        </pc:grpChg>
        <pc:grpChg chg="add del mod">
          <ac:chgData name="Grady Kurpasi" userId="5a91dfeba158c9e9" providerId="LiveId" clId="{6F328D3E-A5EE-4719-B3D7-E978E556CED3}" dt="2021-10-19T06:06:25.169" v="9768" actId="165"/>
          <ac:grpSpMkLst>
            <pc:docMk/>
            <pc:sldMk cId="3590651210" sldId="267"/>
            <ac:grpSpMk id="27" creationId="{924865B8-084F-4B22-85CA-1C46C4D7BB56}"/>
          </ac:grpSpMkLst>
        </pc:grpChg>
        <pc:grpChg chg="add mod">
          <ac:chgData name="Grady Kurpasi" userId="5a91dfeba158c9e9" providerId="LiveId" clId="{6F328D3E-A5EE-4719-B3D7-E978E556CED3}" dt="2021-10-19T06:07:05.071" v="9858" actId="1036"/>
          <ac:grpSpMkLst>
            <pc:docMk/>
            <pc:sldMk cId="3590651210" sldId="267"/>
            <ac:grpSpMk id="33" creationId="{1CA7A157-E164-4D52-A94A-B64555601B3A}"/>
          </ac:grpSpMkLst>
        </pc:grpChg>
        <pc:grpChg chg="mod">
          <ac:chgData name="Grady Kurpasi" userId="5a91dfeba158c9e9" providerId="LiveId" clId="{6F328D3E-A5EE-4719-B3D7-E978E556CED3}" dt="2021-10-19T06:05:39.292" v="9764"/>
          <ac:grpSpMkLst>
            <pc:docMk/>
            <pc:sldMk cId="3590651210" sldId="267"/>
            <ac:grpSpMk id="35" creationId="{64A69CFC-B484-4605-ADF5-1C3E199C0923}"/>
          </ac:grpSpMkLst>
        </pc:grpChg>
        <pc:picChg chg="del">
          <ac:chgData name="Grady Kurpasi" userId="5a91dfeba158c9e9" providerId="LiveId" clId="{6F328D3E-A5EE-4719-B3D7-E978E556CED3}" dt="2021-10-19T03:47:01.698" v="6265" actId="478"/>
          <ac:picMkLst>
            <pc:docMk/>
            <pc:sldMk cId="3590651210" sldId="267"/>
            <ac:picMk id="5" creationId="{5A890042-F58C-4C54-884F-5909C423979F}"/>
          </ac:picMkLst>
        </pc:picChg>
        <pc:picChg chg="mod">
          <ac:chgData name="Grady Kurpasi" userId="5a91dfeba158c9e9" providerId="LiveId" clId="{6F328D3E-A5EE-4719-B3D7-E978E556CED3}" dt="2021-10-19T06:05:39.292" v="9764"/>
          <ac:picMkLst>
            <pc:docMk/>
            <pc:sldMk cId="3590651210" sldId="267"/>
            <ac:picMk id="34" creationId="{6411ED84-D7D8-4748-8EC0-F6DC0A5451B2}"/>
          </ac:picMkLst>
        </pc:picChg>
        <pc:cxnChg chg="add mod">
          <ac:chgData name="Grady Kurpasi" userId="5a91dfeba158c9e9" providerId="LiveId" clId="{6F328D3E-A5EE-4719-B3D7-E978E556CED3}" dt="2021-10-19T06:06:25.169" v="9768" actId="165"/>
          <ac:cxnSpMkLst>
            <pc:docMk/>
            <pc:sldMk cId="3590651210" sldId="267"/>
            <ac:cxnSpMk id="10" creationId="{A4B0E24C-2144-4ACC-A53D-EEF4B2CD8EA0}"/>
          </ac:cxnSpMkLst>
        </pc:cxnChg>
        <pc:cxnChg chg="add mod">
          <ac:chgData name="Grady Kurpasi" userId="5a91dfeba158c9e9" providerId="LiveId" clId="{6F328D3E-A5EE-4719-B3D7-E978E556CED3}" dt="2021-10-19T06:06:25.169" v="9768" actId="165"/>
          <ac:cxnSpMkLst>
            <pc:docMk/>
            <pc:sldMk cId="3590651210" sldId="267"/>
            <ac:cxnSpMk id="11" creationId="{69B589AC-6CB7-4E28-B09A-6BF352FCE597}"/>
          </ac:cxnSpMkLst>
        </pc:cxnChg>
        <pc:cxnChg chg="mod">
          <ac:chgData name="Grady Kurpasi" userId="5a91dfeba158c9e9" providerId="LiveId" clId="{6F328D3E-A5EE-4719-B3D7-E978E556CED3}" dt="2021-10-19T06:06:25.169" v="9768" actId="165"/>
          <ac:cxnSpMkLst>
            <pc:docMk/>
            <pc:sldMk cId="3590651210" sldId="267"/>
            <ac:cxnSpMk id="22" creationId="{B142E850-24BA-45B4-8558-ABD1C1D90FBC}"/>
          </ac:cxnSpMkLst>
        </pc:cxnChg>
        <pc:cxnChg chg="mod">
          <ac:chgData name="Grady Kurpasi" userId="5a91dfeba158c9e9" providerId="LiveId" clId="{6F328D3E-A5EE-4719-B3D7-E978E556CED3}" dt="2021-10-19T06:06:25.169" v="9768" actId="165"/>
          <ac:cxnSpMkLst>
            <pc:docMk/>
            <pc:sldMk cId="3590651210" sldId="267"/>
            <ac:cxnSpMk id="23" creationId="{397BB61A-AADC-402F-9188-E800DE5A94DF}"/>
          </ac:cxnSpMkLst>
        </pc:cxnChg>
      </pc:sldChg>
      <pc:sldChg chg="addSp delSp modSp add mod">
        <pc:chgData name="Grady Kurpasi" userId="5a91dfeba158c9e9" providerId="LiveId" clId="{6F328D3E-A5EE-4719-B3D7-E978E556CED3}" dt="2021-10-21T14:40:54.515" v="37510" actId="20577"/>
        <pc:sldMkLst>
          <pc:docMk/>
          <pc:sldMk cId="1854187860" sldId="268"/>
        </pc:sldMkLst>
        <pc:spChg chg="mod">
          <ac:chgData name="Grady Kurpasi" userId="5a91dfeba158c9e9" providerId="LiveId" clId="{6F328D3E-A5EE-4719-B3D7-E978E556CED3}" dt="2021-10-19T19:57:57.505" v="15241" actId="20577"/>
          <ac:spMkLst>
            <pc:docMk/>
            <pc:sldMk cId="1854187860" sldId="268"/>
            <ac:spMk id="2" creationId="{00000000-0000-0000-0000-000000000000}"/>
          </ac:spMkLst>
        </pc:spChg>
        <pc:spChg chg="mod">
          <ac:chgData name="Grady Kurpasi" userId="5a91dfeba158c9e9" providerId="LiveId" clId="{6F328D3E-A5EE-4719-B3D7-E978E556CED3}" dt="2021-10-21T14:40:54.515" v="37510" actId="20577"/>
          <ac:spMkLst>
            <pc:docMk/>
            <pc:sldMk cId="1854187860" sldId="268"/>
            <ac:spMk id="3" creationId="{00000000-0000-0000-0000-000000000000}"/>
          </ac:spMkLst>
        </pc:spChg>
        <pc:spChg chg="del">
          <ac:chgData name="Grady Kurpasi" userId="5a91dfeba158c9e9" providerId="LiveId" clId="{6F328D3E-A5EE-4719-B3D7-E978E556CED3}" dt="2021-10-19T05:58:58.721" v="9704" actId="478"/>
          <ac:spMkLst>
            <pc:docMk/>
            <pc:sldMk cId="1854187860" sldId="268"/>
            <ac:spMk id="7" creationId="{79FEEF40-6683-443A-AAB6-D9EB4C082974}"/>
          </ac:spMkLst>
        </pc:spChg>
        <pc:spChg chg="mod">
          <ac:chgData name="Grady Kurpasi" userId="5a91dfeba158c9e9" providerId="LiveId" clId="{6F328D3E-A5EE-4719-B3D7-E978E556CED3}" dt="2021-10-19T05:59:04.456" v="9711" actId="1035"/>
          <ac:spMkLst>
            <pc:docMk/>
            <pc:sldMk cId="1854187860" sldId="268"/>
            <ac:spMk id="9" creationId="{5F7BD28A-F0ED-401B-B563-104F686E3014}"/>
          </ac:spMkLst>
        </pc:spChg>
        <pc:spChg chg="add mod">
          <ac:chgData name="Grady Kurpasi" userId="5a91dfeba158c9e9" providerId="LiveId" clId="{6F328D3E-A5EE-4719-B3D7-E978E556CED3}" dt="2021-10-19T05:58:12.162" v="9686"/>
          <ac:spMkLst>
            <pc:docMk/>
            <pc:sldMk cId="1854187860" sldId="268"/>
            <ac:spMk id="10" creationId="{F6A492E7-4520-4D7E-8845-D7F7D70AF45E}"/>
          </ac:spMkLst>
        </pc:spChg>
        <pc:spChg chg="add del mod">
          <ac:chgData name="Grady Kurpasi" userId="5a91dfeba158c9e9" providerId="LiveId" clId="{6F328D3E-A5EE-4719-B3D7-E978E556CED3}" dt="2021-10-19T07:46:16.108" v="14686" actId="478"/>
          <ac:spMkLst>
            <pc:docMk/>
            <pc:sldMk cId="1854187860" sldId="268"/>
            <ac:spMk id="11" creationId="{022CD222-8071-42FE-A42A-4FEB30C07937}"/>
          </ac:spMkLst>
        </pc:spChg>
        <pc:spChg chg="add mod">
          <ac:chgData name="Grady Kurpasi" userId="5a91dfeba158c9e9" providerId="LiveId" clId="{6F328D3E-A5EE-4719-B3D7-E978E556CED3}" dt="2021-10-19T07:46:34.643" v="14704" actId="1038"/>
          <ac:spMkLst>
            <pc:docMk/>
            <pc:sldMk cId="1854187860" sldId="268"/>
            <ac:spMk id="12" creationId="{62C19524-8AF0-406E-AE53-99B5B0556B60}"/>
          </ac:spMkLst>
        </pc:spChg>
        <pc:picChg chg="add mod">
          <ac:chgData name="Grady Kurpasi" userId="5a91dfeba158c9e9" providerId="LiveId" clId="{6F328D3E-A5EE-4719-B3D7-E978E556CED3}" dt="2021-10-20T20:05:45.568" v="24953" actId="1076"/>
          <ac:picMkLst>
            <pc:docMk/>
            <pc:sldMk cId="1854187860" sldId="268"/>
            <ac:picMk id="5" creationId="{27B08D67-29BF-4C63-91DA-1A5B8D25BADB}"/>
          </ac:picMkLst>
        </pc:picChg>
      </pc:sldChg>
      <pc:sldChg chg="addSp delSp modSp add mod">
        <pc:chgData name="Grady Kurpasi" userId="5a91dfeba158c9e9" providerId="LiveId" clId="{6F328D3E-A5EE-4719-B3D7-E978E556CED3}" dt="2021-10-19T07:46:06.156" v="14685" actId="1076"/>
        <pc:sldMkLst>
          <pc:docMk/>
          <pc:sldMk cId="277734234" sldId="269"/>
        </pc:sldMkLst>
        <pc:spChg chg="mod">
          <ac:chgData name="Grady Kurpasi" userId="5a91dfeba158c9e9" providerId="LiveId" clId="{6F328D3E-A5EE-4719-B3D7-E978E556CED3}" dt="2021-10-19T05:02:19.219" v="8195" actId="20577"/>
          <ac:spMkLst>
            <pc:docMk/>
            <pc:sldMk cId="277734234" sldId="269"/>
            <ac:spMk id="2" creationId="{00000000-0000-0000-0000-000000000000}"/>
          </ac:spMkLst>
        </pc:spChg>
        <pc:spChg chg="mod">
          <ac:chgData name="Grady Kurpasi" userId="5a91dfeba158c9e9" providerId="LiveId" clId="{6F328D3E-A5EE-4719-B3D7-E978E556CED3}" dt="2021-10-19T05:08:48.376" v="8529" actId="20577"/>
          <ac:spMkLst>
            <pc:docMk/>
            <pc:sldMk cId="277734234" sldId="269"/>
            <ac:spMk id="3" creationId="{00000000-0000-0000-0000-000000000000}"/>
          </ac:spMkLst>
        </pc:spChg>
        <pc:spChg chg="del">
          <ac:chgData name="Grady Kurpasi" userId="5a91dfeba158c9e9" providerId="LiveId" clId="{6F328D3E-A5EE-4719-B3D7-E978E556CED3}" dt="2021-10-19T05:58:52.477" v="9702" actId="478"/>
          <ac:spMkLst>
            <pc:docMk/>
            <pc:sldMk cId="277734234" sldId="269"/>
            <ac:spMk id="7" creationId="{79FEEF40-6683-443A-AAB6-D9EB4C082974}"/>
          </ac:spMkLst>
        </pc:spChg>
        <pc:spChg chg="del">
          <ac:chgData name="Grady Kurpasi" userId="5a91dfeba158c9e9" providerId="LiveId" clId="{6F328D3E-A5EE-4719-B3D7-E978E556CED3}" dt="2021-10-19T05:11:56.271" v="8605" actId="478"/>
          <ac:spMkLst>
            <pc:docMk/>
            <pc:sldMk cId="277734234" sldId="269"/>
            <ac:spMk id="8" creationId="{6F13F99E-5BA7-4A61-8441-3ED8EA64FC18}"/>
          </ac:spMkLst>
        </pc:spChg>
        <pc:spChg chg="del">
          <ac:chgData name="Grady Kurpasi" userId="5a91dfeba158c9e9" providerId="LiveId" clId="{6F328D3E-A5EE-4719-B3D7-E978E556CED3}" dt="2021-10-19T05:03:40.359" v="8206" actId="478"/>
          <ac:spMkLst>
            <pc:docMk/>
            <pc:sldMk cId="277734234" sldId="269"/>
            <ac:spMk id="9" creationId="{5F7BD28A-F0ED-401B-B563-104F686E3014}"/>
          </ac:spMkLst>
        </pc:spChg>
        <pc:spChg chg="add mod">
          <ac:chgData name="Grady Kurpasi" userId="5a91dfeba158c9e9" providerId="LiveId" clId="{6F328D3E-A5EE-4719-B3D7-E978E556CED3}" dt="2021-10-19T05:58:14.528" v="9687"/>
          <ac:spMkLst>
            <pc:docMk/>
            <pc:sldMk cId="277734234" sldId="269"/>
            <ac:spMk id="12" creationId="{3EFB866A-6043-4367-8B87-94CFC5A877C8}"/>
          </ac:spMkLst>
        </pc:spChg>
        <pc:spChg chg="add mod">
          <ac:chgData name="Grady Kurpasi" userId="5a91dfeba158c9e9" providerId="LiveId" clId="{6F328D3E-A5EE-4719-B3D7-E978E556CED3}" dt="2021-10-19T07:46:06.156" v="14685" actId="1076"/>
          <ac:spMkLst>
            <pc:docMk/>
            <pc:sldMk cId="277734234" sldId="269"/>
            <ac:spMk id="13" creationId="{C1786F9F-CCB7-4F89-8BAF-6CD008A0568B}"/>
          </ac:spMkLst>
        </pc:spChg>
        <pc:picChg chg="add del mod">
          <ac:chgData name="Grady Kurpasi" userId="5a91dfeba158c9e9" providerId="LiveId" clId="{6F328D3E-A5EE-4719-B3D7-E978E556CED3}" dt="2021-10-19T05:03:12.721" v="8200" actId="22"/>
          <ac:picMkLst>
            <pc:docMk/>
            <pc:sldMk cId="277734234" sldId="269"/>
            <ac:picMk id="5" creationId="{0A04881D-0AD9-4299-A365-D89051B49F8C}"/>
          </ac:picMkLst>
        </pc:picChg>
        <pc:picChg chg="add del">
          <ac:chgData name="Grady Kurpasi" userId="5a91dfeba158c9e9" providerId="LiveId" clId="{6F328D3E-A5EE-4719-B3D7-E978E556CED3}" dt="2021-10-19T05:03:34.664" v="8205" actId="478"/>
          <ac:picMkLst>
            <pc:docMk/>
            <pc:sldMk cId="277734234" sldId="269"/>
            <ac:picMk id="6" creationId="{15ABADA0-3C2D-4608-A4C1-FC3D17DABEB4}"/>
          </ac:picMkLst>
        </pc:picChg>
        <pc:picChg chg="add mod ord">
          <ac:chgData name="Grady Kurpasi" userId="5a91dfeba158c9e9" providerId="LiveId" clId="{6F328D3E-A5EE-4719-B3D7-E978E556CED3}" dt="2021-10-19T05:11:54.027" v="8604" actId="167"/>
          <ac:picMkLst>
            <pc:docMk/>
            <pc:sldMk cId="277734234" sldId="269"/>
            <ac:picMk id="11" creationId="{1A43B6E2-8324-432B-9333-FA5C118C955D}"/>
          </ac:picMkLst>
        </pc:picChg>
      </pc:sldChg>
      <pc:sldChg chg="addSp delSp modSp add mod">
        <pc:chgData name="Grady Kurpasi" userId="5a91dfeba158c9e9" providerId="LiveId" clId="{6F328D3E-A5EE-4719-B3D7-E978E556CED3}" dt="2021-10-21T15:20:51.155" v="37633" actId="1076"/>
        <pc:sldMkLst>
          <pc:docMk/>
          <pc:sldMk cId="3456430729" sldId="270"/>
        </pc:sldMkLst>
        <pc:spChg chg="mod">
          <ac:chgData name="Grady Kurpasi" userId="5a91dfeba158c9e9" providerId="LiveId" clId="{6F328D3E-A5EE-4719-B3D7-E978E556CED3}" dt="2021-10-21T14:41:38.288" v="37517" actId="20577"/>
          <ac:spMkLst>
            <pc:docMk/>
            <pc:sldMk cId="3456430729" sldId="270"/>
            <ac:spMk id="3" creationId="{00000000-0000-0000-0000-000000000000}"/>
          </ac:spMkLst>
        </pc:spChg>
        <pc:spChg chg="del mod">
          <ac:chgData name="Grady Kurpasi" userId="5a91dfeba158c9e9" providerId="LiveId" clId="{6F328D3E-A5EE-4719-B3D7-E978E556CED3}" dt="2021-10-19T07:50:54.208" v="14938" actId="478"/>
          <ac:spMkLst>
            <pc:docMk/>
            <pc:sldMk cId="3456430729" sldId="270"/>
            <ac:spMk id="7" creationId="{79FEEF40-6683-443A-AAB6-D9EB4C082974}"/>
          </ac:spMkLst>
        </pc:spChg>
        <pc:spChg chg="del">
          <ac:chgData name="Grady Kurpasi" userId="5a91dfeba158c9e9" providerId="LiveId" clId="{6F328D3E-A5EE-4719-B3D7-E978E556CED3}" dt="2021-10-19T05:11:49.451" v="8603" actId="478"/>
          <ac:spMkLst>
            <pc:docMk/>
            <pc:sldMk cId="3456430729" sldId="270"/>
            <ac:spMk id="8" creationId="{6F13F99E-5BA7-4A61-8441-3ED8EA64FC18}"/>
          </ac:spMkLst>
        </pc:spChg>
        <pc:spChg chg="add mod">
          <ac:chgData name="Grady Kurpasi" userId="5a91dfeba158c9e9" providerId="LiveId" clId="{6F328D3E-A5EE-4719-B3D7-E978E556CED3}" dt="2021-10-21T15:20:51.155" v="37633" actId="1076"/>
          <ac:spMkLst>
            <pc:docMk/>
            <pc:sldMk cId="3456430729" sldId="270"/>
            <ac:spMk id="8" creationId="{91800E3D-8B31-4C42-B39E-B0737313DF15}"/>
          </ac:spMkLst>
        </pc:spChg>
        <pc:spChg chg="add del mod">
          <ac:chgData name="Grady Kurpasi" userId="5a91dfeba158c9e9" providerId="LiveId" clId="{6F328D3E-A5EE-4719-B3D7-E978E556CED3}" dt="2021-10-19T05:12:52.736" v="8609" actId="478"/>
          <ac:spMkLst>
            <pc:docMk/>
            <pc:sldMk cId="3456430729" sldId="270"/>
            <ac:spMk id="10" creationId="{10B38736-B1D7-47C3-B1A7-D171E1095172}"/>
          </ac:spMkLst>
        </pc:spChg>
        <pc:spChg chg="add mod">
          <ac:chgData name="Grady Kurpasi" userId="5a91dfeba158c9e9" providerId="LiveId" clId="{6F328D3E-A5EE-4719-B3D7-E978E556CED3}" dt="2021-10-19T05:58:17.064" v="9688"/>
          <ac:spMkLst>
            <pc:docMk/>
            <pc:sldMk cId="3456430729" sldId="270"/>
            <ac:spMk id="12" creationId="{32F0DFBC-DDB8-4267-A9DB-537AE67B06EA}"/>
          </ac:spMkLst>
        </pc:spChg>
        <pc:picChg chg="add del">
          <ac:chgData name="Grady Kurpasi" userId="5a91dfeba158c9e9" providerId="LiveId" clId="{6F328D3E-A5EE-4719-B3D7-E978E556CED3}" dt="2021-10-19T05:11:18.285" v="8594" actId="22"/>
          <ac:picMkLst>
            <pc:docMk/>
            <pc:sldMk cId="3456430729" sldId="270"/>
            <ac:picMk id="5" creationId="{88750345-F685-43F7-B083-87DC34A71D72}"/>
          </ac:picMkLst>
        </pc:picChg>
        <pc:picChg chg="add mod modCrop">
          <ac:chgData name="Grady Kurpasi" userId="5a91dfeba158c9e9" providerId="LiveId" clId="{6F328D3E-A5EE-4719-B3D7-E978E556CED3}" dt="2021-10-21T15:20:51.155" v="37633" actId="1076"/>
          <ac:picMkLst>
            <pc:docMk/>
            <pc:sldMk cId="3456430729" sldId="270"/>
            <ac:picMk id="7" creationId="{C4A0D50C-CD0F-4EA6-9DEF-F2D20297C3CB}"/>
          </ac:picMkLst>
        </pc:picChg>
        <pc:picChg chg="add mod modCrop">
          <ac:chgData name="Grady Kurpasi" userId="5a91dfeba158c9e9" providerId="LiveId" clId="{6F328D3E-A5EE-4719-B3D7-E978E556CED3}" dt="2021-10-21T15:20:51.155" v="37633" actId="1076"/>
          <ac:picMkLst>
            <pc:docMk/>
            <pc:sldMk cId="3456430729" sldId="270"/>
            <ac:picMk id="9" creationId="{2ED2DAF5-5EDB-47B5-AABA-945D291C9CA4}"/>
          </ac:picMkLst>
        </pc:picChg>
        <pc:picChg chg="add del">
          <ac:chgData name="Grady Kurpasi" userId="5a91dfeba158c9e9" providerId="LiveId" clId="{6F328D3E-A5EE-4719-B3D7-E978E556CED3}" dt="2021-10-19T05:11:42.782" v="8601" actId="478"/>
          <ac:picMkLst>
            <pc:docMk/>
            <pc:sldMk cId="3456430729" sldId="270"/>
            <ac:picMk id="11" creationId="{1A43B6E2-8324-432B-9333-FA5C118C955D}"/>
          </ac:picMkLst>
        </pc:picChg>
      </pc:sldChg>
      <pc:sldChg chg="addSp delSp modSp new mod modClrScheme chgLayout">
        <pc:chgData name="Grady Kurpasi" userId="5a91dfeba158c9e9" providerId="LiveId" clId="{6F328D3E-A5EE-4719-B3D7-E978E556CED3}" dt="2021-10-19T06:45:51.665" v="11594" actId="1036"/>
        <pc:sldMkLst>
          <pc:docMk/>
          <pc:sldMk cId="633046220" sldId="271"/>
        </pc:sldMkLst>
        <pc:spChg chg="del mod ord">
          <ac:chgData name="Grady Kurpasi" userId="5a91dfeba158c9e9" providerId="LiveId" clId="{6F328D3E-A5EE-4719-B3D7-E978E556CED3}" dt="2021-10-19T06:17:18.113" v="9883" actId="700"/>
          <ac:spMkLst>
            <pc:docMk/>
            <pc:sldMk cId="633046220" sldId="271"/>
            <ac:spMk id="2" creationId="{C6CB2020-1AB3-4841-8313-5E92842545E7}"/>
          </ac:spMkLst>
        </pc:spChg>
        <pc:spChg chg="del mod ord">
          <ac:chgData name="Grady Kurpasi" userId="5a91dfeba158c9e9" providerId="LiveId" clId="{6F328D3E-A5EE-4719-B3D7-E978E556CED3}" dt="2021-10-19T06:17:18.113" v="9883" actId="700"/>
          <ac:spMkLst>
            <pc:docMk/>
            <pc:sldMk cId="633046220" sldId="271"/>
            <ac:spMk id="3" creationId="{E4933EA9-1E80-40E0-AAD9-BED4A294DED8}"/>
          </ac:spMkLst>
        </pc:spChg>
        <pc:spChg chg="del">
          <ac:chgData name="Grady Kurpasi" userId="5a91dfeba158c9e9" providerId="LiveId" clId="{6F328D3E-A5EE-4719-B3D7-E978E556CED3}" dt="2021-10-19T06:17:18.113" v="9883" actId="700"/>
          <ac:spMkLst>
            <pc:docMk/>
            <pc:sldMk cId="633046220" sldId="271"/>
            <ac:spMk id="4" creationId="{0487963F-4933-42B9-B867-CB60FF9BE8CC}"/>
          </ac:spMkLst>
        </pc:spChg>
        <pc:spChg chg="add mod ord">
          <ac:chgData name="Grady Kurpasi" userId="5a91dfeba158c9e9" providerId="LiveId" clId="{6F328D3E-A5EE-4719-B3D7-E978E556CED3}" dt="2021-10-19T06:18:00.289" v="9961" actId="20577"/>
          <ac:spMkLst>
            <pc:docMk/>
            <pc:sldMk cId="633046220" sldId="271"/>
            <ac:spMk id="5" creationId="{3D18EE4C-9181-45F1-9F3D-B4BA3EA8EF4A}"/>
          </ac:spMkLst>
        </pc:spChg>
        <pc:spChg chg="add mod ord">
          <ac:chgData name="Grady Kurpasi" userId="5a91dfeba158c9e9" providerId="LiveId" clId="{6F328D3E-A5EE-4719-B3D7-E978E556CED3}" dt="2021-10-19T06:21:04.118" v="10122" actId="404"/>
          <ac:spMkLst>
            <pc:docMk/>
            <pc:sldMk cId="633046220" sldId="271"/>
            <ac:spMk id="6" creationId="{9F3FC1B6-5B12-486D-B91E-3FC7D765F2DB}"/>
          </ac:spMkLst>
        </pc:spChg>
        <pc:spChg chg="add mod">
          <ac:chgData name="Grady Kurpasi" userId="5a91dfeba158c9e9" providerId="LiveId" clId="{6F328D3E-A5EE-4719-B3D7-E978E556CED3}" dt="2021-10-19T06:17:41.943" v="9909" actId="6549"/>
          <ac:spMkLst>
            <pc:docMk/>
            <pc:sldMk cId="633046220" sldId="271"/>
            <ac:spMk id="7" creationId="{1ADEDEB9-9287-4FE9-BF1D-3DDF451CFAED}"/>
          </ac:spMkLst>
        </pc:spChg>
        <pc:spChg chg="add mod">
          <ac:chgData name="Grady Kurpasi" userId="5a91dfeba158c9e9" providerId="LiveId" clId="{6F328D3E-A5EE-4719-B3D7-E978E556CED3}" dt="2021-10-19T06:20:51.450" v="10120" actId="164"/>
          <ac:spMkLst>
            <pc:docMk/>
            <pc:sldMk cId="633046220" sldId="271"/>
            <ac:spMk id="8" creationId="{56EF9108-D33F-4CDB-BFF3-F0B4D19004CE}"/>
          </ac:spMkLst>
        </pc:spChg>
        <pc:spChg chg="add mod">
          <ac:chgData name="Grady Kurpasi" userId="5a91dfeba158c9e9" providerId="LiveId" clId="{6F328D3E-A5EE-4719-B3D7-E978E556CED3}" dt="2021-10-19T06:20:51.450" v="10120" actId="164"/>
          <ac:spMkLst>
            <pc:docMk/>
            <pc:sldMk cId="633046220" sldId="271"/>
            <ac:spMk id="9" creationId="{7319F626-90FD-48CE-9DE1-2BA62870835F}"/>
          </ac:spMkLst>
        </pc:spChg>
        <pc:spChg chg="add mod">
          <ac:chgData name="Grady Kurpasi" userId="5a91dfeba158c9e9" providerId="LiveId" clId="{6F328D3E-A5EE-4719-B3D7-E978E556CED3}" dt="2021-10-19T06:20:51.450" v="10120" actId="164"/>
          <ac:spMkLst>
            <pc:docMk/>
            <pc:sldMk cId="633046220" sldId="271"/>
            <ac:spMk id="10" creationId="{DC502E67-414F-45EA-837F-AAF49EF4802B}"/>
          </ac:spMkLst>
        </pc:spChg>
        <pc:spChg chg="add mod">
          <ac:chgData name="Grady Kurpasi" userId="5a91dfeba158c9e9" providerId="LiveId" clId="{6F328D3E-A5EE-4719-B3D7-E978E556CED3}" dt="2021-10-19T06:20:51.450" v="10120" actId="164"/>
          <ac:spMkLst>
            <pc:docMk/>
            <pc:sldMk cId="633046220" sldId="271"/>
            <ac:spMk id="13" creationId="{DB16438E-ADD4-4B7B-85DB-1D84F63FA398}"/>
          </ac:spMkLst>
        </pc:spChg>
        <pc:spChg chg="add mod">
          <ac:chgData name="Grady Kurpasi" userId="5a91dfeba158c9e9" providerId="LiveId" clId="{6F328D3E-A5EE-4719-B3D7-E978E556CED3}" dt="2021-10-19T06:20:51.450" v="10120" actId="164"/>
          <ac:spMkLst>
            <pc:docMk/>
            <pc:sldMk cId="633046220" sldId="271"/>
            <ac:spMk id="14" creationId="{E12C9250-EF0D-4D22-ACB0-633EE0A324B9}"/>
          </ac:spMkLst>
        </pc:spChg>
        <pc:spChg chg="add mod">
          <ac:chgData name="Grady Kurpasi" userId="5a91dfeba158c9e9" providerId="LiveId" clId="{6F328D3E-A5EE-4719-B3D7-E978E556CED3}" dt="2021-10-19T06:20:51.450" v="10120" actId="164"/>
          <ac:spMkLst>
            <pc:docMk/>
            <pc:sldMk cId="633046220" sldId="271"/>
            <ac:spMk id="16" creationId="{4A16CF29-D76D-4340-96FE-A27166483205}"/>
          </ac:spMkLst>
        </pc:spChg>
        <pc:spChg chg="mod">
          <ac:chgData name="Grady Kurpasi" userId="5a91dfeba158c9e9" providerId="LiveId" clId="{6F328D3E-A5EE-4719-B3D7-E978E556CED3}" dt="2021-10-19T06:21:27.611" v="10124"/>
          <ac:spMkLst>
            <pc:docMk/>
            <pc:sldMk cId="633046220" sldId="271"/>
            <ac:spMk id="22" creationId="{CA4DAE29-7B8D-49B8-B91A-A39D44AE94F4}"/>
          </ac:spMkLst>
        </pc:spChg>
        <pc:spChg chg="mod">
          <ac:chgData name="Grady Kurpasi" userId="5a91dfeba158c9e9" providerId="LiveId" clId="{6F328D3E-A5EE-4719-B3D7-E978E556CED3}" dt="2021-10-19T06:21:27.611" v="10124"/>
          <ac:spMkLst>
            <pc:docMk/>
            <pc:sldMk cId="633046220" sldId="271"/>
            <ac:spMk id="23" creationId="{FAF11B58-06C9-48BF-BAE1-53DCE3F510DE}"/>
          </ac:spMkLst>
        </pc:spChg>
        <pc:spChg chg="mod">
          <ac:chgData name="Grady Kurpasi" userId="5a91dfeba158c9e9" providerId="LiveId" clId="{6F328D3E-A5EE-4719-B3D7-E978E556CED3}" dt="2021-10-19T06:21:27.611" v="10124"/>
          <ac:spMkLst>
            <pc:docMk/>
            <pc:sldMk cId="633046220" sldId="271"/>
            <ac:spMk id="24" creationId="{7DB667E7-5A61-49D6-B935-341B5D5090DB}"/>
          </ac:spMkLst>
        </pc:spChg>
        <pc:spChg chg="mod">
          <ac:chgData name="Grady Kurpasi" userId="5a91dfeba158c9e9" providerId="LiveId" clId="{6F328D3E-A5EE-4719-B3D7-E978E556CED3}" dt="2021-10-19T06:21:27.611" v="10124"/>
          <ac:spMkLst>
            <pc:docMk/>
            <pc:sldMk cId="633046220" sldId="271"/>
            <ac:spMk id="28" creationId="{6498AE2B-AAB7-46AC-8813-D8B251F299ED}"/>
          </ac:spMkLst>
        </pc:spChg>
        <pc:spChg chg="mod">
          <ac:chgData name="Grady Kurpasi" userId="5a91dfeba158c9e9" providerId="LiveId" clId="{6F328D3E-A5EE-4719-B3D7-E978E556CED3}" dt="2021-10-19T06:21:27.611" v="10124"/>
          <ac:spMkLst>
            <pc:docMk/>
            <pc:sldMk cId="633046220" sldId="271"/>
            <ac:spMk id="29" creationId="{2B83E08A-0646-40A8-A82F-81B1797F5155}"/>
          </ac:spMkLst>
        </pc:spChg>
        <pc:spChg chg="mod">
          <ac:chgData name="Grady Kurpasi" userId="5a91dfeba158c9e9" providerId="LiveId" clId="{6F328D3E-A5EE-4719-B3D7-E978E556CED3}" dt="2021-10-19T06:21:27.611" v="10124"/>
          <ac:spMkLst>
            <pc:docMk/>
            <pc:sldMk cId="633046220" sldId="271"/>
            <ac:spMk id="30" creationId="{03AE2085-7B9A-4F8A-A84A-1246F32CCFBC}"/>
          </ac:spMkLst>
        </pc:spChg>
        <pc:spChg chg="mod">
          <ac:chgData name="Grady Kurpasi" userId="5a91dfeba158c9e9" providerId="LiveId" clId="{6F328D3E-A5EE-4719-B3D7-E978E556CED3}" dt="2021-10-19T06:21:27.611" v="10124"/>
          <ac:spMkLst>
            <pc:docMk/>
            <pc:sldMk cId="633046220" sldId="271"/>
            <ac:spMk id="31" creationId="{F96F2BB3-E09F-484B-998E-BC67373FC63D}"/>
          </ac:spMkLst>
        </pc:spChg>
        <pc:spChg chg="mod">
          <ac:chgData name="Grady Kurpasi" userId="5a91dfeba158c9e9" providerId="LiveId" clId="{6F328D3E-A5EE-4719-B3D7-E978E556CED3}" dt="2021-10-19T06:21:27.611" v="10124"/>
          <ac:spMkLst>
            <pc:docMk/>
            <pc:sldMk cId="633046220" sldId="271"/>
            <ac:spMk id="35" creationId="{796EEFED-DA97-498D-A083-9430CBBB3390}"/>
          </ac:spMkLst>
        </pc:spChg>
        <pc:spChg chg="mod">
          <ac:chgData name="Grady Kurpasi" userId="5a91dfeba158c9e9" providerId="LiveId" clId="{6F328D3E-A5EE-4719-B3D7-E978E556CED3}" dt="2021-10-19T06:21:27.611" v="10124"/>
          <ac:spMkLst>
            <pc:docMk/>
            <pc:sldMk cId="633046220" sldId="271"/>
            <ac:spMk id="36" creationId="{BF4B3D8E-174E-4098-956A-F1C51598748C}"/>
          </ac:spMkLst>
        </pc:spChg>
        <pc:spChg chg="mod">
          <ac:chgData name="Grady Kurpasi" userId="5a91dfeba158c9e9" providerId="LiveId" clId="{6F328D3E-A5EE-4719-B3D7-E978E556CED3}" dt="2021-10-19T06:21:27.611" v="10124"/>
          <ac:spMkLst>
            <pc:docMk/>
            <pc:sldMk cId="633046220" sldId="271"/>
            <ac:spMk id="37" creationId="{0FB766E2-B822-463B-B207-F62F87FA2E9E}"/>
          </ac:spMkLst>
        </pc:spChg>
        <pc:spChg chg="mod">
          <ac:chgData name="Grady Kurpasi" userId="5a91dfeba158c9e9" providerId="LiveId" clId="{6F328D3E-A5EE-4719-B3D7-E978E556CED3}" dt="2021-10-19T06:22:04.221" v="10131" actId="20577"/>
          <ac:spMkLst>
            <pc:docMk/>
            <pc:sldMk cId="633046220" sldId="271"/>
            <ac:spMk id="41" creationId="{C44CC228-2FED-46B8-BA09-31EEF4DF3B9D}"/>
          </ac:spMkLst>
        </pc:spChg>
        <pc:spChg chg="mod">
          <ac:chgData name="Grady Kurpasi" userId="5a91dfeba158c9e9" providerId="LiveId" clId="{6F328D3E-A5EE-4719-B3D7-E978E556CED3}" dt="2021-10-19T06:21:27.611" v="10124"/>
          <ac:spMkLst>
            <pc:docMk/>
            <pc:sldMk cId="633046220" sldId="271"/>
            <ac:spMk id="43" creationId="{2812032E-6F0B-40F6-A254-913D5B6FE0BF}"/>
          </ac:spMkLst>
        </pc:spChg>
        <pc:spChg chg="mod">
          <ac:chgData name="Grady Kurpasi" userId="5a91dfeba158c9e9" providerId="LiveId" clId="{6F328D3E-A5EE-4719-B3D7-E978E556CED3}" dt="2021-10-19T06:21:27.611" v="10124"/>
          <ac:spMkLst>
            <pc:docMk/>
            <pc:sldMk cId="633046220" sldId="271"/>
            <ac:spMk id="44" creationId="{C0CF4C0A-589D-405C-BB46-B5C008824356}"/>
          </ac:spMkLst>
        </pc:spChg>
        <pc:spChg chg="mod">
          <ac:chgData name="Grady Kurpasi" userId="5a91dfeba158c9e9" providerId="LiveId" clId="{6F328D3E-A5EE-4719-B3D7-E978E556CED3}" dt="2021-10-19T06:21:27.611" v="10124"/>
          <ac:spMkLst>
            <pc:docMk/>
            <pc:sldMk cId="633046220" sldId="271"/>
            <ac:spMk id="45" creationId="{D4504AF7-4F9A-4FA5-82D1-C5602BC4AEB9}"/>
          </ac:spMkLst>
        </pc:spChg>
        <pc:spChg chg="mod">
          <ac:chgData name="Grady Kurpasi" userId="5a91dfeba158c9e9" providerId="LiveId" clId="{6F328D3E-A5EE-4719-B3D7-E978E556CED3}" dt="2021-10-19T06:27:19.527" v="10441"/>
          <ac:spMkLst>
            <pc:docMk/>
            <pc:sldMk cId="633046220" sldId="271"/>
            <ac:spMk id="50" creationId="{29CB2C2E-5891-4EF5-96F3-6BDA896A1039}"/>
          </ac:spMkLst>
        </pc:spChg>
        <pc:spChg chg="mod">
          <ac:chgData name="Grady Kurpasi" userId="5a91dfeba158c9e9" providerId="LiveId" clId="{6F328D3E-A5EE-4719-B3D7-E978E556CED3}" dt="2021-10-19T06:27:19.527" v="10441"/>
          <ac:spMkLst>
            <pc:docMk/>
            <pc:sldMk cId="633046220" sldId="271"/>
            <ac:spMk id="51" creationId="{F30E6270-1AB9-4913-B4FA-E941598C8642}"/>
          </ac:spMkLst>
        </pc:spChg>
        <pc:spChg chg="mod">
          <ac:chgData name="Grady Kurpasi" userId="5a91dfeba158c9e9" providerId="LiveId" clId="{6F328D3E-A5EE-4719-B3D7-E978E556CED3}" dt="2021-10-19T06:27:19.527" v="10441"/>
          <ac:spMkLst>
            <pc:docMk/>
            <pc:sldMk cId="633046220" sldId="271"/>
            <ac:spMk id="52" creationId="{486FDB0E-7B48-47B0-AFB0-6E45B56A233C}"/>
          </ac:spMkLst>
        </pc:spChg>
        <pc:spChg chg="mod">
          <ac:chgData name="Grady Kurpasi" userId="5a91dfeba158c9e9" providerId="LiveId" clId="{6F328D3E-A5EE-4719-B3D7-E978E556CED3}" dt="2021-10-19T06:27:19.527" v="10441"/>
          <ac:spMkLst>
            <pc:docMk/>
            <pc:sldMk cId="633046220" sldId="271"/>
            <ac:spMk id="55" creationId="{34AD546A-FD0D-46D0-82CA-0EA31CE7B665}"/>
          </ac:spMkLst>
        </pc:spChg>
        <pc:spChg chg="mod">
          <ac:chgData name="Grady Kurpasi" userId="5a91dfeba158c9e9" providerId="LiveId" clId="{6F328D3E-A5EE-4719-B3D7-E978E556CED3}" dt="2021-10-19T06:27:19.527" v="10441"/>
          <ac:spMkLst>
            <pc:docMk/>
            <pc:sldMk cId="633046220" sldId="271"/>
            <ac:spMk id="56" creationId="{D88ECE43-DE11-4E12-A183-AB50FFC2F879}"/>
          </ac:spMkLst>
        </pc:spChg>
        <pc:spChg chg="mod">
          <ac:chgData name="Grady Kurpasi" userId="5a91dfeba158c9e9" providerId="LiveId" clId="{6F328D3E-A5EE-4719-B3D7-E978E556CED3}" dt="2021-10-19T06:27:19.527" v="10441"/>
          <ac:spMkLst>
            <pc:docMk/>
            <pc:sldMk cId="633046220" sldId="271"/>
            <ac:spMk id="58" creationId="{62DC3FD5-86A2-4925-836C-B5BFCFC40EC7}"/>
          </ac:spMkLst>
        </pc:spChg>
        <pc:spChg chg="mod">
          <ac:chgData name="Grady Kurpasi" userId="5a91dfeba158c9e9" providerId="LiveId" clId="{6F328D3E-A5EE-4719-B3D7-E978E556CED3}" dt="2021-10-19T06:27:19.527" v="10441"/>
          <ac:spMkLst>
            <pc:docMk/>
            <pc:sldMk cId="633046220" sldId="271"/>
            <ac:spMk id="63" creationId="{B5B5898B-AD96-40BB-A8D7-7BE98A950D29}"/>
          </ac:spMkLst>
        </pc:spChg>
        <pc:spChg chg="mod">
          <ac:chgData name="Grady Kurpasi" userId="5a91dfeba158c9e9" providerId="LiveId" clId="{6F328D3E-A5EE-4719-B3D7-E978E556CED3}" dt="2021-10-19T06:27:19.527" v="10441"/>
          <ac:spMkLst>
            <pc:docMk/>
            <pc:sldMk cId="633046220" sldId="271"/>
            <ac:spMk id="64" creationId="{B5AF0010-41EF-41F3-9121-64334C535967}"/>
          </ac:spMkLst>
        </pc:spChg>
        <pc:spChg chg="mod">
          <ac:chgData name="Grady Kurpasi" userId="5a91dfeba158c9e9" providerId="LiveId" clId="{6F328D3E-A5EE-4719-B3D7-E978E556CED3}" dt="2021-10-19T06:27:19.527" v="10441"/>
          <ac:spMkLst>
            <pc:docMk/>
            <pc:sldMk cId="633046220" sldId="271"/>
            <ac:spMk id="65" creationId="{A5F9BEBC-C0C0-4A33-9A0A-DFEC071B33A0}"/>
          </ac:spMkLst>
        </pc:spChg>
        <pc:spChg chg="mod">
          <ac:chgData name="Grady Kurpasi" userId="5a91dfeba158c9e9" providerId="LiveId" clId="{6F328D3E-A5EE-4719-B3D7-E978E556CED3}" dt="2021-10-19T06:27:19.527" v="10441"/>
          <ac:spMkLst>
            <pc:docMk/>
            <pc:sldMk cId="633046220" sldId="271"/>
            <ac:spMk id="69" creationId="{35CFC4FC-301E-4439-B674-C6F6A92FC7C6}"/>
          </ac:spMkLst>
        </pc:spChg>
        <pc:spChg chg="mod">
          <ac:chgData name="Grady Kurpasi" userId="5a91dfeba158c9e9" providerId="LiveId" clId="{6F328D3E-A5EE-4719-B3D7-E978E556CED3}" dt="2021-10-19T06:27:19.527" v="10441"/>
          <ac:spMkLst>
            <pc:docMk/>
            <pc:sldMk cId="633046220" sldId="271"/>
            <ac:spMk id="70" creationId="{A8892D6F-BA51-4AF0-89BE-6FC3DFC40BE8}"/>
          </ac:spMkLst>
        </pc:spChg>
        <pc:spChg chg="mod">
          <ac:chgData name="Grady Kurpasi" userId="5a91dfeba158c9e9" providerId="LiveId" clId="{6F328D3E-A5EE-4719-B3D7-E978E556CED3}" dt="2021-10-19T06:27:19.527" v="10441"/>
          <ac:spMkLst>
            <pc:docMk/>
            <pc:sldMk cId="633046220" sldId="271"/>
            <ac:spMk id="71" creationId="{94A6FC7D-EF42-44A7-9F67-198F6A01C540}"/>
          </ac:spMkLst>
        </pc:spChg>
        <pc:spChg chg="mod">
          <ac:chgData name="Grady Kurpasi" userId="5a91dfeba158c9e9" providerId="LiveId" clId="{6F328D3E-A5EE-4719-B3D7-E978E556CED3}" dt="2021-10-19T06:27:19.527" v="10441"/>
          <ac:spMkLst>
            <pc:docMk/>
            <pc:sldMk cId="633046220" sldId="271"/>
            <ac:spMk id="72" creationId="{59C996B5-4A88-460C-8909-99FBED6111A4}"/>
          </ac:spMkLst>
        </pc:spChg>
        <pc:spChg chg="mod">
          <ac:chgData name="Grady Kurpasi" userId="5a91dfeba158c9e9" providerId="LiveId" clId="{6F328D3E-A5EE-4719-B3D7-E978E556CED3}" dt="2021-10-19T06:27:19.527" v="10441"/>
          <ac:spMkLst>
            <pc:docMk/>
            <pc:sldMk cId="633046220" sldId="271"/>
            <ac:spMk id="76" creationId="{230D8421-55D1-4F3C-A241-F2968926D85A}"/>
          </ac:spMkLst>
        </pc:spChg>
        <pc:spChg chg="mod">
          <ac:chgData name="Grady Kurpasi" userId="5a91dfeba158c9e9" providerId="LiveId" clId="{6F328D3E-A5EE-4719-B3D7-E978E556CED3}" dt="2021-10-19T06:27:19.527" v="10441"/>
          <ac:spMkLst>
            <pc:docMk/>
            <pc:sldMk cId="633046220" sldId="271"/>
            <ac:spMk id="77" creationId="{320E49DB-F864-492E-8691-E182F54A1384}"/>
          </ac:spMkLst>
        </pc:spChg>
        <pc:spChg chg="mod">
          <ac:chgData name="Grady Kurpasi" userId="5a91dfeba158c9e9" providerId="LiveId" clId="{6F328D3E-A5EE-4719-B3D7-E978E556CED3}" dt="2021-10-19T06:27:19.527" v="10441"/>
          <ac:spMkLst>
            <pc:docMk/>
            <pc:sldMk cId="633046220" sldId="271"/>
            <ac:spMk id="78" creationId="{EA7CE201-A2B3-4555-A802-76E27A82EE7C}"/>
          </ac:spMkLst>
        </pc:spChg>
        <pc:spChg chg="mod">
          <ac:chgData name="Grady Kurpasi" userId="5a91dfeba158c9e9" providerId="LiveId" clId="{6F328D3E-A5EE-4719-B3D7-E978E556CED3}" dt="2021-10-19T06:27:19.527" v="10441"/>
          <ac:spMkLst>
            <pc:docMk/>
            <pc:sldMk cId="633046220" sldId="271"/>
            <ac:spMk id="82" creationId="{EF609D96-AE0F-4B55-8F43-E15A1D614C7F}"/>
          </ac:spMkLst>
        </pc:spChg>
        <pc:spChg chg="mod">
          <ac:chgData name="Grady Kurpasi" userId="5a91dfeba158c9e9" providerId="LiveId" clId="{6F328D3E-A5EE-4719-B3D7-E978E556CED3}" dt="2021-10-19T06:27:19.527" v="10441"/>
          <ac:spMkLst>
            <pc:docMk/>
            <pc:sldMk cId="633046220" sldId="271"/>
            <ac:spMk id="84" creationId="{9FE627A5-60EC-40D3-A99A-780614A75482}"/>
          </ac:spMkLst>
        </pc:spChg>
        <pc:spChg chg="mod">
          <ac:chgData name="Grady Kurpasi" userId="5a91dfeba158c9e9" providerId="LiveId" clId="{6F328D3E-A5EE-4719-B3D7-E978E556CED3}" dt="2021-10-19T06:27:19.527" v="10441"/>
          <ac:spMkLst>
            <pc:docMk/>
            <pc:sldMk cId="633046220" sldId="271"/>
            <ac:spMk id="85" creationId="{15BA2AF6-74C4-41AD-B0BF-BCC1504A1BA0}"/>
          </ac:spMkLst>
        </pc:spChg>
        <pc:spChg chg="mod">
          <ac:chgData name="Grady Kurpasi" userId="5a91dfeba158c9e9" providerId="LiveId" clId="{6F328D3E-A5EE-4719-B3D7-E978E556CED3}" dt="2021-10-19T06:27:19.527" v="10441"/>
          <ac:spMkLst>
            <pc:docMk/>
            <pc:sldMk cId="633046220" sldId="271"/>
            <ac:spMk id="86" creationId="{63C8AF25-3FD9-4A5A-B83E-CDC6977DB42E}"/>
          </ac:spMkLst>
        </pc:spChg>
        <pc:spChg chg="add mod">
          <ac:chgData name="Grady Kurpasi" userId="5a91dfeba158c9e9" providerId="LiveId" clId="{6F328D3E-A5EE-4719-B3D7-E978E556CED3}" dt="2021-10-19T06:45:51.665" v="11594" actId="1036"/>
          <ac:spMkLst>
            <pc:docMk/>
            <pc:sldMk cId="633046220" sldId="271"/>
            <ac:spMk id="90" creationId="{4AFD372E-C9B2-4E9E-A9E8-A9CFE1CEB0DC}"/>
          </ac:spMkLst>
        </pc:spChg>
        <pc:grpChg chg="add del mod">
          <ac:chgData name="Grady Kurpasi" userId="5a91dfeba158c9e9" providerId="LiveId" clId="{6F328D3E-A5EE-4719-B3D7-E978E556CED3}" dt="2021-10-19T06:27:19.171" v="10440" actId="478"/>
          <ac:grpSpMkLst>
            <pc:docMk/>
            <pc:sldMk cId="633046220" sldId="271"/>
            <ac:grpSpMk id="17" creationId="{14ECD2F5-E411-46E5-8D8C-A0581E33E752}"/>
          </ac:grpSpMkLst>
        </pc:grpChg>
        <pc:grpChg chg="add del mod">
          <ac:chgData name="Grady Kurpasi" userId="5a91dfeba158c9e9" providerId="LiveId" clId="{6F328D3E-A5EE-4719-B3D7-E978E556CED3}" dt="2021-10-19T06:27:19.171" v="10440" actId="478"/>
          <ac:grpSpMkLst>
            <pc:docMk/>
            <pc:sldMk cId="633046220" sldId="271"/>
            <ac:grpSpMk id="18" creationId="{AA0BA236-3EC1-4649-8809-14F64E514182}"/>
          </ac:grpSpMkLst>
        </pc:grpChg>
        <pc:grpChg chg="mod">
          <ac:chgData name="Grady Kurpasi" userId="5a91dfeba158c9e9" providerId="LiveId" clId="{6F328D3E-A5EE-4719-B3D7-E978E556CED3}" dt="2021-10-19T06:21:27.611" v="10124"/>
          <ac:grpSpMkLst>
            <pc:docMk/>
            <pc:sldMk cId="633046220" sldId="271"/>
            <ac:grpSpMk id="19" creationId="{E9B6D9E6-165C-4319-B8AC-5CAC56A68237}"/>
          </ac:grpSpMkLst>
        </pc:grpChg>
        <pc:grpChg chg="mod">
          <ac:chgData name="Grady Kurpasi" userId="5a91dfeba158c9e9" providerId="LiveId" clId="{6F328D3E-A5EE-4719-B3D7-E978E556CED3}" dt="2021-10-19T06:21:27.611" v="10124"/>
          <ac:grpSpMkLst>
            <pc:docMk/>
            <pc:sldMk cId="633046220" sldId="271"/>
            <ac:grpSpMk id="20" creationId="{8A5B1838-CAFD-451D-A2E1-03083AA4F208}"/>
          </ac:grpSpMkLst>
        </pc:grpChg>
        <pc:grpChg chg="mod">
          <ac:chgData name="Grady Kurpasi" userId="5a91dfeba158c9e9" providerId="LiveId" clId="{6F328D3E-A5EE-4719-B3D7-E978E556CED3}" dt="2021-10-19T06:21:27.611" v="10124"/>
          <ac:grpSpMkLst>
            <pc:docMk/>
            <pc:sldMk cId="633046220" sldId="271"/>
            <ac:grpSpMk id="21" creationId="{A13F0CDE-4EAB-4A32-8E64-C1A1C882A861}"/>
          </ac:grpSpMkLst>
        </pc:grpChg>
        <pc:grpChg chg="mod">
          <ac:chgData name="Grady Kurpasi" userId="5a91dfeba158c9e9" providerId="LiveId" clId="{6F328D3E-A5EE-4719-B3D7-E978E556CED3}" dt="2021-10-19T06:21:27.611" v="10124"/>
          <ac:grpSpMkLst>
            <pc:docMk/>
            <pc:sldMk cId="633046220" sldId="271"/>
            <ac:grpSpMk id="27" creationId="{47DC27E7-E1F5-4418-B3EF-C06720ECC62D}"/>
          </ac:grpSpMkLst>
        </pc:grpChg>
        <pc:grpChg chg="add mod">
          <ac:chgData name="Grady Kurpasi" userId="5a91dfeba158c9e9" providerId="LiveId" clId="{6F328D3E-A5EE-4719-B3D7-E978E556CED3}" dt="2021-10-19T06:45:51.665" v="11594" actId="1036"/>
          <ac:grpSpMkLst>
            <pc:docMk/>
            <pc:sldMk cId="633046220" sldId="271"/>
            <ac:grpSpMk id="49" creationId="{7C568779-919E-40ED-95AF-329E6A38136F}"/>
          </ac:grpSpMkLst>
        </pc:grpChg>
        <pc:grpChg chg="add mod">
          <ac:chgData name="Grady Kurpasi" userId="5a91dfeba158c9e9" providerId="LiveId" clId="{6F328D3E-A5EE-4719-B3D7-E978E556CED3}" dt="2021-10-19T06:45:51.665" v="11594" actId="1036"/>
          <ac:grpSpMkLst>
            <pc:docMk/>
            <pc:sldMk cId="633046220" sldId="271"/>
            <ac:grpSpMk id="59" creationId="{887534D0-2559-44E9-888C-F3B9DFDE880C}"/>
          </ac:grpSpMkLst>
        </pc:grpChg>
        <pc:grpChg chg="mod">
          <ac:chgData name="Grady Kurpasi" userId="5a91dfeba158c9e9" providerId="LiveId" clId="{6F328D3E-A5EE-4719-B3D7-E978E556CED3}" dt="2021-10-19T06:27:19.527" v="10441"/>
          <ac:grpSpMkLst>
            <pc:docMk/>
            <pc:sldMk cId="633046220" sldId="271"/>
            <ac:grpSpMk id="60" creationId="{48500BB4-3892-4E82-B421-A093DB55B9D8}"/>
          </ac:grpSpMkLst>
        </pc:grpChg>
        <pc:grpChg chg="mod">
          <ac:chgData name="Grady Kurpasi" userId="5a91dfeba158c9e9" providerId="LiveId" clId="{6F328D3E-A5EE-4719-B3D7-E978E556CED3}" dt="2021-10-19T06:27:19.527" v="10441"/>
          <ac:grpSpMkLst>
            <pc:docMk/>
            <pc:sldMk cId="633046220" sldId="271"/>
            <ac:grpSpMk id="61" creationId="{621E24C0-E421-4E78-B606-D01A06718C09}"/>
          </ac:grpSpMkLst>
        </pc:grpChg>
        <pc:grpChg chg="mod">
          <ac:chgData name="Grady Kurpasi" userId="5a91dfeba158c9e9" providerId="LiveId" clId="{6F328D3E-A5EE-4719-B3D7-E978E556CED3}" dt="2021-10-19T06:27:19.527" v="10441"/>
          <ac:grpSpMkLst>
            <pc:docMk/>
            <pc:sldMk cId="633046220" sldId="271"/>
            <ac:grpSpMk id="62" creationId="{DED97196-239C-4AA6-BE1B-46F740CE49B7}"/>
          </ac:grpSpMkLst>
        </pc:grpChg>
        <pc:grpChg chg="mod">
          <ac:chgData name="Grady Kurpasi" userId="5a91dfeba158c9e9" providerId="LiveId" clId="{6F328D3E-A5EE-4719-B3D7-E978E556CED3}" dt="2021-10-19T06:27:19.527" v="10441"/>
          <ac:grpSpMkLst>
            <pc:docMk/>
            <pc:sldMk cId="633046220" sldId="271"/>
            <ac:grpSpMk id="68" creationId="{A745C011-A5E4-4341-8D13-592E4EB8FB73}"/>
          </ac:grpSpMkLst>
        </pc:grpChg>
        <pc:cxnChg chg="add mod">
          <ac:chgData name="Grady Kurpasi" userId="5a91dfeba158c9e9" providerId="LiveId" clId="{6F328D3E-A5EE-4719-B3D7-E978E556CED3}" dt="2021-10-19T06:27:19.171" v="10440" actId="478"/>
          <ac:cxnSpMkLst>
            <pc:docMk/>
            <pc:sldMk cId="633046220" sldId="271"/>
            <ac:cxnSpMk id="11" creationId="{01D4CEC3-835A-4EBC-8930-222676554B63}"/>
          </ac:cxnSpMkLst>
        </pc:cxnChg>
        <pc:cxnChg chg="add mod">
          <ac:chgData name="Grady Kurpasi" userId="5a91dfeba158c9e9" providerId="LiveId" clId="{6F328D3E-A5EE-4719-B3D7-E978E556CED3}" dt="2021-10-19T06:27:19.171" v="10440" actId="478"/>
          <ac:cxnSpMkLst>
            <pc:docMk/>
            <pc:sldMk cId="633046220" sldId="271"/>
            <ac:cxnSpMk id="12" creationId="{9B277CE6-9876-4EF6-ACBD-04296041BF65}"/>
          </ac:cxnSpMkLst>
        </pc:cxnChg>
        <pc:cxnChg chg="add mod">
          <ac:chgData name="Grady Kurpasi" userId="5a91dfeba158c9e9" providerId="LiveId" clId="{6F328D3E-A5EE-4719-B3D7-E978E556CED3}" dt="2021-10-19T06:27:19.171" v="10440" actId="478"/>
          <ac:cxnSpMkLst>
            <pc:docMk/>
            <pc:sldMk cId="633046220" sldId="271"/>
            <ac:cxnSpMk id="15" creationId="{1EE0B596-9781-41A7-8592-CF7956EBCD39}"/>
          </ac:cxnSpMkLst>
        </pc:cxnChg>
        <pc:cxnChg chg="mod">
          <ac:chgData name="Grady Kurpasi" userId="5a91dfeba158c9e9" providerId="LiveId" clId="{6F328D3E-A5EE-4719-B3D7-E978E556CED3}" dt="2021-10-19T06:27:19.171" v="10440" actId="478"/>
          <ac:cxnSpMkLst>
            <pc:docMk/>
            <pc:sldMk cId="633046220" sldId="271"/>
            <ac:cxnSpMk id="25" creationId="{5CA6BDD3-DB40-4FA8-9B1E-CBB198EB684F}"/>
          </ac:cxnSpMkLst>
        </pc:cxnChg>
        <pc:cxnChg chg="mod">
          <ac:chgData name="Grady Kurpasi" userId="5a91dfeba158c9e9" providerId="LiveId" clId="{6F328D3E-A5EE-4719-B3D7-E978E556CED3}" dt="2021-10-19T06:27:19.171" v="10440" actId="478"/>
          <ac:cxnSpMkLst>
            <pc:docMk/>
            <pc:sldMk cId="633046220" sldId="271"/>
            <ac:cxnSpMk id="26" creationId="{8554C6EC-9373-4194-96A9-C42ACA991870}"/>
          </ac:cxnSpMkLst>
        </pc:cxnChg>
        <pc:cxnChg chg="mod">
          <ac:chgData name="Grady Kurpasi" userId="5a91dfeba158c9e9" providerId="LiveId" clId="{6F328D3E-A5EE-4719-B3D7-E978E556CED3}" dt="2021-10-19T06:27:19.171" v="10440" actId="478"/>
          <ac:cxnSpMkLst>
            <pc:docMk/>
            <pc:sldMk cId="633046220" sldId="271"/>
            <ac:cxnSpMk id="32" creationId="{CD141E7D-9035-4C57-9A4E-DB4FEEC85A3F}"/>
          </ac:cxnSpMkLst>
        </pc:cxnChg>
        <pc:cxnChg chg="mod">
          <ac:chgData name="Grady Kurpasi" userId="5a91dfeba158c9e9" providerId="LiveId" clId="{6F328D3E-A5EE-4719-B3D7-E978E556CED3}" dt="2021-10-19T06:27:19.171" v="10440" actId="478"/>
          <ac:cxnSpMkLst>
            <pc:docMk/>
            <pc:sldMk cId="633046220" sldId="271"/>
            <ac:cxnSpMk id="33" creationId="{C064B435-6FDF-42E9-AD9F-0B7F0C21D6F4}"/>
          </ac:cxnSpMkLst>
        </pc:cxnChg>
        <pc:cxnChg chg="mod">
          <ac:chgData name="Grady Kurpasi" userId="5a91dfeba158c9e9" providerId="LiveId" clId="{6F328D3E-A5EE-4719-B3D7-E978E556CED3}" dt="2021-10-19T06:27:19.171" v="10440" actId="478"/>
          <ac:cxnSpMkLst>
            <pc:docMk/>
            <pc:sldMk cId="633046220" sldId="271"/>
            <ac:cxnSpMk id="34" creationId="{27C02DFD-3A53-43D8-A031-9C85EFB0D886}"/>
          </ac:cxnSpMkLst>
        </pc:cxnChg>
        <pc:cxnChg chg="mod">
          <ac:chgData name="Grady Kurpasi" userId="5a91dfeba158c9e9" providerId="LiveId" clId="{6F328D3E-A5EE-4719-B3D7-E978E556CED3}" dt="2021-10-19T06:27:19.171" v="10440" actId="478"/>
          <ac:cxnSpMkLst>
            <pc:docMk/>
            <pc:sldMk cId="633046220" sldId="271"/>
            <ac:cxnSpMk id="38" creationId="{9F9A9E42-7013-4144-A924-48234EE9CF34}"/>
          </ac:cxnSpMkLst>
        </pc:cxnChg>
        <pc:cxnChg chg="mod">
          <ac:chgData name="Grady Kurpasi" userId="5a91dfeba158c9e9" providerId="LiveId" clId="{6F328D3E-A5EE-4719-B3D7-E978E556CED3}" dt="2021-10-19T06:27:19.171" v="10440" actId="478"/>
          <ac:cxnSpMkLst>
            <pc:docMk/>
            <pc:sldMk cId="633046220" sldId="271"/>
            <ac:cxnSpMk id="39" creationId="{3CAC9532-B1A2-46F3-84A6-A2082829CDFA}"/>
          </ac:cxnSpMkLst>
        </pc:cxnChg>
        <pc:cxnChg chg="mod">
          <ac:chgData name="Grady Kurpasi" userId="5a91dfeba158c9e9" providerId="LiveId" clId="{6F328D3E-A5EE-4719-B3D7-E978E556CED3}" dt="2021-10-19T06:27:19.171" v="10440" actId="478"/>
          <ac:cxnSpMkLst>
            <pc:docMk/>
            <pc:sldMk cId="633046220" sldId="271"/>
            <ac:cxnSpMk id="40" creationId="{8FEA154E-486D-422E-BB81-0D3293FC575D}"/>
          </ac:cxnSpMkLst>
        </pc:cxnChg>
        <pc:cxnChg chg="mod">
          <ac:chgData name="Grady Kurpasi" userId="5a91dfeba158c9e9" providerId="LiveId" clId="{6F328D3E-A5EE-4719-B3D7-E978E556CED3}" dt="2021-10-19T06:27:19.171" v="10440" actId="478"/>
          <ac:cxnSpMkLst>
            <pc:docMk/>
            <pc:sldMk cId="633046220" sldId="271"/>
            <ac:cxnSpMk id="42" creationId="{CD9E2DE1-B25B-4A07-8CED-4D29E69F3E5D}"/>
          </ac:cxnSpMkLst>
        </pc:cxnChg>
        <pc:cxnChg chg="mod">
          <ac:chgData name="Grady Kurpasi" userId="5a91dfeba158c9e9" providerId="LiveId" clId="{6F328D3E-A5EE-4719-B3D7-E978E556CED3}" dt="2021-10-19T06:27:19.171" v="10440" actId="478"/>
          <ac:cxnSpMkLst>
            <pc:docMk/>
            <pc:sldMk cId="633046220" sldId="271"/>
            <ac:cxnSpMk id="46" creationId="{E995E1A3-1BD7-4A58-A26A-C65BB26FB4AC}"/>
          </ac:cxnSpMkLst>
        </pc:cxnChg>
        <pc:cxnChg chg="mod">
          <ac:chgData name="Grady Kurpasi" userId="5a91dfeba158c9e9" providerId="LiveId" clId="{6F328D3E-A5EE-4719-B3D7-E978E556CED3}" dt="2021-10-19T06:27:19.171" v="10440" actId="478"/>
          <ac:cxnSpMkLst>
            <pc:docMk/>
            <pc:sldMk cId="633046220" sldId="271"/>
            <ac:cxnSpMk id="47" creationId="{CF3F114F-2A7D-4450-BFAE-55EF87A26EC3}"/>
          </ac:cxnSpMkLst>
        </pc:cxnChg>
        <pc:cxnChg chg="mod">
          <ac:chgData name="Grady Kurpasi" userId="5a91dfeba158c9e9" providerId="LiveId" clId="{6F328D3E-A5EE-4719-B3D7-E978E556CED3}" dt="2021-10-19T06:27:19.171" v="10440" actId="478"/>
          <ac:cxnSpMkLst>
            <pc:docMk/>
            <pc:sldMk cId="633046220" sldId="271"/>
            <ac:cxnSpMk id="48" creationId="{422ADAB6-C578-4D81-9C11-3BAEF1C1B352}"/>
          </ac:cxnSpMkLst>
        </pc:cxnChg>
        <pc:cxnChg chg="mod">
          <ac:chgData name="Grady Kurpasi" userId="5a91dfeba158c9e9" providerId="LiveId" clId="{6F328D3E-A5EE-4719-B3D7-E978E556CED3}" dt="2021-10-19T06:27:19.527" v="10441"/>
          <ac:cxnSpMkLst>
            <pc:docMk/>
            <pc:sldMk cId="633046220" sldId="271"/>
            <ac:cxnSpMk id="53" creationId="{03D5A144-3F0B-4023-8B03-EDD8F929EB9F}"/>
          </ac:cxnSpMkLst>
        </pc:cxnChg>
        <pc:cxnChg chg="mod">
          <ac:chgData name="Grady Kurpasi" userId="5a91dfeba158c9e9" providerId="LiveId" clId="{6F328D3E-A5EE-4719-B3D7-E978E556CED3}" dt="2021-10-19T06:27:19.527" v="10441"/>
          <ac:cxnSpMkLst>
            <pc:docMk/>
            <pc:sldMk cId="633046220" sldId="271"/>
            <ac:cxnSpMk id="54" creationId="{4054885E-FA9F-4C6F-9B51-4F081B987A4B}"/>
          </ac:cxnSpMkLst>
        </pc:cxnChg>
        <pc:cxnChg chg="mod">
          <ac:chgData name="Grady Kurpasi" userId="5a91dfeba158c9e9" providerId="LiveId" clId="{6F328D3E-A5EE-4719-B3D7-E978E556CED3}" dt="2021-10-19T06:27:19.527" v="10441"/>
          <ac:cxnSpMkLst>
            <pc:docMk/>
            <pc:sldMk cId="633046220" sldId="271"/>
            <ac:cxnSpMk id="57" creationId="{6389F481-B670-4D82-A036-A7087D4B5C8E}"/>
          </ac:cxnSpMkLst>
        </pc:cxnChg>
        <pc:cxnChg chg="mod">
          <ac:chgData name="Grady Kurpasi" userId="5a91dfeba158c9e9" providerId="LiveId" clId="{6F328D3E-A5EE-4719-B3D7-E978E556CED3}" dt="2021-10-19T06:27:19.527" v="10441"/>
          <ac:cxnSpMkLst>
            <pc:docMk/>
            <pc:sldMk cId="633046220" sldId="271"/>
            <ac:cxnSpMk id="66" creationId="{930D5BD9-A7BF-4CA0-A2E2-09B4102DF12A}"/>
          </ac:cxnSpMkLst>
        </pc:cxnChg>
        <pc:cxnChg chg="mod">
          <ac:chgData name="Grady Kurpasi" userId="5a91dfeba158c9e9" providerId="LiveId" clId="{6F328D3E-A5EE-4719-B3D7-E978E556CED3}" dt="2021-10-19T06:27:19.527" v="10441"/>
          <ac:cxnSpMkLst>
            <pc:docMk/>
            <pc:sldMk cId="633046220" sldId="271"/>
            <ac:cxnSpMk id="67" creationId="{B90CFEA6-B3A7-4508-94FB-8B4EB17E0197}"/>
          </ac:cxnSpMkLst>
        </pc:cxnChg>
        <pc:cxnChg chg="mod">
          <ac:chgData name="Grady Kurpasi" userId="5a91dfeba158c9e9" providerId="LiveId" clId="{6F328D3E-A5EE-4719-B3D7-E978E556CED3}" dt="2021-10-19T06:27:19.527" v="10441"/>
          <ac:cxnSpMkLst>
            <pc:docMk/>
            <pc:sldMk cId="633046220" sldId="271"/>
            <ac:cxnSpMk id="73" creationId="{01E31E77-8713-4188-A192-12B60990F0E5}"/>
          </ac:cxnSpMkLst>
        </pc:cxnChg>
        <pc:cxnChg chg="mod">
          <ac:chgData name="Grady Kurpasi" userId="5a91dfeba158c9e9" providerId="LiveId" clId="{6F328D3E-A5EE-4719-B3D7-E978E556CED3}" dt="2021-10-19T06:27:19.527" v="10441"/>
          <ac:cxnSpMkLst>
            <pc:docMk/>
            <pc:sldMk cId="633046220" sldId="271"/>
            <ac:cxnSpMk id="74" creationId="{FC75823C-8475-4694-86DA-A1A58134DB75}"/>
          </ac:cxnSpMkLst>
        </pc:cxnChg>
        <pc:cxnChg chg="mod">
          <ac:chgData name="Grady Kurpasi" userId="5a91dfeba158c9e9" providerId="LiveId" clId="{6F328D3E-A5EE-4719-B3D7-E978E556CED3}" dt="2021-10-19T06:27:19.527" v="10441"/>
          <ac:cxnSpMkLst>
            <pc:docMk/>
            <pc:sldMk cId="633046220" sldId="271"/>
            <ac:cxnSpMk id="75" creationId="{E6BB4A6D-FF6E-4A05-ABF7-B68497ABF93F}"/>
          </ac:cxnSpMkLst>
        </pc:cxnChg>
        <pc:cxnChg chg="mod">
          <ac:chgData name="Grady Kurpasi" userId="5a91dfeba158c9e9" providerId="LiveId" clId="{6F328D3E-A5EE-4719-B3D7-E978E556CED3}" dt="2021-10-19T06:27:19.527" v="10441"/>
          <ac:cxnSpMkLst>
            <pc:docMk/>
            <pc:sldMk cId="633046220" sldId="271"/>
            <ac:cxnSpMk id="79" creationId="{2EE57AE6-716B-418F-B13C-D9F5410746CB}"/>
          </ac:cxnSpMkLst>
        </pc:cxnChg>
        <pc:cxnChg chg="mod">
          <ac:chgData name="Grady Kurpasi" userId="5a91dfeba158c9e9" providerId="LiveId" clId="{6F328D3E-A5EE-4719-B3D7-E978E556CED3}" dt="2021-10-19T06:27:19.527" v="10441"/>
          <ac:cxnSpMkLst>
            <pc:docMk/>
            <pc:sldMk cId="633046220" sldId="271"/>
            <ac:cxnSpMk id="80" creationId="{E0EB1D6D-23BE-4A13-B84E-7C2D2E2A19B4}"/>
          </ac:cxnSpMkLst>
        </pc:cxnChg>
        <pc:cxnChg chg="mod">
          <ac:chgData name="Grady Kurpasi" userId="5a91dfeba158c9e9" providerId="LiveId" clId="{6F328D3E-A5EE-4719-B3D7-E978E556CED3}" dt="2021-10-19T06:27:19.527" v="10441"/>
          <ac:cxnSpMkLst>
            <pc:docMk/>
            <pc:sldMk cId="633046220" sldId="271"/>
            <ac:cxnSpMk id="81" creationId="{74467515-5B16-4CFD-921D-DCE7D13E6DF5}"/>
          </ac:cxnSpMkLst>
        </pc:cxnChg>
        <pc:cxnChg chg="mod">
          <ac:chgData name="Grady Kurpasi" userId="5a91dfeba158c9e9" providerId="LiveId" clId="{6F328D3E-A5EE-4719-B3D7-E978E556CED3}" dt="2021-10-19T06:27:19.527" v="10441"/>
          <ac:cxnSpMkLst>
            <pc:docMk/>
            <pc:sldMk cId="633046220" sldId="271"/>
            <ac:cxnSpMk id="83" creationId="{0C22C517-5F98-4564-99A4-47FEB261E45B}"/>
          </ac:cxnSpMkLst>
        </pc:cxnChg>
        <pc:cxnChg chg="mod">
          <ac:chgData name="Grady Kurpasi" userId="5a91dfeba158c9e9" providerId="LiveId" clId="{6F328D3E-A5EE-4719-B3D7-E978E556CED3}" dt="2021-10-19T06:27:19.527" v="10441"/>
          <ac:cxnSpMkLst>
            <pc:docMk/>
            <pc:sldMk cId="633046220" sldId="271"/>
            <ac:cxnSpMk id="87" creationId="{B1D4FB3C-59C0-4A6F-99B7-D4A2AF5B2895}"/>
          </ac:cxnSpMkLst>
        </pc:cxnChg>
        <pc:cxnChg chg="mod">
          <ac:chgData name="Grady Kurpasi" userId="5a91dfeba158c9e9" providerId="LiveId" clId="{6F328D3E-A5EE-4719-B3D7-E978E556CED3}" dt="2021-10-19T06:27:19.527" v="10441"/>
          <ac:cxnSpMkLst>
            <pc:docMk/>
            <pc:sldMk cId="633046220" sldId="271"/>
            <ac:cxnSpMk id="88" creationId="{880799D3-ABEE-4D26-B107-85A2A1770FD0}"/>
          </ac:cxnSpMkLst>
        </pc:cxnChg>
        <pc:cxnChg chg="mod">
          <ac:chgData name="Grady Kurpasi" userId="5a91dfeba158c9e9" providerId="LiveId" clId="{6F328D3E-A5EE-4719-B3D7-E978E556CED3}" dt="2021-10-19T06:27:19.527" v="10441"/>
          <ac:cxnSpMkLst>
            <pc:docMk/>
            <pc:sldMk cId="633046220" sldId="271"/>
            <ac:cxnSpMk id="89" creationId="{9DC5186A-E276-4EC1-A376-C6966CF0A070}"/>
          </ac:cxnSpMkLst>
        </pc:cxnChg>
      </pc:sldChg>
      <pc:sldChg chg="addSp delSp modSp add mod">
        <pc:chgData name="Grady Kurpasi" userId="5a91dfeba158c9e9" providerId="LiveId" clId="{6F328D3E-A5EE-4719-B3D7-E978E556CED3}" dt="2021-10-21T14:11:59.501" v="37049" actId="15"/>
        <pc:sldMkLst>
          <pc:docMk/>
          <pc:sldMk cId="3162034310" sldId="272"/>
        </pc:sldMkLst>
        <pc:spChg chg="mod">
          <ac:chgData name="Grady Kurpasi" userId="5a91dfeba158c9e9" providerId="LiveId" clId="{6F328D3E-A5EE-4719-B3D7-E978E556CED3}" dt="2021-10-21T14:11:59.501" v="37049" actId="15"/>
          <ac:spMkLst>
            <pc:docMk/>
            <pc:sldMk cId="3162034310" sldId="272"/>
            <ac:spMk id="6" creationId="{9F3FC1B6-5B12-486D-B91E-3FC7D765F2DB}"/>
          </ac:spMkLst>
        </pc:spChg>
        <pc:spChg chg="mod">
          <ac:chgData name="Grady Kurpasi" userId="5a91dfeba158c9e9" providerId="LiveId" clId="{6F328D3E-A5EE-4719-B3D7-E978E556CED3}" dt="2021-10-19T06:26:15.398" v="10427" actId="1036"/>
          <ac:spMkLst>
            <pc:docMk/>
            <pc:sldMk cId="3162034310" sldId="272"/>
            <ac:spMk id="28" creationId="{6498AE2B-AAB7-46AC-8813-D8B251F299ED}"/>
          </ac:spMkLst>
        </pc:spChg>
        <pc:spChg chg="add del mod">
          <ac:chgData name="Grady Kurpasi" userId="5a91dfeba158c9e9" providerId="LiveId" clId="{6F328D3E-A5EE-4719-B3D7-E978E556CED3}" dt="2021-10-19T07:49:20.121" v="14894" actId="478"/>
          <ac:spMkLst>
            <pc:docMk/>
            <pc:sldMk cId="3162034310" sldId="272"/>
            <ac:spMk id="49" creationId="{16D5668A-6090-4A4F-81DC-AAD15C9BF274}"/>
          </ac:spMkLst>
        </pc:spChg>
        <pc:spChg chg="add mod">
          <ac:chgData name="Grady Kurpasi" userId="5a91dfeba158c9e9" providerId="LiveId" clId="{6F328D3E-A5EE-4719-B3D7-E978E556CED3}" dt="2021-10-19T07:49:26.185" v="14933" actId="1037"/>
          <ac:spMkLst>
            <pc:docMk/>
            <pc:sldMk cId="3162034310" sldId="272"/>
            <ac:spMk id="50" creationId="{30E4F320-534B-431C-AE83-C3BB23BAC843}"/>
          </ac:spMkLst>
        </pc:spChg>
        <pc:grpChg chg="del mod">
          <ac:chgData name="Grady Kurpasi" userId="5a91dfeba158c9e9" providerId="LiveId" clId="{6F328D3E-A5EE-4719-B3D7-E978E556CED3}" dt="2021-10-19T06:31:22.409" v="10681" actId="478"/>
          <ac:grpSpMkLst>
            <pc:docMk/>
            <pc:sldMk cId="3162034310" sldId="272"/>
            <ac:grpSpMk id="17" creationId="{14ECD2F5-E411-46E5-8D8C-A0581E33E752}"/>
          </ac:grpSpMkLst>
        </pc:grpChg>
        <pc:grpChg chg="mod">
          <ac:chgData name="Grady Kurpasi" userId="5a91dfeba158c9e9" providerId="LiveId" clId="{6F328D3E-A5EE-4719-B3D7-E978E556CED3}" dt="2021-10-19T06:31:30.754" v="10682" actId="1076"/>
          <ac:grpSpMkLst>
            <pc:docMk/>
            <pc:sldMk cId="3162034310" sldId="272"/>
            <ac:grpSpMk id="18" creationId="{AA0BA236-3EC1-4649-8809-14F64E514182}"/>
          </ac:grpSpMkLst>
        </pc:grpChg>
        <pc:cxnChg chg="mod">
          <ac:chgData name="Grady Kurpasi" userId="5a91dfeba158c9e9" providerId="LiveId" clId="{6F328D3E-A5EE-4719-B3D7-E978E556CED3}" dt="2021-10-19T06:31:22.409" v="10681" actId="478"/>
          <ac:cxnSpMkLst>
            <pc:docMk/>
            <pc:sldMk cId="3162034310" sldId="272"/>
            <ac:cxnSpMk id="11" creationId="{01D4CEC3-835A-4EBC-8930-222676554B63}"/>
          </ac:cxnSpMkLst>
        </pc:cxnChg>
        <pc:cxnChg chg="mod">
          <ac:chgData name="Grady Kurpasi" userId="5a91dfeba158c9e9" providerId="LiveId" clId="{6F328D3E-A5EE-4719-B3D7-E978E556CED3}" dt="2021-10-19T06:31:22.409" v="10681" actId="478"/>
          <ac:cxnSpMkLst>
            <pc:docMk/>
            <pc:sldMk cId="3162034310" sldId="272"/>
            <ac:cxnSpMk id="12" creationId="{9B277CE6-9876-4EF6-ACBD-04296041BF65}"/>
          </ac:cxnSpMkLst>
        </pc:cxnChg>
        <pc:cxnChg chg="mod">
          <ac:chgData name="Grady Kurpasi" userId="5a91dfeba158c9e9" providerId="LiveId" clId="{6F328D3E-A5EE-4719-B3D7-E978E556CED3}" dt="2021-10-19T06:31:22.409" v="10681" actId="478"/>
          <ac:cxnSpMkLst>
            <pc:docMk/>
            <pc:sldMk cId="3162034310" sldId="272"/>
            <ac:cxnSpMk id="15" creationId="{1EE0B596-9781-41A7-8592-CF7956EBCD39}"/>
          </ac:cxnSpMkLst>
        </pc:cxnChg>
      </pc:sldChg>
      <pc:sldChg chg="addSp delSp modSp add mod">
        <pc:chgData name="Grady Kurpasi" userId="5a91dfeba158c9e9" providerId="LiveId" clId="{6F328D3E-A5EE-4719-B3D7-E978E556CED3}" dt="2021-10-21T14:13:43.354" v="37106" actId="6549"/>
        <pc:sldMkLst>
          <pc:docMk/>
          <pc:sldMk cId="651587009" sldId="273"/>
        </pc:sldMkLst>
        <pc:spChg chg="add mod">
          <ac:chgData name="Grady Kurpasi" userId="5a91dfeba158c9e9" providerId="LiveId" clId="{6F328D3E-A5EE-4719-B3D7-E978E556CED3}" dt="2021-10-21T14:12:59.387" v="37079" actId="1036"/>
          <ac:spMkLst>
            <pc:docMk/>
            <pc:sldMk cId="651587009" sldId="273"/>
            <ac:spMk id="2" creationId="{3F57B6DE-9A89-410F-B0B4-7D63D5BE0867}"/>
          </ac:spMkLst>
        </pc:spChg>
        <pc:spChg chg="mod">
          <ac:chgData name="Grady Kurpasi" userId="5a91dfeba158c9e9" providerId="LiveId" clId="{6F328D3E-A5EE-4719-B3D7-E978E556CED3}" dt="2021-10-21T14:13:43.354" v="37106" actId="6549"/>
          <ac:spMkLst>
            <pc:docMk/>
            <pc:sldMk cId="651587009" sldId="273"/>
            <ac:spMk id="6" creationId="{9F3FC1B6-5B12-486D-B91E-3FC7D765F2DB}"/>
          </ac:spMkLst>
        </pc:spChg>
        <pc:spChg chg="mod">
          <ac:chgData name="Grady Kurpasi" userId="5a91dfeba158c9e9" providerId="LiveId" clId="{6F328D3E-A5EE-4719-B3D7-E978E556CED3}" dt="2021-10-19T06:38:40.685" v="11260" actId="404"/>
          <ac:spMkLst>
            <pc:docMk/>
            <pc:sldMk cId="651587009" sldId="273"/>
            <ac:spMk id="50" creationId="{52D499F1-293E-4008-AFB3-15DD8B9EFD86}"/>
          </ac:spMkLst>
        </pc:spChg>
        <pc:spChg chg="mod">
          <ac:chgData name="Grady Kurpasi" userId="5a91dfeba158c9e9" providerId="LiveId" clId="{6F328D3E-A5EE-4719-B3D7-E978E556CED3}" dt="2021-10-19T06:38:40.685" v="11260" actId="404"/>
          <ac:spMkLst>
            <pc:docMk/>
            <pc:sldMk cId="651587009" sldId="273"/>
            <ac:spMk id="53" creationId="{E1D1EAAE-B704-4413-9E4F-4BCB7AE01AF8}"/>
          </ac:spMkLst>
        </pc:spChg>
        <pc:spChg chg="mod">
          <ac:chgData name="Grady Kurpasi" userId="5a91dfeba158c9e9" providerId="LiveId" clId="{6F328D3E-A5EE-4719-B3D7-E978E556CED3}" dt="2021-10-19T06:38:40.685" v="11260" actId="404"/>
          <ac:spMkLst>
            <pc:docMk/>
            <pc:sldMk cId="651587009" sldId="273"/>
            <ac:spMk id="54" creationId="{AA1D08B5-EB5A-454C-A184-7DF2BFD4A88F}"/>
          </ac:spMkLst>
        </pc:spChg>
        <pc:spChg chg="mod">
          <ac:chgData name="Grady Kurpasi" userId="5a91dfeba158c9e9" providerId="LiveId" clId="{6F328D3E-A5EE-4719-B3D7-E978E556CED3}" dt="2021-10-19T06:38:40.685" v="11260" actId="404"/>
          <ac:spMkLst>
            <pc:docMk/>
            <pc:sldMk cId="651587009" sldId="273"/>
            <ac:spMk id="60" creationId="{08138800-C1CE-4708-89ED-CDCBE3A62BA6}"/>
          </ac:spMkLst>
        </pc:spChg>
        <pc:spChg chg="mod">
          <ac:chgData name="Grady Kurpasi" userId="5a91dfeba158c9e9" providerId="LiveId" clId="{6F328D3E-A5EE-4719-B3D7-E978E556CED3}" dt="2021-10-19T06:38:40.685" v="11260" actId="404"/>
          <ac:spMkLst>
            <pc:docMk/>
            <pc:sldMk cId="651587009" sldId="273"/>
            <ac:spMk id="64" creationId="{18C30D4B-21C6-40D4-BD0A-D34C06DC5A35}"/>
          </ac:spMkLst>
        </pc:spChg>
        <pc:spChg chg="mod">
          <ac:chgData name="Grady Kurpasi" userId="5a91dfeba158c9e9" providerId="LiveId" clId="{6F328D3E-A5EE-4719-B3D7-E978E556CED3}" dt="2021-10-19T06:38:40.685" v="11260" actId="404"/>
          <ac:spMkLst>
            <pc:docMk/>
            <pc:sldMk cId="651587009" sldId="273"/>
            <ac:spMk id="74" creationId="{171AC59B-75D7-417C-85DF-F8C46B7106FD}"/>
          </ac:spMkLst>
        </pc:spChg>
        <pc:spChg chg="mod">
          <ac:chgData name="Grady Kurpasi" userId="5a91dfeba158c9e9" providerId="LiveId" clId="{6F328D3E-A5EE-4719-B3D7-E978E556CED3}" dt="2021-10-19T06:38:40.685" v="11260" actId="404"/>
          <ac:spMkLst>
            <pc:docMk/>
            <pc:sldMk cId="651587009" sldId="273"/>
            <ac:spMk id="78" creationId="{27AFD4AD-5583-4C48-8EED-8CA9EDC8B91E}"/>
          </ac:spMkLst>
        </pc:spChg>
        <pc:spChg chg="mod">
          <ac:chgData name="Grady Kurpasi" userId="5a91dfeba158c9e9" providerId="LiveId" clId="{6F328D3E-A5EE-4719-B3D7-E978E556CED3}" dt="2021-10-19T06:38:40.685" v="11260" actId="404"/>
          <ac:spMkLst>
            <pc:docMk/>
            <pc:sldMk cId="651587009" sldId="273"/>
            <ac:spMk id="80" creationId="{B9DB344A-283B-4832-A806-EE9EFB7C1CF2}"/>
          </ac:spMkLst>
        </pc:spChg>
        <pc:spChg chg="mod">
          <ac:chgData name="Grady Kurpasi" userId="5a91dfeba158c9e9" providerId="LiveId" clId="{6F328D3E-A5EE-4719-B3D7-E978E556CED3}" dt="2021-10-19T06:38:40.685" v="11260" actId="404"/>
          <ac:spMkLst>
            <pc:docMk/>
            <pc:sldMk cId="651587009" sldId="273"/>
            <ac:spMk id="85" creationId="{0C7B9D34-7761-48EA-B7E4-EF2340B06715}"/>
          </ac:spMkLst>
        </pc:spChg>
        <pc:spChg chg="mod">
          <ac:chgData name="Grady Kurpasi" userId="5a91dfeba158c9e9" providerId="LiveId" clId="{6F328D3E-A5EE-4719-B3D7-E978E556CED3}" dt="2021-10-19T06:38:40.685" v="11260" actId="404"/>
          <ac:spMkLst>
            <pc:docMk/>
            <pc:sldMk cId="651587009" sldId="273"/>
            <ac:spMk id="86" creationId="{16667DED-D709-474D-B806-9C2D0B91BAEC}"/>
          </ac:spMkLst>
        </pc:spChg>
        <pc:spChg chg="mod">
          <ac:chgData name="Grady Kurpasi" userId="5a91dfeba158c9e9" providerId="LiveId" clId="{6F328D3E-A5EE-4719-B3D7-E978E556CED3}" dt="2021-10-19T06:38:40.685" v="11260" actId="404"/>
          <ac:spMkLst>
            <pc:docMk/>
            <pc:sldMk cId="651587009" sldId="273"/>
            <ac:spMk id="87" creationId="{C57D87B9-5B87-443D-82E0-AEC621E92BAA}"/>
          </ac:spMkLst>
        </pc:spChg>
        <pc:spChg chg="mod">
          <ac:chgData name="Grady Kurpasi" userId="5a91dfeba158c9e9" providerId="LiveId" clId="{6F328D3E-A5EE-4719-B3D7-E978E556CED3}" dt="2021-10-19T06:38:40.685" v="11260" actId="404"/>
          <ac:spMkLst>
            <pc:docMk/>
            <pc:sldMk cId="651587009" sldId="273"/>
            <ac:spMk id="88" creationId="{0FA41B24-C5CA-4BBB-BC01-9B80F4CAD76B}"/>
          </ac:spMkLst>
        </pc:spChg>
        <pc:spChg chg="mod">
          <ac:chgData name="Grady Kurpasi" userId="5a91dfeba158c9e9" providerId="LiveId" clId="{6F328D3E-A5EE-4719-B3D7-E978E556CED3}" dt="2021-10-19T06:38:40.685" v="11260" actId="404"/>
          <ac:spMkLst>
            <pc:docMk/>
            <pc:sldMk cId="651587009" sldId="273"/>
            <ac:spMk id="89" creationId="{EDCA395B-907C-409B-BE7D-4E661F95B1C2}"/>
          </ac:spMkLst>
        </pc:spChg>
        <pc:spChg chg="mod">
          <ac:chgData name="Grady Kurpasi" userId="5a91dfeba158c9e9" providerId="LiveId" clId="{6F328D3E-A5EE-4719-B3D7-E978E556CED3}" dt="2021-10-19T06:38:40.685" v="11260" actId="404"/>
          <ac:spMkLst>
            <pc:docMk/>
            <pc:sldMk cId="651587009" sldId="273"/>
            <ac:spMk id="90" creationId="{E5374A7D-8131-4155-9D9F-877A2A6C47D1}"/>
          </ac:spMkLst>
        </pc:spChg>
        <pc:spChg chg="mod">
          <ac:chgData name="Grady Kurpasi" userId="5a91dfeba158c9e9" providerId="LiveId" clId="{6F328D3E-A5EE-4719-B3D7-E978E556CED3}" dt="2021-10-19T06:38:40.685" v="11260" actId="404"/>
          <ac:spMkLst>
            <pc:docMk/>
            <pc:sldMk cId="651587009" sldId="273"/>
            <ac:spMk id="91" creationId="{C45E2039-03DA-46A3-830B-7842824471D5}"/>
          </ac:spMkLst>
        </pc:spChg>
        <pc:spChg chg="mod">
          <ac:chgData name="Grady Kurpasi" userId="5a91dfeba158c9e9" providerId="LiveId" clId="{6F328D3E-A5EE-4719-B3D7-E978E556CED3}" dt="2021-10-19T06:38:40.685" v="11260" actId="404"/>
          <ac:spMkLst>
            <pc:docMk/>
            <pc:sldMk cId="651587009" sldId="273"/>
            <ac:spMk id="98" creationId="{21505016-8CBD-4A5A-B62E-6707DF58ECCF}"/>
          </ac:spMkLst>
        </pc:spChg>
        <pc:spChg chg="mod">
          <ac:chgData name="Grady Kurpasi" userId="5a91dfeba158c9e9" providerId="LiveId" clId="{6F328D3E-A5EE-4719-B3D7-E978E556CED3}" dt="2021-10-19T06:38:40.685" v="11260" actId="404"/>
          <ac:spMkLst>
            <pc:docMk/>
            <pc:sldMk cId="651587009" sldId="273"/>
            <ac:spMk id="101" creationId="{D633EE22-DFF3-4B00-88D4-AF883490FBD0}"/>
          </ac:spMkLst>
        </pc:spChg>
        <pc:spChg chg="mod">
          <ac:chgData name="Grady Kurpasi" userId="5a91dfeba158c9e9" providerId="LiveId" clId="{6F328D3E-A5EE-4719-B3D7-E978E556CED3}" dt="2021-10-19T06:38:40.685" v="11260" actId="404"/>
          <ac:spMkLst>
            <pc:docMk/>
            <pc:sldMk cId="651587009" sldId="273"/>
            <ac:spMk id="104" creationId="{D136BE92-543F-499B-A64A-EDF9D6B9C76F}"/>
          </ac:spMkLst>
        </pc:spChg>
        <pc:spChg chg="mod">
          <ac:chgData name="Grady Kurpasi" userId="5a91dfeba158c9e9" providerId="LiveId" clId="{6F328D3E-A5EE-4719-B3D7-E978E556CED3}" dt="2021-10-19T06:38:40.685" v="11260" actId="404"/>
          <ac:spMkLst>
            <pc:docMk/>
            <pc:sldMk cId="651587009" sldId="273"/>
            <ac:spMk id="107" creationId="{4F4B04B9-82AB-4038-86DC-A4150F774608}"/>
          </ac:spMkLst>
        </pc:spChg>
        <pc:spChg chg="mod">
          <ac:chgData name="Grady Kurpasi" userId="5a91dfeba158c9e9" providerId="LiveId" clId="{6F328D3E-A5EE-4719-B3D7-E978E556CED3}" dt="2021-10-19T06:37:43.118" v="11180"/>
          <ac:spMkLst>
            <pc:docMk/>
            <pc:sldMk cId="651587009" sldId="273"/>
            <ac:spMk id="111" creationId="{70184D7E-EBB2-4BF0-B479-B10C482E7FB1}"/>
          </ac:spMkLst>
        </pc:spChg>
        <pc:spChg chg="mod">
          <ac:chgData name="Grady Kurpasi" userId="5a91dfeba158c9e9" providerId="LiveId" clId="{6F328D3E-A5EE-4719-B3D7-E978E556CED3}" dt="2021-10-19T06:37:43.118" v="11180"/>
          <ac:spMkLst>
            <pc:docMk/>
            <pc:sldMk cId="651587009" sldId="273"/>
            <ac:spMk id="112" creationId="{EB816459-C430-476C-88C1-4B765CF6EEBB}"/>
          </ac:spMkLst>
        </pc:spChg>
        <pc:spChg chg="mod">
          <ac:chgData name="Grady Kurpasi" userId="5a91dfeba158c9e9" providerId="LiveId" clId="{6F328D3E-A5EE-4719-B3D7-E978E556CED3}" dt="2021-10-19T06:37:43.118" v="11180"/>
          <ac:spMkLst>
            <pc:docMk/>
            <pc:sldMk cId="651587009" sldId="273"/>
            <ac:spMk id="113" creationId="{E0EE316B-BEC9-4ED5-8C84-19A65839E7B1}"/>
          </ac:spMkLst>
        </pc:spChg>
        <pc:spChg chg="mod">
          <ac:chgData name="Grady Kurpasi" userId="5a91dfeba158c9e9" providerId="LiveId" clId="{6F328D3E-A5EE-4719-B3D7-E978E556CED3}" dt="2021-10-19T06:37:43.118" v="11180"/>
          <ac:spMkLst>
            <pc:docMk/>
            <pc:sldMk cId="651587009" sldId="273"/>
            <ac:spMk id="116" creationId="{E68B4FFD-B4DD-4E5B-84C6-2F0EA476B0BF}"/>
          </ac:spMkLst>
        </pc:spChg>
        <pc:spChg chg="mod">
          <ac:chgData name="Grady Kurpasi" userId="5a91dfeba158c9e9" providerId="LiveId" clId="{6F328D3E-A5EE-4719-B3D7-E978E556CED3}" dt="2021-10-19T06:37:43.118" v="11180"/>
          <ac:spMkLst>
            <pc:docMk/>
            <pc:sldMk cId="651587009" sldId="273"/>
            <ac:spMk id="117" creationId="{D0EBBD68-7880-4C45-9901-259F93609178}"/>
          </ac:spMkLst>
        </pc:spChg>
        <pc:spChg chg="mod">
          <ac:chgData name="Grady Kurpasi" userId="5a91dfeba158c9e9" providerId="LiveId" clId="{6F328D3E-A5EE-4719-B3D7-E978E556CED3}" dt="2021-10-19T06:37:43.118" v="11180"/>
          <ac:spMkLst>
            <pc:docMk/>
            <pc:sldMk cId="651587009" sldId="273"/>
            <ac:spMk id="119" creationId="{22E48360-2B2B-4A9C-BE47-48208373B8D0}"/>
          </ac:spMkLst>
        </pc:spChg>
        <pc:spChg chg="mod">
          <ac:chgData name="Grady Kurpasi" userId="5a91dfeba158c9e9" providerId="LiveId" clId="{6F328D3E-A5EE-4719-B3D7-E978E556CED3}" dt="2021-10-19T06:38:15.430" v="11234"/>
          <ac:spMkLst>
            <pc:docMk/>
            <pc:sldMk cId="651587009" sldId="273"/>
            <ac:spMk id="121" creationId="{6A09EA94-3193-4308-AF32-93BAD6EA39E5}"/>
          </ac:spMkLst>
        </pc:spChg>
        <pc:spChg chg="mod">
          <ac:chgData name="Grady Kurpasi" userId="5a91dfeba158c9e9" providerId="LiveId" clId="{6F328D3E-A5EE-4719-B3D7-E978E556CED3}" dt="2021-10-19T06:38:15.430" v="11234"/>
          <ac:spMkLst>
            <pc:docMk/>
            <pc:sldMk cId="651587009" sldId="273"/>
            <ac:spMk id="122" creationId="{21FA8D21-E62A-43C8-8C50-27413BBFB30E}"/>
          </ac:spMkLst>
        </pc:spChg>
        <pc:spChg chg="mod">
          <ac:chgData name="Grady Kurpasi" userId="5a91dfeba158c9e9" providerId="LiveId" clId="{6F328D3E-A5EE-4719-B3D7-E978E556CED3}" dt="2021-10-19T06:38:15.430" v="11234"/>
          <ac:spMkLst>
            <pc:docMk/>
            <pc:sldMk cId="651587009" sldId="273"/>
            <ac:spMk id="123" creationId="{C3C06103-F52D-4B2E-BB4C-0B5EDB652AED}"/>
          </ac:spMkLst>
        </pc:spChg>
        <pc:spChg chg="mod">
          <ac:chgData name="Grady Kurpasi" userId="5a91dfeba158c9e9" providerId="LiveId" clId="{6F328D3E-A5EE-4719-B3D7-E978E556CED3}" dt="2021-10-19T06:38:15.430" v="11234"/>
          <ac:spMkLst>
            <pc:docMk/>
            <pc:sldMk cId="651587009" sldId="273"/>
            <ac:spMk id="126" creationId="{1D5D2379-3890-482F-B196-D88238F534EF}"/>
          </ac:spMkLst>
        </pc:spChg>
        <pc:spChg chg="mod">
          <ac:chgData name="Grady Kurpasi" userId="5a91dfeba158c9e9" providerId="LiveId" clId="{6F328D3E-A5EE-4719-B3D7-E978E556CED3}" dt="2021-10-19T06:38:15.430" v="11234"/>
          <ac:spMkLst>
            <pc:docMk/>
            <pc:sldMk cId="651587009" sldId="273"/>
            <ac:spMk id="127" creationId="{320F5C2D-09F9-47E2-B4AE-6FEAA5409248}"/>
          </ac:spMkLst>
        </pc:spChg>
        <pc:spChg chg="mod">
          <ac:chgData name="Grady Kurpasi" userId="5a91dfeba158c9e9" providerId="LiveId" clId="{6F328D3E-A5EE-4719-B3D7-E978E556CED3}" dt="2021-10-19T06:38:15.430" v="11234"/>
          <ac:spMkLst>
            <pc:docMk/>
            <pc:sldMk cId="651587009" sldId="273"/>
            <ac:spMk id="129" creationId="{EBC8D244-08A1-430B-9E02-C818053FBA35}"/>
          </ac:spMkLst>
        </pc:spChg>
        <pc:grpChg chg="del">
          <ac:chgData name="Grady Kurpasi" userId="5a91dfeba158c9e9" providerId="LiveId" clId="{6F328D3E-A5EE-4719-B3D7-E978E556CED3}" dt="2021-10-19T06:35:46.049" v="11058" actId="478"/>
          <ac:grpSpMkLst>
            <pc:docMk/>
            <pc:sldMk cId="651587009" sldId="273"/>
            <ac:grpSpMk id="18" creationId="{AA0BA236-3EC1-4649-8809-14F64E514182}"/>
          </ac:grpSpMkLst>
        </pc:grpChg>
        <pc:grpChg chg="add mod">
          <ac:chgData name="Grady Kurpasi" userId="5a91dfeba158c9e9" providerId="LiveId" clId="{6F328D3E-A5EE-4719-B3D7-E978E556CED3}" dt="2021-10-21T14:12:59.387" v="37079" actId="1036"/>
          <ac:grpSpMkLst>
            <pc:docMk/>
            <pc:sldMk cId="651587009" sldId="273"/>
            <ac:grpSpMk id="49" creationId="{1608AF8A-F77F-4C3F-A27C-6858908B424A}"/>
          </ac:grpSpMkLst>
        </pc:grpChg>
        <pc:grpChg chg="mod">
          <ac:chgData name="Grady Kurpasi" userId="5a91dfeba158c9e9" providerId="LiveId" clId="{6F328D3E-A5EE-4719-B3D7-E978E556CED3}" dt="2021-10-19T06:35:46.255" v="11059"/>
          <ac:grpSpMkLst>
            <pc:docMk/>
            <pc:sldMk cId="651587009" sldId="273"/>
            <ac:grpSpMk id="55" creationId="{912452EB-C5B8-4880-BE81-1F0070D5479D}"/>
          </ac:grpSpMkLst>
        </pc:grpChg>
        <pc:grpChg chg="mod">
          <ac:chgData name="Grady Kurpasi" userId="5a91dfeba158c9e9" providerId="LiveId" clId="{6F328D3E-A5EE-4719-B3D7-E978E556CED3}" dt="2021-10-19T06:35:46.255" v="11059"/>
          <ac:grpSpMkLst>
            <pc:docMk/>
            <pc:sldMk cId="651587009" sldId="273"/>
            <ac:grpSpMk id="56" creationId="{5DC756A0-B7F7-4216-A986-0914D54A73A1}"/>
          </ac:grpSpMkLst>
        </pc:grpChg>
        <pc:grpChg chg="mod">
          <ac:chgData name="Grady Kurpasi" userId="5a91dfeba158c9e9" providerId="LiveId" clId="{6F328D3E-A5EE-4719-B3D7-E978E556CED3}" dt="2021-10-19T06:35:46.255" v="11059"/>
          <ac:grpSpMkLst>
            <pc:docMk/>
            <pc:sldMk cId="651587009" sldId="273"/>
            <ac:grpSpMk id="57" creationId="{84B94866-DAAE-439F-9CE7-455D5D98AF5C}"/>
          </ac:grpSpMkLst>
        </pc:grpChg>
        <pc:grpChg chg="mod">
          <ac:chgData name="Grady Kurpasi" userId="5a91dfeba158c9e9" providerId="LiveId" clId="{6F328D3E-A5EE-4719-B3D7-E978E556CED3}" dt="2021-10-19T06:35:46.255" v="11059"/>
          <ac:grpSpMkLst>
            <pc:docMk/>
            <pc:sldMk cId="651587009" sldId="273"/>
            <ac:grpSpMk id="58" creationId="{89075979-44E8-4D49-8846-2CAAA14C4E43}"/>
          </ac:grpSpMkLst>
        </pc:grpChg>
        <pc:grpChg chg="mod">
          <ac:chgData name="Grady Kurpasi" userId="5a91dfeba158c9e9" providerId="LiveId" clId="{6F328D3E-A5EE-4719-B3D7-E978E556CED3}" dt="2021-10-19T06:35:46.255" v="11059"/>
          <ac:grpSpMkLst>
            <pc:docMk/>
            <pc:sldMk cId="651587009" sldId="273"/>
            <ac:grpSpMk id="84" creationId="{B3712ED5-6080-472A-8C36-528EE10DBB9F}"/>
          </ac:grpSpMkLst>
        </pc:grpChg>
        <pc:grpChg chg="mod">
          <ac:chgData name="Grady Kurpasi" userId="5a91dfeba158c9e9" providerId="LiveId" clId="{6F328D3E-A5EE-4719-B3D7-E978E556CED3}" dt="2021-10-19T06:35:46.255" v="11059"/>
          <ac:grpSpMkLst>
            <pc:docMk/>
            <pc:sldMk cId="651587009" sldId="273"/>
            <ac:grpSpMk id="94" creationId="{B5FD39DB-F8DD-4A90-94A3-00077145458F}"/>
          </ac:grpSpMkLst>
        </pc:grpChg>
        <pc:grpChg chg="mod">
          <ac:chgData name="Grady Kurpasi" userId="5a91dfeba158c9e9" providerId="LiveId" clId="{6F328D3E-A5EE-4719-B3D7-E978E556CED3}" dt="2021-10-19T06:35:46.255" v="11059"/>
          <ac:grpSpMkLst>
            <pc:docMk/>
            <pc:sldMk cId="651587009" sldId="273"/>
            <ac:grpSpMk id="95" creationId="{E3029B53-2E66-4FCE-A204-ED6A56BDB3AF}"/>
          </ac:grpSpMkLst>
        </pc:grpChg>
        <pc:grpChg chg="mod">
          <ac:chgData name="Grady Kurpasi" userId="5a91dfeba158c9e9" providerId="LiveId" clId="{6F328D3E-A5EE-4719-B3D7-E978E556CED3}" dt="2021-10-19T06:35:46.255" v="11059"/>
          <ac:grpSpMkLst>
            <pc:docMk/>
            <pc:sldMk cId="651587009" sldId="273"/>
            <ac:grpSpMk id="96" creationId="{BC081C97-BC87-4DE6-A2EE-A0B0D7821A35}"/>
          </ac:grpSpMkLst>
        </pc:grpChg>
        <pc:grpChg chg="mod">
          <ac:chgData name="Grady Kurpasi" userId="5a91dfeba158c9e9" providerId="LiveId" clId="{6F328D3E-A5EE-4719-B3D7-E978E556CED3}" dt="2021-10-19T06:35:46.255" v="11059"/>
          <ac:grpSpMkLst>
            <pc:docMk/>
            <pc:sldMk cId="651587009" sldId="273"/>
            <ac:grpSpMk id="97" creationId="{E5C9B5D7-7F29-4250-A037-AB0860C62E38}"/>
          </ac:grpSpMkLst>
        </pc:grpChg>
        <pc:grpChg chg="add del mod">
          <ac:chgData name="Grady Kurpasi" userId="5a91dfeba158c9e9" providerId="LiveId" clId="{6F328D3E-A5EE-4719-B3D7-E978E556CED3}" dt="2021-10-19T06:38:15.120" v="11233" actId="478"/>
          <ac:grpSpMkLst>
            <pc:docMk/>
            <pc:sldMk cId="651587009" sldId="273"/>
            <ac:grpSpMk id="110" creationId="{F4A8C7D5-B0AE-4FD7-A244-F86983083F22}"/>
          </ac:grpSpMkLst>
        </pc:grpChg>
        <pc:grpChg chg="add mod">
          <ac:chgData name="Grady Kurpasi" userId="5a91dfeba158c9e9" providerId="LiveId" clId="{6F328D3E-A5EE-4719-B3D7-E978E556CED3}" dt="2021-10-21T14:12:59.387" v="37079" actId="1036"/>
          <ac:grpSpMkLst>
            <pc:docMk/>
            <pc:sldMk cId="651587009" sldId="273"/>
            <ac:grpSpMk id="120" creationId="{C084DF49-2F02-484C-A549-E1D1531C85B1}"/>
          </ac:grpSpMkLst>
        </pc:grpChg>
        <pc:picChg chg="mod">
          <ac:chgData name="Grady Kurpasi" userId="5a91dfeba158c9e9" providerId="LiveId" clId="{6F328D3E-A5EE-4719-B3D7-E978E556CED3}" dt="2021-10-19T06:35:46.255" v="11059"/>
          <ac:picMkLst>
            <pc:docMk/>
            <pc:sldMk cId="651587009" sldId="273"/>
            <ac:picMk id="92" creationId="{29FBE669-8A1E-436D-B2AC-1BFC7EB19C62}"/>
          </ac:picMkLst>
        </pc:picChg>
        <pc:picChg chg="mod">
          <ac:chgData name="Grady Kurpasi" userId="5a91dfeba158c9e9" providerId="LiveId" clId="{6F328D3E-A5EE-4719-B3D7-E978E556CED3}" dt="2021-10-19T06:35:46.255" v="11059"/>
          <ac:picMkLst>
            <pc:docMk/>
            <pc:sldMk cId="651587009" sldId="273"/>
            <ac:picMk id="99" creationId="{66D668AD-3EB1-42B6-B0F1-9285C737615E}"/>
          </ac:picMkLst>
        </pc:picChg>
        <pc:picChg chg="mod">
          <ac:chgData name="Grady Kurpasi" userId="5a91dfeba158c9e9" providerId="LiveId" clId="{6F328D3E-A5EE-4719-B3D7-E978E556CED3}" dt="2021-10-19T06:35:46.255" v="11059"/>
          <ac:picMkLst>
            <pc:docMk/>
            <pc:sldMk cId="651587009" sldId="273"/>
            <ac:picMk id="102" creationId="{00E13CF0-919D-41A9-82BD-745685BCCC1C}"/>
          </ac:picMkLst>
        </pc:picChg>
        <pc:picChg chg="mod">
          <ac:chgData name="Grady Kurpasi" userId="5a91dfeba158c9e9" providerId="LiveId" clId="{6F328D3E-A5EE-4719-B3D7-E978E556CED3}" dt="2021-10-19T06:35:46.255" v="11059"/>
          <ac:picMkLst>
            <pc:docMk/>
            <pc:sldMk cId="651587009" sldId="273"/>
            <ac:picMk id="105" creationId="{1A041A55-9A8E-4E7E-80E0-728D8E2D0C78}"/>
          </ac:picMkLst>
        </pc:picChg>
        <pc:picChg chg="mod">
          <ac:chgData name="Grady Kurpasi" userId="5a91dfeba158c9e9" providerId="LiveId" clId="{6F328D3E-A5EE-4719-B3D7-E978E556CED3}" dt="2021-10-19T06:35:46.255" v="11059"/>
          <ac:picMkLst>
            <pc:docMk/>
            <pc:sldMk cId="651587009" sldId="273"/>
            <ac:picMk id="108" creationId="{2F19C1DE-D761-47B8-B8E9-59B66F53B32D}"/>
          </ac:picMkLst>
        </pc:picChg>
        <pc:cxnChg chg="mod">
          <ac:chgData name="Grady Kurpasi" userId="5a91dfeba158c9e9" providerId="LiveId" clId="{6F328D3E-A5EE-4719-B3D7-E978E556CED3}" dt="2021-10-19T06:35:46.049" v="11058" actId="478"/>
          <ac:cxnSpMkLst>
            <pc:docMk/>
            <pc:sldMk cId="651587009" sldId="273"/>
            <ac:cxnSpMk id="25" creationId="{5CA6BDD3-DB40-4FA8-9B1E-CBB198EB684F}"/>
          </ac:cxnSpMkLst>
        </pc:cxnChg>
        <pc:cxnChg chg="mod">
          <ac:chgData name="Grady Kurpasi" userId="5a91dfeba158c9e9" providerId="LiveId" clId="{6F328D3E-A5EE-4719-B3D7-E978E556CED3}" dt="2021-10-19T06:35:46.049" v="11058" actId="478"/>
          <ac:cxnSpMkLst>
            <pc:docMk/>
            <pc:sldMk cId="651587009" sldId="273"/>
            <ac:cxnSpMk id="26" creationId="{8554C6EC-9373-4194-96A9-C42ACA991870}"/>
          </ac:cxnSpMkLst>
        </pc:cxnChg>
        <pc:cxnChg chg="mod">
          <ac:chgData name="Grady Kurpasi" userId="5a91dfeba158c9e9" providerId="LiveId" clId="{6F328D3E-A5EE-4719-B3D7-E978E556CED3}" dt="2021-10-19T06:35:46.049" v="11058" actId="478"/>
          <ac:cxnSpMkLst>
            <pc:docMk/>
            <pc:sldMk cId="651587009" sldId="273"/>
            <ac:cxnSpMk id="32" creationId="{CD141E7D-9035-4C57-9A4E-DB4FEEC85A3F}"/>
          </ac:cxnSpMkLst>
        </pc:cxnChg>
        <pc:cxnChg chg="mod">
          <ac:chgData name="Grady Kurpasi" userId="5a91dfeba158c9e9" providerId="LiveId" clId="{6F328D3E-A5EE-4719-B3D7-E978E556CED3}" dt="2021-10-19T06:35:46.049" v="11058" actId="478"/>
          <ac:cxnSpMkLst>
            <pc:docMk/>
            <pc:sldMk cId="651587009" sldId="273"/>
            <ac:cxnSpMk id="33" creationId="{C064B435-6FDF-42E9-AD9F-0B7F0C21D6F4}"/>
          </ac:cxnSpMkLst>
        </pc:cxnChg>
        <pc:cxnChg chg="mod">
          <ac:chgData name="Grady Kurpasi" userId="5a91dfeba158c9e9" providerId="LiveId" clId="{6F328D3E-A5EE-4719-B3D7-E978E556CED3}" dt="2021-10-19T06:35:46.049" v="11058" actId="478"/>
          <ac:cxnSpMkLst>
            <pc:docMk/>
            <pc:sldMk cId="651587009" sldId="273"/>
            <ac:cxnSpMk id="34" creationId="{27C02DFD-3A53-43D8-A031-9C85EFB0D886}"/>
          </ac:cxnSpMkLst>
        </pc:cxnChg>
        <pc:cxnChg chg="mod">
          <ac:chgData name="Grady Kurpasi" userId="5a91dfeba158c9e9" providerId="LiveId" clId="{6F328D3E-A5EE-4719-B3D7-E978E556CED3}" dt="2021-10-19T06:35:46.049" v="11058" actId="478"/>
          <ac:cxnSpMkLst>
            <pc:docMk/>
            <pc:sldMk cId="651587009" sldId="273"/>
            <ac:cxnSpMk id="38" creationId="{9F9A9E42-7013-4144-A924-48234EE9CF34}"/>
          </ac:cxnSpMkLst>
        </pc:cxnChg>
        <pc:cxnChg chg="mod">
          <ac:chgData name="Grady Kurpasi" userId="5a91dfeba158c9e9" providerId="LiveId" clId="{6F328D3E-A5EE-4719-B3D7-E978E556CED3}" dt="2021-10-19T06:35:46.049" v="11058" actId="478"/>
          <ac:cxnSpMkLst>
            <pc:docMk/>
            <pc:sldMk cId="651587009" sldId="273"/>
            <ac:cxnSpMk id="39" creationId="{3CAC9532-B1A2-46F3-84A6-A2082829CDFA}"/>
          </ac:cxnSpMkLst>
        </pc:cxnChg>
        <pc:cxnChg chg="mod">
          <ac:chgData name="Grady Kurpasi" userId="5a91dfeba158c9e9" providerId="LiveId" clId="{6F328D3E-A5EE-4719-B3D7-E978E556CED3}" dt="2021-10-19T06:35:46.049" v="11058" actId="478"/>
          <ac:cxnSpMkLst>
            <pc:docMk/>
            <pc:sldMk cId="651587009" sldId="273"/>
            <ac:cxnSpMk id="40" creationId="{8FEA154E-486D-422E-BB81-0D3293FC575D}"/>
          </ac:cxnSpMkLst>
        </pc:cxnChg>
        <pc:cxnChg chg="mod">
          <ac:chgData name="Grady Kurpasi" userId="5a91dfeba158c9e9" providerId="LiveId" clId="{6F328D3E-A5EE-4719-B3D7-E978E556CED3}" dt="2021-10-19T06:35:46.049" v="11058" actId="478"/>
          <ac:cxnSpMkLst>
            <pc:docMk/>
            <pc:sldMk cId="651587009" sldId="273"/>
            <ac:cxnSpMk id="42" creationId="{CD9E2DE1-B25B-4A07-8CED-4D29E69F3E5D}"/>
          </ac:cxnSpMkLst>
        </pc:cxnChg>
        <pc:cxnChg chg="mod">
          <ac:chgData name="Grady Kurpasi" userId="5a91dfeba158c9e9" providerId="LiveId" clId="{6F328D3E-A5EE-4719-B3D7-E978E556CED3}" dt="2021-10-19T06:35:46.049" v="11058" actId="478"/>
          <ac:cxnSpMkLst>
            <pc:docMk/>
            <pc:sldMk cId="651587009" sldId="273"/>
            <ac:cxnSpMk id="46" creationId="{E995E1A3-1BD7-4A58-A26A-C65BB26FB4AC}"/>
          </ac:cxnSpMkLst>
        </pc:cxnChg>
        <pc:cxnChg chg="mod">
          <ac:chgData name="Grady Kurpasi" userId="5a91dfeba158c9e9" providerId="LiveId" clId="{6F328D3E-A5EE-4719-B3D7-E978E556CED3}" dt="2021-10-19T06:35:46.049" v="11058" actId="478"/>
          <ac:cxnSpMkLst>
            <pc:docMk/>
            <pc:sldMk cId="651587009" sldId="273"/>
            <ac:cxnSpMk id="47" creationId="{CF3F114F-2A7D-4450-BFAE-55EF87A26EC3}"/>
          </ac:cxnSpMkLst>
        </pc:cxnChg>
        <pc:cxnChg chg="mod">
          <ac:chgData name="Grady Kurpasi" userId="5a91dfeba158c9e9" providerId="LiveId" clId="{6F328D3E-A5EE-4719-B3D7-E978E556CED3}" dt="2021-10-19T06:35:46.049" v="11058" actId="478"/>
          <ac:cxnSpMkLst>
            <pc:docMk/>
            <pc:sldMk cId="651587009" sldId="273"/>
            <ac:cxnSpMk id="48" creationId="{422ADAB6-C578-4D81-9C11-3BAEF1C1B352}"/>
          </ac:cxnSpMkLst>
        </pc:cxnChg>
        <pc:cxnChg chg="mod">
          <ac:chgData name="Grady Kurpasi" userId="5a91dfeba158c9e9" providerId="LiveId" clId="{6F328D3E-A5EE-4719-B3D7-E978E556CED3}" dt="2021-10-19T06:35:46.255" v="11059"/>
          <ac:cxnSpMkLst>
            <pc:docMk/>
            <pc:sldMk cId="651587009" sldId="273"/>
            <ac:cxnSpMk id="51" creationId="{973FBA94-138B-44AB-86B6-AB78F0DA89DC}"/>
          </ac:cxnSpMkLst>
        </pc:cxnChg>
        <pc:cxnChg chg="mod">
          <ac:chgData name="Grady Kurpasi" userId="5a91dfeba158c9e9" providerId="LiveId" clId="{6F328D3E-A5EE-4719-B3D7-E978E556CED3}" dt="2021-10-19T06:35:46.255" v="11059"/>
          <ac:cxnSpMkLst>
            <pc:docMk/>
            <pc:sldMk cId="651587009" sldId="273"/>
            <ac:cxnSpMk id="52" creationId="{AAB9AC35-BBAA-421C-8C2C-2D120C2F044E}"/>
          </ac:cxnSpMkLst>
        </pc:cxnChg>
        <pc:cxnChg chg="mod">
          <ac:chgData name="Grady Kurpasi" userId="5a91dfeba158c9e9" providerId="LiveId" clId="{6F328D3E-A5EE-4719-B3D7-E978E556CED3}" dt="2021-10-19T06:35:46.255" v="11059"/>
          <ac:cxnSpMkLst>
            <pc:docMk/>
            <pc:sldMk cId="651587009" sldId="273"/>
            <ac:cxnSpMk id="59" creationId="{81E9CCC3-ACF8-4498-80AA-F230C7C59EE4}"/>
          </ac:cxnSpMkLst>
        </pc:cxnChg>
        <pc:cxnChg chg="mod">
          <ac:chgData name="Grady Kurpasi" userId="5a91dfeba158c9e9" providerId="LiveId" clId="{6F328D3E-A5EE-4719-B3D7-E978E556CED3}" dt="2021-10-19T06:35:46.255" v="11059"/>
          <ac:cxnSpMkLst>
            <pc:docMk/>
            <pc:sldMk cId="651587009" sldId="273"/>
            <ac:cxnSpMk id="61" creationId="{7F17A108-81D8-4C8E-95A9-201F8026389C}"/>
          </ac:cxnSpMkLst>
        </pc:cxnChg>
        <pc:cxnChg chg="mod">
          <ac:chgData name="Grady Kurpasi" userId="5a91dfeba158c9e9" providerId="LiveId" clId="{6F328D3E-A5EE-4719-B3D7-E978E556CED3}" dt="2021-10-19T06:35:46.255" v="11059"/>
          <ac:cxnSpMkLst>
            <pc:docMk/>
            <pc:sldMk cId="651587009" sldId="273"/>
            <ac:cxnSpMk id="62" creationId="{F1286310-F021-48DA-B063-4FDD7D0DDCDD}"/>
          </ac:cxnSpMkLst>
        </pc:cxnChg>
        <pc:cxnChg chg="mod">
          <ac:chgData name="Grady Kurpasi" userId="5a91dfeba158c9e9" providerId="LiveId" clId="{6F328D3E-A5EE-4719-B3D7-E978E556CED3}" dt="2021-10-19T06:35:46.255" v="11059"/>
          <ac:cxnSpMkLst>
            <pc:docMk/>
            <pc:sldMk cId="651587009" sldId="273"/>
            <ac:cxnSpMk id="63" creationId="{5EC46F04-24BA-4259-933B-2BFF0C2C1689}"/>
          </ac:cxnSpMkLst>
        </pc:cxnChg>
        <pc:cxnChg chg="mod">
          <ac:chgData name="Grady Kurpasi" userId="5a91dfeba158c9e9" providerId="LiveId" clId="{6F328D3E-A5EE-4719-B3D7-E978E556CED3}" dt="2021-10-19T06:35:46.255" v="11059"/>
          <ac:cxnSpMkLst>
            <pc:docMk/>
            <pc:sldMk cId="651587009" sldId="273"/>
            <ac:cxnSpMk id="65" creationId="{56182403-16BD-4D6D-8FDC-BD024D7505F3}"/>
          </ac:cxnSpMkLst>
        </pc:cxnChg>
        <pc:cxnChg chg="mod">
          <ac:chgData name="Grady Kurpasi" userId="5a91dfeba158c9e9" providerId="LiveId" clId="{6F328D3E-A5EE-4719-B3D7-E978E556CED3}" dt="2021-10-19T06:35:46.255" v="11059"/>
          <ac:cxnSpMkLst>
            <pc:docMk/>
            <pc:sldMk cId="651587009" sldId="273"/>
            <ac:cxnSpMk id="66" creationId="{A663B5CA-375A-4089-9FDD-21CA39E56BC3}"/>
          </ac:cxnSpMkLst>
        </pc:cxnChg>
        <pc:cxnChg chg="mod">
          <ac:chgData name="Grady Kurpasi" userId="5a91dfeba158c9e9" providerId="LiveId" clId="{6F328D3E-A5EE-4719-B3D7-E978E556CED3}" dt="2021-10-19T06:35:46.255" v="11059"/>
          <ac:cxnSpMkLst>
            <pc:docMk/>
            <pc:sldMk cId="651587009" sldId="273"/>
            <ac:cxnSpMk id="67" creationId="{FFBC163D-A99F-4BA1-812D-6C4979F69D14}"/>
          </ac:cxnSpMkLst>
        </pc:cxnChg>
        <pc:cxnChg chg="mod">
          <ac:chgData name="Grady Kurpasi" userId="5a91dfeba158c9e9" providerId="LiveId" clId="{6F328D3E-A5EE-4719-B3D7-E978E556CED3}" dt="2021-10-19T06:35:46.255" v="11059"/>
          <ac:cxnSpMkLst>
            <pc:docMk/>
            <pc:sldMk cId="651587009" sldId="273"/>
            <ac:cxnSpMk id="68" creationId="{2852D809-1DD1-4599-BC93-94E6B16B457C}"/>
          </ac:cxnSpMkLst>
        </pc:cxnChg>
        <pc:cxnChg chg="mod">
          <ac:chgData name="Grady Kurpasi" userId="5a91dfeba158c9e9" providerId="LiveId" clId="{6F328D3E-A5EE-4719-B3D7-E978E556CED3}" dt="2021-10-19T06:35:46.255" v="11059"/>
          <ac:cxnSpMkLst>
            <pc:docMk/>
            <pc:sldMk cId="651587009" sldId="273"/>
            <ac:cxnSpMk id="69" creationId="{0D5D47B1-0760-457C-AAD2-D80869F526AC}"/>
          </ac:cxnSpMkLst>
        </pc:cxnChg>
        <pc:cxnChg chg="mod">
          <ac:chgData name="Grady Kurpasi" userId="5a91dfeba158c9e9" providerId="LiveId" clId="{6F328D3E-A5EE-4719-B3D7-E978E556CED3}" dt="2021-10-19T06:35:46.255" v="11059"/>
          <ac:cxnSpMkLst>
            <pc:docMk/>
            <pc:sldMk cId="651587009" sldId="273"/>
            <ac:cxnSpMk id="70" creationId="{3B8A7EE9-8DBA-4E85-92AE-08308774438A}"/>
          </ac:cxnSpMkLst>
        </pc:cxnChg>
        <pc:cxnChg chg="mod">
          <ac:chgData name="Grady Kurpasi" userId="5a91dfeba158c9e9" providerId="LiveId" clId="{6F328D3E-A5EE-4719-B3D7-E978E556CED3}" dt="2021-10-19T06:35:46.255" v="11059"/>
          <ac:cxnSpMkLst>
            <pc:docMk/>
            <pc:sldMk cId="651587009" sldId="273"/>
            <ac:cxnSpMk id="71" creationId="{E721C8BE-7A77-4208-B32E-2F187BEE0DAF}"/>
          </ac:cxnSpMkLst>
        </pc:cxnChg>
        <pc:cxnChg chg="mod">
          <ac:chgData name="Grady Kurpasi" userId="5a91dfeba158c9e9" providerId="LiveId" clId="{6F328D3E-A5EE-4719-B3D7-E978E556CED3}" dt="2021-10-19T06:35:46.255" v="11059"/>
          <ac:cxnSpMkLst>
            <pc:docMk/>
            <pc:sldMk cId="651587009" sldId="273"/>
            <ac:cxnSpMk id="72" creationId="{A3231966-BDA8-4E13-A751-E41ED7E2E7A8}"/>
          </ac:cxnSpMkLst>
        </pc:cxnChg>
        <pc:cxnChg chg="mod">
          <ac:chgData name="Grady Kurpasi" userId="5a91dfeba158c9e9" providerId="LiveId" clId="{6F328D3E-A5EE-4719-B3D7-E978E556CED3}" dt="2021-10-19T06:35:46.255" v="11059"/>
          <ac:cxnSpMkLst>
            <pc:docMk/>
            <pc:sldMk cId="651587009" sldId="273"/>
            <ac:cxnSpMk id="73" creationId="{E027772E-80FD-47BF-AE5A-EE96233463C1}"/>
          </ac:cxnSpMkLst>
        </pc:cxnChg>
        <pc:cxnChg chg="mod">
          <ac:chgData name="Grady Kurpasi" userId="5a91dfeba158c9e9" providerId="LiveId" clId="{6F328D3E-A5EE-4719-B3D7-E978E556CED3}" dt="2021-10-19T06:35:46.255" v="11059"/>
          <ac:cxnSpMkLst>
            <pc:docMk/>
            <pc:sldMk cId="651587009" sldId="273"/>
            <ac:cxnSpMk id="75" creationId="{6E46FB6A-6FC8-4090-A0D4-D62490FD93CB}"/>
          </ac:cxnSpMkLst>
        </pc:cxnChg>
        <pc:cxnChg chg="mod">
          <ac:chgData name="Grady Kurpasi" userId="5a91dfeba158c9e9" providerId="LiveId" clId="{6F328D3E-A5EE-4719-B3D7-E978E556CED3}" dt="2021-10-19T06:35:46.255" v="11059"/>
          <ac:cxnSpMkLst>
            <pc:docMk/>
            <pc:sldMk cId="651587009" sldId="273"/>
            <ac:cxnSpMk id="76" creationId="{E498FD90-2A1C-4A69-8687-0A210794A82B}"/>
          </ac:cxnSpMkLst>
        </pc:cxnChg>
        <pc:cxnChg chg="mod">
          <ac:chgData name="Grady Kurpasi" userId="5a91dfeba158c9e9" providerId="LiveId" clId="{6F328D3E-A5EE-4719-B3D7-E978E556CED3}" dt="2021-10-19T06:35:46.255" v="11059"/>
          <ac:cxnSpMkLst>
            <pc:docMk/>
            <pc:sldMk cId="651587009" sldId="273"/>
            <ac:cxnSpMk id="77" creationId="{75E7BE1D-488F-4160-80B4-8E3F50607C3E}"/>
          </ac:cxnSpMkLst>
        </pc:cxnChg>
        <pc:cxnChg chg="mod">
          <ac:chgData name="Grady Kurpasi" userId="5a91dfeba158c9e9" providerId="LiveId" clId="{6F328D3E-A5EE-4719-B3D7-E978E556CED3}" dt="2021-10-19T06:35:46.255" v="11059"/>
          <ac:cxnSpMkLst>
            <pc:docMk/>
            <pc:sldMk cId="651587009" sldId="273"/>
            <ac:cxnSpMk id="79" creationId="{28A7950F-8C68-449C-94A9-A25CC70C5B24}"/>
          </ac:cxnSpMkLst>
        </pc:cxnChg>
        <pc:cxnChg chg="mod">
          <ac:chgData name="Grady Kurpasi" userId="5a91dfeba158c9e9" providerId="LiveId" clId="{6F328D3E-A5EE-4719-B3D7-E978E556CED3}" dt="2021-10-19T06:35:46.255" v="11059"/>
          <ac:cxnSpMkLst>
            <pc:docMk/>
            <pc:sldMk cId="651587009" sldId="273"/>
            <ac:cxnSpMk id="81" creationId="{3A060810-8147-4894-87BA-CADDCD24EB00}"/>
          </ac:cxnSpMkLst>
        </pc:cxnChg>
        <pc:cxnChg chg="mod">
          <ac:chgData name="Grady Kurpasi" userId="5a91dfeba158c9e9" providerId="LiveId" clId="{6F328D3E-A5EE-4719-B3D7-E978E556CED3}" dt="2021-10-19T06:35:46.255" v="11059"/>
          <ac:cxnSpMkLst>
            <pc:docMk/>
            <pc:sldMk cId="651587009" sldId="273"/>
            <ac:cxnSpMk id="82" creationId="{ADF8DCFC-9DA4-4089-8A28-64B8241DAFE7}"/>
          </ac:cxnSpMkLst>
        </pc:cxnChg>
        <pc:cxnChg chg="mod">
          <ac:chgData name="Grady Kurpasi" userId="5a91dfeba158c9e9" providerId="LiveId" clId="{6F328D3E-A5EE-4719-B3D7-E978E556CED3}" dt="2021-10-19T06:35:46.255" v="11059"/>
          <ac:cxnSpMkLst>
            <pc:docMk/>
            <pc:sldMk cId="651587009" sldId="273"/>
            <ac:cxnSpMk id="83" creationId="{988C7637-0E74-4C55-8DD1-64644AD4F27C}"/>
          </ac:cxnSpMkLst>
        </pc:cxnChg>
        <pc:cxnChg chg="mod">
          <ac:chgData name="Grady Kurpasi" userId="5a91dfeba158c9e9" providerId="LiveId" clId="{6F328D3E-A5EE-4719-B3D7-E978E556CED3}" dt="2021-10-19T06:35:46.255" v="11059"/>
          <ac:cxnSpMkLst>
            <pc:docMk/>
            <pc:sldMk cId="651587009" sldId="273"/>
            <ac:cxnSpMk id="93" creationId="{8608169A-D78F-474E-AFA1-FDAAB4519585}"/>
          </ac:cxnSpMkLst>
        </pc:cxnChg>
        <pc:cxnChg chg="mod">
          <ac:chgData name="Grady Kurpasi" userId="5a91dfeba158c9e9" providerId="LiveId" clId="{6F328D3E-A5EE-4719-B3D7-E978E556CED3}" dt="2021-10-19T06:35:46.255" v="11059"/>
          <ac:cxnSpMkLst>
            <pc:docMk/>
            <pc:sldMk cId="651587009" sldId="273"/>
            <ac:cxnSpMk id="100" creationId="{0E50231A-3CED-4FEC-BFE6-1C2D7FF1C5F9}"/>
          </ac:cxnSpMkLst>
        </pc:cxnChg>
        <pc:cxnChg chg="mod">
          <ac:chgData name="Grady Kurpasi" userId="5a91dfeba158c9e9" providerId="LiveId" clId="{6F328D3E-A5EE-4719-B3D7-E978E556CED3}" dt="2021-10-19T06:35:46.255" v="11059"/>
          <ac:cxnSpMkLst>
            <pc:docMk/>
            <pc:sldMk cId="651587009" sldId="273"/>
            <ac:cxnSpMk id="103" creationId="{D3D104C8-AB06-4548-A1E1-D12C955675D4}"/>
          </ac:cxnSpMkLst>
        </pc:cxnChg>
        <pc:cxnChg chg="mod">
          <ac:chgData name="Grady Kurpasi" userId="5a91dfeba158c9e9" providerId="LiveId" clId="{6F328D3E-A5EE-4719-B3D7-E978E556CED3}" dt="2021-10-19T06:35:46.255" v="11059"/>
          <ac:cxnSpMkLst>
            <pc:docMk/>
            <pc:sldMk cId="651587009" sldId="273"/>
            <ac:cxnSpMk id="106" creationId="{1EE84841-F053-425E-84DD-80D840A248FF}"/>
          </ac:cxnSpMkLst>
        </pc:cxnChg>
        <pc:cxnChg chg="mod">
          <ac:chgData name="Grady Kurpasi" userId="5a91dfeba158c9e9" providerId="LiveId" clId="{6F328D3E-A5EE-4719-B3D7-E978E556CED3}" dt="2021-10-19T06:35:46.255" v="11059"/>
          <ac:cxnSpMkLst>
            <pc:docMk/>
            <pc:sldMk cId="651587009" sldId="273"/>
            <ac:cxnSpMk id="109" creationId="{68696B3C-8A8F-407B-B70B-B3ED9B30BD77}"/>
          </ac:cxnSpMkLst>
        </pc:cxnChg>
        <pc:cxnChg chg="mod">
          <ac:chgData name="Grady Kurpasi" userId="5a91dfeba158c9e9" providerId="LiveId" clId="{6F328D3E-A5EE-4719-B3D7-E978E556CED3}" dt="2021-10-19T06:38:15.120" v="11233" actId="478"/>
          <ac:cxnSpMkLst>
            <pc:docMk/>
            <pc:sldMk cId="651587009" sldId="273"/>
            <ac:cxnSpMk id="114" creationId="{6A46C129-E7A8-468B-8D47-EDCF1BF8FD5F}"/>
          </ac:cxnSpMkLst>
        </pc:cxnChg>
        <pc:cxnChg chg="mod">
          <ac:chgData name="Grady Kurpasi" userId="5a91dfeba158c9e9" providerId="LiveId" clId="{6F328D3E-A5EE-4719-B3D7-E978E556CED3}" dt="2021-10-19T06:38:15.120" v="11233" actId="478"/>
          <ac:cxnSpMkLst>
            <pc:docMk/>
            <pc:sldMk cId="651587009" sldId="273"/>
            <ac:cxnSpMk id="115" creationId="{AACDEEAA-2E80-4360-925B-3C7A8F0ABD92}"/>
          </ac:cxnSpMkLst>
        </pc:cxnChg>
        <pc:cxnChg chg="mod">
          <ac:chgData name="Grady Kurpasi" userId="5a91dfeba158c9e9" providerId="LiveId" clId="{6F328D3E-A5EE-4719-B3D7-E978E556CED3}" dt="2021-10-19T06:38:15.120" v="11233" actId="478"/>
          <ac:cxnSpMkLst>
            <pc:docMk/>
            <pc:sldMk cId="651587009" sldId="273"/>
            <ac:cxnSpMk id="118" creationId="{3993B664-8F3B-409A-B748-D77390E66A84}"/>
          </ac:cxnSpMkLst>
        </pc:cxnChg>
        <pc:cxnChg chg="mod">
          <ac:chgData name="Grady Kurpasi" userId="5a91dfeba158c9e9" providerId="LiveId" clId="{6F328D3E-A5EE-4719-B3D7-E978E556CED3}" dt="2021-10-19T06:38:15.430" v="11234"/>
          <ac:cxnSpMkLst>
            <pc:docMk/>
            <pc:sldMk cId="651587009" sldId="273"/>
            <ac:cxnSpMk id="124" creationId="{CA86C6A3-8137-488F-A9EE-788028C19F39}"/>
          </ac:cxnSpMkLst>
        </pc:cxnChg>
        <pc:cxnChg chg="mod">
          <ac:chgData name="Grady Kurpasi" userId="5a91dfeba158c9e9" providerId="LiveId" clId="{6F328D3E-A5EE-4719-B3D7-E978E556CED3}" dt="2021-10-19T06:38:15.430" v="11234"/>
          <ac:cxnSpMkLst>
            <pc:docMk/>
            <pc:sldMk cId="651587009" sldId="273"/>
            <ac:cxnSpMk id="125" creationId="{9E51D1E6-B097-4C54-8CD9-6B1C11B8D2C9}"/>
          </ac:cxnSpMkLst>
        </pc:cxnChg>
        <pc:cxnChg chg="mod">
          <ac:chgData name="Grady Kurpasi" userId="5a91dfeba158c9e9" providerId="LiveId" clId="{6F328D3E-A5EE-4719-B3D7-E978E556CED3}" dt="2021-10-19T06:38:15.430" v="11234"/>
          <ac:cxnSpMkLst>
            <pc:docMk/>
            <pc:sldMk cId="651587009" sldId="273"/>
            <ac:cxnSpMk id="128" creationId="{BE9ECA3F-B0A5-47E9-8F55-2F379DB662D4}"/>
          </ac:cxnSpMkLst>
        </pc:cxnChg>
      </pc:sldChg>
      <pc:sldChg chg="addSp delSp modSp add mod">
        <pc:chgData name="Grady Kurpasi" userId="5a91dfeba158c9e9" providerId="LiveId" clId="{6F328D3E-A5EE-4719-B3D7-E978E556CED3}" dt="2021-10-21T14:15:53.061" v="37127" actId="20577"/>
        <pc:sldMkLst>
          <pc:docMk/>
          <pc:sldMk cId="3149313521" sldId="274"/>
        </pc:sldMkLst>
        <pc:spChg chg="add mod">
          <ac:chgData name="Grady Kurpasi" userId="5a91dfeba158c9e9" providerId="LiveId" clId="{6F328D3E-A5EE-4719-B3D7-E978E556CED3}" dt="2021-10-19T06:43:57.075" v="11548" actId="1076"/>
          <ac:spMkLst>
            <pc:docMk/>
            <pc:sldMk cId="3149313521" sldId="274"/>
            <ac:spMk id="2" creationId="{2EAAA8BF-EAC3-4CAD-BE21-DB88EE727921}"/>
          </ac:spMkLst>
        </pc:spChg>
        <pc:spChg chg="mod">
          <ac:chgData name="Grady Kurpasi" userId="5a91dfeba158c9e9" providerId="LiveId" clId="{6F328D3E-A5EE-4719-B3D7-E978E556CED3}" dt="2021-10-21T14:15:53.061" v="37127" actId="20577"/>
          <ac:spMkLst>
            <pc:docMk/>
            <pc:sldMk cId="3149313521" sldId="274"/>
            <ac:spMk id="6" creationId="{9F3FC1B6-5B12-486D-B91E-3FC7D765F2DB}"/>
          </ac:spMkLst>
        </pc:spChg>
        <pc:spChg chg="mod">
          <ac:chgData name="Grady Kurpasi" userId="5a91dfeba158c9e9" providerId="LiveId" clId="{6F328D3E-A5EE-4719-B3D7-E978E556CED3}" dt="2021-10-19T06:39:17.994" v="11319"/>
          <ac:spMkLst>
            <pc:docMk/>
            <pc:sldMk cId="3149313521" sldId="274"/>
            <ac:spMk id="111" creationId="{44919F31-88D5-494A-9858-6D9FC3DACEB4}"/>
          </ac:spMkLst>
        </pc:spChg>
        <pc:spChg chg="mod">
          <ac:chgData name="Grady Kurpasi" userId="5a91dfeba158c9e9" providerId="LiveId" clId="{6F328D3E-A5EE-4719-B3D7-E978E556CED3}" dt="2021-10-19T06:39:17.994" v="11319"/>
          <ac:spMkLst>
            <pc:docMk/>
            <pc:sldMk cId="3149313521" sldId="274"/>
            <ac:spMk id="114" creationId="{4F57DDCD-C8C2-4F3F-8506-F13D928A713F}"/>
          </ac:spMkLst>
        </pc:spChg>
        <pc:spChg chg="mod">
          <ac:chgData name="Grady Kurpasi" userId="5a91dfeba158c9e9" providerId="LiveId" clId="{6F328D3E-A5EE-4719-B3D7-E978E556CED3}" dt="2021-10-19T06:39:17.994" v="11319"/>
          <ac:spMkLst>
            <pc:docMk/>
            <pc:sldMk cId="3149313521" sldId="274"/>
            <ac:spMk id="115" creationId="{C3E79E25-DD7E-4D45-AD95-9D74728B3CA7}"/>
          </ac:spMkLst>
        </pc:spChg>
        <pc:spChg chg="mod">
          <ac:chgData name="Grady Kurpasi" userId="5a91dfeba158c9e9" providerId="LiveId" clId="{6F328D3E-A5EE-4719-B3D7-E978E556CED3}" dt="2021-10-19T06:39:17.994" v="11319"/>
          <ac:spMkLst>
            <pc:docMk/>
            <pc:sldMk cId="3149313521" sldId="274"/>
            <ac:spMk id="121" creationId="{3D4FD44A-CD55-4299-A98A-8904E49AF6C7}"/>
          </ac:spMkLst>
        </pc:spChg>
        <pc:spChg chg="mod">
          <ac:chgData name="Grady Kurpasi" userId="5a91dfeba158c9e9" providerId="LiveId" clId="{6F328D3E-A5EE-4719-B3D7-E978E556CED3}" dt="2021-10-19T06:39:17.994" v="11319"/>
          <ac:spMkLst>
            <pc:docMk/>
            <pc:sldMk cId="3149313521" sldId="274"/>
            <ac:spMk id="125" creationId="{A49D71F1-5A8E-4172-911E-FAC56DDC4C13}"/>
          </ac:spMkLst>
        </pc:spChg>
        <pc:spChg chg="mod">
          <ac:chgData name="Grady Kurpasi" userId="5a91dfeba158c9e9" providerId="LiveId" clId="{6F328D3E-A5EE-4719-B3D7-E978E556CED3}" dt="2021-10-19T06:39:17.994" v="11319"/>
          <ac:spMkLst>
            <pc:docMk/>
            <pc:sldMk cId="3149313521" sldId="274"/>
            <ac:spMk id="135" creationId="{B3C0F0D3-B7DD-4A46-8A73-41A52A2F23DB}"/>
          </ac:spMkLst>
        </pc:spChg>
        <pc:spChg chg="mod">
          <ac:chgData name="Grady Kurpasi" userId="5a91dfeba158c9e9" providerId="LiveId" clId="{6F328D3E-A5EE-4719-B3D7-E978E556CED3}" dt="2021-10-19T06:39:17.994" v="11319"/>
          <ac:spMkLst>
            <pc:docMk/>
            <pc:sldMk cId="3149313521" sldId="274"/>
            <ac:spMk id="139" creationId="{85A6B60C-3233-4C2B-994C-705438ED43E8}"/>
          </ac:spMkLst>
        </pc:spChg>
        <pc:spChg chg="mod">
          <ac:chgData name="Grady Kurpasi" userId="5a91dfeba158c9e9" providerId="LiveId" clId="{6F328D3E-A5EE-4719-B3D7-E978E556CED3}" dt="2021-10-19T06:39:17.994" v="11319"/>
          <ac:spMkLst>
            <pc:docMk/>
            <pc:sldMk cId="3149313521" sldId="274"/>
            <ac:spMk id="141" creationId="{8AF3E23D-F5C6-4620-8EA5-1A7F733226CE}"/>
          </ac:spMkLst>
        </pc:spChg>
        <pc:spChg chg="mod">
          <ac:chgData name="Grady Kurpasi" userId="5a91dfeba158c9e9" providerId="LiveId" clId="{6F328D3E-A5EE-4719-B3D7-E978E556CED3}" dt="2021-10-19T06:39:17.994" v="11319"/>
          <ac:spMkLst>
            <pc:docMk/>
            <pc:sldMk cId="3149313521" sldId="274"/>
            <ac:spMk id="146" creationId="{5D25E0FA-3334-4C0D-B218-92C9D645AE0A}"/>
          </ac:spMkLst>
        </pc:spChg>
        <pc:spChg chg="mod">
          <ac:chgData name="Grady Kurpasi" userId="5a91dfeba158c9e9" providerId="LiveId" clId="{6F328D3E-A5EE-4719-B3D7-E978E556CED3}" dt="2021-10-19T06:39:17.994" v="11319"/>
          <ac:spMkLst>
            <pc:docMk/>
            <pc:sldMk cId="3149313521" sldId="274"/>
            <ac:spMk id="147" creationId="{24DF9B79-0D34-48A1-BB33-A830E86FDF5A}"/>
          </ac:spMkLst>
        </pc:spChg>
        <pc:spChg chg="mod">
          <ac:chgData name="Grady Kurpasi" userId="5a91dfeba158c9e9" providerId="LiveId" clId="{6F328D3E-A5EE-4719-B3D7-E978E556CED3}" dt="2021-10-19T06:39:17.994" v="11319"/>
          <ac:spMkLst>
            <pc:docMk/>
            <pc:sldMk cId="3149313521" sldId="274"/>
            <ac:spMk id="148" creationId="{B18F8DDE-9952-4558-8953-7F780549D0D1}"/>
          </ac:spMkLst>
        </pc:spChg>
        <pc:spChg chg="mod">
          <ac:chgData name="Grady Kurpasi" userId="5a91dfeba158c9e9" providerId="LiveId" clId="{6F328D3E-A5EE-4719-B3D7-E978E556CED3}" dt="2021-10-19T06:39:17.994" v="11319"/>
          <ac:spMkLst>
            <pc:docMk/>
            <pc:sldMk cId="3149313521" sldId="274"/>
            <ac:spMk id="149" creationId="{C3FE128F-D072-4E64-8DD9-C02FC5665D7A}"/>
          </ac:spMkLst>
        </pc:spChg>
        <pc:spChg chg="mod">
          <ac:chgData name="Grady Kurpasi" userId="5a91dfeba158c9e9" providerId="LiveId" clId="{6F328D3E-A5EE-4719-B3D7-E978E556CED3}" dt="2021-10-19T06:39:17.994" v="11319"/>
          <ac:spMkLst>
            <pc:docMk/>
            <pc:sldMk cId="3149313521" sldId="274"/>
            <ac:spMk id="150" creationId="{4B009653-E334-4AC5-83F9-D25AABD93C1D}"/>
          </ac:spMkLst>
        </pc:spChg>
        <pc:spChg chg="mod">
          <ac:chgData name="Grady Kurpasi" userId="5a91dfeba158c9e9" providerId="LiveId" clId="{6F328D3E-A5EE-4719-B3D7-E978E556CED3}" dt="2021-10-19T06:39:17.994" v="11319"/>
          <ac:spMkLst>
            <pc:docMk/>
            <pc:sldMk cId="3149313521" sldId="274"/>
            <ac:spMk id="151" creationId="{F8DDDC2A-C75E-4618-B3F7-95A74EFD9056}"/>
          </ac:spMkLst>
        </pc:spChg>
        <pc:spChg chg="mod">
          <ac:chgData name="Grady Kurpasi" userId="5a91dfeba158c9e9" providerId="LiveId" clId="{6F328D3E-A5EE-4719-B3D7-E978E556CED3}" dt="2021-10-19T06:39:17.994" v="11319"/>
          <ac:spMkLst>
            <pc:docMk/>
            <pc:sldMk cId="3149313521" sldId="274"/>
            <ac:spMk id="152" creationId="{1DE95DAA-718F-4BF6-BC7B-C8DAC26D7413}"/>
          </ac:spMkLst>
        </pc:spChg>
        <pc:spChg chg="mod">
          <ac:chgData name="Grady Kurpasi" userId="5a91dfeba158c9e9" providerId="LiveId" clId="{6F328D3E-A5EE-4719-B3D7-E978E556CED3}" dt="2021-10-19T06:39:17.994" v="11319"/>
          <ac:spMkLst>
            <pc:docMk/>
            <pc:sldMk cId="3149313521" sldId="274"/>
            <ac:spMk id="159" creationId="{BA88BF7A-3844-4BA6-8D03-D1C83D414FEC}"/>
          </ac:spMkLst>
        </pc:spChg>
        <pc:spChg chg="mod">
          <ac:chgData name="Grady Kurpasi" userId="5a91dfeba158c9e9" providerId="LiveId" clId="{6F328D3E-A5EE-4719-B3D7-E978E556CED3}" dt="2021-10-19T06:39:17.994" v="11319"/>
          <ac:spMkLst>
            <pc:docMk/>
            <pc:sldMk cId="3149313521" sldId="274"/>
            <ac:spMk id="162" creationId="{3270E2AF-CE4D-48B4-B290-BA1BB6608B9E}"/>
          </ac:spMkLst>
        </pc:spChg>
        <pc:spChg chg="mod">
          <ac:chgData name="Grady Kurpasi" userId="5a91dfeba158c9e9" providerId="LiveId" clId="{6F328D3E-A5EE-4719-B3D7-E978E556CED3}" dt="2021-10-19T06:39:17.994" v="11319"/>
          <ac:spMkLst>
            <pc:docMk/>
            <pc:sldMk cId="3149313521" sldId="274"/>
            <ac:spMk id="165" creationId="{9F64F215-2919-446B-8866-93764CD16EFF}"/>
          </ac:spMkLst>
        </pc:spChg>
        <pc:spChg chg="mod">
          <ac:chgData name="Grady Kurpasi" userId="5a91dfeba158c9e9" providerId="LiveId" clId="{6F328D3E-A5EE-4719-B3D7-E978E556CED3}" dt="2021-10-19T06:39:17.994" v="11319"/>
          <ac:spMkLst>
            <pc:docMk/>
            <pc:sldMk cId="3149313521" sldId="274"/>
            <ac:spMk id="168" creationId="{B1967987-5F03-4A24-91D6-4F2DD579FD4D}"/>
          </ac:spMkLst>
        </pc:spChg>
        <pc:spChg chg="mod">
          <ac:chgData name="Grady Kurpasi" userId="5a91dfeba158c9e9" providerId="LiveId" clId="{6F328D3E-A5EE-4719-B3D7-E978E556CED3}" dt="2021-10-19T06:39:17.994" v="11319"/>
          <ac:spMkLst>
            <pc:docMk/>
            <pc:sldMk cId="3149313521" sldId="274"/>
            <ac:spMk id="172" creationId="{55734286-CF83-4AD2-921A-958352234E73}"/>
          </ac:spMkLst>
        </pc:spChg>
        <pc:spChg chg="mod">
          <ac:chgData name="Grady Kurpasi" userId="5a91dfeba158c9e9" providerId="LiveId" clId="{6F328D3E-A5EE-4719-B3D7-E978E556CED3}" dt="2021-10-19T06:39:17.994" v="11319"/>
          <ac:spMkLst>
            <pc:docMk/>
            <pc:sldMk cId="3149313521" sldId="274"/>
            <ac:spMk id="173" creationId="{A834DB1E-30D7-4857-AF15-C4ED87E8F7B6}"/>
          </ac:spMkLst>
        </pc:spChg>
        <pc:spChg chg="mod">
          <ac:chgData name="Grady Kurpasi" userId="5a91dfeba158c9e9" providerId="LiveId" clId="{6F328D3E-A5EE-4719-B3D7-E978E556CED3}" dt="2021-10-19T06:39:17.994" v="11319"/>
          <ac:spMkLst>
            <pc:docMk/>
            <pc:sldMk cId="3149313521" sldId="274"/>
            <ac:spMk id="174" creationId="{972CC991-28CA-44EA-AC01-04A50C4B2A4A}"/>
          </ac:spMkLst>
        </pc:spChg>
        <pc:spChg chg="mod">
          <ac:chgData name="Grady Kurpasi" userId="5a91dfeba158c9e9" providerId="LiveId" clId="{6F328D3E-A5EE-4719-B3D7-E978E556CED3}" dt="2021-10-19T06:39:17.994" v="11319"/>
          <ac:spMkLst>
            <pc:docMk/>
            <pc:sldMk cId="3149313521" sldId="274"/>
            <ac:spMk id="177" creationId="{627165BE-DE4C-43C4-A71F-657D4C208FD9}"/>
          </ac:spMkLst>
        </pc:spChg>
        <pc:spChg chg="mod">
          <ac:chgData name="Grady Kurpasi" userId="5a91dfeba158c9e9" providerId="LiveId" clId="{6F328D3E-A5EE-4719-B3D7-E978E556CED3}" dt="2021-10-19T06:39:17.994" v="11319"/>
          <ac:spMkLst>
            <pc:docMk/>
            <pc:sldMk cId="3149313521" sldId="274"/>
            <ac:spMk id="178" creationId="{C77B9539-732D-493D-BEE4-B2F51D8BCE85}"/>
          </ac:spMkLst>
        </pc:spChg>
        <pc:spChg chg="mod">
          <ac:chgData name="Grady Kurpasi" userId="5a91dfeba158c9e9" providerId="LiveId" clId="{6F328D3E-A5EE-4719-B3D7-E978E556CED3}" dt="2021-10-19T06:39:17.994" v="11319"/>
          <ac:spMkLst>
            <pc:docMk/>
            <pc:sldMk cId="3149313521" sldId="274"/>
            <ac:spMk id="180" creationId="{A5440FA4-975F-44C2-AADE-848B20112EFA}"/>
          </ac:spMkLst>
        </pc:spChg>
        <pc:spChg chg="add del mod">
          <ac:chgData name="Grady Kurpasi" userId="5a91dfeba158c9e9" providerId="LiveId" clId="{6F328D3E-A5EE-4719-B3D7-E978E556CED3}" dt="2021-10-19T06:40:51.633" v="11425" actId="478"/>
          <ac:spMkLst>
            <pc:docMk/>
            <pc:sldMk cId="3149313521" sldId="274"/>
            <ac:spMk id="181" creationId="{AFC8D5E0-524A-4253-8874-3721C9255536}"/>
          </ac:spMkLst>
        </pc:spChg>
        <pc:spChg chg="del mod">
          <ac:chgData name="Grady Kurpasi" userId="5a91dfeba158c9e9" providerId="LiveId" clId="{6F328D3E-A5EE-4719-B3D7-E978E556CED3}" dt="2021-10-19T06:43:17.969" v="11536" actId="478"/>
          <ac:spMkLst>
            <pc:docMk/>
            <pc:sldMk cId="3149313521" sldId="274"/>
            <ac:spMk id="186" creationId="{1F2933AD-98E9-4B07-97CD-02513DC31C4B}"/>
          </ac:spMkLst>
        </pc:spChg>
        <pc:spChg chg="del mod">
          <ac:chgData name="Grady Kurpasi" userId="5a91dfeba158c9e9" providerId="LiveId" clId="{6F328D3E-A5EE-4719-B3D7-E978E556CED3}" dt="2021-10-19T06:43:17.969" v="11536" actId="478"/>
          <ac:spMkLst>
            <pc:docMk/>
            <pc:sldMk cId="3149313521" sldId="274"/>
            <ac:spMk id="187" creationId="{D4717CBF-72CC-400B-92EE-38894BF9BC4F}"/>
          </ac:spMkLst>
        </pc:spChg>
        <pc:spChg chg="del mod">
          <ac:chgData name="Grady Kurpasi" userId="5a91dfeba158c9e9" providerId="LiveId" clId="{6F328D3E-A5EE-4719-B3D7-E978E556CED3}" dt="2021-10-19T06:43:17.969" v="11536" actId="478"/>
          <ac:spMkLst>
            <pc:docMk/>
            <pc:sldMk cId="3149313521" sldId="274"/>
            <ac:spMk id="188" creationId="{80EC7A99-1A10-4938-95F4-CA597E88AC52}"/>
          </ac:spMkLst>
        </pc:spChg>
        <pc:spChg chg="mod">
          <ac:chgData name="Grady Kurpasi" userId="5a91dfeba158c9e9" providerId="LiveId" clId="{6F328D3E-A5EE-4719-B3D7-E978E556CED3}" dt="2021-10-19T06:44:55.505" v="11573" actId="20577"/>
          <ac:spMkLst>
            <pc:docMk/>
            <pc:sldMk cId="3149313521" sldId="274"/>
            <ac:spMk id="192" creationId="{EB70537B-9F0A-4573-8F4D-DA4DB3DEDED2}"/>
          </ac:spMkLst>
        </pc:spChg>
        <pc:spChg chg="del mod">
          <ac:chgData name="Grady Kurpasi" userId="5a91dfeba158c9e9" providerId="LiveId" clId="{6F328D3E-A5EE-4719-B3D7-E978E556CED3}" dt="2021-10-19T06:45:05.404" v="11574" actId="478"/>
          <ac:spMkLst>
            <pc:docMk/>
            <pc:sldMk cId="3149313521" sldId="274"/>
            <ac:spMk id="193" creationId="{46FCF08C-39C8-41CE-8C98-FFE7F0302D44}"/>
          </ac:spMkLst>
        </pc:spChg>
        <pc:spChg chg="del mod">
          <ac:chgData name="Grady Kurpasi" userId="5a91dfeba158c9e9" providerId="LiveId" clId="{6F328D3E-A5EE-4719-B3D7-E978E556CED3}" dt="2021-10-19T06:45:05.404" v="11574" actId="478"/>
          <ac:spMkLst>
            <pc:docMk/>
            <pc:sldMk cId="3149313521" sldId="274"/>
            <ac:spMk id="194" creationId="{D8F51506-F41D-4C9B-9246-B8129AACB969}"/>
          </ac:spMkLst>
        </pc:spChg>
        <pc:spChg chg="del mod">
          <ac:chgData name="Grady Kurpasi" userId="5a91dfeba158c9e9" providerId="LiveId" clId="{6F328D3E-A5EE-4719-B3D7-E978E556CED3}" dt="2021-10-19T06:45:05.404" v="11574" actId="478"/>
          <ac:spMkLst>
            <pc:docMk/>
            <pc:sldMk cId="3149313521" sldId="274"/>
            <ac:spMk id="195" creationId="{300A6077-076B-4475-BEC7-83D26546D273}"/>
          </ac:spMkLst>
        </pc:spChg>
        <pc:spChg chg="del mod">
          <ac:chgData name="Grady Kurpasi" userId="5a91dfeba158c9e9" providerId="LiveId" clId="{6F328D3E-A5EE-4719-B3D7-E978E556CED3}" dt="2021-10-19T06:45:05.404" v="11574" actId="478"/>
          <ac:spMkLst>
            <pc:docMk/>
            <pc:sldMk cId="3149313521" sldId="274"/>
            <ac:spMk id="199" creationId="{E3A7899A-0F57-453F-AE0B-B8C27FFE22F9}"/>
          </ac:spMkLst>
        </pc:spChg>
        <pc:spChg chg="del mod">
          <ac:chgData name="Grady Kurpasi" userId="5a91dfeba158c9e9" providerId="LiveId" clId="{6F328D3E-A5EE-4719-B3D7-E978E556CED3}" dt="2021-10-19T06:45:05.404" v="11574" actId="478"/>
          <ac:spMkLst>
            <pc:docMk/>
            <pc:sldMk cId="3149313521" sldId="274"/>
            <ac:spMk id="200" creationId="{52E422A8-1EC9-460C-8494-F7A02E9997DA}"/>
          </ac:spMkLst>
        </pc:spChg>
        <pc:spChg chg="del mod">
          <ac:chgData name="Grady Kurpasi" userId="5a91dfeba158c9e9" providerId="LiveId" clId="{6F328D3E-A5EE-4719-B3D7-E978E556CED3}" dt="2021-10-19T06:45:05.404" v="11574" actId="478"/>
          <ac:spMkLst>
            <pc:docMk/>
            <pc:sldMk cId="3149313521" sldId="274"/>
            <ac:spMk id="201" creationId="{9EC7E737-544E-4728-AC63-D8C8C12C89F1}"/>
          </ac:spMkLst>
        </pc:spChg>
        <pc:spChg chg="mod">
          <ac:chgData name="Grady Kurpasi" userId="5a91dfeba158c9e9" providerId="LiveId" clId="{6F328D3E-A5EE-4719-B3D7-E978E556CED3}" dt="2021-10-19T06:41:36.066" v="11465" actId="404"/>
          <ac:spMkLst>
            <pc:docMk/>
            <pc:sldMk cId="3149313521" sldId="274"/>
            <ac:spMk id="205" creationId="{06418848-2225-472F-B653-374CE23FAD7B}"/>
          </ac:spMkLst>
        </pc:spChg>
        <pc:spChg chg="mod">
          <ac:chgData name="Grady Kurpasi" userId="5a91dfeba158c9e9" providerId="LiveId" clId="{6F328D3E-A5EE-4719-B3D7-E978E556CED3}" dt="2021-10-19T06:41:36.066" v="11465" actId="404"/>
          <ac:spMkLst>
            <pc:docMk/>
            <pc:sldMk cId="3149313521" sldId="274"/>
            <ac:spMk id="207" creationId="{ACE4FA44-0FAE-4696-B5C0-42B12DD81845}"/>
          </ac:spMkLst>
        </pc:spChg>
        <pc:spChg chg="mod">
          <ac:chgData name="Grady Kurpasi" userId="5a91dfeba158c9e9" providerId="LiveId" clId="{6F328D3E-A5EE-4719-B3D7-E978E556CED3}" dt="2021-10-19T06:41:36.066" v="11465" actId="404"/>
          <ac:spMkLst>
            <pc:docMk/>
            <pc:sldMk cId="3149313521" sldId="274"/>
            <ac:spMk id="208" creationId="{286DF67F-62B3-4720-A2D1-991580A24E7E}"/>
          </ac:spMkLst>
        </pc:spChg>
        <pc:spChg chg="mod">
          <ac:chgData name="Grady Kurpasi" userId="5a91dfeba158c9e9" providerId="LiveId" clId="{6F328D3E-A5EE-4719-B3D7-E978E556CED3}" dt="2021-10-19T06:41:36.066" v="11465" actId="404"/>
          <ac:spMkLst>
            <pc:docMk/>
            <pc:sldMk cId="3149313521" sldId="274"/>
            <ac:spMk id="209" creationId="{117AFEBA-20BF-4039-A6B3-1F1D81011A55}"/>
          </ac:spMkLst>
        </pc:spChg>
        <pc:spChg chg="mod">
          <ac:chgData name="Grady Kurpasi" userId="5a91dfeba158c9e9" providerId="LiveId" clId="{6F328D3E-A5EE-4719-B3D7-E978E556CED3}" dt="2021-10-19T06:41:55.681" v="11467"/>
          <ac:spMkLst>
            <pc:docMk/>
            <pc:sldMk cId="3149313521" sldId="274"/>
            <ac:spMk id="217" creationId="{A3E6F310-2599-4F2C-89AA-5253D7A3ECB3}"/>
          </ac:spMkLst>
        </pc:spChg>
        <pc:spChg chg="mod">
          <ac:chgData name="Grady Kurpasi" userId="5a91dfeba158c9e9" providerId="LiveId" clId="{6F328D3E-A5EE-4719-B3D7-E978E556CED3}" dt="2021-10-19T06:41:55.681" v="11467"/>
          <ac:spMkLst>
            <pc:docMk/>
            <pc:sldMk cId="3149313521" sldId="274"/>
            <ac:spMk id="218" creationId="{C6381DFD-2318-4876-9417-66FC0EF747FD}"/>
          </ac:spMkLst>
        </pc:spChg>
        <pc:spChg chg="mod">
          <ac:chgData name="Grady Kurpasi" userId="5a91dfeba158c9e9" providerId="LiveId" clId="{6F328D3E-A5EE-4719-B3D7-E978E556CED3}" dt="2021-10-19T06:41:55.681" v="11467"/>
          <ac:spMkLst>
            <pc:docMk/>
            <pc:sldMk cId="3149313521" sldId="274"/>
            <ac:spMk id="219" creationId="{72F095CA-840E-4F28-93DD-C9C97B8AD1E7}"/>
          </ac:spMkLst>
        </pc:spChg>
        <pc:spChg chg="mod">
          <ac:chgData name="Grady Kurpasi" userId="5a91dfeba158c9e9" providerId="LiveId" clId="{6F328D3E-A5EE-4719-B3D7-E978E556CED3}" dt="2021-10-19T06:41:55.681" v="11467"/>
          <ac:spMkLst>
            <pc:docMk/>
            <pc:sldMk cId="3149313521" sldId="274"/>
            <ac:spMk id="223" creationId="{D8A4E7F2-45DC-4121-8805-A1F13C042D85}"/>
          </ac:spMkLst>
        </pc:spChg>
        <pc:spChg chg="mod">
          <ac:chgData name="Grady Kurpasi" userId="5a91dfeba158c9e9" providerId="LiveId" clId="{6F328D3E-A5EE-4719-B3D7-E978E556CED3}" dt="2021-10-19T06:41:55.681" v="11467"/>
          <ac:spMkLst>
            <pc:docMk/>
            <pc:sldMk cId="3149313521" sldId="274"/>
            <ac:spMk id="224" creationId="{E7F49F1E-6ECA-45F7-8BF9-55125CD05413}"/>
          </ac:spMkLst>
        </pc:spChg>
        <pc:spChg chg="mod">
          <ac:chgData name="Grady Kurpasi" userId="5a91dfeba158c9e9" providerId="LiveId" clId="{6F328D3E-A5EE-4719-B3D7-E978E556CED3}" dt="2021-10-19T06:41:55.681" v="11467"/>
          <ac:spMkLst>
            <pc:docMk/>
            <pc:sldMk cId="3149313521" sldId="274"/>
            <ac:spMk id="225" creationId="{50781752-BD0B-47A0-A54D-6969FFA31D77}"/>
          </ac:spMkLst>
        </pc:spChg>
        <pc:spChg chg="mod">
          <ac:chgData name="Grady Kurpasi" userId="5a91dfeba158c9e9" providerId="LiveId" clId="{6F328D3E-A5EE-4719-B3D7-E978E556CED3}" dt="2021-10-19T06:41:55.681" v="11467"/>
          <ac:spMkLst>
            <pc:docMk/>
            <pc:sldMk cId="3149313521" sldId="274"/>
            <ac:spMk id="226" creationId="{0955F587-3612-4A30-A5B1-4C9266E7B2EA}"/>
          </ac:spMkLst>
        </pc:spChg>
        <pc:spChg chg="mod">
          <ac:chgData name="Grady Kurpasi" userId="5a91dfeba158c9e9" providerId="LiveId" clId="{6F328D3E-A5EE-4719-B3D7-E978E556CED3}" dt="2021-10-19T06:41:55.681" v="11467"/>
          <ac:spMkLst>
            <pc:docMk/>
            <pc:sldMk cId="3149313521" sldId="274"/>
            <ac:spMk id="230" creationId="{2652E78B-08D8-45B0-B614-E4B1A0924C54}"/>
          </ac:spMkLst>
        </pc:spChg>
        <pc:spChg chg="mod">
          <ac:chgData name="Grady Kurpasi" userId="5a91dfeba158c9e9" providerId="LiveId" clId="{6F328D3E-A5EE-4719-B3D7-E978E556CED3}" dt="2021-10-19T06:41:55.681" v="11467"/>
          <ac:spMkLst>
            <pc:docMk/>
            <pc:sldMk cId="3149313521" sldId="274"/>
            <ac:spMk id="231" creationId="{A2464939-E18A-4F26-9627-859620E34B37}"/>
          </ac:spMkLst>
        </pc:spChg>
        <pc:spChg chg="mod">
          <ac:chgData name="Grady Kurpasi" userId="5a91dfeba158c9e9" providerId="LiveId" clId="{6F328D3E-A5EE-4719-B3D7-E978E556CED3}" dt="2021-10-19T06:41:55.681" v="11467"/>
          <ac:spMkLst>
            <pc:docMk/>
            <pc:sldMk cId="3149313521" sldId="274"/>
            <ac:spMk id="232" creationId="{66CE10AE-C38F-47DB-BE37-AB7D4AD28C44}"/>
          </ac:spMkLst>
        </pc:spChg>
        <pc:spChg chg="mod">
          <ac:chgData name="Grady Kurpasi" userId="5a91dfeba158c9e9" providerId="LiveId" clId="{6F328D3E-A5EE-4719-B3D7-E978E556CED3}" dt="2021-10-19T06:41:55.681" v="11467"/>
          <ac:spMkLst>
            <pc:docMk/>
            <pc:sldMk cId="3149313521" sldId="274"/>
            <ac:spMk id="236" creationId="{EA6F5955-DC0B-4238-ACE4-A23FDF72523A}"/>
          </ac:spMkLst>
        </pc:spChg>
        <pc:spChg chg="mod">
          <ac:chgData name="Grady Kurpasi" userId="5a91dfeba158c9e9" providerId="LiveId" clId="{6F328D3E-A5EE-4719-B3D7-E978E556CED3}" dt="2021-10-19T06:41:55.681" v="11467"/>
          <ac:spMkLst>
            <pc:docMk/>
            <pc:sldMk cId="3149313521" sldId="274"/>
            <ac:spMk id="238" creationId="{7BC5FC89-FE04-4D5C-B902-FFB21DA511DB}"/>
          </ac:spMkLst>
        </pc:spChg>
        <pc:spChg chg="mod">
          <ac:chgData name="Grady Kurpasi" userId="5a91dfeba158c9e9" providerId="LiveId" clId="{6F328D3E-A5EE-4719-B3D7-E978E556CED3}" dt="2021-10-19T06:41:55.681" v="11467"/>
          <ac:spMkLst>
            <pc:docMk/>
            <pc:sldMk cId="3149313521" sldId="274"/>
            <ac:spMk id="239" creationId="{F4E448C5-79F6-4160-9E65-627DC010B126}"/>
          </ac:spMkLst>
        </pc:spChg>
        <pc:spChg chg="mod">
          <ac:chgData name="Grady Kurpasi" userId="5a91dfeba158c9e9" providerId="LiveId" clId="{6F328D3E-A5EE-4719-B3D7-E978E556CED3}" dt="2021-10-19T06:41:55.681" v="11467"/>
          <ac:spMkLst>
            <pc:docMk/>
            <pc:sldMk cId="3149313521" sldId="274"/>
            <ac:spMk id="240" creationId="{DB128788-A669-4898-B097-12DADC4F71CC}"/>
          </ac:spMkLst>
        </pc:spChg>
        <pc:spChg chg="mod">
          <ac:chgData name="Grady Kurpasi" userId="5a91dfeba158c9e9" providerId="LiveId" clId="{6F328D3E-A5EE-4719-B3D7-E978E556CED3}" dt="2021-10-19T06:41:58.612" v="11469"/>
          <ac:spMkLst>
            <pc:docMk/>
            <pc:sldMk cId="3149313521" sldId="274"/>
            <ac:spMk id="248" creationId="{73759D6B-6ABE-42DD-9BDA-A9914D0BC226}"/>
          </ac:spMkLst>
        </pc:spChg>
        <pc:spChg chg="mod">
          <ac:chgData name="Grady Kurpasi" userId="5a91dfeba158c9e9" providerId="LiveId" clId="{6F328D3E-A5EE-4719-B3D7-E978E556CED3}" dt="2021-10-19T06:41:58.612" v="11469"/>
          <ac:spMkLst>
            <pc:docMk/>
            <pc:sldMk cId="3149313521" sldId="274"/>
            <ac:spMk id="249" creationId="{C9A5308B-D805-412C-BABC-625E2F109EA3}"/>
          </ac:spMkLst>
        </pc:spChg>
        <pc:spChg chg="mod">
          <ac:chgData name="Grady Kurpasi" userId="5a91dfeba158c9e9" providerId="LiveId" clId="{6F328D3E-A5EE-4719-B3D7-E978E556CED3}" dt="2021-10-19T06:41:58.612" v="11469"/>
          <ac:spMkLst>
            <pc:docMk/>
            <pc:sldMk cId="3149313521" sldId="274"/>
            <ac:spMk id="250" creationId="{B975F36E-5F45-4A80-8F45-B3C2D9997320}"/>
          </ac:spMkLst>
        </pc:spChg>
        <pc:spChg chg="mod">
          <ac:chgData name="Grady Kurpasi" userId="5a91dfeba158c9e9" providerId="LiveId" clId="{6F328D3E-A5EE-4719-B3D7-E978E556CED3}" dt="2021-10-19T06:41:58.612" v="11469"/>
          <ac:spMkLst>
            <pc:docMk/>
            <pc:sldMk cId="3149313521" sldId="274"/>
            <ac:spMk id="254" creationId="{5C60CD6D-9174-4A76-9662-EE841FD048D9}"/>
          </ac:spMkLst>
        </pc:spChg>
        <pc:spChg chg="mod">
          <ac:chgData name="Grady Kurpasi" userId="5a91dfeba158c9e9" providerId="LiveId" clId="{6F328D3E-A5EE-4719-B3D7-E978E556CED3}" dt="2021-10-19T06:41:58.612" v="11469"/>
          <ac:spMkLst>
            <pc:docMk/>
            <pc:sldMk cId="3149313521" sldId="274"/>
            <ac:spMk id="255" creationId="{1D27203A-2025-40CA-9E2A-FB1E74D4FE41}"/>
          </ac:spMkLst>
        </pc:spChg>
        <pc:spChg chg="mod">
          <ac:chgData name="Grady Kurpasi" userId="5a91dfeba158c9e9" providerId="LiveId" clId="{6F328D3E-A5EE-4719-B3D7-E978E556CED3}" dt="2021-10-19T06:41:58.612" v="11469"/>
          <ac:spMkLst>
            <pc:docMk/>
            <pc:sldMk cId="3149313521" sldId="274"/>
            <ac:spMk id="256" creationId="{01371254-8EAD-4E93-96D8-CF477335DEF8}"/>
          </ac:spMkLst>
        </pc:spChg>
        <pc:spChg chg="mod">
          <ac:chgData name="Grady Kurpasi" userId="5a91dfeba158c9e9" providerId="LiveId" clId="{6F328D3E-A5EE-4719-B3D7-E978E556CED3}" dt="2021-10-19T06:41:58.612" v="11469"/>
          <ac:spMkLst>
            <pc:docMk/>
            <pc:sldMk cId="3149313521" sldId="274"/>
            <ac:spMk id="257" creationId="{A0BD06A0-DD94-4705-AFDE-CF8FCB18C44E}"/>
          </ac:spMkLst>
        </pc:spChg>
        <pc:spChg chg="mod">
          <ac:chgData name="Grady Kurpasi" userId="5a91dfeba158c9e9" providerId="LiveId" clId="{6F328D3E-A5EE-4719-B3D7-E978E556CED3}" dt="2021-10-19T06:41:58.612" v="11469"/>
          <ac:spMkLst>
            <pc:docMk/>
            <pc:sldMk cId="3149313521" sldId="274"/>
            <ac:spMk id="261" creationId="{03B0D8F8-FC9F-400E-AB05-318D33C13818}"/>
          </ac:spMkLst>
        </pc:spChg>
        <pc:spChg chg="mod">
          <ac:chgData name="Grady Kurpasi" userId="5a91dfeba158c9e9" providerId="LiveId" clId="{6F328D3E-A5EE-4719-B3D7-E978E556CED3}" dt="2021-10-19T06:41:58.612" v="11469"/>
          <ac:spMkLst>
            <pc:docMk/>
            <pc:sldMk cId="3149313521" sldId="274"/>
            <ac:spMk id="262" creationId="{D94F2928-71FC-4741-A8A5-48BBA4990B3F}"/>
          </ac:spMkLst>
        </pc:spChg>
        <pc:spChg chg="mod">
          <ac:chgData name="Grady Kurpasi" userId="5a91dfeba158c9e9" providerId="LiveId" clId="{6F328D3E-A5EE-4719-B3D7-E978E556CED3}" dt="2021-10-19T06:41:58.612" v="11469"/>
          <ac:spMkLst>
            <pc:docMk/>
            <pc:sldMk cId="3149313521" sldId="274"/>
            <ac:spMk id="263" creationId="{349E1357-2C88-429F-89C1-7B85135183E7}"/>
          </ac:spMkLst>
        </pc:spChg>
        <pc:spChg chg="mod">
          <ac:chgData name="Grady Kurpasi" userId="5a91dfeba158c9e9" providerId="LiveId" clId="{6F328D3E-A5EE-4719-B3D7-E978E556CED3}" dt="2021-10-19T06:41:58.612" v="11469"/>
          <ac:spMkLst>
            <pc:docMk/>
            <pc:sldMk cId="3149313521" sldId="274"/>
            <ac:spMk id="267" creationId="{E09809BC-73AA-410F-A595-315494BF2BDD}"/>
          </ac:spMkLst>
        </pc:spChg>
        <pc:spChg chg="mod">
          <ac:chgData name="Grady Kurpasi" userId="5a91dfeba158c9e9" providerId="LiveId" clId="{6F328D3E-A5EE-4719-B3D7-E978E556CED3}" dt="2021-10-19T06:41:58.612" v="11469"/>
          <ac:spMkLst>
            <pc:docMk/>
            <pc:sldMk cId="3149313521" sldId="274"/>
            <ac:spMk id="269" creationId="{87693727-C11D-4561-A2EE-A42825709D59}"/>
          </ac:spMkLst>
        </pc:spChg>
        <pc:spChg chg="mod">
          <ac:chgData name="Grady Kurpasi" userId="5a91dfeba158c9e9" providerId="LiveId" clId="{6F328D3E-A5EE-4719-B3D7-E978E556CED3}" dt="2021-10-19T06:41:58.612" v="11469"/>
          <ac:spMkLst>
            <pc:docMk/>
            <pc:sldMk cId="3149313521" sldId="274"/>
            <ac:spMk id="270" creationId="{5789A7F4-286F-44E9-AB01-A3B521F51417}"/>
          </ac:spMkLst>
        </pc:spChg>
        <pc:spChg chg="mod">
          <ac:chgData name="Grady Kurpasi" userId="5a91dfeba158c9e9" providerId="LiveId" clId="{6F328D3E-A5EE-4719-B3D7-E978E556CED3}" dt="2021-10-19T06:41:58.612" v="11469"/>
          <ac:spMkLst>
            <pc:docMk/>
            <pc:sldMk cId="3149313521" sldId="274"/>
            <ac:spMk id="271" creationId="{B87B0C11-A4F5-47F8-B633-145361F7D8AB}"/>
          </ac:spMkLst>
        </pc:spChg>
        <pc:spChg chg="mod">
          <ac:chgData name="Grady Kurpasi" userId="5a91dfeba158c9e9" providerId="LiveId" clId="{6F328D3E-A5EE-4719-B3D7-E978E556CED3}" dt="2021-10-19T06:44:33.825" v="11566" actId="313"/>
          <ac:spMkLst>
            <pc:docMk/>
            <pc:sldMk cId="3149313521" sldId="274"/>
            <ac:spMk id="280" creationId="{5F0F7770-5372-4BED-B295-E126E6CA7AF2}"/>
          </ac:spMkLst>
        </pc:spChg>
        <pc:spChg chg="del mod">
          <ac:chgData name="Grady Kurpasi" userId="5a91dfeba158c9e9" providerId="LiveId" clId="{6F328D3E-A5EE-4719-B3D7-E978E556CED3}" dt="2021-10-19T06:44:44.430" v="11567" actId="478"/>
          <ac:spMkLst>
            <pc:docMk/>
            <pc:sldMk cId="3149313521" sldId="274"/>
            <ac:spMk id="281" creationId="{A61DDC49-892B-4266-852A-9EF56F21DDEC}"/>
          </ac:spMkLst>
        </pc:spChg>
        <pc:spChg chg="del mod">
          <ac:chgData name="Grady Kurpasi" userId="5a91dfeba158c9e9" providerId="LiveId" clId="{6F328D3E-A5EE-4719-B3D7-E978E556CED3}" dt="2021-10-19T06:44:44.430" v="11567" actId="478"/>
          <ac:spMkLst>
            <pc:docMk/>
            <pc:sldMk cId="3149313521" sldId="274"/>
            <ac:spMk id="282" creationId="{76505E3B-8898-4646-AEF8-FEC53A54AA76}"/>
          </ac:spMkLst>
        </pc:spChg>
        <pc:spChg chg="del mod">
          <ac:chgData name="Grady Kurpasi" userId="5a91dfeba158c9e9" providerId="LiveId" clId="{6F328D3E-A5EE-4719-B3D7-E978E556CED3}" dt="2021-10-19T06:44:44.430" v="11567" actId="478"/>
          <ac:spMkLst>
            <pc:docMk/>
            <pc:sldMk cId="3149313521" sldId="274"/>
            <ac:spMk id="283" creationId="{7BC6DB3D-F630-4E87-9C05-54A90A4758D0}"/>
          </ac:spMkLst>
        </pc:spChg>
        <pc:spChg chg="mod">
          <ac:chgData name="Grady Kurpasi" userId="5a91dfeba158c9e9" providerId="LiveId" clId="{6F328D3E-A5EE-4719-B3D7-E978E556CED3}" dt="2021-10-19T06:43:33.031" v="11539"/>
          <ac:spMkLst>
            <pc:docMk/>
            <pc:sldMk cId="3149313521" sldId="274"/>
            <ac:spMk id="286" creationId="{58B04259-649B-4C14-9C26-A9D56C58DD94}"/>
          </ac:spMkLst>
        </pc:spChg>
        <pc:spChg chg="mod">
          <ac:chgData name="Grady Kurpasi" userId="5a91dfeba158c9e9" providerId="LiveId" clId="{6F328D3E-A5EE-4719-B3D7-E978E556CED3}" dt="2021-10-19T06:43:33.031" v="11539"/>
          <ac:spMkLst>
            <pc:docMk/>
            <pc:sldMk cId="3149313521" sldId="274"/>
            <ac:spMk id="287" creationId="{834288B0-B1E0-4EEC-9985-D45D8CF05BD0}"/>
          </ac:spMkLst>
        </pc:spChg>
        <pc:spChg chg="mod">
          <ac:chgData name="Grady Kurpasi" userId="5a91dfeba158c9e9" providerId="LiveId" clId="{6F328D3E-A5EE-4719-B3D7-E978E556CED3}" dt="2021-10-19T06:43:33.031" v="11539"/>
          <ac:spMkLst>
            <pc:docMk/>
            <pc:sldMk cId="3149313521" sldId="274"/>
            <ac:spMk id="288" creationId="{0661635B-D3C1-46C2-91FC-D960839C2A76}"/>
          </ac:spMkLst>
        </pc:spChg>
        <pc:spChg chg="mod">
          <ac:chgData name="Grady Kurpasi" userId="5a91dfeba158c9e9" providerId="LiveId" clId="{6F328D3E-A5EE-4719-B3D7-E978E556CED3}" dt="2021-10-19T06:43:33.031" v="11539"/>
          <ac:spMkLst>
            <pc:docMk/>
            <pc:sldMk cId="3149313521" sldId="274"/>
            <ac:spMk id="292" creationId="{7D95B27B-4082-40A3-A00F-8888F238450E}"/>
          </ac:spMkLst>
        </pc:spChg>
        <pc:spChg chg="mod">
          <ac:chgData name="Grady Kurpasi" userId="5a91dfeba158c9e9" providerId="LiveId" clId="{6F328D3E-A5EE-4719-B3D7-E978E556CED3}" dt="2021-10-19T06:43:33.031" v="11539"/>
          <ac:spMkLst>
            <pc:docMk/>
            <pc:sldMk cId="3149313521" sldId="274"/>
            <ac:spMk id="294" creationId="{20E24FDB-9E79-4D03-B5D6-329C7A796655}"/>
          </ac:spMkLst>
        </pc:spChg>
        <pc:spChg chg="mod">
          <ac:chgData name="Grady Kurpasi" userId="5a91dfeba158c9e9" providerId="LiveId" clId="{6F328D3E-A5EE-4719-B3D7-E978E556CED3}" dt="2021-10-19T06:43:33.031" v="11539"/>
          <ac:spMkLst>
            <pc:docMk/>
            <pc:sldMk cId="3149313521" sldId="274"/>
            <ac:spMk id="295" creationId="{E922EAF9-ABC8-4EC1-B36C-A0F0115D7909}"/>
          </ac:spMkLst>
        </pc:spChg>
        <pc:spChg chg="mod">
          <ac:chgData name="Grady Kurpasi" userId="5a91dfeba158c9e9" providerId="LiveId" clId="{6F328D3E-A5EE-4719-B3D7-E978E556CED3}" dt="2021-10-19T06:43:33.031" v="11539"/>
          <ac:spMkLst>
            <pc:docMk/>
            <pc:sldMk cId="3149313521" sldId="274"/>
            <ac:spMk id="296" creationId="{726E5989-E994-4ABB-B305-74BBB3519454}"/>
          </ac:spMkLst>
        </pc:spChg>
        <pc:spChg chg="mod">
          <ac:chgData name="Grady Kurpasi" userId="5a91dfeba158c9e9" providerId="LiveId" clId="{6F328D3E-A5EE-4719-B3D7-E978E556CED3}" dt="2021-10-19T06:43:39.845" v="11541"/>
          <ac:spMkLst>
            <pc:docMk/>
            <pc:sldMk cId="3149313521" sldId="274"/>
            <ac:spMk id="305" creationId="{0B9402FA-ED35-4313-BCB2-D87D720885D8}"/>
          </ac:spMkLst>
        </pc:spChg>
        <pc:spChg chg="mod">
          <ac:chgData name="Grady Kurpasi" userId="5a91dfeba158c9e9" providerId="LiveId" clId="{6F328D3E-A5EE-4719-B3D7-E978E556CED3}" dt="2021-10-19T06:43:39.845" v="11541"/>
          <ac:spMkLst>
            <pc:docMk/>
            <pc:sldMk cId="3149313521" sldId="274"/>
            <ac:spMk id="306" creationId="{9D1187AF-3D22-4820-996A-FEED925DF717}"/>
          </ac:spMkLst>
        </pc:spChg>
        <pc:spChg chg="mod">
          <ac:chgData name="Grady Kurpasi" userId="5a91dfeba158c9e9" providerId="LiveId" clId="{6F328D3E-A5EE-4719-B3D7-E978E556CED3}" dt="2021-10-19T06:43:39.845" v="11541"/>
          <ac:spMkLst>
            <pc:docMk/>
            <pc:sldMk cId="3149313521" sldId="274"/>
            <ac:spMk id="307" creationId="{3D3EAB6F-2E15-4AE3-B65F-33D79B3117F1}"/>
          </ac:spMkLst>
        </pc:spChg>
        <pc:spChg chg="mod">
          <ac:chgData name="Grady Kurpasi" userId="5a91dfeba158c9e9" providerId="LiveId" clId="{6F328D3E-A5EE-4719-B3D7-E978E556CED3}" dt="2021-10-19T06:43:39.845" v="11541"/>
          <ac:spMkLst>
            <pc:docMk/>
            <pc:sldMk cId="3149313521" sldId="274"/>
            <ac:spMk id="308" creationId="{8801F625-A66F-4371-8C80-602BB3C8B960}"/>
          </ac:spMkLst>
        </pc:spChg>
        <pc:spChg chg="mod">
          <ac:chgData name="Grady Kurpasi" userId="5a91dfeba158c9e9" providerId="LiveId" clId="{6F328D3E-A5EE-4719-B3D7-E978E556CED3}" dt="2021-10-19T06:43:39.845" v="11541"/>
          <ac:spMkLst>
            <pc:docMk/>
            <pc:sldMk cId="3149313521" sldId="274"/>
            <ac:spMk id="311" creationId="{24CEACE4-F03E-4D98-8869-6D44C3376711}"/>
          </ac:spMkLst>
        </pc:spChg>
        <pc:spChg chg="mod">
          <ac:chgData name="Grady Kurpasi" userId="5a91dfeba158c9e9" providerId="LiveId" clId="{6F328D3E-A5EE-4719-B3D7-E978E556CED3}" dt="2021-10-19T06:43:39.845" v="11541"/>
          <ac:spMkLst>
            <pc:docMk/>
            <pc:sldMk cId="3149313521" sldId="274"/>
            <ac:spMk id="312" creationId="{46CE82AA-5657-47CD-8116-8C47687270D2}"/>
          </ac:spMkLst>
        </pc:spChg>
        <pc:spChg chg="mod">
          <ac:chgData name="Grady Kurpasi" userId="5a91dfeba158c9e9" providerId="LiveId" clId="{6F328D3E-A5EE-4719-B3D7-E978E556CED3}" dt="2021-10-19T06:43:39.845" v="11541"/>
          <ac:spMkLst>
            <pc:docMk/>
            <pc:sldMk cId="3149313521" sldId="274"/>
            <ac:spMk id="313" creationId="{64FDC085-36B5-4612-A76D-A2DAD0C4EF26}"/>
          </ac:spMkLst>
        </pc:spChg>
        <pc:spChg chg="mod">
          <ac:chgData name="Grady Kurpasi" userId="5a91dfeba158c9e9" providerId="LiveId" clId="{6F328D3E-A5EE-4719-B3D7-E978E556CED3}" dt="2021-10-19T06:43:39.845" v="11541"/>
          <ac:spMkLst>
            <pc:docMk/>
            <pc:sldMk cId="3149313521" sldId="274"/>
            <ac:spMk id="317" creationId="{31A68652-BA1D-4845-A95D-C65DBD8E3A74}"/>
          </ac:spMkLst>
        </pc:spChg>
        <pc:spChg chg="mod">
          <ac:chgData name="Grady Kurpasi" userId="5a91dfeba158c9e9" providerId="LiveId" clId="{6F328D3E-A5EE-4719-B3D7-E978E556CED3}" dt="2021-10-19T06:43:39.845" v="11541"/>
          <ac:spMkLst>
            <pc:docMk/>
            <pc:sldMk cId="3149313521" sldId="274"/>
            <ac:spMk id="319" creationId="{E43CE9F5-EAB7-4D6C-BBFE-5471E87CB9BF}"/>
          </ac:spMkLst>
        </pc:spChg>
        <pc:spChg chg="mod">
          <ac:chgData name="Grady Kurpasi" userId="5a91dfeba158c9e9" providerId="LiveId" clId="{6F328D3E-A5EE-4719-B3D7-E978E556CED3}" dt="2021-10-19T06:43:39.845" v="11541"/>
          <ac:spMkLst>
            <pc:docMk/>
            <pc:sldMk cId="3149313521" sldId="274"/>
            <ac:spMk id="320" creationId="{4982F7E1-04F5-4FF0-AE3F-2A976628E1DD}"/>
          </ac:spMkLst>
        </pc:spChg>
        <pc:spChg chg="mod">
          <ac:chgData name="Grady Kurpasi" userId="5a91dfeba158c9e9" providerId="LiveId" clId="{6F328D3E-A5EE-4719-B3D7-E978E556CED3}" dt="2021-10-19T06:43:39.845" v="11541"/>
          <ac:spMkLst>
            <pc:docMk/>
            <pc:sldMk cId="3149313521" sldId="274"/>
            <ac:spMk id="321" creationId="{541F6480-97CC-49A6-89BE-7E6F2A1EF147}"/>
          </ac:spMkLst>
        </pc:spChg>
        <pc:spChg chg="add mod">
          <ac:chgData name="Grady Kurpasi" userId="5a91dfeba158c9e9" providerId="LiveId" clId="{6F328D3E-A5EE-4719-B3D7-E978E556CED3}" dt="2021-10-19T06:44:17.326" v="11558" actId="20577"/>
          <ac:spMkLst>
            <pc:docMk/>
            <pc:sldMk cId="3149313521" sldId="274"/>
            <ac:spMk id="325" creationId="{4F3A9279-41F6-415E-A10A-CB9386411664}"/>
          </ac:spMkLst>
        </pc:spChg>
        <pc:spChg chg="add mod">
          <ac:chgData name="Grady Kurpasi" userId="5a91dfeba158c9e9" providerId="LiveId" clId="{6F328D3E-A5EE-4719-B3D7-E978E556CED3}" dt="2021-10-19T06:44:20.462" v="11560" actId="20577"/>
          <ac:spMkLst>
            <pc:docMk/>
            <pc:sldMk cId="3149313521" sldId="274"/>
            <ac:spMk id="326" creationId="{DF9F8C3E-CBEC-431C-B9F6-FEFE24AAD6B2}"/>
          </ac:spMkLst>
        </pc:spChg>
        <pc:spChg chg="add mod">
          <ac:chgData name="Grady Kurpasi" userId="5a91dfeba158c9e9" providerId="LiveId" clId="{6F328D3E-A5EE-4719-B3D7-E978E556CED3}" dt="2021-10-19T07:49:12.327" v="14893" actId="14100"/>
          <ac:spMkLst>
            <pc:docMk/>
            <pc:sldMk cId="3149313521" sldId="274"/>
            <ac:spMk id="327" creationId="{8AB0894B-0D1A-4887-878D-1FC05AA4A40E}"/>
          </ac:spMkLst>
        </pc:spChg>
        <pc:grpChg chg="del mod">
          <ac:chgData name="Grady Kurpasi" userId="5a91dfeba158c9e9" providerId="LiveId" clId="{6F328D3E-A5EE-4719-B3D7-E978E556CED3}" dt="2021-10-19T06:39:17.689" v="11318" actId="478"/>
          <ac:grpSpMkLst>
            <pc:docMk/>
            <pc:sldMk cId="3149313521" sldId="274"/>
            <ac:grpSpMk id="49" creationId="{1608AF8A-F77F-4C3F-A27C-6858908B424A}"/>
          </ac:grpSpMkLst>
        </pc:grpChg>
        <pc:grpChg chg="add del mod">
          <ac:chgData name="Grady Kurpasi" userId="5a91dfeba158c9e9" providerId="LiveId" clId="{6F328D3E-A5EE-4719-B3D7-E978E556CED3}" dt="2021-10-19T06:40:54.794" v="11426" actId="478"/>
          <ac:grpSpMkLst>
            <pc:docMk/>
            <pc:sldMk cId="3149313521" sldId="274"/>
            <ac:grpSpMk id="110" creationId="{46C45370-F4DA-4518-A3CF-81B52C0B426E}"/>
          </ac:grpSpMkLst>
        </pc:grpChg>
        <pc:grpChg chg="mod">
          <ac:chgData name="Grady Kurpasi" userId="5a91dfeba158c9e9" providerId="LiveId" clId="{6F328D3E-A5EE-4719-B3D7-E978E556CED3}" dt="2021-10-19T06:39:17.994" v="11319"/>
          <ac:grpSpMkLst>
            <pc:docMk/>
            <pc:sldMk cId="3149313521" sldId="274"/>
            <ac:grpSpMk id="116" creationId="{1F8AC46C-79B1-4451-8D4B-F0E291000477}"/>
          </ac:grpSpMkLst>
        </pc:grpChg>
        <pc:grpChg chg="mod">
          <ac:chgData name="Grady Kurpasi" userId="5a91dfeba158c9e9" providerId="LiveId" clId="{6F328D3E-A5EE-4719-B3D7-E978E556CED3}" dt="2021-10-19T06:39:17.994" v="11319"/>
          <ac:grpSpMkLst>
            <pc:docMk/>
            <pc:sldMk cId="3149313521" sldId="274"/>
            <ac:grpSpMk id="117" creationId="{7251E719-5C7F-4A5F-A477-21A3ACACC6D7}"/>
          </ac:grpSpMkLst>
        </pc:grpChg>
        <pc:grpChg chg="mod">
          <ac:chgData name="Grady Kurpasi" userId="5a91dfeba158c9e9" providerId="LiveId" clId="{6F328D3E-A5EE-4719-B3D7-E978E556CED3}" dt="2021-10-19T06:39:17.994" v="11319"/>
          <ac:grpSpMkLst>
            <pc:docMk/>
            <pc:sldMk cId="3149313521" sldId="274"/>
            <ac:grpSpMk id="118" creationId="{1847E215-B52E-4228-A007-C68B929D4FF2}"/>
          </ac:grpSpMkLst>
        </pc:grpChg>
        <pc:grpChg chg="mod">
          <ac:chgData name="Grady Kurpasi" userId="5a91dfeba158c9e9" providerId="LiveId" clId="{6F328D3E-A5EE-4719-B3D7-E978E556CED3}" dt="2021-10-19T06:39:17.994" v="11319"/>
          <ac:grpSpMkLst>
            <pc:docMk/>
            <pc:sldMk cId="3149313521" sldId="274"/>
            <ac:grpSpMk id="119" creationId="{91259C15-5963-4FC6-85D0-57CA1AFC950D}"/>
          </ac:grpSpMkLst>
        </pc:grpChg>
        <pc:grpChg chg="mod">
          <ac:chgData name="Grady Kurpasi" userId="5a91dfeba158c9e9" providerId="LiveId" clId="{6F328D3E-A5EE-4719-B3D7-E978E556CED3}" dt="2021-10-19T06:39:17.994" v="11319"/>
          <ac:grpSpMkLst>
            <pc:docMk/>
            <pc:sldMk cId="3149313521" sldId="274"/>
            <ac:grpSpMk id="145" creationId="{65CA9AD2-C8A2-4FEB-BAF3-E864CDDBF11C}"/>
          </ac:grpSpMkLst>
        </pc:grpChg>
        <pc:grpChg chg="mod">
          <ac:chgData name="Grady Kurpasi" userId="5a91dfeba158c9e9" providerId="LiveId" clId="{6F328D3E-A5EE-4719-B3D7-E978E556CED3}" dt="2021-10-19T06:39:17.994" v="11319"/>
          <ac:grpSpMkLst>
            <pc:docMk/>
            <pc:sldMk cId="3149313521" sldId="274"/>
            <ac:grpSpMk id="155" creationId="{F75EC7D4-AC21-40AD-B2C8-56F7673C37BC}"/>
          </ac:grpSpMkLst>
        </pc:grpChg>
        <pc:grpChg chg="mod">
          <ac:chgData name="Grady Kurpasi" userId="5a91dfeba158c9e9" providerId="LiveId" clId="{6F328D3E-A5EE-4719-B3D7-E978E556CED3}" dt="2021-10-19T06:39:17.994" v="11319"/>
          <ac:grpSpMkLst>
            <pc:docMk/>
            <pc:sldMk cId="3149313521" sldId="274"/>
            <ac:grpSpMk id="156" creationId="{30195C99-C0B5-491C-A86F-10C6639A80E4}"/>
          </ac:grpSpMkLst>
        </pc:grpChg>
        <pc:grpChg chg="mod">
          <ac:chgData name="Grady Kurpasi" userId="5a91dfeba158c9e9" providerId="LiveId" clId="{6F328D3E-A5EE-4719-B3D7-E978E556CED3}" dt="2021-10-19T06:39:17.994" v="11319"/>
          <ac:grpSpMkLst>
            <pc:docMk/>
            <pc:sldMk cId="3149313521" sldId="274"/>
            <ac:grpSpMk id="157" creationId="{101A3553-6873-4207-AEA0-73FC99720C1C}"/>
          </ac:grpSpMkLst>
        </pc:grpChg>
        <pc:grpChg chg="mod">
          <ac:chgData name="Grady Kurpasi" userId="5a91dfeba158c9e9" providerId="LiveId" clId="{6F328D3E-A5EE-4719-B3D7-E978E556CED3}" dt="2021-10-19T06:39:17.994" v="11319"/>
          <ac:grpSpMkLst>
            <pc:docMk/>
            <pc:sldMk cId="3149313521" sldId="274"/>
            <ac:grpSpMk id="158" creationId="{3C1026C8-07E1-4AB3-9CB9-080E16609EF0}"/>
          </ac:grpSpMkLst>
        </pc:grpChg>
        <pc:grpChg chg="add del mod">
          <ac:chgData name="Grady Kurpasi" userId="5a91dfeba158c9e9" providerId="LiveId" clId="{6F328D3E-A5EE-4719-B3D7-E978E556CED3}" dt="2021-10-19T06:40:51.633" v="11425" actId="478"/>
          <ac:grpSpMkLst>
            <pc:docMk/>
            <pc:sldMk cId="3149313521" sldId="274"/>
            <ac:grpSpMk id="171" creationId="{65903F51-F9F0-4BCE-89E1-6290C292D6ED}"/>
          </ac:grpSpMkLst>
        </pc:grpChg>
        <pc:grpChg chg="add mod">
          <ac:chgData name="Grady Kurpasi" userId="5a91dfeba158c9e9" providerId="LiveId" clId="{6F328D3E-A5EE-4719-B3D7-E978E556CED3}" dt="2021-10-19T06:43:32.126" v="11538" actId="1076"/>
          <ac:grpSpMkLst>
            <pc:docMk/>
            <pc:sldMk cId="3149313521" sldId="274"/>
            <ac:grpSpMk id="182" creationId="{4D3728FC-BF16-4287-B44F-694D6B95E8E6}"/>
          </ac:grpSpMkLst>
        </pc:grpChg>
        <pc:grpChg chg="mod">
          <ac:chgData name="Grady Kurpasi" userId="5a91dfeba158c9e9" providerId="LiveId" clId="{6F328D3E-A5EE-4719-B3D7-E978E556CED3}" dt="2021-10-19T06:41:02.857" v="11427"/>
          <ac:grpSpMkLst>
            <pc:docMk/>
            <pc:sldMk cId="3149313521" sldId="274"/>
            <ac:grpSpMk id="183" creationId="{ACCD142B-D86F-4871-8422-D6DDA94A4B13}"/>
          </ac:grpSpMkLst>
        </pc:grpChg>
        <pc:grpChg chg="mod">
          <ac:chgData name="Grady Kurpasi" userId="5a91dfeba158c9e9" providerId="LiveId" clId="{6F328D3E-A5EE-4719-B3D7-E978E556CED3}" dt="2021-10-19T06:41:02.857" v="11427"/>
          <ac:grpSpMkLst>
            <pc:docMk/>
            <pc:sldMk cId="3149313521" sldId="274"/>
            <ac:grpSpMk id="184" creationId="{90588FE3-9518-46A5-BCBF-69C567DA3545}"/>
          </ac:grpSpMkLst>
        </pc:grpChg>
        <pc:grpChg chg="del mod">
          <ac:chgData name="Grady Kurpasi" userId="5a91dfeba158c9e9" providerId="LiveId" clId="{6F328D3E-A5EE-4719-B3D7-E978E556CED3}" dt="2021-10-19T06:45:12.031" v="11575" actId="478"/>
          <ac:grpSpMkLst>
            <pc:docMk/>
            <pc:sldMk cId="3149313521" sldId="274"/>
            <ac:grpSpMk id="185" creationId="{06A3F29B-45F6-4188-AB9A-BA9E6AC6FD82}"/>
          </ac:grpSpMkLst>
        </pc:grpChg>
        <pc:grpChg chg="del mod">
          <ac:chgData name="Grady Kurpasi" userId="5a91dfeba158c9e9" providerId="LiveId" clId="{6F328D3E-A5EE-4719-B3D7-E978E556CED3}" dt="2021-10-19T06:45:12.031" v="11575" actId="478"/>
          <ac:grpSpMkLst>
            <pc:docMk/>
            <pc:sldMk cId="3149313521" sldId="274"/>
            <ac:grpSpMk id="191" creationId="{DEDE667F-E4DB-4993-BB9E-9D8FF25DAF01}"/>
          </ac:grpSpMkLst>
        </pc:grpChg>
        <pc:grpChg chg="add del mod">
          <ac:chgData name="Grady Kurpasi" userId="5a91dfeba158c9e9" providerId="LiveId" clId="{6F328D3E-A5EE-4719-B3D7-E978E556CED3}" dt="2021-10-19T06:42:10.034" v="11470" actId="478"/>
          <ac:grpSpMkLst>
            <pc:docMk/>
            <pc:sldMk cId="3149313521" sldId="274"/>
            <ac:grpSpMk id="213" creationId="{B96C0755-6478-48EB-B69A-FB37447FDE7D}"/>
          </ac:grpSpMkLst>
        </pc:grpChg>
        <pc:grpChg chg="mod">
          <ac:chgData name="Grady Kurpasi" userId="5a91dfeba158c9e9" providerId="LiveId" clId="{6F328D3E-A5EE-4719-B3D7-E978E556CED3}" dt="2021-10-19T06:41:55.681" v="11467"/>
          <ac:grpSpMkLst>
            <pc:docMk/>
            <pc:sldMk cId="3149313521" sldId="274"/>
            <ac:grpSpMk id="214" creationId="{38F9B2D0-03C5-47CD-A55A-C8CD8316AF96}"/>
          </ac:grpSpMkLst>
        </pc:grpChg>
        <pc:grpChg chg="mod">
          <ac:chgData name="Grady Kurpasi" userId="5a91dfeba158c9e9" providerId="LiveId" clId="{6F328D3E-A5EE-4719-B3D7-E978E556CED3}" dt="2021-10-19T06:41:55.681" v="11467"/>
          <ac:grpSpMkLst>
            <pc:docMk/>
            <pc:sldMk cId="3149313521" sldId="274"/>
            <ac:grpSpMk id="215" creationId="{8DFD2234-92B6-450D-A7F2-0838C7849C4F}"/>
          </ac:grpSpMkLst>
        </pc:grpChg>
        <pc:grpChg chg="mod">
          <ac:chgData name="Grady Kurpasi" userId="5a91dfeba158c9e9" providerId="LiveId" clId="{6F328D3E-A5EE-4719-B3D7-E978E556CED3}" dt="2021-10-19T06:41:55.681" v="11467"/>
          <ac:grpSpMkLst>
            <pc:docMk/>
            <pc:sldMk cId="3149313521" sldId="274"/>
            <ac:grpSpMk id="216" creationId="{3E1D2242-817F-459C-B0DE-5008BE8582F3}"/>
          </ac:grpSpMkLst>
        </pc:grpChg>
        <pc:grpChg chg="mod">
          <ac:chgData name="Grady Kurpasi" userId="5a91dfeba158c9e9" providerId="LiveId" clId="{6F328D3E-A5EE-4719-B3D7-E978E556CED3}" dt="2021-10-19T06:41:55.681" v="11467"/>
          <ac:grpSpMkLst>
            <pc:docMk/>
            <pc:sldMk cId="3149313521" sldId="274"/>
            <ac:grpSpMk id="222" creationId="{ED3CE1B1-972B-454D-BC35-2DE9C0F641F0}"/>
          </ac:grpSpMkLst>
        </pc:grpChg>
        <pc:grpChg chg="add del mod">
          <ac:chgData name="Grady Kurpasi" userId="5a91dfeba158c9e9" providerId="LiveId" clId="{6F328D3E-A5EE-4719-B3D7-E978E556CED3}" dt="2021-10-19T06:42:12.842" v="11471" actId="478"/>
          <ac:grpSpMkLst>
            <pc:docMk/>
            <pc:sldMk cId="3149313521" sldId="274"/>
            <ac:grpSpMk id="244" creationId="{C83592A9-F135-4B14-BE79-5BB6E4BB6188}"/>
          </ac:grpSpMkLst>
        </pc:grpChg>
        <pc:grpChg chg="mod">
          <ac:chgData name="Grady Kurpasi" userId="5a91dfeba158c9e9" providerId="LiveId" clId="{6F328D3E-A5EE-4719-B3D7-E978E556CED3}" dt="2021-10-19T06:41:58.612" v="11469"/>
          <ac:grpSpMkLst>
            <pc:docMk/>
            <pc:sldMk cId="3149313521" sldId="274"/>
            <ac:grpSpMk id="245" creationId="{2FEB319D-3C07-46F1-88F2-3AC958AB6841}"/>
          </ac:grpSpMkLst>
        </pc:grpChg>
        <pc:grpChg chg="mod">
          <ac:chgData name="Grady Kurpasi" userId="5a91dfeba158c9e9" providerId="LiveId" clId="{6F328D3E-A5EE-4719-B3D7-E978E556CED3}" dt="2021-10-19T06:41:58.612" v="11469"/>
          <ac:grpSpMkLst>
            <pc:docMk/>
            <pc:sldMk cId="3149313521" sldId="274"/>
            <ac:grpSpMk id="246" creationId="{DA2A0854-9E0A-4D3C-8F41-4978E8D17688}"/>
          </ac:grpSpMkLst>
        </pc:grpChg>
        <pc:grpChg chg="mod">
          <ac:chgData name="Grady Kurpasi" userId="5a91dfeba158c9e9" providerId="LiveId" clId="{6F328D3E-A5EE-4719-B3D7-E978E556CED3}" dt="2021-10-19T06:41:58.612" v="11469"/>
          <ac:grpSpMkLst>
            <pc:docMk/>
            <pc:sldMk cId="3149313521" sldId="274"/>
            <ac:grpSpMk id="247" creationId="{68162204-890A-4351-836C-472EE74FEB5D}"/>
          </ac:grpSpMkLst>
        </pc:grpChg>
        <pc:grpChg chg="mod">
          <ac:chgData name="Grady Kurpasi" userId="5a91dfeba158c9e9" providerId="LiveId" clId="{6F328D3E-A5EE-4719-B3D7-E978E556CED3}" dt="2021-10-19T06:41:58.612" v="11469"/>
          <ac:grpSpMkLst>
            <pc:docMk/>
            <pc:sldMk cId="3149313521" sldId="274"/>
            <ac:grpSpMk id="253" creationId="{409940A0-B2A4-44B4-B5E8-BCDC6C12A356}"/>
          </ac:grpSpMkLst>
        </pc:grpChg>
        <pc:grpChg chg="add mod">
          <ac:chgData name="Grady Kurpasi" userId="5a91dfeba158c9e9" providerId="LiveId" clId="{6F328D3E-A5EE-4719-B3D7-E978E556CED3}" dt="2021-10-19T06:43:37.460" v="11540" actId="1076"/>
          <ac:grpSpMkLst>
            <pc:docMk/>
            <pc:sldMk cId="3149313521" sldId="274"/>
            <ac:grpSpMk id="275" creationId="{EA06289F-AA6E-4554-8B3E-E07B2443E2AE}"/>
          </ac:grpSpMkLst>
        </pc:grpChg>
        <pc:grpChg chg="mod">
          <ac:chgData name="Grady Kurpasi" userId="5a91dfeba158c9e9" providerId="LiveId" clId="{6F328D3E-A5EE-4719-B3D7-E978E556CED3}" dt="2021-10-19T06:43:33.031" v="11539"/>
          <ac:grpSpMkLst>
            <pc:docMk/>
            <pc:sldMk cId="3149313521" sldId="274"/>
            <ac:grpSpMk id="276" creationId="{D4CA7DD9-D611-412A-906F-82844E079C0A}"/>
          </ac:grpSpMkLst>
        </pc:grpChg>
        <pc:grpChg chg="mod">
          <ac:chgData name="Grady Kurpasi" userId="5a91dfeba158c9e9" providerId="LiveId" clId="{6F328D3E-A5EE-4719-B3D7-E978E556CED3}" dt="2021-10-19T06:43:33.031" v="11539"/>
          <ac:grpSpMkLst>
            <pc:docMk/>
            <pc:sldMk cId="3149313521" sldId="274"/>
            <ac:grpSpMk id="277" creationId="{BB167C49-1250-43DB-A6DD-20335728EFF5}"/>
          </ac:grpSpMkLst>
        </pc:grpChg>
        <pc:grpChg chg="mod">
          <ac:chgData name="Grady Kurpasi" userId="5a91dfeba158c9e9" providerId="LiveId" clId="{6F328D3E-A5EE-4719-B3D7-E978E556CED3}" dt="2021-10-19T06:43:33.031" v="11539"/>
          <ac:grpSpMkLst>
            <pc:docMk/>
            <pc:sldMk cId="3149313521" sldId="274"/>
            <ac:grpSpMk id="278" creationId="{6FF87CA1-99CD-4315-BA8E-34C4EAD329A7}"/>
          </ac:grpSpMkLst>
        </pc:grpChg>
        <pc:grpChg chg="del mod">
          <ac:chgData name="Grady Kurpasi" userId="5a91dfeba158c9e9" providerId="LiveId" clId="{6F328D3E-A5EE-4719-B3D7-E978E556CED3}" dt="2021-10-19T06:44:44.430" v="11567" actId="478"/>
          <ac:grpSpMkLst>
            <pc:docMk/>
            <pc:sldMk cId="3149313521" sldId="274"/>
            <ac:grpSpMk id="279" creationId="{8783F05E-8D15-4FEA-8587-860ACFD4B0DD}"/>
          </ac:grpSpMkLst>
        </pc:grpChg>
        <pc:grpChg chg="add mod">
          <ac:chgData name="Grady Kurpasi" userId="5a91dfeba158c9e9" providerId="LiveId" clId="{6F328D3E-A5EE-4719-B3D7-E978E556CED3}" dt="2021-10-19T06:43:42.929" v="11544" actId="1035"/>
          <ac:grpSpMkLst>
            <pc:docMk/>
            <pc:sldMk cId="3149313521" sldId="274"/>
            <ac:grpSpMk id="300" creationId="{DAF3BA11-0E09-4E42-A889-56360A6B4F5B}"/>
          </ac:grpSpMkLst>
        </pc:grpChg>
        <pc:grpChg chg="mod">
          <ac:chgData name="Grady Kurpasi" userId="5a91dfeba158c9e9" providerId="LiveId" clId="{6F328D3E-A5EE-4719-B3D7-E978E556CED3}" dt="2021-10-19T06:43:39.845" v="11541"/>
          <ac:grpSpMkLst>
            <pc:docMk/>
            <pc:sldMk cId="3149313521" sldId="274"/>
            <ac:grpSpMk id="301" creationId="{E109CA15-4086-4B1A-8841-9681ECB73896}"/>
          </ac:grpSpMkLst>
        </pc:grpChg>
        <pc:grpChg chg="mod">
          <ac:chgData name="Grady Kurpasi" userId="5a91dfeba158c9e9" providerId="LiveId" clId="{6F328D3E-A5EE-4719-B3D7-E978E556CED3}" dt="2021-10-19T06:43:39.845" v="11541"/>
          <ac:grpSpMkLst>
            <pc:docMk/>
            <pc:sldMk cId="3149313521" sldId="274"/>
            <ac:grpSpMk id="302" creationId="{26F38C09-E117-48D4-BE6C-5BA797B2B794}"/>
          </ac:grpSpMkLst>
        </pc:grpChg>
        <pc:grpChg chg="mod">
          <ac:chgData name="Grady Kurpasi" userId="5a91dfeba158c9e9" providerId="LiveId" clId="{6F328D3E-A5EE-4719-B3D7-E978E556CED3}" dt="2021-10-19T06:43:39.845" v="11541"/>
          <ac:grpSpMkLst>
            <pc:docMk/>
            <pc:sldMk cId="3149313521" sldId="274"/>
            <ac:grpSpMk id="303" creationId="{0EA93E07-55F0-43E0-A7DC-0A6D4FE82921}"/>
          </ac:grpSpMkLst>
        </pc:grpChg>
        <pc:grpChg chg="mod">
          <ac:chgData name="Grady Kurpasi" userId="5a91dfeba158c9e9" providerId="LiveId" clId="{6F328D3E-A5EE-4719-B3D7-E978E556CED3}" dt="2021-10-19T06:43:39.845" v="11541"/>
          <ac:grpSpMkLst>
            <pc:docMk/>
            <pc:sldMk cId="3149313521" sldId="274"/>
            <ac:grpSpMk id="304" creationId="{E5CD65CA-1A3B-485B-884A-5E31655E9C6C}"/>
          </ac:grpSpMkLst>
        </pc:grpChg>
        <pc:picChg chg="mod">
          <ac:chgData name="Grady Kurpasi" userId="5a91dfeba158c9e9" providerId="LiveId" clId="{6F328D3E-A5EE-4719-B3D7-E978E556CED3}" dt="2021-10-19T06:39:17.994" v="11319"/>
          <ac:picMkLst>
            <pc:docMk/>
            <pc:sldMk cId="3149313521" sldId="274"/>
            <ac:picMk id="153" creationId="{FDF2F7D6-F880-431F-BEE1-422C1B510B00}"/>
          </ac:picMkLst>
        </pc:picChg>
        <pc:picChg chg="mod">
          <ac:chgData name="Grady Kurpasi" userId="5a91dfeba158c9e9" providerId="LiveId" clId="{6F328D3E-A5EE-4719-B3D7-E978E556CED3}" dt="2021-10-19T06:39:17.994" v="11319"/>
          <ac:picMkLst>
            <pc:docMk/>
            <pc:sldMk cId="3149313521" sldId="274"/>
            <ac:picMk id="160" creationId="{670D5FCE-199D-462B-8BA4-C99B28F6B410}"/>
          </ac:picMkLst>
        </pc:picChg>
        <pc:picChg chg="mod">
          <ac:chgData name="Grady Kurpasi" userId="5a91dfeba158c9e9" providerId="LiveId" clId="{6F328D3E-A5EE-4719-B3D7-E978E556CED3}" dt="2021-10-19T06:39:17.994" v="11319"/>
          <ac:picMkLst>
            <pc:docMk/>
            <pc:sldMk cId="3149313521" sldId="274"/>
            <ac:picMk id="163" creationId="{94CCC047-A38E-4429-9400-062B039F9CE1}"/>
          </ac:picMkLst>
        </pc:picChg>
        <pc:picChg chg="mod">
          <ac:chgData name="Grady Kurpasi" userId="5a91dfeba158c9e9" providerId="LiveId" clId="{6F328D3E-A5EE-4719-B3D7-E978E556CED3}" dt="2021-10-19T06:39:17.994" v="11319"/>
          <ac:picMkLst>
            <pc:docMk/>
            <pc:sldMk cId="3149313521" sldId="274"/>
            <ac:picMk id="166" creationId="{B3297F93-A26B-470E-8FAD-7C4D00A20169}"/>
          </ac:picMkLst>
        </pc:picChg>
        <pc:picChg chg="mod">
          <ac:chgData name="Grady Kurpasi" userId="5a91dfeba158c9e9" providerId="LiveId" clId="{6F328D3E-A5EE-4719-B3D7-E978E556CED3}" dt="2021-10-19T06:39:17.994" v="11319"/>
          <ac:picMkLst>
            <pc:docMk/>
            <pc:sldMk cId="3149313521" sldId="274"/>
            <ac:picMk id="169" creationId="{9CFA7E0C-D29D-483C-BC5E-88EEC0DDD996}"/>
          </ac:picMkLst>
        </pc:picChg>
        <pc:cxnChg chg="mod">
          <ac:chgData name="Grady Kurpasi" userId="5a91dfeba158c9e9" providerId="LiveId" clId="{6F328D3E-A5EE-4719-B3D7-E978E556CED3}" dt="2021-10-19T06:39:17.689" v="11318" actId="478"/>
          <ac:cxnSpMkLst>
            <pc:docMk/>
            <pc:sldMk cId="3149313521" sldId="274"/>
            <ac:cxnSpMk id="59" creationId="{81E9CCC3-ACF8-4498-80AA-F230C7C59EE4}"/>
          </ac:cxnSpMkLst>
        </pc:cxnChg>
        <pc:cxnChg chg="mod">
          <ac:chgData name="Grady Kurpasi" userId="5a91dfeba158c9e9" providerId="LiveId" clId="{6F328D3E-A5EE-4719-B3D7-E978E556CED3}" dt="2021-10-19T06:39:17.689" v="11318" actId="478"/>
          <ac:cxnSpMkLst>
            <pc:docMk/>
            <pc:sldMk cId="3149313521" sldId="274"/>
            <ac:cxnSpMk id="61" creationId="{7F17A108-81D8-4C8E-95A9-201F8026389C}"/>
          </ac:cxnSpMkLst>
        </pc:cxnChg>
        <pc:cxnChg chg="mod">
          <ac:chgData name="Grady Kurpasi" userId="5a91dfeba158c9e9" providerId="LiveId" clId="{6F328D3E-A5EE-4719-B3D7-E978E556CED3}" dt="2021-10-19T06:39:17.689" v="11318" actId="478"/>
          <ac:cxnSpMkLst>
            <pc:docMk/>
            <pc:sldMk cId="3149313521" sldId="274"/>
            <ac:cxnSpMk id="62" creationId="{F1286310-F021-48DA-B063-4FDD7D0DDCDD}"/>
          </ac:cxnSpMkLst>
        </pc:cxnChg>
        <pc:cxnChg chg="mod">
          <ac:chgData name="Grady Kurpasi" userId="5a91dfeba158c9e9" providerId="LiveId" clId="{6F328D3E-A5EE-4719-B3D7-E978E556CED3}" dt="2021-10-19T06:39:17.689" v="11318" actId="478"/>
          <ac:cxnSpMkLst>
            <pc:docMk/>
            <pc:sldMk cId="3149313521" sldId="274"/>
            <ac:cxnSpMk id="63" creationId="{5EC46F04-24BA-4259-933B-2BFF0C2C1689}"/>
          </ac:cxnSpMkLst>
        </pc:cxnChg>
        <pc:cxnChg chg="mod">
          <ac:chgData name="Grady Kurpasi" userId="5a91dfeba158c9e9" providerId="LiveId" clId="{6F328D3E-A5EE-4719-B3D7-E978E556CED3}" dt="2021-10-19T06:39:17.689" v="11318" actId="478"/>
          <ac:cxnSpMkLst>
            <pc:docMk/>
            <pc:sldMk cId="3149313521" sldId="274"/>
            <ac:cxnSpMk id="65" creationId="{56182403-16BD-4D6D-8FDC-BD024D7505F3}"/>
          </ac:cxnSpMkLst>
        </pc:cxnChg>
        <pc:cxnChg chg="mod">
          <ac:chgData name="Grady Kurpasi" userId="5a91dfeba158c9e9" providerId="LiveId" clId="{6F328D3E-A5EE-4719-B3D7-E978E556CED3}" dt="2021-10-19T06:39:17.689" v="11318" actId="478"/>
          <ac:cxnSpMkLst>
            <pc:docMk/>
            <pc:sldMk cId="3149313521" sldId="274"/>
            <ac:cxnSpMk id="68" creationId="{2852D809-1DD1-4599-BC93-94E6B16B457C}"/>
          </ac:cxnSpMkLst>
        </pc:cxnChg>
        <pc:cxnChg chg="mod">
          <ac:chgData name="Grady Kurpasi" userId="5a91dfeba158c9e9" providerId="LiveId" clId="{6F328D3E-A5EE-4719-B3D7-E978E556CED3}" dt="2021-10-19T06:39:17.689" v="11318" actId="478"/>
          <ac:cxnSpMkLst>
            <pc:docMk/>
            <pc:sldMk cId="3149313521" sldId="274"/>
            <ac:cxnSpMk id="69" creationId="{0D5D47B1-0760-457C-AAD2-D80869F526AC}"/>
          </ac:cxnSpMkLst>
        </pc:cxnChg>
        <pc:cxnChg chg="mod">
          <ac:chgData name="Grady Kurpasi" userId="5a91dfeba158c9e9" providerId="LiveId" clId="{6F328D3E-A5EE-4719-B3D7-E978E556CED3}" dt="2021-10-19T06:39:17.689" v="11318" actId="478"/>
          <ac:cxnSpMkLst>
            <pc:docMk/>
            <pc:sldMk cId="3149313521" sldId="274"/>
            <ac:cxnSpMk id="70" creationId="{3B8A7EE9-8DBA-4E85-92AE-08308774438A}"/>
          </ac:cxnSpMkLst>
        </pc:cxnChg>
        <pc:cxnChg chg="mod">
          <ac:chgData name="Grady Kurpasi" userId="5a91dfeba158c9e9" providerId="LiveId" clId="{6F328D3E-A5EE-4719-B3D7-E978E556CED3}" dt="2021-10-19T06:39:17.689" v="11318" actId="478"/>
          <ac:cxnSpMkLst>
            <pc:docMk/>
            <pc:sldMk cId="3149313521" sldId="274"/>
            <ac:cxnSpMk id="71" creationId="{E721C8BE-7A77-4208-B32E-2F187BEE0DAF}"/>
          </ac:cxnSpMkLst>
        </pc:cxnChg>
        <pc:cxnChg chg="mod">
          <ac:chgData name="Grady Kurpasi" userId="5a91dfeba158c9e9" providerId="LiveId" clId="{6F328D3E-A5EE-4719-B3D7-E978E556CED3}" dt="2021-10-19T06:39:17.689" v="11318" actId="478"/>
          <ac:cxnSpMkLst>
            <pc:docMk/>
            <pc:sldMk cId="3149313521" sldId="274"/>
            <ac:cxnSpMk id="73" creationId="{E027772E-80FD-47BF-AE5A-EE96233463C1}"/>
          </ac:cxnSpMkLst>
        </pc:cxnChg>
        <pc:cxnChg chg="mod">
          <ac:chgData name="Grady Kurpasi" userId="5a91dfeba158c9e9" providerId="LiveId" clId="{6F328D3E-A5EE-4719-B3D7-E978E556CED3}" dt="2021-10-19T06:39:17.689" v="11318" actId="478"/>
          <ac:cxnSpMkLst>
            <pc:docMk/>
            <pc:sldMk cId="3149313521" sldId="274"/>
            <ac:cxnSpMk id="82" creationId="{ADF8DCFC-9DA4-4089-8A28-64B8241DAFE7}"/>
          </ac:cxnSpMkLst>
        </pc:cxnChg>
        <pc:cxnChg chg="mod">
          <ac:chgData name="Grady Kurpasi" userId="5a91dfeba158c9e9" providerId="LiveId" clId="{6F328D3E-A5EE-4719-B3D7-E978E556CED3}" dt="2021-10-19T06:39:17.689" v="11318" actId="478"/>
          <ac:cxnSpMkLst>
            <pc:docMk/>
            <pc:sldMk cId="3149313521" sldId="274"/>
            <ac:cxnSpMk id="93" creationId="{8608169A-D78F-474E-AFA1-FDAAB4519585}"/>
          </ac:cxnSpMkLst>
        </pc:cxnChg>
        <pc:cxnChg chg="mod">
          <ac:chgData name="Grady Kurpasi" userId="5a91dfeba158c9e9" providerId="LiveId" clId="{6F328D3E-A5EE-4719-B3D7-E978E556CED3}" dt="2021-10-19T06:39:17.689" v="11318" actId="478"/>
          <ac:cxnSpMkLst>
            <pc:docMk/>
            <pc:sldMk cId="3149313521" sldId="274"/>
            <ac:cxnSpMk id="100" creationId="{0E50231A-3CED-4FEC-BFE6-1C2D7FF1C5F9}"/>
          </ac:cxnSpMkLst>
        </pc:cxnChg>
        <pc:cxnChg chg="mod">
          <ac:chgData name="Grady Kurpasi" userId="5a91dfeba158c9e9" providerId="LiveId" clId="{6F328D3E-A5EE-4719-B3D7-E978E556CED3}" dt="2021-10-19T06:39:17.689" v="11318" actId="478"/>
          <ac:cxnSpMkLst>
            <pc:docMk/>
            <pc:sldMk cId="3149313521" sldId="274"/>
            <ac:cxnSpMk id="103" creationId="{D3D104C8-AB06-4548-A1E1-D12C955675D4}"/>
          </ac:cxnSpMkLst>
        </pc:cxnChg>
        <pc:cxnChg chg="mod">
          <ac:chgData name="Grady Kurpasi" userId="5a91dfeba158c9e9" providerId="LiveId" clId="{6F328D3E-A5EE-4719-B3D7-E978E556CED3}" dt="2021-10-19T06:39:17.689" v="11318" actId="478"/>
          <ac:cxnSpMkLst>
            <pc:docMk/>
            <pc:sldMk cId="3149313521" sldId="274"/>
            <ac:cxnSpMk id="106" creationId="{1EE84841-F053-425E-84DD-80D840A248FF}"/>
          </ac:cxnSpMkLst>
        </pc:cxnChg>
        <pc:cxnChg chg="mod">
          <ac:chgData name="Grady Kurpasi" userId="5a91dfeba158c9e9" providerId="LiveId" clId="{6F328D3E-A5EE-4719-B3D7-E978E556CED3}" dt="2021-10-19T06:39:17.689" v="11318" actId="478"/>
          <ac:cxnSpMkLst>
            <pc:docMk/>
            <pc:sldMk cId="3149313521" sldId="274"/>
            <ac:cxnSpMk id="109" creationId="{68696B3C-8A8F-407B-B70B-B3ED9B30BD77}"/>
          </ac:cxnSpMkLst>
        </pc:cxnChg>
        <pc:cxnChg chg="mod">
          <ac:chgData name="Grady Kurpasi" userId="5a91dfeba158c9e9" providerId="LiveId" clId="{6F328D3E-A5EE-4719-B3D7-E978E556CED3}" dt="2021-10-19T06:39:17.994" v="11319"/>
          <ac:cxnSpMkLst>
            <pc:docMk/>
            <pc:sldMk cId="3149313521" sldId="274"/>
            <ac:cxnSpMk id="112" creationId="{CB6DABE5-D0B3-442A-8DF2-2F81B8166BE3}"/>
          </ac:cxnSpMkLst>
        </pc:cxnChg>
        <pc:cxnChg chg="mod">
          <ac:chgData name="Grady Kurpasi" userId="5a91dfeba158c9e9" providerId="LiveId" clId="{6F328D3E-A5EE-4719-B3D7-E978E556CED3}" dt="2021-10-19T06:39:17.994" v="11319"/>
          <ac:cxnSpMkLst>
            <pc:docMk/>
            <pc:sldMk cId="3149313521" sldId="274"/>
            <ac:cxnSpMk id="113" creationId="{D7F3B5AF-2463-4A38-BEC6-1790895D3BD8}"/>
          </ac:cxnSpMkLst>
        </pc:cxnChg>
        <pc:cxnChg chg="mod">
          <ac:chgData name="Grady Kurpasi" userId="5a91dfeba158c9e9" providerId="LiveId" clId="{6F328D3E-A5EE-4719-B3D7-E978E556CED3}" dt="2021-10-19T06:40:54.794" v="11426" actId="478"/>
          <ac:cxnSpMkLst>
            <pc:docMk/>
            <pc:sldMk cId="3149313521" sldId="274"/>
            <ac:cxnSpMk id="120" creationId="{C65D3BC9-9315-41E0-901A-9B9495317EC8}"/>
          </ac:cxnSpMkLst>
        </pc:cxnChg>
        <pc:cxnChg chg="mod">
          <ac:chgData name="Grady Kurpasi" userId="5a91dfeba158c9e9" providerId="LiveId" clId="{6F328D3E-A5EE-4719-B3D7-E978E556CED3}" dt="2021-10-19T06:40:54.794" v="11426" actId="478"/>
          <ac:cxnSpMkLst>
            <pc:docMk/>
            <pc:sldMk cId="3149313521" sldId="274"/>
            <ac:cxnSpMk id="122" creationId="{BFB5E3C9-28A0-49AF-AC56-D551DADD01FD}"/>
          </ac:cxnSpMkLst>
        </pc:cxnChg>
        <pc:cxnChg chg="mod">
          <ac:chgData name="Grady Kurpasi" userId="5a91dfeba158c9e9" providerId="LiveId" clId="{6F328D3E-A5EE-4719-B3D7-E978E556CED3}" dt="2021-10-19T06:40:54.794" v="11426" actId="478"/>
          <ac:cxnSpMkLst>
            <pc:docMk/>
            <pc:sldMk cId="3149313521" sldId="274"/>
            <ac:cxnSpMk id="123" creationId="{EB93099D-4046-4638-94DD-31ECC6698E2D}"/>
          </ac:cxnSpMkLst>
        </pc:cxnChg>
        <pc:cxnChg chg="mod">
          <ac:chgData name="Grady Kurpasi" userId="5a91dfeba158c9e9" providerId="LiveId" clId="{6F328D3E-A5EE-4719-B3D7-E978E556CED3}" dt="2021-10-19T06:40:54.794" v="11426" actId="478"/>
          <ac:cxnSpMkLst>
            <pc:docMk/>
            <pc:sldMk cId="3149313521" sldId="274"/>
            <ac:cxnSpMk id="124" creationId="{78B81A96-3E2E-4A04-BDF7-049994059459}"/>
          </ac:cxnSpMkLst>
        </pc:cxnChg>
        <pc:cxnChg chg="mod">
          <ac:chgData name="Grady Kurpasi" userId="5a91dfeba158c9e9" providerId="LiveId" clId="{6F328D3E-A5EE-4719-B3D7-E978E556CED3}" dt="2021-10-19T06:40:54.794" v="11426" actId="478"/>
          <ac:cxnSpMkLst>
            <pc:docMk/>
            <pc:sldMk cId="3149313521" sldId="274"/>
            <ac:cxnSpMk id="126" creationId="{AE93F186-6206-489C-B5E5-E636D3D2F207}"/>
          </ac:cxnSpMkLst>
        </pc:cxnChg>
        <pc:cxnChg chg="mod">
          <ac:chgData name="Grady Kurpasi" userId="5a91dfeba158c9e9" providerId="LiveId" clId="{6F328D3E-A5EE-4719-B3D7-E978E556CED3}" dt="2021-10-19T06:39:17.994" v="11319"/>
          <ac:cxnSpMkLst>
            <pc:docMk/>
            <pc:sldMk cId="3149313521" sldId="274"/>
            <ac:cxnSpMk id="127" creationId="{F6E92D52-9973-4D97-B5E6-C053EA045258}"/>
          </ac:cxnSpMkLst>
        </pc:cxnChg>
        <pc:cxnChg chg="mod">
          <ac:chgData name="Grady Kurpasi" userId="5a91dfeba158c9e9" providerId="LiveId" clId="{6F328D3E-A5EE-4719-B3D7-E978E556CED3}" dt="2021-10-19T06:39:17.994" v="11319"/>
          <ac:cxnSpMkLst>
            <pc:docMk/>
            <pc:sldMk cId="3149313521" sldId="274"/>
            <ac:cxnSpMk id="128" creationId="{FC7E3675-6CA4-47A1-A265-2ECAB2BAFF3C}"/>
          </ac:cxnSpMkLst>
        </pc:cxnChg>
        <pc:cxnChg chg="mod">
          <ac:chgData name="Grady Kurpasi" userId="5a91dfeba158c9e9" providerId="LiveId" clId="{6F328D3E-A5EE-4719-B3D7-E978E556CED3}" dt="2021-10-19T06:40:54.794" v="11426" actId="478"/>
          <ac:cxnSpMkLst>
            <pc:docMk/>
            <pc:sldMk cId="3149313521" sldId="274"/>
            <ac:cxnSpMk id="129" creationId="{CD853350-2C21-4888-A0B6-5B1AED58D64F}"/>
          </ac:cxnSpMkLst>
        </pc:cxnChg>
        <pc:cxnChg chg="mod">
          <ac:chgData name="Grady Kurpasi" userId="5a91dfeba158c9e9" providerId="LiveId" clId="{6F328D3E-A5EE-4719-B3D7-E978E556CED3}" dt="2021-10-19T06:40:54.794" v="11426" actId="478"/>
          <ac:cxnSpMkLst>
            <pc:docMk/>
            <pc:sldMk cId="3149313521" sldId="274"/>
            <ac:cxnSpMk id="130" creationId="{50D7E473-BBDB-47EA-9600-F37DC8384B2F}"/>
          </ac:cxnSpMkLst>
        </pc:cxnChg>
        <pc:cxnChg chg="mod">
          <ac:chgData name="Grady Kurpasi" userId="5a91dfeba158c9e9" providerId="LiveId" clId="{6F328D3E-A5EE-4719-B3D7-E978E556CED3}" dt="2021-10-19T06:40:54.794" v="11426" actId="478"/>
          <ac:cxnSpMkLst>
            <pc:docMk/>
            <pc:sldMk cId="3149313521" sldId="274"/>
            <ac:cxnSpMk id="131" creationId="{FFC35774-17B5-43BA-9B76-4C0B9170A8A3}"/>
          </ac:cxnSpMkLst>
        </pc:cxnChg>
        <pc:cxnChg chg="mod">
          <ac:chgData name="Grady Kurpasi" userId="5a91dfeba158c9e9" providerId="LiveId" clId="{6F328D3E-A5EE-4719-B3D7-E978E556CED3}" dt="2021-10-19T06:40:54.794" v="11426" actId="478"/>
          <ac:cxnSpMkLst>
            <pc:docMk/>
            <pc:sldMk cId="3149313521" sldId="274"/>
            <ac:cxnSpMk id="132" creationId="{05762F10-06DD-47F4-B6F3-8D1F71B7F2DE}"/>
          </ac:cxnSpMkLst>
        </pc:cxnChg>
        <pc:cxnChg chg="mod">
          <ac:chgData name="Grady Kurpasi" userId="5a91dfeba158c9e9" providerId="LiveId" clId="{6F328D3E-A5EE-4719-B3D7-E978E556CED3}" dt="2021-10-19T06:39:17.994" v="11319"/>
          <ac:cxnSpMkLst>
            <pc:docMk/>
            <pc:sldMk cId="3149313521" sldId="274"/>
            <ac:cxnSpMk id="133" creationId="{C4E5A949-C203-4010-8C03-010CD7F3D8B5}"/>
          </ac:cxnSpMkLst>
        </pc:cxnChg>
        <pc:cxnChg chg="mod">
          <ac:chgData name="Grady Kurpasi" userId="5a91dfeba158c9e9" providerId="LiveId" clId="{6F328D3E-A5EE-4719-B3D7-E978E556CED3}" dt="2021-10-19T06:40:54.794" v="11426" actId="478"/>
          <ac:cxnSpMkLst>
            <pc:docMk/>
            <pc:sldMk cId="3149313521" sldId="274"/>
            <ac:cxnSpMk id="134" creationId="{6523B17E-2A05-449D-A4A3-8A6B9F1E29D7}"/>
          </ac:cxnSpMkLst>
        </pc:cxnChg>
        <pc:cxnChg chg="mod">
          <ac:chgData name="Grady Kurpasi" userId="5a91dfeba158c9e9" providerId="LiveId" clId="{6F328D3E-A5EE-4719-B3D7-E978E556CED3}" dt="2021-10-19T06:39:17.994" v="11319"/>
          <ac:cxnSpMkLst>
            <pc:docMk/>
            <pc:sldMk cId="3149313521" sldId="274"/>
            <ac:cxnSpMk id="136" creationId="{637EAD85-8633-4A32-BFD0-A07CD110CAFB}"/>
          </ac:cxnSpMkLst>
        </pc:cxnChg>
        <pc:cxnChg chg="mod">
          <ac:chgData name="Grady Kurpasi" userId="5a91dfeba158c9e9" providerId="LiveId" clId="{6F328D3E-A5EE-4719-B3D7-E978E556CED3}" dt="2021-10-19T06:39:17.994" v="11319"/>
          <ac:cxnSpMkLst>
            <pc:docMk/>
            <pc:sldMk cId="3149313521" sldId="274"/>
            <ac:cxnSpMk id="137" creationId="{12B267C4-3174-4C44-AC90-43420E30A3A8}"/>
          </ac:cxnSpMkLst>
        </pc:cxnChg>
        <pc:cxnChg chg="mod">
          <ac:chgData name="Grady Kurpasi" userId="5a91dfeba158c9e9" providerId="LiveId" clId="{6F328D3E-A5EE-4719-B3D7-E978E556CED3}" dt="2021-10-19T06:39:17.994" v="11319"/>
          <ac:cxnSpMkLst>
            <pc:docMk/>
            <pc:sldMk cId="3149313521" sldId="274"/>
            <ac:cxnSpMk id="138" creationId="{BDCAE587-3CBD-460F-B14C-D6E1C79A7B89}"/>
          </ac:cxnSpMkLst>
        </pc:cxnChg>
        <pc:cxnChg chg="mod">
          <ac:chgData name="Grady Kurpasi" userId="5a91dfeba158c9e9" providerId="LiveId" clId="{6F328D3E-A5EE-4719-B3D7-E978E556CED3}" dt="2021-10-19T06:39:17.994" v="11319"/>
          <ac:cxnSpMkLst>
            <pc:docMk/>
            <pc:sldMk cId="3149313521" sldId="274"/>
            <ac:cxnSpMk id="140" creationId="{FC9D888A-8B1B-43DC-BEE5-76A3A1C5CB12}"/>
          </ac:cxnSpMkLst>
        </pc:cxnChg>
        <pc:cxnChg chg="mod">
          <ac:chgData name="Grady Kurpasi" userId="5a91dfeba158c9e9" providerId="LiveId" clId="{6F328D3E-A5EE-4719-B3D7-E978E556CED3}" dt="2021-10-19T06:39:17.994" v="11319"/>
          <ac:cxnSpMkLst>
            <pc:docMk/>
            <pc:sldMk cId="3149313521" sldId="274"/>
            <ac:cxnSpMk id="142" creationId="{4606272F-4852-481B-B6A1-AC1D3093C4F3}"/>
          </ac:cxnSpMkLst>
        </pc:cxnChg>
        <pc:cxnChg chg="mod">
          <ac:chgData name="Grady Kurpasi" userId="5a91dfeba158c9e9" providerId="LiveId" clId="{6F328D3E-A5EE-4719-B3D7-E978E556CED3}" dt="2021-10-19T06:40:54.794" v="11426" actId="478"/>
          <ac:cxnSpMkLst>
            <pc:docMk/>
            <pc:sldMk cId="3149313521" sldId="274"/>
            <ac:cxnSpMk id="143" creationId="{E0C25E5A-0885-4566-8EE4-17C8CEE5427E}"/>
          </ac:cxnSpMkLst>
        </pc:cxnChg>
        <pc:cxnChg chg="mod">
          <ac:chgData name="Grady Kurpasi" userId="5a91dfeba158c9e9" providerId="LiveId" clId="{6F328D3E-A5EE-4719-B3D7-E978E556CED3}" dt="2021-10-19T06:39:17.994" v="11319"/>
          <ac:cxnSpMkLst>
            <pc:docMk/>
            <pc:sldMk cId="3149313521" sldId="274"/>
            <ac:cxnSpMk id="144" creationId="{74D509F5-101D-45A3-8342-DC0054676AC2}"/>
          </ac:cxnSpMkLst>
        </pc:cxnChg>
        <pc:cxnChg chg="mod">
          <ac:chgData name="Grady Kurpasi" userId="5a91dfeba158c9e9" providerId="LiveId" clId="{6F328D3E-A5EE-4719-B3D7-E978E556CED3}" dt="2021-10-19T06:40:54.794" v="11426" actId="478"/>
          <ac:cxnSpMkLst>
            <pc:docMk/>
            <pc:sldMk cId="3149313521" sldId="274"/>
            <ac:cxnSpMk id="154" creationId="{C1EEE566-6F2C-4C75-AB74-8873B99327EB}"/>
          </ac:cxnSpMkLst>
        </pc:cxnChg>
        <pc:cxnChg chg="mod">
          <ac:chgData name="Grady Kurpasi" userId="5a91dfeba158c9e9" providerId="LiveId" clId="{6F328D3E-A5EE-4719-B3D7-E978E556CED3}" dt="2021-10-19T06:40:54.794" v="11426" actId="478"/>
          <ac:cxnSpMkLst>
            <pc:docMk/>
            <pc:sldMk cId="3149313521" sldId="274"/>
            <ac:cxnSpMk id="161" creationId="{8BE3083F-99B2-4B08-B205-5722481D35D6}"/>
          </ac:cxnSpMkLst>
        </pc:cxnChg>
        <pc:cxnChg chg="mod">
          <ac:chgData name="Grady Kurpasi" userId="5a91dfeba158c9e9" providerId="LiveId" clId="{6F328D3E-A5EE-4719-B3D7-E978E556CED3}" dt="2021-10-19T06:40:54.794" v="11426" actId="478"/>
          <ac:cxnSpMkLst>
            <pc:docMk/>
            <pc:sldMk cId="3149313521" sldId="274"/>
            <ac:cxnSpMk id="164" creationId="{31616803-5940-47DB-9AB4-36ED5E3958B1}"/>
          </ac:cxnSpMkLst>
        </pc:cxnChg>
        <pc:cxnChg chg="mod">
          <ac:chgData name="Grady Kurpasi" userId="5a91dfeba158c9e9" providerId="LiveId" clId="{6F328D3E-A5EE-4719-B3D7-E978E556CED3}" dt="2021-10-19T06:40:54.794" v="11426" actId="478"/>
          <ac:cxnSpMkLst>
            <pc:docMk/>
            <pc:sldMk cId="3149313521" sldId="274"/>
            <ac:cxnSpMk id="167" creationId="{E4F949C2-FF4F-4D27-B5A8-0AD627C3A3E4}"/>
          </ac:cxnSpMkLst>
        </pc:cxnChg>
        <pc:cxnChg chg="mod">
          <ac:chgData name="Grady Kurpasi" userId="5a91dfeba158c9e9" providerId="LiveId" clId="{6F328D3E-A5EE-4719-B3D7-E978E556CED3}" dt="2021-10-19T06:40:54.794" v="11426" actId="478"/>
          <ac:cxnSpMkLst>
            <pc:docMk/>
            <pc:sldMk cId="3149313521" sldId="274"/>
            <ac:cxnSpMk id="170" creationId="{409801BE-2A2D-4188-B6E7-118A12506648}"/>
          </ac:cxnSpMkLst>
        </pc:cxnChg>
        <pc:cxnChg chg="mod">
          <ac:chgData name="Grady Kurpasi" userId="5a91dfeba158c9e9" providerId="LiveId" clId="{6F328D3E-A5EE-4719-B3D7-E978E556CED3}" dt="2021-10-19T06:40:51.633" v="11425" actId="478"/>
          <ac:cxnSpMkLst>
            <pc:docMk/>
            <pc:sldMk cId="3149313521" sldId="274"/>
            <ac:cxnSpMk id="175" creationId="{3564022E-C22E-417A-93E6-610EB0B8CA98}"/>
          </ac:cxnSpMkLst>
        </pc:cxnChg>
        <pc:cxnChg chg="mod">
          <ac:chgData name="Grady Kurpasi" userId="5a91dfeba158c9e9" providerId="LiveId" clId="{6F328D3E-A5EE-4719-B3D7-E978E556CED3}" dt="2021-10-19T06:40:51.633" v="11425" actId="478"/>
          <ac:cxnSpMkLst>
            <pc:docMk/>
            <pc:sldMk cId="3149313521" sldId="274"/>
            <ac:cxnSpMk id="176" creationId="{74739F87-A2A4-4CD3-92A6-C80D6B14F947}"/>
          </ac:cxnSpMkLst>
        </pc:cxnChg>
        <pc:cxnChg chg="mod">
          <ac:chgData name="Grady Kurpasi" userId="5a91dfeba158c9e9" providerId="LiveId" clId="{6F328D3E-A5EE-4719-B3D7-E978E556CED3}" dt="2021-10-19T06:40:51.633" v="11425" actId="478"/>
          <ac:cxnSpMkLst>
            <pc:docMk/>
            <pc:sldMk cId="3149313521" sldId="274"/>
            <ac:cxnSpMk id="179" creationId="{46DAFDB0-1023-4DE1-B926-609F51EF1ED8}"/>
          </ac:cxnSpMkLst>
        </pc:cxnChg>
        <pc:cxnChg chg="del mod">
          <ac:chgData name="Grady Kurpasi" userId="5a91dfeba158c9e9" providerId="LiveId" clId="{6F328D3E-A5EE-4719-B3D7-E978E556CED3}" dt="2021-10-19T06:43:23.577" v="11537" actId="478"/>
          <ac:cxnSpMkLst>
            <pc:docMk/>
            <pc:sldMk cId="3149313521" sldId="274"/>
            <ac:cxnSpMk id="189" creationId="{50E258CB-A678-4EB1-B561-49F716AB209A}"/>
          </ac:cxnSpMkLst>
        </pc:cxnChg>
        <pc:cxnChg chg="del mod">
          <ac:chgData name="Grady Kurpasi" userId="5a91dfeba158c9e9" providerId="LiveId" clId="{6F328D3E-A5EE-4719-B3D7-E978E556CED3}" dt="2021-10-19T06:43:23.577" v="11537" actId="478"/>
          <ac:cxnSpMkLst>
            <pc:docMk/>
            <pc:sldMk cId="3149313521" sldId="274"/>
            <ac:cxnSpMk id="190" creationId="{FA83BC28-9A3A-4752-A335-F74D950189FA}"/>
          </ac:cxnSpMkLst>
        </pc:cxnChg>
        <pc:cxnChg chg="del mod">
          <ac:chgData name="Grady Kurpasi" userId="5a91dfeba158c9e9" providerId="LiveId" clId="{6F328D3E-A5EE-4719-B3D7-E978E556CED3}" dt="2021-10-19T06:45:12.031" v="11575" actId="478"/>
          <ac:cxnSpMkLst>
            <pc:docMk/>
            <pc:sldMk cId="3149313521" sldId="274"/>
            <ac:cxnSpMk id="196" creationId="{D8042B13-F2BC-4DF7-809C-40DBDD5A46D5}"/>
          </ac:cxnSpMkLst>
        </pc:cxnChg>
        <pc:cxnChg chg="del mod">
          <ac:chgData name="Grady Kurpasi" userId="5a91dfeba158c9e9" providerId="LiveId" clId="{6F328D3E-A5EE-4719-B3D7-E978E556CED3}" dt="2021-10-19T06:45:12.031" v="11575" actId="478"/>
          <ac:cxnSpMkLst>
            <pc:docMk/>
            <pc:sldMk cId="3149313521" sldId="274"/>
            <ac:cxnSpMk id="197" creationId="{D196459A-B205-4B11-B449-CFB20889E662}"/>
          </ac:cxnSpMkLst>
        </pc:cxnChg>
        <pc:cxnChg chg="del mod">
          <ac:chgData name="Grady Kurpasi" userId="5a91dfeba158c9e9" providerId="LiveId" clId="{6F328D3E-A5EE-4719-B3D7-E978E556CED3}" dt="2021-10-19T06:43:17.969" v="11536" actId="478"/>
          <ac:cxnSpMkLst>
            <pc:docMk/>
            <pc:sldMk cId="3149313521" sldId="274"/>
            <ac:cxnSpMk id="198" creationId="{6BC43807-1829-45B4-829B-1C15A3648B0C}"/>
          </ac:cxnSpMkLst>
        </pc:cxnChg>
        <pc:cxnChg chg="del mod">
          <ac:chgData name="Grady Kurpasi" userId="5a91dfeba158c9e9" providerId="LiveId" clId="{6F328D3E-A5EE-4719-B3D7-E978E556CED3}" dt="2021-10-19T06:45:12.031" v="11575" actId="478"/>
          <ac:cxnSpMkLst>
            <pc:docMk/>
            <pc:sldMk cId="3149313521" sldId="274"/>
            <ac:cxnSpMk id="202" creationId="{40413BF6-8AC4-461D-9DF4-031CD39FBF4E}"/>
          </ac:cxnSpMkLst>
        </pc:cxnChg>
        <pc:cxnChg chg="del mod">
          <ac:chgData name="Grady Kurpasi" userId="5a91dfeba158c9e9" providerId="LiveId" clId="{6F328D3E-A5EE-4719-B3D7-E978E556CED3}" dt="2021-10-19T06:45:12.031" v="11575" actId="478"/>
          <ac:cxnSpMkLst>
            <pc:docMk/>
            <pc:sldMk cId="3149313521" sldId="274"/>
            <ac:cxnSpMk id="203" creationId="{3BC822B3-7CBF-4325-8CFA-D82FEEBB4453}"/>
          </ac:cxnSpMkLst>
        </pc:cxnChg>
        <pc:cxnChg chg="del mod">
          <ac:chgData name="Grady Kurpasi" userId="5a91dfeba158c9e9" providerId="LiveId" clId="{6F328D3E-A5EE-4719-B3D7-E978E556CED3}" dt="2021-10-19T06:45:05.404" v="11574" actId="478"/>
          <ac:cxnSpMkLst>
            <pc:docMk/>
            <pc:sldMk cId="3149313521" sldId="274"/>
            <ac:cxnSpMk id="204" creationId="{0EFDCFED-E11E-4BD4-8AA4-EFF68F5D1474}"/>
          </ac:cxnSpMkLst>
        </pc:cxnChg>
        <pc:cxnChg chg="mod">
          <ac:chgData name="Grady Kurpasi" userId="5a91dfeba158c9e9" providerId="LiveId" clId="{6F328D3E-A5EE-4719-B3D7-E978E556CED3}" dt="2021-10-19T06:41:02.857" v="11427"/>
          <ac:cxnSpMkLst>
            <pc:docMk/>
            <pc:sldMk cId="3149313521" sldId="274"/>
            <ac:cxnSpMk id="206" creationId="{62E59E6A-06FB-4B86-9E76-32CB881B93B9}"/>
          </ac:cxnSpMkLst>
        </pc:cxnChg>
        <pc:cxnChg chg="mod">
          <ac:chgData name="Grady Kurpasi" userId="5a91dfeba158c9e9" providerId="LiveId" clId="{6F328D3E-A5EE-4719-B3D7-E978E556CED3}" dt="2021-10-19T06:41:02.857" v="11427"/>
          <ac:cxnSpMkLst>
            <pc:docMk/>
            <pc:sldMk cId="3149313521" sldId="274"/>
            <ac:cxnSpMk id="210" creationId="{84D9D0F9-34BD-4143-B38E-FBB11B4B75AC}"/>
          </ac:cxnSpMkLst>
        </pc:cxnChg>
        <pc:cxnChg chg="mod">
          <ac:chgData name="Grady Kurpasi" userId="5a91dfeba158c9e9" providerId="LiveId" clId="{6F328D3E-A5EE-4719-B3D7-E978E556CED3}" dt="2021-10-19T06:41:02.857" v="11427"/>
          <ac:cxnSpMkLst>
            <pc:docMk/>
            <pc:sldMk cId="3149313521" sldId="274"/>
            <ac:cxnSpMk id="211" creationId="{396F6F6E-4F90-484E-B22F-DCBF31FFC0CD}"/>
          </ac:cxnSpMkLst>
        </pc:cxnChg>
        <pc:cxnChg chg="del mod">
          <ac:chgData name="Grady Kurpasi" userId="5a91dfeba158c9e9" providerId="LiveId" clId="{6F328D3E-A5EE-4719-B3D7-E978E556CED3}" dt="2021-10-19T06:45:05.404" v="11574" actId="478"/>
          <ac:cxnSpMkLst>
            <pc:docMk/>
            <pc:sldMk cId="3149313521" sldId="274"/>
            <ac:cxnSpMk id="212" creationId="{270E4DDC-4C11-4D70-8875-0FE1A9B272F2}"/>
          </ac:cxnSpMkLst>
        </pc:cxnChg>
        <pc:cxnChg chg="mod">
          <ac:chgData name="Grady Kurpasi" userId="5a91dfeba158c9e9" providerId="LiveId" clId="{6F328D3E-A5EE-4719-B3D7-E978E556CED3}" dt="2021-10-19T06:42:10.034" v="11470" actId="478"/>
          <ac:cxnSpMkLst>
            <pc:docMk/>
            <pc:sldMk cId="3149313521" sldId="274"/>
            <ac:cxnSpMk id="220" creationId="{CD449C49-82C1-45B7-8ABA-7167FC1382F6}"/>
          </ac:cxnSpMkLst>
        </pc:cxnChg>
        <pc:cxnChg chg="mod">
          <ac:chgData name="Grady Kurpasi" userId="5a91dfeba158c9e9" providerId="LiveId" clId="{6F328D3E-A5EE-4719-B3D7-E978E556CED3}" dt="2021-10-19T06:42:10.034" v="11470" actId="478"/>
          <ac:cxnSpMkLst>
            <pc:docMk/>
            <pc:sldMk cId="3149313521" sldId="274"/>
            <ac:cxnSpMk id="221" creationId="{B687241F-5BE3-4859-828F-823E7878241C}"/>
          </ac:cxnSpMkLst>
        </pc:cxnChg>
        <pc:cxnChg chg="mod">
          <ac:chgData name="Grady Kurpasi" userId="5a91dfeba158c9e9" providerId="LiveId" clId="{6F328D3E-A5EE-4719-B3D7-E978E556CED3}" dt="2021-10-19T06:42:10.034" v="11470" actId="478"/>
          <ac:cxnSpMkLst>
            <pc:docMk/>
            <pc:sldMk cId="3149313521" sldId="274"/>
            <ac:cxnSpMk id="227" creationId="{7A225AAB-C200-4958-9BBD-61D062EA70C5}"/>
          </ac:cxnSpMkLst>
        </pc:cxnChg>
        <pc:cxnChg chg="mod">
          <ac:chgData name="Grady Kurpasi" userId="5a91dfeba158c9e9" providerId="LiveId" clId="{6F328D3E-A5EE-4719-B3D7-E978E556CED3}" dt="2021-10-19T06:42:10.034" v="11470" actId="478"/>
          <ac:cxnSpMkLst>
            <pc:docMk/>
            <pc:sldMk cId="3149313521" sldId="274"/>
            <ac:cxnSpMk id="228" creationId="{5BFEFB8C-E2C3-478A-A39E-433394CBF961}"/>
          </ac:cxnSpMkLst>
        </pc:cxnChg>
        <pc:cxnChg chg="mod">
          <ac:chgData name="Grady Kurpasi" userId="5a91dfeba158c9e9" providerId="LiveId" clId="{6F328D3E-A5EE-4719-B3D7-E978E556CED3}" dt="2021-10-19T06:42:10.034" v="11470" actId="478"/>
          <ac:cxnSpMkLst>
            <pc:docMk/>
            <pc:sldMk cId="3149313521" sldId="274"/>
            <ac:cxnSpMk id="229" creationId="{A66C521F-D0CB-4B7F-B12D-8448D0151BA8}"/>
          </ac:cxnSpMkLst>
        </pc:cxnChg>
        <pc:cxnChg chg="mod">
          <ac:chgData name="Grady Kurpasi" userId="5a91dfeba158c9e9" providerId="LiveId" clId="{6F328D3E-A5EE-4719-B3D7-E978E556CED3}" dt="2021-10-19T06:42:10.034" v="11470" actId="478"/>
          <ac:cxnSpMkLst>
            <pc:docMk/>
            <pc:sldMk cId="3149313521" sldId="274"/>
            <ac:cxnSpMk id="233" creationId="{73FDCEA7-6A04-453F-9DF2-C44E6F33A493}"/>
          </ac:cxnSpMkLst>
        </pc:cxnChg>
        <pc:cxnChg chg="mod">
          <ac:chgData name="Grady Kurpasi" userId="5a91dfeba158c9e9" providerId="LiveId" clId="{6F328D3E-A5EE-4719-B3D7-E978E556CED3}" dt="2021-10-19T06:42:10.034" v="11470" actId="478"/>
          <ac:cxnSpMkLst>
            <pc:docMk/>
            <pc:sldMk cId="3149313521" sldId="274"/>
            <ac:cxnSpMk id="234" creationId="{F89EEC7A-982D-4F25-B442-49B8DE4CACA2}"/>
          </ac:cxnSpMkLst>
        </pc:cxnChg>
        <pc:cxnChg chg="mod">
          <ac:chgData name="Grady Kurpasi" userId="5a91dfeba158c9e9" providerId="LiveId" clId="{6F328D3E-A5EE-4719-B3D7-E978E556CED3}" dt="2021-10-19T06:42:10.034" v="11470" actId="478"/>
          <ac:cxnSpMkLst>
            <pc:docMk/>
            <pc:sldMk cId="3149313521" sldId="274"/>
            <ac:cxnSpMk id="235" creationId="{F86586AC-B956-4B9F-AF00-78C0EB381C4F}"/>
          </ac:cxnSpMkLst>
        </pc:cxnChg>
        <pc:cxnChg chg="mod">
          <ac:chgData name="Grady Kurpasi" userId="5a91dfeba158c9e9" providerId="LiveId" clId="{6F328D3E-A5EE-4719-B3D7-E978E556CED3}" dt="2021-10-19T06:42:10.034" v="11470" actId="478"/>
          <ac:cxnSpMkLst>
            <pc:docMk/>
            <pc:sldMk cId="3149313521" sldId="274"/>
            <ac:cxnSpMk id="237" creationId="{D39B6682-0C7C-4A8F-95BC-AE7883FDA652}"/>
          </ac:cxnSpMkLst>
        </pc:cxnChg>
        <pc:cxnChg chg="mod">
          <ac:chgData name="Grady Kurpasi" userId="5a91dfeba158c9e9" providerId="LiveId" clId="{6F328D3E-A5EE-4719-B3D7-E978E556CED3}" dt="2021-10-19T06:42:10.034" v="11470" actId="478"/>
          <ac:cxnSpMkLst>
            <pc:docMk/>
            <pc:sldMk cId="3149313521" sldId="274"/>
            <ac:cxnSpMk id="241" creationId="{50343707-E8A2-4658-8D23-F6BD8F3F43B1}"/>
          </ac:cxnSpMkLst>
        </pc:cxnChg>
        <pc:cxnChg chg="mod">
          <ac:chgData name="Grady Kurpasi" userId="5a91dfeba158c9e9" providerId="LiveId" clId="{6F328D3E-A5EE-4719-B3D7-E978E556CED3}" dt="2021-10-19T06:42:10.034" v="11470" actId="478"/>
          <ac:cxnSpMkLst>
            <pc:docMk/>
            <pc:sldMk cId="3149313521" sldId="274"/>
            <ac:cxnSpMk id="242" creationId="{F24A61A6-299A-4196-AF94-7448F8C02577}"/>
          </ac:cxnSpMkLst>
        </pc:cxnChg>
        <pc:cxnChg chg="mod">
          <ac:chgData name="Grady Kurpasi" userId="5a91dfeba158c9e9" providerId="LiveId" clId="{6F328D3E-A5EE-4719-B3D7-E978E556CED3}" dt="2021-10-19T06:42:10.034" v="11470" actId="478"/>
          <ac:cxnSpMkLst>
            <pc:docMk/>
            <pc:sldMk cId="3149313521" sldId="274"/>
            <ac:cxnSpMk id="243" creationId="{CC4AE2F1-C9BC-4140-9F91-86198DEFD567}"/>
          </ac:cxnSpMkLst>
        </pc:cxnChg>
        <pc:cxnChg chg="mod">
          <ac:chgData name="Grady Kurpasi" userId="5a91dfeba158c9e9" providerId="LiveId" clId="{6F328D3E-A5EE-4719-B3D7-E978E556CED3}" dt="2021-10-19T06:42:12.842" v="11471" actId="478"/>
          <ac:cxnSpMkLst>
            <pc:docMk/>
            <pc:sldMk cId="3149313521" sldId="274"/>
            <ac:cxnSpMk id="251" creationId="{7777F730-4BF9-41CA-905D-3DC4466EEE6F}"/>
          </ac:cxnSpMkLst>
        </pc:cxnChg>
        <pc:cxnChg chg="mod">
          <ac:chgData name="Grady Kurpasi" userId="5a91dfeba158c9e9" providerId="LiveId" clId="{6F328D3E-A5EE-4719-B3D7-E978E556CED3}" dt="2021-10-19T06:42:12.842" v="11471" actId="478"/>
          <ac:cxnSpMkLst>
            <pc:docMk/>
            <pc:sldMk cId="3149313521" sldId="274"/>
            <ac:cxnSpMk id="252" creationId="{4BB82084-2F54-4A53-A491-F68C09295342}"/>
          </ac:cxnSpMkLst>
        </pc:cxnChg>
        <pc:cxnChg chg="mod">
          <ac:chgData name="Grady Kurpasi" userId="5a91dfeba158c9e9" providerId="LiveId" clId="{6F328D3E-A5EE-4719-B3D7-E978E556CED3}" dt="2021-10-19T06:42:12.842" v="11471" actId="478"/>
          <ac:cxnSpMkLst>
            <pc:docMk/>
            <pc:sldMk cId="3149313521" sldId="274"/>
            <ac:cxnSpMk id="258" creationId="{C0B394B7-445D-4BC2-996E-EC4A8150E91D}"/>
          </ac:cxnSpMkLst>
        </pc:cxnChg>
        <pc:cxnChg chg="mod">
          <ac:chgData name="Grady Kurpasi" userId="5a91dfeba158c9e9" providerId="LiveId" clId="{6F328D3E-A5EE-4719-B3D7-E978E556CED3}" dt="2021-10-19T06:42:12.842" v="11471" actId="478"/>
          <ac:cxnSpMkLst>
            <pc:docMk/>
            <pc:sldMk cId="3149313521" sldId="274"/>
            <ac:cxnSpMk id="259" creationId="{A0DE4622-4C7B-4B5B-916D-C82C06939206}"/>
          </ac:cxnSpMkLst>
        </pc:cxnChg>
        <pc:cxnChg chg="mod">
          <ac:chgData name="Grady Kurpasi" userId="5a91dfeba158c9e9" providerId="LiveId" clId="{6F328D3E-A5EE-4719-B3D7-E978E556CED3}" dt="2021-10-19T06:42:12.842" v="11471" actId="478"/>
          <ac:cxnSpMkLst>
            <pc:docMk/>
            <pc:sldMk cId="3149313521" sldId="274"/>
            <ac:cxnSpMk id="260" creationId="{9EE2D956-4F80-447D-944C-2875B6ED2744}"/>
          </ac:cxnSpMkLst>
        </pc:cxnChg>
        <pc:cxnChg chg="mod">
          <ac:chgData name="Grady Kurpasi" userId="5a91dfeba158c9e9" providerId="LiveId" clId="{6F328D3E-A5EE-4719-B3D7-E978E556CED3}" dt="2021-10-19T06:42:12.842" v="11471" actId="478"/>
          <ac:cxnSpMkLst>
            <pc:docMk/>
            <pc:sldMk cId="3149313521" sldId="274"/>
            <ac:cxnSpMk id="264" creationId="{DF1DA801-5E88-4848-9C7A-B1BE2C3347BA}"/>
          </ac:cxnSpMkLst>
        </pc:cxnChg>
        <pc:cxnChg chg="mod">
          <ac:chgData name="Grady Kurpasi" userId="5a91dfeba158c9e9" providerId="LiveId" clId="{6F328D3E-A5EE-4719-B3D7-E978E556CED3}" dt="2021-10-19T06:42:12.842" v="11471" actId="478"/>
          <ac:cxnSpMkLst>
            <pc:docMk/>
            <pc:sldMk cId="3149313521" sldId="274"/>
            <ac:cxnSpMk id="265" creationId="{2C5917CB-50FE-4995-859D-F4314271D812}"/>
          </ac:cxnSpMkLst>
        </pc:cxnChg>
        <pc:cxnChg chg="mod">
          <ac:chgData name="Grady Kurpasi" userId="5a91dfeba158c9e9" providerId="LiveId" clId="{6F328D3E-A5EE-4719-B3D7-E978E556CED3}" dt="2021-10-19T06:42:12.842" v="11471" actId="478"/>
          <ac:cxnSpMkLst>
            <pc:docMk/>
            <pc:sldMk cId="3149313521" sldId="274"/>
            <ac:cxnSpMk id="266" creationId="{17D77565-F5D3-49FD-89ED-04EDACCDF2FA}"/>
          </ac:cxnSpMkLst>
        </pc:cxnChg>
        <pc:cxnChg chg="mod">
          <ac:chgData name="Grady Kurpasi" userId="5a91dfeba158c9e9" providerId="LiveId" clId="{6F328D3E-A5EE-4719-B3D7-E978E556CED3}" dt="2021-10-19T06:42:12.842" v="11471" actId="478"/>
          <ac:cxnSpMkLst>
            <pc:docMk/>
            <pc:sldMk cId="3149313521" sldId="274"/>
            <ac:cxnSpMk id="268" creationId="{591AD7C1-BB1D-495C-90B6-0C989A83A26A}"/>
          </ac:cxnSpMkLst>
        </pc:cxnChg>
        <pc:cxnChg chg="mod">
          <ac:chgData name="Grady Kurpasi" userId="5a91dfeba158c9e9" providerId="LiveId" clId="{6F328D3E-A5EE-4719-B3D7-E978E556CED3}" dt="2021-10-19T06:42:12.842" v="11471" actId="478"/>
          <ac:cxnSpMkLst>
            <pc:docMk/>
            <pc:sldMk cId="3149313521" sldId="274"/>
            <ac:cxnSpMk id="272" creationId="{11A18AF1-E4F4-4073-B7BD-D6A2575439C8}"/>
          </ac:cxnSpMkLst>
        </pc:cxnChg>
        <pc:cxnChg chg="mod">
          <ac:chgData name="Grady Kurpasi" userId="5a91dfeba158c9e9" providerId="LiveId" clId="{6F328D3E-A5EE-4719-B3D7-E978E556CED3}" dt="2021-10-19T06:42:12.842" v="11471" actId="478"/>
          <ac:cxnSpMkLst>
            <pc:docMk/>
            <pc:sldMk cId="3149313521" sldId="274"/>
            <ac:cxnSpMk id="273" creationId="{47EAD1A7-B590-461F-AF79-64A7A5916189}"/>
          </ac:cxnSpMkLst>
        </pc:cxnChg>
        <pc:cxnChg chg="mod">
          <ac:chgData name="Grady Kurpasi" userId="5a91dfeba158c9e9" providerId="LiveId" clId="{6F328D3E-A5EE-4719-B3D7-E978E556CED3}" dt="2021-10-19T06:42:12.842" v="11471" actId="478"/>
          <ac:cxnSpMkLst>
            <pc:docMk/>
            <pc:sldMk cId="3149313521" sldId="274"/>
            <ac:cxnSpMk id="274" creationId="{6BE13BEF-E310-4AAE-A5E8-A7ECED3CC25C}"/>
          </ac:cxnSpMkLst>
        </pc:cxnChg>
        <pc:cxnChg chg="del mod">
          <ac:chgData name="Grady Kurpasi" userId="5a91dfeba158c9e9" providerId="LiveId" clId="{6F328D3E-A5EE-4719-B3D7-E978E556CED3}" dt="2021-10-19T06:44:44.430" v="11567" actId="478"/>
          <ac:cxnSpMkLst>
            <pc:docMk/>
            <pc:sldMk cId="3149313521" sldId="274"/>
            <ac:cxnSpMk id="284" creationId="{E97BF983-E66E-435A-B25C-269302184280}"/>
          </ac:cxnSpMkLst>
        </pc:cxnChg>
        <pc:cxnChg chg="del mod">
          <ac:chgData name="Grady Kurpasi" userId="5a91dfeba158c9e9" providerId="LiveId" clId="{6F328D3E-A5EE-4719-B3D7-E978E556CED3}" dt="2021-10-19T06:44:44.430" v="11567" actId="478"/>
          <ac:cxnSpMkLst>
            <pc:docMk/>
            <pc:sldMk cId="3149313521" sldId="274"/>
            <ac:cxnSpMk id="285" creationId="{4B1F95EE-AD49-486B-B5F1-31F6C54F1723}"/>
          </ac:cxnSpMkLst>
        </pc:cxnChg>
        <pc:cxnChg chg="mod">
          <ac:chgData name="Grady Kurpasi" userId="5a91dfeba158c9e9" providerId="LiveId" clId="{6F328D3E-A5EE-4719-B3D7-E978E556CED3}" dt="2021-10-19T06:43:33.031" v="11539"/>
          <ac:cxnSpMkLst>
            <pc:docMk/>
            <pc:sldMk cId="3149313521" sldId="274"/>
            <ac:cxnSpMk id="289" creationId="{32A392A2-6B84-4365-9C50-8DDF863EDE1A}"/>
          </ac:cxnSpMkLst>
        </pc:cxnChg>
        <pc:cxnChg chg="mod">
          <ac:chgData name="Grady Kurpasi" userId="5a91dfeba158c9e9" providerId="LiveId" clId="{6F328D3E-A5EE-4719-B3D7-E978E556CED3}" dt="2021-10-19T06:43:33.031" v="11539"/>
          <ac:cxnSpMkLst>
            <pc:docMk/>
            <pc:sldMk cId="3149313521" sldId="274"/>
            <ac:cxnSpMk id="290" creationId="{6C0A3F90-3A92-4190-9201-2057F23A0F4D}"/>
          </ac:cxnSpMkLst>
        </pc:cxnChg>
        <pc:cxnChg chg="del mod">
          <ac:chgData name="Grady Kurpasi" userId="5a91dfeba158c9e9" providerId="LiveId" clId="{6F328D3E-A5EE-4719-B3D7-E978E556CED3}" dt="2021-10-19T06:44:44.430" v="11567" actId="478"/>
          <ac:cxnSpMkLst>
            <pc:docMk/>
            <pc:sldMk cId="3149313521" sldId="274"/>
            <ac:cxnSpMk id="291" creationId="{78211882-4592-4CF9-8A6D-012B78174564}"/>
          </ac:cxnSpMkLst>
        </pc:cxnChg>
        <pc:cxnChg chg="mod">
          <ac:chgData name="Grady Kurpasi" userId="5a91dfeba158c9e9" providerId="LiveId" clId="{6F328D3E-A5EE-4719-B3D7-E978E556CED3}" dt="2021-10-19T06:43:33.031" v="11539"/>
          <ac:cxnSpMkLst>
            <pc:docMk/>
            <pc:sldMk cId="3149313521" sldId="274"/>
            <ac:cxnSpMk id="293" creationId="{1C546060-8827-4CF5-960F-F58717CA4CF2}"/>
          </ac:cxnSpMkLst>
        </pc:cxnChg>
        <pc:cxnChg chg="mod">
          <ac:chgData name="Grady Kurpasi" userId="5a91dfeba158c9e9" providerId="LiveId" clId="{6F328D3E-A5EE-4719-B3D7-E978E556CED3}" dt="2021-10-19T06:43:33.031" v="11539"/>
          <ac:cxnSpMkLst>
            <pc:docMk/>
            <pc:sldMk cId="3149313521" sldId="274"/>
            <ac:cxnSpMk id="297" creationId="{F21C47AA-AFF9-4C73-850B-289CD5210DEA}"/>
          </ac:cxnSpMkLst>
        </pc:cxnChg>
        <pc:cxnChg chg="mod">
          <ac:chgData name="Grady Kurpasi" userId="5a91dfeba158c9e9" providerId="LiveId" clId="{6F328D3E-A5EE-4719-B3D7-E978E556CED3}" dt="2021-10-19T06:43:33.031" v="11539"/>
          <ac:cxnSpMkLst>
            <pc:docMk/>
            <pc:sldMk cId="3149313521" sldId="274"/>
            <ac:cxnSpMk id="298" creationId="{0782AE1C-34CB-4F9A-AB06-E7FCC0A87ACF}"/>
          </ac:cxnSpMkLst>
        </pc:cxnChg>
        <pc:cxnChg chg="mod">
          <ac:chgData name="Grady Kurpasi" userId="5a91dfeba158c9e9" providerId="LiveId" clId="{6F328D3E-A5EE-4719-B3D7-E978E556CED3}" dt="2021-10-19T06:43:33.031" v="11539"/>
          <ac:cxnSpMkLst>
            <pc:docMk/>
            <pc:sldMk cId="3149313521" sldId="274"/>
            <ac:cxnSpMk id="299" creationId="{4A2D82D5-6013-44A7-8D70-BB3F9284057C}"/>
          </ac:cxnSpMkLst>
        </pc:cxnChg>
        <pc:cxnChg chg="mod">
          <ac:chgData name="Grady Kurpasi" userId="5a91dfeba158c9e9" providerId="LiveId" clId="{6F328D3E-A5EE-4719-B3D7-E978E556CED3}" dt="2021-10-19T06:43:39.845" v="11541"/>
          <ac:cxnSpMkLst>
            <pc:docMk/>
            <pc:sldMk cId="3149313521" sldId="274"/>
            <ac:cxnSpMk id="309" creationId="{62C9EBDA-8A02-43FA-9AFE-CAA39C413C10}"/>
          </ac:cxnSpMkLst>
        </pc:cxnChg>
        <pc:cxnChg chg="mod">
          <ac:chgData name="Grady Kurpasi" userId="5a91dfeba158c9e9" providerId="LiveId" clId="{6F328D3E-A5EE-4719-B3D7-E978E556CED3}" dt="2021-10-19T06:43:39.845" v="11541"/>
          <ac:cxnSpMkLst>
            <pc:docMk/>
            <pc:sldMk cId="3149313521" sldId="274"/>
            <ac:cxnSpMk id="310" creationId="{98049C10-778A-4BAE-9DA1-E4FC085B05ED}"/>
          </ac:cxnSpMkLst>
        </pc:cxnChg>
        <pc:cxnChg chg="mod">
          <ac:chgData name="Grady Kurpasi" userId="5a91dfeba158c9e9" providerId="LiveId" clId="{6F328D3E-A5EE-4719-B3D7-E978E556CED3}" dt="2021-10-19T06:43:39.845" v="11541"/>
          <ac:cxnSpMkLst>
            <pc:docMk/>
            <pc:sldMk cId="3149313521" sldId="274"/>
            <ac:cxnSpMk id="314" creationId="{409E1F7C-0835-43BA-9473-502665CFA3FA}"/>
          </ac:cxnSpMkLst>
        </pc:cxnChg>
        <pc:cxnChg chg="mod">
          <ac:chgData name="Grady Kurpasi" userId="5a91dfeba158c9e9" providerId="LiveId" clId="{6F328D3E-A5EE-4719-B3D7-E978E556CED3}" dt="2021-10-19T06:43:39.845" v="11541"/>
          <ac:cxnSpMkLst>
            <pc:docMk/>
            <pc:sldMk cId="3149313521" sldId="274"/>
            <ac:cxnSpMk id="315" creationId="{4D0CA893-7642-4795-93C4-8FA63A6810CA}"/>
          </ac:cxnSpMkLst>
        </pc:cxnChg>
        <pc:cxnChg chg="mod">
          <ac:chgData name="Grady Kurpasi" userId="5a91dfeba158c9e9" providerId="LiveId" clId="{6F328D3E-A5EE-4719-B3D7-E978E556CED3}" dt="2021-10-19T06:43:39.845" v="11541"/>
          <ac:cxnSpMkLst>
            <pc:docMk/>
            <pc:sldMk cId="3149313521" sldId="274"/>
            <ac:cxnSpMk id="316" creationId="{5EC8D754-C1C1-4C87-89F6-BED3CD21E372}"/>
          </ac:cxnSpMkLst>
        </pc:cxnChg>
        <pc:cxnChg chg="mod">
          <ac:chgData name="Grady Kurpasi" userId="5a91dfeba158c9e9" providerId="LiveId" clId="{6F328D3E-A5EE-4719-B3D7-E978E556CED3}" dt="2021-10-19T06:43:39.845" v="11541"/>
          <ac:cxnSpMkLst>
            <pc:docMk/>
            <pc:sldMk cId="3149313521" sldId="274"/>
            <ac:cxnSpMk id="318" creationId="{B3072341-54F1-4D42-AB57-AEB7FCE11627}"/>
          </ac:cxnSpMkLst>
        </pc:cxnChg>
        <pc:cxnChg chg="mod">
          <ac:chgData name="Grady Kurpasi" userId="5a91dfeba158c9e9" providerId="LiveId" clId="{6F328D3E-A5EE-4719-B3D7-E978E556CED3}" dt="2021-10-19T06:43:39.845" v="11541"/>
          <ac:cxnSpMkLst>
            <pc:docMk/>
            <pc:sldMk cId="3149313521" sldId="274"/>
            <ac:cxnSpMk id="322" creationId="{8503D5F7-CAF8-4F2D-AFE2-81D89E397DF7}"/>
          </ac:cxnSpMkLst>
        </pc:cxnChg>
        <pc:cxnChg chg="mod">
          <ac:chgData name="Grady Kurpasi" userId="5a91dfeba158c9e9" providerId="LiveId" clId="{6F328D3E-A5EE-4719-B3D7-E978E556CED3}" dt="2021-10-19T06:43:39.845" v="11541"/>
          <ac:cxnSpMkLst>
            <pc:docMk/>
            <pc:sldMk cId="3149313521" sldId="274"/>
            <ac:cxnSpMk id="323" creationId="{B10A69B6-8408-413B-972D-E69310FEC7F5}"/>
          </ac:cxnSpMkLst>
        </pc:cxnChg>
        <pc:cxnChg chg="mod">
          <ac:chgData name="Grady Kurpasi" userId="5a91dfeba158c9e9" providerId="LiveId" clId="{6F328D3E-A5EE-4719-B3D7-E978E556CED3}" dt="2021-10-19T06:43:39.845" v="11541"/>
          <ac:cxnSpMkLst>
            <pc:docMk/>
            <pc:sldMk cId="3149313521" sldId="274"/>
            <ac:cxnSpMk id="324" creationId="{2E5A0A6B-8025-4755-A1AA-471A1B82F886}"/>
          </ac:cxnSpMkLst>
        </pc:cxnChg>
      </pc:sldChg>
      <pc:sldChg chg="addSp delSp modSp add mod">
        <pc:chgData name="Grady Kurpasi" userId="5a91dfeba158c9e9" providerId="LiveId" clId="{6F328D3E-A5EE-4719-B3D7-E978E556CED3}" dt="2021-10-21T14:18:13.157" v="37242" actId="313"/>
        <pc:sldMkLst>
          <pc:docMk/>
          <pc:sldMk cId="523694840" sldId="275"/>
        </pc:sldMkLst>
        <pc:spChg chg="del">
          <ac:chgData name="Grady Kurpasi" userId="5a91dfeba158c9e9" providerId="LiveId" clId="{6F328D3E-A5EE-4719-B3D7-E978E556CED3}" dt="2021-10-19T06:55:21.652" v="12190" actId="478"/>
          <ac:spMkLst>
            <pc:docMk/>
            <pc:sldMk cId="523694840" sldId="275"/>
            <ac:spMk id="2" creationId="{2EAAA8BF-EAC3-4CAD-BE21-DB88EE727921}"/>
          </ac:spMkLst>
        </pc:spChg>
        <pc:spChg chg="mod">
          <ac:chgData name="Grady Kurpasi" userId="5a91dfeba158c9e9" providerId="LiveId" clId="{6F328D3E-A5EE-4719-B3D7-E978E556CED3}" dt="2021-10-19T06:54:22.876" v="12189" actId="20577"/>
          <ac:spMkLst>
            <pc:docMk/>
            <pc:sldMk cId="523694840" sldId="275"/>
            <ac:spMk id="5" creationId="{3D18EE4C-9181-45F1-9F3D-B4BA3EA8EF4A}"/>
          </ac:spMkLst>
        </pc:spChg>
        <pc:spChg chg="mod">
          <ac:chgData name="Grady Kurpasi" userId="5a91dfeba158c9e9" providerId="LiveId" clId="{6F328D3E-A5EE-4719-B3D7-E978E556CED3}" dt="2021-10-21T14:18:13.157" v="37242" actId="313"/>
          <ac:spMkLst>
            <pc:docMk/>
            <pc:sldMk cId="523694840" sldId="275"/>
            <ac:spMk id="6" creationId="{9F3FC1B6-5B12-486D-B91E-3FC7D765F2DB}"/>
          </ac:spMkLst>
        </pc:spChg>
        <pc:spChg chg="add mod">
          <ac:chgData name="Grady Kurpasi" userId="5a91dfeba158c9e9" providerId="LiveId" clId="{6F328D3E-A5EE-4719-B3D7-E978E556CED3}" dt="2021-10-19T07:01:09.895" v="12587" actId="14100"/>
          <ac:spMkLst>
            <pc:docMk/>
            <pc:sldMk cId="523694840" sldId="275"/>
            <ac:spMk id="65" creationId="{49EF5520-F998-440D-BBFA-34F195DAC7A6}"/>
          </ac:spMkLst>
        </pc:spChg>
        <pc:spChg chg="del">
          <ac:chgData name="Grady Kurpasi" userId="5a91dfeba158c9e9" providerId="LiveId" clId="{6F328D3E-A5EE-4719-B3D7-E978E556CED3}" dt="2021-10-19T06:55:21.652" v="12190" actId="478"/>
          <ac:spMkLst>
            <pc:docMk/>
            <pc:sldMk cId="523694840" sldId="275"/>
            <ac:spMk id="325" creationId="{4F3A9279-41F6-415E-A10A-CB9386411664}"/>
          </ac:spMkLst>
        </pc:spChg>
        <pc:spChg chg="del">
          <ac:chgData name="Grady Kurpasi" userId="5a91dfeba158c9e9" providerId="LiveId" clId="{6F328D3E-A5EE-4719-B3D7-E978E556CED3}" dt="2021-10-19T06:55:21.652" v="12190" actId="478"/>
          <ac:spMkLst>
            <pc:docMk/>
            <pc:sldMk cId="523694840" sldId="275"/>
            <ac:spMk id="326" creationId="{DF9F8C3E-CBEC-431C-B9F6-FEFE24AAD6B2}"/>
          </ac:spMkLst>
        </pc:spChg>
        <pc:grpChg chg="del">
          <ac:chgData name="Grady Kurpasi" userId="5a91dfeba158c9e9" providerId="LiveId" clId="{6F328D3E-A5EE-4719-B3D7-E978E556CED3}" dt="2021-10-19T06:55:21.652" v="12190" actId="478"/>
          <ac:grpSpMkLst>
            <pc:docMk/>
            <pc:sldMk cId="523694840" sldId="275"/>
            <ac:grpSpMk id="182" creationId="{4D3728FC-BF16-4287-B44F-694D6B95E8E6}"/>
          </ac:grpSpMkLst>
        </pc:grpChg>
        <pc:grpChg chg="del">
          <ac:chgData name="Grady Kurpasi" userId="5a91dfeba158c9e9" providerId="LiveId" clId="{6F328D3E-A5EE-4719-B3D7-E978E556CED3}" dt="2021-10-19T06:55:21.652" v="12190" actId="478"/>
          <ac:grpSpMkLst>
            <pc:docMk/>
            <pc:sldMk cId="523694840" sldId="275"/>
            <ac:grpSpMk id="275" creationId="{EA06289F-AA6E-4554-8B3E-E07B2443E2AE}"/>
          </ac:grpSpMkLst>
        </pc:grpChg>
        <pc:grpChg chg="del">
          <ac:chgData name="Grady Kurpasi" userId="5a91dfeba158c9e9" providerId="LiveId" clId="{6F328D3E-A5EE-4719-B3D7-E978E556CED3}" dt="2021-10-19T06:55:21.652" v="12190" actId="478"/>
          <ac:grpSpMkLst>
            <pc:docMk/>
            <pc:sldMk cId="523694840" sldId="275"/>
            <ac:grpSpMk id="300" creationId="{DAF3BA11-0E09-4E42-A889-56360A6B4F5B}"/>
          </ac:grpSpMkLst>
        </pc:grpChg>
        <pc:picChg chg="add mod">
          <ac:chgData name="Grady Kurpasi" userId="5a91dfeba158c9e9" providerId="LiveId" clId="{6F328D3E-A5EE-4719-B3D7-E978E556CED3}" dt="2021-10-19T06:55:39.988" v="12197" actId="1076"/>
          <ac:picMkLst>
            <pc:docMk/>
            <pc:sldMk cId="523694840" sldId="275"/>
            <ac:picMk id="4" creationId="{50281F8D-40FE-496A-9BCB-7A37AA6FC483}"/>
          </ac:picMkLst>
        </pc:picChg>
        <pc:cxnChg chg="mod">
          <ac:chgData name="Grady Kurpasi" userId="5a91dfeba158c9e9" providerId="LiveId" clId="{6F328D3E-A5EE-4719-B3D7-E978E556CED3}" dt="2021-10-19T06:55:21.652" v="12190" actId="478"/>
          <ac:cxnSpMkLst>
            <pc:docMk/>
            <pc:sldMk cId="523694840" sldId="275"/>
            <ac:cxnSpMk id="206" creationId="{62E59E6A-06FB-4B86-9E76-32CB881B93B9}"/>
          </ac:cxnSpMkLst>
        </pc:cxnChg>
        <pc:cxnChg chg="mod">
          <ac:chgData name="Grady Kurpasi" userId="5a91dfeba158c9e9" providerId="LiveId" clId="{6F328D3E-A5EE-4719-B3D7-E978E556CED3}" dt="2021-10-19T06:55:21.652" v="12190" actId="478"/>
          <ac:cxnSpMkLst>
            <pc:docMk/>
            <pc:sldMk cId="523694840" sldId="275"/>
            <ac:cxnSpMk id="210" creationId="{84D9D0F9-34BD-4143-B38E-FBB11B4B75AC}"/>
          </ac:cxnSpMkLst>
        </pc:cxnChg>
        <pc:cxnChg chg="mod">
          <ac:chgData name="Grady Kurpasi" userId="5a91dfeba158c9e9" providerId="LiveId" clId="{6F328D3E-A5EE-4719-B3D7-E978E556CED3}" dt="2021-10-19T06:55:21.652" v="12190" actId="478"/>
          <ac:cxnSpMkLst>
            <pc:docMk/>
            <pc:sldMk cId="523694840" sldId="275"/>
            <ac:cxnSpMk id="211" creationId="{396F6F6E-4F90-484E-B22F-DCBF31FFC0CD}"/>
          </ac:cxnSpMkLst>
        </pc:cxnChg>
        <pc:cxnChg chg="mod">
          <ac:chgData name="Grady Kurpasi" userId="5a91dfeba158c9e9" providerId="LiveId" clId="{6F328D3E-A5EE-4719-B3D7-E978E556CED3}" dt="2021-10-19T06:55:21.652" v="12190" actId="478"/>
          <ac:cxnSpMkLst>
            <pc:docMk/>
            <pc:sldMk cId="523694840" sldId="275"/>
            <ac:cxnSpMk id="289" creationId="{32A392A2-6B84-4365-9C50-8DDF863EDE1A}"/>
          </ac:cxnSpMkLst>
        </pc:cxnChg>
        <pc:cxnChg chg="mod">
          <ac:chgData name="Grady Kurpasi" userId="5a91dfeba158c9e9" providerId="LiveId" clId="{6F328D3E-A5EE-4719-B3D7-E978E556CED3}" dt="2021-10-19T06:55:21.652" v="12190" actId="478"/>
          <ac:cxnSpMkLst>
            <pc:docMk/>
            <pc:sldMk cId="523694840" sldId="275"/>
            <ac:cxnSpMk id="290" creationId="{6C0A3F90-3A92-4190-9201-2057F23A0F4D}"/>
          </ac:cxnSpMkLst>
        </pc:cxnChg>
        <pc:cxnChg chg="mod">
          <ac:chgData name="Grady Kurpasi" userId="5a91dfeba158c9e9" providerId="LiveId" clId="{6F328D3E-A5EE-4719-B3D7-E978E556CED3}" dt="2021-10-19T06:55:21.652" v="12190" actId="478"/>
          <ac:cxnSpMkLst>
            <pc:docMk/>
            <pc:sldMk cId="523694840" sldId="275"/>
            <ac:cxnSpMk id="293" creationId="{1C546060-8827-4CF5-960F-F58717CA4CF2}"/>
          </ac:cxnSpMkLst>
        </pc:cxnChg>
        <pc:cxnChg chg="mod">
          <ac:chgData name="Grady Kurpasi" userId="5a91dfeba158c9e9" providerId="LiveId" clId="{6F328D3E-A5EE-4719-B3D7-E978E556CED3}" dt="2021-10-19T06:55:21.652" v="12190" actId="478"/>
          <ac:cxnSpMkLst>
            <pc:docMk/>
            <pc:sldMk cId="523694840" sldId="275"/>
            <ac:cxnSpMk id="297" creationId="{F21C47AA-AFF9-4C73-850B-289CD5210DEA}"/>
          </ac:cxnSpMkLst>
        </pc:cxnChg>
        <pc:cxnChg chg="mod">
          <ac:chgData name="Grady Kurpasi" userId="5a91dfeba158c9e9" providerId="LiveId" clId="{6F328D3E-A5EE-4719-B3D7-E978E556CED3}" dt="2021-10-19T06:55:21.652" v="12190" actId="478"/>
          <ac:cxnSpMkLst>
            <pc:docMk/>
            <pc:sldMk cId="523694840" sldId="275"/>
            <ac:cxnSpMk id="298" creationId="{0782AE1C-34CB-4F9A-AB06-E7FCC0A87ACF}"/>
          </ac:cxnSpMkLst>
        </pc:cxnChg>
        <pc:cxnChg chg="mod">
          <ac:chgData name="Grady Kurpasi" userId="5a91dfeba158c9e9" providerId="LiveId" clId="{6F328D3E-A5EE-4719-B3D7-E978E556CED3}" dt="2021-10-19T06:55:21.652" v="12190" actId="478"/>
          <ac:cxnSpMkLst>
            <pc:docMk/>
            <pc:sldMk cId="523694840" sldId="275"/>
            <ac:cxnSpMk id="299" creationId="{4A2D82D5-6013-44A7-8D70-BB3F9284057C}"/>
          </ac:cxnSpMkLst>
        </pc:cxnChg>
        <pc:cxnChg chg="mod">
          <ac:chgData name="Grady Kurpasi" userId="5a91dfeba158c9e9" providerId="LiveId" clId="{6F328D3E-A5EE-4719-B3D7-E978E556CED3}" dt="2021-10-19T06:55:21.652" v="12190" actId="478"/>
          <ac:cxnSpMkLst>
            <pc:docMk/>
            <pc:sldMk cId="523694840" sldId="275"/>
            <ac:cxnSpMk id="309" creationId="{62C9EBDA-8A02-43FA-9AFE-CAA39C413C10}"/>
          </ac:cxnSpMkLst>
        </pc:cxnChg>
        <pc:cxnChg chg="mod">
          <ac:chgData name="Grady Kurpasi" userId="5a91dfeba158c9e9" providerId="LiveId" clId="{6F328D3E-A5EE-4719-B3D7-E978E556CED3}" dt="2021-10-19T06:55:21.652" v="12190" actId="478"/>
          <ac:cxnSpMkLst>
            <pc:docMk/>
            <pc:sldMk cId="523694840" sldId="275"/>
            <ac:cxnSpMk id="310" creationId="{98049C10-778A-4BAE-9DA1-E4FC085B05ED}"/>
          </ac:cxnSpMkLst>
        </pc:cxnChg>
        <pc:cxnChg chg="mod">
          <ac:chgData name="Grady Kurpasi" userId="5a91dfeba158c9e9" providerId="LiveId" clId="{6F328D3E-A5EE-4719-B3D7-E978E556CED3}" dt="2021-10-19T06:55:21.652" v="12190" actId="478"/>
          <ac:cxnSpMkLst>
            <pc:docMk/>
            <pc:sldMk cId="523694840" sldId="275"/>
            <ac:cxnSpMk id="314" creationId="{409E1F7C-0835-43BA-9473-502665CFA3FA}"/>
          </ac:cxnSpMkLst>
        </pc:cxnChg>
        <pc:cxnChg chg="mod">
          <ac:chgData name="Grady Kurpasi" userId="5a91dfeba158c9e9" providerId="LiveId" clId="{6F328D3E-A5EE-4719-B3D7-E978E556CED3}" dt="2021-10-19T06:55:21.652" v="12190" actId="478"/>
          <ac:cxnSpMkLst>
            <pc:docMk/>
            <pc:sldMk cId="523694840" sldId="275"/>
            <ac:cxnSpMk id="315" creationId="{4D0CA893-7642-4795-93C4-8FA63A6810CA}"/>
          </ac:cxnSpMkLst>
        </pc:cxnChg>
        <pc:cxnChg chg="mod">
          <ac:chgData name="Grady Kurpasi" userId="5a91dfeba158c9e9" providerId="LiveId" clId="{6F328D3E-A5EE-4719-B3D7-E978E556CED3}" dt="2021-10-19T06:55:21.652" v="12190" actId="478"/>
          <ac:cxnSpMkLst>
            <pc:docMk/>
            <pc:sldMk cId="523694840" sldId="275"/>
            <ac:cxnSpMk id="316" creationId="{5EC8D754-C1C1-4C87-89F6-BED3CD21E372}"/>
          </ac:cxnSpMkLst>
        </pc:cxnChg>
        <pc:cxnChg chg="mod">
          <ac:chgData name="Grady Kurpasi" userId="5a91dfeba158c9e9" providerId="LiveId" clId="{6F328D3E-A5EE-4719-B3D7-E978E556CED3}" dt="2021-10-19T06:55:21.652" v="12190" actId="478"/>
          <ac:cxnSpMkLst>
            <pc:docMk/>
            <pc:sldMk cId="523694840" sldId="275"/>
            <ac:cxnSpMk id="318" creationId="{B3072341-54F1-4D42-AB57-AEB7FCE11627}"/>
          </ac:cxnSpMkLst>
        </pc:cxnChg>
        <pc:cxnChg chg="mod">
          <ac:chgData name="Grady Kurpasi" userId="5a91dfeba158c9e9" providerId="LiveId" clId="{6F328D3E-A5EE-4719-B3D7-E978E556CED3}" dt="2021-10-19T06:55:21.652" v="12190" actId="478"/>
          <ac:cxnSpMkLst>
            <pc:docMk/>
            <pc:sldMk cId="523694840" sldId="275"/>
            <ac:cxnSpMk id="322" creationId="{8503D5F7-CAF8-4F2D-AFE2-81D89E397DF7}"/>
          </ac:cxnSpMkLst>
        </pc:cxnChg>
        <pc:cxnChg chg="mod">
          <ac:chgData name="Grady Kurpasi" userId="5a91dfeba158c9e9" providerId="LiveId" clId="{6F328D3E-A5EE-4719-B3D7-E978E556CED3}" dt="2021-10-19T06:55:21.652" v="12190" actId="478"/>
          <ac:cxnSpMkLst>
            <pc:docMk/>
            <pc:sldMk cId="523694840" sldId="275"/>
            <ac:cxnSpMk id="323" creationId="{B10A69B6-8408-413B-972D-E69310FEC7F5}"/>
          </ac:cxnSpMkLst>
        </pc:cxnChg>
        <pc:cxnChg chg="mod">
          <ac:chgData name="Grady Kurpasi" userId="5a91dfeba158c9e9" providerId="LiveId" clId="{6F328D3E-A5EE-4719-B3D7-E978E556CED3}" dt="2021-10-19T06:55:21.652" v="12190" actId="478"/>
          <ac:cxnSpMkLst>
            <pc:docMk/>
            <pc:sldMk cId="523694840" sldId="275"/>
            <ac:cxnSpMk id="324" creationId="{2E5A0A6B-8025-4755-A1AA-471A1B82F886}"/>
          </ac:cxnSpMkLst>
        </pc:cxnChg>
      </pc:sldChg>
      <pc:sldChg chg="addSp modSp add mod">
        <pc:chgData name="Grady Kurpasi" userId="5a91dfeba158c9e9" providerId="LiveId" clId="{6F328D3E-A5EE-4719-B3D7-E978E556CED3}" dt="2021-10-21T14:19:59.999" v="37263" actId="20577"/>
        <pc:sldMkLst>
          <pc:docMk/>
          <pc:sldMk cId="2508647374" sldId="276"/>
        </pc:sldMkLst>
        <pc:spChg chg="mod">
          <ac:chgData name="Grady Kurpasi" userId="5a91dfeba158c9e9" providerId="LiveId" clId="{6F328D3E-A5EE-4719-B3D7-E978E556CED3}" dt="2021-10-21T14:19:59.999" v="37263" actId="20577"/>
          <ac:spMkLst>
            <pc:docMk/>
            <pc:sldMk cId="2508647374" sldId="276"/>
            <ac:spMk id="6" creationId="{9F3FC1B6-5B12-486D-B91E-3FC7D765F2DB}"/>
          </ac:spMkLst>
        </pc:spChg>
        <pc:spChg chg="add mod">
          <ac:chgData name="Grady Kurpasi" userId="5a91dfeba158c9e9" providerId="LiveId" clId="{6F328D3E-A5EE-4719-B3D7-E978E556CED3}" dt="2021-10-19T07:17:04.986" v="13567" actId="1038"/>
          <ac:spMkLst>
            <pc:docMk/>
            <pc:sldMk cId="2508647374" sldId="276"/>
            <ac:spMk id="8" creationId="{22484952-0CE3-4A99-AB8F-0E9C8C9958AE}"/>
          </ac:spMkLst>
        </pc:spChg>
      </pc:sldChg>
      <pc:sldChg chg="addSp modSp add mod">
        <pc:chgData name="Grady Kurpasi" userId="5a91dfeba158c9e9" providerId="LiveId" clId="{6F328D3E-A5EE-4719-B3D7-E978E556CED3}" dt="2021-10-21T14:22:07.815" v="37308" actId="6549"/>
        <pc:sldMkLst>
          <pc:docMk/>
          <pc:sldMk cId="69280055" sldId="277"/>
        </pc:sldMkLst>
        <pc:spChg chg="mod">
          <ac:chgData name="Grady Kurpasi" userId="5a91dfeba158c9e9" providerId="LiveId" clId="{6F328D3E-A5EE-4719-B3D7-E978E556CED3}" dt="2021-10-21T14:22:07.815" v="37308" actId="6549"/>
          <ac:spMkLst>
            <pc:docMk/>
            <pc:sldMk cId="69280055" sldId="277"/>
            <ac:spMk id="3" creationId="{00000000-0000-0000-0000-000000000000}"/>
          </ac:spMkLst>
        </pc:spChg>
        <pc:spChg chg="mod">
          <ac:chgData name="Grady Kurpasi" userId="5a91dfeba158c9e9" providerId="LiveId" clId="{6F328D3E-A5EE-4719-B3D7-E978E556CED3}" dt="2021-10-19T07:48:22.381" v="14863" actId="6549"/>
          <ac:spMkLst>
            <pc:docMk/>
            <pc:sldMk cId="69280055" sldId="277"/>
            <ac:spMk id="6" creationId="{F96A0F4B-970F-459F-87C8-447487E9C9C8}"/>
          </ac:spMkLst>
        </pc:spChg>
        <pc:spChg chg="add mod">
          <ac:chgData name="Grady Kurpasi" userId="5a91dfeba158c9e9" providerId="LiveId" clId="{6F328D3E-A5EE-4719-B3D7-E978E556CED3}" dt="2021-10-20T21:43:17.736" v="26752" actId="14100"/>
          <ac:spMkLst>
            <pc:docMk/>
            <pc:sldMk cId="69280055" sldId="277"/>
            <ac:spMk id="8" creationId="{2577351F-F3C7-44F9-A7CB-88871122BE38}"/>
          </ac:spMkLst>
        </pc:spChg>
        <pc:picChg chg="mod">
          <ac:chgData name="Grady Kurpasi" userId="5a91dfeba158c9e9" providerId="LiveId" clId="{6F328D3E-A5EE-4719-B3D7-E978E556CED3}" dt="2021-10-20T21:42:54.004" v="26740" actId="1076"/>
          <ac:picMkLst>
            <pc:docMk/>
            <pc:sldMk cId="69280055" sldId="277"/>
            <ac:picMk id="1026" creationId="{B629DF04-E7E0-47A0-A8BD-50D4B312AF6E}"/>
          </ac:picMkLst>
        </pc:picChg>
      </pc:sldChg>
      <pc:sldChg chg="addSp delSp modSp add mod ord">
        <pc:chgData name="Grady Kurpasi" userId="5a91dfeba158c9e9" providerId="LiveId" clId="{6F328D3E-A5EE-4719-B3D7-E978E556CED3}" dt="2021-10-20T22:53:01.551" v="27583" actId="6549"/>
        <pc:sldMkLst>
          <pc:docMk/>
          <pc:sldMk cId="4188255199" sldId="278"/>
        </pc:sldMkLst>
        <pc:spChg chg="mod">
          <ac:chgData name="Grady Kurpasi" userId="5a91dfeba158c9e9" providerId="LiveId" clId="{6F328D3E-A5EE-4719-B3D7-E978E556CED3}" dt="2021-10-20T01:44:20.226" v="17660" actId="20577"/>
          <ac:spMkLst>
            <pc:docMk/>
            <pc:sldMk cId="4188255199" sldId="278"/>
            <ac:spMk id="2" creationId="{00000000-0000-0000-0000-000000000000}"/>
          </ac:spMkLst>
        </pc:spChg>
        <pc:spChg chg="mod">
          <ac:chgData name="Grady Kurpasi" userId="5a91dfeba158c9e9" providerId="LiveId" clId="{6F328D3E-A5EE-4719-B3D7-E978E556CED3}" dt="2021-10-20T22:53:01.551" v="27583" actId="6549"/>
          <ac:spMkLst>
            <pc:docMk/>
            <pc:sldMk cId="4188255199" sldId="278"/>
            <ac:spMk id="3" creationId="{00000000-0000-0000-0000-000000000000}"/>
          </ac:spMkLst>
        </pc:spChg>
        <pc:spChg chg="mod">
          <ac:chgData name="Grady Kurpasi" userId="5a91dfeba158c9e9" providerId="LiveId" clId="{6F328D3E-A5EE-4719-B3D7-E978E556CED3}" dt="2021-10-19T21:39:38.639" v="15827" actId="313"/>
          <ac:spMkLst>
            <pc:docMk/>
            <pc:sldMk cId="4188255199" sldId="278"/>
            <ac:spMk id="4" creationId="{5FCD0AB0-B6B7-4793-A06D-3F2F6EE6BC86}"/>
          </ac:spMkLst>
        </pc:spChg>
        <pc:spChg chg="del">
          <ac:chgData name="Grady Kurpasi" userId="5a91dfeba158c9e9" providerId="LiveId" clId="{6F328D3E-A5EE-4719-B3D7-E978E556CED3}" dt="2021-10-19T07:51:10.664" v="14939" actId="478"/>
          <ac:spMkLst>
            <pc:docMk/>
            <pc:sldMk cId="4188255199" sldId="278"/>
            <ac:spMk id="6" creationId="{E1CBF348-34BC-4BAB-B9A0-164CA313F64F}"/>
          </ac:spMkLst>
        </pc:spChg>
        <pc:spChg chg="del">
          <ac:chgData name="Grady Kurpasi" userId="5a91dfeba158c9e9" providerId="LiveId" clId="{6F328D3E-A5EE-4719-B3D7-E978E556CED3}" dt="2021-10-19T07:45:02.028" v="14622" actId="478"/>
          <ac:spMkLst>
            <pc:docMk/>
            <pc:sldMk cId="4188255199" sldId="278"/>
            <ac:spMk id="7" creationId="{76CAEA71-32D9-49A1-BFD4-7ED6D2C662BB}"/>
          </ac:spMkLst>
        </pc:spChg>
        <pc:spChg chg="add mod">
          <ac:chgData name="Grady Kurpasi" userId="5a91dfeba158c9e9" providerId="LiveId" clId="{6F328D3E-A5EE-4719-B3D7-E978E556CED3}" dt="2021-10-19T07:51:16.843" v="14941" actId="1076"/>
          <ac:spMkLst>
            <pc:docMk/>
            <pc:sldMk cId="4188255199" sldId="278"/>
            <ac:spMk id="10" creationId="{563F97E2-2A10-4366-AEA4-835A69F64283}"/>
          </ac:spMkLst>
        </pc:spChg>
        <pc:spChg chg="add mod">
          <ac:chgData name="Grady Kurpasi" userId="5a91dfeba158c9e9" providerId="LiveId" clId="{6F328D3E-A5EE-4719-B3D7-E978E556CED3}" dt="2021-10-19T07:53:23.688" v="15061" actId="1076"/>
          <ac:spMkLst>
            <pc:docMk/>
            <pc:sldMk cId="4188255199" sldId="278"/>
            <ac:spMk id="13" creationId="{B6EB2D43-9856-4010-BE42-07184C4EBA7C}"/>
          </ac:spMkLst>
        </pc:spChg>
        <pc:picChg chg="del">
          <ac:chgData name="Grady Kurpasi" userId="5a91dfeba158c9e9" providerId="LiveId" clId="{6F328D3E-A5EE-4719-B3D7-E978E556CED3}" dt="2021-10-19T07:43:39.661" v="14408" actId="478"/>
          <ac:picMkLst>
            <pc:docMk/>
            <pc:sldMk cId="4188255199" sldId="278"/>
            <ac:picMk id="5" creationId="{0EB591ED-3E0C-4AC4-ACEF-185600C21497}"/>
          </ac:picMkLst>
        </pc:picChg>
        <pc:picChg chg="add mod">
          <ac:chgData name="Grady Kurpasi" userId="5a91dfeba158c9e9" providerId="LiveId" clId="{6F328D3E-A5EE-4719-B3D7-E978E556CED3}" dt="2021-10-19T07:43:47.038" v="14411" actId="1076"/>
          <ac:picMkLst>
            <pc:docMk/>
            <pc:sldMk cId="4188255199" sldId="278"/>
            <ac:picMk id="9" creationId="{01E2D38C-1197-4DEA-84BB-B327CCAE784B}"/>
          </ac:picMkLst>
        </pc:picChg>
        <pc:cxnChg chg="add mod">
          <ac:chgData name="Grady Kurpasi" userId="5a91dfeba158c9e9" providerId="LiveId" clId="{6F328D3E-A5EE-4719-B3D7-E978E556CED3}" dt="2021-10-19T07:53:27.115" v="15062" actId="14100"/>
          <ac:cxnSpMkLst>
            <pc:docMk/>
            <pc:sldMk cId="4188255199" sldId="278"/>
            <ac:cxnSpMk id="12" creationId="{C3B7FE9B-1AF2-4DBB-9C00-AB19D7556D6A}"/>
          </ac:cxnSpMkLst>
        </pc:cxnChg>
      </pc:sldChg>
      <pc:sldChg chg="addSp delSp modSp add mod ord">
        <pc:chgData name="Grady Kurpasi" userId="5a91dfeba158c9e9" providerId="LiveId" clId="{6F328D3E-A5EE-4719-B3D7-E978E556CED3}" dt="2021-10-21T15:22:20.478" v="37641" actId="114"/>
        <pc:sldMkLst>
          <pc:docMk/>
          <pc:sldMk cId="1819886997" sldId="279"/>
        </pc:sldMkLst>
        <pc:spChg chg="mod">
          <ac:chgData name="Grady Kurpasi" userId="5a91dfeba158c9e9" providerId="LiveId" clId="{6F328D3E-A5EE-4719-B3D7-E978E556CED3}" dt="2021-10-19T19:48:50.637" v="15181" actId="20577"/>
          <ac:spMkLst>
            <pc:docMk/>
            <pc:sldMk cId="1819886997" sldId="279"/>
            <ac:spMk id="2" creationId="{00000000-0000-0000-0000-000000000000}"/>
          </ac:spMkLst>
        </pc:spChg>
        <pc:spChg chg="mod">
          <ac:chgData name="Grady Kurpasi" userId="5a91dfeba158c9e9" providerId="LiveId" clId="{6F328D3E-A5EE-4719-B3D7-E978E556CED3}" dt="2021-10-21T15:22:20.478" v="37641" actId="114"/>
          <ac:spMkLst>
            <pc:docMk/>
            <pc:sldMk cId="1819886997" sldId="279"/>
            <ac:spMk id="3" creationId="{00000000-0000-0000-0000-000000000000}"/>
          </ac:spMkLst>
        </pc:spChg>
        <pc:spChg chg="mod">
          <ac:chgData name="Grady Kurpasi" userId="5a91dfeba158c9e9" providerId="LiveId" clId="{6F328D3E-A5EE-4719-B3D7-E978E556CED3}" dt="2021-10-19T21:39:24.046" v="15824" actId="313"/>
          <ac:spMkLst>
            <pc:docMk/>
            <pc:sldMk cId="1819886997" sldId="279"/>
            <ac:spMk id="4" creationId="{5FCD0AB0-B6B7-4793-A06D-3F2F6EE6BC86}"/>
          </ac:spMkLst>
        </pc:spChg>
        <pc:spChg chg="add mod">
          <ac:chgData name="Grady Kurpasi" userId="5a91dfeba158c9e9" providerId="LiveId" clId="{6F328D3E-A5EE-4719-B3D7-E978E556CED3}" dt="2021-10-20T01:39:05.273" v="17580" actId="14861"/>
          <ac:spMkLst>
            <pc:docMk/>
            <pc:sldMk cId="1819886997" sldId="279"/>
            <ac:spMk id="6" creationId="{6356A1D6-5140-434F-BD68-8801324CB8E3}"/>
          </ac:spMkLst>
        </pc:spChg>
        <pc:spChg chg="del">
          <ac:chgData name="Grady Kurpasi" userId="5a91dfeba158c9e9" providerId="LiveId" clId="{6F328D3E-A5EE-4719-B3D7-E978E556CED3}" dt="2021-10-19T21:33:48.094" v="15627" actId="478"/>
          <ac:spMkLst>
            <pc:docMk/>
            <pc:sldMk cId="1819886997" sldId="279"/>
            <ac:spMk id="10" creationId="{563F97E2-2A10-4366-AEA4-835A69F64283}"/>
          </ac:spMkLst>
        </pc:spChg>
        <pc:spChg chg="add del">
          <ac:chgData name="Grady Kurpasi" userId="5a91dfeba158c9e9" providerId="LiveId" clId="{6F328D3E-A5EE-4719-B3D7-E978E556CED3}" dt="2021-10-19T21:34:11.412" v="15629" actId="478"/>
          <ac:spMkLst>
            <pc:docMk/>
            <pc:sldMk cId="1819886997" sldId="279"/>
            <ac:spMk id="11" creationId="{859B19BF-AFF3-4378-94CA-B213BCF7F973}"/>
          </ac:spMkLst>
        </pc:spChg>
        <pc:spChg chg="del">
          <ac:chgData name="Grady Kurpasi" userId="5a91dfeba158c9e9" providerId="LiveId" clId="{6F328D3E-A5EE-4719-B3D7-E978E556CED3}" dt="2021-10-19T21:33:48.094" v="15627" actId="478"/>
          <ac:spMkLst>
            <pc:docMk/>
            <pc:sldMk cId="1819886997" sldId="279"/>
            <ac:spMk id="13" creationId="{B6EB2D43-9856-4010-BE42-07184C4EBA7C}"/>
          </ac:spMkLst>
        </pc:spChg>
        <pc:spChg chg="add mod">
          <ac:chgData name="Grady Kurpasi" userId="5a91dfeba158c9e9" providerId="LiveId" clId="{6F328D3E-A5EE-4719-B3D7-E978E556CED3}" dt="2021-10-19T21:35:23.525" v="15715" actId="1037"/>
          <ac:spMkLst>
            <pc:docMk/>
            <pc:sldMk cId="1819886997" sldId="279"/>
            <ac:spMk id="15" creationId="{98A6ADA3-0B65-4944-8AFF-AA7E01CF3E79}"/>
          </ac:spMkLst>
        </pc:spChg>
        <pc:spChg chg="add mod">
          <ac:chgData name="Grady Kurpasi" userId="5a91dfeba158c9e9" providerId="LiveId" clId="{6F328D3E-A5EE-4719-B3D7-E978E556CED3}" dt="2021-10-20T01:40:01.992" v="17590" actId="14861"/>
          <ac:spMkLst>
            <pc:docMk/>
            <pc:sldMk cId="1819886997" sldId="279"/>
            <ac:spMk id="16" creationId="{77611AD2-BA2A-4591-BE81-9AD2FB12DB85}"/>
          </ac:spMkLst>
        </pc:spChg>
        <pc:spChg chg="add del mod">
          <ac:chgData name="Grady Kurpasi" userId="5a91dfeba158c9e9" providerId="LiveId" clId="{6F328D3E-A5EE-4719-B3D7-E978E556CED3}" dt="2021-10-20T01:37:30.575" v="17522" actId="478"/>
          <ac:spMkLst>
            <pc:docMk/>
            <pc:sldMk cId="1819886997" sldId="279"/>
            <ac:spMk id="17" creationId="{CE7A1FBB-3B75-4E19-B81F-A9DC945AEE32}"/>
          </ac:spMkLst>
        </pc:spChg>
        <pc:spChg chg="add del mod">
          <ac:chgData name="Grady Kurpasi" userId="5a91dfeba158c9e9" providerId="LiveId" clId="{6F328D3E-A5EE-4719-B3D7-E978E556CED3}" dt="2021-10-20T01:38:40.032" v="17579" actId="478"/>
          <ac:spMkLst>
            <pc:docMk/>
            <pc:sldMk cId="1819886997" sldId="279"/>
            <ac:spMk id="18" creationId="{66206426-7093-440B-A41D-B2718305F9D5}"/>
          </ac:spMkLst>
        </pc:spChg>
        <pc:picChg chg="del">
          <ac:chgData name="Grady Kurpasi" userId="5a91dfeba158c9e9" providerId="LiveId" clId="{6F328D3E-A5EE-4719-B3D7-E978E556CED3}" dt="2021-10-19T21:33:48.094" v="15627" actId="478"/>
          <ac:picMkLst>
            <pc:docMk/>
            <pc:sldMk cId="1819886997" sldId="279"/>
            <ac:picMk id="9" creationId="{01E2D38C-1197-4DEA-84BB-B327CCAE784B}"/>
          </ac:picMkLst>
        </pc:picChg>
        <pc:picChg chg="add mod">
          <ac:chgData name="Grady Kurpasi" userId="5a91dfeba158c9e9" providerId="LiveId" clId="{6F328D3E-A5EE-4719-B3D7-E978E556CED3}" dt="2021-10-19T21:35:02.809" v="15632" actId="1076"/>
          <ac:picMkLst>
            <pc:docMk/>
            <pc:sldMk cId="1819886997" sldId="279"/>
            <ac:picMk id="14" creationId="{C51F8587-7ED2-4E91-A202-DE575D12BC42}"/>
          </ac:picMkLst>
        </pc:picChg>
        <pc:cxnChg chg="add mod">
          <ac:chgData name="Grady Kurpasi" userId="5a91dfeba158c9e9" providerId="LiveId" clId="{6F328D3E-A5EE-4719-B3D7-E978E556CED3}" dt="2021-10-20T01:40:26.542" v="17592" actId="1582"/>
          <ac:cxnSpMkLst>
            <pc:docMk/>
            <pc:sldMk cId="1819886997" sldId="279"/>
            <ac:cxnSpMk id="8" creationId="{1AA5788D-8479-4A51-A95F-A78F70B2F9C6}"/>
          </ac:cxnSpMkLst>
        </pc:cxnChg>
        <pc:cxnChg chg="del mod">
          <ac:chgData name="Grady Kurpasi" userId="5a91dfeba158c9e9" providerId="LiveId" clId="{6F328D3E-A5EE-4719-B3D7-E978E556CED3}" dt="2021-10-19T21:33:48.094" v="15627" actId="478"/>
          <ac:cxnSpMkLst>
            <pc:docMk/>
            <pc:sldMk cId="1819886997" sldId="279"/>
            <ac:cxnSpMk id="12" creationId="{C3B7FE9B-1AF2-4DBB-9C00-AB19D7556D6A}"/>
          </ac:cxnSpMkLst>
        </pc:cxnChg>
      </pc:sldChg>
      <pc:sldChg chg="modSp add mod">
        <pc:chgData name="Grady Kurpasi" userId="5a91dfeba158c9e9" providerId="LiveId" clId="{6F328D3E-A5EE-4719-B3D7-E978E556CED3}" dt="2021-10-21T15:21:35.815" v="37639" actId="6549"/>
        <pc:sldMkLst>
          <pc:docMk/>
          <pc:sldMk cId="2182934160" sldId="280"/>
        </pc:sldMkLst>
        <pc:spChg chg="mod">
          <ac:chgData name="Grady Kurpasi" userId="5a91dfeba158c9e9" providerId="LiveId" clId="{6F328D3E-A5EE-4719-B3D7-E978E556CED3}" dt="2021-10-21T15:21:35.815" v="37639" actId="6549"/>
          <ac:spMkLst>
            <pc:docMk/>
            <pc:sldMk cId="2182934160" sldId="280"/>
            <ac:spMk id="3" creationId="{00000000-0000-0000-0000-000000000000}"/>
          </ac:spMkLst>
        </pc:spChg>
        <pc:spChg chg="mod">
          <ac:chgData name="Grady Kurpasi" userId="5a91dfeba158c9e9" providerId="LiveId" clId="{6F328D3E-A5EE-4719-B3D7-E978E556CED3}" dt="2021-10-19T21:39:28.326" v="15825" actId="313"/>
          <ac:spMkLst>
            <pc:docMk/>
            <pc:sldMk cId="2182934160" sldId="280"/>
            <ac:spMk id="4" creationId="{5FCD0AB0-B6B7-4793-A06D-3F2F6EE6BC86}"/>
          </ac:spMkLst>
        </pc:spChg>
      </pc:sldChg>
      <pc:sldChg chg="addSp delSp modSp add mod">
        <pc:chgData name="Grady Kurpasi" userId="5a91dfeba158c9e9" providerId="LiveId" clId="{6F328D3E-A5EE-4719-B3D7-E978E556CED3}" dt="2021-10-21T15:23:37.680" v="37643" actId="6549"/>
        <pc:sldMkLst>
          <pc:docMk/>
          <pc:sldMk cId="990724613" sldId="281"/>
        </pc:sldMkLst>
        <pc:spChg chg="mod">
          <ac:chgData name="Grady Kurpasi" userId="5a91dfeba158c9e9" providerId="LiveId" clId="{6F328D3E-A5EE-4719-B3D7-E978E556CED3}" dt="2021-10-21T15:23:37.680" v="37643" actId="6549"/>
          <ac:spMkLst>
            <pc:docMk/>
            <pc:sldMk cId="990724613" sldId="281"/>
            <ac:spMk id="3" creationId="{00000000-0000-0000-0000-000000000000}"/>
          </ac:spMkLst>
        </pc:spChg>
        <pc:spChg chg="add mod">
          <ac:chgData name="Grady Kurpasi" userId="5a91dfeba158c9e9" providerId="LiveId" clId="{6F328D3E-A5EE-4719-B3D7-E978E556CED3}" dt="2021-10-19T21:50:40.232" v="16021" actId="1035"/>
          <ac:spMkLst>
            <pc:docMk/>
            <pc:sldMk cId="990724613" sldId="281"/>
            <ac:spMk id="7" creationId="{F6EA1AFC-B8E0-480C-AFCB-2847948D97F1}"/>
          </ac:spMkLst>
        </pc:spChg>
        <pc:spChg chg="del">
          <ac:chgData name="Grady Kurpasi" userId="5a91dfeba158c9e9" providerId="LiveId" clId="{6F328D3E-A5EE-4719-B3D7-E978E556CED3}" dt="2021-10-19T21:43:55.399" v="15903" actId="478"/>
          <ac:spMkLst>
            <pc:docMk/>
            <pc:sldMk cId="990724613" sldId="281"/>
            <ac:spMk id="15" creationId="{98A6ADA3-0B65-4944-8AFF-AA7E01CF3E79}"/>
          </ac:spMkLst>
        </pc:spChg>
        <pc:spChg chg="add mod">
          <ac:chgData name="Grady Kurpasi" userId="5a91dfeba158c9e9" providerId="LiveId" clId="{6F328D3E-A5EE-4719-B3D7-E978E556CED3}" dt="2021-10-20T01:42:48.701" v="17618" actId="1035"/>
          <ac:spMkLst>
            <pc:docMk/>
            <pc:sldMk cId="990724613" sldId="281"/>
            <ac:spMk id="28" creationId="{54BABF9D-BDEA-4840-A629-9D0341E6AE35}"/>
          </ac:spMkLst>
        </pc:spChg>
        <pc:spChg chg="add mod">
          <ac:chgData name="Grady Kurpasi" userId="5a91dfeba158c9e9" providerId="LiveId" clId="{6F328D3E-A5EE-4719-B3D7-E978E556CED3}" dt="2021-10-19T22:24:00.796" v="16809" actId="1076"/>
          <ac:spMkLst>
            <pc:docMk/>
            <pc:sldMk cId="990724613" sldId="281"/>
            <ac:spMk id="30" creationId="{5ED18380-6560-4057-A235-1D8DE4837924}"/>
          </ac:spMkLst>
        </pc:spChg>
        <pc:spChg chg="add del mod">
          <ac:chgData name="Grady Kurpasi" userId="5a91dfeba158c9e9" providerId="LiveId" clId="{6F328D3E-A5EE-4719-B3D7-E978E556CED3}" dt="2021-10-20T01:42:29.031" v="17609" actId="478"/>
          <ac:spMkLst>
            <pc:docMk/>
            <pc:sldMk cId="990724613" sldId="281"/>
            <ac:spMk id="31" creationId="{9C93B1EF-4760-49DC-80DF-B5DECAC6C723}"/>
          </ac:spMkLst>
        </pc:spChg>
        <pc:graphicFrameChg chg="add mod modGraphic">
          <ac:chgData name="Grady Kurpasi" userId="5a91dfeba158c9e9" providerId="LiveId" clId="{6F328D3E-A5EE-4719-B3D7-E978E556CED3}" dt="2021-10-20T22:07:11.287" v="26874" actId="207"/>
          <ac:graphicFrameMkLst>
            <pc:docMk/>
            <pc:sldMk cId="990724613" sldId="281"/>
            <ac:graphicFrameMk id="8" creationId="{BC2ACEE5-255A-421B-BB59-05D376A6C776}"/>
          </ac:graphicFrameMkLst>
        </pc:graphicFrameChg>
        <pc:graphicFrameChg chg="add mod modGraphic">
          <ac:chgData name="Grady Kurpasi" userId="5a91dfeba158c9e9" providerId="LiveId" clId="{6F328D3E-A5EE-4719-B3D7-E978E556CED3}" dt="2021-10-20T22:07:46.813" v="26875" actId="207"/>
          <ac:graphicFrameMkLst>
            <pc:docMk/>
            <pc:sldMk cId="990724613" sldId="281"/>
            <ac:graphicFrameMk id="11" creationId="{65E2EB0A-45B3-45DD-8F2D-B81452E5CA79}"/>
          </ac:graphicFrameMkLst>
        </pc:graphicFrameChg>
        <pc:graphicFrameChg chg="add mod modGraphic">
          <ac:chgData name="Grady Kurpasi" userId="5a91dfeba158c9e9" providerId="LiveId" clId="{6F328D3E-A5EE-4719-B3D7-E978E556CED3}" dt="2021-10-19T21:55:18.444" v="16071" actId="207"/>
          <ac:graphicFrameMkLst>
            <pc:docMk/>
            <pc:sldMk cId="990724613" sldId="281"/>
            <ac:graphicFrameMk id="12" creationId="{D0359C9F-1470-4D86-ABA0-66782DB53709}"/>
          </ac:graphicFrameMkLst>
        </pc:graphicFrameChg>
        <pc:graphicFrameChg chg="add mod modGraphic">
          <ac:chgData name="Grady Kurpasi" userId="5a91dfeba158c9e9" providerId="LiveId" clId="{6F328D3E-A5EE-4719-B3D7-E978E556CED3}" dt="2021-10-19T21:55:09.146" v="16070" actId="207"/>
          <ac:graphicFrameMkLst>
            <pc:docMk/>
            <pc:sldMk cId="990724613" sldId="281"/>
            <ac:graphicFrameMk id="13" creationId="{B51973AC-8EBB-4517-ADB7-B7850F551F53}"/>
          </ac:graphicFrameMkLst>
        </pc:graphicFrameChg>
        <pc:graphicFrameChg chg="add mod modGraphic">
          <ac:chgData name="Grady Kurpasi" userId="5a91dfeba158c9e9" providerId="LiveId" clId="{6F328D3E-A5EE-4719-B3D7-E978E556CED3}" dt="2021-10-19T21:54:56.594" v="16069" actId="207"/>
          <ac:graphicFrameMkLst>
            <pc:docMk/>
            <pc:sldMk cId="990724613" sldId="281"/>
            <ac:graphicFrameMk id="16" creationId="{A35AC943-4FC3-47A3-89D5-8DD31EDAD902}"/>
          </ac:graphicFrameMkLst>
        </pc:graphicFrameChg>
        <pc:graphicFrameChg chg="add mod modGraphic">
          <ac:chgData name="Grady Kurpasi" userId="5a91dfeba158c9e9" providerId="LiveId" clId="{6F328D3E-A5EE-4719-B3D7-E978E556CED3}" dt="2021-10-19T22:00:54.004" v="16407" actId="207"/>
          <ac:graphicFrameMkLst>
            <pc:docMk/>
            <pc:sldMk cId="990724613" sldId="281"/>
            <ac:graphicFrameMk id="27" creationId="{7DDEFC72-9008-4168-993F-14B9BA8CAEE8}"/>
          </ac:graphicFrameMkLst>
        </pc:graphicFrameChg>
        <pc:picChg chg="add mod modCrop">
          <ac:chgData name="Grady Kurpasi" userId="5a91dfeba158c9e9" providerId="LiveId" clId="{6F328D3E-A5EE-4719-B3D7-E978E556CED3}" dt="2021-10-19T21:50:13.855" v="16010" actId="1076"/>
          <ac:picMkLst>
            <pc:docMk/>
            <pc:sldMk cId="990724613" sldId="281"/>
            <ac:picMk id="6" creationId="{DF530D04-C80F-49DC-A7E4-E6473FBF280E}"/>
          </ac:picMkLst>
        </pc:picChg>
        <pc:picChg chg="del mod">
          <ac:chgData name="Grady Kurpasi" userId="5a91dfeba158c9e9" providerId="LiveId" clId="{6F328D3E-A5EE-4719-B3D7-E978E556CED3}" dt="2021-10-19T21:43:52.318" v="15902" actId="478"/>
          <ac:picMkLst>
            <pc:docMk/>
            <pc:sldMk cId="990724613" sldId="281"/>
            <ac:picMk id="14" creationId="{C51F8587-7ED2-4E91-A202-DE575D12BC42}"/>
          </ac:picMkLst>
        </pc:picChg>
        <pc:cxnChg chg="add mod">
          <ac:chgData name="Grady Kurpasi" userId="5a91dfeba158c9e9" providerId="LiveId" clId="{6F328D3E-A5EE-4719-B3D7-E978E556CED3}" dt="2021-10-19T22:24:42.923" v="16810"/>
          <ac:cxnSpMkLst>
            <pc:docMk/>
            <pc:sldMk cId="990724613" sldId="281"/>
            <ac:cxnSpMk id="10" creationId="{7F0376A0-0D1F-424E-9DC6-320E6672E62A}"/>
          </ac:cxnSpMkLst>
        </pc:cxnChg>
        <pc:cxnChg chg="add mod">
          <ac:chgData name="Grady Kurpasi" userId="5a91dfeba158c9e9" providerId="LiveId" clId="{6F328D3E-A5EE-4719-B3D7-E978E556CED3}" dt="2021-10-19T22:24:42.923" v="16810"/>
          <ac:cxnSpMkLst>
            <pc:docMk/>
            <pc:sldMk cId="990724613" sldId="281"/>
            <ac:cxnSpMk id="18" creationId="{29B2DD1F-8F1D-49A0-B25D-873837AF23E5}"/>
          </ac:cxnSpMkLst>
        </pc:cxnChg>
        <pc:cxnChg chg="add mod">
          <ac:chgData name="Grady Kurpasi" userId="5a91dfeba158c9e9" providerId="LiveId" clId="{6F328D3E-A5EE-4719-B3D7-E978E556CED3}" dt="2021-10-19T22:24:53.732" v="16811"/>
          <ac:cxnSpMkLst>
            <pc:docMk/>
            <pc:sldMk cId="990724613" sldId="281"/>
            <ac:cxnSpMk id="20" creationId="{F5440726-433E-428C-B292-0DBB4BC552AC}"/>
          </ac:cxnSpMkLst>
        </pc:cxnChg>
        <pc:cxnChg chg="add mod">
          <ac:chgData name="Grady Kurpasi" userId="5a91dfeba158c9e9" providerId="LiveId" clId="{6F328D3E-A5EE-4719-B3D7-E978E556CED3}" dt="2021-10-19T22:24:42.923" v="16810"/>
          <ac:cxnSpMkLst>
            <pc:docMk/>
            <pc:sldMk cId="990724613" sldId="281"/>
            <ac:cxnSpMk id="22" creationId="{24644B7A-7873-4BBF-B61D-61330C76F368}"/>
          </ac:cxnSpMkLst>
        </pc:cxnChg>
        <pc:cxnChg chg="add mod">
          <ac:chgData name="Grady Kurpasi" userId="5a91dfeba158c9e9" providerId="LiveId" clId="{6F328D3E-A5EE-4719-B3D7-E978E556CED3}" dt="2021-10-19T22:24:42.923" v="16810"/>
          <ac:cxnSpMkLst>
            <pc:docMk/>
            <pc:sldMk cId="990724613" sldId="281"/>
            <ac:cxnSpMk id="24" creationId="{936324F3-DB89-4341-B2DC-F47DC5872DE9}"/>
          </ac:cxnSpMkLst>
        </pc:cxnChg>
      </pc:sldChg>
      <pc:sldChg chg="addSp delSp modSp add mod">
        <pc:chgData name="Grady Kurpasi" userId="5a91dfeba158c9e9" providerId="LiveId" clId="{6F328D3E-A5EE-4719-B3D7-E978E556CED3}" dt="2021-10-21T15:27:03.395" v="37766" actId="20577"/>
        <pc:sldMkLst>
          <pc:docMk/>
          <pc:sldMk cId="1616414610" sldId="282"/>
        </pc:sldMkLst>
        <pc:spChg chg="mod">
          <ac:chgData name="Grady Kurpasi" userId="5a91dfeba158c9e9" providerId="LiveId" clId="{6F328D3E-A5EE-4719-B3D7-E978E556CED3}" dt="2021-10-21T15:27:03.395" v="37766" actId="20577"/>
          <ac:spMkLst>
            <pc:docMk/>
            <pc:sldMk cId="1616414610" sldId="282"/>
            <ac:spMk id="3" creationId="{00000000-0000-0000-0000-000000000000}"/>
          </ac:spMkLst>
        </pc:spChg>
        <pc:spChg chg="del">
          <ac:chgData name="Grady Kurpasi" userId="5a91dfeba158c9e9" providerId="LiveId" clId="{6F328D3E-A5EE-4719-B3D7-E978E556CED3}" dt="2021-10-19T22:33:56.134" v="17096" actId="478"/>
          <ac:spMkLst>
            <pc:docMk/>
            <pc:sldMk cId="1616414610" sldId="282"/>
            <ac:spMk id="7" creationId="{F6EA1AFC-B8E0-480C-AFCB-2847948D97F1}"/>
          </ac:spMkLst>
        </pc:spChg>
        <pc:spChg chg="add mod">
          <ac:chgData name="Grady Kurpasi" userId="5a91dfeba158c9e9" providerId="LiveId" clId="{6F328D3E-A5EE-4719-B3D7-E978E556CED3}" dt="2021-10-20T22:49:19.172" v="27562"/>
          <ac:spMkLst>
            <pc:docMk/>
            <pc:sldMk cId="1616414610" sldId="282"/>
            <ac:spMk id="8" creationId="{560CEC52-4D6C-4D1C-9968-A64823611EF0}"/>
          </ac:spMkLst>
        </pc:spChg>
        <pc:spChg chg="add mod">
          <ac:chgData name="Grady Kurpasi" userId="5a91dfeba158c9e9" providerId="LiveId" clId="{6F328D3E-A5EE-4719-B3D7-E978E556CED3}" dt="2021-10-20T22:49:19.172" v="27562"/>
          <ac:spMkLst>
            <pc:docMk/>
            <pc:sldMk cId="1616414610" sldId="282"/>
            <ac:spMk id="13" creationId="{A9F69827-126E-4031-AE09-CBE26710BF47}"/>
          </ac:spMkLst>
        </pc:spChg>
        <pc:spChg chg="add mod">
          <ac:chgData name="Grady Kurpasi" userId="5a91dfeba158c9e9" providerId="LiveId" clId="{6F328D3E-A5EE-4719-B3D7-E978E556CED3}" dt="2021-10-20T22:49:19.172" v="27562"/>
          <ac:spMkLst>
            <pc:docMk/>
            <pc:sldMk cId="1616414610" sldId="282"/>
            <ac:spMk id="14" creationId="{0F34F40E-9755-471F-9D1B-C2169B44FFF4}"/>
          </ac:spMkLst>
        </pc:spChg>
        <pc:spChg chg="del">
          <ac:chgData name="Grady Kurpasi" userId="5a91dfeba158c9e9" providerId="LiveId" clId="{6F328D3E-A5EE-4719-B3D7-E978E556CED3}" dt="2021-10-19T22:33:56.134" v="17096" actId="478"/>
          <ac:spMkLst>
            <pc:docMk/>
            <pc:sldMk cId="1616414610" sldId="282"/>
            <ac:spMk id="28" creationId="{54BABF9D-BDEA-4840-A629-9D0341E6AE35}"/>
          </ac:spMkLst>
        </pc:spChg>
        <pc:spChg chg="del mod">
          <ac:chgData name="Grady Kurpasi" userId="5a91dfeba158c9e9" providerId="LiveId" clId="{6F328D3E-A5EE-4719-B3D7-E978E556CED3}" dt="2021-10-20T22:48:43.281" v="27559" actId="478"/>
          <ac:spMkLst>
            <pc:docMk/>
            <pc:sldMk cId="1616414610" sldId="282"/>
            <ac:spMk id="30" creationId="{5ED18380-6560-4057-A235-1D8DE4837924}"/>
          </ac:spMkLst>
        </pc:spChg>
        <pc:graphicFrameChg chg="del">
          <ac:chgData name="Grady Kurpasi" userId="5a91dfeba158c9e9" providerId="LiveId" clId="{6F328D3E-A5EE-4719-B3D7-E978E556CED3}" dt="2021-10-19T22:33:56.134" v="17096" actId="478"/>
          <ac:graphicFrameMkLst>
            <pc:docMk/>
            <pc:sldMk cId="1616414610" sldId="282"/>
            <ac:graphicFrameMk id="8" creationId="{BC2ACEE5-255A-421B-BB59-05D376A6C776}"/>
          </ac:graphicFrameMkLst>
        </pc:graphicFrameChg>
        <pc:graphicFrameChg chg="del">
          <ac:chgData name="Grady Kurpasi" userId="5a91dfeba158c9e9" providerId="LiveId" clId="{6F328D3E-A5EE-4719-B3D7-E978E556CED3}" dt="2021-10-19T22:33:56.134" v="17096" actId="478"/>
          <ac:graphicFrameMkLst>
            <pc:docMk/>
            <pc:sldMk cId="1616414610" sldId="282"/>
            <ac:graphicFrameMk id="11" creationId="{65E2EB0A-45B3-45DD-8F2D-B81452E5CA79}"/>
          </ac:graphicFrameMkLst>
        </pc:graphicFrameChg>
        <pc:graphicFrameChg chg="del">
          <ac:chgData name="Grady Kurpasi" userId="5a91dfeba158c9e9" providerId="LiveId" clId="{6F328D3E-A5EE-4719-B3D7-E978E556CED3}" dt="2021-10-19T22:33:56.134" v="17096" actId="478"/>
          <ac:graphicFrameMkLst>
            <pc:docMk/>
            <pc:sldMk cId="1616414610" sldId="282"/>
            <ac:graphicFrameMk id="12" creationId="{D0359C9F-1470-4D86-ABA0-66782DB53709}"/>
          </ac:graphicFrameMkLst>
        </pc:graphicFrameChg>
        <pc:graphicFrameChg chg="del">
          <ac:chgData name="Grady Kurpasi" userId="5a91dfeba158c9e9" providerId="LiveId" clId="{6F328D3E-A5EE-4719-B3D7-E978E556CED3}" dt="2021-10-19T22:33:56.134" v="17096" actId="478"/>
          <ac:graphicFrameMkLst>
            <pc:docMk/>
            <pc:sldMk cId="1616414610" sldId="282"/>
            <ac:graphicFrameMk id="13" creationId="{B51973AC-8EBB-4517-ADB7-B7850F551F53}"/>
          </ac:graphicFrameMkLst>
        </pc:graphicFrameChg>
        <pc:graphicFrameChg chg="del">
          <ac:chgData name="Grady Kurpasi" userId="5a91dfeba158c9e9" providerId="LiveId" clId="{6F328D3E-A5EE-4719-B3D7-E978E556CED3}" dt="2021-10-19T22:33:56.134" v="17096" actId="478"/>
          <ac:graphicFrameMkLst>
            <pc:docMk/>
            <pc:sldMk cId="1616414610" sldId="282"/>
            <ac:graphicFrameMk id="16" creationId="{A35AC943-4FC3-47A3-89D5-8DD31EDAD902}"/>
          </ac:graphicFrameMkLst>
        </pc:graphicFrameChg>
        <pc:graphicFrameChg chg="del">
          <ac:chgData name="Grady Kurpasi" userId="5a91dfeba158c9e9" providerId="LiveId" clId="{6F328D3E-A5EE-4719-B3D7-E978E556CED3}" dt="2021-10-19T22:33:56.134" v="17096" actId="478"/>
          <ac:graphicFrameMkLst>
            <pc:docMk/>
            <pc:sldMk cId="1616414610" sldId="282"/>
            <ac:graphicFrameMk id="27" creationId="{7DDEFC72-9008-4168-993F-14B9BA8CAEE8}"/>
          </ac:graphicFrameMkLst>
        </pc:graphicFrameChg>
        <pc:picChg chg="del mod">
          <ac:chgData name="Grady Kurpasi" userId="5a91dfeba158c9e9" providerId="LiveId" clId="{6F328D3E-A5EE-4719-B3D7-E978E556CED3}" dt="2021-10-19T22:33:52.024" v="17095" actId="478"/>
          <ac:picMkLst>
            <pc:docMk/>
            <pc:sldMk cId="1616414610" sldId="282"/>
            <ac:picMk id="6" creationId="{DF530D04-C80F-49DC-A7E4-E6473FBF280E}"/>
          </ac:picMkLst>
        </pc:picChg>
        <pc:picChg chg="add mod modCrop">
          <ac:chgData name="Grady Kurpasi" userId="5a91dfeba158c9e9" providerId="LiveId" clId="{6F328D3E-A5EE-4719-B3D7-E978E556CED3}" dt="2021-10-21T15:26:42.745" v="37752" actId="732"/>
          <ac:picMkLst>
            <pc:docMk/>
            <pc:sldMk cId="1616414610" sldId="282"/>
            <ac:picMk id="7" creationId="{78971BDA-D56A-41EA-A73B-6E625442ABB0}"/>
          </ac:picMkLst>
        </pc:picChg>
        <pc:picChg chg="add del mod modCrop">
          <ac:chgData name="Grady Kurpasi" userId="5a91dfeba158c9e9" providerId="LiveId" clId="{6F328D3E-A5EE-4719-B3D7-E978E556CED3}" dt="2021-10-20T22:48:40.698" v="27557" actId="478"/>
          <ac:picMkLst>
            <pc:docMk/>
            <pc:sldMk cId="1616414610" sldId="282"/>
            <ac:picMk id="9" creationId="{A1E2F272-4ED3-41A3-8F65-6BE88B8478C3}"/>
          </ac:picMkLst>
        </pc:picChg>
        <pc:picChg chg="add mod">
          <ac:chgData name="Grady Kurpasi" userId="5a91dfeba158c9e9" providerId="LiveId" clId="{6F328D3E-A5EE-4719-B3D7-E978E556CED3}" dt="2021-10-19T22:33:16.344" v="17091"/>
          <ac:picMkLst>
            <pc:docMk/>
            <pc:sldMk cId="1616414610" sldId="282"/>
            <ac:picMk id="21" creationId="{F6225248-5E05-4FEB-8B99-11D2FF0D6511}"/>
          </ac:picMkLst>
        </pc:picChg>
        <pc:picChg chg="add mod">
          <ac:chgData name="Grady Kurpasi" userId="5a91dfeba158c9e9" providerId="LiveId" clId="{6F328D3E-A5EE-4719-B3D7-E978E556CED3}" dt="2021-10-19T22:33:15.979" v="17090"/>
          <ac:picMkLst>
            <pc:docMk/>
            <pc:sldMk cId="1616414610" sldId="282"/>
            <ac:picMk id="23" creationId="{B4CF0276-D056-476B-8B41-876A041E2D0A}"/>
          </ac:picMkLst>
        </pc:picChg>
        <pc:picChg chg="add mod">
          <ac:chgData name="Grady Kurpasi" userId="5a91dfeba158c9e9" providerId="LiveId" clId="{6F328D3E-A5EE-4719-B3D7-E978E556CED3}" dt="2021-10-19T22:33:15.587" v="17089"/>
          <ac:picMkLst>
            <pc:docMk/>
            <pc:sldMk cId="1616414610" sldId="282"/>
            <ac:picMk id="25" creationId="{9B2372DB-9C7A-44D2-A389-F343E8359D6F}"/>
          </ac:picMkLst>
        </pc:picChg>
        <pc:cxnChg chg="add mod">
          <ac:chgData name="Grady Kurpasi" userId="5a91dfeba158c9e9" providerId="LiveId" clId="{6F328D3E-A5EE-4719-B3D7-E978E556CED3}" dt="2021-10-20T22:49:19.172" v="27562"/>
          <ac:cxnSpMkLst>
            <pc:docMk/>
            <pc:sldMk cId="1616414610" sldId="282"/>
            <ac:cxnSpMk id="10" creationId="{64549ADD-B321-41DF-A701-42FE29EA2482}"/>
          </ac:cxnSpMkLst>
        </pc:cxnChg>
        <pc:cxnChg chg="del">
          <ac:chgData name="Grady Kurpasi" userId="5a91dfeba158c9e9" providerId="LiveId" clId="{6F328D3E-A5EE-4719-B3D7-E978E556CED3}" dt="2021-10-19T22:33:56.134" v="17096" actId="478"/>
          <ac:cxnSpMkLst>
            <pc:docMk/>
            <pc:sldMk cId="1616414610" sldId="282"/>
            <ac:cxnSpMk id="10" creationId="{7F0376A0-0D1F-424E-9DC6-320E6672E62A}"/>
          </ac:cxnSpMkLst>
        </pc:cxnChg>
        <pc:cxnChg chg="add mod">
          <ac:chgData name="Grady Kurpasi" userId="5a91dfeba158c9e9" providerId="LiveId" clId="{6F328D3E-A5EE-4719-B3D7-E978E556CED3}" dt="2021-10-20T22:49:19.172" v="27562"/>
          <ac:cxnSpMkLst>
            <pc:docMk/>
            <pc:sldMk cId="1616414610" sldId="282"/>
            <ac:cxnSpMk id="11" creationId="{E6A84DAE-BC49-4265-B3CE-1B37EA3DADC5}"/>
          </ac:cxnSpMkLst>
        </pc:cxnChg>
        <pc:cxnChg chg="add mod">
          <ac:chgData name="Grady Kurpasi" userId="5a91dfeba158c9e9" providerId="LiveId" clId="{6F328D3E-A5EE-4719-B3D7-E978E556CED3}" dt="2021-10-20T22:49:19.172" v="27562"/>
          <ac:cxnSpMkLst>
            <pc:docMk/>
            <pc:sldMk cId="1616414610" sldId="282"/>
            <ac:cxnSpMk id="12" creationId="{797080E2-A879-498B-8357-5A3D47F61574}"/>
          </ac:cxnSpMkLst>
        </pc:cxnChg>
        <pc:cxnChg chg="del">
          <ac:chgData name="Grady Kurpasi" userId="5a91dfeba158c9e9" providerId="LiveId" clId="{6F328D3E-A5EE-4719-B3D7-E978E556CED3}" dt="2021-10-19T22:33:56.134" v="17096" actId="478"/>
          <ac:cxnSpMkLst>
            <pc:docMk/>
            <pc:sldMk cId="1616414610" sldId="282"/>
            <ac:cxnSpMk id="18" creationId="{29B2DD1F-8F1D-49A0-B25D-873837AF23E5}"/>
          </ac:cxnSpMkLst>
        </pc:cxnChg>
        <pc:cxnChg chg="del">
          <ac:chgData name="Grady Kurpasi" userId="5a91dfeba158c9e9" providerId="LiveId" clId="{6F328D3E-A5EE-4719-B3D7-E978E556CED3}" dt="2021-10-19T22:33:56.134" v="17096" actId="478"/>
          <ac:cxnSpMkLst>
            <pc:docMk/>
            <pc:sldMk cId="1616414610" sldId="282"/>
            <ac:cxnSpMk id="20" creationId="{F5440726-433E-428C-B292-0DBB4BC552AC}"/>
          </ac:cxnSpMkLst>
        </pc:cxnChg>
        <pc:cxnChg chg="del">
          <ac:chgData name="Grady Kurpasi" userId="5a91dfeba158c9e9" providerId="LiveId" clId="{6F328D3E-A5EE-4719-B3D7-E978E556CED3}" dt="2021-10-19T22:33:56.134" v="17096" actId="478"/>
          <ac:cxnSpMkLst>
            <pc:docMk/>
            <pc:sldMk cId="1616414610" sldId="282"/>
            <ac:cxnSpMk id="22" creationId="{24644B7A-7873-4BBF-B61D-61330C76F368}"/>
          </ac:cxnSpMkLst>
        </pc:cxnChg>
        <pc:cxnChg chg="del">
          <ac:chgData name="Grady Kurpasi" userId="5a91dfeba158c9e9" providerId="LiveId" clId="{6F328D3E-A5EE-4719-B3D7-E978E556CED3}" dt="2021-10-19T22:33:56.134" v="17096" actId="478"/>
          <ac:cxnSpMkLst>
            <pc:docMk/>
            <pc:sldMk cId="1616414610" sldId="282"/>
            <ac:cxnSpMk id="24" creationId="{936324F3-DB89-4341-B2DC-F47DC5872DE9}"/>
          </ac:cxnSpMkLst>
        </pc:cxnChg>
      </pc:sldChg>
      <pc:sldChg chg="new del">
        <pc:chgData name="Grady Kurpasi" userId="5a91dfeba158c9e9" providerId="LiveId" clId="{6F328D3E-A5EE-4719-B3D7-E978E556CED3}" dt="2021-10-19T21:57:16.238" v="16091" actId="680"/>
        <pc:sldMkLst>
          <pc:docMk/>
          <pc:sldMk cId="1665202682" sldId="282"/>
        </pc:sldMkLst>
      </pc:sldChg>
      <pc:sldChg chg="addSp delSp modSp add mod">
        <pc:chgData name="Grady Kurpasi" userId="5a91dfeba158c9e9" providerId="LiveId" clId="{6F328D3E-A5EE-4719-B3D7-E978E556CED3}" dt="2021-10-21T15:29:55.675" v="37788" actId="20577"/>
        <pc:sldMkLst>
          <pc:docMk/>
          <pc:sldMk cId="1031200449" sldId="283"/>
        </pc:sldMkLst>
        <pc:spChg chg="mod">
          <ac:chgData name="Grady Kurpasi" userId="5a91dfeba158c9e9" providerId="LiveId" clId="{6F328D3E-A5EE-4719-B3D7-E978E556CED3}" dt="2021-10-20T17:18:12.900" v="23556" actId="27636"/>
          <ac:spMkLst>
            <pc:docMk/>
            <pc:sldMk cId="1031200449" sldId="283"/>
            <ac:spMk id="3" creationId="{00000000-0000-0000-0000-000000000000}"/>
          </ac:spMkLst>
        </pc:spChg>
        <pc:spChg chg="add mod">
          <ac:chgData name="Grady Kurpasi" userId="5a91dfeba158c9e9" providerId="LiveId" clId="{6F328D3E-A5EE-4719-B3D7-E978E556CED3}" dt="2021-10-21T15:29:51.855" v="37786" actId="6549"/>
          <ac:spMkLst>
            <pc:docMk/>
            <pc:sldMk cId="1031200449" sldId="283"/>
            <ac:spMk id="5" creationId="{A67A1CCD-C942-40E7-A1D6-6FF54B2806B4}"/>
          </ac:spMkLst>
        </pc:spChg>
        <pc:spChg chg="del">
          <ac:chgData name="Grady Kurpasi" userId="5a91dfeba158c9e9" providerId="LiveId" clId="{6F328D3E-A5EE-4719-B3D7-E978E556CED3}" dt="2021-10-20T01:44:49.730" v="17662" actId="478"/>
          <ac:spMkLst>
            <pc:docMk/>
            <pc:sldMk cId="1031200449" sldId="283"/>
            <ac:spMk id="10" creationId="{563F97E2-2A10-4366-AEA4-835A69F64283}"/>
          </ac:spMkLst>
        </pc:spChg>
        <pc:spChg chg="del">
          <ac:chgData name="Grady Kurpasi" userId="5a91dfeba158c9e9" providerId="LiveId" clId="{6F328D3E-A5EE-4719-B3D7-E978E556CED3}" dt="2021-10-20T01:44:49.730" v="17662" actId="478"/>
          <ac:spMkLst>
            <pc:docMk/>
            <pc:sldMk cId="1031200449" sldId="283"/>
            <ac:spMk id="13" creationId="{B6EB2D43-9856-4010-BE42-07184C4EBA7C}"/>
          </ac:spMkLst>
        </pc:spChg>
        <pc:spChg chg="add del mod">
          <ac:chgData name="Grady Kurpasi" userId="5a91dfeba158c9e9" providerId="LiveId" clId="{6F328D3E-A5EE-4719-B3D7-E978E556CED3}" dt="2021-10-20T17:17:44.096" v="23554" actId="478"/>
          <ac:spMkLst>
            <pc:docMk/>
            <pc:sldMk cId="1031200449" sldId="283"/>
            <ac:spMk id="13" creationId="{E0FDB46F-55B8-47D7-B72C-4A6C073897A2}"/>
          </ac:spMkLst>
        </pc:spChg>
        <pc:spChg chg="add mod">
          <ac:chgData name="Grady Kurpasi" userId="5a91dfeba158c9e9" providerId="LiveId" clId="{6F328D3E-A5EE-4719-B3D7-E978E556CED3}" dt="2021-10-20T01:44:52.479" v="17664"/>
          <ac:spMkLst>
            <pc:docMk/>
            <pc:sldMk cId="1031200449" sldId="283"/>
            <ac:spMk id="14" creationId="{1B59BC2D-3E80-4DCC-9CD5-4886584CA064}"/>
          </ac:spMkLst>
        </pc:spChg>
        <pc:spChg chg="add mod">
          <ac:chgData name="Grady Kurpasi" userId="5a91dfeba158c9e9" providerId="LiveId" clId="{6F328D3E-A5EE-4719-B3D7-E978E556CED3}" dt="2021-10-21T15:29:55.675" v="37788" actId="20577"/>
          <ac:spMkLst>
            <pc:docMk/>
            <pc:sldMk cId="1031200449" sldId="283"/>
            <ac:spMk id="15" creationId="{1F59C063-B4CD-4D81-A3C5-F5FEADEDC417}"/>
          </ac:spMkLst>
        </pc:spChg>
        <pc:spChg chg="add del mod">
          <ac:chgData name="Grady Kurpasi" userId="5a91dfeba158c9e9" providerId="LiveId" clId="{6F328D3E-A5EE-4719-B3D7-E978E556CED3}" dt="2021-10-20T01:57:26.562" v="17784" actId="478"/>
          <ac:spMkLst>
            <pc:docMk/>
            <pc:sldMk cId="1031200449" sldId="283"/>
            <ac:spMk id="16" creationId="{FF58CD51-991F-4062-8490-F3CE5E1F1699}"/>
          </ac:spMkLst>
        </pc:spChg>
        <pc:spChg chg="add del mod">
          <ac:chgData name="Grady Kurpasi" userId="5a91dfeba158c9e9" providerId="LiveId" clId="{6F328D3E-A5EE-4719-B3D7-E978E556CED3}" dt="2021-10-20T02:37:50.590" v="17856" actId="478"/>
          <ac:spMkLst>
            <pc:docMk/>
            <pc:sldMk cId="1031200449" sldId="283"/>
            <ac:spMk id="18" creationId="{9678836C-6C53-4A18-8F53-098E7321A995}"/>
          </ac:spMkLst>
        </pc:spChg>
        <pc:spChg chg="add del mod">
          <ac:chgData name="Grady Kurpasi" userId="5a91dfeba158c9e9" providerId="LiveId" clId="{6F328D3E-A5EE-4719-B3D7-E978E556CED3}" dt="2021-10-20T02:38:02.902" v="17860" actId="478"/>
          <ac:spMkLst>
            <pc:docMk/>
            <pc:sldMk cId="1031200449" sldId="283"/>
            <ac:spMk id="20" creationId="{8E287C3E-0BA9-4D97-9169-5C80E2235700}"/>
          </ac:spMkLst>
        </pc:spChg>
        <pc:picChg chg="del">
          <ac:chgData name="Grady Kurpasi" userId="5a91dfeba158c9e9" providerId="LiveId" clId="{6F328D3E-A5EE-4719-B3D7-E978E556CED3}" dt="2021-10-20T01:44:51.979" v="17663" actId="478"/>
          <ac:picMkLst>
            <pc:docMk/>
            <pc:sldMk cId="1031200449" sldId="283"/>
            <ac:picMk id="9" creationId="{01E2D38C-1197-4DEA-84BB-B327CCAE784B}"/>
          </ac:picMkLst>
        </pc:picChg>
        <pc:picChg chg="add mod">
          <ac:chgData name="Grady Kurpasi" userId="5a91dfeba158c9e9" providerId="LiveId" clId="{6F328D3E-A5EE-4719-B3D7-E978E556CED3}" dt="2021-10-20T02:38:00.068" v="17859" actId="1076"/>
          <ac:picMkLst>
            <pc:docMk/>
            <pc:sldMk cId="1031200449" sldId="283"/>
            <ac:picMk id="11" creationId="{D1F8BCAD-BEEA-4A2E-8EDD-D473A314F75A}"/>
          </ac:picMkLst>
        </pc:picChg>
        <pc:cxnChg chg="del mod">
          <ac:chgData name="Grady Kurpasi" userId="5a91dfeba158c9e9" providerId="LiveId" clId="{6F328D3E-A5EE-4719-B3D7-E978E556CED3}" dt="2021-10-20T01:44:49.730" v="17662" actId="478"/>
          <ac:cxnSpMkLst>
            <pc:docMk/>
            <pc:sldMk cId="1031200449" sldId="283"/>
            <ac:cxnSpMk id="12" creationId="{C3B7FE9B-1AF2-4DBB-9C00-AB19D7556D6A}"/>
          </ac:cxnSpMkLst>
        </pc:cxnChg>
        <pc:cxnChg chg="add del mod">
          <ac:chgData name="Grady Kurpasi" userId="5a91dfeba158c9e9" providerId="LiveId" clId="{6F328D3E-A5EE-4719-B3D7-E978E556CED3}" dt="2021-10-20T02:37:54.131" v="17857" actId="478"/>
          <ac:cxnSpMkLst>
            <pc:docMk/>
            <pc:sldMk cId="1031200449" sldId="283"/>
            <ac:cxnSpMk id="17" creationId="{1B777458-85ED-4C28-843C-BF3D8D189BB0}"/>
          </ac:cxnSpMkLst>
        </pc:cxnChg>
        <pc:cxnChg chg="add del mod">
          <ac:chgData name="Grady Kurpasi" userId="5a91dfeba158c9e9" providerId="LiveId" clId="{6F328D3E-A5EE-4719-B3D7-E978E556CED3}" dt="2021-10-20T02:38:05.557" v="17861" actId="478"/>
          <ac:cxnSpMkLst>
            <pc:docMk/>
            <pc:sldMk cId="1031200449" sldId="283"/>
            <ac:cxnSpMk id="19" creationId="{40A228A8-7CF4-4F25-878B-9E013F05CB17}"/>
          </ac:cxnSpMkLst>
        </pc:cxnChg>
      </pc:sldChg>
      <pc:sldChg chg="addSp delSp modSp add mod">
        <pc:chgData name="Grady Kurpasi" userId="5a91dfeba158c9e9" providerId="LiveId" clId="{6F328D3E-A5EE-4719-B3D7-E978E556CED3}" dt="2021-10-21T15:30:27.050" v="37802" actId="20577"/>
        <pc:sldMkLst>
          <pc:docMk/>
          <pc:sldMk cId="3071089730" sldId="284"/>
        </pc:sldMkLst>
        <pc:spChg chg="mod">
          <ac:chgData name="Grady Kurpasi" userId="5a91dfeba158c9e9" providerId="LiveId" clId="{6F328D3E-A5EE-4719-B3D7-E978E556CED3}" dt="2021-10-20T03:16:02.296" v="18559" actId="20577"/>
          <ac:spMkLst>
            <pc:docMk/>
            <pc:sldMk cId="3071089730" sldId="284"/>
            <ac:spMk id="2" creationId="{00000000-0000-0000-0000-000000000000}"/>
          </ac:spMkLst>
        </pc:spChg>
        <pc:spChg chg="mod">
          <ac:chgData name="Grady Kurpasi" userId="5a91dfeba158c9e9" providerId="LiveId" clId="{6F328D3E-A5EE-4719-B3D7-E978E556CED3}" dt="2021-10-21T06:58:47.021" v="33912" actId="255"/>
          <ac:spMkLst>
            <pc:docMk/>
            <pc:sldMk cId="3071089730" sldId="284"/>
            <ac:spMk id="3" creationId="{00000000-0000-0000-0000-000000000000}"/>
          </ac:spMkLst>
        </pc:spChg>
        <pc:spChg chg="mod">
          <ac:chgData name="Grady Kurpasi" userId="5a91dfeba158c9e9" providerId="LiveId" clId="{6F328D3E-A5EE-4719-B3D7-E978E556CED3}" dt="2021-10-21T15:30:23.165" v="37795" actId="20577"/>
          <ac:spMkLst>
            <pc:docMk/>
            <pc:sldMk cId="3071089730" sldId="284"/>
            <ac:spMk id="5" creationId="{A67A1CCD-C942-40E7-A1D6-6FF54B2806B4}"/>
          </ac:spMkLst>
        </pc:spChg>
        <pc:spChg chg="add mod">
          <ac:chgData name="Grady Kurpasi" userId="5a91dfeba158c9e9" providerId="LiveId" clId="{6F328D3E-A5EE-4719-B3D7-E978E556CED3}" dt="2021-10-20T03:17:29.509" v="18577" actId="14100"/>
          <ac:spMkLst>
            <pc:docMk/>
            <pc:sldMk cId="3071089730" sldId="284"/>
            <ac:spMk id="10" creationId="{6B011CF9-4EC9-4A8F-9657-5271475B76B0}"/>
          </ac:spMkLst>
        </pc:spChg>
        <pc:spChg chg="add mod">
          <ac:chgData name="Grady Kurpasi" userId="5a91dfeba158c9e9" providerId="LiveId" clId="{6F328D3E-A5EE-4719-B3D7-E978E556CED3}" dt="2021-10-20T07:10:03.357" v="22453" actId="1076"/>
          <ac:spMkLst>
            <pc:docMk/>
            <pc:sldMk cId="3071089730" sldId="284"/>
            <ac:spMk id="12" creationId="{87C3E198-DD03-4069-BDF1-EF9199684E1A}"/>
          </ac:spMkLst>
        </pc:spChg>
        <pc:spChg chg="mod">
          <ac:chgData name="Grady Kurpasi" userId="5a91dfeba158c9e9" providerId="LiveId" clId="{6F328D3E-A5EE-4719-B3D7-E978E556CED3}" dt="2021-10-21T15:30:27.050" v="37802" actId="20577"/>
          <ac:spMkLst>
            <pc:docMk/>
            <pc:sldMk cId="3071089730" sldId="284"/>
            <ac:spMk id="15" creationId="{1F59C063-B4CD-4D81-A3C5-F5FEADEDC417}"/>
          </ac:spMkLst>
        </pc:spChg>
        <pc:spChg chg="add del mod">
          <ac:chgData name="Grady Kurpasi" userId="5a91dfeba158c9e9" providerId="LiveId" clId="{6F328D3E-A5EE-4719-B3D7-E978E556CED3}" dt="2021-10-20T20:35:43.248" v="25546" actId="478"/>
          <ac:spMkLst>
            <pc:docMk/>
            <pc:sldMk cId="3071089730" sldId="284"/>
            <ac:spMk id="16" creationId="{0AF193EE-25AA-48E7-BC2F-3CF12B2ED143}"/>
          </ac:spMkLst>
        </pc:spChg>
        <pc:spChg chg="add del mod">
          <ac:chgData name="Grady Kurpasi" userId="5a91dfeba158c9e9" providerId="LiveId" clId="{6F328D3E-A5EE-4719-B3D7-E978E556CED3}" dt="2021-10-20T20:51:56.373" v="25780" actId="478"/>
          <ac:spMkLst>
            <pc:docMk/>
            <pc:sldMk cId="3071089730" sldId="284"/>
            <ac:spMk id="17" creationId="{94E9436B-719E-4CFA-A6CA-4FCD8061A918}"/>
          </ac:spMkLst>
        </pc:spChg>
        <pc:spChg chg="add mod">
          <ac:chgData name="Grady Kurpasi" userId="5a91dfeba158c9e9" providerId="LiveId" clId="{6F328D3E-A5EE-4719-B3D7-E978E556CED3}" dt="2021-10-20T20:52:23.964" v="25787" actId="1037"/>
          <ac:spMkLst>
            <pc:docMk/>
            <pc:sldMk cId="3071089730" sldId="284"/>
            <ac:spMk id="18" creationId="{E99CA92E-252E-4E55-AB2D-5C34D3F8B729}"/>
          </ac:spMkLst>
        </pc:spChg>
        <pc:picChg chg="add mod">
          <ac:chgData name="Grady Kurpasi" userId="5a91dfeba158c9e9" providerId="LiveId" clId="{6F328D3E-A5EE-4719-B3D7-E978E556CED3}" dt="2021-10-20T03:16:19.662" v="18561"/>
          <ac:picMkLst>
            <pc:docMk/>
            <pc:sldMk cId="3071089730" sldId="284"/>
            <ac:picMk id="9" creationId="{68FB01E5-96DD-4B8D-9EFF-1BD010EF0CD5}"/>
          </ac:picMkLst>
        </pc:picChg>
      </pc:sldChg>
      <pc:sldChg chg="addSp delSp modSp add mod">
        <pc:chgData name="Grady Kurpasi" userId="5a91dfeba158c9e9" providerId="LiveId" clId="{6F328D3E-A5EE-4719-B3D7-E978E556CED3}" dt="2021-10-21T15:30:41.995" v="37824" actId="20577"/>
        <pc:sldMkLst>
          <pc:docMk/>
          <pc:sldMk cId="2033569188" sldId="285"/>
        </pc:sldMkLst>
        <pc:spChg chg="mod">
          <ac:chgData name="Grady Kurpasi" userId="5a91dfeba158c9e9" providerId="LiveId" clId="{6F328D3E-A5EE-4719-B3D7-E978E556CED3}" dt="2021-10-20T07:00:56.187" v="22005" actId="1076"/>
          <ac:spMkLst>
            <pc:docMk/>
            <pc:sldMk cId="2033569188" sldId="285"/>
            <ac:spMk id="3" creationId="{00000000-0000-0000-0000-000000000000}"/>
          </ac:spMkLst>
        </pc:spChg>
        <pc:spChg chg="mod">
          <ac:chgData name="Grady Kurpasi" userId="5a91dfeba158c9e9" providerId="LiveId" clId="{6F328D3E-A5EE-4719-B3D7-E978E556CED3}" dt="2021-10-21T15:30:38.660" v="37817" actId="20577"/>
          <ac:spMkLst>
            <pc:docMk/>
            <pc:sldMk cId="2033569188" sldId="285"/>
            <ac:spMk id="5" creationId="{A67A1CCD-C942-40E7-A1D6-6FF54B2806B4}"/>
          </ac:spMkLst>
        </pc:spChg>
        <pc:spChg chg="add del mod">
          <ac:chgData name="Grady Kurpasi" userId="5a91dfeba158c9e9" providerId="LiveId" clId="{6F328D3E-A5EE-4719-B3D7-E978E556CED3}" dt="2021-10-20T06:34:26.139" v="21034" actId="478"/>
          <ac:spMkLst>
            <pc:docMk/>
            <pc:sldMk cId="2033569188" sldId="285"/>
            <ac:spMk id="7" creationId="{3F949634-145C-43CC-889B-51D42F6C3996}"/>
          </ac:spMkLst>
        </pc:spChg>
        <pc:spChg chg="mod">
          <ac:chgData name="Grady Kurpasi" userId="5a91dfeba158c9e9" providerId="LiveId" clId="{6F328D3E-A5EE-4719-B3D7-E978E556CED3}" dt="2021-10-21T15:30:41.995" v="37824" actId="20577"/>
          <ac:spMkLst>
            <pc:docMk/>
            <pc:sldMk cId="2033569188" sldId="285"/>
            <ac:spMk id="15" creationId="{1F59C063-B4CD-4D81-A3C5-F5FEADEDC417}"/>
          </ac:spMkLst>
        </pc:spChg>
        <pc:spChg chg="add del mod">
          <ac:chgData name="Grady Kurpasi" userId="5a91dfeba158c9e9" providerId="LiveId" clId="{6F328D3E-A5EE-4719-B3D7-E978E556CED3}" dt="2021-10-20T06:34:26.139" v="21034" actId="478"/>
          <ac:spMkLst>
            <pc:docMk/>
            <pc:sldMk cId="2033569188" sldId="285"/>
            <ac:spMk id="16" creationId="{42E2B9CB-4D34-4A46-AD9C-14AEC02888C2}"/>
          </ac:spMkLst>
        </pc:spChg>
        <pc:spChg chg="add del mod">
          <ac:chgData name="Grady Kurpasi" userId="5a91dfeba158c9e9" providerId="LiveId" clId="{6F328D3E-A5EE-4719-B3D7-E978E556CED3}" dt="2021-10-20T06:34:26.139" v="21034" actId="478"/>
          <ac:spMkLst>
            <pc:docMk/>
            <pc:sldMk cId="2033569188" sldId="285"/>
            <ac:spMk id="18" creationId="{F635CD7C-87CA-4AAF-9DE9-84C9669CB74D}"/>
          </ac:spMkLst>
        </pc:spChg>
        <pc:spChg chg="add del mod">
          <ac:chgData name="Grady Kurpasi" userId="5a91dfeba158c9e9" providerId="LiveId" clId="{6F328D3E-A5EE-4719-B3D7-E978E556CED3}" dt="2021-10-20T06:52:30.459" v="21573" actId="478"/>
          <ac:spMkLst>
            <pc:docMk/>
            <pc:sldMk cId="2033569188" sldId="285"/>
            <ac:spMk id="29" creationId="{52817CAF-ED6D-4D33-9509-B1214C9F8555}"/>
          </ac:spMkLst>
        </pc:spChg>
        <pc:spChg chg="add del mod">
          <ac:chgData name="Grady Kurpasi" userId="5a91dfeba158c9e9" providerId="LiveId" clId="{6F328D3E-A5EE-4719-B3D7-E978E556CED3}" dt="2021-10-20T06:52:30.459" v="21573" actId="478"/>
          <ac:spMkLst>
            <pc:docMk/>
            <pc:sldMk cId="2033569188" sldId="285"/>
            <ac:spMk id="30" creationId="{4C2A8F2D-0AAC-45EC-A769-06EC2CEDA0DE}"/>
          </ac:spMkLst>
        </pc:spChg>
        <pc:spChg chg="add del mod">
          <ac:chgData name="Grady Kurpasi" userId="5a91dfeba158c9e9" providerId="LiveId" clId="{6F328D3E-A5EE-4719-B3D7-E978E556CED3}" dt="2021-10-20T06:52:30.459" v="21573" actId="478"/>
          <ac:spMkLst>
            <pc:docMk/>
            <pc:sldMk cId="2033569188" sldId="285"/>
            <ac:spMk id="31" creationId="{269F5D3B-D234-47B3-9528-20CFFB73375D}"/>
          </ac:spMkLst>
        </pc:spChg>
        <pc:spChg chg="add del mod">
          <ac:chgData name="Grady Kurpasi" userId="5a91dfeba158c9e9" providerId="LiveId" clId="{6F328D3E-A5EE-4719-B3D7-E978E556CED3}" dt="2021-10-20T07:01:30.130" v="22045" actId="478"/>
          <ac:spMkLst>
            <pc:docMk/>
            <pc:sldMk cId="2033569188" sldId="285"/>
            <ac:spMk id="32" creationId="{2C0CB8F6-7530-43D7-A49E-2037F7D82122}"/>
          </ac:spMkLst>
        </pc:spChg>
        <pc:spChg chg="add del mod">
          <ac:chgData name="Grady Kurpasi" userId="5a91dfeba158c9e9" providerId="LiveId" clId="{6F328D3E-A5EE-4719-B3D7-E978E556CED3}" dt="2021-10-20T07:01:30.130" v="22045" actId="478"/>
          <ac:spMkLst>
            <pc:docMk/>
            <pc:sldMk cId="2033569188" sldId="285"/>
            <ac:spMk id="33" creationId="{B6261266-D940-40D3-8A4D-095C22DF2505}"/>
          </ac:spMkLst>
        </pc:spChg>
        <pc:spChg chg="add del mod">
          <ac:chgData name="Grady Kurpasi" userId="5a91dfeba158c9e9" providerId="LiveId" clId="{6F328D3E-A5EE-4719-B3D7-E978E556CED3}" dt="2021-10-20T07:01:30.130" v="22045" actId="478"/>
          <ac:spMkLst>
            <pc:docMk/>
            <pc:sldMk cId="2033569188" sldId="285"/>
            <ac:spMk id="34" creationId="{C2476189-82C8-4E3B-A969-D332C9EE42B6}"/>
          </ac:spMkLst>
        </pc:spChg>
        <pc:spChg chg="add del mod">
          <ac:chgData name="Grady Kurpasi" userId="5a91dfeba158c9e9" providerId="LiveId" clId="{6F328D3E-A5EE-4719-B3D7-E978E556CED3}" dt="2021-10-20T07:01:30.130" v="22045" actId="478"/>
          <ac:spMkLst>
            <pc:docMk/>
            <pc:sldMk cId="2033569188" sldId="285"/>
            <ac:spMk id="35" creationId="{460DFB26-63E8-4C29-9EBF-7F6292A70A79}"/>
          </ac:spMkLst>
        </pc:spChg>
        <pc:spChg chg="add del mod">
          <ac:chgData name="Grady Kurpasi" userId="5a91dfeba158c9e9" providerId="LiveId" clId="{6F328D3E-A5EE-4719-B3D7-E978E556CED3}" dt="2021-10-20T07:01:30.130" v="22045" actId="478"/>
          <ac:spMkLst>
            <pc:docMk/>
            <pc:sldMk cId="2033569188" sldId="285"/>
            <ac:spMk id="37" creationId="{8C9F2F00-AA1E-4F29-B9CA-928D7C665601}"/>
          </ac:spMkLst>
        </pc:spChg>
        <pc:spChg chg="add del mod">
          <ac:chgData name="Grady Kurpasi" userId="5a91dfeba158c9e9" providerId="LiveId" clId="{6F328D3E-A5EE-4719-B3D7-E978E556CED3}" dt="2021-10-20T07:01:30.130" v="22045" actId="478"/>
          <ac:spMkLst>
            <pc:docMk/>
            <pc:sldMk cId="2033569188" sldId="285"/>
            <ac:spMk id="39" creationId="{648EC61E-26FF-451A-891B-AC9C774C3369}"/>
          </ac:spMkLst>
        </pc:spChg>
        <pc:spChg chg="add del mod">
          <ac:chgData name="Grady Kurpasi" userId="5a91dfeba158c9e9" providerId="LiveId" clId="{6F328D3E-A5EE-4719-B3D7-E978E556CED3}" dt="2021-10-20T07:01:30.130" v="22045" actId="478"/>
          <ac:spMkLst>
            <pc:docMk/>
            <pc:sldMk cId="2033569188" sldId="285"/>
            <ac:spMk id="41" creationId="{856A2B46-E6FF-49B9-B2E1-51FA313826BA}"/>
          </ac:spMkLst>
        </pc:spChg>
        <pc:spChg chg="add del mod">
          <ac:chgData name="Grady Kurpasi" userId="5a91dfeba158c9e9" providerId="LiveId" clId="{6F328D3E-A5EE-4719-B3D7-E978E556CED3}" dt="2021-10-20T07:01:30.130" v="22045" actId="478"/>
          <ac:spMkLst>
            <pc:docMk/>
            <pc:sldMk cId="2033569188" sldId="285"/>
            <ac:spMk id="42" creationId="{FFACB7B0-4E0A-47BD-8B42-0D2AB6AFAF5F}"/>
          </ac:spMkLst>
        </pc:spChg>
        <pc:spChg chg="add del mod">
          <ac:chgData name="Grady Kurpasi" userId="5a91dfeba158c9e9" providerId="LiveId" clId="{6F328D3E-A5EE-4719-B3D7-E978E556CED3}" dt="2021-10-20T07:01:30.130" v="22045" actId="478"/>
          <ac:spMkLst>
            <pc:docMk/>
            <pc:sldMk cId="2033569188" sldId="285"/>
            <ac:spMk id="43" creationId="{91B7555D-B929-43E7-B3C3-099226A31469}"/>
          </ac:spMkLst>
        </pc:spChg>
        <pc:spChg chg="add del mod">
          <ac:chgData name="Grady Kurpasi" userId="5a91dfeba158c9e9" providerId="LiveId" clId="{6F328D3E-A5EE-4719-B3D7-E978E556CED3}" dt="2021-10-20T07:01:30.130" v="22045" actId="478"/>
          <ac:spMkLst>
            <pc:docMk/>
            <pc:sldMk cId="2033569188" sldId="285"/>
            <ac:spMk id="44" creationId="{274B4081-92B4-42F5-8B7A-82219B68F918}"/>
          </ac:spMkLst>
        </pc:spChg>
        <pc:spChg chg="add del mod">
          <ac:chgData name="Grady Kurpasi" userId="5a91dfeba158c9e9" providerId="LiveId" clId="{6F328D3E-A5EE-4719-B3D7-E978E556CED3}" dt="2021-10-20T06:52:30.459" v="21573" actId="478"/>
          <ac:spMkLst>
            <pc:docMk/>
            <pc:sldMk cId="2033569188" sldId="285"/>
            <ac:spMk id="45" creationId="{FFBC256F-27B5-4247-8B59-615E6273B8FF}"/>
          </ac:spMkLst>
        </pc:spChg>
        <pc:spChg chg="add del mod">
          <ac:chgData name="Grady Kurpasi" userId="5a91dfeba158c9e9" providerId="LiveId" clId="{6F328D3E-A5EE-4719-B3D7-E978E556CED3}" dt="2021-10-20T06:52:30.459" v="21573" actId="478"/>
          <ac:spMkLst>
            <pc:docMk/>
            <pc:sldMk cId="2033569188" sldId="285"/>
            <ac:spMk id="46" creationId="{4C5CCABE-EBF1-47C9-8BC5-42DED02B50D0}"/>
          </ac:spMkLst>
        </pc:spChg>
        <pc:spChg chg="add del mod">
          <ac:chgData name="Grady Kurpasi" userId="5a91dfeba158c9e9" providerId="LiveId" clId="{6F328D3E-A5EE-4719-B3D7-E978E556CED3}" dt="2021-10-20T06:52:30.459" v="21573" actId="478"/>
          <ac:spMkLst>
            <pc:docMk/>
            <pc:sldMk cId="2033569188" sldId="285"/>
            <ac:spMk id="47" creationId="{E95F595D-098C-4D4C-AA1A-35DCA18C79D7}"/>
          </ac:spMkLst>
        </pc:spChg>
        <pc:spChg chg="add del mod">
          <ac:chgData name="Grady Kurpasi" userId="5a91dfeba158c9e9" providerId="LiveId" clId="{6F328D3E-A5EE-4719-B3D7-E978E556CED3}" dt="2021-10-20T06:52:30.459" v="21573" actId="478"/>
          <ac:spMkLst>
            <pc:docMk/>
            <pc:sldMk cId="2033569188" sldId="285"/>
            <ac:spMk id="48" creationId="{CD79535D-90FC-4F9F-AAE3-BC92B94AEDB5}"/>
          </ac:spMkLst>
        </pc:spChg>
        <pc:spChg chg="add del mod">
          <ac:chgData name="Grady Kurpasi" userId="5a91dfeba158c9e9" providerId="LiveId" clId="{6F328D3E-A5EE-4719-B3D7-E978E556CED3}" dt="2021-10-20T06:52:30.459" v="21573" actId="478"/>
          <ac:spMkLst>
            <pc:docMk/>
            <pc:sldMk cId="2033569188" sldId="285"/>
            <ac:spMk id="49" creationId="{416859B8-3EE8-4E85-B120-D69BB93B6B4B}"/>
          </ac:spMkLst>
        </pc:spChg>
        <pc:spChg chg="add del mod">
          <ac:chgData name="Grady Kurpasi" userId="5a91dfeba158c9e9" providerId="LiveId" clId="{6F328D3E-A5EE-4719-B3D7-E978E556CED3}" dt="2021-10-20T07:14:00.223" v="22616" actId="478"/>
          <ac:spMkLst>
            <pc:docMk/>
            <pc:sldMk cId="2033569188" sldId="285"/>
            <ac:spMk id="56" creationId="{8033A0C5-09CF-4FB5-ACAD-3BA16FA60FF5}"/>
          </ac:spMkLst>
        </pc:spChg>
        <pc:spChg chg="add del mod">
          <ac:chgData name="Grady Kurpasi" userId="5a91dfeba158c9e9" providerId="LiveId" clId="{6F328D3E-A5EE-4719-B3D7-E978E556CED3}" dt="2021-10-20T07:14:00.223" v="22616" actId="478"/>
          <ac:spMkLst>
            <pc:docMk/>
            <pc:sldMk cId="2033569188" sldId="285"/>
            <ac:spMk id="57" creationId="{39CBE011-AD3D-484F-95E8-FBD63DA62DF6}"/>
          </ac:spMkLst>
        </pc:spChg>
        <pc:spChg chg="add del mod">
          <ac:chgData name="Grady Kurpasi" userId="5a91dfeba158c9e9" providerId="LiveId" clId="{6F328D3E-A5EE-4719-B3D7-E978E556CED3}" dt="2021-10-20T07:14:00.223" v="22616" actId="478"/>
          <ac:spMkLst>
            <pc:docMk/>
            <pc:sldMk cId="2033569188" sldId="285"/>
            <ac:spMk id="58" creationId="{6088073A-86FA-4C71-AD72-A03A552AD8B6}"/>
          </ac:spMkLst>
        </pc:spChg>
        <pc:spChg chg="add del mod">
          <ac:chgData name="Grady Kurpasi" userId="5a91dfeba158c9e9" providerId="LiveId" clId="{6F328D3E-A5EE-4719-B3D7-E978E556CED3}" dt="2021-10-20T07:14:00.223" v="22616" actId="478"/>
          <ac:spMkLst>
            <pc:docMk/>
            <pc:sldMk cId="2033569188" sldId="285"/>
            <ac:spMk id="59" creationId="{69CFDF77-F2E9-4CAB-A668-6E5FB5DFE3A7}"/>
          </ac:spMkLst>
        </pc:spChg>
        <pc:spChg chg="add del mod">
          <ac:chgData name="Grady Kurpasi" userId="5a91dfeba158c9e9" providerId="LiveId" clId="{6F328D3E-A5EE-4719-B3D7-E978E556CED3}" dt="2021-10-20T07:14:00.223" v="22616" actId="478"/>
          <ac:spMkLst>
            <pc:docMk/>
            <pc:sldMk cId="2033569188" sldId="285"/>
            <ac:spMk id="61" creationId="{6F1408D9-B94F-4765-8025-C76EE8AB8E55}"/>
          </ac:spMkLst>
        </pc:spChg>
        <pc:spChg chg="add del mod">
          <ac:chgData name="Grady Kurpasi" userId="5a91dfeba158c9e9" providerId="LiveId" clId="{6F328D3E-A5EE-4719-B3D7-E978E556CED3}" dt="2021-10-20T07:14:00.223" v="22616" actId="478"/>
          <ac:spMkLst>
            <pc:docMk/>
            <pc:sldMk cId="2033569188" sldId="285"/>
            <ac:spMk id="63" creationId="{65CBCD72-9B42-455C-A9A8-A7AFF930402E}"/>
          </ac:spMkLst>
        </pc:spChg>
        <pc:spChg chg="add del mod">
          <ac:chgData name="Grady Kurpasi" userId="5a91dfeba158c9e9" providerId="LiveId" clId="{6F328D3E-A5EE-4719-B3D7-E978E556CED3}" dt="2021-10-20T07:14:00.223" v="22616" actId="478"/>
          <ac:spMkLst>
            <pc:docMk/>
            <pc:sldMk cId="2033569188" sldId="285"/>
            <ac:spMk id="65" creationId="{0ED74E3B-07FA-4F4A-B867-E831F66CBB13}"/>
          </ac:spMkLst>
        </pc:spChg>
        <pc:spChg chg="add del mod">
          <ac:chgData name="Grady Kurpasi" userId="5a91dfeba158c9e9" providerId="LiveId" clId="{6F328D3E-A5EE-4719-B3D7-E978E556CED3}" dt="2021-10-20T07:14:00.223" v="22616" actId="478"/>
          <ac:spMkLst>
            <pc:docMk/>
            <pc:sldMk cId="2033569188" sldId="285"/>
            <ac:spMk id="66" creationId="{DFB367C6-E7C7-4E12-AFB0-702D533D760C}"/>
          </ac:spMkLst>
        </pc:spChg>
        <pc:spChg chg="add del mod">
          <ac:chgData name="Grady Kurpasi" userId="5a91dfeba158c9e9" providerId="LiveId" clId="{6F328D3E-A5EE-4719-B3D7-E978E556CED3}" dt="2021-10-20T07:14:00.223" v="22616" actId="478"/>
          <ac:spMkLst>
            <pc:docMk/>
            <pc:sldMk cId="2033569188" sldId="285"/>
            <ac:spMk id="67" creationId="{4B297F19-03C8-4709-9FC7-D47717D2D268}"/>
          </ac:spMkLst>
        </pc:spChg>
        <pc:spChg chg="add del mod">
          <ac:chgData name="Grady Kurpasi" userId="5a91dfeba158c9e9" providerId="LiveId" clId="{6F328D3E-A5EE-4719-B3D7-E978E556CED3}" dt="2021-10-20T07:14:00.223" v="22616" actId="478"/>
          <ac:spMkLst>
            <pc:docMk/>
            <pc:sldMk cId="2033569188" sldId="285"/>
            <ac:spMk id="68" creationId="{0A5366C1-B86B-4117-AC61-FCFFB83BCD61}"/>
          </ac:spMkLst>
        </pc:spChg>
        <pc:spChg chg="add mod">
          <ac:chgData name="Grady Kurpasi" userId="5a91dfeba158c9e9" providerId="LiveId" clId="{6F328D3E-A5EE-4719-B3D7-E978E556CED3}" dt="2021-10-20T07:14:00.594" v="22617"/>
          <ac:spMkLst>
            <pc:docMk/>
            <pc:sldMk cId="2033569188" sldId="285"/>
            <ac:spMk id="75" creationId="{CF682DDE-55FD-44B1-B470-01E948279148}"/>
          </ac:spMkLst>
        </pc:spChg>
        <pc:spChg chg="add mod">
          <ac:chgData name="Grady Kurpasi" userId="5a91dfeba158c9e9" providerId="LiveId" clId="{6F328D3E-A5EE-4719-B3D7-E978E556CED3}" dt="2021-10-20T07:14:00.594" v="22617"/>
          <ac:spMkLst>
            <pc:docMk/>
            <pc:sldMk cId="2033569188" sldId="285"/>
            <ac:spMk id="76" creationId="{9B21507B-9136-4285-85B1-5AA1821F2251}"/>
          </ac:spMkLst>
        </pc:spChg>
        <pc:spChg chg="add mod">
          <ac:chgData name="Grady Kurpasi" userId="5a91dfeba158c9e9" providerId="LiveId" clId="{6F328D3E-A5EE-4719-B3D7-E978E556CED3}" dt="2021-10-20T07:14:00.594" v="22617"/>
          <ac:spMkLst>
            <pc:docMk/>
            <pc:sldMk cId="2033569188" sldId="285"/>
            <ac:spMk id="77" creationId="{8C36CAB0-B1E5-42A1-9F80-8EBE3E500FC4}"/>
          </ac:spMkLst>
        </pc:spChg>
        <pc:spChg chg="add mod">
          <ac:chgData name="Grady Kurpasi" userId="5a91dfeba158c9e9" providerId="LiveId" clId="{6F328D3E-A5EE-4719-B3D7-E978E556CED3}" dt="2021-10-20T07:14:00.594" v="22617"/>
          <ac:spMkLst>
            <pc:docMk/>
            <pc:sldMk cId="2033569188" sldId="285"/>
            <ac:spMk id="78" creationId="{DBB9E995-0F5D-4DE6-A7DF-F3C78C4B419E}"/>
          </ac:spMkLst>
        </pc:spChg>
        <pc:spChg chg="add mod">
          <ac:chgData name="Grady Kurpasi" userId="5a91dfeba158c9e9" providerId="LiveId" clId="{6F328D3E-A5EE-4719-B3D7-E978E556CED3}" dt="2021-10-20T07:14:00.594" v="22617"/>
          <ac:spMkLst>
            <pc:docMk/>
            <pc:sldMk cId="2033569188" sldId="285"/>
            <ac:spMk id="80" creationId="{7DEFCD23-B2C4-4E07-933B-AE06BAB923B2}"/>
          </ac:spMkLst>
        </pc:spChg>
        <pc:spChg chg="add mod">
          <ac:chgData name="Grady Kurpasi" userId="5a91dfeba158c9e9" providerId="LiveId" clId="{6F328D3E-A5EE-4719-B3D7-E978E556CED3}" dt="2021-10-20T07:14:00.594" v="22617"/>
          <ac:spMkLst>
            <pc:docMk/>
            <pc:sldMk cId="2033569188" sldId="285"/>
            <ac:spMk id="82" creationId="{E690E957-40CD-48CC-8DE3-CD90C331DB52}"/>
          </ac:spMkLst>
        </pc:spChg>
        <pc:spChg chg="add mod">
          <ac:chgData name="Grady Kurpasi" userId="5a91dfeba158c9e9" providerId="LiveId" clId="{6F328D3E-A5EE-4719-B3D7-E978E556CED3}" dt="2021-10-20T07:14:00.594" v="22617"/>
          <ac:spMkLst>
            <pc:docMk/>
            <pc:sldMk cId="2033569188" sldId="285"/>
            <ac:spMk id="84" creationId="{A9A5FD9C-AD51-4945-9E9F-5EDD9551B723}"/>
          </ac:spMkLst>
        </pc:spChg>
        <pc:spChg chg="add mod">
          <ac:chgData name="Grady Kurpasi" userId="5a91dfeba158c9e9" providerId="LiveId" clId="{6F328D3E-A5EE-4719-B3D7-E978E556CED3}" dt="2021-10-20T07:14:00.594" v="22617"/>
          <ac:spMkLst>
            <pc:docMk/>
            <pc:sldMk cId="2033569188" sldId="285"/>
            <ac:spMk id="85" creationId="{D50FD632-F059-4981-974E-A3BED9D1742F}"/>
          </ac:spMkLst>
        </pc:spChg>
        <pc:spChg chg="add mod">
          <ac:chgData name="Grady Kurpasi" userId="5a91dfeba158c9e9" providerId="LiveId" clId="{6F328D3E-A5EE-4719-B3D7-E978E556CED3}" dt="2021-10-20T07:14:00.594" v="22617"/>
          <ac:spMkLst>
            <pc:docMk/>
            <pc:sldMk cId="2033569188" sldId="285"/>
            <ac:spMk id="86" creationId="{C1D511A7-490F-4E97-9D6E-00DBE99338AB}"/>
          </ac:spMkLst>
        </pc:spChg>
        <pc:spChg chg="add mod">
          <ac:chgData name="Grady Kurpasi" userId="5a91dfeba158c9e9" providerId="LiveId" clId="{6F328D3E-A5EE-4719-B3D7-E978E556CED3}" dt="2021-10-20T07:14:00.594" v="22617"/>
          <ac:spMkLst>
            <pc:docMk/>
            <pc:sldMk cId="2033569188" sldId="285"/>
            <ac:spMk id="87" creationId="{B2F5C4B4-A720-4A34-9027-ACB5A062A4AB}"/>
          </ac:spMkLst>
        </pc:spChg>
        <pc:graphicFrameChg chg="add del mod">
          <ac:chgData name="Grady Kurpasi" userId="5a91dfeba158c9e9" providerId="LiveId" clId="{6F328D3E-A5EE-4719-B3D7-E978E556CED3}" dt="2021-10-20T03:42:39.813" v="19506"/>
          <ac:graphicFrameMkLst>
            <pc:docMk/>
            <pc:sldMk cId="2033569188" sldId="285"/>
            <ac:graphicFrameMk id="6" creationId="{85B6405A-12F3-48C1-B8EE-5907B9F699B9}"/>
          </ac:graphicFrameMkLst>
        </pc:graphicFrameChg>
        <pc:graphicFrameChg chg="add del mod modGraphic">
          <ac:chgData name="Grady Kurpasi" userId="5a91dfeba158c9e9" providerId="LiveId" clId="{6F328D3E-A5EE-4719-B3D7-E978E556CED3}" dt="2021-10-20T06:52:30.459" v="21573" actId="478"/>
          <ac:graphicFrameMkLst>
            <pc:docMk/>
            <pc:sldMk cId="2033569188" sldId="285"/>
            <ac:graphicFrameMk id="12" creationId="{FAC31A2D-6BC3-43A8-B8C7-1353CE615BA0}"/>
          </ac:graphicFrameMkLst>
        </pc:graphicFrameChg>
        <pc:graphicFrameChg chg="add del mod">
          <ac:chgData name="Grady Kurpasi" userId="5a91dfeba158c9e9" providerId="LiveId" clId="{6F328D3E-A5EE-4719-B3D7-E978E556CED3}" dt="2021-10-20T06:52:30.459" v="21573" actId="478"/>
          <ac:graphicFrameMkLst>
            <pc:docMk/>
            <pc:sldMk cId="2033569188" sldId="285"/>
            <ac:graphicFrameMk id="13" creationId="{0031A2D3-610F-49EB-8CE0-1E56A85EF25E}"/>
          </ac:graphicFrameMkLst>
        </pc:graphicFrameChg>
        <pc:graphicFrameChg chg="add del mod">
          <ac:chgData name="Grady Kurpasi" userId="5a91dfeba158c9e9" providerId="LiveId" clId="{6F328D3E-A5EE-4719-B3D7-E978E556CED3}" dt="2021-10-20T06:52:30.459" v="21573" actId="478"/>
          <ac:graphicFrameMkLst>
            <pc:docMk/>
            <pc:sldMk cId="2033569188" sldId="285"/>
            <ac:graphicFrameMk id="17" creationId="{30EDEAFB-21BA-4E9B-A942-880CE655A185}"/>
          </ac:graphicFrameMkLst>
        </pc:graphicFrameChg>
        <pc:graphicFrameChg chg="add del mod">
          <ac:chgData name="Grady Kurpasi" userId="5a91dfeba158c9e9" providerId="LiveId" clId="{6F328D3E-A5EE-4719-B3D7-E978E556CED3}" dt="2021-10-20T07:01:30.130" v="22045" actId="478"/>
          <ac:graphicFrameMkLst>
            <pc:docMk/>
            <pc:sldMk cId="2033569188" sldId="285"/>
            <ac:graphicFrameMk id="36" creationId="{80D25358-CD0F-4089-86E3-7153E8922DF5}"/>
          </ac:graphicFrameMkLst>
        </pc:graphicFrameChg>
        <pc:graphicFrameChg chg="add del mod">
          <ac:chgData name="Grady Kurpasi" userId="5a91dfeba158c9e9" providerId="LiveId" clId="{6F328D3E-A5EE-4719-B3D7-E978E556CED3}" dt="2021-10-20T07:01:30.130" v="22045" actId="478"/>
          <ac:graphicFrameMkLst>
            <pc:docMk/>
            <pc:sldMk cId="2033569188" sldId="285"/>
            <ac:graphicFrameMk id="38" creationId="{A9C9E4E4-9ECF-4755-93BE-A9194F7B683E}"/>
          </ac:graphicFrameMkLst>
        </pc:graphicFrameChg>
        <pc:graphicFrameChg chg="add del mod">
          <ac:chgData name="Grady Kurpasi" userId="5a91dfeba158c9e9" providerId="LiveId" clId="{6F328D3E-A5EE-4719-B3D7-E978E556CED3}" dt="2021-10-20T07:01:30.130" v="22045" actId="478"/>
          <ac:graphicFrameMkLst>
            <pc:docMk/>
            <pc:sldMk cId="2033569188" sldId="285"/>
            <ac:graphicFrameMk id="40" creationId="{165917F7-6AFD-40D3-A8F8-D66D5DCCFB45}"/>
          </ac:graphicFrameMkLst>
        </pc:graphicFrameChg>
        <pc:graphicFrameChg chg="add del mod">
          <ac:chgData name="Grady Kurpasi" userId="5a91dfeba158c9e9" providerId="LiveId" clId="{6F328D3E-A5EE-4719-B3D7-E978E556CED3}" dt="2021-10-20T07:14:00.223" v="22616" actId="478"/>
          <ac:graphicFrameMkLst>
            <pc:docMk/>
            <pc:sldMk cId="2033569188" sldId="285"/>
            <ac:graphicFrameMk id="60" creationId="{1472D126-38CD-4087-AF15-7E386787998E}"/>
          </ac:graphicFrameMkLst>
        </pc:graphicFrameChg>
        <pc:graphicFrameChg chg="add del mod">
          <ac:chgData name="Grady Kurpasi" userId="5a91dfeba158c9e9" providerId="LiveId" clId="{6F328D3E-A5EE-4719-B3D7-E978E556CED3}" dt="2021-10-20T07:14:00.223" v="22616" actId="478"/>
          <ac:graphicFrameMkLst>
            <pc:docMk/>
            <pc:sldMk cId="2033569188" sldId="285"/>
            <ac:graphicFrameMk id="62" creationId="{A2891A8A-45E3-4BDA-8338-251DCD5835C5}"/>
          </ac:graphicFrameMkLst>
        </pc:graphicFrameChg>
        <pc:graphicFrameChg chg="add del mod">
          <ac:chgData name="Grady Kurpasi" userId="5a91dfeba158c9e9" providerId="LiveId" clId="{6F328D3E-A5EE-4719-B3D7-E978E556CED3}" dt="2021-10-20T07:14:00.223" v="22616" actId="478"/>
          <ac:graphicFrameMkLst>
            <pc:docMk/>
            <pc:sldMk cId="2033569188" sldId="285"/>
            <ac:graphicFrameMk id="64" creationId="{04F106A7-8FEA-4BFD-B031-C257052A0B13}"/>
          </ac:graphicFrameMkLst>
        </pc:graphicFrameChg>
        <pc:graphicFrameChg chg="add mod">
          <ac:chgData name="Grady Kurpasi" userId="5a91dfeba158c9e9" providerId="LiveId" clId="{6F328D3E-A5EE-4719-B3D7-E978E556CED3}" dt="2021-10-20T07:14:00.594" v="22617"/>
          <ac:graphicFrameMkLst>
            <pc:docMk/>
            <pc:sldMk cId="2033569188" sldId="285"/>
            <ac:graphicFrameMk id="79" creationId="{E5940585-9E44-4E9E-B7CB-1E59190B0D5B}"/>
          </ac:graphicFrameMkLst>
        </pc:graphicFrameChg>
        <pc:graphicFrameChg chg="add mod">
          <ac:chgData name="Grady Kurpasi" userId="5a91dfeba158c9e9" providerId="LiveId" clId="{6F328D3E-A5EE-4719-B3D7-E978E556CED3}" dt="2021-10-20T07:14:00.594" v="22617"/>
          <ac:graphicFrameMkLst>
            <pc:docMk/>
            <pc:sldMk cId="2033569188" sldId="285"/>
            <ac:graphicFrameMk id="81" creationId="{7119E8A7-BA69-46AE-99B2-EC6FEBACE59E}"/>
          </ac:graphicFrameMkLst>
        </pc:graphicFrameChg>
        <pc:graphicFrameChg chg="add mod">
          <ac:chgData name="Grady Kurpasi" userId="5a91dfeba158c9e9" providerId="LiveId" clId="{6F328D3E-A5EE-4719-B3D7-E978E556CED3}" dt="2021-10-20T07:14:00.594" v="22617"/>
          <ac:graphicFrameMkLst>
            <pc:docMk/>
            <pc:sldMk cId="2033569188" sldId="285"/>
            <ac:graphicFrameMk id="83" creationId="{E00A8F73-1E5F-41F9-B232-A3F6BB4ADA9D}"/>
          </ac:graphicFrameMkLst>
        </pc:graphicFrameChg>
        <pc:cxnChg chg="add del mod">
          <ac:chgData name="Grady Kurpasi" userId="5a91dfeba158c9e9" providerId="LiveId" clId="{6F328D3E-A5EE-4719-B3D7-E978E556CED3}" dt="2021-10-20T07:01:30.130" v="22045" actId="478"/>
          <ac:cxnSpMkLst>
            <pc:docMk/>
            <pc:sldMk cId="2033569188" sldId="285"/>
            <ac:cxnSpMk id="9" creationId="{2E04347A-29C1-42F1-9266-374DB70E3CA5}"/>
          </ac:cxnSpMkLst>
        </pc:cxnChg>
        <pc:cxnChg chg="add del mod">
          <ac:chgData name="Grady Kurpasi" userId="5a91dfeba158c9e9" providerId="LiveId" clId="{6F328D3E-A5EE-4719-B3D7-E978E556CED3}" dt="2021-10-20T07:01:30.130" v="22045" actId="478"/>
          <ac:cxnSpMkLst>
            <pc:docMk/>
            <pc:sldMk cId="2033569188" sldId="285"/>
            <ac:cxnSpMk id="19" creationId="{8A5A83BD-8D79-4F74-A3A3-A486751B4D9D}"/>
          </ac:cxnSpMkLst>
        </pc:cxnChg>
        <pc:cxnChg chg="add del mod">
          <ac:chgData name="Grady Kurpasi" userId="5a91dfeba158c9e9" providerId="LiveId" clId="{6F328D3E-A5EE-4719-B3D7-E978E556CED3}" dt="2021-10-20T07:01:30.130" v="22045" actId="478"/>
          <ac:cxnSpMkLst>
            <pc:docMk/>
            <pc:sldMk cId="2033569188" sldId="285"/>
            <ac:cxnSpMk id="22" creationId="{736466AF-9CEC-4E9B-B51E-B8FD36A499A2}"/>
          </ac:cxnSpMkLst>
        </pc:cxnChg>
        <pc:cxnChg chg="add del mod">
          <ac:chgData name="Grady Kurpasi" userId="5a91dfeba158c9e9" providerId="LiveId" clId="{6F328D3E-A5EE-4719-B3D7-E978E556CED3}" dt="2021-10-20T07:01:30.130" v="22045" actId="478"/>
          <ac:cxnSpMkLst>
            <pc:docMk/>
            <pc:sldMk cId="2033569188" sldId="285"/>
            <ac:cxnSpMk id="26" creationId="{4BC133D2-AD55-4CC1-B7DE-B817A5EA9D21}"/>
          </ac:cxnSpMkLst>
        </pc:cxnChg>
        <pc:cxnChg chg="add del mod">
          <ac:chgData name="Grady Kurpasi" userId="5a91dfeba158c9e9" providerId="LiveId" clId="{6F328D3E-A5EE-4719-B3D7-E978E556CED3}" dt="2021-10-20T07:01:30.130" v="22045" actId="478"/>
          <ac:cxnSpMkLst>
            <pc:docMk/>
            <pc:sldMk cId="2033569188" sldId="285"/>
            <ac:cxnSpMk id="27" creationId="{22428BBC-F612-4A8E-B249-9437FAA256E1}"/>
          </ac:cxnSpMkLst>
        </pc:cxnChg>
        <pc:cxnChg chg="add del mod">
          <ac:chgData name="Grady Kurpasi" userId="5a91dfeba158c9e9" providerId="LiveId" clId="{6F328D3E-A5EE-4719-B3D7-E978E556CED3}" dt="2021-10-20T07:01:30.130" v="22045" actId="478"/>
          <ac:cxnSpMkLst>
            <pc:docMk/>
            <pc:sldMk cId="2033569188" sldId="285"/>
            <ac:cxnSpMk id="28" creationId="{E7C96C02-9C03-423D-9406-D709D9D78393}"/>
          </ac:cxnSpMkLst>
        </pc:cxnChg>
        <pc:cxnChg chg="add del mod">
          <ac:chgData name="Grady Kurpasi" userId="5a91dfeba158c9e9" providerId="LiveId" clId="{6F328D3E-A5EE-4719-B3D7-E978E556CED3}" dt="2021-10-20T07:14:00.223" v="22616" actId="478"/>
          <ac:cxnSpMkLst>
            <pc:docMk/>
            <pc:sldMk cId="2033569188" sldId="285"/>
            <ac:cxnSpMk id="50" creationId="{DE9BEB6D-E228-4521-B0B0-AA58385163EE}"/>
          </ac:cxnSpMkLst>
        </pc:cxnChg>
        <pc:cxnChg chg="add del mod">
          <ac:chgData name="Grady Kurpasi" userId="5a91dfeba158c9e9" providerId="LiveId" clId="{6F328D3E-A5EE-4719-B3D7-E978E556CED3}" dt="2021-10-20T07:14:00.223" v="22616" actId="478"/>
          <ac:cxnSpMkLst>
            <pc:docMk/>
            <pc:sldMk cId="2033569188" sldId="285"/>
            <ac:cxnSpMk id="51" creationId="{E32D0526-2E1D-4643-996B-8FDEED32FB07}"/>
          </ac:cxnSpMkLst>
        </pc:cxnChg>
        <pc:cxnChg chg="add del mod">
          <ac:chgData name="Grady Kurpasi" userId="5a91dfeba158c9e9" providerId="LiveId" clId="{6F328D3E-A5EE-4719-B3D7-E978E556CED3}" dt="2021-10-20T07:14:00.223" v="22616" actId="478"/>
          <ac:cxnSpMkLst>
            <pc:docMk/>
            <pc:sldMk cId="2033569188" sldId="285"/>
            <ac:cxnSpMk id="52" creationId="{951AC647-7AB0-48EB-A6E0-344B1F2CB516}"/>
          </ac:cxnSpMkLst>
        </pc:cxnChg>
        <pc:cxnChg chg="add del mod">
          <ac:chgData name="Grady Kurpasi" userId="5a91dfeba158c9e9" providerId="LiveId" clId="{6F328D3E-A5EE-4719-B3D7-E978E556CED3}" dt="2021-10-20T07:14:00.223" v="22616" actId="478"/>
          <ac:cxnSpMkLst>
            <pc:docMk/>
            <pc:sldMk cId="2033569188" sldId="285"/>
            <ac:cxnSpMk id="53" creationId="{0F281229-FD29-4743-9847-2A646FD3D5CA}"/>
          </ac:cxnSpMkLst>
        </pc:cxnChg>
        <pc:cxnChg chg="add del mod">
          <ac:chgData name="Grady Kurpasi" userId="5a91dfeba158c9e9" providerId="LiveId" clId="{6F328D3E-A5EE-4719-B3D7-E978E556CED3}" dt="2021-10-20T07:14:00.223" v="22616" actId="478"/>
          <ac:cxnSpMkLst>
            <pc:docMk/>
            <pc:sldMk cId="2033569188" sldId="285"/>
            <ac:cxnSpMk id="54" creationId="{768EBE1C-F690-453C-B79C-F3B6882D40C2}"/>
          </ac:cxnSpMkLst>
        </pc:cxnChg>
        <pc:cxnChg chg="add del mod">
          <ac:chgData name="Grady Kurpasi" userId="5a91dfeba158c9e9" providerId="LiveId" clId="{6F328D3E-A5EE-4719-B3D7-E978E556CED3}" dt="2021-10-20T07:14:00.223" v="22616" actId="478"/>
          <ac:cxnSpMkLst>
            <pc:docMk/>
            <pc:sldMk cId="2033569188" sldId="285"/>
            <ac:cxnSpMk id="55" creationId="{C30A59E6-C59D-434A-AE5D-87211449308F}"/>
          </ac:cxnSpMkLst>
        </pc:cxnChg>
        <pc:cxnChg chg="add mod">
          <ac:chgData name="Grady Kurpasi" userId="5a91dfeba158c9e9" providerId="LiveId" clId="{6F328D3E-A5EE-4719-B3D7-E978E556CED3}" dt="2021-10-20T07:14:00.594" v="22617"/>
          <ac:cxnSpMkLst>
            <pc:docMk/>
            <pc:sldMk cId="2033569188" sldId="285"/>
            <ac:cxnSpMk id="69" creationId="{B5328FC4-02D0-4AB1-9CF6-EDD58133F33E}"/>
          </ac:cxnSpMkLst>
        </pc:cxnChg>
        <pc:cxnChg chg="add mod">
          <ac:chgData name="Grady Kurpasi" userId="5a91dfeba158c9e9" providerId="LiveId" clId="{6F328D3E-A5EE-4719-B3D7-E978E556CED3}" dt="2021-10-20T07:14:00.594" v="22617"/>
          <ac:cxnSpMkLst>
            <pc:docMk/>
            <pc:sldMk cId="2033569188" sldId="285"/>
            <ac:cxnSpMk id="70" creationId="{FB09113B-4498-47F4-B65D-5DEFE5D5B090}"/>
          </ac:cxnSpMkLst>
        </pc:cxnChg>
        <pc:cxnChg chg="add mod">
          <ac:chgData name="Grady Kurpasi" userId="5a91dfeba158c9e9" providerId="LiveId" clId="{6F328D3E-A5EE-4719-B3D7-E978E556CED3}" dt="2021-10-20T07:14:00.594" v="22617"/>
          <ac:cxnSpMkLst>
            <pc:docMk/>
            <pc:sldMk cId="2033569188" sldId="285"/>
            <ac:cxnSpMk id="71" creationId="{9A834F4E-DBB0-42E0-8FA2-7E1AE53E59D3}"/>
          </ac:cxnSpMkLst>
        </pc:cxnChg>
        <pc:cxnChg chg="add mod">
          <ac:chgData name="Grady Kurpasi" userId="5a91dfeba158c9e9" providerId="LiveId" clId="{6F328D3E-A5EE-4719-B3D7-E978E556CED3}" dt="2021-10-20T07:14:00.594" v="22617"/>
          <ac:cxnSpMkLst>
            <pc:docMk/>
            <pc:sldMk cId="2033569188" sldId="285"/>
            <ac:cxnSpMk id="72" creationId="{27C09692-F43A-4C6A-94FE-8CD4645A294F}"/>
          </ac:cxnSpMkLst>
        </pc:cxnChg>
        <pc:cxnChg chg="add mod">
          <ac:chgData name="Grady Kurpasi" userId="5a91dfeba158c9e9" providerId="LiveId" clId="{6F328D3E-A5EE-4719-B3D7-E978E556CED3}" dt="2021-10-20T07:14:00.594" v="22617"/>
          <ac:cxnSpMkLst>
            <pc:docMk/>
            <pc:sldMk cId="2033569188" sldId="285"/>
            <ac:cxnSpMk id="73" creationId="{86F17BEB-01BA-40FB-8525-70023C173022}"/>
          </ac:cxnSpMkLst>
        </pc:cxnChg>
        <pc:cxnChg chg="add mod">
          <ac:chgData name="Grady Kurpasi" userId="5a91dfeba158c9e9" providerId="LiveId" clId="{6F328D3E-A5EE-4719-B3D7-E978E556CED3}" dt="2021-10-20T07:14:00.594" v="22617"/>
          <ac:cxnSpMkLst>
            <pc:docMk/>
            <pc:sldMk cId="2033569188" sldId="285"/>
            <ac:cxnSpMk id="74" creationId="{345A287F-17E1-4088-B9BD-DCC2EF717BC5}"/>
          </ac:cxnSpMkLst>
        </pc:cxnChg>
        <pc:cxnChg chg="add mod">
          <ac:chgData name="Grady Kurpasi" userId="5a91dfeba158c9e9" providerId="LiveId" clId="{6F328D3E-A5EE-4719-B3D7-E978E556CED3}" dt="2021-10-20T18:55:34.028" v="24436" actId="1076"/>
          <ac:cxnSpMkLst>
            <pc:docMk/>
            <pc:sldMk cId="2033569188" sldId="285"/>
            <ac:cxnSpMk id="88" creationId="{ED0AA55D-7C5A-4F17-B47C-273D8B4B79D1}"/>
          </ac:cxnSpMkLst>
        </pc:cxnChg>
      </pc:sldChg>
      <pc:sldChg chg="modSp add mod ord modShow">
        <pc:chgData name="Grady Kurpasi" userId="5a91dfeba158c9e9" providerId="LiveId" clId="{6F328D3E-A5EE-4719-B3D7-E978E556CED3}" dt="2021-10-21T16:05:01.821" v="38162" actId="729"/>
        <pc:sldMkLst>
          <pc:docMk/>
          <pc:sldMk cId="2089981174" sldId="286"/>
        </pc:sldMkLst>
        <pc:spChg chg="mod">
          <ac:chgData name="Grady Kurpasi" userId="5a91dfeba158c9e9" providerId="LiveId" clId="{6F328D3E-A5EE-4719-B3D7-E978E556CED3}" dt="2021-10-20T04:55:50.771" v="20584" actId="20577"/>
          <ac:spMkLst>
            <pc:docMk/>
            <pc:sldMk cId="2089981174" sldId="286"/>
            <ac:spMk id="2" creationId="{00000000-0000-0000-0000-000000000000}"/>
          </ac:spMkLst>
        </pc:spChg>
        <pc:spChg chg="mod">
          <ac:chgData name="Grady Kurpasi" userId="5a91dfeba158c9e9" providerId="LiveId" clId="{6F328D3E-A5EE-4719-B3D7-E978E556CED3}" dt="2021-10-20T18:20:32.494" v="23894" actId="20577"/>
          <ac:spMkLst>
            <pc:docMk/>
            <pc:sldMk cId="2089981174" sldId="286"/>
            <ac:spMk id="3" creationId="{00000000-0000-0000-0000-000000000000}"/>
          </ac:spMkLst>
        </pc:spChg>
      </pc:sldChg>
      <pc:sldChg chg="addSp delSp modSp add mod">
        <pc:chgData name="Grady Kurpasi" userId="5a91dfeba158c9e9" providerId="LiveId" clId="{6F328D3E-A5EE-4719-B3D7-E978E556CED3}" dt="2021-10-21T15:31:23.535" v="37866" actId="20577"/>
        <pc:sldMkLst>
          <pc:docMk/>
          <pc:sldMk cId="3842365981" sldId="287"/>
        </pc:sldMkLst>
        <pc:spChg chg="mod">
          <ac:chgData name="Grady Kurpasi" userId="5a91dfeba158c9e9" providerId="LiveId" clId="{6F328D3E-A5EE-4719-B3D7-E978E556CED3}" dt="2021-10-20T17:23:01.219" v="23560" actId="6549"/>
          <ac:spMkLst>
            <pc:docMk/>
            <pc:sldMk cId="3842365981" sldId="287"/>
            <ac:spMk id="3" creationId="{00000000-0000-0000-0000-000000000000}"/>
          </ac:spMkLst>
        </pc:spChg>
        <pc:spChg chg="mod">
          <ac:chgData name="Grady Kurpasi" userId="5a91dfeba158c9e9" providerId="LiveId" clId="{6F328D3E-A5EE-4719-B3D7-E978E556CED3}" dt="2021-10-21T15:31:17.735" v="37859" actId="20577"/>
          <ac:spMkLst>
            <pc:docMk/>
            <pc:sldMk cId="3842365981" sldId="287"/>
            <ac:spMk id="5" creationId="{A67A1CCD-C942-40E7-A1D6-6FF54B2806B4}"/>
          </ac:spMkLst>
        </pc:spChg>
        <pc:spChg chg="del mod">
          <ac:chgData name="Grady Kurpasi" userId="5a91dfeba158c9e9" providerId="LiveId" clId="{6F328D3E-A5EE-4719-B3D7-E978E556CED3}" dt="2021-10-20T07:00:20.600" v="21974" actId="478"/>
          <ac:spMkLst>
            <pc:docMk/>
            <pc:sldMk cId="3842365981" sldId="287"/>
            <ac:spMk id="7" creationId="{3F949634-145C-43CC-889B-51D42F6C3996}"/>
          </ac:spMkLst>
        </pc:spChg>
        <pc:spChg chg="mod">
          <ac:chgData name="Grady Kurpasi" userId="5a91dfeba158c9e9" providerId="LiveId" clId="{6F328D3E-A5EE-4719-B3D7-E978E556CED3}" dt="2021-10-21T15:31:23.535" v="37866" actId="20577"/>
          <ac:spMkLst>
            <pc:docMk/>
            <pc:sldMk cId="3842365981" sldId="287"/>
            <ac:spMk id="15" creationId="{1F59C063-B4CD-4D81-A3C5-F5FEADEDC417}"/>
          </ac:spMkLst>
        </pc:spChg>
        <pc:spChg chg="del mod">
          <ac:chgData name="Grady Kurpasi" userId="5a91dfeba158c9e9" providerId="LiveId" clId="{6F328D3E-A5EE-4719-B3D7-E978E556CED3}" dt="2021-10-20T07:00:20.600" v="21974" actId="478"/>
          <ac:spMkLst>
            <pc:docMk/>
            <pc:sldMk cId="3842365981" sldId="287"/>
            <ac:spMk id="16" creationId="{42E2B9CB-4D34-4A46-AD9C-14AEC02888C2}"/>
          </ac:spMkLst>
        </pc:spChg>
        <pc:spChg chg="del mod">
          <ac:chgData name="Grady Kurpasi" userId="5a91dfeba158c9e9" providerId="LiveId" clId="{6F328D3E-A5EE-4719-B3D7-E978E556CED3}" dt="2021-10-20T07:00:20.600" v="21974" actId="478"/>
          <ac:spMkLst>
            <pc:docMk/>
            <pc:sldMk cId="3842365981" sldId="287"/>
            <ac:spMk id="18" creationId="{F635CD7C-87CA-4AAF-9DE9-84C9669CB74D}"/>
          </ac:spMkLst>
        </pc:spChg>
        <pc:spChg chg="del mod">
          <ac:chgData name="Grady Kurpasi" userId="5a91dfeba158c9e9" providerId="LiveId" clId="{6F328D3E-A5EE-4719-B3D7-E978E556CED3}" dt="2021-10-20T07:00:20.600" v="21974" actId="478"/>
          <ac:spMkLst>
            <pc:docMk/>
            <pc:sldMk cId="3842365981" sldId="287"/>
            <ac:spMk id="29" creationId="{52817CAF-ED6D-4D33-9509-B1214C9F8555}"/>
          </ac:spMkLst>
        </pc:spChg>
        <pc:spChg chg="del mod">
          <ac:chgData name="Grady Kurpasi" userId="5a91dfeba158c9e9" providerId="LiveId" clId="{6F328D3E-A5EE-4719-B3D7-E978E556CED3}" dt="2021-10-20T07:00:20.600" v="21974" actId="478"/>
          <ac:spMkLst>
            <pc:docMk/>
            <pc:sldMk cId="3842365981" sldId="287"/>
            <ac:spMk id="30" creationId="{4C2A8F2D-0AAC-45EC-A769-06EC2CEDA0DE}"/>
          </ac:spMkLst>
        </pc:spChg>
        <pc:spChg chg="del mod">
          <ac:chgData name="Grady Kurpasi" userId="5a91dfeba158c9e9" providerId="LiveId" clId="{6F328D3E-A5EE-4719-B3D7-E978E556CED3}" dt="2021-10-20T07:00:20.600" v="21974" actId="478"/>
          <ac:spMkLst>
            <pc:docMk/>
            <pc:sldMk cId="3842365981" sldId="287"/>
            <ac:spMk id="31" creationId="{269F5D3B-D234-47B3-9528-20CFFB73375D}"/>
          </ac:spMkLst>
        </pc:spChg>
        <pc:spChg chg="del">
          <ac:chgData name="Grady Kurpasi" userId="5a91dfeba158c9e9" providerId="LiveId" clId="{6F328D3E-A5EE-4719-B3D7-E978E556CED3}" dt="2021-10-20T06:00:43.831" v="20685" actId="478"/>
          <ac:spMkLst>
            <pc:docMk/>
            <pc:sldMk cId="3842365981" sldId="287"/>
            <ac:spMk id="32" creationId="{2C0CB8F6-7530-43D7-A49E-2037F7D82122}"/>
          </ac:spMkLst>
        </pc:spChg>
        <pc:spChg chg="del">
          <ac:chgData name="Grady Kurpasi" userId="5a91dfeba158c9e9" providerId="LiveId" clId="{6F328D3E-A5EE-4719-B3D7-E978E556CED3}" dt="2021-10-20T06:00:43.831" v="20685" actId="478"/>
          <ac:spMkLst>
            <pc:docMk/>
            <pc:sldMk cId="3842365981" sldId="287"/>
            <ac:spMk id="33" creationId="{B6261266-D940-40D3-8A4D-095C22DF2505}"/>
          </ac:spMkLst>
        </pc:spChg>
        <pc:spChg chg="del">
          <ac:chgData name="Grady Kurpasi" userId="5a91dfeba158c9e9" providerId="LiveId" clId="{6F328D3E-A5EE-4719-B3D7-E978E556CED3}" dt="2021-10-20T06:00:43.831" v="20685" actId="478"/>
          <ac:spMkLst>
            <pc:docMk/>
            <pc:sldMk cId="3842365981" sldId="287"/>
            <ac:spMk id="34" creationId="{C2476189-82C8-4E3B-A969-D332C9EE42B6}"/>
          </ac:spMkLst>
        </pc:spChg>
        <pc:spChg chg="del">
          <ac:chgData name="Grady Kurpasi" userId="5a91dfeba158c9e9" providerId="LiveId" clId="{6F328D3E-A5EE-4719-B3D7-E978E556CED3}" dt="2021-10-20T06:00:43.831" v="20685" actId="478"/>
          <ac:spMkLst>
            <pc:docMk/>
            <pc:sldMk cId="3842365981" sldId="287"/>
            <ac:spMk id="35" creationId="{460DFB26-63E8-4C29-9EBF-7F6292A70A79}"/>
          </ac:spMkLst>
        </pc:spChg>
        <pc:spChg chg="add del mod">
          <ac:chgData name="Grady Kurpasi" userId="5a91dfeba158c9e9" providerId="LiveId" clId="{6F328D3E-A5EE-4719-B3D7-E978E556CED3}" dt="2021-10-20T07:41:21.621" v="23235" actId="478"/>
          <ac:spMkLst>
            <pc:docMk/>
            <pc:sldMk cId="3842365981" sldId="287"/>
            <ac:spMk id="36" creationId="{522BCEC0-C10F-474D-9E60-53392D1538CA}"/>
          </ac:spMkLst>
        </pc:spChg>
        <pc:spChg chg="add mod">
          <ac:chgData name="Grady Kurpasi" userId="5a91dfeba158c9e9" providerId="LiveId" clId="{6F328D3E-A5EE-4719-B3D7-E978E556CED3}" dt="2021-10-20T07:48:07.709" v="23404" actId="1036"/>
          <ac:spMkLst>
            <pc:docMk/>
            <pc:sldMk cId="3842365981" sldId="287"/>
            <ac:spMk id="37" creationId="{D1E0479A-D634-44D9-ACD7-1AE661E1029C}"/>
          </ac:spMkLst>
        </pc:spChg>
        <pc:spChg chg="add del mod">
          <ac:chgData name="Grady Kurpasi" userId="5a91dfeba158c9e9" providerId="LiveId" clId="{6F328D3E-A5EE-4719-B3D7-E978E556CED3}" dt="2021-10-20T07:42:23.987" v="23245" actId="478"/>
          <ac:spMkLst>
            <pc:docMk/>
            <pc:sldMk cId="3842365981" sldId="287"/>
            <ac:spMk id="39" creationId="{0727A306-CA7A-4179-B3BE-AC3A8F09B661}"/>
          </ac:spMkLst>
        </pc:spChg>
        <pc:spChg chg="add mod">
          <ac:chgData name="Grady Kurpasi" userId="5a91dfeba158c9e9" providerId="LiveId" clId="{6F328D3E-A5EE-4719-B3D7-E978E556CED3}" dt="2021-10-20T07:48:21.750" v="23418" actId="1036"/>
          <ac:spMkLst>
            <pc:docMk/>
            <pc:sldMk cId="3842365981" sldId="287"/>
            <ac:spMk id="40" creationId="{6A613EFD-8BCE-4FC2-B18A-C13DD3ADB9D0}"/>
          </ac:spMkLst>
        </pc:spChg>
        <pc:spChg chg="add mod">
          <ac:chgData name="Grady Kurpasi" userId="5a91dfeba158c9e9" providerId="LiveId" clId="{6F328D3E-A5EE-4719-B3D7-E978E556CED3}" dt="2021-10-20T07:48:07.709" v="23404" actId="1036"/>
          <ac:spMkLst>
            <pc:docMk/>
            <pc:sldMk cId="3842365981" sldId="287"/>
            <ac:spMk id="41" creationId="{A5A85161-AD51-421C-81F8-695AFA9419A7}"/>
          </ac:spMkLst>
        </pc:spChg>
        <pc:spChg chg="add mod">
          <ac:chgData name="Grady Kurpasi" userId="5a91dfeba158c9e9" providerId="LiveId" clId="{6F328D3E-A5EE-4719-B3D7-E978E556CED3}" dt="2021-10-20T07:48:07.709" v="23404" actId="1036"/>
          <ac:spMkLst>
            <pc:docMk/>
            <pc:sldMk cId="3842365981" sldId="287"/>
            <ac:spMk id="42" creationId="{065E9C5E-07ED-4A1E-A052-DBADE036F4A0}"/>
          </ac:spMkLst>
        </pc:spChg>
        <pc:spChg chg="add mod">
          <ac:chgData name="Grady Kurpasi" userId="5a91dfeba158c9e9" providerId="LiveId" clId="{6F328D3E-A5EE-4719-B3D7-E978E556CED3}" dt="2021-10-20T20:41:29.464" v="25577" actId="207"/>
          <ac:spMkLst>
            <pc:docMk/>
            <pc:sldMk cId="3842365981" sldId="287"/>
            <ac:spMk id="43" creationId="{64EB8570-6215-4C34-99FD-1FC17E6BA43E}"/>
          </ac:spMkLst>
        </pc:spChg>
        <pc:spChg chg="add mod">
          <ac:chgData name="Grady Kurpasi" userId="5a91dfeba158c9e9" providerId="LiveId" clId="{6F328D3E-A5EE-4719-B3D7-E978E556CED3}" dt="2021-10-20T07:48:07.709" v="23404" actId="1036"/>
          <ac:spMkLst>
            <pc:docMk/>
            <pc:sldMk cId="3842365981" sldId="287"/>
            <ac:spMk id="44" creationId="{33DB60AD-25D1-4FA1-8898-10C9D22226ED}"/>
          </ac:spMkLst>
        </pc:spChg>
        <pc:spChg chg="add del mod">
          <ac:chgData name="Grady Kurpasi" userId="5a91dfeba158c9e9" providerId="LiveId" clId="{6F328D3E-A5EE-4719-B3D7-E978E556CED3}" dt="2021-10-21T06:48:15.237" v="33660" actId="478"/>
          <ac:spMkLst>
            <pc:docMk/>
            <pc:sldMk cId="3842365981" sldId="287"/>
            <ac:spMk id="45" creationId="{8783A632-F669-4AD1-B76D-47CCA1845294}"/>
          </ac:spMkLst>
        </pc:spChg>
        <pc:spChg chg="add mod">
          <ac:chgData name="Grady Kurpasi" userId="5a91dfeba158c9e9" providerId="LiveId" clId="{6F328D3E-A5EE-4719-B3D7-E978E556CED3}" dt="2021-10-20T07:49:45.962" v="23433" actId="1076"/>
          <ac:spMkLst>
            <pc:docMk/>
            <pc:sldMk cId="3842365981" sldId="287"/>
            <ac:spMk id="46" creationId="{832C693C-9892-430E-A21B-9F8A235EEB18}"/>
          </ac:spMkLst>
        </pc:spChg>
        <pc:spChg chg="add mod">
          <ac:chgData name="Grady Kurpasi" userId="5a91dfeba158c9e9" providerId="LiveId" clId="{6F328D3E-A5EE-4719-B3D7-E978E556CED3}" dt="2021-10-20T07:50:11.071" v="23439" actId="1035"/>
          <ac:spMkLst>
            <pc:docMk/>
            <pc:sldMk cId="3842365981" sldId="287"/>
            <ac:spMk id="47" creationId="{57AFCA0C-A0A8-42E6-A54A-3E9CEC6486F8}"/>
          </ac:spMkLst>
        </pc:spChg>
        <pc:spChg chg="add mod">
          <ac:chgData name="Grady Kurpasi" userId="5a91dfeba158c9e9" providerId="LiveId" clId="{6F328D3E-A5EE-4719-B3D7-E978E556CED3}" dt="2021-10-20T07:50:06.797" v="23437" actId="1076"/>
          <ac:spMkLst>
            <pc:docMk/>
            <pc:sldMk cId="3842365981" sldId="287"/>
            <ac:spMk id="48" creationId="{2744BB31-69EE-400B-9293-BD808E016961}"/>
          </ac:spMkLst>
        </pc:spChg>
        <pc:graphicFrameChg chg="del mod">
          <ac:chgData name="Grady Kurpasi" userId="5a91dfeba158c9e9" providerId="LiveId" clId="{6F328D3E-A5EE-4719-B3D7-E978E556CED3}" dt="2021-10-20T07:00:20.600" v="21974" actId="478"/>
          <ac:graphicFrameMkLst>
            <pc:docMk/>
            <pc:sldMk cId="3842365981" sldId="287"/>
            <ac:graphicFrameMk id="12" creationId="{FAC31A2D-6BC3-43A8-B8C7-1353CE615BA0}"/>
          </ac:graphicFrameMkLst>
        </pc:graphicFrameChg>
        <pc:graphicFrameChg chg="del mod">
          <ac:chgData name="Grady Kurpasi" userId="5a91dfeba158c9e9" providerId="LiveId" clId="{6F328D3E-A5EE-4719-B3D7-E978E556CED3}" dt="2021-10-20T07:00:20.600" v="21974" actId="478"/>
          <ac:graphicFrameMkLst>
            <pc:docMk/>
            <pc:sldMk cId="3842365981" sldId="287"/>
            <ac:graphicFrameMk id="13" creationId="{0031A2D3-610F-49EB-8CE0-1E56A85EF25E}"/>
          </ac:graphicFrameMkLst>
        </pc:graphicFrameChg>
        <pc:graphicFrameChg chg="del mod">
          <ac:chgData name="Grady Kurpasi" userId="5a91dfeba158c9e9" providerId="LiveId" clId="{6F328D3E-A5EE-4719-B3D7-E978E556CED3}" dt="2021-10-20T07:00:20.600" v="21974" actId="478"/>
          <ac:graphicFrameMkLst>
            <pc:docMk/>
            <pc:sldMk cId="3842365981" sldId="287"/>
            <ac:graphicFrameMk id="17" creationId="{30EDEAFB-21BA-4E9B-A942-880CE655A185}"/>
          </ac:graphicFrameMkLst>
        </pc:graphicFrameChg>
        <pc:picChg chg="add del mod">
          <ac:chgData name="Grady Kurpasi" userId="5a91dfeba158c9e9" providerId="LiveId" clId="{6F328D3E-A5EE-4719-B3D7-E978E556CED3}" dt="2021-10-20T07:41:23.541" v="23236" actId="478"/>
          <ac:picMkLst>
            <pc:docMk/>
            <pc:sldMk cId="3842365981" sldId="287"/>
            <ac:picMk id="8" creationId="{3A522BDE-83CF-41FC-85FA-F80026CE6019}"/>
          </ac:picMkLst>
        </pc:picChg>
        <pc:picChg chg="add del mod">
          <ac:chgData name="Grady Kurpasi" userId="5a91dfeba158c9e9" providerId="LiveId" clId="{6F328D3E-A5EE-4719-B3D7-E978E556CED3}" dt="2021-10-20T07:41:51.935" v="23239" actId="478"/>
          <ac:picMkLst>
            <pc:docMk/>
            <pc:sldMk cId="3842365981" sldId="287"/>
            <ac:picMk id="21" creationId="{A9F21181-F87C-4F77-B55D-359B5F57E2D5}"/>
          </ac:picMkLst>
        </pc:picChg>
        <pc:picChg chg="add del mod">
          <ac:chgData name="Grady Kurpasi" userId="5a91dfeba158c9e9" providerId="LiveId" clId="{6F328D3E-A5EE-4719-B3D7-E978E556CED3}" dt="2021-10-20T07:33:21.765" v="23153" actId="478"/>
          <ac:picMkLst>
            <pc:docMk/>
            <pc:sldMk cId="3842365981" sldId="287"/>
            <ac:picMk id="25" creationId="{B0EE533D-B06C-4498-90D1-41EC944A6250}"/>
          </ac:picMkLst>
        </pc:picChg>
        <pc:picChg chg="add mod">
          <ac:chgData name="Grady Kurpasi" userId="5a91dfeba158c9e9" providerId="LiveId" clId="{6F328D3E-A5EE-4719-B3D7-E978E556CED3}" dt="2021-10-20T07:48:21.750" v="23418" actId="1036"/>
          <ac:picMkLst>
            <pc:docMk/>
            <pc:sldMk cId="3842365981" sldId="287"/>
            <ac:picMk id="38" creationId="{8496174B-E83D-4398-AD8E-D76070F1B425}"/>
          </ac:picMkLst>
        </pc:picChg>
        <pc:picChg chg="add del mod">
          <ac:chgData name="Grady Kurpasi" userId="5a91dfeba158c9e9" providerId="LiveId" clId="{6F328D3E-A5EE-4719-B3D7-E978E556CED3}" dt="2021-10-20T07:32:46.492" v="23150" actId="478"/>
          <ac:picMkLst>
            <pc:docMk/>
            <pc:sldMk cId="3842365981" sldId="287"/>
            <ac:picMk id="1026" creationId="{05DDFE96-26DE-4219-991D-4A5C07CED4E2}"/>
          </ac:picMkLst>
        </pc:picChg>
        <pc:cxnChg chg="del">
          <ac:chgData name="Grady Kurpasi" userId="5a91dfeba158c9e9" providerId="LiveId" clId="{6F328D3E-A5EE-4719-B3D7-E978E556CED3}" dt="2021-10-20T06:00:43.831" v="20685" actId="478"/>
          <ac:cxnSpMkLst>
            <pc:docMk/>
            <pc:sldMk cId="3842365981" sldId="287"/>
            <ac:cxnSpMk id="9" creationId="{2E04347A-29C1-42F1-9266-374DB70E3CA5}"/>
          </ac:cxnSpMkLst>
        </pc:cxnChg>
        <pc:cxnChg chg="del">
          <ac:chgData name="Grady Kurpasi" userId="5a91dfeba158c9e9" providerId="LiveId" clId="{6F328D3E-A5EE-4719-B3D7-E978E556CED3}" dt="2021-10-20T06:00:43.831" v="20685" actId="478"/>
          <ac:cxnSpMkLst>
            <pc:docMk/>
            <pc:sldMk cId="3842365981" sldId="287"/>
            <ac:cxnSpMk id="19" creationId="{8A5A83BD-8D79-4F74-A3A3-A486751B4D9D}"/>
          </ac:cxnSpMkLst>
        </pc:cxnChg>
        <pc:cxnChg chg="del">
          <ac:chgData name="Grady Kurpasi" userId="5a91dfeba158c9e9" providerId="LiveId" clId="{6F328D3E-A5EE-4719-B3D7-E978E556CED3}" dt="2021-10-20T06:00:43.831" v="20685" actId="478"/>
          <ac:cxnSpMkLst>
            <pc:docMk/>
            <pc:sldMk cId="3842365981" sldId="287"/>
            <ac:cxnSpMk id="22" creationId="{736466AF-9CEC-4E9B-B51E-B8FD36A499A2}"/>
          </ac:cxnSpMkLst>
        </pc:cxnChg>
        <pc:cxnChg chg="del">
          <ac:chgData name="Grady Kurpasi" userId="5a91dfeba158c9e9" providerId="LiveId" clId="{6F328D3E-A5EE-4719-B3D7-E978E556CED3}" dt="2021-10-20T06:00:43.831" v="20685" actId="478"/>
          <ac:cxnSpMkLst>
            <pc:docMk/>
            <pc:sldMk cId="3842365981" sldId="287"/>
            <ac:cxnSpMk id="26" creationId="{4BC133D2-AD55-4CC1-B7DE-B817A5EA9D21}"/>
          </ac:cxnSpMkLst>
        </pc:cxnChg>
        <pc:cxnChg chg="del">
          <ac:chgData name="Grady Kurpasi" userId="5a91dfeba158c9e9" providerId="LiveId" clId="{6F328D3E-A5EE-4719-B3D7-E978E556CED3}" dt="2021-10-20T06:00:43.831" v="20685" actId="478"/>
          <ac:cxnSpMkLst>
            <pc:docMk/>
            <pc:sldMk cId="3842365981" sldId="287"/>
            <ac:cxnSpMk id="27" creationId="{22428BBC-F612-4A8E-B249-9437FAA256E1}"/>
          </ac:cxnSpMkLst>
        </pc:cxnChg>
        <pc:cxnChg chg="del">
          <ac:chgData name="Grady Kurpasi" userId="5a91dfeba158c9e9" providerId="LiveId" clId="{6F328D3E-A5EE-4719-B3D7-E978E556CED3}" dt="2021-10-20T06:00:43.831" v="20685" actId="478"/>
          <ac:cxnSpMkLst>
            <pc:docMk/>
            <pc:sldMk cId="3842365981" sldId="287"/>
            <ac:cxnSpMk id="28" creationId="{E7C96C02-9C03-423D-9406-D709D9D78393}"/>
          </ac:cxnSpMkLst>
        </pc:cxnChg>
        <pc:cxnChg chg="add mod">
          <ac:chgData name="Grady Kurpasi" userId="5a91dfeba158c9e9" providerId="LiveId" clId="{6F328D3E-A5EE-4719-B3D7-E978E556CED3}" dt="2021-10-20T18:57:05.053" v="24465"/>
          <ac:cxnSpMkLst>
            <pc:docMk/>
            <pc:sldMk cId="3842365981" sldId="287"/>
            <ac:cxnSpMk id="49" creationId="{22F5B8D8-F694-4083-B8AA-3D29017F3845}"/>
          </ac:cxnSpMkLst>
        </pc:cxnChg>
      </pc:sldChg>
      <pc:sldChg chg="addSp delSp modSp add mod">
        <pc:chgData name="Grady Kurpasi" userId="5a91dfeba158c9e9" providerId="LiveId" clId="{6F328D3E-A5EE-4719-B3D7-E978E556CED3}" dt="2021-10-21T15:30:52.054" v="37838" actId="20577"/>
        <pc:sldMkLst>
          <pc:docMk/>
          <pc:sldMk cId="2269026297" sldId="288"/>
        </pc:sldMkLst>
        <pc:spChg chg="mod">
          <ac:chgData name="Grady Kurpasi" userId="5a91dfeba158c9e9" providerId="LiveId" clId="{6F328D3E-A5EE-4719-B3D7-E978E556CED3}" dt="2021-10-20T18:33:37.291" v="24255" actId="6549"/>
          <ac:spMkLst>
            <pc:docMk/>
            <pc:sldMk cId="2269026297" sldId="288"/>
            <ac:spMk id="3" creationId="{00000000-0000-0000-0000-000000000000}"/>
          </ac:spMkLst>
        </pc:spChg>
        <pc:spChg chg="mod">
          <ac:chgData name="Grady Kurpasi" userId="5a91dfeba158c9e9" providerId="LiveId" clId="{6F328D3E-A5EE-4719-B3D7-E978E556CED3}" dt="2021-10-21T15:30:48.062" v="37831" actId="20577"/>
          <ac:spMkLst>
            <pc:docMk/>
            <pc:sldMk cId="2269026297" sldId="288"/>
            <ac:spMk id="5" creationId="{A67A1CCD-C942-40E7-A1D6-6FF54B2806B4}"/>
          </ac:spMkLst>
        </pc:spChg>
        <pc:spChg chg="mod">
          <ac:chgData name="Grady Kurpasi" userId="5a91dfeba158c9e9" providerId="LiveId" clId="{6F328D3E-A5EE-4719-B3D7-E978E556CED3}" dt="2021-10-21T15:30:52.054" v="37838" actId="20577"/>
          <ac:spMkLst>
            <pc:docMk/>
            <pc:sldMk cId="2269026297" sldId="288"/>
            <ac:spMk id="15" creationId="{1F59C063-B4CD-4D81-A3C5-F5FEADEDC417}"/>
          </ac:spMkLst>
        </pc:spChg>
        <pc:spChg chg="mod">
          <ac:chgData name="Grady Kurpasi" userId="5a91dfeba158c9e9" providerId="LiveId" clId="{6F328D3E-A5EE-4719-B3D7-E978E556CED3}" dt="2021-10-20T20:32:29.136" v="25532" actId="1036"/>
          <ac:spMkLst>
            <pc:docMk/>
            <pc:sldMk cId="2269026297" sldId="288"/>
            <ac:spMk id="29" creationId="{52817CAF-ED6D-4D33-9509-B1214C9F8555}"/>
          </ac:spMkLst>
        </pc:spChg>
        <pc:spChg chg="mod">
          <ac:chgData name="Grady Kurpasi" userId="5a91dfeba158c9e9" providerId="LiveId" clId="{6F328D3E-A5EE-4719-B3D7-E978E556CED3}" dt="2021-10-20T20:32:29.136" v="25532" actId="1036"/>
          <ac:spMkLst>
            <pc:docMk/>
            <pc:sldMk cId="2269026297" sldId="288"/>
            <ac:spMk id="30" creationId="{4C2A8F2D-0AAC-45EC-A769-06EC2CEDA0DE}"/>
          </ac:spMkLst>
        </pc:spChg>
        <pc:spChg chg="mod">
          <ac:chgData name="Grady Kurpasi" userId="5a91dfeba158c9e9" providerId="LiveId" clId="{6F328D3E-A5EE-4719-B3D7-E978E556CED3}" dt="2021-10-20T20:32:29.136" v="25532" actId="1036"/>
          <ac:spMkLst>
            <pc:docMk/>
            <pc:sldMk cId="2269026297" sldId="288"/>
            <ac:spMk id="31" creationId="{269F5D3B-D234-47B3-9528-20CFFB73375D}"/>
          </ac:spMkLst>
        </pc:spChg>
        <pc:spChg chg="add del">
          <ac:chgData name="Grady Kurpasi" userId="5a91dfeba158c9e9" providerId="LiveId" clId="{6F328D3E-A5EE-4719-B3D7-E978E556CED3}" dt="2021-10-20T06:52:20.498" v="21572" actId="478"/>
          <ac:spMkLst>
            <pc:docMk/>
            <pc:sldMk cId="2269026297" sldId="288"/>
            <ac:spMk id="32" creationId="{2C0CB8F6-7530-43D7-A49E-2037F7D82122}"/>
          </ac:spMkLst>
        </pc:spChg>
        <pc:spChg chg="add del">
          <ac:chgData name="Grady Kurpasi" userId="5a91dfeba158c9e9" providerId="LiveId" clId="{6F328D3E-A5EE-4719-B3D7-E978E556CED3}" dt="2021-10-20T06:52:20.498" v="21572" actId="478"/>
          <ac:spMkLst>
            <pc:docMk/>
            <pc:sldMk cId="2269026297" sldId="288"/>
            <ac:spMk id="33" creationId="{B6261266-D940-40D3-8A4D-095C22DF2505}"/>
          </ac:spMkLst>
        </pc:spChg>
        <pc:spChg chg="add del">
          <ac:chgData name="Grady Kurpasi" userId="5a91dfeba158c9e9" providerId="LiveId" clId="{6F328D3E-A5EE-4719-B3D7-E978E556CED3}" dt="2021-10-20T06:52:20.498" v="21572" actId="478"/>
          <ac:spMkLst>
            <pc:docMk/>
            <pc:sldMk cId="2269026297" sldId="288"/>
            <ac:spMk id="34" creationId="{C2476189-82C8-4E3B-A969-D332C9EE42B6}"/>
          </ac:spMkLst>
        </pc:spChg>
        <pc:spChg chg="add del">
          <ac:chgData name="Grady Kurpasi" userId="5a91dfeba158c9e9" providerId="LiveId" clId="{6F328D3E-A5EE-4719-B3D7-E978E556CED3}" dt="2021-10-20T06:52:20.498" v="21572" actId="478"/>
          <ac:spMkLst>
            <pc:docMk/>
            <pc:sldMk cId="2269026297" sldId="288"/>
            <ac:spMk id="35" creationId="{460DFB26-63E8-4C29-9EBF-7F6292A70A79}"/>
          </ac:spMkLst>
        </pc:spChg>
        <pc:spChg chg="add del mod">
          <ac:chgData name="Grady Kurpasi" userId="5a91dfeba158c9e9" providerId="LiveId" clId="{6F328D3E-A5EE-4719-B3D7-E978E556CED3}" dt="2021-10-20T07:12:15.520" v="22597" actId="478"/>
          <ac:spMkLst>
            <pc:docMk/>
            <pc:sldMk cId="2269026297" sldId="288"/>
            <ac:spMk id="37" creationId="{8C9F2F00-AA1E-4F29-B9CA-928D7C665601}"/>
          </ac:spMkLst>
        </pc:spChg>
        <pc:spChg chg="add del mod">
          <ac:chgData name="Grady Kurpasi" userId="5a91dfeba158c9e9" providerId="LiveId" clId="{6F328D3E-A5EE-4719-B3D7-E978E556CED3}" dt="2021-10-20T07:12:15.520" v="22597" actId="478"/>
          <ac:spMkLst>
            <pc:docMk/>
            <pc:sldMk cId="2269026297" sldId="288"/>
            <ac:spMk id="39" creationId="{648EC61E-26FF-451A-891B-AC9C774C3369}"/>
          </ac:spMkLst>
        </pc:spChg>
        <pc:spChg chg="add del mod">
          <ac:chgData name="Grady Kurpasi" userId="5a91dfeba158c9e9" providerId="LiveId" clId="{6F328D3E-A5EE-4719-B3D7-E978E556CED3}" dt="2021-10-20T07:12:15.520" v="22597" actId="478"/>
          <ac:spMkLst>
            <pc:docMk/>
            <pc:sldMk cId="2269026297" sldId="288"/>
            <ac:spMk id="41" creationId="{856A2B46-E6FF-49B9-B2E1-51FA313826BA}"/>
          </ac:spMkLst>
        </pc:spChg>
        <pc:spChg chg="add del mod">
          <ac:chgData name="Grady Kurpasi" userId="5a91dfeba158c9e9" providerId="LiveId" clId="{6F328D3E-A5EE-4719-B3D7-E978E556CED3}" dt="2021-10-20T07:12:24.886" v="22600" actId="478"/>
          <ac:spMkLst>
            <pc:docMk/>
            <pc:sldMk cId="2269026297" sldId="288"/>
            <ac:spMk id="42" creationId="{FFACB7B0-4E0A-47BD-8B42-0D2AB6AFAF5F}"/>
          </ac:spMkLst>
        </pc:spChg>
        <pc:spChg chg="add del mod">
          <ac:chgData name="Grady Kurpasi" userId="5a91dfeba158c9e9" providerId="LiveId" clId="{6F328D3E-A5EE-4719-B3D7-E978E556CED3}" dt="2021-10-20T07:12:22.577" v="22599" actId="478"/>
          <ac:spMkLst>
            <pc:docMk/>
            <pc:sldMk cId="2269026297" sldId="288"/>
            <ac:spMk id="43" creationId="{91B7555D-B929-43E7-B3C3-099226A31469}"/>
          </ac:spMkLst>
        </pc:spChg>
        <pc:spChg chg="add del mod">
          <ac:chgData name="Grady Kurpasi" userId="5a91dfeba158c9e9" providerId="LiveId" clId="{6F328D3E-A5EE-4719-B3D7-E978E556CED3}" dt="2021-10-20T07:12:20.542" v="22598" actId="478"/>
          <ac:spMkLst>
            <pc:docMk/>
            <pc:sldMk cId="2269026297" sldId="288"/>
            <ac:spMk id="44" creationId="{274B4081-92B4-42F5-8B7A-82219B68F918}"/>
          </ac:spMkLst>
        </pc:spChg>
        <pc:spChg chg="mod">
          <ac:chgData name="Grady Kurpasi" userId="5a91dfeba158c9e9" providerId="LiveId" clId="{6F328D3E-A5EE-4719-B3D7-E978E556CED3}" dt="2021-10-20T20:32:29.136" v="25532" actId="1036"/>
          <ac:spMkLst>
            <pc:docMk/>
            <pc:sldMk cId="2269026297" sldId="288"/>
            <ac:spMk id="45" creationId="{FFBC256F-27B5-4247-8B59-615E6273B8FF}"/>
          </ac:spMkLst>
        </pc:spChg>
        <pc:spChg chg="del">
          <ac:chgData name="Grady Kurpasi" userId="5a91dfeba158c9e9" providerId="LiveId" clId="{6F328D3E-A5EE-4719-B3D7-E978E556CED3}" dt="2021-10-20T07:13:22.694" v="22609" actId="478"/>
          <ac:spMkLst>
            <pc:docMk/>
            <pc:sldMk cId="2269026297" sldId="288"/>
            <ac:spMk id="46" creationId="{4C5CCABE-EBF1-47C9-8BC5-42DED02B50D0}"/>
          </ac:spMkLst>
        </pc:spChg>
        <pc:spChg chg="mod">
          <ac:chgData name="Grady Kurpasi" userId="5a91dfeba158c9e9" providerId="LiveId" clId="{6F328D3E-A5EE-4719-B3D7-E978E556CED3}" dt="2021-10-20T20:32:52.154" v="25535" actId="1076"/>
          <ac:spMkLst>
            <pc:docMk/>
            <pc:sldMk cId="2269026297" sldId="288"/>
            <ac:spMk id="47" creationId="{E95F595D-098C-4D4C-AA1A-35DCA18C79D7}"/>
          </ac:spMkLst>
        </pc:spChg>
        <pc:spChg chg="mod">
          <ac:chgData name="Grady Kurpasi" userId="5a91dfeba158c9e9" providerId="LiveId" clId="{6F328D3E-A5EE-4719-B3D7-E978E556CED3}" dt="2021-10-20T20:32:29.136" v="25532" actId="1036"/>
          <ac:spMkLst>
            <pc:docMk/>
            <pc:sldMk cId="2269026297" sldId="288"/>
            <ac:spMk id="48" creationId="{CD79535D-90FC-4F9F-AAE3-BC92B94AEDB5}"/>
          </ac:spMkLst>
        </pc:spChg>
        <pc:spChg chg="del mod">
          <ac:chgData name="Grady Kurpasi" userId="5a91dfeba158c9e9" providerId="LiveId" clId="{6F328D3E-A5EE-4719-B3D7-E978E556CED3}" dt="2021-10-20T18:41:05.929" v="24413" actId="478"/>
          <ac:spMkLst>
            <pc:docMk/>
            <pc:sldMk cId="2269026297" sldId="288"/>
            <ac:spMk id="49" creationId="{416859B8-3EE8-4E85-B120-D69BB93B6B4B}"/>
          </ac:spMkLst>
        </pc:spChg>
        <pc:spChg chg="add del mod">
          <ac:chgData name="Grady Kurpasi" userId="5a91dfeba158c9e9" providerId="LiveId" clId="{6F328D3E-A5EE-4719-B3D7-E978E556CED3}" dt="2021-10-20T07:13:22.694" v="22609" actId="478"/>
          <ac:spMkLst>
            <pc:docMk/>
            <pc:sldMk cId="2269026297" sldId="288"/>
            <ac:spMk id="50" creationId="{A299CD6A-3663-4FFB-A4B2-99C16246E0D5}"/>
          </ac:spMkLst>
        </pc:spChg>
        <pc:spChg chg="add del mod">
          <ac:chgData name="Grady Kurpasi" userId="5a91dfeba158c9e9" providerId="LiveId" clId="{6F328D3E-A5EE-4719-B3D7-E978E556CED3}" dt="2021-10-20T06:57:09.451" v="21867" actId="478"/>
          <ac:spMkLst>
            <pc:docMk/>
            <pc:sldMk cId="2269026297" sldId="288"/>
            <ac:spMk id="51" creationId="{BCCC91A7-DED3-4F1E-8545-02D8AD47B5AC}"/>
          </ac:spMkLst>
        </pc:spChg>
        <pc:spChg chg="add del mod">
          <ac:chgData name="Grady Kurpasi" userId="5a91dfeba158c9e9" providerId="LiveId" clId="{6F328D3E-A5EE-4719-B3D7-E978E556CED3}" dt="2021-10-20T07:14:32.043" v="22618" actId="478"/>
          <ac:spMkLst>
            <pc:docMk/>
            <pc:sldMk cId="2269026297" sldId="288"/>
            <ac:spMk id="58" creationId="{F98DB13F-B93E-4D5E-977A-BA1AB5B62C60}"/>
          </ac:spMkLst>
        </pc:spChg>
        <pc:spChg chg="add del mod">
          <ac:chgData name="Grady Kurpasi" userId="5a91dfeba158c9e9" providerId="LiveId" clId="{6F328D3E-A5EE-4719-B3D7-E978E556CED3}" dt="2021-10-20T07:14:32.043" v="22618" actId="478"/>
          <ac:spMkLst>
            <pc:docMk/>
            <pc:sldMk cId="2269026297" sldId="288"/>
            <ac:spMk id="59" creationId="{511AB331-0A8F-42BB-A49F-5967155D92F1}"/>
          </ac:spMkLst>
        </pc:spChg>
        <pc:spChg chg="add del mod">
          <ac:chgData name="Grady Kurpasi" userId="5a91dfeba158c9e9" providerId="LiveId" clId="{6F328D3E-A5EE-4719-B3D7-E978E556CED3}" dt="2021-10-20T07:14:32.043" v="22618" actId="478"/>
          <ac:spMkLst>
            <pc:docMk/>
            <pc:sldMk cId="2269026297" sldId="288"/>
            <ac:spMk id="60" creationId="{71EC4CD7-2E2A-46B4-BECD-257ADED25955}"/>
          </ac:spMkLst>
        </pc:spChg>
        <pc:spChg chg="add del mod">
          <ac:chgData name="Grady Kurpasi" userId="5a91dfeba158c9e9" providerId="LiveId" clId="{6F328D3E-A5EE-4719-B3D7-E978E556CED3}" dt="2021-10-20T07:14:32.043" v="22618" actId="478"/>
          <ac:spMkLst>
            <pc:docMk/>
            <pc:sldMk cId="2269026297" sldId="288"/>
            <ac:spMk id="61" creationId="{ECE04F0E-C2B9-4BF0-B704-919473F45DB3}"/>
          </ac:spMkLst>
        </pc:spChg>
        <pc:spChg chg="add mod">
          <ac:chgData name="Grady Kurpasi" userId="5a91dfeba158c9e9" providerId="LiveId" clId="{6F328D3E-A5EE-4719-B3D7-E978E556CED3}" dt="2021-10-20T07:11:19.092" v="22509" actId="1036"/>
          <ac:spMkLst>
            <pc:docMk/>
            <pc:sldMk cId="2269026297" sldId="288"/>
            <ac:spMk id="63" creationId="{47E385D4-1F91-4B4B-A2A6-AFF2BEF5BDFC}"/>
          </ac:spMkLst>
        </pc:spChg>
        <pc:spChg chg="add mod">
          <ac:chgData name="Grady Kurpasi" userId="5a91dfeba158c9e9" providerId="LiveId" clId="{6F328D3E-A5EE-4719-B3D7-E978E556CED3}" dt="2021-10-20T07:11:19.092" v="22509" actId="1036"/>
          <ac:spMkLst>
            <pc:docMk/>
            <pc:sldMk cId="2269026297" sldId="288"/>
            <ac:spMk id="65" creationId="{E00E17B8-68C2-4553-A160-EA7D0831A6E4}"/>
          </ac:spMkLst>
        </pc:spChg>
        <pc:spChg chg="add mod">
          <ac:chgData name="Grady Kurpasi" userId="5a91dfeba158c9e9" providerId="LiveId" clId="{6F328D3E-A5EE-4719-B3D7-E978E556CED3}" dt="2021-10-20T07:11:19.092" v="22509" actId="1036"/>
          <ac:spMkLst>
            <pc:docMk/>
            <pc:sldMk cId="2269026297" sldId="288"/>
            <ac:spMk id="67" creationId="{FBED5473-D7D3-4067-B940-F64BDFB03D12}"/>
          </ac:spMkLst>
        </pc:spChg>
        <pc:spChg chg="add mod">
          <ac:chgData name="Grady Kurpasi" userId="5a91dfeba158c9e9" providerId="LiveId" clId="{6F328D3E-A5EE-4719-B3D7-E978E556CED3}" dt="2021-10-20T07:11:19.092" v="22509" actId="1036"/>
          <ac:spMkLst>
            <pc:docMk/>
            <pc:sldMk cId="2269026297" sldId="288"/>
            <ac:spMk id="68" creationId="{C894C2E8-7EDF-4841-840D-8D65C472F0FE}"/>
          </ac:spMkLst>
        </pc:spChg>
        <pc:spChg chg="add mod">
          <ac:chgData name="Grady Kurpasi" userId="5a91dfeba158c9e9" providerId="LiveId" clId="{6F328D3E-A5EE-4719-B3D7-E978E556CED3}" dt="2021-10-20T07:11:19.092" v="22509" actId="1036"/>
          <ac:spMkLst>
            <pc:docMk/>
            <pc:sldMk cId="2269026297" sldId="288"/>
            <ac:spMk id="69" creationId="{4CEDB412-6CD1-4932-BAD5-EAD8FBDA2481}"/>
          </ac:spMkLst>
        </pc:spChg>
        <pc:spChg chg="add mod">
          <ac:chgData name="Grady Kurpasi" userId="5a91dfeba158c9e9" providerId="LiveId" clId="{6F328D3E-A5EE-4719-B3D7-E978E556CED3}" dt="2021-10-20T07:11:19.092" v="22509" actId="1036"/>
          <ac:spMkLst>
            <pc:docMk/>
            <pc:sldMk cId="2269026297" sldId="288"/>
            <ac:spMk id="70" creationId="{6C27B36B-9104-403F-A6A7-C155FA0FCCC3}"/>
          </ac:spMkLst>
        </pc:spChg>
        <pc:spChg chg="add mod">
          <ac:chgData name="Grady Kurpasi" userId="5a91dfeba158c9e9" providerId="LiveId" clId="{6F328D3E-A5EE-4719-B3D7-E978E556CED3}" dt="2021-10-20T20:32:29.136" v="25532" actId="1036"/>
          <ac:spMkLst>
            <pc:docMk/>
            <pc:sldMk cId="2269026297" sldId="288"/>
            <ac:spMk id="75" creationId="{2F820F42-1A33-4D47-9D15-61936AE6C19C}"/>
          </ac:spMkLst>
        </pc:spChg>
        <pc:spChg chg="add mod">
          <ac:chgData name="Grady Kurpasi" userId="5a91dfeba158c9e9" providerId="LiveId" clId="{6F328D3E-A5EE-4719-B3D7-E978E556CED3}" dt="2021-10-20T20:32:29.136" v="25532" actId="1036"/>
          <ac:spMkLst>
            <pc:docMk/>
            <pc:sldMk cId="2269026297" sldId="288"/>
            <ac:spMk id="78" creationId="{BBBD1DDD-9907-46E8-AFEA-689D35B39461}"/>
          </ac:spMkLst>
        </pc:spChg>
        <pc:spChg chg="add mod">
          <ac:chgData name="Grady Kurpasi" userId="5a91dfeba158c9e9" providerId="LiveId" clId="{6F328D3E-A5EE-4719-B3D7-E978E556CED3}" dt="2021-10-20T20:32:29.136" v="25532" actId="1036"/>
          <ac:spMkLst>
            <pc:docMk/>
            <pc:sldMk cId="2269026297" sldId="288"/>
            <ac:spMk id="79" creationId="{54DA0243-9C12-4618-83D2-D8D1413A5FAD}"/>
          </ac:spMkLst>
        </pc:spChg>
        <pc:spChg chg="add del mod">
          <ac:chgData name="Grady Kurpasi" userId="5a91dfeba158c9e9" providerId="LiveId" clId="{6F328D3E-A5EE-4719-B3D7-E978E556CED3}" dt="2021-10-20T20:50:41.089" v="25664"/>
          <ac:spMkLst>
            <pc:docMk/>
            <pc:sldMk cId="2269026297" sldId="288"/>
            <ac:spMk id="81" creationId="{8C0472B5-AEB5-4A84-B579-B88DF2E5A7B1}"/>
          </ac:spMkLst>
        </pc:spChg>
        <pc:spChg chg="add del mod">
          <ac:chgData name="Grady Kurpasi" userId="5a91dfeba158c9e9" providerId="LiveId" clId="{6F328D3E-A5EE-4719-B3D7-E978E556CED3}" dt="2021-10-20T20:50:41.089" v="25664"/>
          <ac:spMkLst>
            <pc:docMk/>
            <pc:sldMk cId="2269026297" sldId="288"/>
            <ac:spMk id="82" creationId="{5E9E88D4-7A57-4B77-BF59-5DD30C7C76F8}"/>
          </ac:spMkLst>
        </pc:spChg>
        <pc:graphicFrameChg chg="mod">
          <ac:chgData name="Grady Kurpasi" userId="5a91dfeba158c9e9" providerId="LiveId" clId="{6F328D3E-A5EE-4719-B3D7-E978E556CED3}" dt="2021-10-20T20:32:29.136" v="25532" actId="1036"/>
          <ac:graphicFrameMkLst>
            <pc:docMk/>
            <pc:sldMk cId="2269026297" sldId="288"/>
            <ac:graphicFrameMk id="12" creationId="{FAC31A2D-6BC3-43A8-B8C7-1353CE615BA0}"/>
          </ac:graphicFrameMkLst>
        </pc:graphicFrameChg>
        <pc:graphicFrameChg chg="mod">
          <ac:chgData name="Grady Kurpasi" userId="5a91dfeba158c9e9" providerId="LiveId" clId="{6F328D3E-A5EE-4719-B3D7-E978E556CED3}" dt="2021-10-20T20:32:29.136" v="25532" actId="1036"/>
          <ac:graphicFrameMkLst>
            <pc:docMk/>
            <pc:sldMk cId="2269026297" sldId="288"/>
            <ac:graphicFrameMk id="13" creationId="{0031A2D3-610F-49EB-8CE0-1E56A85EF25E}"/>
          </ac:graphicFrameMkLst>
        </pc:graphicFrameChg>
        <pc:graphicFrameChg chg="mod">
          <ac:chgData name="Grady Kurpasi" userId="5a91dfeba158c9e9" providerId="LiveId" clId="{6F328D3E-A5EE-4719-B3D7-E978E556CED3}" dt="2021-10-20T20:32:29.136" v="25532" actId="1036"/>
          <ac:graphicFrameMkLst>
            <pc:docMk/>
            <pc:sldMk cId="2269026297" sldId="288"/>
            <ac:graphicFrameMk id="17" creationId="{30EDEAFB-21BA-4E9B-A942-880CE655A185}"/>
          </ac:graphicFrameMkLst>
        </pc:graphicFrameChg>
        <pc:graphicFrameChg chg="add del mod">
          <ac:chgData name="Grady Kurpasi" userId="5a91dfeba158c9e9" providerId="LiveId" clId="{6F328D3E-A5EE-4719-B3D7-E978E556CED3}" dt="2021-10-20T07:12:15.520" v="22597" actId="478"/>
          <ac:graphicFrameMkLst>
            <pc:docMk/>
            <pc:sldMk cId="2269026297" sldId="288"/>
            <ac:graphicFrameMk id="36" creationId="{80D25358-CD0F-4089-86E3-7153E8922DF5}"/>
          </ac:graphicFrameMkLst>
        </pc:graphicFrameChg>
        <pc:graphicFrameChg chg="add del mod">
          <ac:chgData name="Grady Kurpasi" userId="5a91dfeba158c9e9" providerId="LiveId" clId="{6F328D3E-A5EE-4719-B3D7-E978E556CED3}" dt="2021-10-20T07:12:15.520" v="22597" actId="478"/>
          <ac:graphicFrameMkLst>
            <pc:docMk/>
            <pc:sldMk cId="2269026297" sldId="288"/>
            <ac:graphicFrameMk id="38" creationId="{A9C9E4E4-9ECF-4755-93BE-A9194F7B683E}"/>
          </ac:graphicFrameMkLst>
        </pc:graphicFrameChg>
        <pc:graphicFrameChg chg="add del mod">
          <ac:chgData name="Grady Kurpasi" userId="5a91dfeba158c9e9" providerId="LiveId" clId="{6F328D3E-A5EE-4719-B3D7-E978E556CED3}" dt="2021-10-20T07:12:15.520" v="22597" actId="478"/>
          <ac:graphicFrameMkLst>
            <pc:docMk/>
            <pc:sldMk cId="2269026297" sldId="288"/>
            <ac:graphicFrameMk id="40" creationId="{165917F7-6AFD-40D3-A8F8-D66D5DCCFB45}"/>
          </ac:graphicFrameMkLst>
        </pc:graphicFrameChg>
        <pc:graphicFrameChg chg="add mod">
          <ac:chgData name="Grady Kurpasi" userId="5a91dfeba158c9e9" providerId="LiveId" clId="{6F328D3E-A5EE-4719-B3D7-E978E556CED3}" dt="2021-10-20T07:11:19.092" v="22509" actId="1036"/>
          <ac:graphicFrameMkLst>
            <pc:docMk/>
            <pc:sldMk cId="2269026297" sldId="288"/>
            <ac:graphicFrameMk id="62" creationId="{9973DB4C-DBA9-4453-9070-73EC5E669698}"/>
          </ac:graphicFrameMkLst>
        </pc:graphicFrameChg>
        <pc:graphicFrameChg chg="add mod">
          <ac:chgData name="Grady Kurpasi" userId="5a91dfeba158c9e9" providerId="LiveId" clId="{6F328D3E-A5EE-4719-B3D7-E978E556CED3}" dt="2021-10-20T07:11:19.092" v="22509" actId="1036"/>
          <ac:graphicFrameMkLst>
            <pc:docMk/>
            <pc:sldMk cId="2269026297" sldId="288"/>
            <ac:graphicFrameMk id="64" creationId="{AC09ACC1-53DA-4D7F-A7B7-7D578837D0F3}"/>
          </ac:graphicFrameMkLst>
        </pc:graphicFrameChg>
        <pc:graphicFrameChg chg="add mod">
          <ac:chgData name="Grady Kurpasi" userId="5a91dfeba158c9e9" providerId="LiveId" clId="{6F328D3E-A5EE-4719-B3D7-E978E556CED3}" dt="2021-10-20T07:11:19.092" v="22509" actId="1036"/>
          <ac:graphicFrameMkLst>
            <pc:docMk/>
            <pc:sldMk cId="2269026297" sldId="288"/>
            <ac:graphicFrameMk id="66" creationId="{9ADBAD98-0E9B-43D5-AB84-3262A3A9EEDF}"/>
          </ac:graphicFrameMkLst>
        </pc:graphicFrameChg>
        <pc:graphicFrameChg chg="add del mod">
          <ac:chgData name="Grady Kurpasi" userId="5a91dfeba158c9e9" providerId="LiveId" clId="{6F328D3E-A5EE-4719-B3D7-E978E556CED3}" dt="2021-10-20T18:35:39.793" v="24288" actId="478"/>
          <ac:graphicFrameMkLst>
            <pc:docMk/>
            <pc:sldMk cId="2269026297" sldId="288"/>
            <ac:graphicFrameMk id="74" creationId="{83794FB5-FE9C-41CD-84BB-082C7FF302B0}"/>
          </ac:graphicFrameMkLst>
        </pc:graphicFrameChg>
        <pc:graphicFrameChg chg="add mod">
          <ac:chgData name="Grady Kurpasi" userId="5a91dfeba158c9e9" providerId="LiveId" clId="{6F328D3E-A5EE-4719-B3D7-E978E556CED3}" dt="2021-10-20T20:32:29.136" v="25532" actId="1036"/>
          <ac:graphicFrameMkLst>
            <pc:docMk/>
            <pc:sldMk cId="2269026297" sldId="288"/>
            <ac:graphicFrameMk id="76" creationId="{518AFBB4-2383-498C-BD31-73627B8A848C}"/>
          </ac:graphicFrameMkLst>
        </pc:graphicFrameChg>
        <pc:graphicFrameChg chg="add mod">
          <ac:chgData name="Grady Kurpasi" userId="5a91dfeba158c9e9" providerId="LiveId" clId="{6F328D3E-A5EE-4719-B3D7-E978E556CED3}" dt="2021-10-20T20:32:29.136" v="25532" actId="1036"/>
          <ac:graphicFrameMkLst>
            <pc:docMk/>
            <pc:sldMk cId="2269026297" sldId="288"/>
            <ac:graphicFrameMk id="77" creationId="{7D5369AA-73D4-417B-A8EF-27C1722CAA5B}"/>
          </ac:graphicFrameMkLst>
        </pc:graphicFrameChg>
        <pc:cxnChg chg="add del">
          <ac:chgData name="Grady Kurpasi" userId="5a91dfeba158c9e9" providerId="LiveId" clId="{6F328D3E-A5EE-4719-B3D7-E978E556CED3}" dt="2021-10-20T06:52:20.498" v="21572" actId="478"/>
          <ac:cxnSpMkLst>
            <pc:docMk/>
            <pc:sldMk cId="2269026297" sldId="288"/>
            <ac:cxnSpMk id="9" creationId="{2E04347A-29C1-42F1-9266-374DB70E3CA5}"/>
          </ac:cxnSpMkLst>
        </pc:cxnChg>
        <pc:cxnChg chg="add del">
          <ac:chgData name="Grady Kurpasi" userId="5a91dfeba158c9e9" providerId="LiveId" clId="{6F328D3E-A5EE-4719-B3D7-E978E556CED3}" dt="2021-10-20T06:52:20.498" v="21572" actId="478"/>
          <ac:cxnSpMkLst>
            <pc:docMk/>
            <pc:sldMk cId="2269026297" sldId="288"/>
            <ac:cxnSpMk id="19" creationId="{8A5A83BD-8D79-4F74-A3A3-A486751B4D9D}"/>
          </ac:cxnSpMkLst>
        </pc:cxnChg>
        <pc:cxnChg chg="add del">
          <ac:chgData name="Grady Kurpasi" userId="5a91dfeba158c9e9" providerId="LiveId" clId="{6F328D3E-A5EE-4719-B3D7-E978E556CED3}" dt="2021-10-20T06:52:20.498" v="21572" actId="478"/>
          <ac:cxnSpMkLst>
            <pc:docMk/>
            <pc:sldMk cId="2269026297" sldId="288"/>
            <ac:cxnSpMk id="22" creationId="{736466AF-9CEC-4E9B-B51E-B8FD36A499A2}"/>
          </ac:cxnSpMkLst>
        </pc:cxnChg>
        <pc:cxnChg chg="add del">
          <ac:chgData name="Grady Kurpasi" userId="5a91dfeba158c9e9" providerId="LiveId" clId="{6F328D3E-A5EE-4719-B3D7-E978E556CED3}" dt="2021-10-20T06:52:20.498" v="21572" actId="478"/>
          <ac:cxnSpMkLst>
            <pc:docMk/>
            <pc:sldMk cId="2269026297" sldId="288"/>
            <ac:cxnSpMk id="26" creationId="{4BC133D2-AD55-4CC1-B7DE-B817A5EA9D21}"/>
          </ac:cxnSpMkLst>
        </pc:cxnChg>
        <pc:cxnChg chg="add del">
          <ac:chgData name="Grady Kurpasi" userId="5a91dfeba158c9e9" providerId="LiveId" clId="{6F328D3E-A5EE-4719-B3D7-E978E556CED3}" dt="2021-10-20T06:52:20.498" v="21572" actId="478"/>
          <ac:cxnSpMkLst>
            <pc:docMk/>
            <pc:sldMk cId="2269026297" sldId="288"/>
            <ac:cxnSpMk id="27" creationId="{22428BBC-F612-4A8E-B249-9437FAA256E1}"/>
          </ac:cxnSpMkLst>
        </pc:cxnChg>
        <pc:cxnChg chg="add del">
          <ac:chgData name="Grady Kurpasi" userId="5a91dfeba158c9e9" providerId="LiveId" clId="{6F328D3E-A5EE-4719-B3D7-E978E556CED3}" dt="2021-10-20T06:52:20.498" v="21572" actId="478"/>
          <ac:cxnSpMkLst>
            <pc:docMk/>
            <pc:sldMk cId="2269026297" sldId="288"/>
            <ac:cxnSpMk id="28" creationId="{E7C96C02-9C03-423D-9406-D709D9D78393}"/>
          </ac:cxnSpMkLst>
        </pc:cxnChg>
        <pc:cxnChg chg="add del mod">
          <ac:chgData name="Grady Kurpasi" userId="5a91dfeba158c9e9" providerId="LiveId" clId="{6F328D3E-A5EE-4719-B3D7-E978E556CED3}" dt="2021-10-20T07:14:32.043" v="22618" actId="478"/>
          <ac:cxnSpMkLst>
            <pc:docMk/>
            <pc:sldMk cId="2269026297" sldId="288"/>
            <ac:cxnSpMk id="52" creationId="{EE4F09F6-E8E9-4056-B7E6-9EA67BBC0C99}"/>
          </ac:cxnSpMkLst>
        </pc:cxnChg>
        <pc:cxnChg chg="add del mod">
          <ac:chgData name="Grady Kurpasi" userId="5a91dfeba158c9e9" providerId="LiveId" clId="{6F328D3E-A5EE-4719-B3D7-E978E556CED3}" dt="2021-10-20T07:14:32.043" v="22618" actId="478"/>
          <ac:cxnSpMkLst>
            <pc:docMk/>
            <pc:sldMk cId="2269026297" sldId="288"/>
            <ac:cxnSpMk id="53" creationId="{961C04A7-0157-4015-A9D2-D94067AAD224}"/>
          </ac:cxnSpMkLst>
        </pc:cxnChg>
        <pc:cxnChg chg="add del mod">
          <ac:chgData name="Grady Kurpasi" userId="5a91dfeba158c9e9" providerId="LiveId" clId="{6F328D3E-A5EE-4719-B3D7-E978E556CED3}" dt="2021-10-20T07:14:32.043" v="22618" actId="478"/>
          <ac:cxnSpMkLst>
            <pc:docMk/>
            <pc:sldMk cId="2269026297" sldId="288"/>
            <ac:cxnSpMk id="54" creationId="{587C3FB7-D47B-4AC1-95C3-7F2DC10944E1}"/>
          </ac:cxnSpMkLst>
        </pc:cxnChg>
        <pc:cxnChg chg="add del mod">
          <ac:chgData name="Grady Kurpasi" userId="5a91dfeba158c9e9" providerId="LiveId" clId="{6F328D3E-A5EE-4719-B3D7-E978E556CED3}" dt="2021-10-20T07:14:32.043" v="22618" actId="478"/>
          <ac:cxnSpMkLst>
            <pc:docMk/>
            <pc:sldMk cId="2269026297" sldId="288"/>
            <ac:cxnSpMk id="55" creationId="{369ED78A-9901-4151-B767-DD71BCFF18EC}"/>
          </ac:cxnSpMkLst>
        </pc:cxnChg>
        <pc:cxnChg chg="add del mod">
          <ac:chgData name="Grady Kurpasi" userId="5a91dfeba158c9e9" providerId="LiveId" clId="{6F328D3E-A5EE-4719-B3D7-E978E556CED3}" dt="2021-10-20T07:14:32.043" v="22618" actId="478"/>
          <ac:cxnSpMkLst>
            <pc:docMk/>
            <pc:sldMk cId="2269026297" sldId="288"/>
            <ac:cxnSpMk id="56" creationId="{C520DD3A-A860-486E-A3C2-981ECBE97997}"/>
          </ac:cxnSpMkLst>
        </pc:cxnChg>
        <pc:cxnChg chg="add del mod">
          <ac:chgData name="Grady Kurpasi" userId="5a91dfeba158c9e9" providerId="LiveId" clId="{6F328D3E-A5EE-4719-B3D7-E978E556CED3}" dt="2021-10-20T07:14:32.043" v="22618" actId="478"/>
          <ac:cxnSpMkLst>
            <pc:docMk/>
            <pc:sldMk cId="2269026297" sldId="288"/>
            <ac:cxnSpMk id="57" creationId="{4D4A5B1B-63CB-4C51-B646-6B29827984E1}"/>
          </ac:cxnSpMkLst>
        </pc:cxnChg>
        <pc:cxnChg chg="add mod">
          <ac:chgData name="Grady Kurpasi" userId="5a91dfeba158c9e9" providerId="LiveId" clId="{6F328D3E-A5EE-4719-B3D7-E978E556CED3}" dt="2021-10-20T07:12:54.425" v="22605" actId="1038"/>
          <ac:cxnSpMkLst>
            <pc:docMk/>
            <pc:sldMk cId="2269026297" sldId="288"/>
            <ac:cxnSpMk id="71" creationId="{01E0473D-B715-4297-BAE7-3902235062AE}"/>
          </ac:cxnSpMkLst>
        </pc:cxnChg>
        <pc:cxnChg chg="add mod">
          <ac:chgData name="Grady Kurpasi" userId="5a91dfeba158c9e9" providerId="LiveId" clId="{6F328D3E-A5EE-4719-B3D7-E978E556CED3}" dt="2021-10-20T07:12:54.425" v="22605" actId="1038"/>
          <ac:cxnSpMkLst>
            <pc:docMk/>
            <pc:sldMk cId="2269026297" sldId="288"/>
            <ac:cxnSpMk id="72" creationId="{59D17900-3380-4695-9E47-117B9B941F70}"/>
          </ac:cxnSpMkLst>
        </pc:cxnChg>
        <pc:cxnChg chg="add mod">
          <ac:chgData name="Grady Kurpasi" userId="5a91dfeba158c9e9" providerId="LiveId" clId="{6F328D3E-A5EE-4719-B3D7-E978E556CED3}" dt="2021-10-20T07:12:54.425" v="22605" actId="1038"/>
          <ac:cxnSpMkLst>
            <pc:docMk/>
            <pc:sldMk cId="2269026297" sldId="288"/>
            <ac:cxnSpMk id="73" creationId="{0C678B73-F626-4350-A693-AEAF4DDD7984}"/>
          </ac:cxnSpMkLst>
        </pc:cxnChg>
        <pc:cxnChg chg="add mod">
          <ac:chgData name="Grady Kurpasi" userId="5a91dfeba158c9e9" providerId="LiveId" clId="{6F328D3E-A5EE-4719-B3D7-E978E556CED3}" dt="2021-10-20T18:55:47.902" v="24437"/>
          <ac:cxnSpMkLst>
            <pc:docMk/>
            <pc:sldMk cId="2269026297" sldId="288"/>
            <ac:cxnSpMk id="80" creationId="{EEF0F5ED-6B37-48CA-8AB9-3B1994BCFD86}"/>
          </ac:cxnSpMkLst>
        </pc:cxnChg>
      </pc:sldChg>
      <pc:sldChg chg="addSp delSp modSp add mod ord">
        <pc:chgData name="Grady Kurpasi" userId="5a91dfeba158c9e9" providerId="LiveId" clId="{6F328D3E-A5EE-4719-B3D7-E978E556CED3}" dt="2021-10-21T15:31:01.605" v="37852" actId="20577"/>
        <pc:sldMkLst>
          <pc:docMk/>
          <pc:sldMk cId="862994584" sldId="289"/>
        </pc:sldMkLst>
        <pc:spChg chg="mod">
          <ac:chgData name="Grady Kurpasi" userId="5a91dfeba158c9e9" providerId="LiveId" clId="{6F328D3E-A5EE-4719-B3D7-E978E556CED3}" dt="2021-10-20T07:22:24.094" v="22648" actId="6549"/>
          <ac:spMkLst>
            <pc:docMk/>
            <pc:sldMk cId="862994584" sldId="289"/>
            <ac:spMk id="3" creationId="{00000000-0000-0000-0000-000000000000}"/>
          </ac:spMkLst>
        </pc:spChg>
        <pc:spChg chg="mod">
          <ac:chgData name="Grady Kurpasi" userId="5a91dfeba158c9e9" providerId="LiveId" clId="{6F328D3E-A5EE-4719-B3D7-E978E556CED3}" dt="2021-10-21T15:30:57.825" v="37845" actId="20577"/>
          <ac:spMkLst>
            <pc:docMk/>
            <pc:sldMk cId="862994584" sldId="289"/>
            <ac:spMk id="5" creationId="{A67A1CCD-C942-40E7-A1D6-6FF54B2806B4}"/>
          </ac:spMkLst>
        </pc:spChg>
        <pc:spChg chg="add mod">
          <ac:chgData name="Grady Kurpasi" userId="5a91dfeba158c9e9" providerId="LiveId" clId="{6F328D3E-A5EE-4719-B3D7-E978E556CED3}" dt="2021-10-20T18:56:48.060" v="24463" actId="1038"/>
          <ac:spMkLst>
            <pc:docMk/>
            <pc:sldMk cId="862994584" sldId="289"/>
            <ac:spMk id="9" creationId="{AE80856E-8F54-49C5-BF0E-0A5C639344D0}"/>
          </ac:spMkLst>
        </pc:spChg>
        <pc:spChg chg="add mod">
          <ac:chgData name="Grady Kurpasi" userId="5a91dfeba158c9e9" providerId="LiveId" clId="{6F328D3E-A5EE-4719-B3D7-E978E556CED3}" dt="2021-10-20T18:56:48.060" v="24463" actId="1038"/>
          <ac:spMkLst>
            <pc:docMk/>
            <pc:sldMk cId="862994584" sldId="289"/>
            <ac:spMk id="12" creationId="{7F098C5D-AFD5-45B1-A52F-E52961CDADCC}"/>
          </ac:spMkLst>
        </pc:spChg>
        <pc:spChg chg="mod">
          <ac:chgData name="Grady Kurpasi" userId="5a91dfeba158c9e9" providerId="LiveId" clId="{6F328D3E-A5EE-4719-B3D7-E978E556CED3}" dt="2021-10-21T15:31:01.605" v="37852" actId="20577"/>
          <ac:spMkLst>
            <pc:docMk/>
            <pc:sldMk cId="862994584" sldId="289"/>
            <ac:spMk id="15" creationId="{1F59C063-B4CD-4D81-A3C5-F5FEADEDC417}"/>
          </ac:spMkLst>
        </pc:spChg>
        <pc:spChg chg="add del mod">
          <ac:chgData name="Grady Kurpasi" userId="5a91dfeba158c9e9" providerId="LiveId" clId="{6F328D3E-A5EE-4719-B3D7-E978E556CED3}" dt="2021-10-20T07:48:28.909" v="23419" actId="478"/>
          <ac:spMkLst>
            <pc:docMk/>
            <pc:sldMk cId="862994584" sldId="289"/>
            <ac:spMk id="16" creationId="{F87A3EC9-6BF0-43CF-ABE1-C4FB001B38AA}"/>
          </ac:spMkLst>
        </pc:spChg>
        <pc:spChg chg="add mod">
          <ac:chgData name="Grady Kurpasi" userId="5a91dfeba158c9e9" providerId="LiveId" clId="{6F328D3E-A5EE-4719-B3D7-E978E556CED3}" dt="2021-10-20T18:56:48.060" v="24463" actId="1038"/>
          <ac:spMkLst>
            <pc:docMk/>
            <pc:sldMk cId="862994584" sldId="289"/>
            <ac:spMk id="18" creationId="{6411D739-FD92-4C54-808B-A11F258890DD}"/>
          </ac:spMkLst>
        </pc:spChg>
        <pc:spChg chg="add mod">
          <ac:chgData name="Grady Kurpasi" userId="5a91dfeba158c9e9" providerId="LiveId" clId="{6F328D3E-A5EE-4719-B3D7-E978E556CED3}" dt="2021-10-20T07:48:29.210" v="23420"/>
          <ac:spMkLst>
            <pc:docMk/>
            <pc:sldMk cId="862994584" sldId="289"/>
            <ac:spMk id="24" creationId="{BD60D47E-0A47-4AE7-B0F2-DDE07634D877}"/>
          </ac:spMkLst>
        </pc:spChg>
        <pc:spChg chg="del">
          <ac:chgData name="Grady Kurpasi" userId="5a91dfeba158c9e9" providerId="LiveId" clId="{6F328D3E-A5EE-4719-B3D7-E978E556CED3}" dt="2021-10-20T07:25:54.583" v="22716" actId="478"/>
          <ac:spMkLst>
            <pc:docMk/>
            <pc:sldMk cId="862994584" sldId="289"/>
            <ac:spMk id="36" creationId="{522BCEC0-C10F-474D-9E60-53392D1538CA}"/>
          </ac:spMkLst>
        </pc:spChg>
        <pc:picChg chg="del mod">
          <ac:chgData name="Grady Kurpasi" userId="5a91dfeba158c9e9" providerId="LiveId" clId="{6F328D3E-A5EE-4719-B3D7-E978E556CED3}" dt="2021-10-20T07:25:52.936" v="22715" actId="478"/>
          <ac:picMkLst>
            <pc:docMk/>
            <pc:sldMk cId="862994584" sldId="289"/>
            <ac:picMk id="8" creationId="{3A522BDE-83CF-41FC-85FA-F80026CE6019}"/>
          </ac:picMkLst>
        </pc:picChg>
        <pc:picChg chg="del mod">
          <ac:chgData name="Grady Kurpasi" userId="5a91dfeba158c9e9" providerId="LiveId" clId="{6F328D3E-A5EE-4719-B3D7-E978E556CED3}" dt="2021-10-20T07:42:47.132" v="23256" actId="478"/>
          <ac:picMkLst>
            <pc:docMk/>
            <pc:sldMk cId="862994584" sldId="289"/>
            <ac:picMk id="21" creationId="{A9F21181-F87C-4F77-B55D-359B5F57E2D5}"/>
          </ac:picMkLst>
        </pc:picChg>
        <pc:picChg chg="add del mod">
          <ac:chgData name="Grady Kurpasi" userId="5a91dfeba158c9e9" providerId="LiveId" clId="{6F328D3E-A5EE-4719-B3D7-E978E556CED3}" dt="2021-10-20T07:48:28.909" v="23419" actId="478"/>
          <ac:picMkLst>
            <pc:docMk/>
            <pc:sldMk cId="862994584" sldId="289"/>
            <ac:picMk id="22" creationId="{DCF77F09-9769-4E5F-8132-33869D9DF9C5}"/>
          </ac:picMkLst>
        </pc:picChg>
        <pc:picChg chg="add mod">
          <ac:chgData name="Grady Kurpasi" userId="5a91dfeba158c9e9" providerId="LiveId" clId="{6F328D3E-A5EE-4719-B3D7-E978E556CED3}" dt="2021-10-20T07:48:29.210" v="23420"/>
          <ac:picMkLst>
            <pc:docMk/>
            <pc:sldMk cId="862994584" sldId="289"/>
            <ac:picMk id="23" creationId="{039B581A-F0CB-4A50-B6C7-D6E463851074}"/>
          </ac:picMkLst>
        </pc:picChg>
        <pc:picChg chg="del">
          <ac:chgData name="Grady Kurpasi" userId="5a91dfeba158c9e9" providerId="LiveId" clId="{6F328D3E-A5EE-4719-B3D7-E978E556CED3}" dt="2021-10-20T07:22:18.926" v="22647" actId="478"/>
          <ac:picMkLst>
            <pc:docMk/>
            <pc:sldMk cId="862994584" sldId="289"/>
            <ac:picMk id="25" creationId="{B0EE533D-B06C-4498-90D1-41EC944A6250}"/>
          </ac:picMkLst>
        </pc:picChg>
        <pc:picChg chg="mod">
          <ac:chgData name="Grady Kurpasi" userId="5a91dfeba158c9e9" providerId="LiveId" clId="{6F328D3E-A5EE-4719-B3D7-E978E556CED3}" dt="2021-10-20T18:56:48.060" v="24463" actId="1038"/>
          <ac:picMkLst>
            <pc:docMk/>
            <pc:sldMk cId="862994584" sldId="289"/>
            <ac:picMk id="1026" creationId="{05DDFE96-26DE-4219-991D-4A5C07CED4E2}"/>
          </ac:picMkLst>
        </pc:picChg>
        <pc:cxnChg chg="add mod">
          <ac:chgData name="Grady Kurpasi" userId="5a91dfeba158c9e9" providerId="LiveId" clId="{6F328D3E-A5EE-4719-B3D7-E978E556CED3}" dt="2021-10-20T18:56:56.374" v="24464" actId="1037"/>
          <ac:cxnSpMkLst>
            <pc:docMk/>
            <pc:sldMk cId="862994584" sldId="289"/>
            <ac:cxnSpMk id="26" creationId="{09E18781-EF87-4DFD-ACE4-22685D32B6FD}"/>
          </ac:cxnSpMkLst>
        </pc:cxnChg>
      </pc:sldChg>
      <pc:sldChg chg="addSp delSp modSp add mod">
        <pc:chgData name="Grady Kurpasi" userId="5a91dfeba158c9e9" providerId="LiveId" clId="{6F328D3E-A5EE-4719-B3D7-E978E556CED3}" dt="2021-10-21T15:31:40.823" v="37887" actId="20577"/>
        <pc:sldMkLst>
          <pc:docMk/>
          <pc:sldMk cId="3384742055" sldId="290"/>
        </pc:sldMkLst>
        <pc:spChg chg="mod">
          <ac:chgData name="Grady Kurpasi" userId="5a91dfeba158c9e9" providerId="LiveId" clId="{6F328D3E-A5EE-4719-B3D7-E978E556CED3}" dt="2021-10-20T07:51:26.113" v="23447" actId="20577"/>
          <ac:spMkLst>
            <pc:docMk/>
            <pc:sldMk cId="3384742055" sldId="290"/>
            <ac:spMk id="2" creationId="{00000000-0000-0000-0000-000000000000}"/>
          </ac:spMkLst>
        </pc:spChg>
        <pc:spChg chg="mod">
          <ac:chgData name="Grady Kurpasi" userId="5a91dfeba158c9e9" providerId="LiveId" clId="{6F328D3E-A5EE-4719-B3D7-E978E556CED3}" dt="2021-10-21T07:33:43.029" v="35736" actId="14"/>
          <ac:spMkLst>
            <pc:docMk/>
            <pc:sldMk cId="3384742055" sldId="290"/>
            <ac:spMk id="3" creationId="{00000000-0000-0000-0000-000000000000}"/>
          </ac:spMkLst>
        </pc:spChg>
        <pc:spChg chg="del">
          <ac:chgData name="Grady Kurpasi" userId="5a91dfeba158c9e9" providerId="LiveId" clId="{6F328D3E-A5EE-4719-B3D7-E978E556CED3}" dt="2021-10-20T07:51:30.442" v="23448" actId="478"/>
          <ac:spMkLst>
            <pc:docMk/>
            <pc:sldMk cId="3384742055" sldId="290"/>
            <ac:spMk id="5" creationId="{A67A1CCD-C942-40E7-A1D6-6FF54B2806B4}"/>
          </ac:spMkLst>
        </pc:spChg>
        <pc:spChg chg="del mod">
          <ac:chgData name="Grady Kurpasi" userId="5a91dfeba158c9e9" providerId="LiveId" clId="{6F328D3E-A5EE-4719-B3D7-E978E556CED3}" dt="2021-10-20T20:10:16.289" v="24964" actId="478"/>
          <ac:spMkLst>
            <pc:docMk/>
            <pc:sldMk cId="3384742055" sldId="290"/>
            <ac:spMk id="10" creationId="{6B011CF9-4EC9-4A8F-9657-5271475B76B0}"/>
          </ac:spMkLst>
        </pc:spChg>
        <pc:spChg chg="mod">
          <ac:chgData name="Grady Kurpasi" userId="5a91dfeba158c9e9" providerId="LiveId" clId="{6F328D3E-A5EE-4719-B3D7-E978E556CED3}" dt="2021-10-21T15:31:40.823" v="37887" actId="20577"/>
          <ac:spMkLst>
            <pc:docMk/>
            <pc:sldMk cId="3384742055" sldId="290"/>
            <ac:spMk id="15" creationId="{1F59C063-B4CD-4D81-A3C5-F5FEADEDC417}"/>
          </ac:spMkLst>
        </pc:spChg>
        <pc:spChg chg="add mod">
          <ac:chgData name="Grady Kurpasi" userId="5a91dfeba158c9e9" providerId="LiveId" clId="{6F328D3E-A5EE-4719-B3D7-E978E556CED3}" dt="2021-10-20T20:10:16.672" v="24965"/>
          <ac:spMkLst>
            <pc:docMk/>
            <pc:sldMk cId="3384742055" sldId="290"/>
            <ac:spMk id="20" creationId="{E80FE1CB-637E-496B-AFDB-56E652AE337F}"/>
          </ac:spMkLst>
        </pc:spChg>
        <pc:spChg chg="del">
          <ac:chgData name="Grady Kurpasi" userId="5a91dfeba158c9e9" providerId="LiveId" clId="{6F328D3E-A5EE-4719-B3D7-E978E556CED3}" dt="2021-10-20T07:52:17.559" v="23451" actId="478"/>
          <ac:spMkLst>
            <pc:docMk/>
            <pc:sldMk cId="3384742055" sldId="290"/>
            <ac:spMk id="37" creationId="{D1E0479A-D634-44D9-ACD7-1AE661E1029C}"/>
          </ac:spMkLst>
        </pc:spChg>
        <pc:spChg chg="del">
          <ac:chgData name="Grady Kurpasi" userId="5a91dfeba158c9e9" providerId="LiveId" clId="{6F328D3E-A5EE-4719-B3D7-E978E556CED3}" dt="2021-10-20T07:53:10.661" v="23475" actId="478"/>
          <ac:spMkLst>
            <pc:docMk/>
            <pc:sldMk cId="3384742055" sldId="290"/>
            <ac:spMk id="40" creationId="{6A613EFD-8BCE-4FC2-B18A-C13DD3ADB9D0}"/>
          </ac:spMkLst>
        </pc:spChg>
        <pc:spChg chg="del">
          <ac:chgData name="Grady Kurpasi" userId="5a91dfeba158c9e9" providerId="LiveId" clId="{6F328D3E-A5EE-4719-B3D7-E978E556CED3}" dt="2021-10-20T07:52:17.559" v="23451" actId="478"/>
          <ac:spMkLst>
            <pc:docMk/>
            <pc:sldMk cId="3384742055" sldId="290"/>
            <ac:spMk id="41" creationId="{A5A85161-AD51-421C-81F8-695AFA9419A7}"/>
          </ac:spMkLst>
        </pc:spChg>
        <pc:spChg chg="del">
          <ac:chgData name="Grady Kurpasi" userId="5a91dfeba158c9e9" providerId="LiveId" clId="{6F328D3E-A5EE-4719-B3D7-E978E556CED3}" dt="2021-10-20T07:52:17.559" v="23451" actId="478"/>
          <ac:spMkLst>
            <pc:docMk/>
            <pc:sldMk cId="3384742055" sldId="290"/>
            <ac:spMk id="42" creationId="{065E9C5E-07ED-4A1E-A052-DBADE036F4A0}"/>
          </ac:spMkLst>
        </pc:spChg>
        <pc:spChg chg="del">
          <ac:chgData name="Grady Kurpasi" userId="5a91dfeba158c9e9" providerId="LiveId" clId="{6F328D3E-A5EE-4719-B3D7-E978E556CED3}" dt="2021-10-20T07:52:17.559" v="23451" actId="478"/>
          <ac:spMkLst>
            <pc:docMk/>
            <pc:sldMk cId="3384742055" sldId="290"/>
            <ac:spMk id="43" creationId="{64EB8570-6215-4C34-99FD-1FC17E6BA43E}"/>
          </ac:spMkLst>
        </pc:spChg>
        <pc:spChg chg="del">
          <ac:chgData name="Grady Kurpasi" userId="5a91dfeba158c9e9" providerId="LiveId" clId="{6F328D3E-A5EE-4719-B3D7-E978E556CED3}" dt="2021-10-20T07:52:17.559" v="23451" actId="478"/>
          <ac:spMkLst>
            <pc:docMk/>
            <pc:sldMk cId="3384742055" sldId="290"/>
            <ac:spMk id="44" creationId="{33DB60AD-25D1-4FA1-8898-10C9D22226ED}"/>
          </ac:spMkLst>
        </pc:spChg>
        <pc:spChg chg="del">
          <ac:chgData name="Grady Kurpasi" userId="5a91dfeba158c9e9" providerId="LiveId" clId="{6F328D3E-A5EE-4719-B3D7-E978E556CED3}" dt="2021-10-20T07:52:17.559" v="23451" actId="478"/>
          <ac:spMkLst>
            <pc:docMk/>
            <pc:sldMk cId="3384742055" sldId="290"/>
            <ac:spMk id="46" creationId="{832C693C-9892-430E-A21B-9F8A235EEB18}"/>
          </ac:spMkLst>
        </pc:spChg>
        <pc:spChg chg="del">
          <ac:chgData name="Grady Kurpasi" userId="5a91dfeba158c9e9" providerId="LiveId" clId="{6F328D3E-A5EE-4719-B3D7-E978E556CED3}" dt="2021-10-20T07:52:17.559" v="23451" actId="478"/>
          <ac:spMkLst>
            <pc:docMk/>
            <pc:sldMk cId="3384742055" sldId="290"/>
            <ac:spMk id="47" creationId="{57AFCA0C-A0A8-42E6-A54A-3E9CEC6486F8}"/>
          </ac:spMkLst>
        </pc:spChg>
        <pc:spChg chg="del">
          <ac:chgData name="Grady Kurpasi" userId="5a91dfeba158c9e9" providerId="LiveId" clId="{6F328D3E-A5EE-4719-B3D7-E978E556CED3}" dt="2021-10-20T07:52:17.559" v="23451" actId="478"/>
          <ac:spMkLst>
            <pc:docMk/>
            <pc:sldMk cId="3384742055" sldId="290"/>
            <ac:spMk id="48" creationId="{2744BB31-69EE-400B-9293-BD808E016961}"/>
          </ac:spMkLst>
        </pc:spChg>
        <pc:picChg chg="del">
          <ac:chgData name="Grady Kurpasi" userId="5a91dfeba158c9e9" providerId="LiveId" clId="{6F328D3E-A5EE-4719-B3D7-E978E556CED3}" dt="2021-10-20T07:53:10.661" v="23475" actId="478"/>
          <ac:picMkLst>
            <pc:docMk/>
            <pc:sldMk cId="3384742055" sldId="290"/>
            <ac:picMk id="38" creationId="{8496174B-E83D-4398-AD8E-D76070F1B425}"/>
          </ac:picMkLst>
        </pc:picChg>
      </pc:sldChg>
      <pc:sldChg chg="modSp add del mod">
        <pc:chgData name="Grady Kurpasi" userId="5a91dfeba158c9e9" providerId="LiveId" clId="{6F328D3E-A5EE-4719-B3D7-E978E556CED3}" dt="2021-10-20T18:24:26.464" v="23928" actId="2696"/>
        <pc:sldMkLst>
          <pc:docMk/>
          <pc:sldMk cId="31959291" sldId="291"/>
        </pc:sldMkLst>
        <pc:spChg chg="mod">
          <ac:chgData name="Grady Kurpasi" userId="5a91dfeba158c9e9" providerId="LiveId" clId="{6F328D3E-A5EE-4719-B3D7-E978E556CED3}" dt="2021-10-20T18:23:37.432" v="23916" actId="20577"/>
          <ac:spMkLst>
            <pc:docMk/>
            <pc:sldMk cId="31959291" sldId="291"/>
            <ac:spMk id="3" creationId="{00000000-0000-0000-0000-000000000000}"/>
          </ac:spMkLst>
        </pc:spChg>
      </pc:sldChg>
      <pc:sldChg chg="addSp delSp modSp new mod">
        <pc:chgData name="Grady Kurpasi" userId="5a91dfeba158c9e9" providerId="LiveId" clId="{6F328D3E-A5EE-4719-B3D7-E978E556CED3}" dt="2021-10-21T15:31:49.645" v="37894" actId="20577"/>
        <pc:sldMkLst>
          <pc:docMk/>
          <pc:sldMk cId="2904415001" sldId="292"/>
        </pc:sldMkLst>
        <pc:spChg chg="mod">
          <ac:chgData name="Grady Kurpasi" userId="5a91dfeba158c9e9" providerId="LiveId" clId="{6F328D3E-A5EE-4719-B3D7-E978E556CED3}" dt="2021-10-20T18:23:57.261" v="23924" actId="20577"/>
          <ac:spMkLst>
            <pc:docMk/>
            <pc:sldMk cId="2904415001" sldId="292"/>
            <ac:spMk id="2" creationId="{94EFFB86-CA8B-403D-AD34-4C047693CB06}"/>
          </ac:spMkLst>
        </pc:spChg>
        <pc:spChg chg="mod">
          <ac:chgData name="Grady Kurpasi" userId="5a91dfeba158c9e9" providerId="LiveId" clId="{6F328D3E-A5EE-4719-B3D7-E978E556CED3}" dt="2021-10-21T06:20:35.893" v="33658" actId="20577"/>
          <ac:spMkLst>
            <pc:docMk/>
            <pc:sldMk cId="2904415001" sldId="292"/>
            <ac:spMk id="3" creationId="{CDF114B0-AA6A-42C4-AABD-CBAF79FB0FC7}"/>
          </ac:spMkLst>
        </pc:spChg>
        <pc:spChg chg="add mod">
          <ac:chgData name="Grady Kurpasi" userId="5a91dfeba158c9e9" providerId="LiveId" clId="{6F328D3E-A5EE-4719-B3D7-E978E556CED3}" dt="2021-10-20T18:24:11.618" v="23926"/>
          <ac:spMkLst>
            <pc:docMk/>
            <pc:sldMk cId="2904415001" sldId="292"/>
            <ac:spMk id="5" creationId="{E240BAFA-9DE0-489B-8A91-4EF6E5DFCAA0}"/>
          </ac:spMkLst>
        </pc:spChg>
        <pc:spChg chg="add mod">
          <ac:chgData name="Grady Kurpasi" userId="5a91dfeba158c9e9" providerId="LiveId" clId="{6F328D3E-A5EE-4719-B3D7-E978E556CED3}" dt="2021-10-21T15:31:49.645" v="37894" actId="20577"/>
          <ac:spMkLst>
            <pc:docMk/>
            <pc:sldMk cId="2904415001" sldId="292"/>
            <ac:spMk id="6" creationId="{96459447-94D2-4F1D-9A5D-9F64E315A9DF}"/>
          </ac:spMkLst>
        </pc:spChg>
        <pc:spChg chg="add del mod">
          <ac:chgData name="Grady Kurpasi" userId="5a91dfeba158c9e9" providerId="LiveId" clId="{6F328D3E-A5EE-4719-B3D7-E978E556CED3}" dt="2021-10-20T20:10:11.352" v="24962" actId="478"/>
          <ac:spMkLst>
            <pc:docMk/>
            <pc:sldMk cId="2904415001" sldId="292"/>
            <ac:spMk id="7" creationId="{4AC3BB13-4EFF-4730-9C35-8ABDDC3CEDF2}"/>
          </ac:spMkLst>
        </pc:spChg>
        <pc:spChg chg="add mod">
          <ac:chgData name="Grady Kurpasi" userId="5a91dfeba158c9e9" providerId="LiveId" clId="{6F328D3E-A5EE-4719-B3D7-E978E556CED3}" dt="2021-10-20T18:24:21.766" v="23927"/>
          <ac:spMkLst>
            <pc:docMk/>
            <pc:sldMk cId="2904415001" sldId="292"/>
            <ac:spMk id="8" creationId="{F3343713-3575-41D9-BA0E-D0008DA88159}"/>
          </ac:spMkLst>
        </pc:spChg>
        <pc:spChg chg="add mod">
          <ac:chgData name="Grady Kurpasi" userId="5a91dfeba158c9e9" providerId="LiveId" clId="{6F328D3E-A5EE-4719-B3D7-E978E556CED3}" dt="2021-10-20T20:10:11.661" v="24963"/>
          <ac:spMkLst>
            <pc:docMk/>
            <pc:sldMk cId="2904415001" sldId="292"/>
            <ac:spMk id="9" creationId="{FB10A959-83A1-4DF4-806D-A983A2A39DBF}"/>
          </ac:spMkLst>
        </pc:spChg>
        <pc:spChg chg="add del mod">
          <ac:chgData name="Grady Kurpasi" userId="5a91dfeba158c9e9" providerId="LiveId" clId="{6F328D3E-A5EE-4719-B3D7-E978E556CED3}" dt="2021-10-20T20:48:06.780" v="25652" actId="478"/>
          <ac:spMkLst>
            <pc:docMk/>
            <pc:sldMk cId="2904415001" sldId="292"/>
            <ac:spMk id="10" creationId="{88687543-8618-492D-98BD-4F25536C9570}"/>
          </ac:spMkLst>
        </pc:spChg>
        <pc:spChg chg="add del mod">
          <ac:chgData name="Grady Kurpasi" userId="5a91dfeba158c9e9" providerId="LiveId" clId="{6F328D3E-A5EE-4719-B3D7-E978E556CED3}" dt="2021-10-20T20:48:06.780" v="25652" actId="478"/>
          <ac:spMkLst>
            <pc:docMk/>
            <pc:sldMk cId="2904415001" sldId="292"/>
            <ac:spMk id="11" creationId="{9F45B0F1-20FB-4C34-9D3B-FB01114D13E1}"/>
          </ac:spMkLst>
        </pc:spChg>
        <pc:picChg chg="add mod">
          <ac:chgData name="Grady Kurpasi" userId="5a91dfeba158c9e9" providerId="LiveId" clId="{6F328D3E-A5EE-4719-B3D7-E978E556CED3}" dt="2021-10-20T18:24:11.618" v="23926"/>
          <ac:picMkLst>
            <pc:docMk/>
            <pc:sldMk cId="2904415001" sldId="292"/>
            <ac:picMk id="4" creationId="{79B74AFE-F58E-4AC7-9081-D1B22E7E8ADB}"/>
          </ac:picMkLst>
        </pc:picChg>
      </pc:sldChg>
      <pc:sldChg chg="addSp delSp modSp add mod">
        <pc:chgData name="Grady Kurpasi" userId="5a91dfeba158c9e9" providerId="LiveId" clId="{6F328D3E-A5EE-4719-B3D7-E978E556CED3}" dt="2021-10-21T15:36:21.555" v="37924" actId="20577"/>
        <pc:sldMkLst>
          <pc:docMk/>
          <pc:sldMk cId="2318162582" sldId="293"/>
        </pc:sldMkLst>
        <pc:spChg chg="mod">
          <ac:chgData name="Grady Kurpasi" userId="5a91dfeba158c9e9" providerId="LiveId" clId="{6F328D3E-A5EE-4719-B3D7-E978E556CED3}" dt="2021-10-21T15:36:21.555" v="37924" actId="20577"/>
          <ac:spMkLst>
            <pc:docMk/>
            <pc:sldMk cId="2318162582" sldId="293"/>
            <ac:spMk id="3" creationId="{CDF114B0-AA6A-42C4-AABD-CBAF79FB0FC7}"/>
          </ac:spMkLst>
        </pc:spChg>
        <pc:spChg chg="del">
          <ac:chgData name="Grady Kurpasi" userId="5a91dfeba158c9e9" providerId="LiveId" clId="{6F328D3E-A5EE-4719-B3D7-E978E556CED3}" dt="2021-10-21T15:31:55.654" v="37895" actId="478"/>
          <ac:spMkLst>
            <pc:docMk/>
            <pc:sldMk cId="2318162582" sldId="293"/>
            <ac:spMk id="6" creationId="{96459447-94D2-4F1D-9A5D-9F64E315A9DF}"/>
          </ac:spMkLst>
        </pc:spChg>
        <pc:spChg chg="mod">
          <ac:chgData name="Grady Kurpasi" userId="5a91dfeba158c9e9" providerId="LiveId" clId="{6F328D3E-A5EE-4719-B3D7-E978E556CED3}" dt="2021-10-20T20:09:57.283" v="24961" actId="14100"/>
          <ac:spMkLst>
            <pc:docMk/>
            <pc:sldMk cId="2318162582" sldId="293"/>
            <ac:spMk id="7" creationId="{4AC3BB13-4EFF-4730-9C35-8ABDDC3CEDF2}"/>
          </ac:spMkLst>
        </pc:spChg>
        <pc:spChg chg="add mod">
          <ac:chgData name="Grady Kurpasi" userId="5a91dfeba158c9e9" providerId="LiveId" clId="{6F328D3E-A5EE-4719-B3D7-E978E556CED3}" dt="2021-10-21T15:31:55.935" v="37896"/>
          <ac:spMkLst>
            <pc:docMk/>
            <pc:sldMk cId="2318162582" sldId="293"/>
            <ac:spMk id="11" creationId="{06A9AF0F-EEF8-421B-9F80-D59C9F1BFB1F}"/>
          </ac:spMkLst>
        </pc:spChg>
        <pc:cxnChg chg="add mod">
          <ac:chgData name="Grady Kurpasi" userId="5a91dfeba158c9e9" providerId="LiveId" clId="{6F328D3E-A5EE-4719-B3D7-E978E556CED3}" dt="2021-10-20T18:57:26.810" v="24471" actId="1037"/>
          <ac:cxnSpMkLst>
            <pc:docMk/>
            <pc:sldMk cId="2318162582" sldId="293"/>
            <ac:cxnSpMk id="10" creationId="{8D4C5AF1-B56F-4FFA-8243-DA1DD73CE335}"/>
          </ac:cxnSpMkLst>
        </pc:cxnChg>
      </pc:sldChg>
      <pc:sldChg chg="addSp delSp modSp add mod">
        <pc:chgData name="Grady Kurpasi" userId="5a91dfeba158c9e9" providerId="LiveId" clId="{6F328D3E-A5EE-4719-B3D7-E978E556CED3}" dt="2021-10-21T15:26:00.645" v="37751" actId="20577"/>
        <pc:sldMkLst>
          <pc:docMk/>
          <pc:sldMk cId="2308866029" sldId="294"/>
        </pc:sldMkLst>
        <pc:spChg chg="mod">
          <ac:chgData name="Grady Kurpasi" userId="5a91dfeba158c9e9" providerId="LiveId" clId="{6F328D3E-A5EE-4719-B3D7-E978E556CED3}" dt="2021-10-21T15:26:00.645" v="37751" actId="20577"/>
          <ac:spMkLst>
            <pc:docMk/>
            <pc:sldMk cId="2308866029" sldId="294"/>
            <ac:spMk id="3" creationId="{00000000-0000-0000-0000-000000000000}"/>
          </ac:spMkLst>
        </pc:spChg>
        <pc:spChg chg="add mod ord">
          <ac:chgData name="Grady Kurpasi" userId="5a91dfeba158c9e9" providerId="LiveId" clId="{6F328D3E-A5EE-4719-B3D7-E978E556CED3}" dt="2021-10-20T20:02:38.717" v="24928" actId="167"/>
          <ac:spMkLst>
            <pc:docMk/>
            <pc:sldMk cId="2308866029" sldId="294"/>
            <ac:spMk id="7" creationId="{392BBFB9-FDC2-4AB8-AB01-881EE408D6DB}"/>
          </ac:spMkLst>
        </pc:spChg>
        <pc:spChg chg="add del mod">
          <ac:chgData name="Grady Kurpasi" userId="5a91dfeba158c9e9" providerId="LiveId" clId="{6F328D3E-A5EE-4719-B3D7-E978E556CED3}" dt="2021-10-20T20:02:48.419" v="24932"/>
          <ac:spMkLst>
            <pc:docMk/>
            <pc:sldMk cId="2308866029" sldId="294"/>
            <ac:spMk id="13" creationId="{F1ED4BFD-98F3-4E1D-B2F8-9B09EC8D512A}"/>
          </ac:spMkLst>
        </pc:spChg>
        <pc:spChg chg="add mod">
          <ac:chgData name="Grady Kurpasi" userId="5a91dfeba158c9e9" providerId="LiveId" clId="{6F328D3E-A5EE-4719-B3D7-E978E556CED3}" dt="2021-10-20T20:03:18.488" v="24943" actId="1076"/>
          <ac:spMkLst>
            <pc:docMk/>
            <pc:sldMk cId="2308866029" sldId="294"/>
            <ac:spMk id="15" creationId="{1F5BF16E-06B5-4FDA-815A-A1F25C5583E2}"/>
          </ac:spMkLst>
        </pc:spChg>
        <pc:spChg chg="add mod">
          <ac:chgData name="Grady Kurpasi" userId="5a91dfeba158c9e9" providerId="LiveId" clId="{6F328D3E-A5EE-4719-B3D7-E978E556CED3}" dt="2021-10-20T22:50:04.820" v="27577" actId="1038"/>
          <ac:spMkLst>
            <pc:docMk/>
            <pc:sldMk cId="2308866029" sldId="294"/>
            <ac:spMk id="18" creationId="{411940DD-5C5B-4B27-AE9E-3EFDAC92E710}"/>
          </ac:spMkLst>
        </pc:spChg>
        <pc:spChg chg="add mod">
          <ac:chgData name="Grady Kurpasi" userId="5a91dfeba158c9e9" providerId="LiveId" clId="{6F328D3E-A5EE-4719-B3D7-E978E556CED3}" dt="2021-10-20T20:30:55.877" v="25449" actId="1035"/>
          <ac:spMkLst>
            <pc:docMk/>
            <pc:sldMk cId="2308866029" sldId="294"/>
            <ac:spMk id="20" creationId="{CB551EEE-5A36-4992-81B2-E2F1D8E03FCF}"/>
          </ac:spMkLst>
        </pc:spChg>
        <pc:spChg chg="add del mod">
          <ac:chgData name="Grady Kurpasi" userId="5a91dfeba158c9e9" providerId="LiveId" clId="{6F328D3E-A5EE-4719-B3D7-E978E556CED3}" dt="2021-10-20T20:31:00.798" v="25513" actId="478"/>
          <ac:spMkLst>
            <pc:docMk/>
            <pc:sldMk cId="2308866029" sldId="294"/>
            <ac:spMk id="21" creationId="{552223DE-3F9F-4C0B-ACE2-DD4D019AB95E}"/>
          </ac:spMkLst>
        </pc:spChg>
        <pc:spChg chg="add mod">
          <ac:chgData name="Grady Kurpasi" userId="5a91dfeba158c9e9" providerId="LiveId" clId="{6F328D3E-A5EE-4719-B3D7-E978E556CED3}" dt="2021-10-21T00:24:08.566" v="27994" actId="1038"/>
          <ac:spMkLst>
            <pc:docMk/>
            <pc:sldMk cId="2308866029" sldId="294"/>
            <ac:spMk id="22" creationId="{5F23A472-32FD-4131-B984-EBFF93B3DD1C}"/>
          </ac:spMkLst>
        </pc:spChg>
        <pc:spChg chg="add mod">
          <ac:chgData name="Grady Kurpasi" userId="5a91dfeba158c9e9" providerId="LiveId" clId="{6F328D3E-A5EE-4719-B3D7-E978E556CED3}" dt="2021-10-21T00:24:08.566" v="27994" actId="1038"/>
          <ac:spMkLst>
            <pc:docMk/>
            <pc:sldMk cId="2308866029" sldId="294"/>
            <ac:spMk id="26" creationId="{70DE4A8F-1CE2-41D1-8091-EB858C373B72}"/>
          </ac:spMkLst>
        </pc:spChg>
        <pc:spChg chg="add mod">
          <ac:chgData name="Grady Kurpasi" userId="5a91dfeba158c9e9" providerId="LiveId" clId="{6F328D3E-A5EE-4719-B3D7-E978E556CED3}" dt="2021-10-21T00:24:08.566" v="27994" actId="1038"/>
          <ac:spMkLst>
            <pc:docMk/>
            <pc:sldMk cId="2308866029" sldId="294"/>
            <ac:spMk id="27" creationId="{FA2317E4-9854-4A50-AC62-45DE47E7A69E}"/>
          </ac:spMkLst>
        </pc:spChg>
        <pc:spChg chg="add mod">
          <ac:chgData name="Grady Kurpasi" userId="5a91dfeba158c9e9" providerId="LiveId" clId="{6F328D3E-A5EE-4719-B3D7-E978E556CED3}" dt="2021-10-20T22:44:43.625" v="27546" actId="1037"/>
          <ac:spMkLst>
            <pc:docMk/>
            <pc:sldMk cId="2308866029" sldId="294"/>
            <ac:spMk id="29" creationId="{74653561-21AE-4544-8A8E-543D9C4763F1}"/>
          </ac:spMkLst>
        </pc:spChg>
        <pc:spChg chg="del">
          <ac:chgData name="Grady Kurpasi" userId="5a91dfeba158c9e9" providerId="LiveId" clId="{6F328D3E-A5EE-4719-B3D7-E978E556CED3}" dt="2021-10-20T20:21:53.300" v="25257" actId="478"/>
          <ac:spMkLst>
            <pc:docMk/>
            <pc:sldMk cId="2308866029" sldId="294"/>
            <ac:spMk id="30" creationId="{5ED18380-6560-4057-A235-1D8DE4837924}"/>
          </ac:spMkLst>
        </pc:spChg>
        <pc:graphicFrameChg chg="add mod modGraphic">
          <ac:chgData name="Grady Kurpasi" userId="5a91dfeba158c9e9" providerId="LiveId" clId="{6F328D3E-A5EE-4719-B3D7-E978E556CED3}" dt="2021-10-21T00:24:08.566" v="27994" actId="1038"/>
          <ac:graphicFrameMkLst>
            <pc:docMk/>
            <pc:sldMk cId="2308866029" sldId="294"/>
            <ac:graphicFrameMk id="19" creationId="{CF0FAA9D-042F-4D41-B957-8ED1081327C9}"/>
          </ac:graphicFrameMkLst>
        </pc:graphicFrameChg>
        <pc:graphicFrameChg chg="add mod">
          <ac:chgData name="Grady Kurpasi" userId="5a91dfeba158c9e9" providerId="LiveId" clId="{6F328D3E-A5EE-4719-B3D7-E978E556CED3}" dt="2021-10-21T00:24:08.566" v="27994" actId="1038"/>
          <ac:graphicFrameMkLst>
            <pc:docMk/>
            <pc:sldMk cId="2308866029" sldId="294"/>
            <ac:graphicFrameMk id="23" creationId="{4C0CBE15-F1B8-4721-87CA-0354B32E911C}"/>
          </ac:graphicFrameMkLst>
        </pc:graphicFrameChg>
        <pc:graphicFrameChg chg="add mod">
          <ac:chgData name="Grady Kurpasi" userId="5a91dfeba158c9e9" providerId="LiveId" clId="{6F328D3E-A5EE-4719-B3D7-E978E556CED3}" dt="2021-10-21T00:24:08.566" v="27994" actId="1038"/>
          <ac:graphicFrameMkLst>
            <pc:docMk/>
            <pc:sldMk cId="2308866029" sldId="294"/>
            <ac:graphicFrameMk id="24" creationId="{4B1C69F3-6DB2-4F58-A9E7-3B9F233CFC21}"/>
          </ac:graphicFrameMkLst>
        </pc:graphicFrameChg>
        <pc:picChg chg="add mod ord modCrop">
          <ac:chgData name="Grady Kurpasi" userId="5a91dfeba158c9e9" providerId="LiveId" clId="{6F328D3E-A5EE-4719-B3D7-E978E556CED3}" dt="2021-10-20T22:33:12.093" v="27375" actId="732"/>
          <ac:picMkLst>
            <pc:docMk/>
            <pc:sldMk cId="2308866029" sldId="294"/>
            <ac:picMk id="6" creationId="{CCC10C5C-1F40-4F80-B77F-DDA960E276B3}"/>
          </ac:picMkLst>
        </pc:picChg>
        <pc:picChg chg="del">
          <ac:chgData name="Grady Kurpasi" userId="5a91dfeba158c9e9" providerId="LiveId" clId="{6F328D3E-A5EE-4719-B3D7-E978E556CED3}" dt="2021-10-20T20:00:33.916" v="24903" actId="478"/>
          <ac:picMkLst>
            <pc:docMk/>
            <pc:sldMk cId="2308866029" sldId="294"/>
            <ac:picMk id="9" creationId="{A1E2F272-4ED3-41A3-8F65-6BE88B8478C3}"/>
          </ac:picMkLst>
        </pc:picChg>
        <pc:picChg chg="add del mod">
          <ac:chgData name="Grady Kurpasi" userId="5a91dfeba158c9e9" providerId="LiveId" clId="{6F328D3E-A5EE-4719-B3D7-E978E556CED3}" dt="2021-10-20T22:28:19.155" v="27105" actId="478"/>
          <ac:picMkLst>
            <pc:docMk/>
            <pc:sldMk cId="2308866029" sldId="294"/>
            <ac:picMk id="17" creationId="{092137EB-0D59-432B-ADD5-4F662150BD9E}"/>
          </ac:picMkLst>
        </pc:picChg>
        <pc:cxnChg chg="add mod">
          <ac:chgData name="Grady Kurpasi" userId="5a91dfeba158c9e9" providerId="LiveId" clId="{6F328D3E-A5EE-4719-B3D7-E978E556CED3}" dt="2021-10-20T20:01:37.954" v="24914" actId="208"/>
          <ac:cxnSpMkLst>
            <pc:docMk/>
            <pc:sldMk cId="2308866029" sldId="294"/>
            <ac:cxnSpMk id="10" creationId="{6EC444C4-ACF4-49E1-876A-353593AE96AB}"/>
          </ac:cxnSpMkLst>
        </pc:cxnChg>
        <pc:cxnChg chg="add mod">
          <ac:chgData name="Grady Kurpasi" userId="5a91dfeba158c9e9" providerId="LiveId" clId="{6F328D3E-A5EE-4719-B3D7-E978E556CED3}" dt="2021-10-20T20:01:49.932" v="24916" actId="208"/>
          <ac:cxnSpMkLst>
            <pc:docMk/>
            <pc:sldMk cId="2308866029" sldId="294"/>
            <ac:cxnSpMk id="12" creationId="{6F452E30-2E61-4513-B3A7-8E27085675D8}"/>
          </ac:cxnSpMkLst>
        </pc:cxnChg>
        <pc:cxnChg chg="add mod">
          <ac:chgData name="Grady Kurpasi" userId="5a91dfeba158c9e9" providerId="LiveId" clId="{6F328D3E-A5EE-4719-B3D7-E978E556CED3}" dt="2021-10-20T20:02:04.664" v="24918" actId="1076"/>
          <ac:cxnSpMkLst>
            <pc:docMk/>
            <pc:sldMk cId="2308866029" sldId="294"/>
            <ac:cxnSpMk id="14" creationId="{3D5A49AE-C154-47F2-97FE-A76E9813F489}"/>
          </ac:cxnSpMkLst>
        </pc:cxnChg>
      </pc:sldChg>
      <pc:sldChg chg="addSp delSp modSp add mod">
        <pc:chgData name="Grady Kurpasi" userId="5a91dfeba158c9e9" providerId="LiveId" clId="{6F328D3E-A5EE-4719-B3D7-E978E556CED3}" dt="2021-10-21T15:31:59.265" v="37898"/>
        <pc:sldMkLst>
          <pc:docMk/>
          <pc:sldMk cId="854033389" sldId="295"/>
        </pc:sldMkLst>
        <pc:spChg chg="mod">
          <ac:chgData name="Grady Kurpasi" userId="5a91dfeba158c9e9" providerId="LiveId" clId="{6F328D3E-A5EE-4719-B3D7-E978E556CED3}" dt="2021-10-21T06:50:56.501" v="33782" actId="20577"/>
          <ac:spMkLst>
            <pc:docMk/>
            <pc:sldMk cId="854033389" sldId="295"/>
            <ac:spMk id="3" creationId="{CDF114B0-AA6A-42C4-AABD-CBAF79FB0FC7}"/>
          </ac:spMkLst>
        </pc:spChg>
        <pc:spChg chg="del">
          <ac:chgData name="Grady Kurpasi" userId="5a91dfeba158c9e9" providerId="LiveId" clId="{6F328D3E-A5EE-4719-B3D7-E978E556CED3}" dt="2021-10-21T15:31:58.915" v="37897" actId="478"/>
          <ac:spMkLst>
            <pc:docMk/>
            <pc:sldMk cId="854033389" sldId="295"/>
            <ac:spMk id="6" creationId="{96459447-94D2-4F1D-9A5D-9F64E315A9DF}"/>
          </ac:spMkLst>
        </pc:spChg>
        <pc:spChg chg="add mod">
          <ac:chgData name="Grady Kurpasi" userId="5a91dfeba158c9e9" providerId="LiveId" clId="{6F328D3E-A5EE-4719-B3D7-E978E556CED3}" dt="2021-10-21T01:04:23.558" v="28487" actId="207"/>
          <ac:spMkLst>
            <pc:docMk/>
            <pc:sldMk cId="854033389" sldId="295"/>
            <ac:spMk id="9" creationId="{98C1F341-E506-4B9A-B26F-4E3A44CC5C04}"/>
          </ac:spMkLst>
        </pc:spChg>
        <pc:spChg chg="add mod">
          <ac:chgData name="Grady Kurpasi" userId="5a91dfeba158c9e9" providerId="LiveId" clId="{6F328D3E-A5EE-4719-B3D7-E978E556CED3}" dt="2021-10-21T02:21:58.877" v="29821" actId="1076"/>
          <ac:spMkLst>
            <pc:docMk/>
            <pc:sldMk cId="854033389" sldId="295"/>
            <ac:spMk id="12" creationId="{611B9876-339F-45EB-AD94-9D78A7DD9E97}"/>
          </ac:spMkLst>
        </pc:spChg>
        <pc:spChg chg="add mod">
          <ac:chgData name="Grady Kurpasi" userId="5a91dfeba158c9e9" providerId="LiveId" clId="{6F328D3E-A5EE-4719-B3D7-E978E556CED3}" dt="2021-10-21T02:21:58.877" v="29821" actId="1076"/>
          <ac:spMkLst>
            <pc:docMk/>
            <pc:sldMk cId="854033389" sldId="295"/>
            <ac:spMk id="13" creationId="{34F72F10-BAD5-457E-A005-D9EEAC7F6563}"/>
          </ac:spMkLst>
        </pc:spChg>
        <pc:spChg chg="add mod">
          <ac:chgData name="Grady Kurpasi" userId="5a91dfeba158c9e9" providerId="LiveId" clId="{6F328D3E-A5EE-4719-B3D7-E978E556CED3}" dt="2021-10-20T23:46:21.495" v="27683"/>
          <ac:spMkLst>
            <pc:docMk/>
            <pc:sldMk cId="854033389" sldId="295"/>
            <ac:spMk id="18" creationId="{9251B403-A6A2-43A2-BCEB-9406041065E4}"/>
          </ac:spMkLst>
        </pc:spChg>
        <pc:spChg chg="mod">
          <ac:chgData name="Grady Kurpasi" userId="5a91dfeba158c9e9" providerId="LiveId" clId="{6F328D3E-A5EE-4719-B3D7-E978E556CED3}" dt="2021-10-20T23:46:26.212" v="27685"/>
          <ac:spMkLst>
            <pc:docMk/>
            <pc:sldMk cId="854033389" sldId="295"/>
            <ac:spMk id="21" creationId="{2C36A32B-6947-46E4-894D-1B10FF2F7596}"/>
          </ac:spMkLst>
        </pc:spChg>
        <pc:spChg chg="mod">
          <ac:chgData name="Grady Kurpasi" userId="5a91dfeba158c9e9" providerId="LiveId" clId="{6F328D3E-A5EE-4719-B3D7-E978E556CED3}" dt="2021-10-20T23:57:19.089" v="27864" actId="207"/>
          <ac:spMkLst>
            <pc:docMk/>
            <pc:sldMk cId="854033389" sldId="295"/>
            <ac:spMk id="25" creationId="{42D98B24-888C-4AB0-9AC2-247115A5ECD3}"/>
          </ac:spMkLst>
        </pc:spChg>
        <pc:spChg chg="add mod">
          <ac:chgData name="Grady Kurpasi" userId="5a91dfeba158c9e9" providerId="LiveId" clId="{6F328D3E-A5EE-4719-B3D7-E978E556CED3}" dt="2021-10-21T02:05:52.852" v="29594" actId="1037"/>
          <ac:spMkLst>
            <pc:docMk/>
            <pc:sldMk cId="854033389" sldId="295"/>
            <ac:spMk id="29" creationId="{6C956FBE-8510-4916-A8CB-415AEEC7C721}"/>
          </ac:spMkLst>
        </pc:spChg>
        <pc:spChg chg="add mod">
          <ac:chgData name="Grady Kurpasi" userId="5a91dfeba158c9e9" providerId="LiveId" clId="{6F328D3E-A5EE-4719-B3D7-E978E556CED3}" dt="2021-10-21T02:05:52.852" v="29594" actId="1037"/>
          <ac:spMkLst>
            <pc:docMk/>
            <pc:sldMk cId="854033389" sldId="295"/>
            <ac:spMk id="30" creationId="{B1E17E5C-DBC6-44EC-A62F-7D15AC8D9E7C}"/>
          </ac:spMkLst>
        </pc:spChg>
        <pc:spChg chg="mod">
          <ac:chgData name="Grady Kurpasi" userId="5a91dfeba158c9e9" providerId="LiveId" clId="{6F328D3E-A5EE-4719-B3D7-E978E556CED3}" dt="2021-10-20T23:57:32.343" v="27865" actId="207"/>
          <ac:spMkLst>
            <pc:docMk/>
            <pc:sldMk cId="854033389" sldId="295"/>
            <ac:spMk id="32" creationId="{C32B362F-8751-47A4-9932-D777BCAE9530}"/>
          </ac:spMkLst>
        </pc:spChg>
        <pc:spChg chg="add mod">
          <ac:chgData name="Grady Kurpasi" userId="5a91dfeba158c9e9" providerId="LiveId" clId="{6F328D3E-A5EE-4719-B3D7-E978E556CED3}" dt="2021-10-21T02:05:52.852" v="29594" actId="1037"/>
          <ac:spMkLst>
            <pc:docMk/>
            <pc:sldMk cId="854033389" sldId="295"/>
            <ac:spMk id="36" creationId="{5931E2AA-CD87-4CBD-B52F-CF4A1AA7FA5D}"/>
          </ac:spMkLst>
        </pc:spChg>
        <pc:spChg chg="add mod">
          <ac:chgData name="Grady Kurpasi" userId="5a91dfeba158c9e9" providerId="LiveId" clId="{6F328D3E-A5EE-4719-B3D7-E978E556CED3}" dt="2021-10-21T02:05:52.852" v="29594" actId="1037"/>
          <ac:spMkLst>
            <pc:docMk/>
            <pc:sldMk cId="854033389" sldId="295"/>
            <ac:spMk id="37" creationId="{B2742CF7-0CBD-4632-A803-97F033A7FDC2}"/>
          </ac:spMkLst>
        </pc:spChg>
        <pc:spChg chg="mod">
          <ac:chgData name="Grady Kurpasi" userId="5a91dfeba158c9e9" providerId="LiveId" clId="{6F328D3E-A5EE-4719-B3D7-E978E556CED3}" dt="2021-10-20T23:57:38.091" v="27866" actId="207"/>
          <ac:spMkLst>
            <pc:docMk/>
            <pc:sldMk cId="854033389" sldId="295"/>
            <ac:spMk id="39" creationId="{A1BE8BFA-E963-488F-9CDD-FF4D48A9AE1F}"/>
          </ac:spMkLst>
        </pc:spChg>
        <pc:spChg chg="add mod">
          <ac:chgData name="Grady Kurpasi" userId="5a91dfeba158c9e9" providerId="LiveId" clId="{6F328D3E-A5EE-4719-B3D7-E978E556CED3}" dt="2021-10-21T02:05:52.852" v="29594" actId="1037"/>
          <ac:spMkLst>
            <pc:docMk/>
            <pc:sldMk cId="854033389" sldId="295"/>
            <ac:spMk id="43" creationId="{3A9186AF-DD6E-4BC8-85A2-5B6E7836806D}"/>
          </ac:spMkLst>
        </pc:spChg>
        <pc:spChg chg="add mod">
          <ac:chgData name="Grady Kurpasi" userId="5a91dfeba158c9e9" providerId="LiveId" clId="{6F328D3E-A5EE-4719-B3D7-E978E556CED3}" dt="2021-10-21T02:05:52.852" v="29594" actId="1037"/>
          <ac:spMkLst>
            <pc:docMk/>
            <pc:sldMk cId="854033389" sldId="295"/>
            <ac:spMk id="44" creationId="{4477E6D7-91E6-40D0-B089-A1B837776BA3}"/>
          </ac:spMkLst>
        </pc:spChg>
        <pc:spChg chg="add mod">
          <ac:chgData name="Grady Kurpasi" userId="5a91dfeba158c9e9" providerId="LiveId" clId="{6F328D3E-A5EE-4719-B3D7-E978E556CED3}" dt="2021-10-21T02:05:52.852" v="29594" actId="1037"/>
          <ac:spMkLst>
            <pc:docMk/>
            <pc:sldMk cId="854033389" sldId="295"/>
            <ac:spMk id="71" creationId="{5BDB9BA5-09CB-43D6-B4CE-EB41F58BF060}"/>
          </ac:spMkLst>
        </pc:spChg>
        <pc:spChg chg="add mod">
          <ac:chgData name="Grady Kurpasi" userId="5a91dfeba158c9e9" providerId="LiveId" clId="{6F328D3E-A5EE-4719-B3D7-E978E556CED3}" dt="2021-10-21T02:05:52.852" v="29594" actId="1037"/>
          <ac:spMkLst>
            <pc:docMk/>
            <pc:sldMk cId="854033389" sldId="295"/>
            <ac:spMk id="72" creationId="{08DF1446-3897-4A94-9B63-CE2B8504587E}"/>
          </ac:spMkLst>
        </pc:spChg>
        <pc:spChg chg="add mod">
          <ac:chgData name="Grady Kurpasi" userId="5a91dfeba158c9e9" providerId="LiveId" clId="{6F328D3E-A5EE-4719-B3D7-E978E556CED3}" dt="2021-10-21T02:05:52.852" v="29594" actId="1037"/>
          <ac:spMkLst>
            <pc:docMk/>
            <pc:sldMk cId="854033389" sldId="295"/>
            <ac:spMk id="73" creationId="{1F9D69BA-8727-4A70-919D-EA0005662556}"/>
          </ac:spMkLst>
        </pc:spChg>
        <pc:spChg chg="add mod">
          <ac:chgData name="Grady Kurpasi" userId="5a91dfeba158c9e9" providerId="LiveId" clId="{6F328D3E-A5EE-4719-B3D7-E978E556CED3}" dt="2021-10-21T02:05:52.852" v="29594" actId="1037"/>
          <ac:spMkLst>
            <pc:docMk/>
            <pc:sldMk cId="854033389" sldId="295"/>
            <ac:spMk id="74" creationId="{4F67AF12-5EE2-4C0E-B926-9C4F33607EC1}"/>
          </ac:spMkLst>
        </pc:spChg>
        <pc:spChg chg="add mod">
          <ac:chgData name="Grady Kurpasi" userId="5a91dfeba158c9e9" providerId="LiveId" clId="{6F328D3E-A5EE-4719-B3D7-E978E556CED3}" dt="2021-10-21T02:05:52.852" v="29594" actId="1037"/>
          <ac:spMkLst>
            <pc:docMk/>
            <pc:sldMk cId="854033389" sldId="295"/>
            <ac:spMk id="75" creationId="{008609E8-8FC0-4737-B482-E885AA40A224}"/>
          </ac:spMkLst>
        </pc:spChg>
        <pc:spChg chg="add mod">
          <ac:chgData name="Grady Kurpasi" userId="5a91dfeba158c9e9" providerId="LiveId" clId="{6F328D3E-A5EE-4719-B3D7-E978E556CED3}" dt="2021-10-21T02:05:52.852" v="29594" actId="1037"/>
          <ac:spMkLst>
            <pc:docMk/>
            <pc:sldMk cId="854033389" sldId="295"/>
            <ac:spMk id="76" creationId="{A408004A-079D-4026-8341-D9B4CAE84FC1}"/>
          </ac:spMkLst>
        </pc:spChg>
        <pc:spChg chg="add mod ord">
          <ac:chgData name="Grady Kurpasi" userId="5a91dfeba158c9e9" providerId="LiveId" clId="{6F328D3E-A5EE-4719-B3D7-E978E556CED3}" dt="2021-10-21T02:05:52.852" v="29594" actId="1037"/>
          <ac:spMkLst>
            <pc:docMk/>
            <pc:sldMk cId="854033389" sldId="295"/>
            <ac:spMk id="77" creationId="{7F501F9F-525A-4601-8699-6867B4CE915E}"/>
          </ac:spMkLst>
        </pc:spChg>
        <pc:spChg chg="add mod">
          <ac:chgData name="Grady Kurpasi" userId="5a91dfeba158c9e9" providerId="LiveId" clId="{6F328D3E-A5EE-4719-B3D7-E978E556CED3}" dt="2021-10-21T02:05:52.852" v="29594" actId="1037"/>
          <ac:spMkLst>
            <pc:docMk/>
            <pc:sldMk cId="854033389" sldId="295"/>
            <ac:spMk id="78" creationId="{E7403BF3-EDC1-4543-AEAC-F1E163A63F93}"/>
          </ac:spMkLst>
        </pc:spChg>
        <pc:spChg chg="add mod">
          <ac:chgData name="Grady Kurpasi" userId="5a91dfeba158c9e9" providerId="LiveId" clId="{6F328D3E-A5EE-4719-B3D7-E978E556CED3}" dt="2021-10-21T02:05:52.852" v="29594" actId="1037"/>
          <ac:spMkLst>
            <pc:docMk/>
            <pc:sldMk cId="854033389" sldId="295"/>
            <ac:spMk id="92" creationId="{7794403E-A472-4A8A-92EB-C7636BE9AE99}"/>
          </ac:spMkLst>
        </pc:spChg>
        <pc:spChg chg="add del mod">
          <ac:chgData name="Grady Kurpasi" userId="5a91dfeba158c9e9" providerId="LiveId" clId="{6F328D3E-A5EE-4719-B3D7-E978E556CED3}" dt="2021-10-21T00:47:05.482" v="28190" actId="478"/>
          <ac:spMkLst>
            <pc:docMk/>
            <pc:sldMk cId="854033389" sldId="295"/>
            <ac:spMk id="93" creationId="{3C5EC0E6-8FFF-4495-8617-8BF5CF6CBC4F}"/>
          </ac:spMkLst>
        </pc:spChg>
        <pc:spChg chg="add del mod">
          <ac:chgData name="Grady Kurpasi" userId="5a91dfeba158c9e9" providerId="LiveId" clId="{6F328D3E-A5EE-4719-B3D7-E978E556CED3}" dt="2021-10-21T00:47:10.832" v="28191" actId="478"/>
          <ac:spMkLst>
            <pc:docMk/>
            <pc:sldMk cId="854033389" sldId="295"/>
            <ac:spMk id="94" creationId="{D7DC299D-BAE3-4D80-9B0C-7365C968DB96}"/>
          </ac:spMkLst>
        </pc:spChg>
        <pc:spChg chg="add mod">
          <ac:chgData name="Grady Kurpasi" userId="5a91dfeba158c9e9" providerId="LiveId" clId="{6F328D3E-A5EE-4719-B3D7-E978E556CED3}" dt="2021-10-21T02:05:52.852" v="29594" actId="1037"/>
          <ac:spMkLst>
            <pc:docMk/>
            <pc:sldMk cId="854033389" sldId="295"/>
            <ac:spMk id="99" creationId="{3DFE41CC-83D4-4ED5-8CA0-B52E5C0D251F}"/>
          </ac:spMkLst>
        </pc:spChg>
        <pc:spChg chg="add mod">
          <ac:chgData name="Grady Kurpasi" userId="5a91dfeba158c9e9" providerId="LiveId" clId="{6F328D3E-A5EE-4719-B3D7-E978E556CED3}" dt="2021-10-21T02:05:52.852" v="29594" actId="1037"/>
          <ac:spMkLst>
            <pc:docMk/>
            <pc:sldMk cId="854033389" sldId="295"/>
            <ac:spMk id="100" creationId="{7593C295-9AF8-42C9-BBD4-E8A92E8DD158}"/>
          </ac:spMkLst>
        </pc:spChg>
        <pc:spChg chg="add mod">
          <ac:chgData name="Grady Kurpasi" userId="5a91dfeba158c9e9" providerId="LiveId" clId="{6F328D3E-A5EE-4719-B3D7-E978E556CED3}" dt="2021-10-21T02:05:52.852" v="29594" actId="1037"/>
          <ac:spMkLst>
            <pc:docMk/>
            <pc:sldMk cId="854033389" sldId="295"/>
            <ac:spMk id="101" creationId="{D5118E5B-AC34-4641-85E0-08512C64BA33}"/>
          </ac:spMkLst>
        </pc:spChg>
        <pc:spChg chg="add mod">
          <ac:chgData name="Grady Kurpasi" userId="5a91dfeba158c9e9" providerId="LiveId" clId="{6F328D3E-A5EE-4719-B3D7-E978E556CED3}" dt="2021-10-21T02:05:52.852" v="29594" actId="1037"/>
          <ac:spMkLst>
            <pc:docMk/>
            <pc:sldMk cId="854033389" sldId="295"/>
            <ac:spMk id="102" creationId="{0F28ACCD-0501-4AE8-8ABA-D379B5459D2F}"/>
          </ac:spMkLst>
        </pc:spChg>
        <pc:spChg chg="add mod">
          <ac:chgData name="Grady Kurpasi" userId="5a91dfeba158c9e9" providerId="LiveId" clId="{6F328D3E-A5EE-4719-B3D7-E978E556CED3}" dt="2021-10-21T02:05:52.852" v="29594" actId="1037"/>
          <ac:spMkLst>
            <pc:docMk/>
            <pc:sldMk cId="854033389" sldId="295"/>
            <ac:spMk id="103" creationId="{9D3DFB58-096C-4D58-BC04-29B3102AD554}"/>
          </ac:spMkLst>
        </pc:spChg>
        <pc:spChg chg="mod">
          <ac:chgData name="Grady Kurpasi" userId="5a91dfeba158c9e9" providerId="LiveId" clId="{6F328D3E-A5EE-4719-B3D7-E978E556CED3}" dt="2021-10-21T00:49:15.020" v="28254"/>
          <ac:spMkLst>
            <pc:docMk/>
            <pc:sldMk cId="854033389" sldId="295"/>
            <ac:spMk id="109" creationId="{D5411D6D-E9AD-43D3-9734-A9B7853DEA0E}"/>
          </ac:spMkLst>
        </pc:spChg>
        <pc:spChg chg="add mod">
          <ac:chgData name="Grady Kurpasi" userId="5a91dfeba158c9e9" providerId="LiveId" clId="{6F328D3E-A5EE-4719-B3D7-E978E556CED3}" dt="2021-10-21T15:31:59.265" v="37898"/>
          <ac:spMkLst>
            <pc:docMk/>
            <pc:sldMk cId="854033389" sldId="295"/>
            <ac:spMk id="113" creationId="{B8B3BE0F-38BC-4B11-B307-478C32271E2E}"/>
          </ac:spMkLst>
        </pc:spChg>
        <pc:spChg chg="add mod">
          <ac:chgData name="Grady Kurpasi" userId="5a91dfeba158c9e9" providerId="LiveId" clId="{6F328D3E-A5EE-4719-B3D7-E978E556CED3}" dt="2021-10-21T02:05:52.852" v="29594" actId="1037"/>
          <ac:spMkLst>
            <pc:docMk/>
            <pc:sldMk cId="854033389" sldId="295"/>
            <ac:spMk id="115" creationId="{637D2E79-E50C-477B-AB01-AE7D144D2C9E}"/>
          </ac:spMkLst>
        </pc:spChg>
        <pc:spChg chg="add mod">
          <ac:chgData name="Grady Kurpasi" userId="5a91dfeba158c9e9" providerId="LiveId" clId="{6F328D3E-A5EE-4719-B3D7-E978E556CED3}" dt="2021-10-21T02:05:52.852" v="29594" actId="1037"/>
          <ac:spMkLst>
            <pc:docMk/>
            <pc:sldMk cId="854033389" sldId="295"/>
            <ac:spMk id="117" creationId="{58C9E383-8111-427E-8291-EA011DABA041}"/>
          </ac:spMkLst>
        </pc:spChg>
        <pc:spChg chg="add mod ord">
          <ac:chgData name="Grady Kurpasi" userId="5a91dfeba158c9e9" providerId="LiveId" clId="{6F328D3E-A5EE-4719-B3D7-E978E556CED3}" dt="2021-10-21T02:05:52.852" v="29594" actId="1037"/>
          <ac:spMkLst>
            <pc:docMk/>
            <pc:sldMk cId="854033389" sldId="295"/>
            <ac:spMk id="119" creationId="{8CCEAE14-B14F-4BCE-B82C-A546761DC223}"/>
          </ac:spMkLst>
        </pc:spChg>
        <pc:spChg chg="add mod">
          <ac:chgData name="Grady Kurpasi" userId="5a91dfeba158c9e9" providerId="LiveId" clId="{6F328D3E-A5EE-4719-B3D7-E978E556CED3}" dt="2021-10-21T07:17:09.270" v="34802" actId="1038"/>
          <ac:spMkLst>
            <pc:docMk/>
            <pc:sldMk cId="854033389" sldId="295"/>
            <ac:spMk id="120" creationId="{79651017-A1B7-44AC-A148-806CD3CD300B}"/>
          </ac:spMkLst>
        </pc:spChg>
        <pc:spChg chg="add mod">
          <ac:chgData name="Grady Kurpasi" userId="5a91dfeba158c9e9" providerId="LiveId" clId="{6F328D3E-A5EE-4719-B3D7-E978E556CED3}" dt="2021-10-21T02:05:52.852" v="29594" actId="1037"/>
          <ac:spMkLst>
            <pc:docMk/>
            <pc:sldMk cId="854033389" sldId="295"/>
            <ac:spMk id="124" creationId="{97784104-4035-4075-A9CF-7ABCAB440839}"/>
          </ac:spMkLst>
        </pc:spChg>
        <pc:spChg chg="add mod">
          <ac:chgData name="Grady Kurpasi" userId="5a91dfeba158c9e9" providerId="LiveId" clId="{6F328D3E-A5EE-4719-B3D7-E978E556CED3}" dt="2021-10-21T02:05:52.852" v="29594" actId="1037"/>
          <ac:spMkLst>
            <pc:docMk/>
            <pc:sldMk cId="854033389" sldId="295"/>
            <ac:spMk id="126" creationId="{6C5766A3-F0A5-4A13-BF90-FCB87EE85143}"/>
          </ac:spMkLst>
        </pc:spChg>
        <pc:spChg chg="add mod">
          <ac:chgData name="Grady Kurpasi" userId="5a91dfeba158c9e9" providerId="LiveId" clId="{6F328D3E-A5EE-4719-B3D7-E978E556CED3}" dt="2021-10-21T02:21:58.877" v="29821" actId="1076"/>
          <ac:spMkLst>
            <pc:docMk/>
            <pc:sldMk cId="854033389" sldId="295"/>
            <ac:spMk id="128" creationId="{1A70A2DD-0033-4F6E-8029-C302B1327B9F}"/>
          </ac:spMkLst>
        </pc:spChg>
        <pc:spChg chg="add mod">
          <ac:chgData name="Grady Kurpasi" userId="5a91dfeba158c9e9" providerId="LiveId" clId="{6F328D3E-A5EE-4719-B3D7-E978E556CED3}" dt="2021-10-21T02:05:52.852" v="29594" actId="1037"/>
          <ac:spMkLst>
            <pc:docMk/>
            <pc:sldMk cId="854033389" sldId="295"/>
            <ac:spMk id="129" creationId="{ED69A46D-81CC-4172-9E0B-82C3FAC58D98}"/>
          </ac:spMkLst>
        </pc:spChg>
        <pc:spChg chg="mod">
          <ac:chgData name="Grady Kurpasi" userId="5a91dfeba158c9e9" providerId="LiveId" clId="{6F328D3E-A5EE-4719-B3D7-E978E556CED3}" dt="2021-10-21T01:10:15.854" v="28601" actId="207"/>
          <ac:spMkLst>
            <pc:docMk/>
            <pc:sldMk cId="854033389" sldId="295"/>
            <ac:spMk id="136" creationId="{67495F2C-99B3-4245-A1B5-49BFB51CA8B1}"/>
          </ac:spMkLst>
        </pc:spChg>
        <pc:spChg chg="add mod">
          <ac:chgData name="Grady Kurpasi" userId="5a91dfeba158c9e9" providerId="LiveId" clId="{6F328D3E-A5EE-4719-B3D7-E978E556CED3}" dt="2021-10-21T02:05:52.852" v="29594" actId="1037"/>
          <ac:spMkLst>
            <pc:docMk/>
            <pc:sldMk cId="854033389" sldId="295"/>
            <ac:spMk id="143" creationId="{D23C6A6F-E950-44A3-89A6-7C90DD8C1106}"/>
          </ac:spMkLst>
        </pc:spChg>
        <pc:spChg chg="mod">
          <ac:chgData name="Grady Kurpasi" userId="5a91dfeba158c9e9" providerId="LiveId" clId="{6F328D3E-A5EE-4719-B3D7-E978E556CED3}" dt="2021-10-21T01:11:59.762" v="28616"/>
          <ac:spMkLst>
            <pc:docMk/>
            <pc:sldMk cId="854033389" sldId="295"/>
            <ac:spMk id="146" creationId="{B2EB933A-883C-4AAA-BFD9-C82C8733E957}"/>
          </ac:spMkLst>
        </pc:spChg>
        <pc:spChg chg="add mod">
          <ac:chgData name="Grady Kurpasi" userId="5a91dfeba158c9e9" providerId="LiveId" clId="{6F328D3E-A5EE-4719-B3D7-E978E556CED3}" dt="2021-10-21T02:05:52.852" v="29594" actId="1037"/>
          <ac:spMkLst>
            <pc:docMk/>
            <pc:sldMk cId="854033389" sldId="295"/>
            <ac:spMk id="152" creationId="{54ED52C4-96E4-4C4A-A5BC-0CEF93E5988E}"/>
          </ac:spMkLst>
        </pc:spChg>
        <pc:spChg chg="add mod">
          <ac:chgData name="Grady Kurpasi" userId="5a91dfeba158c9e9" providerId="LiveId" clId="{6F328D3E-A5EE-4719-B3D7-E978E556CED3}" dt="2021-10-21T01:21:20.043" v="28795"/>
          <ac:spMkLst>
            <pc:docMk/>
            <pc:sldMk cId="854033389" sldId="295"/>
            <ac:spMk id="159" creationId="{9C14A5AB-E184-4516-99FE-E3C8D22C9905}"/>
          </ac:spMkLst>
        </pc:spChg>
        <pc:spChg chg="add mod">
          <ac:chgData name="Grady Kurpasi" userId="5a91dfeba158c9e9" providerId="LiveId" clId="{6F328D3E-A5EE-4719-B3D7-E978E556CED3}" dt="2021-10-21T02:05:52.852" v="29594" actId="1037"/>
          <ac:spMkLst>
            <pc:docMk/>
            <pc:sldMk cId="854033389" sldId="295"/>
            <ac:spMk id="162" creationId="{35585D8F-247B-416B-B5A9-34C9AEA049D5}"/>
          </ac:spMkLst>
        </pc:spChg>
        <pc:spChg chg="add mod">
          <ac:chgData name="Grady Kurpasi" userId="5a91dfeba158c9e9" providerId="LiveId" clId="{6F328D3E-A5EE-4719-B3D7-E978E556CED3}" dt="2021-10-21T02:05:52.852" v="29594" actId="1037"/>
          <ac:spMkLst>
            <pc:docMk/>
            <pc:sldMk cId="854033389" sldId="295"/>
            <ac:spMk id="163" creationId="{4D284860-374C-4117-9031-217AAAB075B8}"/>
          </ac:spMkLst>
        </pc:spChg>
        <pc:spChg chg="add mod">
          <ac:chgData name="Grady Kurpasi" userId="5a91dfeba158c9e9" providerId="LiveId" clId="{6F328D3E-A5EE-4719-B3D7-E978E556CED3}" dt="2021-10-21T02:05:52.852" v="29594" actId="1037"/>
          <ac:spMkLst>
            <pc:docMk/>
            <pc:sldMk cId="854033389" sldId="295"/>
            <ac:spMk id="165" creationId="{5D5473D4-7FC1-4510-9BE2-4AD4DCF8DA80}"/>
          </ac:spMkLst>
        </pc:spChg>
        <pc:spChg chg="add mod">
          <ac:chgData name="Grady Kurpasi" userId="5a91dfeba158c9e9" providerId="LiveId" clId="{6F328D3E-A5EE-4719-B3D7-E978E556CED3}" dt="2021-10-21T06:56:04.162" v="33883" actId="1035"/>
          <ac:spMkLst>
            <pc:docMk/>
            <pc:sldMk cId="854033389" sldId="295"/>
            <ac:spMk id="166" creationId="{BC826E8D-FAAB-413B-B659-1FEEB08DE42D}"/>
          </ac:spMkLst>
        </pc:spChg>
        <pc:spChg chg="add del mod">
          <ac:chgData name="Grady Kurpasi" userId="5a91dfeba158c9e9" providerId="LiveId" clId="{6F328D3E-A5EE-4719-B3D7-E978E556CED3}" dt="2021-10-21T02:12:01.112" v="29633" actId="478"/>
          <ac:spMkLst>
            <pc:docMk/>
            <pc:sldMk cId="854033389" sldId="295"/>
            <ac:spMk id="167" creationId="{36A35540-DE69-45F9-9E84-34724F3BC06D}"/>
          </ac:spMkLst>
        </pc:spChg>
        <pc:spChg chg="add mod">
          <ac:chgData name="Grady Kurpasi" userId="5a91dfeba158c9e9" providerId="LiveId" clId="{6F328D3E-A5EE-4719-B3D7-E978E556CED3}" dt="2021-10-21T02:05:52.852" v="29594" actId="1037"/>
          <ac:spMkLst>
            <pc:docMk/>
            <pc:sldMk cId="854033389" sldId="295"/>
            <ac:spMk id="168" creationId="{79F61E1F-A92B-4C9D-ABF5-488E12A0777A}"/>
          </ac:spMkLst>
        </pc:spChg>
        <pc:spChg chg="add mod">
          <ac:chgData name="Grady Kurpasi" userId="5a91dfeba158c9e9" providerId="LiveId" clId="{6F328D3E-A5EE-4719-B3D7-E978E556CED3}" dt="2021-10-21T02:05:52.852" v="29594" actId="1037"/>
          <ac:spMkLst>
            <pc:docMk/>
            <pc:sldMk cId="854033389" sldId="295"/>
            <ac:spMk id="169" creationId="{6784DAC2-9058-4FA1-9EDD-3B82D6FD66EA}"/>
          </ac:spMkLst>
        </pc:spChg>
        <pc:spChg chg="add mod">
          <ac:chgData name="Grady Kurpasi" userId="5a91dfeba158c9e9" providerId="LiveId" clId="{6F328D3E-A5EE-4719-B3D7-E978E556CED3}" dt="2021-10-21T02:05:52.852" v="29594" actId="1037"/>
          <ac:spMkLst>
            <pc:docMk/>
            <pc:sldMk cId="854033389" sldId="295"/>
            <ac:spMk id="170" creationId="{193EA12C-E405-4EA8-915F-D9D4F1F93DE7}"/>
          </ac:spMkLst>
        </pc:spChg>
        <pc:spChg chg="add mod ord">
          <ac:chgData name="Grady Kurpasi" userId="5a91dfeba158c9e9" providerId="LiveId" clId="{6F328D3E-A5EE-4719-B3D7-E978E556CED3}" dt="2021-10-21T02:06:53.519" v="29617" actId="167"/>
          <ac:spMkLst>
            <pc:docMk/>
            <pc:sldMk cId="854033389" sldId="295"/>
            <ac:spMk id="171" creationId="{7BB9A504-CF30-4199-9201-3AFB1165421B}"/>
          </ac:spMkLst>
        </pc:spChg>
        <pc:spChg chg="add mod">
          <ac:chgData name="Grady Kurpasi" userId="5a91dfeba158c9e9" providerId="LiveId" clId="{6F328D3E-A5EE-4719-B3D7-E978E556CED3}" dt="2021-10-21T02:05:52.852" v="29594" actId="1037"/>
          <ac:spMkLst>
            <pc:docMk/>
            <pc:sldMk cId="854033389" sldId="295"/>
            <ac:spMk id="172" creationId="{A1E09748-7F5E-48A2-B2B3-38C7CEBE6BC9}"/>
          </ac:spMkLst>
        </pc:spChg>
        <pc:spChg chg="add mod">
          <ac:chgData name="Grady Kurpasi" userId="5a91dfeba158c9e9" providerId="LiveId" clId="{6F328D3E-A5EE-4719-B3D7-E978E556CED3}" dt="2021-10-21T02:06:40.203" v="29615" actId="1035"/>
          <ac:spMkLst>
            <pc:docMk/>
            <pc:sldMk cId="854033389" sldId="295"/>
            <ac:spMk id="174" creationId="{2EFFCE58-3965-48E0-9E2A-A7B4207F10C8}"/>
          </ac:spMkLst>
        </pc:spChg>
        <pc:spChg chg="add mod">
          <ac:chgData name="Grady Kurpasi" userId="5a91dfeba158c9e9" providerId="LiveId" clId="{6F328D3E-A5EE-4719-B3D7-E978E556CED3}" dt="2021-10-21T02:06:45.687" v="29616" actId="14100"/>
          <ac:spMkLst>
            <pc:docMk/>
            <pc:sldMk cId="854033389" sldId="295"/>
            <ac:spMk id="176" creationId="{06422A18-FCBB-42D3-A949-2DBEA3C99252}"/>
          </ac:spMkLst>
        </pc:spChg>
        <pc:grpChg chg="add mod ord">
          <ac:chgData name="Grady Kurpasi" userId="5a91dfeba158c9e9" providerId="LiveId" clId="{6F328D3E-A5EE-4719-B3D7-E978E556CED3}" dt="2021-10-21T02:05:52.852" v="29594" actId="1037"/>
          <ac:grpSpMkLst>
            <pc:docMk/>
            <pc:sldMk cId="854033389" sldId="295"/>
            <ac:grpSpMk id="19" creationId="{0DE8A4C5-BD88-49AE-BFCF-3DBE4036AEAA}"/>
          </ac:grpSpMkLst>
        </pc:grpChg>
        <pc:grpChg chg="add del mod">
          <ac:chgData name="Grady Kurpasi" userId="5a91dfeba158c9e9" providerId="LiveId" clId="{6F328D3E-A5EE-4719-B3D7-E978E556CED3}" dt="2021-10-20T23:46:46.079" v="27691" actId="478"/>
          <ac:grpSpMkLst>
            <pc:docMk/>
            <pc:sldMk cId="854033389" sldId="295"/>
            <ac:grpSpMk id="20" creationId="{A4189003-BE4E-44C4-A735-26913889C8D3}"/>
          </ac:grpSpMkLst>
        </pc:grpChg>
        <pc:grpChg chg="add mod ord">
          <ac:chgData name="Grady Kurpasi" userId="5a91dfeba158c9e9" providerId="LiveId" clId="{6F328D3E-A5EE-4719-B3D7-E978E556CED3}" dt="2021-10-21T02:05:52.852" v="29594" actId="1037"/>
          <ac:grpSpMkLst>
            <pc:docMk/>
            <pc:sldMk cId="854033389" sldId="295"/>
            <ac:grpSpMk id="24" creationId="{9CC13EC9-9033-4567-96D8-C40B25C55713}"/>
          </ac:grpSpMkLst>
        </pc:grpChg>
        <pc:grpChg chg="add mod ord">
          <ac:chgData name="Grady Kurpasi" userId="5a91dfeba158c9e9" providerId="LiveId" clId="{6F328D3E-A5EE-4719-B3D7-E978E556CED3}" dt="2021-10-21T02:05:52.852" v="29594" actId="1037"/>
          <ac:grpSpMkLst>
            <pc:docMk/>
            <pc:sldMk cId="854033389" sldId="295"/>
            <ac:grpSpMk id="31" creationId="{23A2919D-3309-4692-A3C5-55BE5A37568F}"/>
          </ac:grpSpMkLst>
        </pc:grpChg>
        <pc:grpChg chg="add mod ord">
          <ac:chgData name="Grady Kurpasi" userId="5a91dfeba158c9e9" providerId="LiveId" clId="{6F328D3E-A5EE-4719-B3D7-E978E556CED3}" dt="2021-10-21T02:05:52.852" v="29594" actId="1037"/>
          <ac:grpSpMkLst>
            <pc:docMk/>
            <pc:sldMk cId="854033389" sldId="295"/>
            <ac:grpSpMk id="38" creationId="{B8FBCD10-1A70-414F-AA89-F99E31B2B7B0}"/>
          </ac:grpSpMkLst>
        </pc:grpChg>
        <pc:grpChg chg="add mod">
          <ac:chgData name="Grady Kurpasi" userId="5a91dfeba158c9e9" providerId="LiveId" clId="{6F328D3E-A5EE-4719-B3D7-E978E556CED3}" dt="2021-10-21T02:05:52.852" v="29594" actId="1037"/>
          <ac:grpSpMkLst>
            <pc:docMk/>
            <pc:sldMk cId="854033389" sldId="295"/>
            <ac:grpSpMk id="108" creationId="{F04076AD-8CA0-415B-841F-7FC9B0FC2E5F}"/>
          </ac:grpSpMkLst>
        </pc:grpChg>
        <pc:grpChg chg="add mod">
          <ac:chgData name="Grady Kurpasi" userId="5a91dfeba158c9e9" providerId="LiveId" clId="{6F328D3E-A5EE-4719-B3D7-E978E556CED3}" dt="2021-10-21T02:05:52.852" v="29594" actId="1037"/>
          <ac:grpSpMkLst>
            <pc:docMk/>
            <pc:sldMk cId="854033389" sldId="295"/>
            <ac:grpSpMk id="135" creationId="{A7BD9441-28D1-4FE2-8E59-B948043069DE}"/>
          </ac:grpSpMkLst>
        </pc:grpChg>
        <pc:grpChg chg="add mod">
          <ac:chgData name="Grady Kurpasi" userId="5a91dfeba158c9e9" providerId="LiveId" clId="{6F328D3E-A5EE-4719-B3D7-E978E556CED3}" dt="2021-10-21T02:05:52.852" v="29594" actId="1037"/>
          <ac:grpSpMkLst>
            <pc:docMk/>
            <pc:sldMk cId="854033389" sldId="295"/>
            <ac:grpSpMk id="145" creationId="{207ED13E-A26F-4FC4-B001-3B030E2516E7}"/>
          </ac:grpSpMkLst>
        </pc:grpChg>
        <pc:graphicFrameChg chg="add mod modGraphic">
          <ac:chgData name="Grady Kurpasi" userId="5a91dfeba158c9e9" providerId="LiveId" clId="{6F328D3E-A5EE-4719-B3D7-E978E556CED3}" dt="2021-10-21T02:21:58.877" v="29821" actId="1076"/>
          <ac:graphicFrameMkLst>
            <pc:docMk/>
            <pc:sldMk cId="854033389" sldId="295"/>
            <ac:graphicFrameMk id="11" creationId="{9C62404A-AA4F-48A8-BD10-524948725D8E}"/>
          </ac:graphicFrameMkLst>
        </pc:graphicFrameChg>
        <pc:graphicFrameChg chg="add mod modGraphic">
          <ac:chgData name="Grady Kurpasi" userId="5a91dfeba158c9e9" providerId="LiveId" clId="{6F328D3E-A5EE-4719-B3D7-E978E556CED3}" dt="2021-10-21T02:05:52.852" v="29594" actId="1037"/>
          <ac:graphicFrameMkLst>
            <pc:docMk/>
            <pc:sldMk cId="854033389" sldId="295"/>
            <ac:graphicFrameMk id="28" creationId="{2BD9AAEE-F1A5-49F0-B4B9-E609A158B44C}"/>
          </ac:graphicFrameMkLst>
        </pc:graphicFrameChg>
        <pc:graphicFrameChg chg="add mod modGraphic">
          <ac:chgData name="Grady Kurpasi" userId="5a91dfeba158c9e9" providerId="LiveId" clId="{6F328D3E-A5EE-4719-B3D7-E978E556CED3}" dt="2021-10-21T02:05:52.852" v="29594" actId="1037"/>
          <ac:graphicFrameMkLst>
            <pc:docMk/>
            <pc:sldMk cId="854033389" sldId="295"/>
            <ac:graphicFrameMk id="35" creationId="{89F502AE-340A-4244-BED4-ED73815312BC}"/>
          </ac:graphicFrameMkLst>
        </pc:graphicFrameChg>
        <pc:graphicFrameChg chg="add mod modGraphic">
          <ac:chgData name="Grady Kurpasi" userId="5a91dfeba158c9e9" providerId="LiveId" clId="{6F328D3E-A5EE-4719-B3D7-E978E556CED3}" dt="2021-10-21T02:05:52.852" v="29594" actId="1037"/>
          <ac:graphicFrameMkLst>
            <pc:docMk/>
            <pc:sldMk cId="854033389" sldId="295"/>
            <ac:graphicFrameMk id="42" creationId="{304561FF-26DB-49EA-9E42-ECE36590E5E9}"/>
          </ac:graphicFrameMkLst>
        </pc:graphicFrameChg>
        <pc:graphicFrameChg chg="add mod modGraphic">
          <ac:chgData name="Grady Kurpasi" userId="5a91dfeba158c9e9" providerId="LiveId" clId="{6F328D3E-A5EE-4719-B3D7-E978E556CED3}" dt="2021-10-21T02:05:52.852" v="29594" actId="1037"/>
          <ac:graphicFrameMkLst>
            <pc:docMk/>
            <pc:sldMk cId="854033389" sldId="295"/>
            <ac:graphicFrameMk id="65" creationId="{6A420A4A-B8C9-465E-8C61-94DB0808F6EB}"/>
          </ac:graphicFrameMkLst>
        </pc:graphicFrameChg>
        <pc:graphicFrameChg chg="add mod modGraphic">
          <ac:chgData name="Grady Kurpasi" userId="5a91dfeba158c9e9" providerId="LiveId" clId="{6F328D3E-A5EE-4719-B3D7-E978E556CED3}" dt="2021-10-21T02:05:52.852" v="29594" actId="1037"/>
          <ac:graphicFrameMkLst>
            <pc:docMk/>
            <pc:sldMk cId="854033389" sldId="295"/>
            <ac:graphicFrameMk id="66" creationId="{2DD2D70D-7C02-4C4D-AADE-CA92F25F0653}"/>
          </ac:graphicFrameMkLst>
        </pc:graphicFrameChg>
        <pc:graphicFrameChg chg="add mod modGraphic">
          <ac:chgData name="Grady Kurpasi" userId="5a91dfeba158c9e9" providerId="LiveId" clId="{6F328D3E-A5EE-4719-B3D7-E978E556CED3}" dt="2021-10-21T02:05:52.852" v="29594" actId="1037"/>
          <ac:graphicFrameMkLst>
            <pc:docMk/>
            <pc:sldMk cId="854033389" sldId="295"/>
            <ac:graphicFrameMk id="67" creationId="{AFE3E273-367A-4562-9958-E2B25A640744}"/>
          </ac:graphicFrameMkLst>
        </pc:graphicFrameChg>
        <pc:graphicFrameChg chg="add del mod modGraphic">
          <ac:chgData name="Grady Kurpasi" userId="5a91dfeba158c9e9" providerId="LiveId" clId="{6F328D3E-A5EE-4719-B3D7-E978E556CED3}" dt="2021-10-21T00:36:15.172" v="28050" actId="478"/>
          <ac:graphicFrameMkLst>
            <pc:docMk/>
            <pc:sldMk cId="854033389" sldId="295"/>
            <ac:graphicFrameMk id="79" creationId="{452B239A-BB2A-4A9B-9578-8C1F1F51F98B}"/>
          </ac:graphicFrameMkLst>
        </pc:graphicFrameChg>
        <pc:graphicFrameChg chg="add del mod modGraphic">
          <ac:chgData name="Grady Kurpasi" userId="5a91dfeba158c9e9" providerId="LiveId" clId="{6F328D3E-A5EE-4719-B3D7-E978E556CED3}" dt="2021-10-21T00:36:15.172" v="28050" actId="478"/>
          <ac:graphicFrameMkLst>
            <pc:docMk/>
            <pc:sldMk cId="854033389" sldId="295"/>
            <ac:graphicFrameMk id="80" creationId="{4E09F29F-0AEC-4C15-98A2-9094B05DDED0}"/>
          </ac:graphicFrameMkLst>
        </pc:graphicFrameChg>
        <pc:graphicFrameChg chg="add del mod modGraphic">
          <ac:chgData name="Grady Kurpasi" userId="5a91dfeba158c9e9" providerId="LiveId" clId="{6F328D3E-A5EE-4719-B3D7-E978E556CED3}" dt="2021-10-21T00:36:15.172" v="28050" actId="478"/>
          <ac:graphicFrameMkLst>
            <pc:docMk/>
            <pc:sldMk cId="854033389" sldId="295"/>
            <ac:graphicFrameMk id="81" creationId="{8BEAE79B-1F18-4F86-8784-A432B1EDBB7C}"/>
          </ac:graphicFrameMkLst>
        </pc:graphicFrameChg>
        <pc:graphicFrameChg chg="add mod modGraphic">
          <ac:chgData name="Grady Kurpasi" userId="5a91dfeba158c9e9" providerId="LiveId" clId="{6F328D3E-A5EE-4719-B3D7-E978E556CED3}" dt="2021-10-21T02:05:52.852" v="29594" actId="1037"/>
          <ac:graphicFrameMkLst>
            <pc:docMk/>
            <pc:sldMk cId="854033389" sldId="295"/>
            <ac:graphicFrameMk id="82" creationId="{07F64F04-4D72-47A0-B1FC-4C88183D2617}"/>
          </ac:graphicFrameMkLst>
        </pc:graphicFrameChg>
        <pc:graphicFrameChg chg="add mod">
          <ac:chgData name="Grady Kurpasi" userId="5a91dfeba158c9e9" providerId="LiveId" clId="{6F328D3E-A5EE-4719-B3D7-E978E556CED3}" dt="2021-10-21T02:05:52.852" v="29594" actId="1037"/>
          <ac:graphicFrameMkLst>
            <pc:docMk/>
            <pc:sldMk cId="854033389" sldId="295"/>
            <ac:graphicFrameMk id="83" creationId="{6FFC6DFD-473A-4CED-816A-46DC2F6F5C8C}"/>
          </ac:graphicFrameMkLst>
        </pc:graphicFrameChg>
        <pc:graphicFrameChg chg="add mod">
          <ac:chgData name="Grady Kurpasi" userId="5a91dfeba158c9e9" providerId="LiveId" clId="{6F328D3E-A5EE-4719-B3D7-E978E556CED3}" dt="2021-10-21T00:36:45.093" v="28057"/>
          <ac:graphicFrameMkLst>
            <pc:docMk/>
            <pc:sldMk cId="854033389" sldId="295"/>
            <ac:graphicFrameMk id="84" creationId="{EE800FE0-B18C-42FC-9149-53DAD359CCFF}"/>
          </ac:graphicFrameMkLst>
        </pc:graphicFrameChg>
        <pc:graphicFrameChg chg="add mod">
          <ac:chgData name="Grady Kurpasi" userId="5a91dfeba158c9e9" providerId="LiveId" clId="{6F328D3E-A5EE-4719-B3D7-E978E556CED3}" dt="2021-10-21T02:05:52.852" v="29594" actId="1037"/>
          <ac:graphicFrameMkLst>
            <pc:docMk/>
            <pc:sldMk cId="854033389" sldId="295"/>
            <ac:graphicFrameMk id="85" creationId="{ADD4B302-9CF9-4241-B701-767E87077E9F}"/>
          </ac:graphicFrameMkLst>
        </pc:graphicFrameChg>
        <pc:graphicFrameChg chg="add mod modGraphic">
          <ac:chgData name="Grady Kurpasi" userId="5a91dfeba158c9e9" providerId="LiveId" clId="{6F328D3E-A5EE-4719-B3D7-E978E556CED3}" dt="2021-10-21T02:05:52.852" v="29594" actId="1037"/>
          <ac:graphicFrameMkLst>
            <pc:docMk/>
            <pc:sldMk cId="854033389" sldId="295"/>
            <ac:graphicFrameMk id="86" creationId="{F8E306A5-65A4-4B20-AF85-BC92D6C3B5FA}"/>
          </ac:graphicFrameMkLst>
        </pc:graphicFrameChg>
        <pc:graphicFrameChg chg="add mod modGraphic">
          <ac:chgData name="Grady Kurpasi" userId="5a91dfeba158c9e9" providerId="LiveId" clId="{6F328D3E-A5EE-4719-B3D7-E978E556CED3}" dt="2021-10-21T02:05:52.852" v="29594" actId="1037"/>
          <ac:graphicFrameMkLst>
            <pc:docMk/>
            <pc:sldMk cId="854033389" sldId="295"/>
            <ac:graphicFrameMk id="87" creationId="{823929E5-F146-4730-9A01-DF576E2111F1}"/>
          </ac:graphicFrameMkLst>
        </pc:graphicFrameChg>
        <pc:graphicFrameChg chg="add mod modGraphic">
          <ac:chgData name="Grady Kurpasi" userId="5a91dfeba158c9e9" providerId="LiveId" clId="{6F328D3E-A5EE-4719-B3D7-E978E556CED3}" dt="2021-10-21T02:05:52.852" v="29594" actId="1037"/>
          <ac:graphicFrameMkLst>
            <pc:docMk/>
            <pc:sldMk cId="854033389" sldId="295"/>
            <ac:graphicFrameMk id="88" creationId="{F516507B-7000-4ECD-820B-813195580424}"/>
          </ac:graphicFrameMkLst>
        </pc:graphicFrameChg>
        <pc:graphicFrameChg chg="add mod modGraphic">
          <ac:chgData name="Grady Kurpasi" userId="5a91dfeba158c9e9" providerId="LiveId" clId="{6F328D3E-A5EE-4719-B3D7-E978E556CED3}" dt="2021-10-21T02:05:52.852" v="29594" actId="1037"/>
          <ac:graphicFrameMkLst>
            <pc:docMk/>
            <pc:sldMk cId="854033389" sldId="295"/>
            <ac:graphicFrameMk id="89" creationId="{50A9CF2C-2088-45C7-96A4-8E82CB650C2C}"/>
          </ac:graphicFrameMkLst>
        </pc:graphicFrameChg>
        <pc:graphicFrameChg chg="add mod modGraphic">
          <ac:chgData name="Grady Kurpasi" userId="5a91dfeba158c9e9" providerId="LiveId" clId="{6F328D3E-A5EE-4719-B3D7-E978E556CED3}" dt="2021-10-21T02:05:52.852" v="29594" actId="1037"/>
          <ac:graphicFrameMkLst>
            <pc:docMk/>
            <pc:sldMk cId="854033389" sldId="295"/>
            <ac:graphicFrameMk id="90" creationId="{4908205C-8D33-4E6B-B2F1-AC4AF77995CB}"/>
          </ac:graphicFrameMkLst>
        </pc:graphicFrameChg>
        <pc:graphicFrameChg chg="add mod modGraphic">
          <ac:chgData name="Grady Kurpasi" userId="5a91dfeba158c9e9" providerId="LiveId" clId="{6F328D3E-A5EE-4719-B3D7-E978E556CED3}" dt="2021-10-21T02:05:52.852" v="29594" actId="1037"/>
          <ac:graphicFrameMkLst>
            <pc:docMk/>
            <pc:sldMk cId="854033389" sldId="295"/>
            <ac:graphicFrameMk id="91" creationId="{30046191-8E48-4FC9-AE35-831E1E263F15}"/>
          </ac:graphicFrameMkLst>
        </pc:graphicFrameChg>
        <pc:graphicFrameChg chg="add del mod ord modGraphic">
          <ac:chgData name="Grady Kurpasi" userId="5a91dfeba158c9e9" providerId="LiveId" clId="{6F328D3E-A5EE-4719-B3D7-E978E556CED3}" dt="2021-10-21T01:13:59.450" v="28687" actId="478"/>
          <ac:graphicFrameMkLst>
            <pc:docMk/>
            <pc:sldMk cId="854033389" sldId="295"/>
            <ac:graphicFrameMk id="118" creationId="{8358D540-E5E4-4F0A-9A22-A2BF439A3CF8}"/>
          </ac:graphicFrameMkLst>
        </pc:graphicFrameChg>
        <pc:graphicFrameChg chg="add del mod modGraphic">
          <ac:chgData name="Grady Kurpasi" userId="5a91dfeba158c9e9" providerId="LiveId" clId="{6F328D3E-A5EE-4719-B3D7-E978E556CED3}" dt="2021-10-21T06:54:18.132" v="33803" actId="478"/>
          <ac:graphicFrameMkLst>
            <pc:docMk/>
            <pc:sldMk cId="854033389" sldId="295"/>
            <ac:graphicFrameMk id="123" creationId="{5B9BCB90-6BA9-45D1-82DB-CE373A5E1CC8}"/>
          </ac:graphicFrameMkLst>
        </pc:graphicFrameChg>
        <pc:graphicFrameChg chg="add mod modGraphic">
          <ac:chgData name="Grady Kurpasi" userId="5a91dfeba158c9e9" providerId="LiveId" clId="{6F328D3E-A5EE-4719-B3D7-E978E556CED3}" dt="2021-10-21T02:21:58.877" v="29821" actId="1076"/>
          <ac:graphicFrameMkLst>
            <pc:docMk/>
            <pc:sldMk cId="854033389" sldId="295"/>
            <ac:graphicFrameMk id="127" creationId="{77FC7DF5-34E6-40F1-A9C1-28AC9F71BC20}"/>
          </ac:graphicFrameMkLst>
        </pc:graphicFrameChg>
        <pc:graphicFrameChg chg="add mod modGraphic">
          <ac:chgData name="Grady Kurpasi" userId="5a91dfeba158c9e9" providerId="LiveId" clId="{6F328D3E-A5EE-4719-B3D7-E978E556CED3}" dt="2021-10-21T02:05:52.852" v="29594" actId="1037"/>
          <ac:graphicFrameMkLst>
            <pc:docMk/>
            <pc:sldMk cId="854033389" sldId="295"/>
            <ac:graphicFrameMk id="142" creationId="{37283EC1-0779-4B50-80E9-A42FA81A5F4C}"/>
          </ac:graphicFrameMkLst>
        </pc:graphicFrameChg>
        <pc:graphicFrameChg chg="add del mod modGraphic">
          <ac:chgData name="Grady Kurpasi" userId="5a91dfeba158c9e9" providerId="LiveId" clId="{6F328D3E-A5EE-4719-B3D7-E978E556CED3}" dt="2021-10-21T06:53:21.040" v="33795" actId="478"/>
          <ac:graphicFrameMkLst>
            <pc:docMk/>
            <pc:sldMk cId="854033389" sldId="295"/>
            <ac:graphicFrameMk id="149" creationId="{2D58EEB8-1317-4E04-ACF1-A162BC742DDE}"/>
          </ac:graphicFrameMkLst>
        </pc:graphicFrameChg>
        <pc:graphicFrameChg chg="add del mod modGraphic">
          <ac:chgData name="Grady Kurpasi" userId="5a91dfeba158c9e9" providerId="LiveId" clId="{6F328D3E-A5EE-4719-B3D7-E978E556CED3}" dt="2021-10-21T06:53:10.153" v="33793" actId="478"/>
          <ac:graphicFrameMkLst>
            <pc:docMk/>
            <pc:sldMk cId="854033389" sldId="295"/>
            <ac:graphicFrameMk id="150" creationId="{376E0DF8-BC14-4B1D-93DF-CB553FE6A0BA}"/>
          </ac:graphicFrameMkLst>
        </pc:graphicFrameChg>
        <pc:graphicFrameChg chg="add del mod modGraphic">
          <ac:chgData name="Grady Kurpasi" userId="5a91dfeba158c9e9" providerId="LiveId" clId="{6F328D3E-A5EE-4719-B3D7-E978E556CED3}" dt="2021-10-21T06:53:06.515" v="33792" actId="478"/>
          <ac:graphicFrameMkLst>
            <pc:docMk/>
            <pc:sldMk cId="854033389" sldId="295"/>
            <ac:graphicFrameMk id="151" creationId="{5A6EEA46-4F24-44E8-A120-924EBCBE2D9F}"/>
          </ac:graphicFrameMkLst>
        </pc:graphicFrameChg>
        <pc:graphicFrameChg chg="add mod modGraphic">
          <ac:chgData name="Grady Kurpasi" userId="5a91dfeba158c9e9" providerId="LiveId" clId="{6F328D3E-A5EE-4719-B3D7-E978E556CED3}" dt="2021-10-21T02:05:52.852" v="29594" actId="1037"/>
          <ac:graphicFrameMkLst>
            <pc:docMk/>
            <pc:sldMk cId="854033389" sldId="295"/>
            <ac:graphicFrameMk id="153" creationId="{221C654D-1A66-472B-85E1-88C24BE7AC56}"/>
          </ac:graphicFrameMkLst>
        </pc:graphicFrameChg>
        <pc:graphicFrameChg chg="add mod modGraphic">
          <ac:chgData name="Grady Kurpasi" userId="5a91dfeba158c9e9" providerId="LiveId" clId="{6F328D3E-A5EE-4719-B3D7-E978E556CED3}" dt="2021-10-21T02:05:52.852" v="29594" actId="1037"/>
          <ac:graphicFrameMkLst>
            <pc:docMk/>
            <pc:sldMk cId="854033389" sldId="295"/>
            <ac:graphicFrameMk id="154" creationId="{EA5CB8C2-AE62-4E04-9E45-A591461A3B2F}"/>
          </ac:graphicFrameMkLst>
        </pc:graphicFrameChg>
        <pc:graphicFrameChg chg="add mod modGraphic">
          <ac:chgData name="Grady Kurpasi" userId="5a91dfeba158c9e9" providerId="LiveId" clId="{6F328D3E-A5EE-4719-B3D7-E978E556CED3}" dt="2021-10-21T02:05:52.852" v="29594" actId="1037"/>
          <ac:graphicFrameMkLst>
            <pc:docMk/>
            <pc:sldMk cId="854033389" sldId="295"/>
            <ac:graphicFrameMk id="155" creationId="{C207B3CB-8469-40B7-9979-030BB3D05E76}"/>
          </ac:graphicFrameMkLst>
        </pc:graphicFrameChg>
        <pc:graphicFrameChg chg="add mod">
          <ac:chgData name="Grady Kurpasi" userId="5a91dfeba158c9e9" providerId="LiveId" clId="{6F328D3E-A5EE-4719-B3D7-E978E556CED3}" dt="2021-10-21T01:21:20.043" v="28795"/>
          <ac:graphicFrameMkLst>
            <pc:docMk/>
            <pc:sldMk cId="854033389" sldId="295"/>
            <ac:graphicFrameMk id="156" creationId="{3D979FEF-5149-4D69-8E00-FE804EA0B195}"/>
          </ac:graphicFrameMkLst>
        </pc:graphicFrameChg>
        <pc:graphicFrameChg chg="add mod">
          <ac:chgData name="Grady Kurpasi" userId="5a91dfeba158c9e9" providerId="LiveId" clId="{6F328D3E-A5EE-4719-B3D7-E978E556CED3}" dt="2021-10-21T01:21:20.043" v="28795"/>
          <ac:graphicFrameMkLst>
            <pc:docMk/>
            <pc:sldMk cId="854033389" sldId="295"/>
            <ac:graphicFrameMk id="157" creationId="{4D552F07-60EA-458C-9008-37F2281933F8}"/>
          </ac:graphicFrameMkLst>
        </pc:graphicFrameChg>
        <pc:graphicFrameChg chg="add mod">
          <ac:chgData name="Grady Kurpasi" userId="5a91dfeba158c9e9" providerId="LiveId" clId="{6F328D3E-A5EE-4719-B3D7-E978E556CED3}" dt="2021-10-21T01:21:20.043" v="28795"/>
          <ac:graphicFrameMkLst>
            <pc:docMk/>
            <pc:sldMk cId="854033389" sldId="295"/>
            <ac:graphicFrameMk id="158" creationId="{6E5A9D92-B24E-4786-AD6A-51D0F568944E}"/>
          </ac:graphicFrameMkLst>
        </pc:graphicFrameChg>
        <pc:graphicFrameChg chg="add del mod modGraphic">
          <ac:chgData name="Grady Kurpasi" userId="5a91dfeba158c9e9" providerId="LiveId" clId="{6F328D3E-A5EE-4719-B3D7-E978E556CED3}" dt="2021-10-21T01:26:26.378" v="28844" actId="478"/>
          <ac:graphicFrameMkLst>
            <pc:docMk/>
            <pc:sldMk cId="854033389" sldId="295"/>
            <ac:graphicFrameMk id="160" creationId="{6B370E50-959A-4876-BD49-A73EBE92A76D}"/>
          </ac:graphicFrameMkLst>
        </pc:graphicFrameChg>
        <pc:graphicFrameChg chg="add del mod modGraphic">
          <ac:chgData name="Grady Kurpasi" userId="5a91dfeba158c9e9" providerId="LiveId" clId="{6F328D3E-A5EE-4719-B3D7-E978E556CED3}" dt="2021-10-21T06:55:15.758" v="33810" actId="478"/>
          <ac:graphicFrameMkLst>
            <pc:docMk/>
            <pc:sldMk cId="854033389" sldId="295"/>
            <ac:graphicFrameMk id="181" creationId="{C01BEC2C-ED9B-47F5-9B92-385456B6F913}"/>
          </ac:graphicFrameMkLst>
        </pc:graphicFrameChg>
        <pc:graphicFrameChg chg="add del mod ord">
          <ac:chgData name="Grady Kurpasi" userId="5a91dfeba158c9e9" providerId="LiveId" clId="{6F328D3E-A5EE-4719-B3D7-E978E556CED3}" dt="2021-10-21T06:55:15.758" v="33810" actId="478"/>
          <ac:graphicFrameMkLst>
            <pc:docMk/>
            <pc:sldMk cId="854033389" sldId="295"/>
            <ac:graphicFrameMk id="182" creationId="{85534809-89AE-4E90-8D2A-401ABF17C43C}"/>
          </ac:graphicFrameMkLst>
        </pc:graphicFrameChg>
        <pc:graphicFrameChg chg="add del mod">
          <ac:chgData name="Grady Kurpasi" userId="5a91dfeba158c9e9" providerId="LiveId" clId="{6F328D3E-A5EE-4719-B3D7-E978E556CED3}" dt="2021-10-21T06:55:15.758" v="33810" actId="478"/>
          <ac:graphicFrameMkLst>
            <pc:docMk/>
            <pc:sldMk cId="854033389" sldId="295"/>
            <ac:graphicFrameMk id="183" creationId="{6AEC2055-198F-4911-9120-471FFA6FF5E7}"/>
          </ac:graphicFrameMkLst>
        </pc:graphicFrameChg>
        <pc:graphicFrameChg chg="add mod">
          <ac:chgData name="Grady Kurpasi" userId="5a91dfeba158c9e9" providerId="LiveId" clId="{6F328D3E-A5EE-4719-B3D7-E978E556CED3}" dt="2021-10-21T06:54:30.085" v="33805"/>
          <ac:graphicFrameMkLst>
            <pc:docMk/>
            <pc:sldMk cId="854033389" sldId="295"/>
            <ac:graphicFrameMk id="184" creationId="{8B991498-8D8F-48BD-973E-043131714917}"/>
          </ac:graphicFrameMkLst>
        </pc:graphicFrameChg>
        <pc:graphicFrameChg chg="add mod">
          <ac:chgData name="Grady Kurpasi" userId="5a91dfeba158c9e9" providerId="LiveId" clId="{6F328D3E-A5EE-4719-B3D7-E978E556CED3}" dt="2021-10-21T06:54:30.085" v="33805"/>
          <ac:graphicFrameMkLst>
            <pc:docMk/>
            <pc:sldMk cId="854033389" sldId="295"/>
            <ac:graphicFrameMk id="185" creationId="{7CCE7D6C-D830-47C3-9FF8-2B9FAC1045C4}"/>
          </ac:graphicFrameMkLst>
        </pc:graphicFrameChg>
        <pc:graphicFrameChg chg="add mod">
          <ac:chgData name="Grady Kurpasi" userId="5a91dfeba158c9e9" providerId="LiveId" clId="{6F328D3E-A5EE-4719-B3D7-E978E556CED3}" dt="2021-10-21T06:54:30.085" v="33805"/>
          <ac:graphicFrameMkLst>
            <pc:docMk/>
            <pc:sldMk cId="854033389" sldId="295"/>
            <ac:graphicFrameMk id="186" creationId="{C858EBB7-B3F4-48F5-BEFC-CA299581BB37}"/>
          </ac:graphicFrameMkLst>
        </pc:graphicFrameChg>
        <pc:graphicFrameChg chg="add mod modGraphic">
          <ac:chgData name="Grady Kurpasi" userId="5a91dfeba158c9e9" providerId="LiveId" clId="{6F328D3E-A5EE-4719-B3D7-E978E556CED3}" dt="2021-10-21T07:17:09.270" v="34802" actId="1038"/>
          <ac:graphicFrameMkLst>
            <pc:docMk/>
            <pc:sldMk cId="854033389" sldId="295"/>
            <ac:graphicFrameMk id="187" creationId="{16D8EA11-5D59-48B0-A976-D07F927365A2}"/>
          </ac:graphicFrameMkLst>
        </pc:graphicFrameChg>
        <pc:graphicFrameChg chg="add mod">
          <ac:chgData name="Grady Kurpasi" userId="5a91dfeba158c9e9" providerId="LiveId" clId="{6F328D3E-A5EE-4719-B3D7-E978E556CED3}" dt="2021-10-21T07:17:09.270" v="34802" actId="1038"/>
          <ac:graphicFrameMkLst>
            <pc:docMk/>
            <pc:sldMk cId="854033389" sldId="295"/>
            <ac:graphicFrameMk id="188" creationId="{A8FED4E7-0D03-4A57-909D-C5ABE428CDC0}"/>
          </ac:graphicFrameMkLst>
        </pc:graphicFrameChg>
        <pc:graphicFrameChg chg="add mod">
          <ac:chgData name="Grady Kurpasi" userId="5a91dfeba158c9e9" providerId="LiveId" clId="{6F328D3E-A5EE-4719-B3D7-E978E556CED3}" dt="2021-10-21T07:17:09.270" v="34802" actId="1038"/>
          <ac:graphicFrameMkLst>
            <pc:docMk/>
            <pc:sldMk cId="854033389" sldId="295"/>
            <ac:graphicFrameMk id="189" creationId="{FB2990F8-C851-4387-92E4-47ABBD07518D}"/>
          </ac:graphicFrameMkLst>
        </pc:graphicFrameChg>
        <pc:graphicFrameChg chg="add mod modGraphic">
          <ac:chgData name="Grady Kurpasi" userId="5a91dfeba158c9e9" providerId="LiveId" clId="{6F328D3E-A5EE-4719-B3D7-E978E556CED3}" dt="2021-10-21T06:56:15.907" v="33884" actId="207"/>
          <ac:graphicFrameMkLst>
            <pc:docMk/>
            <pc:sldMk cId="854033389" sldId="295"/>
            <ac:graphicFrameMk id="190" creationId="{C12185AB-3B1D-4DE0-AE1B-434A8184A04D}"/>
          </ac:graphicFrameMkLst>
        </pc:graphicFrameChg>
        <pc:cxnChg chg="add mod">
          <ac:chgData name="Grady Kurpasi" userId="5a91dfeba158c9e9" providerId="LiveId" clId="{6F328D3E-A5EE-4719-B3D7-E978E556CED3}" dt="2021-10-21T01:04:23.558" v="28487" actId="207"/>
          <ac:cxnSpMkLst>
            <pc:docMk/>
            <pc:sldMk cId="854033389" sldId="295"/>
            <ac:cxnSpMk id="15" creationId="{8EA9D55E-7203-4A78-B49A-DD4E784893FA}"/>
          </ac:cxnSpMkLst>
        </pc:cxnChg>
        <pc:cxnChg chg="add mod">
          <ac:chgData name="Grady Kurpasi" userId="5a91dfeba158c9e9" providerId="LiveId" clId="{6F328D3E-A5EE-4719-B3D7-E978E556CED3}" dt="2021-10-21T01:04:23.558" v="28487" actId="207"/>
          <ac:cxnSpMkLst>
            <pc:docMk/>
            <pc:sldMk cId="854033389" sldId="295"/>
            <ac:cxnSpMk id="17" creationId="{8F5338F6-CBC2-420C-A993-02ADFB6C512C}"/>
          </ac:cxnSpMkLst>
        </pc:cxnChg>
        <pc:cxnChg chg="mod">
          <ac:chgData name="Grady Kurpasi" userId="5a91dfeba158c9e9" providerId="LiveId" clId="{6F328D3E-A5EE-4719-B3D7-E978E556CED3}" dt="2021-10-20T23:46:46.079" v="27691" actId="478"/>
          <ac:cxnSpMkLst>
            <pc:docMk/>
            <pc:sldMk cId="854033389" sldId="295"/>
            <ac:cxnSpMk id="22" creationId="{69AF0B0F-EAED-4473-96A5-711AD2D7537F}"/>
          </ac:cxnSpMkLst>
        </pc:cxnChg>
        <pc:cxnChg chg="mod">
          <ac:chgData name="Grady Kurpasi" userId="5a91dfeba158c9e9" providerId="LiveId" clId="{6F328D3E-A5EE-4719-B3D7-E978E556CED3}" dt="2021-10-20T23:46:46.079" v="27691" actId="478"/>
          <ac:cxnSpMkLst>
            <pc:docMk/>
            <pc:sldMk cId="854033389" sldId="295"/>
            <ac:cxnSpMk id="23" creationId="{3BF91CC1-D141-48E1-8F6B-F21DC7A74002}"/>
          </ac:cxnSpMkLst>
        </pc:cxnChg>
        <pc:cxnChg chg="mod">
          <ac:chgData name="Grady Kurpasi" userId="5a91dfeba158c9e9" providerId="LiveId" clId="{6F328D3E-A5EE-4719-B3D7-E978E556CED3}" dt="2021-10-20T23:46:41.173" v="27689"/>
          <ac:cxnSpMkLst>
            <pc:docMk/>
            <pc:sldMk cId="854033389" sldId="295"/>
            <ac:cxnSpMk id="26" creationId="{96E00B2C-6081-405C-B8E0-38A73629F12C}"/>
          </ac:cxnSpMkLst>
        </pc:cxnChg>
        <pc:cxnChg chg="mod">
          <ac:chgData name="Grady Kurpasi" userId="5a91dfeba158c9e9" providerId="LiveId" clId="{6F328D3E-A5EE-4719-B3D7-E978E556CED3}" dt="2021-10-20T23:46:41.173" v="27689"/>
          <ac:cxnSpMkLst>
            <pc:docMk/>
            <pc:sldMk cId="854033389" sldId="295"/>
            <ac:cxnSpMk id="27" creationId="{DB7BA051-1F89-4797-A6D1-EDFE6866FF56}"/>
          </ac:cxnSpMkLst>
        </pc:cxnChg>
        <pc:cxnChg chg="mod">
          <ac:chgData name="Grady Kurpasi" userId="5a91dfeba158c9e9" providerId="LiveId" clId="{6F328D3E-A5EE-4719-B3D7-E978E556CED3}" dt="2021-10-20T23:51:31.391" v="27762"/>
          <ac:cxnSpMkLst>
            <pc:docMk/>
            <pc:sldMk cId="854033389" sldId="295"/>
            <ac:cxnSpMk id="33" creationId="{F14D115F-FA26-4F04-B475-3C3CBD070DC8}"/>
          </ac:cxnSpMkLst>
        </pc:cxnChg>
        <pc:cxnChg chg="mod">
          <ac:chgData name="Grady Kurpasi" userId="5a91dfeba158c9e9" providerId="LiveId" clId="{6F328D3E-A5EE-4719-B3D7-E978E556CED3}" dt="2021-10-20T23:51:31.391" v="27762"/>
          <ac:cxnSpMkLst>
            <pc:docMk/>
            <pc:sldMk cId="854033389" sldId="295"/>
            <ac:cxnSpMk id="34" creationId="{2DC8CAE2-6F50-4148-B362-D2ED726B71CE}"/>
          </ac:cxnSpMkLst>
        </pc:cxnChg>
        <pc:cxnChg chg="mod">
          <ac:chgData name="Grady Kurpasi" userId="5a91dfeba158c9e9" providerId="LiveId" clId="{6F328D3E-A5EE-4719-B3D7-E978E556CED3}" dt="2021-10-20T23:51:41.814" v="27764"/>
          <ac:cxnSpMkLst>
            <pc:docMk/>
            <pc:sldMk cId="854033389" sldId="295"/>
            <ac:cxnSpMk id="40" creationId="{DE8DE17A-EA46-4E50-9C2B-466076937481}"/>
          </ac:cxnSpMkLst>
        </pc:cxnChg>
        <pc:cxnChg chg="mod">
          <ac:chgData name="Grady Kurpasi" userId="5a91dfeba158c9e9" providerId="LiveId" clId="{6F328D3E-A5EE-4719-B3D7-E978E556CED3}" dt="2021-10-20T23:51:41.814" v="27764"/>
          <ac:cxnSpMkLst>
            <pc:docMk/>
            <pc:sldMk cId="854033389" sldId="295"/>
            <ac:cxnSpMk id="41" creationId="{2FDB8A51-1FC8-4399-A0AB-BC86F33DA5C3}"/>
          </ac:cxnSpMkLst>
        </pc:cxnChg>
        <pc:cxnChg chg="add mod">
          <ac:chgData name="Grady Kurpasi" userId="5a91dfeba158c9e9" providerId="LiveId" clId="{6F328D3E-A5EE-4719-B3D7-E978E556CED3}" dt="2021-10-21T02:05:52.852" v="29594" actId="1037"/>
          <ac:cxnSpMkLst>
            <pc:docMk/>
            <pc:sldMk cId="854033389" sldId="295"/>
            <ac:cxnSpMk id="46" creationId="{81BDAD97-5AD1-41B2-BF5D-B0FC5ABC0174}"/>
          </ac:cxnSpMkLst>
        </pc:cxnChg>
        <pc:cxnChg chg="add mod">
          <ac:chgData name="Grady Kurpasi" userId="5a91dfeba158c9e9" providerId="LiveId" clId="{6F328D3E-A5EE-4719-B3D7-E978E556CED3}" dt="2021-10-21T02:05:52.852" v="29594" actId="1037"/>
          <ac:cxnSpMkLst>
            <pc:docMk/>
            <pc:sldMk cId="854033389" sldId="295"/>
            <ac:cxnSpMk id="48" creationId="{CA253394-2776-42C0-AA79-0625A6AB6BE0}"/>
          </ac:cxnSpMkLst>
        </pc:cxnChg>
        <pc:cxnChg chg="add mod">
          <ac:chgData name="Grady Kurpasi" userId="5a91dfeba158c9e9" providerId="LiveId" clId="{6F328D3E-A5EE-4719-B3D7-E978E556CED3}" dt="2021-10-21T02:16:17.742" v="29666" actId="14100"/>
          <ac:cxnSpMkLst>
            <pc:docMk/>
            <pc:sldMk cId="854033389" sldId="295"/>
            <ac:cxnSpMk id="53" creationId="{1882A67D-2863-46C3-954F-DA3AB3ABF8B9}"/>
          </ac:cxnSpMkLst>
        </pc:cxnChg>
        <pc:cxnChg chg="add mod">
          <ac:chgData name="Grady Kurpasi" userId="5a91dfeba158c9e9" providerId="LiveId" clId="{6F328D3E-A5EE-4719-B3D7-E978E556CED3}" dt="2021-10-21T02:05:52.852" v="29594" actId="1037"/>
          <ac:cxnSpMkLst>
            <pc:docMk/>
            <pc:sldMk cId="854033389" sldId="295"/>
            <ac:cxnSpMk id="57" creationId="{7098AB90-5A18-4765-8419-94E1CE53D786}"/>
          </ac:cxnSpMkLst>
        </pc:cxnChg>
        <pc:cxnChg chg="add mod">
          <ac:chgData name="Grady Kurpasi" userId="5a91dfeba158c9e9" providerId="LiveId" clId="{6F328D3E-A5EE-4719-B3D7-E978E556CED3}" dt="2021-10-21T02:16:13.886" v="29665" actId="14100"/>
          <ac:cxnSpMkLst>
            <pc:docMk/>
            <pc:sldMk cId="854033389" sldId="295"/>
            <ac:cxnSpMk id="105" creationId="{A1E401F2-436F-4150-B48D-942E1F2F64FB}"/>
          </ac:cxnSpMkLst>
        </pc:cxnChg>
        <pc:cxnChg chg="mod">
          <ac:chgData name="Grady Kurpasi" userId="5a91dfeba158c9e9" providerId="LiveId" clId="{6F328D3E-A5EE-4719-B3D7-E978E556CED3}" dt="2021-10-21T00:49:15.020" v="28254"/>
          <ac:cxnSpMkLst>
            <pc:docMk/>
            <pc:sldMk cId="854033389" sldId="295"/>
            <ac:cxnSpMk id="110" creationId="{7D6C57D7-82FB-4AC7-824E-8BC762A518B4}"/>
          </ac:cxnSpMkLst>
        </pc:cxnChg>
        <pc:cxnChg chg="mod">
          <ac:chgData name="Grady Kurpasi" userId="5a91dfeba158c9e9" providerId="LiveId" clId="{6F328D3E-A5EE-4719-B3D7-E978E556CED3}" dt="2021-10-21T00:49:15.020" v="28254"/>
          <ac:cxnSpMkLst>
            <pc:docMk/>
            <pc:sldMk cId="854033389" sldId="295"/>
            <ac:cxnSpMk id="111" creationId="{EC0959F6-0297-4522-A52F-DE34996C1567}"/>
          </ac:cxnSpMkLst>
        </pc:cxnChg>
        <pc:cxnChg chg="add mod">
          <ac:chgData name="Grady Kurpasi" userId="5a91dfeba158c9e9" providerId="LiveId" clId="{6F328D3E-A5EE-4719-B3D7-E978E556CED3}" dt="2021-10-21T02:05:52.852" v="29594" actId="1037"/>
          <ac:cxnSpMkLst>
            <pc:docMk/>
            <pc:sldMk cId="854033389" sldId="295"/>
            <ac:cxnSpMk id="122" creationId="{FD68048C-CE9A-41F5-ABDE-869CADCEB02A}"/>
          </ac:cxnSpMkLst>
        </pc:cxnChg>
        <pc:cxnChg chg="mod">
          <ac:chgData name="Grady Kurpasi" userId="5a91dfeba158c9e9" providerId="LiveId" clId="{6F328D3E-A5EE-4719-B3D7-E978E556CED3}" dt="2021-10-21T01:10:15.854" v="28601" actId="207"/>
          <ac:cxnSpMkLst>
            <pc:docMk/>
            <pc:sldMk cId="854033389" sldId="295"/>
            <ac:cxnSpMk id="137" creationId="{2065B515-1CA1-4609-A3E6-34E10966CC9B}"/>
          </ac:cxnSpMkLst>
        </pc:cxnChg>
        <pc:cxnChg chg="mod">
          <ac:chgData name="Grady Kurpasi" userId="5a91dfeba158c9e9" providerId="LiveId" clId="{6F328D3E-A5EE-4719-B3D7-E978E556CED3}" dt="2021-10-21T01:10:15.854" v="28601" actId="207"/>
          <ac:cxnSpMkLst>
            <pc:docMk/>
            <pc:sldMk cId="854033389" sldId="295"/>
            <ac:cxnSpMk id="138" creationId="{08A389D8-9F8B-430B-BC0A-21334526D561}"/>
          </ac:cxnSpMkLst>
        </pc:cxnChg>
        <pc:cxnChg chg="add mod ord">
          <ac:chgData name="Grady Kurpasi" userId="5a91dfeba158c9e9" providerId="LiveId" clId="{6F328D3E-A5EE-4719-B3D7-E978E556CED3}" dt="2021-10-21T02:05:52.852" v="29594" actId="1037"/>
          <ac:cxnSpMkLst>
            <pc:docMk/>
            <pc:sldMk cId="854033389" sldId="295"/>
            <ac:cxnSpMk id="141" creationId="{6B8AEF82-0B58-460D-9895-92F61104AC2C}"/>
          </ac:cxnSpMkLst>
        </pc:cxnChg>
        <pc:cxnChg chg="mod">
          <ac:chgData name="Grady Kurpasi" userId="5a91dfeba158c9e9" providerId="LiveId" clId="{6F328D3E-A5EE-4719-B3D7-E978E556CED3}" dt="2021-10-21T01:11:59.762" v="28616"/>
          <ac:cxnSpMkLst>
            <pc:docMk/>
            <pc:sldMk cId="854033389" sldId="295"/>
            <ac:cxnSpMk id="147" creationId="{909A7D8F-6239-4CB3-B822-57F24F23BDE4}"/>
          </ac:cxnSpMkLst>
        </pc:cxnChg>
        <pc:cxnChg chg="mod">
          <ac:chgData name="Grady Kurpasi" userId="5a91dfeba158c9e9" providerId="LiveId" clId="{6F328D3E-A5EE-4719-B3D7-E978E556CED3}" dt="2021-10-21T01:11:59.762" v="28616"/>
          <ac:cxnSpMkLst>
            <pc:docMk/>
            <pc:sldMk cId="854033389" sldId="295"/>
            <ac:cxnSpMk id="148" creationId="{60A044E3-FCCF-4F15-BA3B-D70A84E44753}"/>
          </ac:cxnSpMkLst>
        </pc:cxnChg>
      </pc:sldChg>
      <pc:sldChg chg="addSp modSp add mod ord">
        <pc:chgData name="Grady Kurpasi" userId="5a91dfeba158c9e9" providerId="LiveId" clId="{6F328D3E-A5EE-4719-B3D7-E978E556CED3}" dt="2021-10-21T15:15:07.605" v="37622" actId="1038"/>
        <pc:sldMkLst>
          <pc:docMk/>
          <pc:sldMk cId="3065471159" sldId="296"/>
        </pc:sldMkLst>
        <pc:spChg chg="mod">
          <ac:chgData name="Grady Kurpasi" userId="5a91dfeba158c9e9" providerId="LiveId" clId="{6F328D3E-A5EE-4719-B3D7-E978E556CED3}" dt="2021-10-21T14:59:59.428" v="37616" actId="14"/>
          <ac:spMkLst>
            <pc:docMk/>
            <pc:sldMk cId="3065471159" sldId="296"/>
            <ac:spMk id="3" creationId="{00000000-0000-0000-0000-000000000000}"/>
          </ac:spMkLst>
        </pc:spChg>
        <pc:spChg chg="mod">
          <ac:chgData name="Grady Kurpasi" userId="5a91dfeba158c9e9" providerId="LiveId" clId="{6F328D3E-A5EE-4719-B3D7-E978E556CED3}" dt="2021-10-21T15:15:07.605" v="37622" actId="1038"/>
          <ac:spMkLst>
            <pc:docMk/>
            <pc:sldMk cId="3065471159" sldId="296"/>
            <ac:spMk id="10" creationId="{DCCB99D5-A61D-45FC-95E3-A4456EB62940}"/>
          </ac:spMkLst>
        </pc:spChg>
        <pc:spChg chg="mod">
          <ac:chgData name="Grady Kurpasi" userId="5a91dfeba158c9e9" providerId="LiveId" clId="{6F328D3E-A5EE-4719-B3D7-E978E556CED3}" dt="2021-10-21T15:00:13.249" v="37618" actId="1076"/>
          <ac:spMkLst>
            <pc:docMk/>
            <pc:sldMk cId="3065471159" sldId="296"/>
            <ac:spMk id="11" creationId="{81EB74B8-6FBA-4604-AB76-DCDA3D538426}"/>
          </ac:spMkLst>
        </pc:spChg>
        <pc:spChg chg="mod">
          <ac:chgData name="Grady Kurpasi" userId="5a91dfeba158c9e9" providerId="LiveId" clId="{6F328D3E-A5EE-4719-B3D7-E978E556CED3}" dt="2021-10-20T21:27:53.636" v="26364" actId="1076"/>
          <ac:spMkLst>
            <pc:docMk/>
            <pc:sldMk cId="3065471159" sldId="296"/>
            <ac:spMk id="12" creationId="{54D64F80-3C3C-42BE-A006-0C572CA1760A}"/>
          </ac:spMkLst>
        </pc:spChg>
        <pc:spChg chg="add mod">
          <ac:chgData name="Grady Kurpasi" userId="5a91dfeba158c9e9" providerId="LiveId" clId="{6F328D3E-A5EE-4719-B3D7-E978E556CED3}" dt="2021-10-21T15:00:06.964" v="37617" actId="1076"/>
          <ac:spMkLst>
            <pc:docMk/>
            <pc:sldMk cId="3065471159" sldId="296"/>
            <ac:spMk id="13" creationId="{28B85639-7E2D-4BC7-AA6C-20D70418791E}"/>
          </ac:spMkLst>
        </pc:spChg>
      </pc:sldChg>
      <pc:sldChg chg="addSp delSp modSp add mod">
        <pc:chgData name="Grady Kurpasi" userId="5a91dfeba158c9e9" providerId="LiveId" clId="{6F328D3E-A5EE-4719-B3D7-E978E556CED3}" dt="2021-10-20T22:50:13.890" v="27579"/>
        <pc:sldMkLst>
          <pc:docMk/>
          <pc:sldMk cId="3035384129" sldId="297"/>
        </pc:sldMkLst>
        <pc:spChg chg="mod">
          <ac:chgData name="Grady Kurpasi" userId="5a91dfeba158c9e9" providerId="LiveId" clId="{6F328D3E-A5EE-4719-B3D7-E978E556CED3}" dt="2021-10-20T22:47:50.726" v="27555" actId="20577"/>
          <ac:spMkLst>
            <pc:docMk/>
            <pc:sldMk cId="3035384129" sldId="297"/>
            <ac:spMk id="3" creationId="{00000000-0000-0000-0000-000000000000}"/>
          </ac:spMkLst>
        </pc:spChg>
        <pc:spChg chg="del">
          <ac:chgData name="Grady Kurpasi" userId="5a91dfeba158c9e9" providerId="LiveId" clId="{6F328D3E-A5EE-4719-B3D7-E978E556CED3}" dt="2021-10-20T22:50:12.883" v="27578" actId="478"/>
          <ac:spMkLst>
            <pc:docMk/>
            <pc:sldMk cId="3035384129" sldId="297"/>
            <ac:spMk id="18" creationId="{411940DD-5C5B-4B27-AE9E-3EFDAC92E710}"/>
          </ac:spMkLst>
        </pc:spChg>
        <pc:spChg chg="add mod">
          <ac:chgData name="Grady Kurpasi" userId="5a91dfeba158c9e9" providerId="LiveId" clId="{6F328D3E-A5EE-4719-B3D7-E978E556CED3}" dt="2021-10-20T22:50:13.890" v="27579"/>
          <ac:spMkLst>
            <pc:docMk/>
            <pc:sldMk cId="3035384129" sldId="297"/>
            <ac:spMk id="21" creationId="{72C7A9E4-C8FC-4295-B647-6569A11A71AB}"/>
          </ac:spMkLst>
        </pc:spChg>
        <pc:graphicFrameChg chg="del">
          <ac:chgData name="Grady Kurpasi" userId="5a91dfeba158c9e9" providerId="LiveId" clId="{6F328D3E-A5EE-4719-B3D7-E978E556CED3}" dt="2021-10-20T22:47:55.734" v="27556" actId="478"/>
          <ac:graphicFrameMkLst>
            <pc:docMk/>
            <pc:sldMk cId="3035384129" sldId="297"/>
            <ac:graphicFrameMk id="19" creationId="{CF0FAA9D-042F-4D41-B957-8ED1081327C9}"/>
          </ac:graphicFrameMkLst>
        </pc:graphicFrameChg>
        <pc:graphicFrameChg chg="del">
          <ac:chgData name="Grady Kurpasi" userId="5a91dfeba158c9e9" providerId="LiveId" clId="{6F328D3E-A5EE-4719-B3D7-E978E556CED3}" dt="2021-10-20T22:47:55.734" v="27556" actId="478"/>
          <ac:graphicFrameMkLst>
            <pc:docMk/>
            <pc:sldMk cId="3035384129" sldId="297"/>
            <ac:graphicFrameMk id="23" creationId="{4C0CBE15-F1B8-4721-87CA-0354B32E911C}"/>
          </ac:graphicFrameMkLst>
        </pc:graphicFrameChg>
        <pc:graphicFrameChg chg="del">
          <ac:chgData name="Grady Kurpasi" userId="5a91dfeba158c9e9" providerId="LiveId" clId="{6F328D3E-A5EE-4719-B3D7-E978E556CED3}" dt="2021-10-20T22:47:55.734" v="27556" actId="478"/>
          <ac:graphicFrameMkLst>
            <pc:docMk/>
            <pc:sldMk cId="3035384129" sldId="297"/>
            <ac:graphicFrameMk id="24" creationId="{4B1C69F3-6DB2-4F58-A9E7-3B9F233CFC21}"/>
          </ac:graphicFrameMkLst>
        </pc:graphicFrameChg>
      </pc:sldChg>
      <pc:sldChg chg="addSp delSp modSp add mod ord">
        <pc:chgData name="Grady Kurpasi" userId="5a91dfeba158c9e9" providerId="LiveId" clId="{6F328D3E-A5EE-4719-B3D7-E978E556CED3}" dt="2021-10-21T15:32:03.254" v="37900"/>
        <pc:sldMkLst>
          <pc:docMk/>
          <pc:sldMk cId="1459449120" sldId="298"/>
        </pc:sldMkLst>
        <pc:spChg chg="mod">
          <ac:chgData name="Grady Kurpasi" userId="5a91dfeba158c9e9" providerId="LiveId" clId="{6F328D3E-A5EE-4719-B3D7-E978E556CED3}" dt="2021-10-21T03:47:24.306" v="31453" actId="113"/>
          <ac:spMkLst>
            <pc:docMk/>
            <pc:sldMk cId="1459449120" sldId="298"/>
            <ac:spMk id="3" creationId="{CDF114B0-AA6A-42C4-AABD-CBAF79FB0FC7}"/>
          </ac:spMkLst>
        </pc:spChg>
        <pc:spChg chg="del">
          <ac:chgData name="Grady Kurpasi" userId="5a91dfeba158c9e9" providerId="LiveId" clId="{6F328D3E-A5EE-4719-B3D7-E978E556CED3}" dt="2021-10-21T15:32:02.955" v="37899" actId="478"/>
          <ac:spMkLst>
            <pc:docMk/>
            <pc:sldMk cId="1459449120" sldId="298"/>
            <ac:spMk id="6" creationId="{96459447-94D2-4F1D-9A5D-9F64E315A9DF}"/>
          </ac:spMkLst>
        </pc:spChg>
        <pc:spChg chg="add del mod ord">
          <ac:chgData name="Grady Kurpasi" userId="5a91dfeba158c9e9" providerId="LiveId" clId="{6F328D3E-A5EE-4719-B3D7-E978E556CED3}" dt="2021-10-21T04:18:57" v="32712" actId="478"/>
          <ac:spMkLst>
            <pc:docMk/>
            <pc:sldMk cId="1459449120" sldId="298"/>
            <ac:spMk id="9" creationId="{B86F42C3-7A8B-4F33-B1E6-3D2D6F0E45F1}"/>
          </ac:spMkLst>
        </pc:spChg>
        <pc:spChg chg="add del mod">
          <ac:chgData name="Grady Kurpasi" userId="5a91dfeba158c9e9" providerId="LiveId" clId="{6F328D3E-A5EE-4719-B3D7-E978E556CED3}" dt="2021-10-21T04:18:57" v="32712" actId="478"/>
          <ac:spMkLst>
            <pc:docMk/>
            <pc:sldMk cId="1459449120" sldId="298"/>
            <ac:spMk id="11" creationId="{1CC9E9FA-6B39-47E7-ABEC-E2BCA3C11290}"/>
          </ac:spMkLst>
        </pc:spChg>
        <pc:spChg chg="add del mod">
          <ac:chgData name="Grady Kurpasi" userId="5a91dfeba158c9e9" providerId="LiveId" clId="{6F328D3E-A5EE-4719-B3D7-E978E556CED3}" dt="2021-10-21T04:18:57" v="32712" actId="478"/>
          <ac:spMkLst>
            <pc:docMk/>
            <pc:sldMk cId="1459449120" sldId="298"/>
            <ac:spMk id="13" creationId="{DBB0691F-732C-4E62-B451-A3DA8941879E}"/>
          </ac:spMkLst>
        </pc:spChg>
        <pc:spChg chg="add del mod">
          <ac:chgData name="Grady Kurpasi" userId="5a91dfeba158c9e9" providerId="LiveId" clId="{6F328D3E-A5EE-4719-B3D7-E978E556CED3}" dt="2021-10-21T02:49:05.772" v="30059" actId="478"/>
          <ac:spMkLst>
            <pc:docMk/>
            <pc:sldMk cId="1459449120" sldId="298"/>
            <ac:spMk id="14" creationId="{EB5C40A3-DACD-4EF4-8885-8854FB5F61B6}"/>
          </ac:spMkLst>
        </pc:spChg>
        <pc:spChg chg="add del mod">
          <ac:chgData name="Grady Kurpasi" userId="5a91dfeba158c9e9" providerId="LiveId" clId="{6F328D3E-A5EE-4719-B3D7-E978E556CED3}" dt="2021-10-21T04:18:57" v="32712" actId="478"/>
          <ac:spMkLst>
            <pc:docMk/>
            <pc:sldMk cId="1459449120" sldId="298"/>
            <ac:spMk id="16" creationId="{47793BBC-14E4-4487-9440-E61F3F457715}"/>
          </ac:spMkLst>
        </pc:spChg>
        <pc:spChg chg="add del mod">
          <ac:chgData name="Grady Kurpasi" userId="5a91dfeba158c9e9" providerId="LiveId" clId="{6F328D3E-A5EE-4719-B3D7-E978E556CED3}" dt="2021-10-21T03:10:45.684" v="30839" actId="478"/>
          <ac:spMkLst>
            <pc:docMk/>
            <pc:sldMk cId="1459449120" sldId="298"/>
            <ac:spMk id="17" creationId="{10B724B0-1F57-43B2-9B9C-A909F8CAF5A4}"/>
          </ac:spMkLst>
        </pc:spChg>
        <pc:spChg chg="add del mod">
          <ac:chgData name="Grady Kurpasi" userId="5a91dfeba158c9e9" providerId="LiveId" clId="{6F328D3E-A5EE-4719-B3D7-E978E556CED3}" dt="2021-10-21T03:10:43.590" v="30837" actId="478"/>
          <ac:spMkLst>
            <pc:docMk/>
            <pc:sldMk cId="1459449120" sldId="298"/>
            <ac:spMk id="18" creationId="{DE3A7361-2CDF-42FB-A8CC-49B0A75F13D8}"/>
          </ac:spMkLst>
        </pc:spChg>
        <pc:spChg chg="mod">
          <ac:chgData name="Grady Kurpasi" userId="5a91dfeba158c9e9" providerId="LiveId" clId="{6F328D3E-A5EE-4719-B3D7-E978E556CED3}" dt="2021-10-21T02:49:43.722" v="30065"/>
          <ac:spMkLst>
            <pc:docMk/>
            <pc:sldMk cId="1459449120" sldId="298"/>
            <ac:spMk id="20" creationId="{42ED305E-3C79-497F-BC14-33337CD09971}"/>
          </ac:spMkLst>
        </pc:spChg>
        <pc:spChg chg="add mod">
          <ac:chgData name="Grady Kurpasi" userId="5a91dfeba158c9e9" providerId="LiveId" clId="{6F328D3E-A5EE-4719-B3D7-E978E556CED3}" dt="2021-10-21T15:32:03.254" v="37900"/>
          <ac:spMkLst>
            <pc:docMk/>
            <pc:sldMk cId="1459449120" sldId="298"/>
            <ac:spMk id="20" creationId="{E94F241B-1DD3-4FF1-AE52-2E7DACB728A3}"/>
          </ac:spMkLst>
        </pc:spChg>
        <pc:spChg chg="add del mod ord">
          <ac:chgData name="Grady Kurpasi" userId="5a91dfeba158c9e9" providerId="LiveId" clId="{6F328D3E-A5EE-4719-B3D7-E978E556CED3}" dt="2021-10-21T04:18:57" v="32712" actId="478"/>
          <ac:spMkLst>
            <pc:docMk/>
            <pc:sldMk cId="1459449120" sldId="298"/>
            <ac:spMk id="23" creationId="{862FA876-355C-406C-9258-D995C2185DB0}"/>
          </ac:spMkLst>
        </pc:spChg>
        <pc:spChg chg="add del mod">
          <ac:chgData name="Grady Kurpasi" userId="5a91dfeba158c9e9" providerId="LiveId" clId="{6F328D3E-A5EE-4719-B3D7-E978E556CED3}" dt="2021-10-21T04:18:57" v="32712" actId="478"/>
          <ac:spMkLst>
            <pc:docMk/>
            <pc:sldMk cId="1459449120" sldId="298"/>
            <ac:spMk id="25" creationId="{2C761ED6-1C35-47E3-97E1-15E1A8E1CE8B}"/>
          </ac:spMkLst>
        </pc:spChg>
        <pc:spChg chg="add del mod">
          <ac:chgData name="Grady Kurpasi" userId="5a91dfeba158c9e9" providerId="LiveId" clId="{6F328D3E-A5EE-4719-B3D7-E978E556CED3}" dt="2021-10-21T02:57:54.056" v="30231" actId="478"/>
          <ac:spMkLst>
            <pc:docMk/>
            <pc:sldMk cId="1459449120" sldId="298"/>
            <ac:spMk id="28" creationId="{C0DEAE38-5D82-49D2-8673-20BBC8643C2B}"/>
          </ac:spMkLst>
        </pc:spChg>
        <pc:spChg chg="mod">
          <ac:chgData name="Grady Kurpasi" userId="5a91dfeba158c9e9" providerId="LiveId" clId="{6F328D3E-A5EE-4719-B3D7-E978E556CED3}" dt="2021-10-21T02:57:40.035" v="30228"/>
          <ac:spMkLst>
            <pc:docMk/>
            <pc:sldMk cId="1459449120" sldId="298"/>
            <ac:spMk id="35" creationId="{4A3EFADE-6983-417F-81A3-4196212D5CDD}"/>
          </ac:spMkLst>
        </pc:spChg>
        <pc:spChg chg="add del mod">
          <ac:chgData name="Grady Kurpasi" userId="5a91dfeba158c9e9" providerId="LiveId" clId="{6F328D3E-A5EE-4719-B3D7-E978E556CED3}" dt="2021-10-21T04:22:36.111" v="32797" actId="478"/>
          <ac:spMkLst>
            <pc:docMk/>
            <pc:sldMk cId="1459449120" sldId="298"/>
            <ac:spMk id="38" creationId="{09F59F0B-B89B-4507-B014-5F4B08357F2D}"/>
          </ac:spMkLst>
        </pc:spChg>
        <pc:spChg chg="add del mod">
          <ac:chgData name="Grady Kurpasi" userId="5a91dfeba158c9e9" providerId="LiveId" clId="{6F328D3E-A5EE-4719-B3D7-E978E556CED3}" dt="2021-10-21T04:18:57" v="32712" actId="478"/>
          <ac:spMkLst>
            <pc:docMk/>
            <pc:sldMk cId="1459449120" sldId="298"/>
            <ac:spMk id="39" creationId="{EE7C3A04-96AE-47DD-ABB1-D69E9EA64FDB}"/>
          </ac:spMkLst>
        </pc:spChg>
        <pc:spChg chg="add del mod">
          <ac:chgData name="Grady Kurpasi" userId="5a91dfeba158c9e9" providerId="LiveId" clId="{6F328D3E-A5EE-4719-B3D7-E978E556CED3}" dt="2021-10-21T04:19:06.444" v="32714" actId="478"/>
          <ac:spMkLst>
            <pc:docMk/>
            <pc:sldMk cId="1459449120" sldId="298"/>
            <ac:spMk id="42" creationId="{6C6E45CE-1DE4-4767-B50C-8C3630F04D34}"/>
          </ac:spMkLst>
        </pc:spChg>
        <pc:spChg chg="add mod">
          <ac:chgData name="Grady Kurpasi" userId="5a91dfeba158c9e9" providerId="LiveId" clId="{6F328D3E-A5EE-4719-B3D7-E978E556CED3}" dt="2021-10-21T04:18:57.390" v="32713"/>
          <ac:spMkLst>
            <pc:docMk/>
            <pc:sldMk cId="1459449120" sldId="298"/>
            <ac:spMk id="43" creationId="{A139E57F-76D7-4E7E-B49B-E182D3824110}"/>
          </ac:spMkLst>
        </pc:spChg>
        <pc:spChg chg="add del mod">
          <ac:chgData name="Grady Kurpasi" userId="5a91dfeba158c9e9" providerId="LiveId" clId="{6F328D3E-A5EE-4719-B3D7-E978E556CED3}" dt="2021-10-21T04:19:18.026" v="32719" actId="478"/>
          <ac:spMkLst>
            <pc:docMk/>
            <pc:sldMk cId="1459449120" sldId="298"/>
            <ac:spMk id="45" creationId="{8E03DC51-7A6A-4659-8D61-1CEA27F25D4C}"/>
          </ac:spMkLst>
        </pc:spChg>
        <pc:spChg chg="add mod">
          <ac:chgData name="Grady Kurpasi" userId="5a91dfeba158c9e9" providerId="LiveId" clId="{6F328D3E-A5EE-4719-B3D7-E978E556CED3}" dt="2021-10-21T04:18:57.390" v="32713"/>
          <ac:spMkLst>
            <pc:docMk/>
            <pc:sldMk cId="1459449120" sldId="298"/>
            <ac:spMk id="47" creationId="{5F4BC5C5-5E77-4E2C-9E80-718FB2FF14D4}"/>
          </ac:spMkLst>
        </pc:spChg>
        <pc:spChg chg="add mod">
          <ac:chgData name="Grady Kurpasi" userId="5a91dfeba158c9e9" providerId="LiveId" clId="{6F328D3E-A5EE-4719-B3D7-E978E556CED3}" dt="2021-10-21T04:18:57.390" v="32713"/>
          <ac:spMkLst>
            <pc:docMk/>
            <pc:sldMk cId="1459449120" sldId="298"/>
            <ac:spMk id="48" creationId="{31C76684-7DED-4B22-9BB7-DF97891DCCF7}"/>
          </ac:spMkLst>
        </pc:spChg>
        <pc:spChg chg="add del mod">
          <ac:chgData name="Grady Kurpasi" userId="5a91dfeba158c9e9" providerId="LiveId" clId="{6F328D3E-A5EE-4719-B3D7-E978E556CED3}" dt="2021-10-21T04:19:13.145" v="32717" actId="478"/>
          <ac:spMkLst>
            <pc:docMk/>
            <pc:sldMk cId="1459449120" sldId="298"/>
            <ac:spMk id="49" creationId="{BE7ACA70-E608-4125-82A5-A8E796B058F8}"/>
          </ac:spMkLst>
        </pc:spChg>
        <pc:spChg chg="add mod">
          <ac:chgData name="Grady Kurpasi" userId="5a91dfeba158c9e9" providerId="LiveId" clId="{6F328D3E-A5EE-4719-B3D7-E978E556CED3}" dt="2021-10-21T04:18:57.390" v="32713"/>
          <ac:spMkLst>
            <pc:docMk/>
            <pc:sldMk cId="1459449120" sldId="298"/>
            <ac:spMk id="50" creationId="{03B6FBAD-BE8E-4EA5-8467-93997D28E533}"/>
          </ac:spMkLst>
        </pc:spChg>
        <pc:spChg chg="add mod">
          <ac:chgData name="Grady Kurpasi" userId="5a91dfeba158c9e9" providerId="LiveId" clId="{6F328D3E-A5EE-4719-B3D7-E978E556CED3}" dt="2021-10-21T04:18:57.390" v="32713"/>
          <ac:spMkLst>
            <pc:docMk/>
            <pc:sldMk cId="1459449120" sldId="298"/>
            <ac:spMk id="54" creationId="{B856CA96-7868-4D8B-A938-81D775E51FE5}"/>
          </ac:spMkLst>
        </pc:spChg>
        <pc:spChg chg="add del mod">
          <ac:chgData name="Grady Kurpasi" userId="5a91dfeba158c9e9" providerId="LiveId" clId="{6F328D3E-A5EE-4719-B3D7-E978E556CED3}" dt="2021-10-21T04:19:18.026" v="32719" actId="478"/>
          <ac:spMkLst>
            <pc:docMk/>
            <pc:sldMk cId="1459449120" sldId="298"/>
            <ac:spMk id="56" creationId="{53F279D4-3309-440F-8522-B59ECB0745E7}"/>
          </ac:spMkLst>
        </pc:spChg>
        <pc:spChg chg="mod">
          <ac:chgData name="Grady Kurpasi" userId="5a91dfeba158c9e9" providerId="LiveId" clId="{6F328D3E-A5EE-4719-B3D7-E978E556CED3}" dt="2021-10-21T04:18:57.390" v="32713"/>
          <ac:spMkLst>
            <pc:docMk/>
            <pc:sldMk cId="1459449120" sldId="298"/>
            <ac:spMk id="59" creationId="{6874A55E-0507-44AC-B51E-231C3744934D}"/>
          </ac:spMkLst>
        </pc:spChg>
        <pc:spChg chg="add mod">
          <ac:chgData name="Grady Kurpasi" userId="5a91dfeba158c9e9" providerId="LiveId" clId="{6F328D3E-A5EE-4719-B3D7-E978E556CED3}" dt="2021-10-21T04:19:49.635" v="32722" actId="1038"/>
          <ac:spMkLst>
            <pc:docMk/>
            <pc:sldMk cId="1459449120" sldId="298"/>
            <ac:spMk id="62" creationId="{33C9623C-8527-47E0-9D1B-10A49FFD7E5E}"/>
          </ac:spMkLst>
        </pc:spChg>
        <pc:spChg chg="add del mod">
          <ac:chgData name="Grady Kurpasi" userId="5a91dfeba158c9e9" providerId="LiveId" clId="{6F328D3E-A5EE-4719-B3D7-E978E556CED3}" dt="2021-10-21T04:19:18.026" v="32719" actId="478"/>
          <ac:spMkLst>
            <pc:docMk/>
            <pc:sldMk cId="1459449120" sldId="298"/>
            <ac:spMk id="63" creationId="{0D4C36E3-1F1F-4341-8EAB-A016ADA8DB09}"/>
          </ac:spMkLst>
        </pc:spChg>
        <pc:grpChg chg="add del mod">
          <ac:chgData name="Grady Kurpasi" userId="5a91dfeba158c9e9" providerId="LiveId" clId="{6F328D3E-A5EE-4719-B3D7-E978E556CED3}" dt="2021-10-21T02:54:56.819" v="30146" actId="478"/>
          <ac:grpSpMkLst>
            <pc:docMk/>
            <pc:sldMk cId="1459449120" sldId="298"/>
            <ac:grpSpMk id="19" creationId="{1E7D897B-843F-4750-936D-59636C03342F}"/>
          </ac:grpSpMkLst>
        </pc:grpChg>
        <pc:grpChg chg="add del mod">
          <ac:chgData name="Grady Kurpasi" userId="5a91dfeba158c9e9" providerId="LiveId" clId="{6F328D3E-A5EE-4719-B3D7-E978E556CED3}" dt="2021-10-21T04:18:57" v="32712" actId="478"/>
          <ac:grpSpMkLst>
            <pc:docMk/>
            <pc:sldMk cId="1459449120" sldId="298"/>
            <ac:grpSpMk id="34" creationId="{1BCFF24F-4D09-4F91-88D1-081522B7CB2A}"/>
          </ac:grpSpMkLst>
        </pc:grpChg>
        <pc:grpChg chg="add del mod">
          <ac:chgData name="Grady Kurpasi" userId="5a91dfeba158c9e9" providerId="LiveId" clId="{6F328D3E-A5EE-4719-B3D7-E978E556CED3}" dt="2021-10-21T04:19:14.177" v="32718" actId="478"/>
          <ac:grpSpMkLst>
            <pc:docMk/>
            <pc:sldMk cId="1459449120" sldId="298"/>
            <ac:grpSpMk id="58" creationId="{FA414D9C-6719-4638-911D-C13A1F80FE9F}"/>
          </ac:grpSpMkLst>
        </pc:grpChg>
        <pc:graphicFrameChg chg="add del mod">
          <ac:chgData name="Grady Kurpasi" userId="5a91dfeba158c9e9" providerId="LiveId" clId="{6F328D3E-A5EE-4719-B3D7-E978E556CED3}" dt="2021-10-21T02:54:31.499" v="30133" actId="478"/>
          <ac:graphicFrameMkLst>
            <pc:docMk/>
            <pc:sldMk cId="1459449120" sldId="298"/>
            <ac:graphicFrameMk id="12" creationId="{BA1B5E93-0938-4394-879F-FDA96FE8486C}"/>
          </ac:graphicFrameMkLst>
        </pc:graphicFrameChg>
        <pc:graphicFrameChg chg="add del mod ord modGraphic">
          <ac:chgData name="Grady Kurpasi" userId="5a91dfeba158c9e9" providerId="LiveId" clId="{6F328D3E-A5EE-4719-B3D7-E978E556CED3}" dt="2021-10-21T04:18:57" v="32712" actId="478"/>
          <ac:graphicFrameMkLst>
            <pc:docMk/>
            <pc:sldMk cId="1459449120" sldId="298"/>
            <ac:graphicFrameMk id="15" creationId="{6A46B7F2-3D0A-44C1-882C-7BCEE4E1D3D4}"/>
          </ac:graphicFrameMkLst>
        </pc:graphicFrameChg>
        <pc:graphicFrameChg chg="add del mod ord">
          <ac:chgData name="Grady Kurpasi" userId="5a91dfeba158c9e9" providerId="LiveId" clId="{6F328D3E-A5EE-4719-B3D7-E978E556CED3}" dt="2021-10-21T02:53:02.799" v="30109" actId="478"/>
          <ac:graphicFrameMkLst>
            <pc:docMk/>
            <pc:sldMk cId="1459449120" sldId="298"/>
            <ac:graphicFrameMk id="24" creationId="{F4A69525-C7F6-4877-997D-A8B1E277A1F9}"/>
          </ac:graphicFrameMkLst>
        </pc:graphicFrameChg>
        <pc:graphicFrameChg chg="add del mod modGraphic">
          <ac:chgData name="Grady Kurpasi" userId="5a91dfeba158c9e9" providerId="LiveId" clId="{6F328D3E-A5EE-4719-B3D7-E978E556CED3}" dt="2021-10-21T04:18:57" v="32712" actId="478"/>
          <ac:graphicFrameMkLst>
            <pc:docMk/>
            <pc:sldMk cId="1459449120" sldId="298"/>
            <ac:graphicFrameMk id="26" creationId="{514D3CD4-7ABD-4355-B58E-B9F118B52268}"/>
          </ac:graphicFrameMkLst>
        </pc:graphicFrameChg>
        <pc:graphicFrameChg chg="add del mod">
          <ac:chgData name="Grady Kurpasi" userId="5a91dfeba158c9e9" providerId="LiveId" clId="{6F328D3E-A5EE-4719-B3D7-E978E556CED3}" dt="2021-10-21T04:18:57" v="32712" actId="478"/>
          <ac:graphicFrameMkLst>
            <pc:docMk/>
            <pc:sldMk cId="1459449120" sldId="298"/>
            <ac:graphicFrameMk id="27" creationId="{0B8E21D1-784C-4CF1-8F63-3505AB268F18}"/>
          </ac:graphicFrameMkLst>
        </pc:graphicFrameChg>
        <pc:graphicFrameChg chg="add mod">
          <ac:chgData name="Grady Kurpasi" userId="5a91dfeba158c9e9" providerId="LiveId" clId="{6F328D3E-A5EE-4719-B3D7-E978E556CED3}" dt="2021-10-21T04:18:57.390" v="32713"/>
          <ac:graphicFrameMkLst>
            <pc:docMk/>
            <pc:sldMk cId="1459449120" sldId="298"/>
            <ac:graphicFrameMk id="51" creationId="{2637F127-4EB6-4019-B1B6-A7B46B1DCAE2}"/>
          </ac:graphicFrameMkLst>
        </pc:graphicFrameChg>
        <pc:graphicFrameChg chg="add del mod">
          <ac:chgData name="Grady Kurpasi" userId="5a91dfeba158c9e9" providerId="LiveId" clId="{6F328D3E-A5EE-4719-B3D7-E978E556CED3}" dt="2021-10-21T04:19:10.862" v="32716" actId="478"/>
          <ac:graphicFrameMkLst>
            <pc:docMk/>
            <pc:sldMk cId="1459449120" sldId="298"/>
            <ac:graphicFrameMk id="52" creationId="{50B946AB-AF3E-4D2F-AD87-A3DE1C8D0474}"/>
          </ac:graphicFrameMkLst>
        </pc:graphicFrameChg>
        <pc:graphicFrameChg chg="add mod">
          <ac:chgData name="Grady Kurpasi" userId="5a91dfeba158c9e9" providerId="LiveId" clId="{6F328D3E-A5EE-4719-B3D7-E978E556CED3}" dt="2021-10-21T04:19:49.635" v="32722" actId="1038"/>
          <ac:graphicFrameMkLst>
            <pc:docMk/>
            <pc:sldMk cId="1459449120" sldId="298"/>
            <ac:graphicFrameMk id="55" creationId="{E83E264F-9166-4B1E-A4C7-AF4E902F2D76}"/>
          </ac:graphicFrameMkLst>
        </pc:graphicFrameChg>
        <pc:graphicFrameChg chg="add del mod">
          <ac:chgData name="Grady Kurpasi" userId="5a91dfeba158c9e9" providerId="LiveId" clId="{6F328D3E-A5EE-4719-B3D7-E978E556CED3}" dt="2021-10-21T04:19:18.026" v="32719" actId="478"/>
          <ac:graphicFrameMkLst>
            <pc:docMk/>
            <pc:sldMk cId="1459449120" sldId="298"/>
            <ac:graphicFrameMk id="57" creationId="{8F81C556-D5A0-4E31-B70C-1C7F13726EEF}"/>
          </ac:graphicFrameMkLst>
        </pc:graphicFrameChg>
        <pc:cxnChg chg="mod">
          <ac:chgData name="Grady Kurpasi" userId="5a91dfeba158c9e9" providerId="LiveId" clId="{6F328D3E-A5EE-4719-B3D7-E978E556CED3}" dt="2021-10-21T02:19:21.729" v="29742" actId="1038"/>
          <ac:cxnSpMkLst>
            <pc:docMk/>
            <pc:sldMk cId="1459449120" sldId="298"/>
            <ac:cxnSpMk id="10" creationId="{8D4C5AF1-B56F-4FFA-8243-DA1DD73CE335}"/>
          </ac:cxnSpMkLst>
        </pc:cxnChg>
        <pc:cxnChg chg="mod">
          <ac:chgData name="Grady Kurpasi" userId="5a91dfeba158c9e9" providerId="LiveId" clId="{6F328D3E-A5EE-4719-B3D7-E978E556CED3}" dt="2021-10-21T02:54:56.819" v="30146" actId="478"/>
          <ac:cxnSpMkLst>
            <pc:docMk/>
            <pc:sldMk cId="1459449120" sldId="298"/>
            <ac:cxnSpMk id="21" creationId="{AA933FB4-D205-48A2-A3D7-08A93E302E1C}"/>
          </ac:cxnSpMkLst>
        </pc:cxnChg>
        <pc:cxnChg chg="mod">
          <ac:chgData name="Grady Kurpasi" userId="5a91dfeba158c9e9" providerId="LiveId" clId="{6F328D3E-A5EE-4719-B3D7-E978E556CED3}" dt="2021-10-21T02:54:56.819" v="30146" actId="478"/>
          <ac:cxnSpMkLst>
            <pc:docMk/>
            <pc:sldMk cId="1459449120" sldId="298"/>
            <ac:cxnSpMk id="22" creationId="{39F41F6C-3BC3-4228-9CB4-BB8056748F49}"/>
          </ac:cxnSpMkLst>
        </pc:cxnChg>
        <pc:cxnChg chg="add del mod">
          <ac:chgData name="Grady Kurpasi" userId="5a91dfeba158c9e9" providerId="LiveId" clId="{6F328D3E-A5EE-4719-B3D7-E978E556CED3}" dt="2021-10-21T04:18:57" v="32712" actId="478"/>
          <ac:cxnSpMkLst>
            <pc:docMk/>
            <pc:sldMk cId="1459449120" sldId="298"/>
            <ac:cxnSpMk id="30" creationId="{8A0F4D92-3CE7-4FA6-AFB8-4FECF47466FD}"/>
          </ac:cxnSpMkLst>
        </pc:cxnChg>
        <pc:cxnChg chg="add del mod ord">
          <ac:chgData name="Grady Kurpasi" userId="5a91dfeba158c9e9" providerId="LiveId" clId="{6F328D3E-A5EE-4719-B3D7-E978E556CED3}" dt="2021-10-21T04:18:57" v="32712" actId="478"/>
          <ac:cxnSpMkLst>
            <pc:docMk/>
            <pc:sldMk cId="1459449120" sldId="298"/>
            <ac:cxnSpMk id="31" creationId="{81630F63-CAA7-4E08-AABF-3B0F3B9F4A6F}"/>
          </ac:cxnSpMkLst>
        </pc:cxnChg>
        <pc:cxnChg chg="add del mod">
          <ac:chgData name="Grady Kurpasi" userId="5a91dfeba158c9e9" providerId="LiveId" clId="{6F328D3E-A5EE-4719-B3D7-E978E556CED3}" dt="2021-10-21T04:18:57" v="32712" actId="478"/>
          <ac:cxnSpMkLst>
            <pc:docMk/>
            <pc:sldMk cId="1459449120" sldId="298"/>
            <ac:cxnSpMk id="32" creationId="{3DDE8F5D-B83D-4F8E-8B22-79186C0DFBF3}"/>
          </ac:cxnSpMkLst>
        </pc:cxnChg>
        <pc:cxnChg chg="mod">
          <ac:chgData name="Grady Kurpasi" userId="5a91dfeba158c9e9" providerId="LiveId" clId="{6F328D3E-A5EE-4719-B3D7-E978E556CED3}" dt="2021-10-21T04:18:57" v="32712" actId="478"/>
          <ac:cxnSpMkLst>
            <pc:docMk/>
            <pc:sldMk cId="1459449120" sldId="298"/>
            <ac:cxnSpMk id="36" creationId="{78E411EF-7363-47D1-B908-48290E25902A}"/>
          </ac:cxnSpMkLst>
        </pc:cxnChg>
        <pc:cxnChg chg="mod">
          <ac:chgData name="Grady Kurpasi" userId="5a91dfeba158c9e9" providerId="LiveId" clId="{6F328D3E-A5EE-4719-B3D7-E978E556CED3}" dt="2021-10-21T04:18:57" v="32712" actId="478"/>
          <ac:cxnSpMkLst>
            <pc:docMk/>
            <pc:sldMk cId="1459449120" sldId="298"/>
            <ac:cxnSpMk id="37" creationId="{ECFF55ED-3D18-4BB7-8AFB-B65692F40B02}"/>
          </ac:cxnSpMkLst>
        </pc:cxnChg>
        <pc:cxnChg chg="add del mod">
          <ac:chgData name="Grady Kurpasi" userId="5a91dfeba158c9e9" providerId="LiveId" clId="{6F328D3E-A5EE-4719-B3D7-E978E556CED3}" dt="2021-10-21T04:19:18.026" v="32719" actId="478"/>
          <ac:cxnSpMkLst>
            <pc:docMk/>
            <pc:sldMk cId="1459449120" sldId="298"/>
            <ac:cxnSpMk id="40" creationId="{363B8919-A2AD-4CF1-B015-B8999A9C319D}"/>
          </ac:cxnSpMkLst>
        </pc:cxnChg>
        <pc:cxnChg chg="add del mod">
          <ac:chgData name="Grady Kurpasi" userId="5a91dfeba158c9e9" providerId="LiveId" clId="{6F328D3E-A5EE-4719-B3D7-E978E556CED3}" dt="2021-10-21T04:19:19.831" v="32720" actId="478"/>
          <ac:cxnSpMkLst>
            <pc:docMk/>
            <pc:sldMk cId="1459449120" sldId="298"/>
            <ac:cxnSpMk id="41" creationId="{043D0E2F-1330-4A88-8FDF-BE22205763D7}"/>
          </ac:cxnSpMkLst>
        </pc:cxnChg>
        <pc:cxnChg chg="add mod">
          <ac:chgData name="Grady Kurpasi" userId="5a91dfeba158c9e9" providerId="LiveId" clId="{6F328D3E-A5EE-4719-B3D7-E978E556CED3}" dt="2021-10-21T04:18:57.390" v="32713"/>
          <ac:cxnSpMkLst>
            <pc:docMk/>
            <pc:sldMk cId="1459449120" sldId="298"/>
            <ac:cxnSpMk id="44" creationId="{F7C7E29D-DB10-4A09-BD55-43FFCFEEB3E5}"/>
          </ac:cxnSpMkLst>
        </pc:cxnChg>
        <pc:cxnChg chg="add mod">
          <ac:chgData name="Grady Kurpasi" userId="5a91dfeba158c9e9" providerId="LiveId" clId="{6F328D3E-A5EE-4719-B3D7-E978E556CED3}" dt="2021-10-21T04:19:29.492" v="32721" actId="14100"/>
          <ac:cxnSpMkLst>
            <pc:docMk/>
            <pc:sldMk cId="1459449120" sldId="298"/>
            <ac:cxnSpMk id="46" creationId="{24FA9B61-85EB-4D8A-8C0A-8844EC466D7A}"/>
          </ac:cxnSpMkLst>
        </pc:cxnChg>
        <pc:cxnChg chg="add del mod">
          <ac:chgData name="Grady Kurpasi" userId="5a91dfeba158c9e9" providerId="LiveId" clId="{6F328D3E-A5EE-4719-B3D7-E978E556CED3}" dt="2021-10-21T04:19:09.569" v="32715" actId="478"/>
          <ac:cxnSpMkLst>
            <pc:docMk/>
            <pc:sldMk cId="1459449120" sldId="298"/>
            <ac:cxnSpMk id="53" creationId="{5DB6EFC6-CC8E-4664-A72D-C7393923EB1F}"/>
          </ac:cxnSpMkLst>
        </pc:cxnChg>
        <pc:cxnChg chg="mod">
          <ac:chgData name="Grady Kurpasi" userId="5a91dfeba158c9e9" providerId="LiveId" clId="{6F328D3E-A5EE-4719-B3D7-E978E556CED3}" dt="2021-10-21T04:19:14.177" v="32718" actId="478"/>
          <ac:cxnSpMkLst>
            <pc:docMk/>
            <pc:sldMk cId="1459449120" sldId="298"/>
            <ac:cxnSpMk id="60" creationId="{186BC788-B33B-4694-93FB-DB97D4A1ABE1}"/>
          </ac:cxnSpMkLst>
        </pc:cxnChg>
        <pc:cxnChg chg="mod">
          <ac:chgData name="Grady Kurpasi" userId="5a91dfeba158c9e9" providerId="LiveId" clId="{6F328D3E-A5EE-4719-B3D7-E978E556CED3}" dt="2021-10-21T04:19:14.177" v="32718" actId="478"/>
          <ac:cxnSpMkLst>
            <pc:docMk/>
            <pc:sldMk cId="1459449120" sldId="298"/>
            <ac:cxnSpMk id="61" creationId="{D3AA8D99-3DE1-4FBA-A423-2232AEEE175B}"/>
          </ac:cxnSpMkLst>
        </pc:cxnChg>
      </pc:sldChg>
      <pc:sldChg chg="add del">
        <pc:chgData name="Grady Kurpasi" userId="5a91dfeba158c9e9" providerId="LiveId" clId="{6F328D3E-A5EE-4719-B3D7-E978E556CED3}" dt="2021-10-21T02:18:12.925" v="29668" actId="2890"/>
        <pc:sldMkLst>
          <pc:docMk/>
          <pc:sldMk cId="4207915071" sldId="298"/>
        </pc:sldMkLst>
      </pc:sldChg>
      <pc:sldChg chg="addSp delSp modSp add mod">
        <pc:chgData name="Grady Kurpasi" userId="5a91dfeba158c9e9" providerId="LiveId" clId="{6F328D3E-A5EE-4719-B3D7-E978E556CED3}" dt="2021-10-21T15:41:13.305" v="37939" actId="20577"/>
        <pc:sldMkLst>
          <pc:docMk/>
          <pc:sldMk cId="751639976" sldId="299"/>
        </pc:sldMkLst>
        <pc:spChg chg="mod">
          <ac:chgData name="Grady Kurpasi" userId="5a91dfeba158c9e9" providerId="LiveId" clId="{6F328D3E-A5EE-4719-B3D7-E978E556CED3}" dt="2021-10-21T04:13:02.684" v="32461" actId="1076"/>
          <ac:spMkLst>
            <pc:docMk/>
            <pc:sldMk cId="751639976" sldId="299"/>
            <ac:spMk id="3" creationId="{CDF114B0-AA6A-42C4-AABD-CBAF79FB0FC7}"/>
          </ac:spMkLst>
        </pc:spChg>
        <pc:spChg chg="del">
          <ac:chgData name="Grady Kurpasi" userId="5a91dfeba158c9e9" providerId="LiveId" clId="{6F328D3E-A5EE-4719-B3D7-E978E556CED3}" dt="2021-10-21T15:32:11.115" v="37903" actId="478"/>
          <ac:spMkLst>
            <pc:docMk/>
            <pc:sldMk cId="751639976" sldId="299"/>
            <ac:spMk id="6" creationId="{96459447-94D2-4F1D-9A5D-9F64E315A9DF}"/>
          </ac:spMkLst>
        </pc:spChg>
        <pc:spChg chg="del mod">
          <ac:chgData name="Grady Kurpasi" userId="5a91dfeba158c9e9" providerId="LiveId" clId="{6F328D3E-A5EE-4719-B3D7-E978E556CED3}" dt="2021-10-21T03:08:36.384" v="30653" actId="478"/>
          <ac:spMkLst>
            <pc:docMk/>
            <pc:sldMk cId="751639976" sldId="299"/>
            <ac:spMk id="9" creationId="{B86F42C3-7A8B-4F33-B1E6-3D2D6F0E45F1}"/>
          </ac:spMkLst>
        </pc:spChg>
        <pc:spChg chg="del mod">
          <ac:chgData name="Grady Kurpasi" userId="5a91dfeba158c9e9" providerId="LiveId" clId="{6F328D3E-A5EE-4719-B3D7-E978E556CED3}" dt="2021-10-21T03:08:36.384" v="30653" actId="478"/>
          <ac:spMkLst>
            <pc:docMk/>
            <pc:sldMk cId="751639976" sldId="299"/>
            <ac:spMk id="11" creationId="{1CC9E9FA-6B39-47E7-ABEC-E2BCA3C11290}"/>
          </ac:spMkLst>
        </pc:spChg>
        <pc:spChg chg="del mod">
          <ac:chgData name="Grady Kurpasi" userId="5a91dfeba158c9e9" providerId="LiveId" clId="{6F328D3E-A5EE-4719-B3D7-E978E556CED3}" dt="2021-10-21T03:08:36.384" v="30653" actId="478"/>
          <ac:spMkLst>
            <pc:docMk/>
            <pc:sldMk cId="751639976" sldId="299"/>
            <ac:spMk id="13" creationId="{DBB0691F-732C-4E62-B451-A3DA8941879E}"/>
          </ac:spMkLst>
        </pc:spChg>
        <pc:spChg chg="del mod">
          <ac:chgData name="Grady Kurpasi" userId="5a91dfeba158c9e9" providerId="LiveId" clId="{6F328D3E-A5EE-4719-B3D7-E978E556CED3}" dt="2021-10-21T03:08:36.384" v="30653" actId="478"/>
          <ac:spMkLst>
            <pc:docMk/>
            <pc:sldMk cId="751639976" sldId="299"/>
            <ac:spMk id="16" creationId="{47793BBC-14E4-4487-9440-E61F3F457715}"/>
          </ac:spMkLst>
        </pc:spChg>
        <pc:spChg chg="del">
          <ac:chgData name="Grady Kurpasi" userId="5a91dfeba158c9e9" providerId="LiveId" clId="{6F328D3E-A5EE-4719-B3D7-E978E556CED3}" dt="2021-10-21T03:10:37.748" v="30836" actId="478"/>
          <ac:spMkLst>
            <pc:docMk/>
            <pc:sldMk cId="751639976" sldId="299"/>
            <ac:spMk id="17" creationId="{10B724B0-1F57-43B2-9B9C-A909F8CAF5A4}"/>
          </ac:spMkLst>
        </pc:spChg>
        <pc:spChg chg="mod">
          <ac:chgData name="Grady Kurpasi" userId="5a91dfeba158c9e9" providerId="LiveId" clId="{6F328D3E-A5EE-4719-B3D7-E978E556CED3}" dt="2021-10-21T15:41:13.305" v="37939" actId="20577"/>
          <ac:spMkLst>
            <pc:docMk/>
            <pc:sldMk cId="751639976" sldId="299"/>
            <ac:spMk id="18" creationId="{DE3A7361-2CDF-42FB-A8CC-49B0A75F13D8}"/>
          </ac:spMkLst>
        </pc:spChg>
        <pc:spChg chg="del mod">
          <ac:chgData name="Grady Kurpasi" userId="5a91dfeba158c9e9" providerId="LiveId" clId="{6F328D3E-A5EE-4719-B3D7-E978E556CED3}" dt="2021-10-21T03:08:36.384" v="30653" actId="478"/>
          <ac:spMkLst>
            <pc:docMk/>
            <pc:sldMk cId="751639976" sldId="299"/>
            <ac:spMk id="23" creationId="{862FA876-355C-406C-9258-D995C2185DB0}"/>
          </ac:spMkLst>
        </pc:spChg>
        <pc:spChg chg="del mod">
          <ac:chgData name="Grady Kurpasi" userId="5a91dfeba158c9e9" providerId="LiveId" clId="{6F328D3E-A5EE-4719-B3D7-E978E556CED3}" dt="2021-10-21T03:08:36.384" v="30653" actId="478"/>
          <ac:spMkLst>
            <pc:docMk/>
            <pc:sldMk cId="751639976" sldId="299"/>
            <ac:spMk id="25" creationId="{2C761ED6-1C35-47E3-97E1-15E1A8E1CE8B}"/>
          </ac:spMkLst>
        </pc:spChg>
        <pc:spChg chg="add mod ord">
          <ac:chgData name="Grady Kurpasi" userId="5a91dfeba158c9e9" providerId="LiveId" clId="{6F328D3E-A5EE-4719-B3D7-E978E556CED3}" dt="2021-10-21T04:15:42.646" v="32534" actId="167"/>
          <ac:spMkLst>
            <pc:docMk/>
            <pc:sldMk cId="751639976" sldId="299"/>
            <ac:spMk id="29" creationId="{4C0D2934-D38C-4C3B-BC26-3AAF6CD8F58C}"/>
          </ac:spMkLst>
        </pc:spChg>
        <pc:spChg chg="add mod">
          <ac:chgData name="Grady Kurpasi" userId="5a91dfeba158c9e9" providerId="LiveId" clId="{6F328D3E-A5EE-4719-B3D7-E978E556CED3}" dt="2021-10-21T04:17:47.810" v="32683" actId="1036"/>
          <ac:spMkLst>
            <pc:docMk/>
            <pc:sldMk cId="751639976" sldId="299"/>
            <ac:spMk id="33" creationId="{1E541871-C127-4BE4-BF99-6728FB8272D1}"/>
          </ac:spMkLst>
        </pc:spChg>
        <pc:spChg chg="add mod">
          <ac:chgData name="Grady Kurpasi" userId="5a91dfeba158c9e9" providerId="LiveId" clId="{6F328D3E-A5EE-4719-B3D7-E978E556CED3}" dt="2021-10-21T15:32:11.405" v="37904"/>
          <ac:spMkLst>
            <pc:docMk/>
            <pc:sldMk cId="751639976" sldId="299"/>
            <ac:spMk id="34" creationId="{6748C069-11BC-4DFC-9B15-476D503B41B6}"/>
          </ac:spMkLst>
        </pc:spChg>
        <pc:spChg chg="add mod">
          <ac:chgData name="Grady Kurpasi" userId="5a91dfeba158c9e9" providerId="LiveId" clId="{6F328D3E-A5EE-4719-B3D7-E978E556CED3}" dt="2021-10-21T04:13:25.243" v="32464" actId="1035"/>
          <ac:spMkLst>
            <pc:docMk/>
            <pc:sldMk cId="751639976" sldId="299"/>
            <ac:spMk id="38" creationId="{F249E43D-67AE-4F86-9C37-945E79077D88}"/>
          </ac:spMkLst>
        </pc:spChg>
        <pc:spChg chg="add mod">
          <ac:chgData name="Grady Kurpasi" userId="5a91dfeba158c9e9" providerId="LiveId" clId="{6F328D3E-A5EE-4719-B3D7-E978E556CED3}" dt="2021-10-21T04:17:47.810" v="32683" actId="1036"/>
          <ac:spMkLst>
            <pc:docMk/>
            <pc:sldMk cId="751639976" sldId="299"/>
            <ac:spMk id="39" creationId="{D77BFA01-4E72-43BA-9DBC-E49F022864DE}"/>
          </ac:spMkLst>
        </pc:spChg>
        <pc:spChg chg="add del mod">
          <ac:chgData name="Grady Kurpasi" userId="5a91dfeba158c9e9" providerId="LiveId" clId="{6F328D3E-A5EE-4719-B3D7-E978E556CED3}" dt="2021-10-21T03:49:37.459" v="31571" actId="478"/>
          <ac:spMkLst>
            <pc:docMk/>
            <pc:sldMk cId="751639976" sldId="299"/>
            <ac:spMk id="40" creationId="{D93A8330-2466-4035-A753-C85BB72B456D}"/>
          </ac:spMkLst>
        </pc:spChg>
        <pc:spChg chg="add mod">
          <ac:chgData name="Grady Kurpasi" userId="5a91dfeba158c9e9" providerId="LiveId" clId="{6F328D3E-A5EE-4719-B3D7-E978E556CED3}" dt="2021-10-21T03:08:36.746" v="30654"/>
          <ac:spMkLst>
            <pc:docMk/>
            <pc:sldMk cId="751639976" sldId="299"/>
            <ac:spMk id="41" creationId="{68362FC8-941C-4262-B16A-5D99EBB0E5F5}"/>
          </ac:spMkLst>
        </pc:spChg>
        <pc:spChg chg="mod">
          <ac:chgData name="Grady Kurpasi" userId="5a91dfeba158c9e9" providerId="LiveId" clId="{6F328D3E-A5EE-4719-B3D7-E978E556CED3}" dt="2021-10-21T03:08:36.746" v="30654"/>
          <ac:spMkLst>
            <pc:docMk/>
            <pc:sldMk cId="751639976" sldId="299"/>
            <ac:spMk id="48" creationId="{957E4933-C089-4602-97C2-72DD5C4C7A7B}"/>
          </ac:spMkLst>
        </pc:spChg>
        <pc:spChg chg="add mod">
          <ac:chgData name="Grady Kurpasi" userId="5a91dfeba158c9e9" providerId="LiveId" clId="{6F328D3E-A5EE-4719-B3D7-E978E556CED3}" dt="2021-10-21T04:17:42.110" v="32681" actId="1036"/>
          <ac:spMkLst>
            <pc:docMk/>
            <pc:sldMk cId="751639976" sldId="299"/>
            <ac:spMk id="51" creationId="{200F9867-BCEF-4436-A084-CEAD06A677E2}"/>
          </ac:spMkLst>
        </pc:spChg>
        <pc:spChg chg="add mod">
          <ac:chgData name="Grady Kurpasi" userId="5a91dfeba158c9e9" providerId="LiveId" clId="{6F328D3E-A5EE-4719-B3D7-E978E556CED3}" dt="2021-10-21T04:18:12.033" v="32707" actId="1036"/>
          <ac:spMkLst>
            <pc:docMk/>
            <pc:sldMk cId="751639976" sldId="299"/>
            <ac:spMk id="53" creationId="{A03529FB-DE82-41FB-BF14-2E928A54887E}"/>
          </ac:spMkLst>
        </pc:spChg>
        <pc:spChg chg="mod">
          <ac:chgData name="Grady Kurpasi" userId="5a91dfeba158c9e9" providerId="LiveId" clId="{6F328D3E-A5EE-4719-B3D7-E978E556CED3}" dt="2021-10-21T03:11:17.593" v="30848"/>
          <ac:spMkLst>
            <pc:docMk/>
            <pc:sldMk cId="751639976" sldId="299"/>
            <ac:spMk id="57" creationId="{291FD8B4-E128-43B8-A8F3-22E991AF40C0}"/>
          </ac:spMkLst>
        </pc:spChg>
        <pc:spChg chg="add mod">
          <ac:chgData name="Grady Kurpasi" userId="5a91dfeba158c9e9" providerId="LiveId" clId="{6F328D3E-A5EE-4719-B3D7-E978E556CED3}" dt="2021-10-21T04:20:07.132" v="32724" actId="1038"/>
          <ac:spMkLst>
            <pc:docMk/>
            <pc:sldMk cId="751639976" sldId="299"/>
            <ac:spMk id="60" creationId="{EA252AAD-CF1F-4669-8462-DF4A191C7FED}"/>
          </ac:spMkLst>
        </pc:spChg>
        <pc:spChg chg="add del mod">
          <ac:chgData name="Grady Kurpasi" userId="5a91dfeba158c9e9" providerId="LiveId" clId="{6F328D3E-A5EE-4719-B3D7-E978E556CED3}" dt="2021-10-21T04:12:52.170" v="32424" actId="478"/>
          <ac:spMkLst>
            <pc:docMk/>
            <pc:sldMk cId="751639976" sldId="299"/>
            <ac:spMk id="61" creationId="{F4BCBB6E-3156-4AC6-92C4-83319C97F386}"/>
          </ac:spMkLst>
        </pc:spChg>
        <pc:spChg chg="add del mod ord">
          <ac:chgData name="Grady Kurpasi" userId="5a91dfeba158c9e9" providerId="LiveId" clId="{6F328D3E-A5EE-4719-B3D7-E978E556CED3}" dt="2021-10-21T04:17:47.810" v="32683" actId="1036"/>
          <ac:spMkLst>
            <pc:docMk/>
            <pc:sldMk cId="751639976" sldId="299"/>
            <ac:spMk id="62" creationId="{FD5731C4-6C0B-45DA-A176-4F73C2AC0D7E}"/>
          </ac:spMkLst>
        </pc:spChg>
        <pc:spChg chg="add mod">
          <ac:chgData name="Grady Kurpasi" userId="5a91dfeba158c9e9" providerId="LiveId" clId="{6F328D3E-A5EE-4719-B3D7-E978E556CED3}" dt="2021-10-21T04:17:59.131" v="32690" actId="1035"/>
          <ac:spMkLst>
            <pc:docMk/>
            <pc:sldMk cId="751639976" sldId="299"/>
            <ac:spMk id="63" creationId="{3F6186E7-FB3D-47C3-AB84-CF6A9EFE992A}"/>
          </ac:spMkLst>
        </pc:spChg>
        <pc:grpChg chg="del mod">
          <ac:chgData name="Grady Kurpasi" userId="5a91dfeba158c9e9" providerId="LiveId" clId="{6F328D3E-A5EE-4719-B3D7-E978E556CED3}" dt="2021-10-21T03:08:36.384" v="30653" actId="478"/>
          <ac:grpSpMkLst>
            <pc:docMk/>
            <pc:sldMk cId="751639976" sldId="299"/>
            <ac:grpSpMk id="34" creationId="{1BCFF24F-4D09-4F91-88D1-081522B7CB2A}"/>
          </ac:grpSpMkLst>
        </pc:grpChg>
        <pc:grpChg chg="add del mod">
          <ac:chgData name="Grady Kurpasi" userId="5a91dfeba158c9e9" providerId="LiveId" clId="{6F328D3E-A5EE-4719-B3D7-E978E556CED3}" dt="2021-10-21T03:11:16.224" v="30847" actId="478"/>
          <ac:grpSpMkLst>
            <pc:docMk/>
            <pc:sldMk cId="751639976" sldId="299"/>
            <ac:grpSpMk id="47" creationId="{BA1317A2-F885-455B-9292-CD62418BFED0}"/>
          </ac:grpSpMkLst>
        </pc:grpChg>
        <pc:grpChg chg="add mod">
          <ac:chgData name="Grady Kurpasi" userId="5a91dfeba158c9e9" providerId="LiveId" clId="{6F328D3E-A5EE-4719-B3D7-E978E556CED3}" dt="2021-10-21T04:20:07.132" v="32724" actId="1038"/>
          <ac:grpSpMkLst>
            <pc:docMk/>
            <pc:sldMk cId="751639976" sldId="299"/>
            <ac:grpSpMk id="56" creationId="{4D10871D-3267-4C92-84EB-76CCFC0A1697}"/>
          </ac:grpSpMkLst>
        </pc:grpChg>
        <pc:graphicFrameChg chg="del mod">
          <ac:chgData name="Grady Kurpasi" userId="5a91dfeba158c9e9" providerId="LiveId" clId="{6F328D3E-A5EE-4719-B3D7-E978E556CED3}" dt="2021-10-21T03:08:36.384" v="30653" actId="478"/>
          <ac:graphicFrameMkLst>
            <pc:docMk/>
            <pc:sldMk cId="751639976" sldId="299"/>
            <ac:graphicFrameMk id="15" creationId="{6A46B7F2-3D0A-44C1-882C-7BCEE4E1D3D4}"/>
          </ac:graphicFrameMkLst>
        </pc:graphicFrameChg>
        <pc:graphicFrameChg chg="del mod">
          <ac:chgData name="Grady Kurpasi" userId="5a91dfeba158c9e9" providerId="LiveId" clId="{6F328D3E-A5EE-4719-B3D7-E978E556CED3}" dt="2021-10-21T03:08:36.384" v="30653" actId="478"/>
          <ac:graphicFrameMkLst>
            <pc:docMk/>
            <pc:sldMk cId="751639976" sldId="299"/>
            <ac:graphicFrameMk id="26" creationId="{514D3CD4-7ABD-4355-B58E-B9F118B52268}"/>
          </ac:graphicFrameMkLst>
        </pc:graphicFrameChg>
        <pc:graphicFrameChg chg="del mod">
          <ac:chgData name="Grady Kurpasi" userId="5a91dfeba158c9e9" providerId="LiveId" clId="{6F328D3E-A5EE-4719-B3D7-E978E556CED3}" dt="2021-10-21T03:08:36.384" v="30653" actId="478"/>
          <ac:graphicFrameMkLst>
            <pc:docMk/>
            <pc:sldMk cId="751639976" sldId="299"/>
            <ac:graphicFrameMk id="27" creationId="{0B8E21D1-784C-4CF1-8F63-3505AB268F18}"/>
          </ac:graphicFrameMkLst>
        </pc:graphicFrameChg>
        <pc:graphicFrameChg chg="add mod ord">
          <ac:chgData name="Grady Kurpasi" userId="5a91dfeba158c9e9" providerId="LiveId" clId="{6F328D3E-A5EE-4719-B3D7-E978E556CED3}" dt="2021-10-21T04:20:07.132" v="32724" actId="1038"/>
          <ac:graphicFrameMkLst>
            <pc:docMk/>
            <pc:sldMk cId="751639976" sldId="299"/>
            <ac:graphicFrameMk id="42" creationId="{210E7C52-3EF2-4293-B5C8-AA7661ECFBE5}"/>
          </ac:graphicFrameMkLst>
        </pc:graphicFrameChg>
        <pc:graphicFrameChg chg="add mod">
          <ac:chgData name="Grady Kurpasi" userId="5a91dfeba158c9e9" providerId="LiveId" clId="{6F328D3E-A5EE-4719-B3D7-E978E556CED3}" dt="2021-10-21T03:08:36.746" v="30654"/>
          <ac:graphicFrameMkLst>
            <pc:docMk/>
            <pc:sldMk cId="751639976" sldId="299"/>
            <ac:graphicFrameMk id="43" creationId="{6A1A3624-5163-4AED-A03A-AB9567D892A0}"/>
          </ac:graphicFrameMkLst>
        </pc:graphicFrameChg>
        <pc:graphicFrameChg chg="add mod">
          <ac:chgData name="Grady Kurpasi" userId="5a91dfeba158c9e9" providerId="LiveId" clId="{6F328D3E-A5EE-4719-B3D7-E978E556CED3}" dt="2021-10-21T04:17:47.810" v="32683" actId="1036"/>
          <ac:graphicFrameMkLst>
            <pc:docMk/>
            <pc:sldMk cId="751639976" sldId="299"/>
            <ac:graphicFrameMk id="44" creationId="{7AFF07D8-8DC6-4C34-9F1D-EF986204B04F}"/>
          </ac:graphicFrameMkLst>
        </pc:graphicFrameChg>
        <pc:graphicFrameChg chg="add mod">
          <ac:chgData name="Grady Kurpasi" userId="5a91dfeba158c9e9" providerId="LiveId" clId="{6F328D3E-A5EE-4719-B3D7-E978E556CED3}" dt="2021-10-21T04:18:12.033" v="32707" actId="1036"/>
          <ac:graphicFrameMkLst>
            <pc:docMk/>
            <pc:sldMk cId="751639976" sldId="299"/>
            <ac:graphicFrameMk id="54" creationId="{DFFC418C-8937-49CC-ABB6-AA1CF6BEC6A0}"/>
          </ac:graphicFrameMkLst>
        </pc:graphicFrameChg>
        <pc:cxnChg chg="add mod">
          <ac:chgData name="Grady Kurpasi" userId="5a91dfeba158c9e9" providerId="LiveId" clId="{6F328D3E-A5EE-4719-B3D7-E978E556CED3}" dt="2021-10-21T04:17:47.810" v="32683" actId="1036"/>
          <ac:cxnSpMkLst>
            <pc:docMk/>
            <pc:sldMk cId="751639976" sldId="299"/>
            <ac:cxnSpMk id="28" creationId="{FD6DD913-D220-44E5-8E68-3E8B81CAC37C}"/>
          </ac:cxnSpMkLst>
        </pc:cxnChg>
        <pc:cxnChg chg="del mod">
          <ac:chgData name="Grady Kurpasi" userId="5a91dfeba158c9e9" providerId="LiveId" clId="{6F328D3E-A5EE-4719-B3D7-E978E556CED3}" dt="2021-10-21T03:08:36.384" v="30653" actId="478"/>
          <ac:cxnSpMkLst>
            <pc:docMk/>
            <pc:sldMk cId="751639976" sldId="299"/>
            <ac:cxnSpMk id="30" creationId="{8A0F4D92-3CE7-4FA6-AFB8-4FECF47466FD}"/>
          </ac:cxnSpMkLst>
        </pc:cxnChg>
        <pc:cxnChg chg="del mod">
          <ac:chgData name="Grady Kurpasi" userId="5a91dfeba158c9e9" providerId="LiveId" clId="{6F328D3E-A5EE-4719-B3D7-E978E556CED3}" dt="2021-10-21T03:08:36.384" v="30653" actId="478"/>
          <ac:cxnSpMkLst>
            <pc:docMk/>
            <pc:sldMk cId="751639976" sldId="299"/>
            <ac:cxnSpMk id="31" creationId="{81630F63-CAA7-4E08-AABF-3B0F3B9F4A6F}"/>
          </ac:cxnSpMkLst>
        </pc:cxnChg>
        <pc:cxnChg chg="del mod">
          <ac:chgData name="Grady Kurpasi" userId="5a91dfeba158c9e9" providerId="LiveId" clId="{6F328D3E-A5EE-4719-B3D7-E978E556CED3}" dt="2021-10-21T03:08:36.384" v="30653" actId="478"/>
          <ac:cxnSpMkLst>
            <pc:docMk/>
            <pc:sldMk cId="751639976" sldId="299"/>
            <ac:cxnSpMk id="32" creationId="{3DDE8F5D-B83D-4F8E-8B22-79186C0DFBF3}"/>
          </ac:cxnSpMkLst>
        </pc:cxnChg>
        <pc:cxnChg chg="mod">
          <ac:chgData name="Grady Kurpasi" userId="5a91dfeba158c9e9" providerId="LiveId" clId="{6F328D3E-A5EE-4719-B3D7-E978E556CED3}" dt="2021-10-21T03:08:36.384" v="30653" actId="478"/>
          <ac:cxnSpMkLst>
            <pc:docMk/>
            <pc:sldMk cId="751639976" sldId="299"/>
            <ac:cxnSpMk id="36" creationId="{78E411EF-7363-47D1-B908-48290E25902A}"/>
          </ac:cxnSpMkLst>
        </pc:cxnChg>
        <pc:cxnChg chg="mod">
          <ac:chgData name="Grady Kurpasi" userId="5a91dfeba158c9e9" providerId="LiveId" clId="{6F328D3E-A5EE-4719-B3D7-E978E556CED3}" dt="2021-10-21T03:08:36.384" v="30653" actId="478"/>
          <ac:cxnSpMkLst>
            <pc:docMk/>
            <pc:sldMk cId="751639976" sldId="299"/>
            <ac:cxnSpMk id="37" creationId="{ECFF55ED-3D18-4BB7-8AFB-B65692F40B02}"/>
          </ac:cxnSpMkLst>
        </pc:cxnChg>
        <pc:cxnChg chg="add mod ord">
          <ac:chgData name="Grady Kurpasi" userId="5a91dfeba158c9e9" providerId="LiveId" clId="{6F328D3E-A5EE-4719-B3D7-E978E556CED3}" dt="2021-10-21T04:13:31.918" v="32465" actId="167"/>
          <ac:cxnSpMkLst>
            <pc:docMk/>
            <pc:sldMk cId="751639976" sldId="299"/>
            <ac:cxnSpMk id="45" creationId="{BE91BF0F-1560-44B4-BDAF-86946807025D}"/>
          </ac:cxnSpMkLst>
        </pc:cxnChg>
        <pc:cxnChg chg="add mod">
          <ac:chgData name="Grady Kurpasi" userId="5a91dfeba158c9e9" providerId="LiveId" clId="{6F328D3E-A5EE-4719-B3D7-E978E556CED3}" dt="2021-10-21T04:17:54.878" v="32689" actId="1036"/>
          <ac:cxnSpMkLst>
            <pc:docMk/>
            <pc:sldMk cId="751639976" sldId="299"/>
            <ac:cxnSpMk id="46" creationId="{3F3CED74-00A3-4F2F-8D9F-C09B464ED236}"/>
          </ac:cxnSpMkLst>
        </pc:cxnChg>
        <pc:cxnChg chg="mod">
          <ac:chgData name="Grady Kurpasi" userId="5a91dfeba158c9e9" providerId="LiveId" clId="{6F328D3E-A5EE-4719-B3D7-E978E556CED3}" dt="2021-10-21T03:11:16.224" v="30847" actId="478"/>
          <ac:cxnSpMkLst>
            <pc:docMk/>
            <pc:sldMk cId="751639976" sldId="299"/>
            <ac:cxnSpMk id="49" creationId="{75709A8E-CFC1-435E-ABC7-6F99650E1023}"/>
          </ac:cxnSpMkLst>
        </pc:cxnChg>
        <pc:cxnChg chg="mod">
          <ac:chgData name="Grady Kurpasi" userId="5a91dfeba158c9e9" providerId="LiveId" clId="{6F328D3E-A5EE-4719-B3D7-E978E556CED3}" dt="2021-10-21T03:11:16.224" v="30847" actId="478"/>
          <ac:cxnSpMkLst>
            <pc:docMk/>
            <pc:sldMk cId="751639976" sldId="299"/>
            <ac:cxnSpMk id="50" creationId="{636F0944-835F-45E5-ADAD-2F38B1C75ABC}"/>
          </ac:cxnSpMkLst>
        </pc:cxnChg>
        <pc:cxnChg chg="add mod ord">
          <ac:chgData name="Grady Kurpasi" userId="5a91dfeba158c9e9" providerId="LiveId" clId="{6F328D3E-A5EE-4719-B3D7-E978E556CED3}" dt="2021-10-21T04:17:47.810" v="32683" actId="1036"/>
          <ac:cxnSpMkLst>
            <pc:docMk/>
            <pc:sldMk cId="751639976" sldId="299"/>
            <ac:cxnSpMk id="52" creationId="{FAF22787-79C4-4757-A3C2-AE9B1129B824}"/>
          </ac:cxnSpMkLst>
        </pc:cxnChg>
        <pc:cxnChg chg="add mod ord">
          <ac:chgData name="Grady Kurpasi" userId="5a91dfeba158c9e9" providerId="LiveId" clId="{6F328D3E-A5EE-4719-B3D7-E978E556CED3}" dt="2021-10-21T04:18:12.033" v="32707" actId="1036"/>
          <ac:cxnSpMkLst>
            <pc:docMk/>
            <pc:sldMk cId="751639976" sldId="299"/>
            <ac:cxnSpMk id="55" creationId="{3F1E8825-F1D0-4C40-90C6-19404A2EFA43}"/>
          </ac:cxnSpMkLst>
        </pc:cxnChg>
        <pc:cxnChg chg="mod">
          <ac:chgData name="Grady Kurpasi" userId="5a91dfeba158c9e9" providerId="LiveId" clId="{6F328D3E-A5EE-4719-B3D7-E978E556CED3}" dt="2021-10-21T03:11:17.593" v="30848"/>
          <ac:cxnSpMkLst>
            <pc:docMk/>
            <pc:sldMk cId="751639976" sldId="299"/>
            <ac:cxnSpMk id="58" creationId="{2C2B4BC0-F832-4F24-8E9E-243E7CFD8607}"/>
          </ac:cxnSpMkLst>
        </pc:cxnChg>
        <pc:cxnChg chg="mod">
          <ac:chgData name="Grady Kurpasi" userId="5a91dfeba158c9e9" providerId="LiveId" clId="{6F328D3E-A5EE-4719-B3D7-E978E556CED3}" dt="2021-10-21T03:11:17.593" v="30848"/>
          <ac:cxnSpMkLst>
            <pc:docMk/>
            <pc:sldMk cId="751639976" sldId="299"/>
            <ac:cxnSpMk id="59" creationId="{02678886-721C-4172-A38F-AE19C1ADA99D}"/>
          </ac:cxnSpMkLst>
        </pc:cxnChg>
      </pc:sldChg>
      <pc:sldChg chg="addSp delSp modSp add mod">
        <pc:chgData name="Grady Kurpasi" userId="5a91dfeba158c9e9" providerId="LiveId" clId="{6F328D3E-A5EE-4719-B3D7-E978E556CED3}" dt="2021-10-21T15:42:14.055" v="37951" actId="20577"/>
        <pc:sldMkLst>
          <pc:docMk/>
          <pc:sldMk cId="665913170" sldId="300"/>
        </pc:sldMkLst>
        <pc:spChg chg="mod">
          <ac:chgData name="Grady Kurpasi" userId="5a91dfeba158c9e9" providerId="LiveId" clId="{6F328D3E-A5EE-4719-B3D7-E978E556CED3}" dt="2021-10-21T15:41:53.744" v="37949" actId="255"/>
          <ac:spMkLst>
            <pc:docMk/>
            <pc:sldMk cId="665913170" sldId="300"/>
            <ac:spMk id="3" creationId="{CDF114B0-AA6A-42C4-AABD-CBAF79FB0FC7}"/>
          </ac:spMkLst>
        </pc:spChg>
        <pc:spChg chg="del">
          <ac:chgData name="Grady Kurpasi" userId="5a91dfeba158c9e9" providerId="LiveId" clId="{6F328D3E-A5EE-4719-B3D7-E978E556CED3}" dt="2021-10-21T15:32:15.017" v="37905" actId="478"/>
          <ac:spMkLst>
            <pc:docMk/>
            <pc:sldMk cId="665913170" sldId="300"/>
            <ac:spMk id="6" creationId="{96459447-94D2-4F1D-9A5D-9F64E315A9DF}"/>
          </ac:spMkLst>
        </pc:spChg>
        <pc:spChg chg="add mod">
          <ac:chgData name="Grady Kurpasi" userId="5a91dfeba158c9e9" providerId="LiveId" clId="{6F328D3E-A5EE-4719-B3D7-E978E556CED3}" dt="2021-10-21T15:32:15.305" v="37906"/>
          <ac:spMkLst>
            <pc:docMk/>
            <pc:sldMk cId="665913170" sldId="300"/>
            <ac:spMk id="11" creationId="{8255F236-1FEF-4BBC-8940-E7F3C3639AD0}"/>
          </ac:spMkLst>
        </pc:spChg>
        <pc:spChg chg="del">
          <ac:chgData name="Grady Kurpasi" userId="5a91dfeba158c9e9" providerId="LiveId" clId="{6F328D3E-A5EE-4719-B3D7-E978E556CED3}" dt="2021-10-21T03:15:20.041" v="30939" actId="478"/>
          <ac:spMkLst>
            <pc:docMk/>
            <pc:sldMk cId="665913170" sldId="300"/>
            <ac:spMk id="18" creationId="{DE3A7361-2CDF-42FB-A8CC-49B0A75F13D8}"/>
          </ac:spMkLst>
        </pc:spChg>
        <pc:spChg chg="del">
          <ac:chgData name="Grady Kurpasi" userId="5a91dfeba158c9e9" providerId="LiveId" clId="{6F328D3E-A5EE-4719-B3D7-E978E556CED3}" dt="2021-10-21T03:15:20.041" v="30939" actId="478"/>
          <ac:spMkLst>
            <pc:docMk/>
            <pc:sldMk cId="665913170" sldId="300"/>
            <ac:spMk id="29" creationId="{4C0D2934-D38C-4C3B-BC26-3AAF6CD8F58C}"/>
          </ac:spMkLst>
        </pc:spChg>
        <pc:spChg chg="del">
          <ac:chgData name="Grady Kurpasi" userId="5a91dfeba158c9e9" providerId="LiveId" clId="{6F328D3E-A5EE-4719-B3D7-E978E556CED3}" dt="2021-10-21T03:15:20.041" v="30939" actId="478"/>
          <ac:spMkLst>
            <pc:docMk/>
            <pc:sldMk cId="665913170" sldId="300"/>
            <ac:spMk id="33" creationId="{1E541871-C127-4BE4-BF99-6728FB8272D1}"/>
          </ac:spMkLst>
        </pc:spChg>
        <pc:spChg chg="add mod">
          <ac:chgData name="Grady Kurpasi" userId="5a91dfeba158c9e9" providerId="LiveId" clId="{6F328D3E-A5EE-4719-B3D7-E978E556CED3}" dt="2021-10-21T15:42:14.055" v="37951" actId="20577"/>
          <ac:spMkLst>
            <pc:docMk/>
            <pc:sldMk cId="665913170" sldId="300"/>
            <ac:spMk id="34" creationId="{16318B80-609F-4A89-9F25-38BA3834B7F5}"/>
          </ac:spMkLst>
        </pc:spChg>
        <pc:spChg chg="del">
          <ac:chgData name="Grady Kurpasi" userId="5a91dfeba158c9e9" providerId="LiveId" clId="{6F328D3E-A5EE-4719-B3D7-E978E556CED3}" dt="2021-10-21T03:15:20.041" v="30939" actId="478"/>
          <ac:spMkLst>
            <pc:docMk/>
            <pc:sldMk cId="665913170" sldId="300"/>
            <ac:spMk id="38" creationId="{F249E43D-67AE-4F86-9C37-945E79077D88}"/>
          </ac:spMkLst>
        </pc:spChg>
        <pc:spChg chg="del">
          <ac:chgData name="Grady Kurpasi" userId="5a91dfeba158c9e9" providerId="LiveId" clId="{6F328D3E-A5EE-4719-B3D7-E978E556CED3}" dt="2021-10-21T03:15:20.041" v="30939" actId="478"/>
          <ac:spMkLst>
            <pc:docMk/>
            <pc:sldMk cId="665913170" sldId="300"/>
            <ac:spMk id="39" creationId="{D77BFA01-4E72-43BA-9DBC-E49F022864DE}"/>
          </ac:spMkLst>
        </pc:spChg>
        <pc:spChg chg="del">
          <ac:chgData name="Grady Kurpasi" userId="5a91dfeba158c9e9" providerId="LiveId" clId="{6F328D3E-A5EE-4719-B3D7-E978E556CED3}" dt="2021-10-21T03:15:20.041" v="30939" actId="478"/>
          <ac:spMkLst>
            <pc:docMk/>
            <pc:sldMk cId="665913170" sldId="300"/>
            <ac:spMk id="40" creationId="{D93A8330-2466-4035-A753-C85BB72B456D}"/>
          </ac:spMkLst>
        </pc:spChg>
        <pc:spChg chg="del">
          <ac:chgData name="Grady Kurpasi" userId="5a91dfeba158c9e9" providerId="LiveId" clId="{6F328D3E-A5EE-4719-B3D7-E978E556CED3}" dt="2021-10-21T03:15:20.041" v="30939" actId="478"/>
          <ac:spMkLst>
            <pc:docMk/>
            <pc:sldMk cId="665913170" sldId="300"/>
            <ac:spMk id="41" creationId="{68362FC8-941C-4262-B16A-5D99EBB0E5F5}"/>
          </ac:spMkLst>
        </pc:spChg>
        <pc:spChg chg="del">
          <ac:chgData name="Grady Kurpasi" userId="5a91dfeba158c9e9" providerId="LiveId" clId="{6F328D3E-A5EE-4719-B3D7-E978E556CED3}" dt="2021-10-21T03:15:20.041" v="30939" actId="478"/>
          <ac:spMkLst>
            <pc:docMk/>
            <pc:sldMk cId="665913170" sldId="300"/>
            <ac:spMk id="51" creationId="{200F9867-BCEF-4436-A084-CEAD06A677E2}"/>
          </ac:spMkLst>
        </pc:spChg>
        <pc:spChg chg="del">
          <ac:chgData name="Grady Kurpasi" userId="5a91dfeba158c9e9" providerId="LiveId" clId="{6F328D3E-A5EE-4719-B3D7-E978E556CED3}" dt="2021-10-21T03:15:20.041" v="30939" actId="478"/>
          <ac:spMkLst>
            <pc:docMk/>
            <pc:sldMk cId="665913170" sldId="300"/>
            <ac:spMk id="53" creationId="{A03529FB-DE82-41FB-BF14-2E928A54887E}"/>
          </ac:spMkLst>
        </pc:spChg>
        <pc:grpChg chg="del">
          <ac:chgData name="Grady Kurpasi" userId="5a91dfeba158c9e9" providerId="LiveId" clId="{6F328D3E-A5EE-4719-B3D7-E978E556CED3}" dt="2021-10-21T03:15:20.041" v="30939" actId="478"/>
          <ac:grpSpMkLst>
            <pc:docMk/>
            <pc:sldMk cId="665913170" sldId="300"/>
            <ac:grpSpMk id="56" creationId="{4D10871D-3267-4C92-84EB-76CCFC0A1697}"/>
          </ac:grpSpMkLst>
        </pc:grpChg>
        <pc:graphicFrameChg chg="del">
          <ac:chgData name="Grady Kurpasi" userId="5a91dfeba158c9e9" providerId="LiveId" clId="{6F328D3E-A5EE-4719-B3D7-E978E556CED3}" dt="2021-10-21T03:15:20.041" v="30939" actId="478"/>
          <ac:graphicFrameMkLst>
            <pc:docMk/>
            <pc:sldMk cId="665913170" sldId="300"/>
            <ac:graphicFrameMk id="42" creationId="{210E7C52-3EF2-4293-B5C8-AA7661ECFBE5}"/>
          </ac:graphicFrameMkLst>
        </pc:graphicFrameChg>
        <pc:graphicFrameChg chg="del">
          <ac:chgData name="Grady Kurpasi" userId="5a91dfeba158c9e9" providerId="LiveId" clId="{6F328D3E-A5EE-4719-B3D7-E978E556CED3}" dt="2021-10-21T03:15:20.041" v="30939" actId="478"/>
          <ac:graphicFrameMkLst>
            <pc:docMk/>
            <pc:sldMk cId="665913170" sldId="300"/>
            <ac:graphicFrameMk id="43" creationId="{6A1A3624-5163-4AED-A03A-AB9567D892A0}"/>
          </ac:graphicFrameMkLst>
        </pc:graphicFrameChg>
        <pc:graphicFrameChg chg="del">
          <ac:chgData name="Grady Kurpasi" userId="5a91dfeba158c9e9" providerId="LiveId" clId="{6F328D3E-A5EE-4719-B3D7-E978E556CED3}" dt="2021-10-21T03:15:20.041" v="30939" actId="478"/>
          <ac:graphicFrameMkLst>
            <pc:docMk/>
            <pc:sldMk cId="665913170" sldId="300"/>
            <ac:graphicFrameMk id="44" creationId="{7AFF07D8-8DC6-4C34-9F1D-EF986204B04F}"/>
          </ac:graphicFrameMkLst>
        </pc:graphicFrameChg>
        <pc:graphicFrameChg chg="del">
          <ac:chgData name="Grady Kurpasi" userId="5a91dfeba158c9e9" providerId="LiveId" clId="{6F328D3E-A5EE-4719-B3D7-E978E556CED3}" dt="2021-10-21T03:15:20.041" v="30939" actId="478"/>
          <ac:graphicFrameMkLst>
            <pc:docMk/>
            <pc:sldMk cId="665913170" sldId="300"/>
            <ac:graphicFrameMk id="54" creationId="{DFFC418C-8937-49CC-ABB6-AA1CF6BEC6A0}"/>
          </ac:graphicFrameMkLst>
        </pc:graphicFrameChg>
        <pc:cxnChg chg="mod">
          <ac:chgData name="Grady Kurpasi" userId="5a91dfeba158c9e9" providerId="LiveId" clId="{6F328D3E-A5EE-4719-B3D7-E978E556CED3}" dt="2021-10-21T03:21:10.048" v="31030" actId="1037"/>
          <ac:cxnSpMkLst>
            <pc:docMk/>
            <pc:sldMk cId="665913170" sldId="300"/>
            <ac:cxnSpMk id="10" creationId="{8D4C5AF1-B56F-4FFA-8243-DA1DD73CE335}"/>
          </ac:cxnSpMkLst>
        </pc:cxnChg>
        <pc:cxnChg chg="del">
          <ac:chgData name="Grady Kurpasi" userId="5a91dfeba158c9e9" providerId="LiveId" clId="{6F328D3E-A5EE-4719-B3D7-E978E556CED3}" dt="2021-10-21T03:15:20.041" v="30939" actId="478"/>
          <ac:cxnSpMkLst>
            <pc:docMk/>
            <pc:sldMk cId="665913170" sldId="300"/>
            <ac:cxnSpMk id="28" creationId="{FD6DD913-D220-44E5-8E68-3E8B81CAC37C}"/>
          </ac:cxnSpMkLst>
        </pc:cxnChg>
        <pc:cxnChg chg="del mod">
          <ac:chgData name="Grady Kurpasi" userId="5a91dfeba158c9e9" providerId="LiveId" clId="{6F328D3E-A5EE-4719-B3D7-E978E556CED3}" dt="2021-10-21T03:15:20.041" v="30939" actId="478"/>
          <ac:cxnSpMkLst>
            <pc:docMk/>
            <pc:sldMk cId="665913170" sldId="300"/>
            <ac:cxnSpMk id="45" creationId="{BE91BF0F-1560-44B4-BDAF-86946807025D}"/>
          </ac:cxnSpMkLst>
        </pc:cxnChg>
        <pc:cxnChg chg="del">
          <ac:chgData name="Grady Kurpasi" userId="5a91dfeba158c9e9" providerId="LiveId" clId="{6F328D3E-A5EE-4719-B3D7-E978E556CED3}" dt="2021-10-21T03:15:20.041" v="30939" actId="478"/>
          <ac:cxnSpMkLst>
            <pc:docMk/>
            <pc:sldMk cId="665913170" sldId="300"/>
            <ac:cxnSpMk id="46" creationId="{3F3CED74-00A3-4F2F-8D9F-C09B464ED236}"/>
          </ac:cxnSpMkLst>
        </pc:cxnChg>
        <pc:cxnChg chg="del">
          <ac:chgData name="Grady Kurpasi" userId="5a91dfeba158c9e9" providerId="LiveId" clId="{6F328D3E-A5EE-4719-B3D7-E978E556CED3}" dt="2021-10-21T03:15:20.041" v="30939" actId="478"/>
          <ac:cxnSpMkLst>
            <pc:docMk/>
            <pc:sldMk cId="665913170" sldId="300"/>
            <ac:cxnSpMk id="52" creationId="{FAF22787-79C4-4757-A3C2-AE9B1129B824}"/>
          </ac:cxnSpMkLst>
        </pc:cxnChg>
        <pc:cxnChg chg="del">
          <ac:chgData name="Grady Kurpasi" userId="5a91dfeba158c9e9" providerId="LiveId" clId="{6F328D3E-A5EE-4719-B3D7-E978E556CED3}" dt="2021-10-21T03:15:20.041" v="30939" actId="478"/>
          <ac:cxnSpMkLst>
            <pc:docMk/>
            <pc:sldMk cId="665913170" sldId="300"/>
            <ac:cxnSpMk id="55" creationId="{3F1E8825-F1D0-4C40-90C6-19404A2EFA43}"/>
          </ac:cxnSpMkLst>
        </pc:cxnChg>
        <pc:cxnChg chg="mod">
          <ac:chgData name="Grady Kurpasi" userId="5a91dfeba158c9e9" providerId="LiveId" clId="{6F328D3E-A5EE-4719-B3D7-E978E556CED3}" dt="2021-10-21T03:15:20.041" v="30939" actId="478"/>
          <ac:cxnSpMkLst>
            <pc:docMk/>
            <pc:sldMk cId="665913170" sldId="300"/>
            <ac:cxnSpMk id="58" creationId="{2C2B4BC0-F832-4F24-8E9E-243E7CFD8607}"/>
          </ac:cxnSpMkLst>
        </pc:cxnChg>
        <pc:cxnChg chg="mod">
          <ac:chgData name="Grady Kurpasi" userId="5a91dfeba158c9e9" providerId="LiveId" clId="{6F328D3E-A5EE-4719-B3D7-E978E556CED3}" dt="2021-10-21T03:15:20.041" v="30939" actId="478"/>
          <ac:cxnSpMkLst>
            <pc:docMk/>
            <pc:sldMk cId="665913170" sldId="300"/>
            <ac:cxnSpMk id="59" creationId="{02678886-721C-4172-A38F-AE19C1ADA99D}"/>
          </ac:cxnSpMkLst>
        </pc:cxnChg>
      </pc:sldChg>
      <pc:sldChg chg="addSp delSp modSp add mod">
        <pc:chgData name="Grady Kurpasi" userId="5a91dfeba158c9e9" providerId="LiveId" clId="{6F328D3E-A5EE-4719-B3D7-E978E556CED3}" dt="2021-10-21T15:34:28.095" v="37920" actId="20577"/>
        <pc:sldMkLst>
          <pc:docMk/>
          <pc:sldMk cId="1461382873" sldId="301"/>
        </pc:sldMkLst>
        <pc:spChg chg="mod">
          <ac:chgData name="Grady Kurpasi" userId="5a91dfeba158c9e9" providerId="LiveId" clId="{6F328D3E-A5EE-4719-B3D7-E978E556CED3}" dt="2021-10-21T15:34:28.095" v="37920" actId="20577"/>
          <ac:spMkLst>
            <pc:docMk/>
            <pc:sldMk cId="1461382873" sldId="301"/>
            <ac:spMk id="3" creationId="{00000000-0000-0000-0000-000000000000}"/>
          </ac:spMkLst>
        </pc:spChg>
        <pc:spChg chg="mod">
          <ac:chgData name="Grady Kurpasi" userId="5a91dfeba158c9e9" providerId="LiveId" clId="{6F328D3E-A5EE-4719-B3D7-E978E556CED3}" dt="2021-10-21T15:31:31.795" v="37873" actId="20577"/>
          <ac:spMkLst>
            <pc:docMk/>
            <pc:sldMk cId="1461382873" sldId="301"/>
            <ac:spMk id="5" creationId="{A67A1CCD-C942-40E7-A1D6-6FF54B2806B4}"/>
          </ac:spMkLst>
        </pc:spChg>
        <pc:spChg chg="add mod">
          <ac:chgData name="Grady Kurpasi" userId="5a91dfeba158c9e9" providerId="LiveId" clId="{6F328D3E-A5EE-4719-B3D7-E978E556CED3}" dt="2021-10-21T03:43:07.943" v="31388" actId="1076"/>
          <ac:spMkLst>
            <pc:docMk/>
            <pc:sldMk cId="1461382873" sldId="301"/>
            <ac:spMk id="6" creationId="{9B5B6E05-799F-42D6-A916-F7EB5F04A2D8}"/>
          </ac:spMkLst>
        </pc:spChg>
        <pc:spChg chg="add mod">
          <ac:chgData name="Grady Kurpasi" userId="5a91dfeba158c9e9" providerId="LiveId" clId="{6F328D3E-A5EE-4719-B3D7-E978E556CED3}" dt="2021-10-21T06:49:43.861" v="33766" actId="1076"/>
          <ac:spMkLst>
            <pc:docMk/>
            <pc:sldMk cId="1461382873" sldId="301"/>
            <ac:spMk id="7" creationId="{FFD80C26-A9DA-44D0-97BB-6842BAAE19B7}"/>
          </ac:spMkLst>
        </pc:spChg>
        <pc:spChg chg="mod">
          <ac:chgData name="Grady Kurpasi" userId="5a91dfeba158c9e9" providerId="LiveId" clId="{6F328D3E-A5EE-4719-B3D7-E978E556CED3}" dt="2021-10-21T15:31:35.435" v="37880" actId="20577"/>
          <ac:spMkLst>
            <pc:docMk/>
            <pc:sldMk cId="1461382873" sldId="301"/>
            <ac:spMk id="15" creationId="{1F59C063-B4CD-4D81-A3C5-F5FEADEDC417}"/>
          </ac:spMkLst>
        </pc:spChg>
        <pc:spChg chg="add del mod">
          <ac:chgData name="Grady Kurpasi" userId="5a91dfeba158c9e9" providerId="LiveId" clId="{6F328D3E-A5EE-4719-B3D7-E978E556CED3}" dt="2021-10-21T03:42:20.173" v="31376" actId="478"/>
          <ac:spMkLst>
            <pc:docMk/>
            <pc:sldMk cId="1461382873" sldId="301"/>
            <ac:spMk id="21" creationId="{D6B09E09-72DC-4C0F-8952-2B961B722DA3}"/>
          </ac:spMkLst>
        </pc:spChg>
        <pc:spChg chg="add mod">
          <ac:chgData name="Grady Kurpasi" userId="5a91dfeba158c9e9" providerId="LiveId" clId="{6F328D3E-A5EE-4719-B3D7-E978E556CED3}" dt="2021-10-21T03:42:55.626" v="31379" actId="1076"/>
          <ac:spMkLst>
            <pc:docMk/>
            <pc:sldMk cId="1461382873" sldId="301"/>
            <ac:spMk id="22" creationId="{76F63250-5293-4E20-A5E1-57596403B7A4}"/>
          </ac:spMkLst>
        </pc:spChg>
        <pc:spChg chg="add mod">
          <ac:chgData name="Grady Kurpasi" userId="5a91dfeba158c9e9" providerId="LiveId" clId="{6F328D3E-A5EE-4719-B3D7-E978E556CED3}" dt="2021-10-21T03:42:55.626" v="31379" actId="1076"/>
          <ac:spMkLst>
            <pc:docMk/>
            <pc:sldMk cId="1461382873" sldId="301"/>
            <ac:spMk id="23" creationId="{40E01EEA-1D08-42D2-A3FC-5591778702A8}"/>
          </ac:spMkLst>
        </pc:spChg>
        <pc:spChg chg="add del mod">
          <ac:chgData name="Grady Kurpasi" userId="5a91dfeba158c9e9" providerId="LiveId" clId="{6F328D3E-A5EE-4719-B3D7-E978E556CED3}" dt="2021-10-21T06:49:52.268" v="33767" actId="478"/>
          <ac:spMkLst>
            <pc:docMk/>
            <pc:sldMk cId="1461382873" sldId="301"/>
            <ac:spMk id="25" creationId="{AC4D8B64-73C2-4869-A435-242987D9B922}"/>
          </ac:spMkLst>
        </pc:spChg>
        <pc:spChg chg="del">
          <ac:chgData name="Grady Kurpasi" userId="5a91dfeba158c9e9" providerId="LiveId" clId="{6F328D3E-A5EE-4719-B3D7-E978E556CED3}" dt="2021-10-21T03:42:41.965" v="31377" actId="478"/>
          <ac:spMkLst>
            <pc:docMk/>
            <pc:sldMk cId="1461382873" sldId="301"/>
            <ac:spMk id="37" creationId="{D1E0479A-D634-44D9-ACD7-1AE661E1029C}"/>
          </ac:spMkLst>
        </pc:spChg>
        <pc:spChg chg="del">
          <ac:chgData name="Grady Kurpasi" userId="5a91dfeba158c9e9" providerId="LiveId" clId="{6F328D3E-A5EE-4719-B3D7-E978E556CED3}" dt="2021-10-21T03:39:31.998" v="31223" actId="478"/>
          <ac:spMkLst>
            <pc:docMk/>
            <pc:sldMk cId="1461382873" sldId="301"/>
            <ac:spMk id="40" creationId="{6A613EFD-8BCE-4FC2-B18A-C13DD3ADB9D0}"/>
          </ac:spMkLst>
        </pc:spChg>
        <pc:spChg chg="del">
          <ac:chgData name="Grady Kurpasi" userId="5a91dfeba158c9e9" providerId="LiveId" clId="{6F328D3E-A5EE-4719-B3D7-E978E556CED3}" dt="2021-10-21T03:42:41.965" v="31377" actId="478"/>
          <ac:spMkLst>
            <pc:docMk/>
            <pc:sldMk cId="1461382873" sldId="301"/>
            <ac:spMk id="41" creationId="{A5A85161-AD51-421C-81F8-695AFA9419A7}"/>
          </ac:spMkLst>
        </pc:spChg>
        <pc:spChg chg="del">
          <ac:chgData name="Grady Kurpasi" userId="5a91dfeba158c9e9" providerId="LiveId" clId="{6F328D3E-A5EE-4719-B3D7-E978E556CED3}" dt="2021-10-21T03:42:41.965" v="31377" actId="478"/>
          <ac:spMkLst>
            <pc:docMk/>
            <pc:sldMk cId="1461382873" sldId="301"/>
            <ac:spMk id="42" creationId="{065E9C5E-07ED-4A1E-A052-DBADE036F4A0}"/>
          </ac:spMkLst>
        </pc:spChg>
        <pc:spChg chg="del">
          <ac:chgData name="Grady Kurpasi" userId="5a91dfeba158c9e9" providerId="LiveId" clId="{6F328D3E-A5EE-4719-B3D7-E978E556CED3}" dt="2021-10-21T03:42:41.965" v="31377" actId="478"/>
          <ac:spMkLst>
            <pc:docMk/>
            <pc:sldMk cId="1461382873" sldId="301"/>
            <ac:spMk id="47" creationId="{57AFCA0C-A0A8-42E6-A54A-3E9CEC6486F8}"/>
          </ac:spMkLst>
        </pc:spChg>
        <pc:spChg chg="del">
          <ac:chgData name="Grady Kurpasi" userId="5a91dfeba158c9e9" providerId="LiveId" clId="{6F328D3E-A5EE-4719-B3D7-E978E556CED3}" dt="2021-10-21T03:42:41.965" v="31377" actId="478"/>
          <ac:spMkLst>
            <pc:docMk/>
            <pc:sldMk cId="1461382873" sldId="301"/>
            <ac:spMk id="48" creationId="{2744BB31-69EE-400B-9293-BD808E016961}"/>
          </ac:spMkLst>
        </pc:spChg>
        <pc:picChg chg="del">
          <ac:chgData name="Grady Kurpasi" userId="5a91dfeba158c9e9" providerId="LiveId" clId="{6F328D3E-A5EE-4719-B3D7-E978E556CED3}" dt="2021-10-21T03:39:29.579" v="31222" actId="478"/>
          <ac:picMkLst>
            <pc:docMk/>
            <pc:sldMk cId="1461382873" sldId="301"/>
            <ac:picMk id="38" creationId="{8496174B-E83D-4398-AD8E-D76070F1B425}"/>
          </ac:picMkLst>
        </pc:picChg>
      </pc:sldChg>
      <pc:sldChg chg="addSp delSp modSp add mod">
        <pc:chgData name="Grady Kurpasi" userId="5a91dfeba158c9e9" providerId="LiveId" clId="{6F328D3E-A5EE-4719-B3D7-E978E556CED3}" dt="2021-10-21T15:32:07.775" v="37902"/>
        <pc:sldMkLst>
          <pc:docMk/>
          <pc:sldMk cId="47982076" sldId="302"/>
        </pc:sldMkLst>
        <pc:spChg chg="del">
          <ac:chgData name="Grady Kurpasi" userId="5a91dfeba158c9e9" providerId="LiveId" clId="{6F328D3E-A5EE-4719-B3D7-E978E556CED3}" dt="2021-10-21T15:32:07.485" v="37901" actId="478"/>
          <ac:spMkLst>
            <pc:docMk/>
            <pc:sldMk cId="47982076" sldId="302"/>
            <ac:spMk id="6" creationId="{96459447-94D2-4F1D-9A5D-9F64E315A9DF}"/>
          </ac:spMkLst>
        </pc:spChg>
        <pc:spChg chg="del">
          <ac:chgData name="Grady Kurpasi" userId="5a91dfeba158c9e9" providerId="LiveId" clId="{6F328D3E-A5EE-4719-B3D7-E978E556CED3}" dt="2021-10-21T04:18:43.762" v="32709" actId="478"/>
          <ac:spMkLst>
            <pc:docMk/>
            <pc:sldMk cId="47982076" sldId="302"/>
            <ac:spMk id="9" creationId="{B86F42C3-7A8B-4F33-B1E6-3D2D6F0E45F1}"/>
          </ac:spMkLst>
        </pc:spChg>
        <pc:spChg chg="del">
          <ac:chgData name="Grady Kurpasi" userId="5a91dfeba158c9e9" providerId="LiveId" clId="{6F328D3E-A5EE-4719-B3D7-E978E556CED3}" dt="2021-10-21T04:18:43.762" v="32709" actId="478"/>
          <ac:spMkLst>
            <pc:docMk/>
            <pc:sldMk cId="47982076" sldId="302"/>
            <ac:spMk id="11" creationId="{1CC9E9FA-6B39-47E7-ABEC-E2BCA3C11290}"/>
          </ac:spMkLst>
        </pc:spChg>
        <pc:spChg chg="del">
          <ac:chgData name="Grady Kurpasi" userId="5a91dfeba158c9e9" providerId="LiveId" clId="{6F328D3E-A5EE-4719-B3D7-E978E556CED3}" dt="2021-10-21T04:18:43.762" v="32709" actId="478"/>
          <ac:spMkLst>
            <pc:docMk/>
            <pc:sldMk cId="47982076" sldId="302"/>
            <ac:spMk id="13" creationId="{DBB0691F-732C-4E62-B451-A3DA8941879E}"/>
          </ac:spMkLst>
        </pc:spChg>
        <pc:spChg chg="del">
          <ac:chgData name="Grady Kurpasi" userId="5a91dfeba158c9e9" providerId="LiveId" clId="{6F328D3E-A5EE-4719-B3D7-E978E556CED3}" dt="2021-10-21T03:49:30.195" v="31569" actId="478"/>
          <ac:spMkLst>
            <pc:docMk/>
            <pc:sldMk cId="47982076" sldId="302"/>
            <ac:spMk id="16" creationId="{47793BBC-14E4-4487-9440-E61F3F457715}"/>
          </ac:spMkLst>
        </pc:spChg>
        <pc:spChg chg="del">
          <ac:chgData name="Grady Kurpasi" userId="5a91dfeba158c9e9" providerId="LiveId" clId="{6F328D3E-A5EE-4719-B3D7-E978E556CED3}" dt="2021-10-21T04:18:43.762" v="32709" actId="478"/>
          <ac:spMkLst>
            <pc:docMk/>
            <pc:sldMk cId="47982076" sldId="302"/>
            <ac:spMk id="23" creationId="{862FA876-355C-406C-9258-D995C2185DB0}"/>
          </ac:spMkLst>
        </pc:spChg>
        <pc:spChg chg="del">
          <ac:chgData name="Grady Kurpasi" userId="5a91dfeba158c9e9" providerId="LiveId" clId="{6F328D3E-A5EE-4719-B3D7-E978E556CED3}" dt="2021-10-21T04:18:43.762" v="32709" actId="478"/>
          <ac:spMkLst>
            <pc:docMk/>
            <pc:sldMk cId="47982076" sldId="302"/>
            <ac:spMk id="25" creationId="{2C761ED6-1C35-47E3-97E1-15E1A8E1CE8B}"/>
          </ac:spMkLst>
        </pc:spChg>
        <pc:spChg chg="add del mod">
          <ac:chgData name="Grady Kurpasi" userId="5a91dfeba158c9e9" providerId="LiveId" clId="{6F328D3E-A5EE-4719-B3D7-E978E556CED3}" dt="2021-10-21T04:18:43.762" v="32709" actId="478"/>
          <ac:spMkLst>
            <pc:docMk/>
            <pc:sldMk cId="47982076" sldId="302"/>
            <ac:spMk id="28" creationId="{0ABD71E1-6C0E-4E1A-9E33-286D2A2DD0F2}"/>
          </ac:spMkLst>
        </pc:spChg>
        <pc:spChg chg="add mod">
          <ac:chgData name="Grady Kurpasi" userId="5a91dfeba158c9e9" providerId="LiveId" clId="{6F328D3E-A5EE-4719-B3D7-E978E556CED3}" dt="2021-10-21T15:32:07.775" v="37902"/>
          <ac:spMkLst>
            <pc:docMk/>
            <pc:sldMk cId="47982076" sldId="302"/>
            <ac:spMk id="28" creationId="{E6F35E45-9531-4A11-8960-CE893840554D}"/>
          </ac:spMkLst>
        </pc:spChg>
        <pc:spChg chg="add del mod">
          <ac:chgData name="Grady Kurpasi" userId="5a91dfeba158c9e9" providerId="LiveId" clId="{6F328D3E-A5EE-4719-B3D7-E978E556CED3}" dt="2021-10-21T04:18:43.762" v="32709" actId="478"/>
          <ac:spMkLst>
            <pc:docMk/>
            <pc:sldMk cId="47982076" sldId="302"/>
            <ac:spMk id="29" creationId="{552BD6A9-ED5E-4E6B-9AAF-E6FC0F21C7EE}"/>
          </ac:spMkLst>
        </pc:spChg>
        <pc:spChg chg="add mod">
          <ac:chgData name="Grady Kurpasi" userId="5a91dfeba158c9e9" providerId="LiveId" clId="{6F328D3E-A5EE-4719-B3D7-E978E556CED3}" dt="2021-10-21T04:18:45.169" v="32710"/>
          <ac:spMkLst>
            <pc:docMk/>
            <pc:sldMk cId="47982076" sldId="302"/>
            <ac:spMk id="39" creationId="{C902FA16-E012-49EE-AC25-EA949F1A7338}"/>
          </ac:spMkLst>
        </pc:spChg>
        <pc:spChg chg="add mod">
          <ac:chgData name="Grady Kurpasi" userId="5a91dfeba158c9e9" providerId="LiveId" clId="{6F328D3E-A5EE-4719-B3D7-E978E556CED3}" dt="2021-10-21T04:18:45.169" v="32710"/>
          <ac:spMkLst>
            <pc:docMk/>
            <pc:sldMk cId="47982076" sldId="302"/>
            <ac:spMk id="40" creationId="{762C4DD6-E38A-4B37-A5F1-6752932679ED}"/>
          </ac:spMkLst>
        </pc:spChg>
        <pc:spChg chg="add del mod">
          <ac:chgData name="Grady Kurpasi" userId="5a91dfeba158c9e9" providerId="LiveId" clId="{6F328D3E-A5EE-4719-B3D7-E978E556CED3}" dt="2021-10-21T04:18:52.631" v="32711" actId="478"/>
          <ac:spMkLst>
            <pc:docMk/>
            <pc:sldMk cId="47982076" sldId="302"/>
            <ac:spMk id="42" creationId="{8468D8A5-70E8-4489-8194-9696502E8FDD}"/>
          </ac:spMkLst>
        </pc:spChg>
        <pc:spChg chg="add mod">
          <ac:chgData name="Grady Kurpasi" userId="5a91dfeba158c9e9" providerId="LiveId" clId="{6F328D3E-A5EE-4719-B3D7-E978E556CED3}" dt="2021-10-21T04:18:45.169" v="32710"/>
          <ac:spMkLst>
            <pc:docMk/>
            <pc:sldMk cId="47982076" sldId="302"/>
            <ac:spMk id="44" creationId="{A85B6F57-40A9-41DA-948D-57324C4A46BB}"/>
          </ac:spMkLst>
        </pc:spChg>
        <pc:spChg chg="add mod">
          <ac:chgData name="Grady Kurpasi" userId="5a91dfeba158c9e9" providerId="LiveId" clId="{6F328D3E-A5EE-4719-B3D7-E978E556CED3}" dt="2021-10-21T04:18:45.169" v="32710"/>
          <ac:spMkLst>
            <pc:docMk/>
            <pc:sldMk cId="47982076" sldId="302"/>
            <ac:spMk id="45" creationId="{66216370-3B80-4020-9001-E2CBEC380D5A}"/>
          </ac:spMkLst>
        </pc:spChg>
        <pc:spChg chg="add mod">
          <ac:chgData name="Grady Kurpasi" userId="5a91dfeba158c9e9" providerId="LiveId" clId="{6F328D3E-A5EE-4719-B3D7-E978E556CED3}" dt="2021-10-21T04:18:45.169" v="32710"/>
          <ac:spMkLst>
            <pc:docMk/>
            <pc:sldMk cId="47982076" sldId="302"/>
            <ac:spMk id="46" creationId="{9C2F9EB6-3419-4DC9-944D-C5E71B702D6F}"/>
          </ac:spMkLst>
        </pc:spChg>
        <pc:spChg chg="add mod">
          <ac:chgData name="Grady Kurpasi" userId="5a91dfeba158c9e9" providerId="LiveId" clId="{6F328D3E-A5EE-4719-B3D7-E978E556CED3}" dt="2021-10-21T04:18:45.169" v="32710"/>
          <ac:spMkLst>
            <pc:docMk/>
            <pc:sldMk cId="47982076" sldId="302"/>
            <ac:spMk id="47" creationId="{03988921-425C-4474-B84A-AE7356C09A60}"/>
          </ac:spMkLst>
        </pc:spChg>
        <pc:spChg chg="add mod">
          <ac:chgData name="Grady Kurpasi" userId="5a91dfeba158c9e9" providerId="LiveId" clId="{6F328D3E-A5EE-4719-B3D7-E978E556CED3}" dt="2021-10-21T04:18:45.169" v="32710"/>
          <ac:spMkLst>
            <pc:docMk/>
            <pc:sldMk cId="47982076" sldId="302"/>
            <ac:spMk id="51" creationId="{F2B094A1-DFC2-42B6-9840-584C13FD8AF4}"/>
          </ac:spMkLst>
        </pc:spChg>
        <pc:spChg chg="add del mod">
          <ac:chgData name="Grady Kurpasi" userId="5a91dfeba158c9e9" providerId="LiveId" clId="{6F328D3E-A5EE-4719-B3D7-E978E556CED3}" dt="2021-10-21T04:18:52.631" v="32711" actId="478"/>
          <ac:spMkLst>
            <pc:docMk/>
            <pc:sldMk cId="47982076" sldId="302"/>
            <ac:spMk id="53" creationId="{36F1296B-DCFB-4428-B573-5DEE332CEC8C}"/>
          </ac:spMkLst>
        </pc:spChg>
        <pc:spChg chg="mod">
          <ac:chgData name="Grady Kurpasi" userId="5a91dfeba158c9e9" providerId="LiveId" clId="{6F328D3E-A5EE-4719-B3D7-E978E556CED3}" dt="2021-10-21T04:18:45.169" v="32710"/>
          <ac:spMkLst>
            <pc:docMk/>
            <pc:sldMk cId="47982076" sldId="302"/>
            <ac:spMk id="56" creationId="{4E915A54-A7D9-4020-9E03-74063CA506E4}"/>
          </ac:spMkLst>
        </pc:spChg>
        <pc:spChg chg="add mod">
          <ac:chgData name="Grady Kurpasi" userId="5a91dfeba158c9e9" providerId="LiveId" clId="{6F328D3E-A5EE-4719-B3D7-E978E556CED3}" dt="2021-10-21T04:20:00.096" v="32723" actId="1038"/>
          <ac:spMkLst>
            <pc:docMk/>
            <pc:sldMk cId="47982076" sldId="302"/>
            <ac:spMk id="59" creationId="{1DC4B191-BA63-432D-8234-76F7512AABEC}"/>
          </ac:spMkLst>
        </pc:spChg>
        <pc:spChg chg="add del mod">
          <ac:chgData name="Grady Kurpasi" userId="5a91dfeba158c9e9" providerId="LiveId" clId="{6F328D3E-A5EE-4719-B3D7-E978E556CED3}" dt="2021-10-21T04:18:52.631" v="32711" actId="478"/>
          <ac:spMkLst>
            <pc:docMk/>
            <pc:sldMk cId="47982076" sldId="302"/>
            <ac:spMk id="60" creationId="{45D81D30-B44D-4A68-A8D9-7A0F792B2978}"/>
          </ac:spMkLst>
        </pc:spChg>
        <pc:grpChg chg="del">
          <ac:chgData name="Grady Kurpasi" userId="5a91dfeba158c9e9" providerId="LiveId" clId="{6F328D3E-A5EE-4719-B3D7-E978E556CED3}" dt="2021-10-21T04:18:43.762" v="32709" actId="478"/>
          <ac:grpSpMkLst>
            <pc:docMk/>
            <pc:sldMk cId="47982076" sldId="302"/>
            <ac:grpSpMk id="34" creationId="{1BCFF24F-4D09-4F91-88D1-081522B7CB2A}"/>
          </ac:grpSpMkLst>
        </pc:grpChg>
        <pc:grpChg chg="add mod">
          <ac:chgData name="Grady Kurpasi" userId="5a91dfeba158c9e9" providerId="LiveId" clId="{6F328D3E-A5EE-4719-B3D7-E978E556CED3}" dt="2021-10-21T04:20:00.096" v="32723" actId="1038"/>
          <ac:grpSpMkLst>
            <pc:docMk/>
            <pc:sldMk cId="47982076" sldId="302"/>
            <ac:grpSpMk id="55" creationId="{554BCF40-C845-4877-A43F-BA29C792649A}"/>
          </ac:grpSpMkLst>
        </pc:grpChg>
        <pc:graphicFrameChg chg="del">
          <ac:chgData name="Grady Kurpasi" userId="5a91dfeba158c9e9" providerId="LiveId" clId="{6F328D3E-A5EE-4719-B3D7-E978E556CED3}" dt="2021-10-21T04:18:43.762" v="32709" actId="478"/>
          <ac:graphicFrameMkLst>
            <pc:docMk/>
            <pc:sldMk cId="47982076" sldId="302"/>
            <ac:graphicFrameMk id="15" creationId="{6A46B7F2-3D0A-44C1-882C-7BCEE4E1D3D4}"/>
          </ac:graphicFrameMkLst>
        </pc:graphicFrameChg>
        <pc:graphicFrameChg chg="del">
          <ac:chgData name="Grady Kurpasi" userId="5a91dfeba158c9e9" providerId="LiveId" clId="{6F328D3E-A5EE-4719-B3D7-E978E556CED3}" dt="2021-10-21T04:18:43.762" v="32709" actId="478"/>
          <ac:graphicFrameMkLst>
            <pc:docMk/>
            <pc:sldMk cId="47982076" sldId="302"/>
            <ac:graphicFrameMk id="26" creationId="{514D3CD4-7ABD-4355-B58E-B9F118B52268}"/>
          </ac:graphicFrameMkLst>
        </pc:graphicFrameChg>
        <pc:graphicFrameChg chg="del">
          <ac:chgData name="Grady Kurpasi" userId="5a91dfeba158c9e9" providerId="LiveId" clId="{6F328D3E-A5EE-4719-B3D7-E978E556CED3}" dt="2021-10-21T04:18:43.762" v="32709" actId="478"/>
          <ac:graphicFrameMkLst>
            <pc:docMk/>
            <pc:sldMk cId="47982076" sldId="302"/>
            <ac:graphicFrameMk id="27" creationId="{0B8E21D1-784C-4CF1-8F63-3505AB268F18}"/>
          </ac:graphicFrameMkLst>
        </pc:graphicFrameChg>
        <pc:graphicFrameChg chg="add mod">
          <ac:chgData name="Grady Kurpasi" userId="5a91dfeba158c9e9" providerId="LiveId" clId="{6F328D3E-A5EE-4719-B3D7-E978E556CED3}" dt="2021-10-21T04:18:45.169" v="32710"/>
          <ac:graphicFrameMkLst>
            <pc:docMk/>
            <pc:sldMk cId="47982076" sldId="302"/>
            <ac:graphicFrameMk id="48" creationId="{18934ABC-7CFD-4159-9C9D-1C0AFFF08FEA}"/>
          </ac:graphicFrameMkLst>
        </pc:graphicFrameChg>
        <pc:graphicFrameChg chg="add mod">
          <ac:chgData name="Grady Kurpasi" userId="5a91dfeba158c9e9" providerId="LiveId" clId="{6F328D3E-A5EE-4719-B3D7-E978E556CED3}" dt="2021-10-21T04:18:45.169" v="32710"/>
          <ac:graphicFrameMkLst>
            <pc:docMk/>
            <pc:sldMk cId="47982076" sldId="302"/>
            <ac:graphicFrameMk id="49" creationId="{8355974C-A219-4A38-B476-B4459BEE54E1}"/>
          </ac:graphicFrameMkLst>
        </pc:graphicFrameChg>
        <pc:graphicFrameChg chg="add mod">
          <ac:chgData name="Grady Kurpasi" userId="5a91dfeba158c9e9" providerId="LiveId" clId="{6F328D3E-A5EE-4719-B3D7-E978E556CED3}" dt="2021-10-21T04:20:00.096" v="32723" actId="1038"/>
          <ac:graphicFrameMkLst>
            <pc:docMk/>
            <pc:sldMk cId="47982076" sldId="302"/>
            <ac:graphicFrameMk id="52" creationId="{E1A09C67-4FE0-41CD-939A-F08C148E2155}"/>
          </ac:graphicFrameMkLst>
        </pc:graphicFrameChg>
        <pc:graphicFrameChg chg="add del mod">
          <ac:chgData name="Grady Kurpasi" userId="5a91dfeba158c9e9" providerId="LiveId" clId="{6F328D3E-A5EE-4719-B3D7-E978E556CED3}" dt="2021-10-21T04:18:52.631" v="32711" actId="478"/>
          <ac:graphicFrameMkLst>
            <pc:docMk/>
            <pc:sldMk cId="47982076" sldId="302"/>
            <ac:graphicFrameMk id="54" creationId="{64EF6F93-EC52-4620-918D-000B1C0E2A78}"/>
          </ac:graphicFrameMkLst>
        </pc:graphicFrameChg>
        <pc:cxnChg chg="del mod">
          <ac:chgData name="Grady Kurpasi" userId="5a91dfeba158c9e9" providerId="LiveId" clId="{6F328D3E-A5EE-4719-B3D7-E978E556CED3}" dt="2021-10-21T04:18:43.762" v="32709" actId="478"/>
          <ac:cxnSpMkLst>
            <pc:docMk/>
            <pc:sldMk cId="47982076" sldId="302"/>
            <ac:cxnSpMk id="30" creationId="{8A0F4D92-3CE7-4FA6-AFB8-4FECF47466FD}"/>
          </ac:cxnSpMkLst>
        </pc:cxnChg>
        <pc:cxnChg chg="del">
          <ac:chgData name="Grady Kurpasi" userId="5a91dfeba158c9e9" providerId="LiveId" clId="{6F328D3E-A5EE-4719-B3D7-E978E556CED3}" dt="2021-10-21T04:18:43.762" v="32709" actId="478"/>
          <ac:cxnSpMkLst>
            <pc:docMk/>
            <pc:sldMk cId="47982076" sldId="302"/>
            <ac:cxnSpMk id="31" creationId="{81630F63-CAA7-4E08-AABF-3B0F3B9F4A6F}"/>
          </ac:cxnSpMkLst>
        </pc:cxnChg>
        <pc:cxnChg chg="del">
          <ac:chgData name="Grady Kurpasi" userId="5a91dfeba158c9e9" providerId="LiveId" clId="{6F328D3E-A5EE-4719-B3D7-E978E556CED3}" dt="2021-10-21T04:18:43.762" v="32709" actId="478"/>
          <ac:cxnSpMkLst>
            <pc:docMk/>
            <pc:sldMk cId="47982076" sldId="302"/>
            <ac:cxnSpMk id="32" creationId="{3DDE8F5D-B83D-4F8E-8B22-79186C0DFBF3}"/>
          </ac:cxnSpMkLst>
        </pc:cxnChg>
        <pc:cxnChg chg="add del mod">
          <ac:chgData name="Grady Kurpasi" userId="5a91dfeba158c9e9" providerId="LiveId" clId="{6F328D3E-A5EE-4719-B3D7-E978E556CED3}" dt="2021-10-21T04:18:52.631" v="32711" actId="478"/>
          <ac:cxnSpMkLst>
            <pc:docMk/>
            <pc:sldMk cId="47982076" sldId="302"/>
            <ac:cxnSpMk id="33" creationId="{76081989-4171-43A8-A74A-07C91D1F79EA}"/>
          </ac:cxnSpMkLst>
        </pc:cxnChg>
        <pc:cxnChg chg="mod">
          <ac:chgData name="Grady Kurpasi" userId="5a91dfeba158c9e9" providerId="LiveId" clId="{6F328D3E-A5EE-4719-B3D7-E978E556CED3}" dt="2021-10-21T04:18:43.762" v="32709" actId="478"/>
          <ac:cxnSpMkLst>
            <pc:docMk/>
            <pc:sldMk cId="47982076" sldId="302"/>
            <ac:cxnSpMk id="36" creationId="{78E411EF-7363-47D1-B908-48290E25902A}"/>
          </ac:cxnSpMkLst>
        </pc:cxnChg>
        <pc:cxnChg chg="mod">
          <ac:chgData name="Grady Kurpasi" userId="5a91dfeba158c9e9" providerId="LiveId" clId="{6F328D3E-A5EE-4719-B3D7-E978E556CED3}" dt="2021-10-21T04:18:43.762" v="32709" actId="478"/>
          <ac:cxnSpMkLst>
            <pc:docMk/>
            <pc:sldMk cId="47982076" sldId="302"/>
            <ac:cxnSpMk id="37" creationId="{ECFF55ED-3D18-4BB7-8AFB-B65692F40B02}"/>
          </ac:cxnSpMkLst>
        </pc:cxnChg>
        <pc:cxnChg chg="add del mod">
          <ac:chgData name="Grady Kurpasi" userId="5a91dfeba158c9e9" providerId="LiveId" clId="{6F328D3E-A5EE-4719-B3D7-E978E556CED3}" dt="2021-10-21T04:18:52.631" v="32711" actId="478"/>
          <ac:cxnSpMkLst>
            <pc:docMk/>
            <pc:sldMk cId="47982076" sldId="302"/>
            <ac:cxnSpMk id="38" creationId="{3FF762E0-CEB4-4DC5-9E52-69D8985FDEA4}"/>
          </ac:cxnSpMkLst>
        </pc:cxnChg>
        <pc:cxnChg chg="add mod">
          <ac:chgData name="Grady Kurpasi" userId="5a91dfeba158c9e9" providerId="LiveId" clId="{6F328D3E-A5EE-4719-B3D7-E978E556CED3}" dt="2021-10-21T04:18:45.169" v="32710"/>
          <ac:cxnSpMkLst>
            <pc:docMk/>
            <pc:sldMk cId="47982076" sldId="302"/>
            <ac:cxnSpMk id="41" creationId="{14A1E373-1A32-4C52-A933-9EDB0F39F240}"/>
          </ac:cxnSpMkLst>
        </pc:cxnChg>
        <pc:cxnChg chg="add mod">
          <ac:chgData name="Grady Kurpasi" userId="5a91dfeba158c9e9" providerId="LiveId" clId="{6F328D3E-A5EE-4719-B3D7-E978E556CED3}" dt="2021-10-21T04:18:45.169" v="32710"/>
          <ac:cxnSpMkLst>
            <pc:docMk/>
            <pc:sldMk cId="47982076" sldId="302"/>
            <ac:cxnSpMk id="43" creationId="{3EA2198A-F119-4D1F-B39F-2A764702D6B0}"/>
          </ac:cxnSpMkLst>
        </pc:cxnChg>
        <pc:cxnChg chg="add mod">
          <ac:chgData name="Grady Kurpasi" userId="5a91dfeba158c9e9" providerId="LiveId" clId="{6F328D3E-A5EE-4719-B3D7-E978E556CED3}" dt="2021-10-21T04:18:45.169" v="32710"/>
          <ac:cxnSpMkLst>
            <pc:docMk/>
            <pc:sldMk cId="47982076" sldId="302"/>
            <ac:cxnSpMk id="50" creationId="{0927F4F0-7F7B-4955-99FC-21DDD5714961}"/>
          </ac:cxnSpMkLst>
        </pc:cxnChg>
        <pc:cxnChg chg="mod">
          <ac:chgData name="Grady Kurpasi" userId="5a91dfeba158c9e9" providerId="LiveId" clId="{6F328D3E-A5EE-4719-B3D7-E978E556CED3}" dt="2021-10-21T04:18:45.169" v="32710"/>
          <ac:cxnSpMkLst>
            <pc:docMk/>
            <pc:sldMk cId="47982076" sldId="302"/>
            <ac:cxnSpMk id="57" creationId="{2BEAAAD2-52EF-4DE5-B06E-DCF53300FE12}"/>
          </ac:cxnSpMkLst>
        </pc:cxnChg>
        <pc:cxnChg chg="mod">
          <ac:chgData name="Grady Kurpasi" userId="5a91dfeba158c9e9" providerId="LiveId" clId="{6F328D3E-A5EE-4719-B3D7-E978E556CED3}" dt="2021-10-21T04:18:45.169" v="32710"/>
          <ac:cxnSpMkLst>
            <pc:docMk/>
            <pc:sldMk cId="47982076" sldId="302"/>
            <ac:cxnSpMk id="58" creationId="{8C287532-25AE-46E2-93DD-21105B145CFA}"/>
          </ac:cxnSpMkLst>
        </pc:cxnChg>
      </pc:sldChg>
      <pc:sldChg chg="addSp delSp modSp mod">
        <pc:chgData name="Grady Kurpasi" userId="5a91dfeba158c9e9" providerId="LiveId" clId="{6F328D3E-A5EE-4719-B3D7-E978E556CED3}" dt="2021-10-21T15:32:18.905" v="37908"/>
        <pc:sldMkLst>
          <pc:docMk/>
          <pc:sldMk cId="3853237538" sldId="303"/>
        </pc:sldMkLst>
        <pc:spChg chg="mod">
          <ac:chgData name="Grady Kurpasi" userId="5a91dfeba158c9e9" providerId="LiveId" clId="{6F328D3E-A5EE-4719-B3D7-E978E556CED3}" dt="2021-10-21T04:06:41.335" v="32215" actId="20577"/>
          <ac:spMkLst>
            <pc:docMk/>
            <pc:sldMk cId="3853237538" sldId="303"/>
            <ac:spMk id="3" creationId="{CDF114B0-AA6A-42C4-AABD-CBAF79FB0FC7}"/>
          </ac:spMkLst>
        </pc:spChg>
        <pc:spChg chg="del">
          <ac:chgData name="Grady Kurpasi" userId="5a91dfeba158c9e9" providerId="LiveId" clId="{6F328D3E-A5EE-4719-B3D7-E978E556CED3}" dt="2021-10-21T15:32:18.625" v="37907" actId="478"/>
          <ac:spMkLst>
            <pc:docMk/>
            <pc:sldMk cId="3853237538" sldId="303"/>
            <ac:spMk id="6" creationId="{96459447-94D2-4F1D-9A5D-9F64E315A9DF}"/>
          </ac:spMkLst>
        </pc:spChg>
        <pc:spChg chg="del mod">
          <ac:chgData name="Grady Kurpasi" userId="5a91dfeba158c9e9" providerId="LiveId" clId="{6F328D3E-A5EE-4719-B3D7-E978E556CED3}" dt="2021-10-21T04:05:02.185" v="32069" actId="478"/>
          <ac:spMkLst>
            <pc:docMk/>
            <pc:sldMk cId="3853237538" sldId="303"/>
            <ac:spMk id="9" creationId="{B86F42C3-7A8B-4F33-B1E6-3D2D6F0E45F1}"/>
          </ac:spMkLst>
        </pc:spChg>
        <pc:spChg chg="del mod">
          <ac:chgData name="Grady Kurpasi" userId="5a91dfeba158c9e9" providerId="LiveId" clId="{6F328D3E-A5EE-4719-B3D7-E978E556CED3}" dt="2021-10-21T04:05:02.185" v="32069" actId="478"/>
          <ac:spMkLst>
            <pc:docMk/>
            <pc:sldMk cId="3853237538" sldId="303"/>
            <ac:spMk id="11" creationId="{1CC9E9FA-6B39-47E7-ABEC-E2BCA3C11290}"/>
          </ac:spMkLst>
        </pc:spChg>
        <pc:spChg chg="del mod">
          <ac:chgData name="Grady Kurpasi" userId="5a91dfeba158c9e9" providerId="LiveId" clId="{6F328D3E-A5EE-4719-B3D7-E978E556CED3}" dt="2021-10-21T04:05:02.185" v="32069" actId="478"/>
          <ac:spMkLst>
            <pc:docMk/>
            <pc:sldMk cId="3853237538" sldId="303"/>
            <ac:spMk id="13" creationId="{DBB0691F-732C-4E62-B451-A3DA8941879E}"/>
          </ac:spMkLst>
        </pc:spChg>
        <pc:spChg chg="del mod">
          <ac:chgData name="Grady Kurpasi" userId="5a91dfeba158c9e9" providerId="LiveId" clId="{6F328D3E-A5EE-4719-B3D7-E978E556CED3}" dt="2021-10-21T04:05:02.185" v="32069" actId="478"/>
          <ac:spMkLst>
            <pc:docMk/>
            <pc:sldMk cId="3853237538" sldId="303"/>
            <ac:spMk id="16" creationId="{47793BBC-14E4-4487-9440-E61F3F457715}"/>
          </ac:spMkLst>
        </pc:spChg>
        <pc:spChg chg="del mod">
          <ac:chgData name="Grady Kurpasi" userId="5a91dfeba158c9e9" providerId="LiveId" clId="{6F328D3E-A5EE-4719-B3D7-E978E556CED3}" dt="2021-10-21T04:05:02.185" v="32069" actId="478"/>
          <ac:spMkLst>
            <pc:docMk/>
            <pc:sldMk cId="3853237538" sldId="303"/>
            <ac:spMk id="23" creationId="{862FA876-355C-406C-9258-D995C2185DB0}"/>
          </ac:spMkLst>
        </pc:spChg>
        <pc:spChg chg="del mod">
          <ac:chgData name="Grady Kurpasi" userId="5a91dfeba158c9e9" providerId="LiveId" clId="{6F328D3E-A5EE-4719-B3D7-E978E556CED3}" dt="2021-10-21T04:05:02.185" v="32069" actId="478"/>
          <ac:spMkLst>
            <pc:docMk/>
            <pc:sldMk cId="3853237538" sldId="303"/>
            <ac:spMk id="25" creationId="{2C761ED6-1C35-47E3-97E1-15E1A8E1CE8B}"/>
          </ac:spMkLst>
        </pc:spChg>
        <pc:spChg chg="add del mod">
          <ac:chgData name="Grady Kurpasi" userId="5a91dfeba158c9e9" providerId="LiveId" clId="{6F328D3E-A5EE-4719-B3D7-E978E556CED3}" dt="2021-10-21T04:20:24.796" v="32725" actId="478"/>
          <ac:spMkLst>
            <pc:docMk/>
            <pc:sldMk cId="3853237538" sldId="303"/>
            <ac:spMk id="28" creationId="{9678CAAF-0A22-42D5-B9D8-50BC1BE4651C}"/>
          </ac:spMkLst>
        </pc:spChg>
        <pc:spChg chg="add del mod">
          <ac:chgData name="Grady Kurpasi" userId="5a91dfeba158c9e9" providerId="LiveId" clId="{6F328D3E-A5EE-4719-B3D7-E978E556CED3}" dt="2021-10-21T04:20:24.796" v="32725" actId="478"/>
          <ac:spMkLst>
            <pc:docMk/>
            <pc:sldMk cId="3853237538" sldId="303"/>
            <ac:spMk id="33" creationId="{F51CA889-789F-47C5-BD02-69C9232D9125}"/>
          </ac:spMkLst>
        </pc:spChg>
        <pc:spChg chg="add mod">
          <ac:chgData name="Grady Kurpasi" userId="5a91dfeba158c9e9" providerId="LiveId" clId="{6F328D3E-A5EE-4719-B3D7-E978E556CED3}" dt="2021-10-21T15:32:18.905" v="37908"/>
          <ac:spMkLst>
            <pc:docMk/>
            <pc:sldMk cId="3853237538" sldId="303"/>
            <ac:spMk id="34" creationId="{A4087384-5556-45D6-B007-2F1921E496DF}"/>
          </ac:spMkLst>
        </pc:spChg>
        <pc:spChg chg="del">
          <ac:chgData name="Grady Kurpasi" userId="5a91dfeba158c9e9" providerId="LiveId" clId="{6F328D3E-A5EE-4719-B3D7-E978E556CED3}" dt="2021-10-21T04:22:15.861" v="32796" actId="478"/>
          <ac:spMkLst>
            <pc:docMk/>
            <pc:sldMk cId="3853237538" sldId="303"/>
            <ac:spMk id="38" creationId="{09F59F0B-B89B-4507-B014-5F4B08357F2D}"/>
          </ac:spMkLst>
        </pc:spChg>
        <pc:spChg chg="add del mod">
          <ac:chgData name="Grady Kurpasi" userId="5a91dfeba158c9e9" providerId="LiveId" clId="{6F328D3E-A5EE-4719-B3D7-E978E556CED3}" dt="2021-10-21T04:20:24.796" v="32725" actId="478"/>
          <ac:spMkLst>
            <pc:docMk/>
            <pc:sldMk cId="3853237538" sldId="303"/>
            <ac:spMk id="39" creationId="{4E3820DE-D236-490F-B78E-ED4DE868825E}"/>
          </ac:spMkLst>
        </pc:spChg>
        <pc:spChg chg="add del mod">
          <ac:chgData name="Grady Kurpasi" userId="5a91dfeba158c9e9" providerId="LiveId" clId="{6F328D3E-A5EE-4719-B3D7-E978E556CED3}" dt="2021-10-21T04:20:24.796" v="32725" actId="478"/>
          <ac:spMkLst>
            <pc:docMk/>
            <pc:sldMk cId="3853237538" sldId="303"/>
            <ac:spMk id="40" creationId="{19D6A689-E2BC-4B13-8F24-DFA197B25B8A}"/>
          </ac:spMkLst>
        </pc:spChg>
        <pc:spChg chg="add del mod">
          <ac:chgData name="Grady Kurpasi" userId="5a91dfeba158c9e9" providerId="LiveId" clId="{6F328D3E-A5EE-4719-B3D7-E978E556CED3}" dt="2021-10-21T04:20:24.796" v="32725" actId="478"/>
          <ac:spMkLst>
            <pc:docMk/>
            <pc:sldMk cId="3853237538" sldId="303"/>
            <ac:spMk id="41" creationId="{8D1BDD75-E594-4AA2-BF9B-37B097EA28E1}"/>
          </ac:spMkLst>
        </pc:spChg>
        <pc:spChg chg="add del mod">
          <ac:chgData name="Grady Kurpasi" userId="5a91dfeba158c9e9" providerId="LiveId" clId="{6F328D3E-A5EE-4719-B3D7-E978E556CED3}" dt="2021-10-21T04:20:24.796" v="32725" actId="478"/>
          <ac:spMkLst>
            <pc:docMk/>
            <pc:sldMk cId="3853237538" sldId="303"/>
            <ac:spMk id="42" creationId="{A4BA8704-A9C2-434C-AD03-A03D53DE19BA}"/>
          </ac:spMkLst>
        </pc:spChg>
        <pc:spChg chg="add del mod">
          <ac:chgData name="Grady Kurpasi" userId="5a91dfeba158c9e9" providerId="LiveId" clId="{6F328D3E-A5EE-4719-B3D7-E978E556CED3}" dt="2021-10-21T04:20:24.796" v="32725" actId="478"/>
          <ac:spMkLst>
            <pc:docMk/>
            <pc:sldMk cId="3853237538" sldId="303"/>
            <ac:spMk id="47" creationId="{6D7AE9A5-3AA0-479F-A787-F86727A11C06}"/>
          </ac:spMkLst>
        </pc:spChg>
        <pc:spChg chg="add del mod">
          <ac:chgData name="Grady Kurpasi" userId="5a91dfeba158c9e9" providerId="LiveId" clId="{6F328D3E-A5EE-4719-B3D7-E978E556CED3}" dt="2021-10-21T04:20:24.796" v="32725" actId="478"/>
          <ac:spMkLst>
            <pc:docMk/>
            <pc:sldMk cId="3853237538" sldId="303"/>
            <ac:spMk id="50" creationId="{9A1DB4B5-E946-420E-8BF6-6809241ABD44}"/>
          </ac:spMkLst>
        </pc:spChg>
        <pc:spChg chg="mod">
          <ac:chgData name="Grady Kurpasi" userId="5a91dfeba158c9e9" providerId="LiveId" clId="{6F328D3E-A5EE-4719-B3D7-E978E556CED3}" dt="2021-10-21T04:05:27.163" v="32070"/>
          <ac:spMkLst>
            <pc:docMk/>
            <pc:sldMk cId="3853237538" sldId="303"/>
            <ac:spMk id="54" creationId="{20C11AA7-047F-4BA4-A29B-057B049B5E8C}"/>
          </ac:spMkLst>
        </pc:spChg>
        <pc:spChg chg="add del mod">
          <ac:chgData name="Grady Kurpasi" userId="5a91dfeba158c9e9" providerId="LiveId" clId="{6F328D3E-A5EE-4719-B3D7-E978E556CED3}" dt="2021-10-21T04:20:24.796" v="32725" actId="478"/>
          <ac:spMkLst>
            <pc:docMk/>
            <pc:sldMk cId="3853237538" sldId="303"/>
            <ac:spMk id="57" creationId="{4829089E-4781-40B8-96EA-8022DA65D0B4}"/>
          </ac:spMkLst>
        </pc:spChg>
        <pc:spChg chg="add del mod">
          <ac:chgData name="Grady Kurpasi" userId="5a91dfeba158c9e9" providerId="LiveId" clId="{6F328D3E-A5EE-4719-B3D7-E978E556CED3}" dt="2021-10-21T04:20:24.796" v="32725" actId="478"/>
          <ac:spMkLst>
            <pc:docMk/>
            <pc:sldMk cId="3853237538" sldId="303"/>
            <ac:spMk id="58" creationId="{5FD7A79B-933E-430D-9547-5675E33B20A0}"/>
          </ac:spMkLst>
        </pc:spChg>
        <pc:spChg chg="add mod">
          <ac:chgData name="Grady Kurpasi" userId="5a91dfeba158c9e9" providerId="LiveId" clId="{6F328D3E-A5EE-4719-B3D7-E978E556CED3}" dt="2021-10-21T04:20:25.586" v="32726"/>
          <ac:spMkLst>
            <pc:docMk/>
            <pc:sldMk cId="3853237538" sldId="303"/>
            <ac:spMk id="61" creationId="{1222DE00-B4F2-4427-93D4-64E8990C14F3}"/>
          </ac:spMkLst>
        </pc:spChg>
        <pc:spChg chg="add mod">
          <ac:chgData name="Grady Kurpasi" userId="5a91dfeba158c9e9" providerId="LiveId" clId="{6F328D3E-A5EE-4719-B3D7-E978E556CED3}" dt="2021-10-21T04:20:25.586" v="32726"/>
          <ac:spMkLst>
            <pc:docMk/>
            <pc:sldMk cId="3853237538" sldId="303"/>
            <ac:spMk id="62" creationId="{E6C0FEC2-6A92-4CB0-8821-664B3AED7105}"/>
          </ac:spMkLst>
        </pc:spChg>
        <pc:spChg chg="add mod">
          <ac:chgData name="Grady Kurpasi" userId="5a91dfeba158c9e9" providerId="LiveId" clId="{6F328D3E-A5EE-4719-B3D7-E978E556CED3}" dt="2021-10-21T04:21:15.608" v="32779" actId="1036"/>
          <ac:spMkLst>
            <pc:docMk/>
            <pc:sldMk cId="3853237538" sldId="303"/>
            <ac:spMk id="64" creationId="{7314DF0D-9300-4DC1-B526-4B0ECC783294}"/>
          </ac:spMkLst>
        </pc:spChg>
        <pc:spChg chg="add mod">
          <ac:chgData name="Grady Kurpasi" userId="5a91dfeba158c9e9" providerId="LiveId" clId="{6F328D3E-A5EE-4719-B3D7-E978E556CED3}" dt="2021-10-21T04:20:25.586" v="32726"/>
          <ac:spMkLst>
            <pc:docMk/>
            <pc:sldMk cId="3853237538" sldId="303"/>
            <ac:spMk id="66" creationId="{78BA81AE-92C9-4B7A-B072-57E62758A4B4}"/>
          </ac:spMkLst>
        </pc:spChg>
        <pc:spChg chg="add mod">
          <ac:chgData name="Grady Kurpasi" userId="5a91dfeba158c9e9" providerId="LiveId" clId="{6F328D3E-A5EE-4719-B3D7-E978E556CED3}" dt="2021-10-21T04:21:50.135" v="32795" actId="20577"/>
          <ac:spMkLst>
            <pc:docMk/>
            <pc:sldMk cId="3853237538" sldId="303"/>
            <ac:spMk id="67" creationId="{A89FD2F2-BC56-4A61-8FBB-D4275E07B3F3}"/>
          </ac:spMkLst>
        </pc:spChg>
        <pc:spChg chg="add mod">
          <ac:chgData name="Grady Kurpasi" userId="5a91dfeba158c9e9" providerId="LiveId" clId="{6F328D3E-A5EE-4719-B3D7-E978E556CED3}" dt="2021-10-21T04:20:25.586" v="32726"/>
          <ac:spMkLst>
            <pc:docMk/>
            <pc:sldMk cId="3853237538" sldId="303"/>
            <ac:spMk id="68" creationId="{53034817-8C06-44A1-9FA8-8D0500B571D6}"/>
          </ac:spMkLst>
        </pc:spChg>
        <pc:spChg chg="add mod">
          <ac:chgData name="Grady Kurpasi" userId="5a91dfeba158c9e9" providerId="LiveId" clId="{6F328D3E-A5EE-4719-B3D7-E978E556CED3}" dt="2021-10-21T04:20:32.816" v="32727" actId="20577"/>
          <ac:spMkLst>
            <pc:docMk/>
            <pc:sldMk cId="3853237538" sldId="303"/>
            <ac:spMk id="69" creationId="{15D1675E-3D79-4BEB-8591-369AB17D409E}"/>
          </ac:spMkLst>
        </pc:spChg>
        <pc:spChg chg="add mod">
          <ac:chgData name="Grady Kurpasi" userId="5a91dfeba158c9e9" providerId="LiveId" clId="{6F328D3E-A5EE-4719-B3D7-E978E556CED3}" dt="2021-10-21T04:20:25.586" v="32726"/>
          <ac:spMkLst>
            <pc:docMk/>
            <pc:sldMk cId="3853237538" sldId="303"/>
            <ac:spMk id="73" creationId="{9191431B-82F1-49CB-B89A-EBF22AB6EF24}"/>
          </ac:spMkLst>
        </pc:spChg>
        <pc:spChg chg="add mod">
          <ac:chgData name="Grady Kurpasi" userId="5a91dfeba158c9e9" providerId="LiveId" clId="{6F328D3E-A5EE-4719-B3D7-E978E556CED3}" dt="2021-10-21T04:20:57.503" v="32739" actId="1037"/>
          <ac:spMkLst>
            <pc:docMk/>
            <pc:sldMk cId="3853237538" sldId="303"/>
            <ac:spMk id="75" creationId="{AD141B47-1669-4134-87AD-C92B9732B4E5}"/>
          </ac:spMkLst>
        </pc:spChg>
        <pc:spChg chg="mod">
          <ac:chgData name="Grady Kurpasi" userId="5a91dfeba158c9e9" providerId="LiveId" clId="{6F328D3E-A5EE-4719-B3D7-E978E556CED3}" dt="2021-10-21T04:20:25.586" v="32726"/>
          <ac:spMkLst>
            <pc:docMk/>
            <pc:sldMk cId="3853237538" sldId="303"/>
            <ac:spMk id="78" creationId="{CB6278D5-8C87-452F-BED9-172121403D5A}"/>
          </ac:spMkLst>
        </pc:spChg>
        <pc:spChg chg="add mod">
          <ac:chgData name="Grady Kurpasi" userId="5a91dfeba158c9e9" providerId="LiveId" clId="{6F328D3E-A5EE-4719-B3D7-E978E556CED3}" dt="2021-10-21T04:20:25.586" v="32726"/>
          <ac:spMkLst>
            <pc:docMk/>
            <pc:sldMk cId="3853237538" sldId="303"/>
            <ac:spMk id="81" creationId="{2ECA4F11-F5C0-4880-B96E-2DD376268FD2}"/>
          </ac:spMkLst>
        </pc:spChg>
        <pc:spChg chg="add mod">
          <ac:chgData name="Grady Kurpasi" userId="5a91dfeba158c9e9" providerId="LiveId" clId="{6F328D3E-A5EE-4719-B3D7-E978E556CED3}" dt="2021-10-21T04:20:25.586" v="32726"/>
          <ac:spMkLst>
            <pc:docMk/>
            <pc:sldMk cId="3853237538" sldId="303"/>
            <ac:spMk id="82" creationId="{2DEEC13B-8613-412B-96A3-7812ACF728A6}"/>
          </ac:spMkLst>
        </pc:spChg>
        <pc:grpChg chg="del mod">
          <ac:chgData name="Grady Kurpasi" userId="5a91dfeba158c9e9" providerId="LiveId" clId="{6F328D3E-A5EE-4719-B3D7-E978E556CED3}" dt="2021-10-21T04:05:02.185" v="32069" actId="478"/>
          <ac:grpSpMkLst>
            <pc:docMk/>
            <pc:sldMk cId="3853237538" sldId="303"/>
            <ac:grpSpMk id="34" creationId="{1BCFF24F-4D09-4F91-88D1-081522B7CB2A}"/>
          </ac:grpSpMkLst>
        </pc:grpChg>
        <pc:grpChg chg="add del mod">
          <ac:chgData name="Grady Kurpasi" userId="5a91dfeba158c9e9" providerId="LiveId" clId="{6F328D3E-A5EE-4719-B3D7-E978E556CED3}" dt="2021-10-21T04:20:24.796" v="32725" actId="478"/>
          <ac:grpSpMkLst>
            <pc:docMk/>
            <pc:sldMk cId="3853237538" sldId="303"/>
            <ac:grpSpMk id="53" creationId="{C50483FD-A0C9-4E16-AD29-93CB3636B72D}"/>
          </ac:grpSpMkLst>
        </pc:grpChg>
        <pc:grpChg chg="add mod">
          <ac:chgData name="Grady Kurpasi" userId="5a91dfeba158c9e9" providerId="LiveId" clId="{6F328D3E-A5EE-4719-B3D7-E978E556CED3}" dt="2021-10-21T04:20:25.586" v="32726"/>
          <ac:grpSpMkLst>
            <pc:docMk/>
            <pc:sldMk cId="3853237538" sldId="303"/>
            <ac:grpSpMk id="77" creationId="{0CCFF6EA-EEA4-4D60-B9AF-103E67CA7F35}"/>
          </ac:grpSpMkLst>
        </pc:grpChg>
        <pc:graphicFrameChg chg="del mod">
          <ac:chgData name="Grady Kurpasi" userId="5a91dfeba158c9e9" providerId="LiveId" clId="{6F328D3E-A5EE-4719-B3D7-E978E556CED3}" dt="2021-10-21T04:05:02.185" v="32069" actId="478"/>
          <ac:graphicFrameMkLst>
            <pc:docMk/>
            <pc:sldMk cId="3853237538" sldId="303"/>
            <ac:graphicFrameMk id="15" creationId="{6A46B7F2-3D0A-44C1-882C-7BCEE4E1D3D4}"/>
          </ac:graphicFrameMkLst>
        </pc:graphicFrameChg>
        <pc:graphicFrameChg chg="del mod">
          <ac:chgData name="Grady Kurpasi" userId="5a91dfeba158c9e9" providerId="LiveId" clId="{6F328D3E-A5EE-4719-B3D7-E978E556CED3}" dt="2021-10-21T04:05:02.185" v="32069" actId="478"/>
          <ac:graphicFrameMkLst>
            <pc:docMk/>
            <pc:sldMk cId="3853237538" sldId="303"/>
            <ac:graphicFrameMk id="26" creationId="{514D3CD4-7ABD-4355-B58E-B9F118B52268}"/>
          </ac:graphicFrameMkLst>
        </pc:graphicFrameChg>
        <pc:graphicFrameChg chg="del mod">
          <ac:chgData name="Grady Kurpasi" userId="5a91dfeba158c9e9" providerId="LiveId" clId="{6F328D3E-A5EE-4719-B3D7-E978E556CED3}" dt="2021-10-21T04:05:02.185" v="32069" actId="478"/>
          <ac:graphicFrameMkLst>
            <pc:docMk/>
            <pc:sldMk cId="3853237538" sldId="303"/>
            <ac:graphicFrameMk id="27" creationId="{0B8E21D1-784C-4CF1-8F63-3505AB268F18}"/>
          </ac:graphicFrameMkLst>
        </pc:graphicFrameChg>
        <pc:graphicFrameChg chg="add del mod">
          <ac:chgData name="Grady Kurpasi" userId="5a91dfeba158c9e9" providerId="LiveId" clId="{6F328D3E-A5EE-4719-B3D7-E978E556CED3}" dt="2021-10-21T04:20:24.796" v="32725" actId="478"/>
          <ac:graphicFrameMkLst>
            <pc:docMk/>
            <pc:sldMk cId="3853237538" sldId="303"/>
            <ac:graphicFrameMk id="43" creationId="{7B1CDB5F-AB36-475D-8A11-1EE21BF0F4D1}"/>
          </ac:graphicFrameMkLst>
        </pc:graphicFrameChg>
        <pc:graphicFrameChg chg="add del mod">
          <ac:chgData name="Grady Kurpasi" userId="5a91dfeba158c9e9" providerId="LiveId" clId="{6F328D3E-A5EE-4719-B3D7-E978E556CED3}" dt="2021-10-21T04:20:24.796" v="32725" actId="478"/>
          <ac:graphicFrameMkLst>
            <pc:docMk/>
            <pc:sldMk cId="3853237538" sldId="303"/>
            <ac:graphicFrameMk id="44" creationId="{A0529CD9-F28F-4C1D-9331-BC6F67320B19}"/>
          </ac:graphicFrameMkLst>
        </pc:graphicFrameChg>
        <pc:graphicFrameChg chg="add del mod">
          <ac:chgData name="Grady Kurpasi" userId="5a91dfeba158c9e9" providerId="LiveId" clId="{6F328D3E-A5EE-4719-B3D7-E978E556CED3}" dt="2021-10-21T04:20:24.796" v="32725" actId="478"/>
          <ac:graphicFrameMkLst>
            <pc:docMk/>
            <pc:sldMk cId="3853237538" sldId="303"/>
            <ac:graphicFrameMk id="49" creationId="{6D641B7F-27BC-466F-98A0-359BAEA89081}"/>
          </ac:graphicFrameMkLst>
        </pc:graphicFrameChg>
        <pc:graphicFrameChg chg="add del mod">
          <ac:chgData name="Grady Kurpasi" userId="5a91dfeba158c9e9" providerId="LiveId" clId="{6F328D3E-A5EE-4719-B3D7-E978E556CED3}" dt="2021-10-21T04:20:24.796" v="32725" actId="478"/>
          <ac:graphicFrameMkLst>
            <pc:docMk/>
            <pc:sldMk cId="3853237538" sldId="303"/>
            <ac:graphicFrameMk id="51" creationId="{13ECA6ED-C62D-43AF-9953-F624956E6D77}"/>
          </ac:graphicFrameMkLst>
        </pc:graphicFrameChg>
        <pc:graphicFrameChg chg="add mod">
          <ac:chgData name="Grady Kurpasi" userId="5a91dfeba158c9e9" providerId="LiveId" clId="{6F328D3E-A5EE-4719-B3D7-E978E556CED3}" dt="2021-10-21T04:20:25.586" v="32726"/>
          <ac:graphicFrameMkLst>
            <pc:docMk/>
            <pc:sldMk cId="3853237538" sldId="303"/>
            <ac:graphicFrameMk id="70" creationId="{0E4D4838-B37D-41D1-B44B-8710DEDB2C33}"/>
          </ac:graphicFrameMkLst>
        </pc:graphicFrameChg>
        <pc:graphicFrameChg chg="add mod">
          <ac:chgData name="Grady Kurpasi" userId="5a91dfeba158c9e9" providerId="LiveId" clId="{6F328D3E-A5EE-4719-B3D7-E978E556CED3}" dt="2021-10-21T04:20:25.586" v="32726"/>
          <ac:graphicFrameMkLst>
            <pc:docMk/>
            <pc:sldMk cId="3853237538" sldId="303"/>
            <ac:graphicFrameMk id="71" creationId="{64FAEFA2-6092-460B-947D-AD0EC9F9A833}"/>
          </ac:graphicFrameMkLst>
        </pc:graphicFrameChg>
        <pc:graphicFrameChg chg="add mod">
          <ac:chgData name="Grady Kurpasi" userId="5a91dfeba158c9e9" providerId="LiveId" clId="{6F328D3E-A5EE-4719-B3D7-E978E556CED3}" dt="2021-10-21T04:20:25.586" v="32726"/>
          <ac:graphicFrameMkLst>
            <pc:docMk/>
            <pc:sldMk cId="3853237538" sldId="303"/>
            <ac:graphicFrameMk id="74" creationId="{BE12B05D-CAE0-430C-A64A-F0479343E7E6}"/>
          </ac:graphicFrameMkLst>
        </pc:graphicFrameChg>
        <pc:graphicFrameChg chg="add mod">
          <ac:chgData name="Grady Kurpasi" userId="5a91dfeba158c9e9" providerId="LiveId" clId="{6F328D3E-A5EE-4719-B3D7-E978E556CED3}" dt="2021-10-21T04:20:25.586" v="32726"/>
          <ac:graphicFrameMkLst>
            <pc:docMk/>
            <pc:sldMk cId="3853237538" sldId="303"/>
            <ac:graphicFrameMk id="76" creationId="{FEAC9E7B-317A-4ECD-BF32-844F3594B507}"/>
          </ac:graphicFrameMkLst>
        </pc:graphicFrameChg>
        <pc:cxnChg chg="mod">
          <ac:chgData name="Grady Kurpasi" userId="5a91dfeba158c9e9" providerId="LiveId" clId="{6F328D3E-A5EE-4719-B3D7-E978E556CED3}" dt="2021-10-21T04:06:16.958" v="32164" actId="1035"/>
          <ac:cxnSpMkLst>
            <pc:docMk/>
            <pc:sldMk cId="3853237538" sldId="303"/>
            <ac:cxnSpMk id="10" creationId="{8D4C5AF1-B56F-4FFA-8243-DA1DD73CE335}"/>
          </ac:cxnSpMkLst>
        </pc:cxnChg>
        <pc:cxnChg chg="add del mod">
          <ac:chgData name="Grady Kurpasi" userId="5a91dfeba158c9e9" providerId="LiveId" clId="{6F328D3E-A5EE-4719-B3D7-E978E556CED3}" dt="2021-10-21T04:20:24.796" v="32725" actId="478"/>
          <ac:cxnSpMkLst>
            <pc:docMk/>
            <pc:sldMk cId="3853237538" sldId="303"/>
            <ac:cxnSpMk id="29" creationId="{8C8F2782-6401-4D28-83DA-18620F0FEBC2}"/>
          </ac:cxnSpMkLst>
        </pc:cxnChg>
        <pc:cxnChg chg="del mod">
          <ac:chgData name="Grady Kurpasi" userId="5a91dfeba158c9e9" providerId="LiveId" clId="{6F328D3E-A5EE-4719-B3D7-E978E556CED3}" dt="2021-10-21T04:05:02.185" v="32069" actId="478"/>
          <ac:cxnSpMkLst>
            <pc:docMk/>
            <pc:sldMk cId="3853237538" sldId="303"/>
            <ac:cxnSpMk id="30" creationId="{8A0F4D92-3CE7-4FA6-AFB8-4FECF47466FD}"/>
          </ac:cxnSpMkLst>
        </pc:cxnChg>
        <pc:cxnChg chg="del mod">
          <ac:chgData name="Grady Kurpasi" userId="5a91dfeba158c9e9" providerId="LiveId" clId="{6F328D3E-A5EE-4719-B3D7-E978E556CED3}" dt="2021-10-21T04:05:02.185" v="32069" actId="478"/>
          <ac:cxnSpMkLst>
            <pc:docMk/>
            <pc:sldMk cId="3853237538" sldId="303"/>
            <ac:cxnSpMk id="31" creationId="{81630F63-CAA7-4E08-AABF-3B0F3B9F4A6F}"/>
          </ac:cxnSpMkLst>
        </pc:cxnChg>
        <pc:cxnChg chg="del mod">
          <ac:chgData name="Grady Kurpasi" userId="5a91dfeba158c9e9" providerId="LiveId" clId="{6F328D3E-A5EE-4719-B3D7-E978E556CED3}" dt="2021-10-21T04:05:02.185" v="32069" actId="478"/>
          <ac:cxnSpMkLst>
            <pc:docMk/>
            <pc:sldMk cId="3853237538" sldId="303"/>
            <ac:cxnSpMk id="32" creationId="{3DDE8F5D-B83D-4F8E-8B22-79186C0DFBF3}"/>
          </ac:cxnSpMkLst>
        </pc:cxnChg>
        <pc:cxnChg chg="mod">
          <ac:chgData name="Grady Kurpasi" userId="5a91dfeba158c9e9" providerId="LiveId" clId="{6F328D3E-A5EE-4719-B3D7-E978E556CED3}" dt="2021-10-21T04:05:02.185" v="32069" actId="478"/>
          <ac:cxnSpMkLst>
            <pc:docMk/>
            <pc:sldMk cId="3853237538" sldId="303"/>
            <ac:cxnSpMk id="36" creationId="{78E411EF-7363-47D1-B908-48290E25902A}"/>
          </ac:cxnSpMkLst>
        </pc:cxnChg>
        <pc:cxnChg chg="mod">
          <ac:chgData name="Grady Kurpasi" userId="5a91dfeba158c9e9" providerId="LiveId" clId="{6F328D3E-A5EE-4719-B3D7-E978E556CED3}" dt="2021-10-21T04:05:02.185" v="32069" actId="478"/>
          <ac:cxnSpMkLst>
            <pc:docMk/>
            <pc:sldMk cId="3853237538" sldId="303"/>
            <ac:cxnSpMk id="37" creationId="{ECFF55ED-3D18-4BB7-8AFB-B65692F40B02}"/>
          </ac:cxnSpMkLst>
        </pc:cxnChg>
        <pc:cxnChg chg="add del mod">
          <ac:chgData name="Grady Kurpasi" userId="5a91dfeba158c9e9" providerId="LiveId" clId="{6F328D3E-A5EE-4719-B3D7-E978E556CED3}" dt="2021-10-21T04:20:24.796" v="32725" actId="478"/>
          <ac:cxnSpMkLst>
            <pc:docMk/>
            <pc:sldMk cId="3853237538" sldId="303"/>
            <ac:cxnSpMk id="45" creationId="{12EE7883-7C39-4A55-B3F4-16DFCA6F26BE}"/>
          </ac:cxnSpMkLst>
        </pc:cxnChg>
        <pc:cxnChg chg="add del mod">
          <ac:chgData name="Grady Kurpasi" userId="5a91dfeba158c9e9" providerId="LiveId" clId="{6F328D3E-A5EE-4719-B3D7-E978E556CED3}" dt="2021-10-21T04:20:24.796" v="32725" actId="478"/>
          <ac:cxnSpMkLst>
            <pc:docMk/>
            <pc:sldMk cId="3853237538" sldId="303"/>
            <ac:cxnSpMk id="46" creationId="{A7162E52-9505-4BE9-959D-56BD66D386A3}"/>
          </ac:cxnSpMkLst>
        </pc:cxnChg>
        <pc:cxnChg chg="add del mod">
          <ac:chgData name="Grady Kurpasi" userId="5a91dfeba158c9e9" providerId="LiveId" clId="{6F328D3E-A5EE-4719-B3D7-E978E556CED3}" dt="2021-10-21T04:20:24.796" v="32725" actId="478"/>
          <ac:cxnSpMkLst>
            <pc:docMk/>
            <pc:sldMk cId="3853237538" sldId="303"/>
            <ac:cxnSpMk id="48" creationId="{F23879A6-ED76-4906-8480-9FFF9AF5E14F}"/>
          </ac:cxnSpMkLst>
        </pc:cxnChg>
        <pc:cxnChg chg="add del mod">
          <ac:chgData name="Grady Kurpasi" userId="5a91dfeba158c9e9" providerId="LiveId" clId="{6F328D3E-A5EE-4719-B3D7-E978E556CED3}" dt="2021-10-21T04:20:24.796" v="32725" actId="478"/>
          <ac:cxnSpMkLst>
            <pc:docMk/>
            <pc:sldMk cId="3853237538" sldId="303"/>
            <ac:cxnSpMk id="52" creationId="{F094201D-C594-4498-8987-4D9CFB46DCC6}"/>
          </ac:cxnSpMkLst>
        </pc:cxnChg>
        <pc:cxnChg chg="mod">
          <ac:chgData name="Grady Kurpasi" userId="5a91dfeba158c9e9" providerId="LiveId" clId="{6F328D3E-A5EE-4719-B3D7-E978E556CED3}" dt="2021-10-21T04:20:24.796" v="32725" actId="478"/>
          <ac:cxnSpMkLst>
            <pc:docMk/>
            <pc:sldMk cId="3853237538" sldId="303"/>
            <ac:cxnSpMk id="55" creationId="{18259287-A53D-4013-87C2-7BD4BB773E34}"/>
          </ac:cxnSpMkLst>
        </pc:cxnChg>
        <pc:cxnChg chg="mod">
          <ac:chgData name="Grady Kurpasi" userId="5a91dfeba158c9e9" providerId="LiveId" clId="{6F328D3E-A5EE-4719-B3D7-E978E556CED3}" dt="2021-10-21T04:20:24.796" v="32725" actId="478"/>
          <ac:cxnSpMkLst>
            <pc:docMk/>
            <pc:sldMk cId="3853237538" sldId="303"/>
            <ac:cxnSpMk id="56" creationId="{F6882120-5BF8-44F0-A50F-92A661EB7CE4}"/>
          </ac:cxnSpMkLst>
        </pc:cxnChg>
        <pc:cxnChg chg="add mod">
          <ac:chgData name="Grady Kurpasi" userId="5a91dfeba158c9e9" providerId="LiveId" clId="{6F328D3E-A5EE-4719-B3D7-E978E556CED3}" dt="2021-10-21T04:20:25.586" v="32726"/>
          <ac:cxnSpMkLst>
            <pc:docMk/>
            <pc:sldMk cId="3853237538" sldId="303"/>
            <ac:cxnSpMk id="59" creationId="{F32FA368-9F90-4EE8-9628-DD3C92E85448}"/>
          </ac:cxnSpMkLst>
        </pc:cxnChg>
        <pc:cxnChg chg="add mod">
          <ac:chgData name="Grady Kurpasi" userId="5a91dfeba158c9e9" providerId="LiveId" clId="{6F328D3E-A5EE-4719-B3D7-E978E556CED3}" dt="2021-10-21T04:20:25.586" v="32726"/>
          <ac:cxnSpMkLst>
            <pc:docMk/>
            <pc:sldMk cId="3853237538" sldId="303"/>
            <ac:cxnSpMk id="60" creationId="{8A200F89-2C11-4C1E-9FBF-73AB3099F2D6}"/>
          </ac:cxnSpMkLst>
        </pc:cxnChg>
        <pc:cxnChg chg="add mod">
          <ac:chgData name="Grady Kurpasi" userId="5a91dfeba158c9e9" providerId="LiveId" clId="{6F328D3E-A5EE-4719-B3D7-E978E556CED3}" dt="2021-10-21T04:20:25.586" v="32726"/>
          <ac:cxnSpMkLst>
            <pc:docMk/>
            <pc:sldMk cId="3853237538" sldId="303"/>
            <ac:cxnSpMk id="63" creationId="{EE9D10CA-D6A1-419C-81C8-894BB8D3D578}"/>
          </ac:cxnSpMkLst>
        </pc:cxnChg>
        <pc:cxnChg chg="add mod">
          <ac:chgData name="Grady Kurpasi" userId="5a91dfeba158c9e9" providerId="LiveId" clId="{6F328D3E-A5EE-4719-B3D7-E978E556CED3}" dt="2021-10-21T04:20:25.586" v="32726"/>
          <ac:cxnSpMkLst>
            <pc:docMk/>
            <pc:sldMk cId="3853237538" sldId="303"/>
            <ac:cxnSpMk id="65" creationId="{B6E53CF9-0AAE-4346-9C86-8160F513E2FE}"/>
          </ac:cxnSpMkLst>
        </pc:cxnChg>
        <pc:cxnChg chg="add mod">
          <ac:chgData name="Grady Kurpasi" userId="5a91dfeba158c9e9" providerId="LiveId" clId="{6F328D3E-A5EE-4719-B3D7-E978E556CED3}" dt="2021-10-21T04:20:25.586" v="32726"/>
          <ac:cxnSpMkLst>
            <pc:docMk/>
            <pc:sldMk cId="3853237538" sldId="303"/>
            <ac:cxnSpMk id="72" creationId="{98FE8F75-CCB9-4A34-9D75-5117AF191CA5}"/>
          </ac:cxnSpMkLst>
        </pc:cxnChg>
        <pc:cxnChg chg="mod">
          <ac:chgData name="Grady Kurpasi" userId="5a91dfeba158c9e9" providerId="LiveId" clId="{6F328D3E-A5EE-4719-B3D7-E978E556CED3}" dt="2021-10-21T04:20:25.586" v="32726"/>
          <ac:cxnSpMkLst>
            <pc:docMk/>
            <pc:sldMk cId="3853237538" sldId="303"/>
            <ac:cxnSpMk id="79" creationId="{856B0234-1180-4E9E-BD67-727885B25A9C}"/>
          </ac:cxnSpMkLst>
        </pc:cxnChg>
        <pc:cxnChg chg="mod">
          <ac:chgData name="Grady Kurpasi" userId="5a91dfeba158c9e9" providerId="LiveId" clId="{6F328D3E-A5EE-4719-B3D7-E978E556CED3}" dt="2021-10-21T04:20:25.586" v="32726"/>
          <ac:cxnSpMkLst>
            <pc:docMk/>
            <pc:sldMk cId="3853237538" sldId="303"/>
            <ac:cxnSpMk id="80" creationId="{36A065AF-B217-475D-B6FE-75DC08156B75}"/>
          </ac:cxnSpMkLst>
        </pc:cxnChg>
      </pc:sldChg>
      <pc:sldChg chg="del">
        <pc:chgData name="Grady Kurpasi" userId="5a91dfeba158c9e9" providerId="LiveId" clId="{6F328D3E-A5EE-4719-B3D7-E978E556CED3}" dt="2021-10-21T04:23:02.858" v="32798" actId="47"/>
        <pc:sldMkLst>
          <pc:docMk/>
          <pc:sldMk cId="2403934396" sldId="304"/>
        </pc:sldMkLst>
      </pc:sldChg>
      <pc:sldChg chg="addSp delSp modSp add mod">
        <pc:chgData name="Grady Kurpasi" userId="5a91dfeba158c9e9" providerId="LiveId" clId="{6F328D3E-A5EE-4719-B3D7-E978E556CED3}" dt="2021-10-21T15:32:22.585" v="37910"/>
        <pc:sldMkLst>
          <pc:docMk/>
          <pc:sldMk cId="3590347219" sldId="304"/>
        </pc:sldMkLst>
        <pc:spChg chg="add del mod">
          <ac:chgData name="Grady Kurpasi" userId="5a91dfeba158c9e9" providerId="LiveId" clId="{6F328D3E-A5EE-4719-B3D7-E978E556CED3}" dt="2021-10-21T05:18:33.216" v="33328" actId="1076"/>
          <ac:spMkLst>
            <pc:docMk/>
            <pc:sldMk cId="3590347219" sldId="304"/>
            <ac:spMk id="3" creationId="{CDF114B0-AA6A-42C4-AABD-CBAF79FB0FC7}"/>
          </ac:spMkLst>
        </pc:spChg>
        <pc:spChg chg="del">
          <ac:chgData name="Grady Kurpasi" userId="5a91dfeba158c9e9" providerId="LiveId" clId="{6F328D3E-A5EE-4719-B3D7-E978E556CED3}" dt="2021-10-21T15:32:22.315" v="37909" actId="478"/>
          <ac:spMkLst>
            <pc:docMk/>
            <pc:sldMk cId="3590347219" sldId="304"/>
            <ac:spMk id="6" creationId="{96459447-94D2-4F1D-9A5D-9F64E315A9DF}"/>
          </ac:spMkLst>
        </pc:spChg>
        <pc:spChg chg="add mod">
          <ac:chgData name="Grady Kurpasi" userId="5a91dfeba158c9e9" providerId="LiveId" clId="{6F328D3E-A5EE-4719-B3D7-E978E556CED3}" dt="2021-10-21T05:23:22.687" v="33475" actId="1038"/>
          <ac:spMkLst>
            <pc:docMk/>
            <pc:sldMk cId="3590347219" sldId="304"/>
            <ac:spMk id="9" creationId="{53A35ABC-BC98-44FF-B129-5B060F60CD17}"/>
          </ac:spMkLst>
        </pc:spChg>
        <pc:spChg chg="add del mod">
          <ac:chgData name="Grady Kurpasi" userId="5a91dfeba158c9e9" providerId="LiveId" clId="{6F328D3E-A5EE-4719-B3D7-E978E556CED3}" dt="2021-10-21T05:17:32.232" v="33246" actId="21"/>
          <ac:spMkLst>
            <pc:docMk/>
            <pc:sldMk cId="3590347219" sldId="304"/>
            <ac:spMk id="12" creationId="{DF48A8E9-4A83-4D53-B7C2-3A4B2BEC1C91}"/>
          </ac:spMkLst>
        </pc:spChg>
        <pc:spChg chg="add mod">
          <ac:chgData name="Grady Kurpasi" userId="5a91dfeba158c9e9" providerId="LiveId" clId="{6F328D3E-A5EE-4719-B3D7-E978E556CED3}" dt="2021-10-21T05:23:22.687" v="33475" actId="1038"/>
          <ac:spMkLst>
            <pc:docMk/>
            <pc:sldMk cId="3590347219" sldId="304"/>
            <ac:spMk id="13" creationId="{AB35037B-E35B-4234-A6AB-8D32FB45ED47}"/>
          </ac:spMkLst>
        </pc:spChg>
        <pc:spChg chg="add mod">
          <ac:chgData name="Grady Kurpasi" userId="5a91dfeba158c9e9" providerId="LiveId" clId="{6F328D3E-A5EE-4719-B3D7-E978E556CED3}" dt="2021-10-21T15:32:22.585" v="37910"/>
          <ac:spMkLst>
            <pc:docMk/>
            <pc:sldMk cId="3590347219" sldId="304"/>
            <ac:spMk id="33" creationId="{57A65991-FB07-4752-BDC0-8A2C4A950500}"/>
          </ac:spMkLst>
        </pc:spChg>
        <pc:spChg chg="add del mod">
          <ac:chgData name="Grady Kurpasi" userId="5a91dfeba158c9e9" providerId="LiveId" clId="{6F328D3E-A5EE-4719-B3D7-E978E556CED3}" dt="2021-10-21T05:17:07.062" v="33238" actId="478"/>
          <ac:spMkLst>
            <pc:docMk/>
            <pc:sldMk cId="3590347219" sldId="304"/>
            <ac:spMk id="34" creationId="{2B41259F-55A2-4349-BF58-C797A9A2C327}"/>
          </ac:spMkLst>
        </pc:spChg>
        <pc:spChg chg="add del mod">
          <ac:chgData name="Grady Kurpasi" userId="5a91dfeba158c9e9" providerId="LiveId" clId="{6F328D3E-A5EE-4719-B3D7-E978E556CED3}" dt="2021-10-21T05:17:03.961" v="33237" actId="478"/>
          <ac:spMkLst>
            <pc:docMk/>
            <pc:sldMk cId="3590347219" sldId="304"/>
            <ac:spMk id="35" creationId="{209DCF95-756F-4E22-99A1-176E625456A1}"/>
          </ac:spMkLst>
        </pc:spChg>
        <pc:spChg chg="add mod">
          <ac:chgData name="Grady Kurpasi" userId="5a91dfeba158c9e9" providerId="LiveId" clId="{6F328D3E-A5EE-4719-B3D7-E978E556CED3}" dt="2021-10-21T05:24:57.031" v="33479" actId="20577"/>
          <ac:spMkLst>
            <pc:docMk/>
            <pc:sldMk cId="3590347219" sldId="304"/>
            <ac:spMk id="39" creationId="{61666FA7-63A8-4DF9-9803-C1EA4F2CEB29}"/>
          </ac:spMkLst>
        </pc:spChg>
        <pc:spChg chg="add mod">
          <ac:chgData name="Grady Kurpasi" userId="5a91dfeba158c9e9" providerId="LiveId" clId="{6F328D3E-A5EE-4719-B3D7-E978E556CED3}" dt="2021-10-21T05:25:02.056" v="33481" actId="6549"/>
          <ac:spMkLst>
            <pc:docMk/>
            <pc:sldMk cId="3590347219" sldId="304"/>
            <ac:spMk id="40" creationId="{4BABB5DB-099C-470D-B153-5295A965CCF8}"/>
          </ac:spMkLst>
        </pc:spChg>
        <pc:spChg chg="add mod">
          <ac:chgData name="Grady Kurpasi" userId="5a91dfeba158c9e9" providerId="LiveId" clId="{6F328D3E-A5EE-4719-B3D7-E978E556CED3}" dt="2021-10-21T05:25:07.989" v="33483" actId="6549"/>
          <ac:spMkLst>
            <pc:docMk/>
            <pc:sldMk cId="3590347219" sldId="304"/>
            <ac:spMk id="41" creationId="{6B7676B2-2187-4BEE-B4EF-391E7112D93A}"/>
          </ac:spMkLst>
        </pc:spChg>
        <pc:spChg chg="add mod">
          <ac:chgData name="Grady Kurpasi" userId="5a91dfeba158c9e9" providerId="LiveId" clId="{6F328D3E-A5EE-4719-B3D7-E978E556CED3}" dt="2021-10-21T05:23:22.687" v="33475" actId="1038"/>
          <ac:spMkLst>
            <pc:docMk/>
            <pc:sldMk cId="3590347219" sldId="304"/>
            <ac:spMk id="42" creationId="{2162F079-09F2-46C8-930B-AFEF0509ED4F}"/>
          </ac:spMkLst>
        </pc:spChg>
        <pc:spChg chg="add del mod">
          <ac:chgData name="Grady Kurpasi" userId="5a91dfeba158c9e9" providerId="LiveId" clId="{6F328D3E-A5EE-4719-B3D7-E978E556CED3}" dt="2021-10-21T05:17:27.856" v="33242" actId="478"/>
          <ac:spMkLst>
            <pc:docMk/>
            <pc:sldMk cId="3590347219" sldId="304"/>
            <ac:spMk id="43" creationId="{65C8FA36-87BA-42DA-BB95-ECC56F32B2B6}"/>
          </ac:spMkLst>
        </pc:spChg>
        <pc:spChg chg="add mod">
          <ac:chgData name="Grady Kurpasi" userId="5a91dfeba158c9e9" providerId="LiveId" clId="{6F328D3E-A5EE-4719-B3D7-E978E556CED3}" dt="2021-10-21T05:23:22.687" v="33475" actId="1038"/>
          <ac:spMkLst>
            <pc:docMk/>
            <pc:sldMk cId="3590347219" sldId="304"/>
            <ac:spMk id="44" creationId="{CFFBEFE0-AFF5-44EA-8FE3-8E557AFD0A08}"/>
          </ac:spMkLst>
        </pc:spChg>
        <pc:spChg chg="add mod">
          <ac:chgData name="Grady Kurpasi" userId="5a91dfeba158c9e9" providerId="LiveId" clId="{6F328D3E-A5EE-4719-B3D7-E978E556CED3}" dt="2021-10-21T05:25:12.582" v="33485" actId="6549"/>
          <ac:spMkLst>
            <pc:docMk/>
            <pc:sldMk cId="3590347219" sldId="304"/>
            <ac:spMk id="45" creationId="{7E8A4AB4-F2D9-4B02-B354-E1A44B316A6E}"/>
          </ac:spMkLst>
        </pc:spChg>
        <pc:spChg chg="add mod">
          <ac:chgData name="Grady Kurpasi" userId="5a91dfeba158c9e9" providerId="LiveId" clId="{6F328D3E-A5EE-4719-B3D7-E978E556CED3}" dt="2021-10-21T05:25:16.328" v="33487" actId="6549"/>
          <ac:spMkLst>
            <pc:docMk/>
            <pc:sldMk cId="3590347219" sldId="304"/>
            <ac:spMk id="48" creationId="{CA3099F1-9D44-4D6B-A699-2707519B044C}"/>
          </ac:spMkLst>
        </pc:spChg>
        <pc:spChg chg="add mod">
          <ac:chgData name="Grady Kurpasi" userId="5a91dfeba158c9e9" providerId="LiveId" clId="{6F328D3E-A5EE-4719-B3D7-E978E556CED3}" dt="2021-10-21T05:23:22.687" v="33475" actId="1038"/>
          <ac:spMkLst>
            <pc:docMk/>
            <pc:sldMk cId="3590347219" sldId="304"/>
            <ac:spMk id="49" creationId="{FB6BD4CD-8469-43BF-819C-2039C55E788E}"/>
          </ac:spMkLst>
        </pc:spChg>
        <pc:spChg chg="add del mod">
          <ac:chgData name="Grady Kurpasi" userId="5a91dfeba158c9e9" providerId="LiveId" clId="{6F328D3E-A5EE-4719-B3D7-E978E556CED3}" dt="2021-10-21T05:24:33.474" v="33476" actId="478"/>
          <ac:spMkLst>
            <pc:docMk/>
            <pc:sldMk cId="3590347219" sldId="304"/>
            <ac:spMk id="57" creationId="{195645A1-5ACC-4CE2-929D-64FD08E6704A}"/>
          </ac:spMkLst>
        </pc:spChg>
        <pc:spChg chg="add del mod">
          <ac:chgData name="Grady Kurpasi" userId="5a91dfeba158c9e9" providerId="LiveId" clId="{6F328D3E-A5EE-4719-B3D7-E978E556CED3}" dt="2021-10-21T05:24:33.474" v="33476" actId="478"/>
          <ac:spMkLst>
            <pc:docMk/>
            <pc:sldMk cId="3590347219" sldId="304"/>
            <ac:spMk id="58" creationId="{4A004297-8D7D-413D-ADD4-38BB6A0E7362}"/>
          </ac:spMkLst>
        </pc:spChg>
        <pc:spChg chg="del">
          <ac:chgData name="Grady Kurpasi" userId="5a91dfeba158c9e9" providerId="LiveId" clId="{6F328D3E-A5EE-4719-B3D7-E978E556CED3}" dt="2021-10-21T04:23:50.034" v="32807" actId="478"/>
          <ac:spMkLst>
            <pc:docMk/>
            <pc:sldMk cId="3590347219" sldId="304"/>
            <ac:spMk id="61" creationId="{1222DE00-B4F2-4427-93D4-64E8990C14F3}"/>
          </ac:spMkLst>
        </pc:spChg>
        <pc:spChg chg="del">
          <ac:chgData name="Grady Kurpasi" userId="5a91dfeba158c9e9" providerId="LiveId" clId="{6F328D3E-A5EE-4719-B3D7-E978E556CED3}" dt="2021-10-21T04:23:50.034" v="32807" actId="478"/>
          <ac:spMkLst>
            <pc:docMk/>
            <pc:sldMk cId="3590347219" sldId="304"/>
            <ac:spMk id="62" creationId="{E6C0FEC2-6A92-4CB0-8821-664B3AED7105}"/>
          </ac:spMkLst>
        </pc:spChg>
        <pc:spChg chg="del">
          <ac:chgData name="Grady Kurpasi" userId="5a91dfeba158c9e9" providerId="LiveId" clId="{6F328D3E-A5EE-4719-B3D7-E978E556CED3}" dt="2021-10-21T04:23:50.034" v="32807" actId="478"/>
          <ac:spMkLst>
            <pc:docMk/>
            <pc:sldMk cId="3590347219" sldId="304"/>
            <ac:spMk id="64" creationId="{7314DF0D-9300-4DC1-B526-4B0ECC783294}"/>
          </ac:spMkLst>
        </pc:spChg>
        <pc:spChg chg="del">
          <ac:chgData name="Grady Kurpasi" userId="5a91dfeba158c9e9" providerId="LiveId" clId="{6F328D3E-A5EE-4719-B3D7-E978E556CED3}" dt="2021-10-21T04:23:50.034" v="32807" actId="478"/>
          <ac:spMkLst>
            <pc:docMk/>
            <pc:sldMk cId="3590347219" sldId="304"/>
            <ac:spMk id="66" creationId="{78BA81AE-92C9-4B7A-B072-57E62758A4B4}"/>
          </ac:spMkLst>
        </pc:spChg>
        <pc:spChg chg="del">
          <ac:chgData name="Grady Kurpasi" userId="5a91dfeba158c9e9" providerId="LiveId" clId="{6F328D3E-A5EE-4719-B3D7-E978E556CED3}" dt="2021-10-21T04:23:50.034" v="32807" actId="478"/>
          <ac:spMkLst>
            <pc:docMk/>
            <pc:sldMk cId="3590347219" sldId="304"/>
            <ac:spMk id="67" creationId="{A89FD2F2-BC56-4A61-8FBB-D4275E07B3F3}"/>
          </ac:spMkLst>
        </pc:spChg>
        <pc:spChg chg="del">
          <ac:chgData name="Grady Kurpasi" userId="5a91dfeba158c9e9" providerId="LiveId" clId="{6F328D3E-A5EE-4719-B3D7-E978E556CED3}" dt="2021-10-21T04:23:50.034" v="32807" actId="478"/>
          <ac:spMkLst>
            <pc:docMk/>
            <pc:sldMk cId="3590347219" sldId="304"/>
            <ac:spMk id="68" creationId="{53034817-8C06-44A1-9FA8-8D0500B571D6}"/>
          </ac:spMkLst>
        </pc:spChg>
        <pc:spChg chg="del">
          <ac:chgData name="Grady Kurpasi" userId="5a91dfeba158c9e9" providerId="LiveId" clId="{6F328D3E-A5EE-4719-B3D7-E978E556CED3}" dt="2021-10-21T04:23:50.034" v="32807" actId="478"/>
          <ac:spMkLst>
            <pc:docMk/>
            <pc:sldMk cId="3590347219" sldId="304"/>
            <ac:spMk id="69" creationId="{15D1675E-3D79-4BEB-8591-369AB17D409E}"/>
          </ac:spMkLst>
        </pc:spChg>
        <pc:spChg chg="del">
          <ac:chgData name="Grady Kurpasi" userId="5a91dfeba158c9e9" providerId="LiveId" clId="{6F328D3E-A5EE-4719-B3D7-E978E556CED3}" dt="2021-10-21T04:23:50.034" v="32807" actId="478"/>
          <ac:spMkLst>
            <pc:docMk/>
            <pc:sldMk cId="3590347219" sldId="304"/>
            <ac:spMk id="73" creationId="{9191431B-82F1-49CB-B89A-EBF22AB6EF24}"/>
          </ac:spMkLst>
        </pc:spChg>
        <pc:spChg chg="del">
          <ac:chgData name="Grady Kurpasi" userId="5a91dfeba158c9e9" providerId="LiveId" clId="{6F328D3E-A5EE-4719-B3D7-E978E556CED3}" dt="2021-10-21T04:23:50.034" v="32807" actId="478"/>
          <ac:spMkLst>
            <pc:docMk/>
            <pc:sldMk cId="3590347219" sldId="304"/>
            <ac:spMk id="75" creationId="{AD141B47-1669-4134-87AD-C92B9732B4E5}"/>
          </ac:spMkLst>
        </pc:spChg>
        <pc:spChg chg="del">
          <ac:chgData name="Grady Kurpasi" userId="5a91dfeba158c9e9" providerId="LiveId" clId="{6F328D3E-A5EE-4719-B3D7-E978E556CED3}" dt="2021-10-21T04:23:50.034" v="32807" actId="478"/>
          <ac:spMkLst>
            <pc:docMk/>
            <pc:sldMk cId="3590347219" sldId="304"/>
            <ac:spMk id="81" creationId="{2ECA4F11-F5C0-4880-B96E-2DD376268FD2}"/>
          </ac:spMkLst>
        </pc:spChg>
        <pc:spChg chg="del">
          <ac:chgData name="Grady Kurpasi" userId="5a91dfeba158c9e9" providerId="LiveId" clId="{6F328D3E-A5EE-4719-B3D7-E978E556CED3}" dt="2021-10-21T04:23:50.034" v="32807" actId="478"/>
          <ac:spMkLst>
            <pc:docMk/>
            <pc:sldMk cId="3590347219" sldId="304"/>
            <ac:spMk id="82" creationId="{2DEEC13B-8613-412B-96A3-7812ACF728A6}"/>
          </ac:spMkLst>
        </pc:spChg>
        <pc:spChg chg="add del mod">
          <ac:chgData name="Grady Kurpasi" userId="5a91dfeba158c9e9" providerId="LiveId" clId="{6F328D3E-A5EE-4719-B3D7-E978E556CED3}" dt="2021-10-21T05:24:33.474" v="33476" actId="478"/>
          <ac:spMkLst>
            <pc:docMk/>
            <pc:sldMk cId="3590347219" sldId="304"/>
            <ac:spMk id="83" creationId="{7C774632-7349-4E02-BAD6-C9EA2860C6CD}"/>
          </ac:spMkLst>
        </pc:spChg>
        <pc:spChg chg="add mod">
          <ac:chgData name="Grady Kurpasi" userId="5a91dfeba158c9e9" providerId="LiveId" clId="{6F328D3E-A5EE-4719-B3D7-E978E556CED3}" dt="2021-10-21T05:23:22.687" v="33475" actId="1038"/>
          <ac:spMkLst>
            <pc:docMk/>
            <pc:sldMk cId="3590347219" sldId="304"/>
            <ac:spMk id="84" creationId="{52ECD9DB-C3C8-42BB-9738-1C0919129262}"/>
          </ac:spMkLst>
        </pc:spChg>
        <pc:spChg chg="add mod">
          <ac:chgData name="Grady Kurpasi" userId="5a91dfeba158c9e9" providerId="LiveId" clId="{6F328D3E-A5EE-4719-B3D7-E978E556CED3}" dt="2021-10-21T05:23:22.687" v="33475" actId="1038"/>
          <ac:spMkLst>
            <pc:docMk/>
            <pc:sldMk cId="3590347219" sldId="304"/>
            <ac:spMk id="85" creationId="{2E431884-7338-47BB-B6D5-DC628DD55E14}"/>
          </ac:spMkLst>
        </pc:spChg>
        <pc:spChg chg="add del mod">
          <ac:chgData name="Grady Kurpasi" userId="5a91dfeba158c9e9" providerId="LiveId" clId="{6F328D3E-A5EE-4719-B3D7-E978E556CED3}" dt="2021-10-21T05:24:33.474" v="33476" actId="478"/>
          <ac:spMkLst>
            <pc:docMk/>
            <pc:sldMk cId="3590347219" sldId="304"/>
            <ac:spMk id="86" creationId="{B18402BA-860C-409E-B6D2-B4FED4BBEF38}"/>
          </ac:spMkLst>
        </pc:spChg>
        <pc:spChg chg="add del mod">
          <ac:chgData name="Grady Kurpasi" userId="5a91dfeba158c9e9" providerId="LiveId" clId="{6F328D3E-A5EE-4719-B3D7-E978E556CED3}" dt="2021-10-21T05:24:33.474" v="33476" actId="478"/>
          <ac:spMkLst>
            <pc:docMk/>
            <pc:sldMk cId="3590347219" sldId="304"/>
            <ac:spMk id="89" creationId="{769FCB37-80F4-4745-84F4-DA6E0165D5F0}"/>
          </ac:spMkLst>
        </pc:spChg>
        <pc:spChg chg="add mod">
          <ac:chgData name="Grady Kurpasi" userId="5a91dfeba158c9e9" providerId="LiveId" clId="{6F328D3E-A5EE-4719-B3D7-E978E556CED3}" dt="2021-10-21T05:23:22.687" v="33475" actId="1038"/>
          <ac:spMkLst>
            <pc:docMk/>
            <pc:sldMk cId="3590347219" sldId="304"/>
            <ac:spMk id="90" creationId="{9ABC45A5-1B36-4927-A0C5-189505FE6198}"/>
          </ac:spMkLst>
        </pc:spChg>
        <pc:spChg chg="add mod">
          <ac:chgData name="Grady Kurpasi" userId="5a91dfeba158c9e9" providerId="LiveId" clId="{6F328D3E-A5EE-4719-B3D7-E978E556CED3}" dt="2021-10-21T05:23:22.687" v="33475" actId="1038"/>
          <ac:spMkLst>
            <pc:docMk/>
            <pc:sldMk cId="3590347219" sldId="304"/>
            <ac:spMk id="91" creationId="{B554ED71-9111-497A-8370-B212076BCD89}"/>
          </ac:spMkLst>
        </pc:spChg>
        <pc:grpChg chg="del">
          <ac:chgData name="Grady Kurpasi" userId="5a91dfeba158c9e9" providerId="LiveId" clId="{6F328D3E-A5EE-4719-B3D7-E978E556CED3}" dt="2021-10-21T04:23:50.034" v="32807" actId="478"/>
          <ac:grpSpMkLst>
            <pc:docMk/>
            <pc:sldMk cId="3590347219" sldId="304"/>
            <ac:grpSpMk id="77" creationId="{0CCFF6EA-EEA4-4D60-B9AF-103E67CA7F35}"/>
          </ac:grpSpMkLst>
        </pc:grpChg>
        <pc:graphicFrameChg chg="add mod">
          <ac:chgData name="Grady Kurpasi" userId="5a91dfeba158c9e9" providerId="LiveId" clId="{6F328D3E-A5EE-4719-B3D7-E978E556CED3}" dt="2021-10-21T05:23:22.687" v="33475" actId="1038"/>
          <ac:graphicFrameMkLst>
            <pc:docMk/>
            <pc:sldMk cId="3590347219" sldId="304"/>
            <ac:graphicFrameMk id="36" creationId="{47E82FBE-1C44-4647-88A7-096550A7316D}"/>
          </ac:graphicFrameMkLst>
        </pc:graphicFrameChg>
        <pc:graphicFrameChg chg="add mod">
          <ac:chgData name="Grady Kurpasi" userId="5a91dfeba158c9e9" providerId="LiveId" clId="{6F328D3E-A5EE-4719-B3D7-E978E556CED3}" dt="2021-10-21T05:23:22.687" v="33475" actId="1038"/>
          <ac:graphicFrameMkLst>
            <pc:docMk/>
            <pc:sldMk cId="3590347219" sldId="304"/>
            <ac:graphicFrameMk id="37" creationId="{761B607A-1DD0-4C4D-867F-16DEB6955149}"/>
          </ac:graphicFrameMkLst>
        </pc:graphicFrameChg>
        <pc:graphicFrameChg chg="add mod">
          <ac:chgData name="Grady Kurpasi" userId="5a91dfeba158c9e9" providerId="LiveId" clId="{6F328D3E-A5EE-4719-B3D7-E978E556CED3}" dt="2021-10-21T05:23:22.687" v="33475" actId="1038"/>
          <ac:graphicFrameMkLst>
            <pc:docMk/>
            <pc:sldMk cId="3590347219" sldId="304"/>
            <ac:graphicFrameMk id="38" creationId="{8853376E-7B82-4215-8FD7-FADC0BC69232}"/>
          </ac:graphicFrameMkLst>
        </pc:graphicFrameChg>
        <pc:graphicFrameChg chg="add mod">
          <ac:chgData name="Grady Kurpasi" userId="5a91dfeba158c9e9" providerId="LiveId" clId="{6F328D3E-A5EE-4719-B3D7-E978E556CED3}" dt="2021-10-21T05:23:22.687" v="33475" actId="1038"/>
          <ac:graphicFrameMkLst>
            <pc:docMk/>
            <pc:sldMk cId="3590347219" sldId="304"/>
            <ac:graphicFrameMk id="46" creationId="{7B08D6D5-167E-41DB-8B1E-544E634B37FA}"/>
          </ac:graphicFrameMkLst>
        </pc:graphicFrameChg>
        <pc:graphicFrameChg chg="add mod">
          <ac:chgData name="Grady Kurpasi" userId="5a91dfeba158c9e9" providerId="LiveId" clId="{6F328D3E-A5EE-4719-B3D7-E978E556CED3}" dt="2021-10-21T05:23:22.687" v="33475" actId="1038"/>
          <ac:graphicFrameMkLst>
            <pc:docMk/>
            <pc:sldMk cId="3590347219" sldId="304"/>
            <ac:graphicFrameMk id="47" creationId="{F929332E-DE92-41C0-8275-FDCC985A14B3}"/>
          </ac:graphicFrameMkLst>
        </pc:graphicFrameChg>
        <pc:graphicFrameChg chg="add mod modGraphic">
          <ac:chgData name="Grady Kurpasi" userId="5a91dfeba158c9e9" providerId="LiveId" clId="{6F328D3E-A5EE-4719-B3D7-E978E556CED3}" dt="2021-10-21T05:23:22.687" v="33475" actId="1038"/>
          <ac:graphicFrameMkLst>
            <pc:docMk/>
            <pc:sldMk cId="3590347219" sldId="304"/>
            <ac:graphicFrameMk id="54" creationId="{ABE1280C-C84D-4BE4-A69C-1AB00600CEE6}"/>
          </ac:graphicFrameMkLst>
        </pc:graphicFrameChg>
        <pc:graphicFrameChg chg="add mod modGraphic">
          <ac:chgData name="Grady Kurpasi" userId="5a91dfeba158c9e9" providerId="LiveId" clId="{6F328D3E-A5EE-4719-B3D7-E978E556CED3}" dt="2021-10-21T05:23:22.687" v="33475" actId="1038"/>
          <ac:graphicFrameMkLst>
            <pc:docMk/>
            <pc:sldMk cId="3590347219" sldId="304"/>
            <ac:graphicFrameMk id="55" creationId="{F80EB1E2-4E9F-4EB1-B785-0115F73645DF}"/>
          </ac:graphicFrameMkLst>
        </pc:graphicFrameChg>
        <pc:graphicFrameChg chg="add mod modGraphic">
          <ac:chgData name="Grady Kurpasi" userId="5a91dfeba158c9e9" providerId="LiveId" clId="{6F328D3E-A5EE-4719-B3D7-E978E556CED3}" dt="2021-10-21T05:23:22.687" v="33475" actId="1038"/>
          <ac:graphicFrameMkLst>
            <pc:docMk/>
            <pc:sldMk cId="3590347219" sldId="304"/>
            <ac:graphicFrameMk id="56" creationId="{E3136BEE-8F20-4B1F-AF4E-C3EA828C634E}"/>
          </ac:graphicFrameMkLst>
        </pc:graphicFrameChg>
        <pc:graphicFrameChg chg="del">
          <ac:chgData name="Grady Kurpasi" userId="5a91dfeba158c9e9" providerId="LiveId" clId="{6F328D3E-A5EE-4719-B3D7-E978E556CED3}" dt="2021-10-21T04:23:50.034" v="32807" actId="478"/>
          <ac:graphicFrameMkLst>
            <pc:docMk/>
            <pc:sldMk cId="3590347219" sldId="304"/>
            <ac:graphicFrameMk id="70" creationId="{0E4D4838-B37D-41D1-B44B-8710DEDB2C33}"/>
          </ac:graphicFrameMkLst>
        </pc:graphicFrameChg>
        <pc:graphicFrameChg chg="del">
          <ac:chgData name="Grady Kurpasi" userId="5a91dfeba158c9e9" providerId="LiveId" clId="{6F328D3E-A5EE-4719-B3D7-E978E556CED3}" dt="2021-10-21T04:23:50.034" v="32807" actId="478"/>
          <ac:graphicFrameMkLst>
            <pc:docMk/>
            <pc:sldMk cId="3590347219" sldId="304"/>
            <ac:graphicFrameMk id="71" creationId="{64FAEFA2-6092-460B-947D-AD0EC9F9A833}"/>
          </ac:graphicFrameMkLst>
        </pc:graphicFrameChg>
        <pc:graphicFrameChg chg="del">
          <ac:chgData name="Grady Kurpasi" userId="5a91dfeba158c9e9" providerId="LiveId" clId="{6F328D3E-A5EE-4719-B3D7-E978E556CED3}" dt="2021-10-21T04:23:50.034" v="32807" actId="478"/>
          <ac:graphicFrameMkLst>
            <pc:docMk/>
            <pc:sldMk cId="3590347219" sldId="304"/>
            <ac:graphicFrameMk id="74" creationId="{BE12B05D-CAE0-430C-A64A-F0479343E7E6}"/>
          </ac:graphicFrameMkLst>
        </pc:graphicFrameChg>
        <pc:graphicFrameChg chg="del">
          <ac:chgData name="Grady Kurpasi" userId="5a91dfeba158c9e9" providerId="LiveId" clId="{6F328D3E-A5EE-4719-B3D7-E978E556CED3}" dt="2021-10-21T04:23:50.034" v="32807" actId="478"/>
          <ac:graphicFrameMkLst>
            <pc:docMk/>
            <pc:sldMk cId="3590347219" sldId="304"/>
            <ac:graphicFrameMk id="76" creationId="{FEAC9E7B-317A-4ECD-BF32-844F3594B507}"/>
          </ac:graphicFrameMkLst>
        </pc:graphicFrameChg>
        <pc:graphicFrameChg chg="add mod modGraphic">
          <ac:chgData name="Grady Kurpasi" userId="5a91dfeba158c9e9" providerId="LiveId" clId="{6F328D3E-A5EE-4719-B3D7-E978E556CED3}" dt="2021-10-21T05:23:22.687" v="33475" actId="1038"/>
          <ac:graphicFrameMkLst>
            <pc:docMk/>
            <pc:sldMk cId="3590347219" sldId="304"/>
            <ac:graphicFrameMk id="87" creationId="{8CE72A29-FACC-4744-9898-F71DEF64AACF}"/>
          </ac:graphicFrameMkLst>
        </pc:graphicFrameChg>
        <pc:graphicFrameChg chg="add mod modGraphic">
          <ac:chgData name="Grady Kurpasi" userId="5a91dfeba158c9e9" providerId="LiveId" clId="{6F328D3E-A5EE-4719-B3D7-E978E556CED3}" dt="2021-10-21T05:23:22.687" v="33475" actId="1038"/>
          <ac:graphicFrameMkLst>
            <pc:docMk/>
            <pc:sldMk cId="3590347219" sldId="304"/>
            <ac:graphicFrameMk id="88" creationId="{95D6BA3B-9D7E-4B6C-99B6-E785DC5A0CE1}"/>
          </ac:graphicFrameMkLst>
        </pc:graphicFrameChg>
        <pc:cxnChg chg="del">
          <ac:chgData name="Grady Kurpasi" userId="5a91dfeba158c9e9" providerId="LiveId" clId="{6F328D3E-A5EE-4719-B3D7-E978E556CED3}" dt="2021-10-21T04:23:45.899" v="32806" actId="478"/>
          <ac:cxnSpMkLst>
            <pc:docMk/>
            <pc:sldMk cId="3590347219" sldId="304"/>
            <ac:cxnSpMk id="10" creationId="{8D4C5AF1-B56F-4FFA-8243-DA1DD73CE335}"/>
          </ac:cxnSpMkLst>
        </pc:cxnChg>
        <pc:cxnChg chg="del">
          <ac:chgData name="Grady Kurpasi" userId="5a91dfeba158c9e9" providerId="LiveId" clId="{6F328D3E-A5EE-4719-B3D7-E978E556CED3}" dt="2021-10-21T04:23:50.034" v="32807" actId="478"/>
          <ac:cxnSpMkLst>
            <pc:docMk/>
            <pc:sldMk cId="3590347219" sldId="304"/>
            <ac:cxnSpMk id="59" creationId="{F32FA368-9F90-4EE8-9628-DD3C92E85448}"/>
          </ac:cxnSpMkLst>
        </pc:cxnChg>
        <pc:cxnChg chg="del">
          <ac:chgData name="Grady Kurpasi" userId="5a91dfeba158c9e9" providerId="LiveId" clId="{6F328D3E-A5EE-4719-B3D7-E978E556CED3}" dt="2021-10-21T04:23:50.034" v="32807" actId="478"/>
          <ac:cxnSpMkLst>
            <pc:docMk/>
            <pc:sldMk cId="3590347219" sldId="304"/>
            <ac:cxnSpMk id="60" creationId="{8A200F89-2C11-4C1E-9FBF-73AB3099F2D6}"/>
          </ac:cxnSpMkLst>
        </pc:cxnChg>
        <pc:cxnChg chg="del">
          <ac:chgData name="Grady Kurpasi" userId="5a91dfeba158c9e9" providerId="LiveId" clId="{6F328D3E-A5EE-4719-B3D7-E978E556CED3}" dt="2021-10-21T04:23:50.034" v="32807" actId="478"/>
          <ac:cxnSpMkLst>
            <pc:docMk/>
            <pc:sldMk cId="3590347219" sldId="304"/>
            <ac:cxnSpMk id="63" creationId="{EE9D10CA-D6A1-419C-81C8-894BB8D3D578}"/>
          </ac:cxnSpMkLst>
        </pc:cxnChg>
        <pc:cxnChg chg="del">
          <ac:chgData name="Grady Kurpasi" userId="5a91dfeba158c9e9" providerId="LiveId" clId="{6F328D3E-A5EE-4719-B3D7-E978E556CED3}" dt="2021-10-21T04:23:50.034" v="32807" actId="478"/>
          <ac:cxnSpMkLst>
            <pc:docMk/>
            <pc:sldMk cId="3590347219" sldId="304"/>
            <ac:cxnSpMk id="65" creationId="{B6E53CF9-0AAE-4346-9C86-8160F513E2FE}"/>
          </ac:cxnSpMkLst>
        </pc:cxnChg>
        <pc:cxnChg chg="del">
          <ac:chgData name="Grady Kurpasi" userId="5a91dfeba158c9e9" providerId="LiveId" clId="{6F328D3E-A5EE-4719-B3D7-E978E556CED3}" dt="2021-10-21T04:23:50.034" v="32807" actId="478"/>
          <ac:cxnSpMkLst>
            <pc:docMk/>
            <pc:sldMk cId="3590347219" sldId="304"/>
            <ac:cxnSpMk id="72" creationId="{98FE8F75-CCB9-4A34-9D75-5117AF191CA5}"/>
          </ac:cxnSpMkLst>
        </pc:cxnChg>
        <pc:cxnChg chg="mod">
          <ac:chgData name="Grady Kurpasi" userId="5a91dfeba158c9e9" providerId="LiveId" clId="{6F328D3E-A5EE-4719-B3D7-E978E556CED3}" dt="2021-10-21T04:23:50.034" v="32807" actId="478"/>
          <ac:cxnSpMkLst>
            <pc:docMk/>
            <pc:sldMk cId="3590347219" sldId="304"/>
            <ac:cxnSpMk id="79" creationId="{856B0234-1180-4E9E-BD67-727885B25A9C}"/>
          </ac:cxnSpMkLst>
        </pc:cxnChg>
        <pc:cxnChg chg="mod">
          <ac:chgData name="Grady Kurpasi" userId="5a91dfeba158c9e9" providerId="LiveId" clId="{6F328D3E-A5EE-4719-B3D7-E978E556CED3}" dt="2021-10-21T04:23:50.034" v="32807" actId="478"/>
          <ac:cxnSpMkLst>
            <pc:docMk/>
            <pc:sldMk cId="3590347219" sldId="304"/>
            <ac:cxnSpMk id="80" creationId="{36A065AF-B217-475D-B6FE-75DC08156B75}"/>
          </ac:cxnSpMkLst>
        </pc:cxnChg>
      </pc:sldChg>
      <pc:sldChg chg="del">
        <pc:chgData name="Grady Kurpasi" userId="5a91dfeba158c9e9" providerId="LiveId" clId="{6F328D3E-A5EE-4719-B3D7-E978E556CED3}" dt="2021-10-21T04:23:02.858" v="32798" actId="47"/>
        <pc:sldMkLst>
          <pc:docMk/>
          <pc:sldMk cId="1587714443" sldId="305"/>
        </pc:sldMkLst>
      </pc:sldChg>
      <pc:sldChg chg="addSp delSp modSp add mod">
        <pc:chgData name="Grady Kurpasi" userId="5a91dfeba158c9e9" providerId="LiveId" clId="{6F328D3E-A5EE-4719-B3D7-E978E556CED3}" dt="2021-10-21T17:30:27.763" v="39856" actId="20577"/>
        <pc:sldMkLst>
          <pc:docMk/>
          <pc:sldMk cId="2426045309" sldId="305"/>
        </pc:sldMkLst>
        <pc:spChg chg="mod">
          <ac:chgData name="Grady Kurpasi" userId="5a91dfeba158c9e9" providerId="LiveId" clId="{6F328D3E-A5EE-4719-B3D7-E978E556CED3}" dt="2021-10-21T07:09:14.672" v="34490" actId="20577"/>
          <ac:spMkLst>
            <pc:docMk/>
            <pc:sldMk cId="2426045309" sldId="305"/>
            <ac:spMk id="2" creationId="{94EFFB86-CA8B-403D-AD34-4C047693CB06}"/>
          </ac:spMkLst>
        </pc:spChg>
        <pc:spChg chg="mod">
          <ac:chgData name="Grady Kurpasi" userId="5a91dfeba158c9e9" providerId="LiveId" clId="{6F328D3E-A5EE-4719-B3D7-E978E556CED3}" dt="2021-10-21T17:30:27.763" v="39856" actId="20577"/>
          <ac:spMkLst>
            <pc:docMk/>
            <pc:sldMk cId="2426045309" sldId="305"/>
            <ac:spMk id="3" creationId="{CDF114B0-AA6A-42C4-AABD-CBAF79FB0FC7}"/>
          </ac:spMkLst>
        </pc:spChg>
        <pc:spChg chg="del mod">
          <ac:chgData name="Grady Kurpasi" userId="5a91dfeba158c9e9" providerId="LiveId" clId="{6F328D3E-A5EE-4719-B3D7-E978E556CED3}" dt="2021-10-21T04:25:38.602" v="32845" actId="478"/>
          <ac:spMkLst>
            <pc:docMk/>
            <pc:sldMk cId="2426045309" sldId="305"/>
            <ac:spMk id="6" creationId="{96459447-94D2-4F1D-9A5D-9F64E315A9DF}"/>
          </ac:spMkLst>
        </pc:spChg>
        <pc:spChg chg="del mod">
          <ac:chgData name="Grady Kurpasi" userId="5a91dfeba158c9e9" providerId="LiveId" clId="{6F328D3E-A5EE-4719-B3D7-E978E556CED3}" dt="2021-10-21T04:27:56.775" v="32854" actId="478"/>
          <ac:spMkLst>
            <pc:docMk/>
            <pc:sldMk cId="2426045309" sldId="305"/>
            <ac:spMk id="7" creationId="{4AC3BB13-4EFF-4730-9C35-8ABDDC3CEDF2}"/>
          </ac:spMkLst>
        </pc:spChg>
        <pc:spChg chg="add mod ord">
          <ac:chgData name="Grady Kurpasi" userId="5a91dfeba158c9e9" providerId="LiveId" clId="{6F328D3E-A5EE-4719-B3D7-E978E556CED3}" dt="2021-10-21T05:31:40.586" v="33517" actId="1038"/>
          <ac:spMkLst>
            <pc:docMk/>
            <pc:sldMk cId="2426045309" sldId="305"/>
            <ac:spMk id="10" creationId="{469C11CA-233B-463E-B606-5EFE28428225}"/>
          </ac:spMkLst>
        </pc:spChg>
        <pc:spChg chg="add del mod">
          <ac:chgData name="Grady Kurpasi" userId="5a91dfeba158c9e9" providerId="LiveId" clId="{6F328D3E-A5EE-4719-B3D7-E978E556CED3}" dt="2021-10-21T15:32:32.915" v="37913" actId="478"/>
          <ac:spMkLst>
            <pc:docMk/>
            <pc:sldMk cId="2426045309" sldId="305"/>
            <ac:spMk id="11" creationId="{2E4B66E4-D3D0-4B04-A595-00FCD6DF9916}"/>
          </ac:spMkLst>
        </pc:spChg>
        <pc:spChg chg="add mod">
          <ac:chgData name="Grady Kurpasi" userId="5a91dfeba158c9e9" providerId="LiveId" clId="{6F328D3E-A5EE-4719-B3D7-E978E556CED3}" dt="2021-10-21T15:32:33.195" v="37914"/>
          <ac:spMkLst>
            <pc:docMk/>
            <pc:sldMk cId="2426045309" sldId="305"/>
            <ac:spMk id="12" creationId="{4CC54D97-DCE8-49DE-8B2F-566352D3544B}"/>
          </ac:spMkLst>
        </pc:spChg>
        <pc:spChg chg="add mod">
          <ac:chgData name="Grady Kurpasi" userId="5a91dfeba158c9e9" providerId="LiveId" clId="{6F328D3E-A5EE-4719-B3D7-E978E556CED3}" dt="2021-10-21T17:21:23.743" v="39728" actId="1076"/>
          <ac:spMkLst>
            <pc:docMk/>
            <pc:sldMk cId="2426045309" sldId="305"/>
            <ac:spMk id="14" creationId="{19CA106C-DFED-48B2-BD74-FABD762FEDB9}"/>
          </ac:spMkLst>
        </pc:spChg>
        <pc:spChg chg="add del mod">
          <ac:chgData name="Grady Kurpasi" userId="5a91dfeba158c9e9" providerId="LiveId" clId="{6F328D3E-A5EE-4719-B3D7-E978E556CED3}" dt="2021-10-21T17:18:48.983" v="39631" actId="478"/>
          <ac:spMkLst>
            <pc:docMk/>
            <pc:sldMk cId="2426045309" sldId="305"/>
            <ac:spMk id="18" creationId="{78A59373-CEAA-43DF-BD38-D65771967121}"/>
          </ac:spMkLst>
        </pc:spChg>
        <pc:spChg chg="add del mod">
          <ac:chgData name="Grady Kurpasi" userId="5a91dfeba158c9e9" providerId="LiveId" clId="{6F328D3E-A5EE-4719-B3D7-E978E556CED3}" dt="2021-10-21T17:18:48.983" v="39631" actId="478"/>
          <ac:spMkLst>
            <pc:docMk/>
            <pc:sldMk cId="2426045309" sldId="305"/>
            <ac:spMk id="19" creationId="{8549CEA6-0CC9-4E2E-9F0B-749BD5567F85}"/>
          </ac:spMkLst>
        </pc:spChg>
        <pc:spChg chg="add del mod">
          <ac:chgData name="Grady Kurpasi" userId="5a91dfeba158c9e9" providerId="LiveId" clId="{6F328D3E-A5EE-4719-B3D7-E978E556CED3}" dt="2021-10-21T17:18:48.983" v="39631" actId="478"/>
          <ac:spMkLst>
            <pc:docMk/>
            <pc:sldMk cId="2426045309" sldId="305"/>
            <ac:spMk id="20" creationId="{D17C7B4D-1B27-4875-80E3-1E5F10720D70}"/>
          </ac:spMkLst>
        </pc:spChg>
        <pc:spChg chg="add del mod">
          <ac:chgData name="Grady Kurpasi" userId="5a91dfeba158c9e9" providerId="LiveId" clId="{6F328D3E-A5EE-4719-B3D7-E978E556CED3}" dt="2021-10-21T17:18:48.983" v="39631" actId="478"/>
          <ac:spMkLst>
            <pc:docMk/>
            <pc:sldMk cId="2426045309" sldId="305"/>
            <ac:spMk id="21" creationId="{7EBA34F6-C608-4D7D-BCF7-3102E0684A4F}"/>
          </ac:spMkLst>
        </pc:spChg>
        <pc:spChg chg="add del mod">
          <ac:chgData name="Grady Kurpasi" userId="5a91dfeba158c9e9" providerId="LiveId" clId="{6F328D3E-A5EE-4719-B3D7-E978E556CED3}" dt="2021-10-21T17:18:48.983" v="39631" actId="478"/>
          <ac:spMkLst>
            <pc:docMk/>
            <pc:sldMk cId="2426045309" sldId="305"/>
            <ac:spMk id="22" creationId="{7A713F5B-17A7-4D5F-A735-54CE69DCFCFE}"/>
          </ac:spMkLst>
        </pc:spChg>
        <pc:spChg chg="add del mod">
          <ac:chgData name="Grady Kurpasi" userId="5a91dfeba158c9e9" providerId="LiveId" clId="{6F328D3E-A5EE-4719-B3D7-E978E556CED3}" dt="2021-10-21T17:18:48.983" v="39631" actId="478"/>
          <ac:spMkLst>
            <pc:docMk/>
            <pc:sldMk cId="2426045309" sldId="305"/>
            <ac:spMk id="23" creationId="{338CCF23-39E4-4FBA-BB0A-1CE203023A4D}"/>
          </ac:spMkLst>
        </pc:spChg>
        <pc:spChg chg="add del mod">
          <ac:chgData name="Grady Kurpasi" userId="5a91dfeba158c9e9" providerId="LiveId" clId="{6F328D3E-A5EE-4719-B3D7-E978E556CED3}" dt="2021-10-21T17:18:48.983" v="39631" actId="478"/>
          <ac:spMkLst>
            <pc:docMk/>
            <pc:sldMk cId="2426045309" sldId="305"/>
            <ac:spMk id="26" creationId="{43D0704D-1D02-46A5-A239-42006BC79DA4}"/>
          </ac:spMkLst>
        </pc:spChg>
        <pc:spChg chg="add del mod">
          <ac:chgData name="Grady Kurpasi" userId="5a91dfeba158c9e9" providerId="LiveId" clId="{6F328D3E-A5EE-4719-B3D7-E978E556CED3}" dt="2021-10-21T17:18:48.983" v="39631" actId="478"/>
          <ac:spMkLst>
            <pc:docMk/>
            <pc:sldMk cId="2426045309" sldId="305"/>
            <ac:spMk id="27" creationId="{9D665AE9-06EF-482B-8552-FB18EE42810E}"/>
          </ac:spMkLst>
        </pc:spChg>
        <pc:spChg chg="add mod">
          <ac:chgData name="Grady Kurpasi" userId="5a91dfeba158c9e9" providerId="LiveId" clId="{6F328D3E-A5EE-4719-B3D7-E978E556CED3}" dt="2021-10-21T17:21:29.613" v="39736" actId="1037"/>
          <ac:spMkLst>
            <pc:docMk/>
            <pc:sldMk cId="2426045309" sldId="305"/>
            <ac:spMk id="28" creationId="{EE4A72A9-3F22-4149-B73F-F714F598BE77}"/>
          </ac:spMkLst>
        </pc:spChg>
        <pc:spChg chg="add mod">
          <ac:chgData name="Grady Kurpasi" userId="5a91dfeba158c9e9" providerId="LiveId" clId="{6F328D3E-A5EE-4719-B3D7-E978E556CED3}" dt="2021-10-21T17:21:23.743" v="39728" actId="1076"/>
          <ac:spMkLst>
            <pc:docMk/>
            <pc:sldMk cId="2426045309" sldId="305"/>
            <ac:spMk id="32" creationId="{1C384E55-23F5-4F73-A572-E600F636D56F}"/>
          </ac:spMkLst>
        </pc:spChg>
        <pc:spChg chg="add mod">
          <ac:chgData name="Grady Kurpasi" userId="5a91dfeba158c9e9" providerId="LiveId" clId="{6F328D3E-A5EE-4719-B3D7-E978E556CED3}" dt="2021-10-21T17:21:23.743" v="39728" actId="1076"/>
          <ac:spMkLst>
            <pc:docMk/>
            <pc:sldMk cId="2426045309" sldId="305"/>
            <ac:spMk id="33" creationId="{85A46E10-D0B3-4DAE-8041-A5E694D889F6}"/>
          </ac:spMkLst>
        </pc:spChg>
        <pc:spChg chg="add mod">
          <ac:chgData name="Grady Kurpasi" userId="5a91dfeba158c9e9" providerId="LiveId" clId="{6F328D3E-A5EE-4719-B3D7-E978E556CED3}" dt="2021-10-21T17:21:23.743" v="39728" actId="1076"/>
          <ac:spMkLst>
            <pc:docMk/>
            <pc:sldMk cId="2426045309" sldId="305"/>
            <ac:spMk id="34" creationId="{393D407E-E8CD-415E-AA4C-5360D27A2F18}"/>
          </ac:spMkLst>
        </pc:spChg>
        <pc:spChg chg="add mod">
          <ac:chgData name="Grady Kurpasi" userId="5a91dfeba158c9e9" providerId="LiveId" clId="{6F328D3E-A5EE-4719-B3D7-E978E556CED3}" dt="2021-10-21T17:21:23.743" v="39728" actId="1076"/>
          <ac:spMkLst>
            <pc:docMk/>
            <pc:sldMk cId="2426045309" sldId="305"/>
            <ac:spMk id="35" creationId="{CC2FB275-B929-43D2-A2D5-360B9027F698}"/>
          </ac:spMkLst>
        </pc:spChg>
        <pc:spChg chg="add mod">
          <ac:chgData name="Grady Kurpasi" userId="5a91dfeba158c9e9" providerId="LiveId" clId="{6F328D3E-A5EE-4719-B3D7-E978E556CED3}" dt="2021-10-21T17:21:23.743" v="39728" actId="1076"/>
          <ac:spMkLst>
            <pc:docMk/>
            <pc:sldMk cId="2426045309" sldId="305"/>
            <ac:spMk id="36" creationId="{6DEC5C53-6DD8-4118-A354-49A14373BE48}"/>
          </ac:spMkLst>
        </pc:spChg>
        <pc:spChg chg="add mod">
          <ac:chgData name="Grady Kurpasi" userId="5a91dfeba158c9e9" providerId="LiveId" clId="{6F328D3E-A5EE-4719-B3D7-E978E556CED3}" dt="2021-10-21T17:21:23.743" v="39728" actId="1076"/>
          <ac:spMkLst>
            <pc:docMk/>
            <pc:sldMk cId="2426045309" sldId="305"/>
            <ac:spMk id="37" creationId="{17D563E0-F42E-4F02-9296-6E539E9FFFFB}"/>
          </ac:spMkLst>
        </pc:spChg>
        <pc:spChg chg="add mod">
          <ac:chgData name="Grady Kurpasi" userId="5a91dfeba158c9e9" providerId="LiveId" clId="{6F328D3E-A5EE-4719-B3D7-E978E556CED3}" dt="2021-10-21T17:21:23.743" v="39728" actId="1076"/>
          <ac:spMkLst>
            <pc:docMk/>
            <pc:sldMk cId="2426045309" sldId="305"/>
            <ac:spMk id="40" creationId="{F5A3381A-DF07-41B3-B513-64A92B7642BF}"/>
          </ac:spMkLst>
        </pc:spChg>
        <pc:spChg chg="add mod">
          <ac:chgData name="Grady Kurpasi" userId="5a91dfeba158c9e9" providerId="LiveId" clId="{6F328D3E-A5EE-4719-B3D7-E978E556CED3}" dt="2021-10-21T17:21:23.743" v="39728" actId="1076"/>
          <ac:spMkLst>
            <pc:docMk/>
            <pc:sldMk cId="2426045309" sldId="305"/>
            <ac:spMk id="41" creationId="{1AA328D7-D426-49E8-B974-8E138276A4EC}"/>
          </ac:spMkLst>
        </pc:spChg>
        <pc:graphicFrameChg chg="add del mod modGraphic">
          <ac:chgData name="Grady Kurpasi" userId="5a91dfeba158c9e9" providerId="LiveId" clId="{6F328D3E-A5EE-4719-B3D7-E978E556CED3}" dt="2021-10-21T17:21:23.743" v="39728" actId="1076"/>
          <ac:graphicFrameMkLst>
            <pc:docMk/>
            <pc:sldMk cId="2426045309" sldId="305"/>
            <ac:graphicFrameMk id="13" creationId="{C55DC9AF-7EF2-4030-B500-B943BA12B5E8}"/>
          </ac:graphicFrameMkLst>
        </pc:graphicFrameChg>
        <pc:graphicFrameChg chg="add del mod">
          <ac:chgData name="Grady Kurpasi" userId="5a91dfeba158c9e9" providerId="LiveId" clId="{6F328D3E-A5EE-4719-B3D7-E978E556CED3}" dt="2021-10-21T17:18:48.983" v="39631" actId="478"/>
          <ac:graphicFrameMkLst>
            <pc:docMk/>
            <pc:sldMk cId="2426045309" sldId="305"/>
            <ac:graphicFrameMk id="15" creationId="{1479B640-84BB-42F9-8DDE-0461391BFD78}"/>
          </ac:graphicFrameMkLst>
        </pc:graphicFrameChg>
        <pc:graphicFrameChg chg="add del mod">
          <ac:chgData name="Grady Kurpasi" userId="5a91dfeba158c9e9" providerId="LiveId" clId="{6F328D3E-A5EE-4719-B3D7-E978E556CED3}" dt="2021-10-21T17:18:48.983" v="39631" actId="478"/>
          <ac:graphicFrameMkLst>
            <pc:docMk/>
            <pc:sldMk cId="2426045309" sldId="305"/>
            <ac:graphicFrameMk id="16" creationId="{46BCC915-B819-43BE-AC19-9E4905FF5A94}"/>
          </ac:graphicFrameMkLst>
        </pc:graphicFrameChg>
        <pc:graphicFrameChg chg="add del mod">
          <ac:chgData name="Grady Kurpasi" userId="5a91dfeba158c9e9" providerId="LiveId" clId="{6F328D3E-A5EE-4719-B3D7-E978E556CED3}" dt="2021-10-21T17:18:48.983" v="39631" actId="478"/>
          <ac:graphicFrameMkLst>
            <pc:docMk/>
            <pc:sldMk cId="2426045309" sldId="305"/>
            <ac:graphicFrameMk id="17" creationId="{35D1C5C7-9940-4D32-9085-7BA198CB7C52}"/>
          </ac:graphicFrameMkLst>
        </pc:graphicFrameChg>
        <pc:graphicFrameChg chg="add del mod">
          <ac:chgData name="Grady Kurpasi" userId="5a91dfeba158c9e9" providerId="LiveId" clId="{6F328D3E-A5EE-4719-B3D7-E978E556CED3}" dt="2021-10-21T17:18:48.983" v="39631" actId="478"/>
          <ac:graphicFrameMkLst>
            <pc:docMk/>
            <pc:sldMk cId="2426045309" sldId="305"/>
            <ac:graphicFrameMk id="24" creationId="{573B5905-223C-4A09-B31F-17777D807048}"/>
          </ac:graphicFrameMkLst>
        </pc:graphicFrameChg>
        <pc:graphicFrameChg chg="add del mod">
          <ac:chgData name="Grady Kurpasi" userId="5a91dfeba158c9e9" providerId="LiveId" clId="{6F328D3E-A5EE-4719-B3D7-E978E556CED3}" dt="2021-10-21T17:18:48.983" v="39631" actId="478"/>
          <ac:graphicFrameMkLst>
            <pc:docMk/>
            <pc:sldMk cId="2426045309" sldId="305"/>
            <ac:graphicFrameMk id="25" creationId="{D8825114-0040-4DF7-9B1F-43FFE1BA1EA6}"/>
          </ac:graphicFrameMkLst>
        </pc:graphicFrameChg>
        <pc:graphicFrameChg chg="add mod">
          <ac:chgData name="Grady Kurpasi" userId="5a91dfeba158c9e9" providerId="LiveId" clId="{6F328D3E-A5EE-4719-B3D7-E978E556CED3}" dt="2021-10-21T17:21:23.743" v="39728" actId="1076"/>
          <ac:graphicFrameMkLst>
            <pc:docMk/>
            <pc:sldMk cId="2426045309" sldId="305"/>
            <ac:graphicFrameMk id="29" creationId="{7365BBA3-5E9F-4A9B-AE21-9253C07E9BA1}"/>
          </ac:graphicFrameMkLst>
        </pc:graphicFrameChg>
        <pc:graphicFrameChg chg="add mod">
          <ac:chgData name="Grady Kurpasi" userId="5a91dfeba158c9e9" providerId="LiveId" clId="{6F328D3E-A5EE-4719-B3D7-E978E556CED3}" dt="2021-10-21T17:21:23.743" v="39728" actId="1076"/>
          <ac:graphicFrameMkLst>
            <pc:docMk/>
            <pc:sldMk cId="2426045309" sldId="305"/>
            <ac:graphicFrameMk id="30" creationId="{B0B8D398-E15D-4588-B7FD-CAABF19487F7}"/>
          </ac:graphicFrameMkLst>
        </pc:graphicFrameChg>
        <pc:graphicFrameChg chg="add mod">
          <ac:chgData name="Grady Kurpasi" userId="5a91dfeba158c9e9" providerId="LiveId" clId="{6F328D3E-A5EE-4719-B3D7-E978E556CED3}" dt="2021-10-21T17:21:23.743" v="39728" actId="1076"/>
          <ac:graphicFrameMkLst>
            <pc:docMk/>
            <pc:sldMk cId="2426045309" sldId="305"/>
            <ac:graphicFrameMk id="31" creationId="{F7E39EFC-B620-44FB-AB3C-EE9A0B4234A6}"/>
          </ac:graphicFrameMkLst>
        </pc:graphicFrameChg>
        <pc:graphicFrameChg chg="add mod">
          <ac:chgData name="Grady Kurpasi" userId="5a91dfeba158c9e9" providerId="LiveId" clId="{6F328D3E-A5EE-4719-B3D7-E978E556CED3}" dt="2021-10-21T17:21:23.743" v="39728" actId="1076"/>
          <ac:graphicFrameMkLst>
            <pc:docMk/>
            <pc:sldMk cId="2426045309" sldId="305"/>
            <ac:graphicFrameMk id="38" creationId="{241A19E7-CE91-4683-9DE5-DA944050A264}"/>
          </ac:graphicFrameMkLst>
        </pc:graphicFrameChg>
        <pc:graphicFrameChg chg="add mod">
          <ac:chgData name="Grady Kurpasi" userId="5a91dfeba158c9e9" providerId="LiveId" clId="{6F328D3E-A5EE-4719-B3D7-E978E556CED3}" dt="2021-10-21T17:21:23.743" v="39728" actId="1076"/>
          <ac:graphicFrameMkLst>
            <pc:docMk/>
            <pc:sldMk cId="2426045309" sldId="305"/>
            <ac:graphicFrameMk id="39" creationId="{81795513-5442-417D-A233-F2A6878D0344}"/>
          </ac:graphicFrameMkLst>
        </pc:graphicFrameChg>
        <pc:cxnChg chg="add mod">
          <ac:chgData name="Grady Kurpasi" userId="5a91dfeba158c9e9" providerId="LiveId" clId="{6F328D3E-A5EE-4719-B3D7-E978E556CED3}" dt="2021-10-21T07:01:49.923" v="34059" actId="1036"/>
          <ac:cxnSpMkLst>
            <pc:docMk/>
            <pc:sldMk cId="2426045309" sldId="305"/>
            <ac:cxnSpMk id="9" creationId="{3665AD43-07A6-472C-A00F-27CB83E40102}"/>
          </ac:cxnSpMkLst>
        </pc:cxnChg>
      </pc:sldChg>
      <pc:sldChg chg="delSp modSp add mod">
        <pc:chgData name="Grady Kurpasi" userId="5a91dfeba158c9e9" providerId="LiveId" clId="{6F328D3E-A5EE-4719-B3D7-E978E556CED3}" dt="2021-10-21T07:34:47.302" v="35845" actId="20577"/>
        <pc:sldMkLst>
          <pc:docMk/>
          <pc:sldMk cId="2646627145" sldId="306"/>
        </pc:sldMkLst>
        <pc:spChg chg="mod">
          <ac:chgData name="Grady Kurpasi" userId="5a91dfeba158c9e9" providerId="LiveId" clId="{6F328D3E-A5EE-4719-B3D7-E978E556CED3}" dt="2021-10-21T07:34:47.302" v="35845" actId="20577"/>
          <ac:spMkLst>
            <pc:docMk/>
            <pc:sldMk cId="2646627145" sldId="306"/>
            <ac:spMk id="3" creationId="{CDF114B0-AA6A-42C4-AABD-CBAF79FB0FC7}"/>
          </ac:spMkLst>
        </pc:spChg>
        <pc:cxnChg chg="del">
          <ac:chgData name="Grady Kurpasi" userId="5a91dfeba158c9e9" providerId="LiveId" clId="{6F328D3E-A5EE-4719-B3D7-E978E556CED3}" dt="2021-10-21T07:14:02.044" v="34693" actId="21"/>
          <ac:cxnSpMkLst>
            <pc:docMk/>
            <pc:sldMk cId="2646627145" sldId="306"/>
            <ac:cxnSpMk id="9" creationId="{3665AD43-07A6-472C-A00F-27CB83E40102}"/>
          </ac:cxnSpMkLst>
        </pc:cxnChg>
      </pc:sldChg>
      <pc:sldChg chg="addSp delSp modSp new mod ord modShow">
        <pc:chgData name="Grady Kurpasi" userId="5a91dfeba158c9e9" providerId="LiveId" clId="{6F328D3E-A5EE-4719-B3D7-E978E556CED3}" dt="2021-10-21T17:51:27.992" v="40422" actId="729"/>
        <pc:sldMkLst>
          <pc:docMk/>
          <pc:sldMk cId="3000018412" sldId="307"/>
        </pc:sldMkLst>
        <pc:spChg chg="del">
          <ac:chgData name="Grady Kurpasi" userId="5a91dfeba158c9e9" providerId="LiveId" clId="{6F328D3E-A5EE-4719-B3D7-E978E556CED3}" dt="2021-10-21T05:02:53.961" v="33083"/>
          <ac:spMkLst>
            <pc:docMk/>
            <pc:sldMk cId="3000018412" sldId="307"/>
            <ac:spMk id="3" creationId="{2AEEADF0-5AF3-4B3B-9924-FD9D8827CCBA}"/>
          </ac:spMkLst>
        </pc:spChg>
        <pc:graphicFrameChg chg="add mod">
          <ac:chgData name="Grady Kurpasi" userId="5a91dfeba158c9e9" providerId="LiveId" clId="{6F328D3E-A5EE-4719-B3D7-E978E556CED3}" dt="2021-10-21T05:02:53.961" v="33083"/>
          <ac:graphicFrameMkLst>
            <pc:docMk/>
            <pc:sldMk cId="3000018412" sldId="307"/>
            <ac:graphicFrameMk id="4" creationId="{8AE8A501-F204-462C-95B9-672F5B1F5D29}"/>
          </ac:graphicFrameMkLst>
        </pc:graphicFrameChg>
        <pc:graphicFrameChg chg="add mod">
          <ac:chgData name="Grady Kurpasi" userId="5a91dfeba158c9e9" providerId="LiveId" clId="{6F328D3E-A5EE-4719-B3D7-E978E556CED3}" dt="2021-10-21T05:02:53.961" v="33083"/>
          <ac:graphicFrameMkLst>
            <pc:docMk/>
            <pc:sldMk cId="3000018412" sldId="307"/>
            <ac:graphicFrameMk id="5" creationId="{CB4A3FF4-9E5D-49F9-8BC0-AE8DA86EC899}"/>
          </ac:graphicFrameMkLst>
        </pc:graphicFrameChg>
        <pc:graphicFrameChg chg="add mod">
          <ac:chgData name="Grady Kurpasi" userId="5a91dfeba158c9e9" providerId="LiveId" clId="{6F328D3E-A5EE-4719-B3D7-E978E556CED3}" dt="2021-10-21T05:02:53.961" v="33083"/>
          <ac:graphicFrameMkLst>
            <pc:docMk/>
            <pc:sldMk cId="3000018412" sldId="307"/>
            <ac:graphicFrameMk id="6" creationId="{D6DF1591-A736-4DCE-AC1B-288651DD8A78}"/>
          </ac:graphicFrameMkLst>
        </pc:graphicFrameChg>
        <pc:graphicFrameChg chg="add mod">
          <ac:chgData name="Grady Kurpasi" userId="5a91dfeba158c9e9" providerId="LiveId" clId="{6F328D3E-A5EE-4719-B3D7-E978E556CED3}" dt="2021-10-21T05:02:53.961" v="33083"/>
          <ac:graphicFrameMkLst>
            <pc:docMk/>
            <pc:sldMk cId="3000018412" sldId="307"/>
            <ac:graphicFrameMk id="7" creationId="{F54FC112-A9DF-4724-8730-1C85B287B83E}"/>
          </ac:graphicFrameMkLst>
        </pc:graphicFrameChg>
        <pc:graphicFrameChg chg="add mod">
          <ac:chgData name="Grady Kurpasi" userId="5a91dfeba158c9e9" providerId="LiveId" clId="{6F328D3E-A5EE-4719-B3D7-E978E556CED3}" dt="2021-10-21T05:02:53.961" v="33083"/>
          <ac:graphicFrameMkLst>
            <pc:docMk/>
            <pc:sldMk cId="3000018412" sldId="307"/>
            <ac:graphicFrameMk id="8" creationId="{E70AB30D-C3E2-4BDA-8658-D8BECFE19150}"/>
          </ac:graphicFrameMkLst>
        </pc:graphicFrameChg>
        <pc:graphicFrameChg chg="add mod">
          <ac:chgData name="Grady Kurpasi" userId="5a91dfeba158c9e9" providerId="LiveId" clId="{6F328D3E-A5EE-4719-B3D7-E978E556CED3}" dt="2021-10-21T05:02:53.961" v="33083"/>
          <ac:graphicFrameMkLst>
            <pc:docMk/>
            <pc:sldMk cId="3000018412" sldId="307"/>
            <ac:graphicFrameMk id="9" creationId="{0C675FB6-7BC6-4D02-BC77-6E712567BBF6}"/>
          </ac:graphicFrameMkLst>
        </pc:graphicFrameChg>
        <pc:graphicFrameChg chg="add mod">
          <ac:chgData name="Grady Kurpasi" userId="5a91dfeba158c9e9" providerId="LiveId" clId="{6F328D3E-A5EE-4719-B3D7-E978E556CED3}" dt="2021-10-21T05:02:53.961" v="33083"/>
          <ac:graphicFrameMkLst>
            <pc:docMk/>
            <pc:sldMk cId="3000018412" sldId="307"/>
            <ac:graphicFrameMk id="10" creationId="{74C6D77C-2332-49D6-B29F-B18DB415DE22}"/>
          </ac:graphicFrameMkLst>
        </pc:graphicFrameChg>
        <pc:graphicFrameChg chg="add mod">
          <ac:chgData name="Grady Kurpasi" userId="5a91dfeba158c9e9" providerId="LiveId" clId="{6F328D3E-A5EE-4719-B3D7-E978E556CED3}" dt="2021-10-21T05:02:53.961" v="33083"/>
          <ac:graphicFrameMkLst>
            <pc:docMk/>
            <pc:sldMk cId="3000018412" sldId="307"/>
            <ac:graphicFrameMk id="11" creationId="{37F4316A-2620-413A-8304-F2886EAC2DF9}"/>
          </ac:graphicFrameMkLst>
        </pc:graphicFrameChg>
        <pc:graphicFrameChg chg="add mod">
          <ac:chgData name="Grady Kurpasi" userId="5a91dfeba158c9e9" providerId="LiveId" clId="{6F328D3E-A5EE-4719-B3D7-E978E556CED3}" dt="2021-10-21T05:02:53.961" v="33083"/>
          <ac:graphicFrameMkLst>
            <pc:docMk/>
            <pc:sldMk cId="3000018412" sldId="307"/>
            <ac:graphicFrameMk id="12" creationId="{A08D4E74-46F8-468C-957C-B608855006CE}"/>
          </ac:graphicFrameMkLst>
        </pc:graphicFrameChg>
        <pc:graphicFrameChg chg="add mod">
          <ac:chgData name="Grady Kurpasi" userId="5a91dfeba158c9e9" providerId="LiveId" clId="{6F328D3E-A5EE-4719-B3D7-E978E556CED3}" dt="2021-10-21T05:02:53.961" v="33083"/>
          <ac:graphicFrameMkLst>
            <pc:docMk/>
            <pc:sldMk cId="3000018412" sldId="307"/>
            <ac:graphicFrameMk id="13" creationId="{387A8744-D45D-448B-A535-48B3F6EAFE45}"/>
          </ac:graphicFrameMkLst>
        </pc:graphicFrameChg>
        <pc:graphicFrameChg chg="add mod">
          <ac:chgData name="Grady Kurpasi" userId="5a91dfeba158c9e9" providerId="LiveId" clId="{6F328D3E-A5EE-4719-B3D7-E978E556CED3}" dt="2021-10-21T05:02:53.961" v="33083"/>
          <ac:graphicFrameMkLst>
            <pc:docMk/>
            <pc:sldMk cId="3000018412" sldId="307"/>
            <ac:graphicFrameMk id="14" creationId="{0F757AFA-FB67-4094-A950-5065EED11EB7}"/>
          </ac:graphicFrameMkLst>
        </pc:graphicFrameChg>
        <pc:graphicFrameChg chg="add mod">
          <ac:chgData name="Grady Kurpasi" userId="5a91dfeba158c9e9" providerId="LiveId" clId="{6F328D3E-A5EE-4719-B3D7-E978E556CED3}" dt="2021-10-21T05:02:53.961" v="33083"/>
          <ac:graphicFrameMkLst>
            <pc:docMk/>
            <pc:sldMk cId="3000018412" sldId="307"/>
            <ac:graphicFrameMk id="15" creationId="{444C99A3-7DAC-4088-8244-64EDE7B6CBE9}"/>
          </ac:graphicFrameMkLst>
        </pc:graphicFrameChg>
        <pc:graphicFrameChg chg="add mod">
          <ac:chgData name="Grady Kurpasi" userId="5a91dfeba158c9e9" providerId="LiveId" clId="{6F328D3E-A5EE-4719-B3D7-E978E556CED3}" dt="2021-10-21T05:02:53.961" v="33083"/>
          <ac:graphicFrameMkLst>
            <pc:docMk/>
            <pc:sldMk cId="3000018412" sldId="307"/>
            <ac:graphicFrameMk id="16" creationId="{FA745E24-4FAB-4CE0-A0A1-990F669F1995}"/>
          </ac:graphicFrameMkLst>
        </pc:graphicFrameChg>
        <pc:graphicFrameChg chg="add mod">
          <ac:chgData name="Grady Kurpasi" userId="5a91dfeba158c9e9" providerId="LiveId" clId="{6F328D3E-A5EE-4719-B3D7-E978E556CED3}" dt="2021-10-21T05:02:53.961" v="33083"/>
          <ac:graphicFrameMkLst>
            <pc:docMk/>
            <pc:sldMk cId="3000018412" sldId="307"/>
            <ac:graphicFrameMk id="17" creationId="{CB0A3222-0039-405B-B36E-E10818EA24C6}"/>
          </ac:graphicFrameMkLst>
        </pc:graphicFrameChg>
        <pc:graphicFrameChg chg="add mod">
          <ac:chgData name="Grady Kurpasi" userId="5a91dfeba158c9e9" providerId="LiveId" clId="{6F328D3E-A5EE-4719-B3D7-E978E556CED3}" dt="2021-10-21T05:02:53.961" v="33083"/>
          <ac:graphicFrameMkLst>
            <pc:docMk/>
            <pc:sldMk cId="3000018412" sldId="307"/>
            <ac:graphicFrameMk id="18" creationId="{0E4ACDF5-B63D-4126-8773-3A57B8C0A908}"/>
          </ac:graphicFrameMkLst>
        </pc:graphicFrameChg>
        <pc:graphicFrameChg chg="add mod">
          <ac:chgData name="Grady Kurpasi" userId="5a91dfeba158c9e9" providerId="LiveId" clId="{6F328D3E-A5EE-4719-B3D7-E978E556CED3}" dt="2021-10-21T05:02:53.961" v="33083"/>
          <ac:graphicFrameMkLst>
            <pc:docMk/>
            <pc:sldMk cId="3000018412" sldId="307"/>
            <ac:graphicFrameMk id="19" creationId="{5FE78979-1742-4D95-9D0E-24B4385A68AD}"/>
          </ac:graphicFrameMkLst>
        </pc:graphicFrameChg>
        <pc:graphicFrameChg chg="add mod">
          <ac:chgData name="Grady Kurpasi" userId="5a91dfeba158c9e9" providerId="LiveId" clId="{6F328D3E-A5EE-4719-B3D7-E978E556CED3}" dt="2021-10-21T05:04:38.203" v="33097" actId="1076"/>
          <ac:graphicFrameMkLst>
            <pc:docMk/>
            <pc:sldMk cId="3000018412" sldId="307"/>
            <ac:graphicFrameMk id="20" creationId="{FBDCE316-3F5E-4568-8F8F-D5AC50FB6E71}"/>
          </ac:graphicFrameMkLst>
        </pc:graphicFrameChg>
        <pc:graphicFrameChg chg="add mod">
          <ac:chgData name="Grady Kurpasi" userId="5a91dfeba158c9e9" providerId="LiveId" clId="{6F328D3E-A5EE-4719-B3D7-E978E556CED3}" dt="2021-10-21T05:02:53.961" v="33083"/>
          <ac:graphicFrameMkLst>
            <pc:docMk/>
            <pc:sldMk cId="3000018412" sldId="307"/>
            <ac:graphicFrameMk id="21" creationId="{AA6D368F-4A04-4E21-900A-EEDCD208A9E1}"/>
          </ac:graphicFrameMkLst>
        </pc:graphicFrameChg>
        <pc:graphicFrameChg chg="add mod">
          <ac:chgData name="Grady Kurpasi" userId="5a91dfeba158c9e9" providerId="LiveId" clId="{6F328D3E-A5EE-4719-B3D7-E978E556CED3}" dt="2021-10-21T05:02:53.961" v="33083"/>
          <ac:graphicFrameMkLst>
            <pc:docMk/>
            <pc:sldMk cId="3000018412" sldId="307"/>
            <ac:graphicFrameMk id="22" creationId="{7BB85575-EBFE-4F5F-AD58-F65D6C6A36FB}"/>
          </ac:graphicFrameMkLst>
        </pc:graphicFrameChg>
        <pc:graphicFrameChg chg="add mod">
          <ac:chgData name="Grady Kurpasi" userId="5a91dfeba158c9e9" providerId="LiveId" clId="{6F328D3E-A5EE-4719-B3D7-E978E556CED3}" dt="2021-10-21T05:02:53.961" v="33083"/>
          <ac:graphicFrameMkLst>
            <pc:docMk/>
            <pc:sldMk cId="3000018412" sldId="307"/>
            <ac:graphicFrameMk id="23" creationId="{993DFAB0-9811-40F8-A7A9-1DDC666B66AA}"/>
          </ac:graphicFrameMkLst>
        </pc:graphicFrameChg>
        <pc:graphicFrameChg chg="add mod">
          <ac:chgData name="Grady Kurpasi" userId="5a91dfeba158c9e9" providerId="LiveId" clId="{6F328D3E-A5EE-4719-B3D7-E978E556CED3}" dt="2021-10-21T05:04:38.896" v="33098" actId="1076"/>
          <ac:graphicFrameMkLst>
            <pc:docMk/>
            <pc:sldMk cId="3000018412" sldId="307"/>
            <ac:graphicFrameMk id="24" creationId="{9C7D177C-7FDF-40FB-8672-C6FB9C3EF0DF}"/>
          </ac:graphicFrameMkLst>
        </pc:graphicFrameChg>
        <pc:graphicFrameChg chg="add mod">
          <ac:chgData name="Grady Kurpasi" userId="5a91dfeba158c9e9" providerId="LiveId" clId="{6F328D3E-A5EE-4719-B3D7-E978E556CED3}" dt="2021-10-21T05:04:42.769" v="33109" actId="1076"/>
          <ac:graphicFrameMkLst>
            <pc:docMk/>
            <pc:sldMk cId="3000018412" sldId="307"/>
            <ac:graphicFrameMk id="25" creationId="{5BD52CC8-0C6E-4A70-8DB5-AB8D9ADDF218}"/>
          </ac:graphicFrameMkLst>
        </pc:graphicFrameChg>
        <pc:picChg chg="add mod">
          <ac:chgData name="Grady Kurpasi" userId="5a91dfeba158c9e9" providerId="LiveId" clId="{6F328D3E-A5EE-4719-B3D7-E978E556CED3}" dt="2021-10-21T05:04:42.769" v="33109" actId="1076"/>
          <ac:picMkLst>
            <pc:docMk/>
            <pc:sldMk cId="3000018412" sldId="307"/>
            <ac:picMk id="2049" creationId="{FAC61C8E-BBD9-44D6-AD7D-334C0A153893}"/>
          </ac:picMkLst>
        </pc:picChg>
        <pc:picChg chg="add mod">
          <ac:chgData name="Grady Kurpasi" userId="5a91dfeba158c9e9" providerId="LiveId" clId="{6F328D3E-A5EE-4719-B3D7-E978E556CED3}" dt="2021-10-21T05:04:42.769" v="33109" actId="1076"/>
          <ac:picMkLst>
            <pc:docMk/>
            <pc:sldMk cId="3000018412" sldId="307"/>
            <ac:picMk id="2050" creationId="{7B1E8949-7771-48AF-8287-E41F44C1EAE3}"/>
          </ac:picMkLst>
        </pc:picChg>
        <pc:picChg chg="add mod">
          <ac:chgData name="Grady Kurpasi" userId="5a91dfeba158c9e9" providerId="LiveId" clId="{6F328D3E-A5EE-4719-B3D7-E978E556CED3}" dt="2021-10-21T05:04:42.769" v="33109" actId="1076"/>
          <ac:picMkLst>
            <pc:docMk/>
            <pc:sldMk cId="3000018412" sldId="307"/>
            <ac:picMk id="2051" creationId="{CE7616A2-E780-4BFC-97BA-E0F3F71CA3F7}"/>
          </ac:picMkLst>
        </pc:picChg>
        <pc:picChg chg="add mod">
          <ac:chgData name="Grady Kurpasi" userId="5a91dfeba158c9e9" providerId="LiveId" clId="{6F328D3E-A5EE-4719-B3D7-E978E556CED3}" dt="2021-10-21T05:04:42.769" v="33109" actId="1076"/>
          <ac:picMkLst>
            <pc:docMk/>
            <pc:sldMk cId="3000018412" sldId="307"/>
            <ac:picMk id="2052" creationId="{42A7CCDE-18B0-4425-BAB6-C12CB126E026}"/>
          </ac:picMkLst>
        </pc:picChg>
        <pc:picChg chg="add mod">
          <ac:chgData name="Grady Kurpasi" userId="5a91dfeba158c9e9" providerId="LiveId" clId="{6F328D3E-A5EE-4719-B3D7-E978E556CED3}" dt="2021-10-21T05:04:42.769" v="33109" actId="1076"/>
          <ac:picMkLst>
            <pc:docMk/>
            <pc:sldMk cId="3000018412" sldId="307"/>
            <ac:picMk id="2053" creationId="{D43DFB54-39B0-4944-AC49-ECFE941D581D}"/>
          </ac:picMkLst>
        </pc:picChg>
        <pc:picChg chg="add mod">
          <ac:chgData name="Grady Kurpasi" userId="5a91dfeba158c9e9" providerId="LiveId" clId="{6F328D3E-A5EE-4719-B3D7-E978E556CED3}" dt="2021-10-21T05:04:42.769" v="33109" actId="1076"/>
          <ac:picMkLst>
            <pc:docMk/>
            <pc:sldMk cId="3000018412" sldId="307"/>
            <ac:picMk id="2054" creationId="{C53D5659-237B-4B04-A3F1-EA61D8AF0884}"/>
          </ac:picMkLst>
        </pc:picChg>
        <pc:picChg chg="add mod">
          <ac:chgData name="Grady Kurpasi" userId="5a91dfeba158c9e9" providerId="LiveId" clId="{6F328D3E-A5EE-4719-B3D7-E978E556CED3}" dt="2021-10-21T05:04:42.769" v="33109" actId="1076"/>
          <ac:picMkLst>
            <pc:docMk/>
            <pc:sldMk cId="3000018412" sldId="307"/>
            <ac:picMk id="2055" creationId="{346D17A6-9CAF-4279-801F-1D52EE3C9599}"/>
          </ac:picMkLst>
        </pc:picChg>
        <pc:picChg chg="add mod">
          <ac:chgData name="Grady Kurpasi" userId="5a91dfeba158c9e9" providerId="LiveId" clId="{6F328D3E-A5EE-4719-B3D7-E978E556CED3}" dt="2021-10-21T05:04:42.769" v="33109" actId="1076"/>
          <ac:picMkLst>
            <pc:docMk/>
            <pc:sldMk cId="3000018412" sldId="307"/>
            <ac:picMk id="2056" creationId="{64A65A62-5A5A-4506-8B4B-C34A2B1108F0}"/>
          </ac:picMkLst>
        </pc:picChg>
        <pc:picChg chg="add mod">
          <ac:chgData name="Grady Kurpasi" userId="5a91dfeba158c9e9" providerId="LiveId" clId="{6F328D3E-A5EE-4719-B3D7-E978E556CED3}" dt="2021-10-21T05:04:42.769" v="33109" actId="1076"/>
          <ac:picMkLst>
            <pc:docMk/>
            <pc:sldMk cId="3000018412" sldId="307"/>
            <ac:picMk id="2057" creationId="{36F82BAA-9F8D-41BA-87C8-350719EDE4AC}"/>
          </ac:picMkLst>
        </pc:picChg>
        <pc:picChg chg="add mod">
          <ac:chgData name="Grady Kurpasi" userId="5a91dfeba158c9e9" providerId="LiveId" clId="{6F328D3E-A5EE-4719-B3D7-E978E556CED3}" dt="2021-10-21T05:04:42.769" v="33109" actId="1076"/>
          <ac:picMkLst>
            <pc:docMk/>
            <pc:sldMk cId="3000018412" sldId="307"/>
            <ac:picMk id="2058" creationId="{4EEAF735-608B-4533-AD80-72F37FA24D1C}"/>
          </ac:picMkLst>
        </pc:picChg>
        <pc:picChg chg="add mod">
          <ac:chgData name="Grady Kurpasi" userId="5a91dfeba158c9e9" providerId="LiveId" clId="{6F328D3E-A5EE-4719-B3D7-E978E556CED3}" dt="2021-10-21T05:04:42.769" v="33109" actId="1076"/>
          <ac:picMkLst>
            <pc:docMk/>
            <pc:sldMk cId="3000018412" sldId="307"/>
            <ac:picMk id="2059" creationId="{A3E14C8E-9539-4D70-853D-D251C9FAF9CE}"/>
          </ac:picMkLst>
        </pc:picChg>
        <pc:picChg chg="add mod">
          <ac:chgData name="Grady Kurpasi" userId="5a91dfeba158c9e9" providerId="LiveId" clId="{6F328D3E-A5EE-4719-B3D7-E978E556CED3}" dt="2021-10-21T05:04:42.769" v="33109" actId="1076"/>
          <ac:picMkLst>
            <pc:docMk/>
            <pc:sldMk cId="3000018412" sldId="307"/>
            <ac:picMk id="2060" creationId="{57BF1E3E-4D11-478F-908D-940D3068EC8B}"/>
          </ac:picMkLst>
        </pc:picChg>
        <pc:picChg chg="add mod">
          <ac:chgData name="Grady Kurpasi" userId="5a91dfeba158c9e9" providerId="LiveId" clId="{6F328D3E-A5EE-4719-B3D7-E978E556CED3}" dt="2021-10-21T05:04:42.769" v="33109" actId="1076"/>
          <ac:picMkLst>
            <pc:docMk/>
            <pc:sldMk cId="3000018412" sldId="307"/>
            <ac:picMk id="2061" creationId="{C6DF5146-A0D6-4A30-9FFE-AC80E31F0D63}"/>
          </ac:picMkLst>
        </pc:picChg>
        <pc:picChg chg="add mod">
          <ac:chgData name="Grady Kurpasi" userId="5a91dfeba158c9e9" providerId="LiveId" clId="{6F328D3E-A5EE-4719-B3D7-E978E556CED3}" dt="2021-10-21T05:04:42.769" v="33109" actId="1076"/>
          <ac:picMkLst>
            <pc:docMk/>
            <pc:sldMk cId="3000018412" sldId="307"/>
            <ac:picMk id="2062" creationId="{5F6EC62D-BA38-48EC-A148-C908FABA6B40}"/>
          </ac:picMkLst>
        </pc:picChg>
        <pc:picChg chg="add mod">
          <ac:chgData name="Grady Kurpasi" userId="5a91dfeba158c9e9" providerId="LiveId" clId="{6F328D3E-A5EE-4719-B3D7-E978E556CED3}" dt="2021-10-21T05:04:42.769" v="33109" actId="1076"/>
          <ac:picMkLst>
            <pc:docMk/>
            <pc:sldMk cId="3000018412" sldId="307"/>
            <ac:picMk id="2063" creationId="{F53A663C-1803-4BAF-8822-4BD3769AFE01}"/>
          </ac:picMkLst>
        </pc:picChg>
        <pc:picChg chg="add mod">
          <ac:chgData name="Grady Kurpasi" userId="5a91dfeba158c9e9" providerId="LiveId" clId="{6F328D3E-A5EE-4719-B3D7-E978E556CED3}" dt="2021-10-21T05:04:42.769" v="33109" actId="1076"/>
          <ac:picMkLst>
            <pc:docMk/>
            <pc:sldMk cId="3000018412" sldId="307"/>
            <ac:picMk id="2064" creationId="{71E39D05-CDC4-4DBA-B12F-BFB23C605839}"/>
          </ac:picMkLst>
        </pc:picChg>
        <pc:picChg chg="add mod">
          <ac:chgData name="Grady Kurpasi" userId="5a91dfeba158c9e9" providerId="LiveId" clId="{6F328D3E-A5EE-4719-B3D7-E978E556CED3}" dt="2021-10-21T05:04:42.769" v="33109" actId="1076"/>
          <ac:picMkLst>
            <pc:docMk/>
            <pc:sldMk cId="3000018412" sldId="307"/>
            <ac:picMk id="2065" creationId="{342FD8D6-84F5-4AF2-BEAA-401C883D3752}"/>
          </ac:picMkLst>
        </pc:picChg>
        <pc:picChg chg="add mod">
          <ac:chgData name="Grady Kurpasi" userId="5a91dfeba158c9e9" providerId="LiveId" clId="{6F328D3E-A5EE-4719-B3D7-E978E556CED3}" dt="2021-10-21T05:04:42.769" v="33109" actId="1076"/>
          <ac:picMkLst>
            <pc:docMk/>
            <pc:sldMk cId="3000018412" sldId="307"/>
            <ac:picMk id="2066" creationId="{3466277F-FB12-40A1-A861-F703C7AB0A7D}"/>
          </ac:picMkLst>
        </pc:picChg>
      </pc:sldChg>
      <pc:sldChg chg="addSp delSp modSp add mod">
        <pc:chgData name="Grady Kurpasi" userId="5a91dfeba158c9e9" providerId="LiveId" clId="{6F328D3E-A5EE-4719-B3D7-E978E556CED3}" dt="2021-10-21T15:32:27.180" v="37912"/>
        <pc:sldMkLst>
          <pc:docMk/>
          <pc:sldMk cId="1242530549" sldId="308"/>
        </pc:sldMkLst>
        <pc:spChg chg="mod">
          <ac:chgData name="Grady Kurpasi" userId="5a91dfeba158c9e9" providerId="LiveId" clId="{6F328D3E-A5EE-4719-B3D7-E978E556CED3}" dt="2021-10-21T05:53:36.041" v="33567" actId="6549"/>
          <ac:spMkLst>
            <pc:docMk/>
            <pc:sldMk cId="1242530549" sldId="308"/>
            <ac:spMk id="3" creationId="{CDF114B0-AA6A-42C4-AABD-CBAF79FB0FC7}"/>
          </ac:spMkLst>
        </pc:spChg>
        <pc:spChg chg="del">
          <ac:chgData name="Grady Kurpasi" userId="5a91dfeba158c9e9" providerId="LiveId" clId="{6F328D3E-A5EE-4719-B3D7-E978E556CED3}" dt="2021-10-21T15:32:26.884" v="37911" actId="478"/>
          <ac:spMkLst>
            <pc:docMk/>
            <pc:sldMk cId="1242530549" sldId="308"/>
            <ac:spMk id="6" creationId="{96459447-94D2-4F1D-9A5D-9F64E315A9DF}"/>
          </ac:spMkLst>
        </pc:spChg>
        <pc:spChg chg="del">
          <ac:chgData name="Grady Kurpasi" userId="5a91dfeba158c9e9" providerId="LiveId" clId="{6F328D3E-A5EE-4719-B3D7-E978E556CED3}" dt="2021-10-21T05:46:28.857" v="33519" actId="478"/>
          <ac:spMkLst>
            <pc:docMk/>
            <pc:sldMk cId="1242530549" sldId="308"/>
            <ac:spMk id="9" creationId="{53A35ABC-BC98-44FF-B129-5B060F60CD17}"/>
          </ac:spMkLst>
        </pc:spChg>
        <pc:spChg chg="add mod">
          <ac:chgData name="Grady Kurpasi" userId="5a91dfeba158c9e9" providerId="LiveId" clId="{6F328D3E-A5EE-4719-B3D7-E978E556CED3}" dt="2021-10-21T15:32:27.180" v="37912"/>
          <ac:spMkLst>
            <pc:docMk/>
            <pc:sldMk cId="1242530549" sldId="308"/>
            <ac:spMk id="12" creationId="{78EDAE58-9ECE-44EA-976D-E3F7D27067C7}"/>
          </ac:spMkLst>
        </pc:spChg>
        <pc:spChg chg="del">
          <ac:chgData name="Grady Kurpasi" userId="5a91dfeba158c9e9" providerId="LiveId" clId="{6F328D3E-A5EE-4719-B3D7-E978E556CED3}" dt="2021-10-21T05:46:28.857" v="33519" actId="478"/>
          <ac:spMkLst>
            <pc:docMk/>
            <pc:sldMk cId="1242530549" sldId="308"/>
            <ac:spMk id="13" creationId="{AB35037B-E35B-4234-A6AB-8D32FB45ED47}"/>
          </ac:spMkLst>
        </pc:spChg>
        <pc:spChg chg="add mod">
          <ac:chgData name="Grady Kurpasi" userId="5a91dfeba158c9e9" providerId="LiveId" clId="{6F328D3E-A5EE-4719-B3D7-E978E556CED3}" dt="2021-10-21T05:48:16.820" v="33566" actId="1076"/>
          <ac:spMkLst>
            <pc:docMk/>
            <pc:sldMk cId="1242530549" sldId="308"/>
            <ac:spMk id="35" creationId="{77D37A32-F431-480E-BF7A-7942B1A70E8F}"/>
          </ac:spMkLst>
        </pc:spChg>
        <pc:spChg chg="del">
          <ac:chgData name="Grady Kurpasi" userId="5a91dfeba158c9e9" providerId="LiveId" clId="{6F328D3E-A5EE-4719-B3D7-E978E556CED3}" dt="2021-10-21T05:46:28.857" v="33519" actId="478"/>
          <ac:spMkLst>
            <pc:docMk/>
            <pc:sldMk cId="1242530549" sldId="308"/>
            <ac:spMk id="39" creationId="{61666FA7-63A8-4DF9-9803-C1EA4F2CEB29}"/>
          </ac:spMkLst>
        </pc:spChg>
        <pc:spChg chg="del">
          <ac:chgData name="Grady Kurpasi" userId="5a91dfeba158c9e9" providerId="LiveId" clId="{6F328D3E-A5EE-4719-B3D7-E978E556CED3}" dt="2021-10-21T05:46:28.857" v="33519" actId="478"/>
          <ac:spMkLst>
            <pc:docMk/>
            <pc:sldMk cId="1242530549" sldId="308"/>
            <ac:spMk id="40" creationId="{4BABB5DB-099C-470D-B153-5295A965CCF8}"/>
          </ac:spMkLst>
        </pc:spChg>
        <pc:spChg chg="del">
          <ac:chgData name="Grady Kurpasi" userId="5a91dfeba158c9e9" providerId="LiveId" clId="{6F328D3E-A5EE-4719-B3D7-E978E556CED3}" dt="2021-10-21T05:46:28.857" v="33519" actId="478"/>
          <ac:spMkLst>
            <pc:docMk/>
            <pc:sldMk cId="1242530549" sldId="308"/>
            <ac:spMk id="41" creationId="{6B7676B2-2187-4BEE-B4EF-391E7112D93A}"/>
          </ac:spMkLst>
        </pc:spChg>
        <pc:spChg chg="del">
          <ac:chgData name="Grady Kurpasi" userId="5a91dfeba158c9e9" providerId="LiveId" clId="{6F328D3E-A5EE-4719-B3D7-E978E556CED3}" dt="2021-10-21T05:46:28.857" v="33519" actId="478"/>
          <ac:spMkLst>
            <pc:docMk/>
            <pc:sldMk cId="1242530549" sldId="308"/>
            <ac:spMk id="42" creationId="{2162F079-09F2-46C8-930B-AFEF0509ED4F}"/>
          </ac:spMkLst>
        </pc:spChg>
        <pc:spChg chg="del">
          <ac:chgData name="Grady Kurpasi" userId="5a91dfeba158c9e9" providerId="LiveId" clId="{6F328D3E-A5EE-4719-B3D7-E978E556CED3}" dt="2021-10-21T05:46:28.857" v="33519" actId="478"/>
          <ac:spMkLst>
            <pc:docMk/>
            <pc:sldMk cId="1242530549" sldId="308"/>
            <ac:spMk id="44" creationId="{CFFBEFE0-AFF5-44EA-8FE3-8E557AFD0A08}"/>
          </ac:spMkLst>
        </pc:spChg>
        <pc:spChg chg="del">
          <ac:chgData name="Grady Kurpasi" userId="5a91dfeba158c9e9" providerId="LiveId" clId="{6F328D3E-A5EE-4719-B3D7-E978E556CED3}" dt="2021-10-21T05:46:28.857" v="33519" actId="478"/>
          <ac:spMkLst>
            <pc:docMk/>
            <pc:sldMk cId="1242530549" sldId="308"/>
            <ac:spMk id="45" creationId="{7E8A4AB4-F2D9-4B02-B354-E1A44B316A6E}"/>
          </ac:spMkLst>
        </pc:spChg>
        <pc:spChg chg="del">
          <ac:chgData name="Grady Kurpasi" userId="5a91dfeba158c9e9" providerId="LiveId" clId="{6F328D3E-A5EE-4719-B3D7-E978E556CED3}" dt="2021-10-21T05:46:28.857" v="33519" actId="478"/>
          <ac:spMkLst>
            <pc:docMk/>
            <pc:sldMk cId="1242530549" sldId="308"/>
            <ac:spMk id="48" creationId="{CA3099F1-9D44-4D6B-A699-2707519B044C}"/>
          </ac:spMkLst>
        </pc:spChg>
        <pc:spChg chg="del">
          <ac:chgData name="Grady Kurpasi" userId="5a91dfeba158c9e9" providerId="LiveId" clId="{6F328D3E-A5EE-4719-B3D7-E978E556CED3}" dt="2021-10-21T05:46:28.857" v="33519" actId="478"/>
          <ac:spMkLst>
            <pc:docMk/>
            <pc:sldMk cId="1242530549" sldId="308"/>
            <ac:spMk id="49" creationId="{FB6BD4CD-8469-43BF-819C-2039C55E788E}"/>
          </ac:spMkLst>
        </pc:spChg>
        <pc:spChg chg="del">
          <ac:chgData name="Grady Kurpasi" userId="5a91dfeba158c9e9" providerId="LiveId" clId="{6F328D3E-A5EE-4719-B3D7-E978E556CED3}" dt="2021-10-21T05:46:28.857" v="33519" actId="478"/>
          <ac:spMkLst>
            <pc:docMk/>
            <pc:sldMk cId="1242530549" sldId="308"/>
            <ac:spMk id="84" creationId="{52ECD9DB-C3C8-42BB-9738-1C0919129262}"/>
          </ac:spMkLst>
        </pc:spChg>
        <pc:spChg chg="del">
          <ac:chgData name="Grady Kurpasi" userId="5a91dfeba158c9e9" providerId="LiveId" clId="{6F328D3E-A5EE-4719-B3D7-E978E556CED3}" dt="2021-10-21T05:46:28.857" v="33519" actId="478"/>
          <ac:spMkLst>
            <pc:docMk/>
            <pc:sldMk cId="1242530549" sldId="308"/>
            <ac:spMk id="85" creationId="{2E431884-7338-47BB-B6D5-DC628DD55E14}"/>
          </ac:spMkLst>
        </pc:spChg>
        <pc:spChg chg="del">
          <ac:chgData name="Grady Kurpasi" userId="5a91dfeba158c9e9" providerId="LiveId" clId="{6F328D3E-A5EE-4719-B3D7-E978E556CED3}" dt="2021-10-21T05:46:28.857" v="33519" actId="478"/>
          <ac:spMkLst>
            <pc:docMk/>
            <pc:sldMk cId="1242530549" sldId="308"/>
            <ac:spMk id="90" creationId="{9ABC45A5-1B36-4927-A0C5-189505FE6198}"/>
          </ac:spMkLst>
        </pc:spChg>
        <pc:spChg chg="del">
          <ac:chgData name="Grady Kurpasi" userId="5a91dfeba158c9e9" providerId="LiveId" clId="{6F328D3E-A5EE-4719-B3D7-E978E556CED3}" dt="2021-10-21T05:46:28.857" v="33519" actId="478"/>
          <ac:spMkLst>
            <pc:docMk/>
            <pc:sldMk cId="1242530549" sldId="308"/>
            <ac:spMk id="91" creationId="{B554ED71-9111-497A-8370-B212076BCD89}"/>
          </ac:spMkLst>
        </pc:spChg>
        <pc:graphicFrameChg chg="del">
          <ac:chgData name="Grady Kurpasi" userId="5a91dfeba158c9e9" providerId="LiveId" clId="{6F328D3E-A5EE-4719-B3D7-E978E556CED3}" dt="2021-10-21T05:46:28.857" v="33519" actId="478"/>
          <ac:graphicFrameMkLst>
            <pc:docMk/>
            <pc:sldMk cId="1242530549" sldId="308"/>
            <ac:graphicFrameMk id="36" creationId="{47E82FBE-1C44-4647-88A7-096550A7316D}"/>
          </ac:graphicFrameMkLst>
        </pc:graphicFrameChg>
        <pc:graphicFrameChg chg="del">
          <ac:chgData name="Grady Kurpasi" userId="5a91dfeba158c9e9" providerId="LiveId" clId="{6F328D3E-A5EE-4719-B3D7-E978E556CED3}" dt="2021-10-21T05:46:28.857" v="33519" actId="478"/>
          <ac:graphicFrameMkLst>
            <pc:docMk/>
            <pc:sldMk cId="1242530549" sldId="308"/>
            <ac:graphicFrameMk id="37" creationId="{761B607A-1DD0-4C4D-867F-16DEB6955149}"/>
          </ac:graphicFrameMkLst>
        </pc:graphicFrameChg>
        <pc:graphicFrameChg chg="del">
          <ac:chgData name="Grady Kurpasi" userId="5a91dfeba158c9e9" providerId="LiveId" clId="{6F328D3E-A5EE-4719-B3D7-E978E556CED3}" dt="2021-10-21T05:46:28.857" v="33519" actId="478"/>
          <ac:graphicFrameMkLst>
            <pc:docMk/>
            <pc:sldMk cId="1242530549" sldId="308"/>
            <ac:graphicFrameMk id="38" creationId="{8853376E-7B82-4215-8FD7-FADC0BC69232}"/>
          </ac:graphicFrameMkLst>
        </pc:graphicFrameChg>
        <pc:graphicFrameChg chg="del">
          <ac:chgData name="Grady Kurpasi" userId="5a91dfeba158c9e9" providerId="LiveId" clId="{6F328D3E-A5EE-4719-B3D7-E978E556CED3}" dt="2021-10-21T05:46:28.857" v="33519" actId="478"/>
          <ac:graphicFrameMkLst>
            <pc:docMk/>
            <pc:sldMk cId="1242530549" sldId="308"/>
            <ac:graphicFrameMk id="46" creationId="{7B08D6D5-167E-41DB-8B1E-544E634B37FA}"/>
          </ac:graphicFrameMkLst>
        </pc:graphicFrameChg>
        <pc:graphicFrameChg chg="del">
          <ac:chgData name="Grady Kurpasi" userId="5a91dfeba158c9e9" providerId="LiveId" clId="{6F328D3E-A5EE-4719-B3D7-E978E556CED3}" dt="2021-10-21T05:46:28.857" v="33519" actId="478"/>
          <ac:graphicFrameMkLst>
            <pc:docMk/>
            <pc:sldMk cId="1242530549" sldId="308"/>
            <ac:graphicFrameMk id="47" creationId="{F929332E-DE92-41C0-8275-FDCC985A14B3}"/>
          </ac:graphicFrameMkLst>
        </pc:graphicFrameChg>
        <pc:graphicFrameChg chg="del">
          <ac:chgData name="Grady Kurpasi" userId="5a91dfeba158c9e9" providerId="LiveId" clId="{6F328D3E-A5EE-4719-B3D7-E978E556CED3}" dt="2021-10-21T05:46:28.857" v="33519" actId="478"/>
          <ac:graphicFrameMkLst>
            <pc:docMk/>
            <pc:sldMk cId="1242530549" sldId="308"/>
            <ac:graphicFrameMk id="54" creationId="{ABE1280C-C84D-4BE4-A69C-1AB00600CEE6}"/>
          </ac:graphicFrameMkLst>
        </pc:graphicFrameChg>
        <pc:graphicFrameChg chg="del">
          <ac:chgData name="Grady Kurpasi" userId="5a91dfeba158c9e9" providerId="LiveId" clId="{6F328D3E-A5EE-4719-B3D7-E978E556CED3}" dt="2021-10-21T05:46:28.857" v="33519" actId="478"/>
          <ac:graphicFrameMkLst>
            <pc:docMk/>
            <pc:sldMk cId="1242530549" sldId="308"/>
            <ac:graphicFrameMk id="55" creationId="{F80EB1E2-4E9F-4EB1-B785-0115F73645DF}"/>
          </ac:graphicFrameMkLst>
        </pc:graphicFrameChg>
        <pc:graphicFrameChg chg="del">
          <ac:chgData name="Grady Kurpasi" userId="5a91dfeba158c9e9" providerId="LiveId" clId="{6F328D3E-A5EE-4719-B3D7-E978E556CED3}" dt="2021-10-21T05:46:28.857" v="33519" actId="478"/>
          <ac:graphicFrameMkLst>
            <pc:docMk/>
            <pc:sldMk cId="1242530549" sldId="308"/>
            <ac:graphicFrameMk id="56" creationId="{E3136BEE-8F20-4B1F-AF4E-C3EA828C634E}"/>
          </ac:graphicFrameMkLst>
        </pc:graphicFrameChg>
        <pc:graphicFrameChg chg="del">
          <ac:chgData name="Grady Kurpasi" userId="5a91dfeba158c9e9" providerId="LiveId" clId="{6F328D3E-A5EE-4719-B3D7-E978E556CED3}" dt="2021-10-21T05:46:28.857" v="33519" actId="478"/>
          <ac:graphicFrameMkLst>
            <pc:docMk/>
            <pc:sldMk cId="1242530549" sldId="308"/>
            <ac:graphicFrameMk id="87" creationId="{8CE72A29-FACC-4744-9898-F71DEF64AACF}"/>
          </ac:graphicFrameMkLst>
        </pc:graphicFrameChg>
        <pc:graphicFrameChg chg="del">
          <ac:chgData name="Grady Kurpasi" userId="5a91dfeba158c9e9" providerId="LiveId" clId="{6F328D3E-A5EE-4719-B3D7-E978E556CED3}" dt="2021-10-21T05:46:28.857" v="33519" actId="478"/>
          <ac:graphicFrameMkLst>
            <pc:docMk/>
            <pc:sldMk cId="1242530549" sldId="308"/>
            <ac:graphicFrameMk id="88" creationId="{95D6BA3B-9D7E-4B6C-99B6-E785DC5A0CE1}"/>
          </ac:graphicFrameMkLst>
        </pc:graphicFrameChg>
        <pc:picChg chg="add mod modCrop">
          <ac:chgData name="Grady Kurpasi" userId="5a91dfeba158c9e9" providerId="LiveId" clId="{6F328D3E-A5EE-4719-B3D7-E978E556CED3}" dt="2021-10-21T05:47:18.928" v="33554" actId="1076"/>
          <ac:picMkLst>
            <pc:docMk/>
            <pc:sldMk cId="1242530549" sldId="308"/>
            <ac:picMk id="11" creationId="{65FB0498-6A11-4374-B82C-B5C40F8E4849}"/>
          </ac:picMkLst>
        </pc:picChg>
      </pc:sldChg>
      <pc:sldChg chg="addSp delSp modSp add mod">
        <pc:chgData name="Grady Kurpasi" userId="5a91dfeba158c9e9" providerId="LiveId" clId="{6F328D3E-A5EE-4719-B3D7-E978E556CED3}" dt="2021-10-21T15:32:37.065" v="37916"/>
        <pc:sldMkLst>
          <pc:docMk/>
          <pc:sldMk cId="2688175380" sldId="309"/>
        </pc:sldMkLst>
        <pc:spChg chg="mod">
          <ac:chgData name="Grady Kurpasi" userId="5a91dfeba158c9e9" providerId="LiveId" clId="{6F328D3E-A5EE-4719-B3D7-E978E556CED3}" dt="2021-10-21T07:12:36.868" v="34632" actId="20577"/>
          <ac:spMkLst>
            <pc:docMk/>
            <pc:sldMk cId="2688175380" sldId="309"/>
            <ac:spMk id="2" creationId="{94EFFB86-CA8B-403D-AD34-4C047693CB06}"/>
          </ac:spMkLst>
        </pc:spChg>
        <pc:spChg chg="mod">
          <ac:chgData name="Grady Kurpasi" userId="5a91dfeba158c9e9" providerId="LiveId" clId="{6F328D3E-A5EE-4719-B3D7-E978E556CED3}" dt="2021-10-21T07:13:47.373" v="34692" actId="15"/>
          <ac:spMkLst>
            <pc:docMk/>
            <pc:sldMk cId="2688175380" sldId="309"/>
            <ac:spMk id="3" creationId="{CDF114B0-AA6A-42C4-AABD-CBAF79FB0FC7}"/>
          </ac:spMkLst>
        </pc:spChg>
        <pc:spChg chg="del">
          <ac:chgData name="Grady Kurpasi" userId="5a91dfeba158c9e9" providerId="LiveId" clId="{6F328D3E-A5EE-4719-B3D7-E978E556CED3}" dt="2021-10-21T15:32:36.825" v="37915" actId="478"/>
          <ac:spMkLst>
            <pc:docMk/>
            <pc:sldMk cId="2688175380" sldId="309"/>
            <ac:spMk id="11" creationId="{2E4B66E4-D3D0-4B04-A595-00FCD6DF9916}"/>
          </ac:spMkLst>
        </pc:spChg>
        <pc:spChg chg="add mod">
          <ac:chgData name="Grady Kurpasi" userId="5a91dfeba158c9e9" providerId="LiveId" clId="{6F328D3E-A5EE-4719-B3D7-E978E556CED3}" dt="2021-10-21T15:32:37.065" v="37916"/>
          <ac:spMkLst>
            <pc:docMk/>
            <pc:sldMk cId="2688175380" sldId="309"/>
            <ac:spMk id="12" creationId="{1764DE65-66C9-464F-8309-B50883B7DAD2}"/>
          </ac:spMkLst>
        </pc:spChg>
        <pc:cxnChg chg="mod">
          <ac:chgData name="Grady Kurpasi" userId="5a91dfeba158c9e9" providerId="LiveId" clId="{6F328D3E-A5EE-4719-B3D7-E978E556CED3}" dt="2021-10-21T07:03:03.362" v="34169" actId="14100"/>
          <ac:cxnSpMkLst>
            <pc:docMk/>
            <pc:sldMk cId="2688175380" sldId="309"/>
            <ac:cxnSpMk id="9" creationId="{3665AD43-07A6-472C-A00F-27CB83E40102}"/>
          </ac:cxnSpMkLst>
        </pc:cxnChg>
      </pc:sldChg>
      <pc:sldChg chg="addSp delSp modSp mod">
        <pc:chgData name="Grady Kurpasi" userId="5a91dfeba158c9e9" providerId="LiveId" clId="{6F328D3E-A5EE-4719-B3D7-E978E556CED3}" dt="2021-10-21T17:31:53.883" v="39868" actId="1036"/>
        <pc:sldMkLst>
          <pc:docMk/>
          <pc:sldMk cId="1009306076" sldId="310"/>
        </pc:sldMkLst>
        <pc:spChg chg="mod">
          <ac:chgData name="Grady Kurpasi" userId="5a91dfeba158c9e9" providerId="LiveId" clId="{6F328D3E-A5EE-4719-B3D7-E978E556CED3}" dt="2021-10-21T07:30:48.782" v="35475" actId="20577"/>
          <ac:spMkLst>
            <pc:docMk/>
            <pc:sldMk cId="1009306076" sldId="310"/>
            <ac:spMk id="2" creationId="{94EFFB86-CA8B-403D-AD34-4C047693CB06}"/>
          </ac:spMkLst>
        </pc:spChg>
        <pc:spChg chg="del">
          <ac:chgData name="Grady Kurpasi" userId="5a91dfeba158c9e9" providerId="LiveId" clId="{6F328D3E-A5EE-4719-B3D7-E978E556CED3}" dt="2021-10-21T07:12:52.002" v="34633" actId="478"/>
          <ac:spMkLst>
            <pc:docMk/>
            <pc:sldMk cId="1009306076" sldId="310"/>
            <ac:spMk id="6" creationId="{96459447-94D2-4F1D-9A5D-9F64E315A9DF}"/>
          </ac:spMkLst>
        </pc:spChg>
        <pc:spChg chg="del">
          <ac:chgData name="Grady Kurpasi" userId="5a91dfeba158c9e9" providerId="LiveId" clId="{6F328D3E-A5EE-4719-B3D7-E978E556CED3}" dt="2021-10-21T07:12:52.002" v="34633" actId="478"/>
          <ac:spMkLst>
            <pc:docMk/>
            <pc:sldMk cId="1009306076" sldId="310"/>
            <ac:spMk id="7" creationId="{4AC3BB13-4EFF-4730-9C35-8ABDDC3CEDF2}"/>
          </ac:spMkLst>
        </pc:spChg>
        <pc:spChg chg="add mod">
          <ac:chgData name="Grady Kurpasi" userId="5a91dfeba158c9e9" providerId="LiveId" clId="{6F328D3E-A5EE-4719-B3D7-E978E556CED3}" dt="2021-10-21T07:14:17.291" v="34695"/>
          <ac:spMkLst>
            <pc:docMk/>
            <pc:sldMk cId="1009306076" sldId="310"/>
            <ac:spMk id="114" creationId="{998AABC8-266B-4ADD-BA04-28556378A378}"/>
          </ac:spMkLst>
        </pc:spChg>
        <pc:spChg chg="mod">
          <ac:chgData name="Grady Kurpasi" userId="5a91dfeba158c9e9" providerId="LiveId" clId="{6F328D3E-A5EE-4719-B3D7-E978E556CED3}" dt="2021-10-21T07:16:40.519" v="34782" actId="1038"/>
          <ac:spMkLst>
            <pc:docMk/>
            <pc:sldMk cId="1009306076" sldId="310"/>
            <ac:spMk id="120" creationId="{79651017-A1B7-44AC-A148-806CD3CD300B}"/>
          </ac:spMkLst>
        </pc:spChg>
        <pc:spChg chg="mod">
          <ac:chgData name="Grady Kurpasi" userId="5a91dfeba158c9e9" providerId="LiveId" clId="{6F328D3E-A5EE-4719-B3D7-E978E556CED3}" dt="2021-10-21T17:31:53.883" v="39868" actId="1036"/>
          <ac:spMkLst>
            <pc:docMk/>
            <pc:sldMk cId="1009306076" sldId="310"/>
            <ac:spMk id="166" creationId="{BC826E8D-FAAB-413B-B659-1FEEB08DE42D}"/>
          </ac:spMkLst>
        </pc:spChg>
        <pc:graphicFrameChg chg="mod modGraphic">
          <ac:chgData name="Grady Kurpasi" userId="5a91dfeba158c9e9" providerId="LiveId" clId="{6F328D3E-A5EE-4719-B3D7-E978E556CED3}" dt="2021-10-21T07:19:44.798" v="34819" actId="207"/>
          <ac:graphicFrameMkLst>
            <pc:docMk/>
            <pc:sldMk cId="1009306076" sldId="310"/>
            <ac:graphicFrameMk id="153" creationId="{221C654D-1A66-472B-85E1-88C24BE7AC56}"/>
          </ac:graphicFrameMkLst>
        </pc:graphicFrameChg>
        <pc:graphicFrameChg chg="mod modGraphic">
          <ac:chgData name="Grady Kurpasi" userId="5a91dfeba158c9e9" providerId="LiveId" clId="{6F328D3E-A5EE-4719-B3D7-E978E556CED3}" dt="2021-10-21T07:19:19.606" v="34816" actId="207"/>
          <ac:graphicFrameMkLst>
            <pc:docMk/>
            <pc:sldMk cId="1009306076" sldId="310"/>
            <ac:graphicFrameMk id="154" creationId="{EA5CB8C2-AE62-4E04-9E45-A591461A3B2F}"/>
          </ac:graphicFrameMkLst>
        </pc:graphicFrameChg>
        <pc:graphicFrameChg chg="modGraphic">
          <ac:chgData name="Grady Kurpasi" userId="5a91dfeba158c9e9" providerId="LiveId" clId="{6F328D3E-A5EE-4719-B3D7-E978E556CED3}" dt="2021-10-21T07:19:15.242" v="34815" actId="207"/>
          <ac:graphicFrameMkLst>
            <pc:docMk/>
            <pc:sldMk cId="1009306076" sldId="310"/>
            <ac:graphicFrameMk id="155" creationId="{C207B3CB-8469-40B7-9979-030BB3D05E76}"/>
          </ac:graphicFrameMkLst>
        </pc:graphicFrameChg>
        <pc:graphicFrameChg chg="mod">
          <ac:chgData name="Grady Kurpasi" userId="5a91dfeba158c9e9" providerId="LiveId" clId="{6F328D3E-A5EE-4719-B3D7-E978E556CED3}" dt="2021-10-21T07:16:40.519" v="34782" actId="1038"/>
          <ac:graphicFrameMkLst>
            <pc:docMk/>
            <pc:sldMk cId="1009306076" sldId="310"/>
            <ac:graphicFrameMk id="187" creationId="{16D8EA11-5D59-48B0-A976-D07F927365A2}"/>
          </ac:graphicFrameMkLst>
        </pc:graphicFrameChg>
        <pc:graphicFrameChg chg="mod">
          <ac:chgData name="Grady Kurpasi" userId="5a91dfeba158c9e9" providerId="LiveId" clId="{6F328D3E-A5EE-4719-B3D7-E978E556CED3}" dt="2021-10-21T07:16:40.519" v="34782" actId="1038"/>
          <ac:graphicFrameMkLst>
            <pc:docMk/>
            <pc:sldMk cId="1009306076" sldId="310"/>
            <ac:graphicFrameMk id="188" creationId="{A8FED4E7-0D03-4A57-909D-C5ABE428CDC0}"/>
          </ac:graphicFrameMkLst>
        </pc:graphicFrameChg>
        <pc:graphicFrameChg chg="mod">
          <ac:chgData name="Grady Kurpasi" userId="5a91dfeba158c9e9" providerId="LiveId" clId="{6F328D3E-A5EE-4719-B3D7-E978E556CED3}" dt="2021-10-21T07:16:40.519" v="34782" actId="1038"/>
          <ac:graphicFrameMkLst>
            <pc:docMk/>
            <pc:sldMk cId="1009306076" sldId="310"/>
            <ac:graphicFrameMk id="189" creationId="{FB2990F8-C851-4387-92E4-47ABBD07518D}"/>
          </ac:graphicFrameMkLst>
        </pc:graphicFrameChg>
        <pc:graphicFrameChg chg="modGraphic">
          <ac:chgData name="Grady Kurpasi" userId="5a91dfeba158c9e9" providerId="LiveId" clId="{6F328D3E-A5EE-4719-B3D7-E978E556CED3}" dt="2021-10-21T07:15:05.272" v="34708" actId="207"/>
          <ac:graphicFrameMkLst>
            <pc:docMk/>
            <pc:sldMk cId="1009306076" sldId="310"/>
            <ac:graphicFrameMk id="190" creationId="{C12185AB-3B1D-4DE0-AE1B-434A8184A04D}"/>
          </ac:graphicFrameMkLst>
        </pc:graphicFrameChg>
        <pc:cxnChg chg="del">
          <ac:chgData name="Grady Kurpasi" userId="5a91dfeba158c9e9" providerId="LiveId" clId="{6F328D3E-A5EE-4719-B3D7-E978E556CED3}" dt="2021-10-21T07:12:52.002" v="34633" actId="478"/>
          <ac:cxnSpMkLst>
            <pc:docMk/>
            <pc:sldMk cId="1009306076" sldId="310"/>
            <ac:cxnSpMk id="10" creationId="{8D4C5AF1-B56F-4FFA-8243-DA1DD73CE335}"/>
          </ac:cxnSpMkLst>
        </pc:cxnChg>
        <pc:cxnChg chg="add mod">
          <ac:chgData name="Grady Kurpasi" userId="5a91dfeba158c9e9" providerId="LiveId" clId="{6F328D3E-A5EE-4719-B3D7-E978E556CED3}" dt="2021-10-21T07:14:33.156" v="34705" actId="1035"/>
          <ac:cxnSpMkLst>
            <pc:docMk/>
            <pc:sldMk cId="1009306076" sldId="310"/>
            <ac:cxnSpMk id="113" creationId="{7FAFCD9A-9DFA-41B6-8888-A5017A95B4BF}"/>
          </ac:cxnSpMkLst>
        </pc:cxnChg>
      </pc:sldChg>
      <pc:sldChg chg="addSp delSp modSp add mod ord">
        <pc:chgData name="Grady Kurpasi" userId="5a91dfeba158c9e9" providerId="LiveId" clId="{6F328D3E-A5EE-4719-B3D7-E978E556CED3}" dt="2021-10-21T07:30:55.992" v="35481" actId="20577"/>
        <pc:sldMkLst>
          <pc:docMk/>
          <pc:sldMk cId="321137094" sldId="311"/>
        </pc:sldMkLst>
        <pc:spChg chg="mod">
          <ac:chgData name="Grady Kurpasi" userId="5a91dfeba158c9e9" providerId="LiveId" clId="{6F328D3E-A5EE-4719-B3D7-E978E556CED3}" dt="2021-10-21T07:30:55.992" v="35481" actId="20577"/>
          <ac:spMkLst>
            <pc:docMk/>
            <pc:sldMk cId="321137094" sldId="311"/>
            <ac:spMk id="2" creationId="{94EFFB86-CA8B-403D-AD34-4C047693CB06}"/>
          </ac:spMkLst>
        </pc:spChg>
        <pc:spChg chg="mod">
          <ac:chgData name="Grady Kurpasi" userId="5a91dfeba158c9e9" providerId="LiveId" clId="{6F328D3E-A5EE-4719-B3D7-E978E556CED3}" dt="2021-10-21T07:22:08.159" v="34824" actId="20577"/>
          <ac:spMkLst>
            <pc:docMk/>
            <pc:sldMk cId="321137094" sldId="311"/>
            <ac:spMk id="3" creationId="{CDF114B0-AA6A-42C4-AABD-CBAF79FB0FC7}"/>
          </ac:spMkLst>
        </pc:spChg>
        <pc:spChg chg="del">
          <ac:chgData name="Grady Kurpasi" userId="5a91dfeba158c9e9" providerId="LiveId" clId="{6F328D3E-A5EE-4719-B3D7-E978E556CED3}" dt="2021-10-21T07:21:53.421" v="34821" actId="478"/>
          <ac:spMkLst>
            <pc:docMk/>
            <pc:sldMk cId="321137094" sldId="311"/>
            <ac:spMk id="6" creationId="{96459447-94D2-4F1D-9A5D-9F64E315A9DF}"/>
          </ac:spMkLst>
        </pc:spChg>
        <pc:spChg chg="del">
          <ac:chgData name="Grady Kurpasi" userId="5a91dfeba158c9e9" providerId="LiveId" clId="{6F328D3E-A5EE-4719-B3D7-E978E556CED3}" dt="2021-10-21T07:21:53.421" v="34821" actId="478"/>
          <ac:spMkLst>
            <pc:docMk/>
            <pc:sldMk cId="321137094" sldId="311"/>
            <ac:spMk id="7" creationId="{4AC3BB13-4EFF-4730-9C35-8ABDDC3CEDF2}"/>
          </ac:spMkLst>
        </pc:spChg>
        <pc:spChg chg="add mod">
          <ac:chgData name="Grady Kurpasi" userId="5a91dfeba158c9e9" providerId="LiveId" clId="{6F328D3E-A5EE-4719-B3D7-E978E556CED3}" dt="2021-10-21T07:22:02.697" v="34822"/>
          <ac:spMkLst>
            <pc:docMk/>
            <pc:sldMk cId="321137094" sldId="311"/>
            <ac:spMk id="35" creationId="{9CC4C66D-6C55-4429-BB77-2941AA15CD21}"/>
          </ac:spMkLst>
        </pc:spChg>
        <pc:spChg chg="mod">
          <ac:chgData name="Grady Kurpasi" userId="5a91dfeba158c9e9" providerId="LiveId" clId="{6F328D3E-A5EE-4719-B3D7-E978E556CED3}" dt="2021-10-21T07:24:06.630" v="34928" actId="1036"/>
          <ac:spMkLst>
            <pc:docMk/>
            <pc:sldMk cId="321137094" sldId="311"/>
            <ac:spMk id="64" creationId="{7314DF0D-9300-4DC1-B526-4B0ECC783294}"/>
          </ac:spMkLst>
        </pc:spChg>
        <pc:spChg chg="mod">
          <ac:chgData name="Grady Kurpasi" userId="5a91dfeba158c9e9" providerId="LiveId" clId="{6F328D3E-A5EE-4719-B3D7-E978E556CED3}" dt="2021-10-21T07:23:38.371" v="34886" actId="20577"/>
          <ac:spMkLst>
            <pc:docMk/>
            <pc:sldMk cId="321137094" sldId="311"/>
            <ac:spMk id="67" creationId="{A89FD2F2-BC56-4A61-8FBB-D4275E07B3F3}"/>
          </ac:spMkLst>
        </pc:spChg>
        <pc:spChg chg="mod">
          <ac:chgData name="Grady Kurpasi" userId="5a91dfeba158c9e9" providerId="LiveId" clId="{6F328D3E-A5EE-4719-B3D7-E978E556CED3}" dt="2021-10-21T07:23:10.241" v="34867" actId="20577"/>
          <ac:spMkLst>
            <pc:docMk/>
            <pc:sldMk cId="321137094" sldId="311"/>
            <ac:spMk id="69" creationId="{15D1675E-3D79-4BEB-8591-369AB17D409E}"/>
          </ac:spMkLst>
        </pc:spChg>
        <pc:spChg chg="mod">
          <ac:chgData name="Grady Kurpasi" userId="5a91dfeba158c9e9" providerId="LiveId" clId="{6F328D3E-A5EE-4719-B3D7-E978E556CED3}" dt="2021-10-21T07:23:15.153" v="34868" actId="6549"/>
          <ac:spMkLst>
            <pc:docMk/>
            <pc:sldMk cId="321137094" sldId="311"/>
            <ac:spMk id="75" creationId="{AD141B47-1669-4134-87AD-C92B9732B4E5}"/>
          </ac:spMkLst>
        </pc:spChg>
        <pc:cxnChg chg="del">
          <ac:chgData name="Grady Kurpasi" userId="5a91dfeba158c9e9" providerId="LiveId" clId="{6F328D3E-A5EE-4719-B3D7-E978E556CED3}" dt="2021-10-21T07:21:53.421" v="34821" actId="478"/>
          <ac:cxnSpMkLst>
            <pc:docMk/>
            <pc:sldMk cId="321137094" sldId="311"/>
            <ac:cxnSpMk id="10" creationId="{8D4C5AF1-B56F-4FFA-8243-DA1DD73CE335}"/>
          </ac:cxnSpMkLst>
        </pc:cxnChg>
        <pc:cxnChg chg="add mod">
          <ac:chgData name="Grady Kurpasi" userId="5a91dfeba158c9e9" providerId="LiveId" clId="{6F328D3E-A5EE-4719-B3D7-E978E556CED3}" dt="2021-10-21T07:22:53.500" v="34865" actId="14100"/>
          <ac:cxnSpMkLst>
            <pc:docMk/>
            <pc:sldMk cId="321137094" sldId="311"/>
            <ac:cxnSpMk id="34" creationId="{E8484796-2E15-4F7B-A10C-E472058A6573}"/>
          </ac:cxnSpMkLst>
        </pc:cxnChg>
      </pc:sldChg>
      <pc:sldChg chg="addSp delSp modSp add mod">
        <pc:chgData name="Grady Kurpasi" userId="5a91dfeba158c9e9" providerId="LiveId" clId="{6F328D3E-A5EE-4719-B3D7-E978E556CED3}" dt="2021-10-21T17:33:33.703" v="39871" actId="1076"/>
        <pc:sldMkLst>
          <pc:docMk/>
          <pc:sldMk cId="368194766" sldId="312"/>
        </pc:sldMkLst>
        <pc:spChg chg="mod">
          <ac:chgData name="Grady Kurpasi" userId="5a91dfeba158c9e9" providerId="LiveId" clId="{6F328D3E-A5EE-4719-B3D7-E978E556CED3}" dt="2021-10-21T07:31:03.501" v="35485" actId="20577"/>
          <ac:spMkLst>
            <pc:docMk/>
            <pc:sldMk cId="368194766" sldId="312"/>
            <ac:spMk id="2" creationId="{94EFFB86-CA8B-403D-AD34-4C047693CB06}"/>
          </ac:spMkLst>
        </pc:spChg>
        <pc:spChg chg="mod">
          <ac:chgData name="Grady Kurpasi" userId="5a91dfeba158c9e9" providerId="LiveId" clId="{6F328D3E-A5EE-4719-B3D7-E978E556CED3}" dt="2021-10-21T07:25:01.439" v="35047" actId="20577"/>
          <ac:spMkLst>
            <pc:docMk/>
            <pc:sldMk cId="368194766" sldId="312"/>
            <ac:spMk id="3" creationId="{CDF114B0-AA6A-42C4-AABD-CBAF79FB0FC7}"/>
          </ac:spMkLst>
        </pc:spChg>
        <pc:spChg chg="mod">
          <ac:chgData name="Grady Kurpasi" userId="5a91dfeba158c9e9" providerId="LiveId" clId="{6F328D3E-A5EE-4719-B3D7-E978E556CED3}" dt="2021-10-21T07:24:42.450" v="35021" actId="1037"/>
          <ac:spMkLst>
            <pc:docMk/>
            <pc:sldMk cId="368194766" sldId="312"/>
            <ac:spMk id="12" creationId="{611B9876-339F-45EB-AD94-9D78A7DD9E97}"/>
          </ac:spMkLst>
        </pc:spChg>
        <pc:spChg chg="mod">
          <ac:chgData name="Grady Kurpasi" userId="5a91dfeba158c9e9" providerId="LiveId" clId="{6F328D3E-A5EE-4719-B3D7-E978E556CED3}" dt="2021-10-21T07:24:42.450" v="35021" actId="1037"/>
          <ac:spMkLst>
            <pc:docMk/>
            <pc:sldMk cId="368194766" sldId="312"/>
            <ac:spMk id="13" creationId="{34F72F10-BAD5-457E-A005-D9EEAC7F6563}"/>
          </ac:spMkLst>
        </pc:spChg>
        <pc:spChg chg="add mod">
          <ac:chgData name="Grady Kurpasi" userId="5a91dfeba158c9e9" providerId="LiveId" clId="{6F328D3E-A5EE-4719-B3D7-E978E556CED3}" dt="2021-10-21T07:27:26.284" v="35455" actId="1038"/>
          <ac:spMkLst>
            <pc:docMk/>
            <pc:sldMk cId="368194766" sldId="312"/>
            <ac:spMk id="116" creationId="{FC0F5791-DEF3-400B-8E15-93E0A49C30C1}"/>
          </ac:spMkLst>
        </pc:spChg>
        <pc:spChg chg="add mod">
          <ac:chgData name="Grady Kurpasi" userId="5a91dfeba158c9e9" providerId="LiveId" clId="{6F328D3E-A5EE-4719-B3D7-E978E556CED3}" dt="2021-10-21T07:25:40.885" v="35260" actId="1038"/>
          <ac:spMkLst>
            <pc:docMk/>
            <pc:sldMk cId="368194766" sldId="312"/>
            <ac:spMk id="118" creationId="{7F0AF16E-7088-4F2C-A83D-B77C3D934A4E}"/>
          </ac:spMkLst>
        </pc:spChg>
        <pc:spChg chg="mod">
          <ac:chgData name="Grady Kurpasi" userId="5a91dfeba158c9e9" providerId="LiveId" clId="{6F328D3E-A5EE-4719-B3D7-E978E556CED3}" dt="2021-10-21T17:33:33.703" v="39871" actId="1076"/>
          <ac:spMkLst>
            <pc:docMk/>
            <pc:sldMk cId="368194766" sldId="312"/>
            <ac:spMk id="166" creationId="{BC826E8D-FAAB-413B-B659-1FEEB08DE42D}"/>
          </ac:spMkLst>
        </pc:spChg>
        <pc:graphicFrameChg chg="mod">
          <ac:chgData name="Grady Kurpasi" userId="5a91dfeba158c9e9" providerId="LiveId" clId="{6F328D3E-A5EE-4719-B3D7-E978E556CED3}" dt="2021-10-21T07:24:42.450" v="35021" actId="1037"/>
          <ac:graphicFrameMkLst>
            <pc:docMk/>
            <pc:sldMk cId="368194766" sldId="312"/>
            <ac:graphicFrameMk id="11" creationId="{9C62404A-AA4F-48A8-BD10-524948725D8E}"/>
          </ac:graphicFrameMkLst>
        </pc:graphicFrameChg>
        <pc:graphicFrameChg chg="add mod">
          <ac:chgData name="Grady Kurpasi" userId="5a91dfeba158c9e9" providerId="LiveId" clId="{6F328D3E-A5EE-4719-B3D7-E978E556CED3}" dt="2021-10-21T07:25:40.885" v="35260" actId="1038"/>
          <ac:graphicFrameMkLst>
            <pc:docMk/>
            <pc:sldMk cId="368194766" sldId="312"/>
            <ac:graphicFrameMk id="112" creationId="{CABCFD65-15E4-49D4-8668-A3C7652F84A6}"/>
          </ac:graphicFrameMkLst>
        </pc:graphicFrameChg>
        <pc:graphicFrameChg chg="add mod">
          <ac:chgData name="Grady Kurpasi" userId="5a91dfeba158c9e9" providerId="LiveId" clId="{6F328D3E-A5EE-4719-B3D7-E978E556CED3}" dt="2021-10-21T15:52:34.005" v="38050"/>
          <ac:graphicFrameMkLst>
            <pc:docMk/>
            <pc:sldMk cId="368194766" sldId="312"/>
            <ac:graphicFrameMk id="123" creationId="{27684F06-8D0E-4758-8250-BE3CB0B6F6EF}"/>
          </ac:graphicFrameMkLst>
        </pc:graphicFrameChg>
        <pc:graphicFrameChg chg="modGraphic">
          <ac:chgData name="Grady Kurpasi" userId="5a91dfeba158c9e9" providerId="LiveId" clId="{6F328D3E-A5EE-4719-B3D7-E978E556CED3}" dt="2021-10-21T15:53:33.135" v="38075" actId="207"/>
          <ac:graphicFrameMkLst>
            <pc:docMk/>
            <pc:sldMk cId="368194766" sldId="312"/>
            <ac:graphicFrameMk id="153" creationId="{221C654D-1A66-472B-85E1-88C24BE7AC56}"/>
          </ac:graphicFrameMkLst>
        </pc:graphicFrameChg>
        <pc:graphicFrameChg chg="modGraphic">
          <ac:chgData name="Grady Kurpasi" userId="5a91dfeba158c9e9" providerId="LiveId" clId="{6F328D3E-A5EE-4719-B3D7-E978E556CED3}" dt="2021-10-21T15:53:26.344" v="38074" actId="207"/>
          <ac:graphicFrameMkLst>
            <pc:docMk/>
            <pc:sldMk cId="368194766" sldId="312"/>
            <ac:graphicFrameMk id="154" creationId="{EA5CB8C2-AE62-4E04-9E45-A591461A3B2F}"/>
          </ac:graphicFrameMkLst>
        </pc:graphicFrameChg>
        <pc:graphicFrameChg chg="modGraphic">
          <ac:chgData name="Grady Kurpasi" userId="5a91dfeba158c9e9" providerId="LiveId" clId="{6F328D3E-A5EE-4719-B3D7-E978E556CED3}" dt="2021-10-21T15:53:14.267" v="38073" actId="207"/>
          <ac:graphicFrameMkLst>
            <pc:docMk/>
            <pc:sldMk cId="368194766" sldId="312"/>
            <ac:graphicFrameMk id="155" creationId="{C207B3CB-8469-40B7-9979-030BB3D05E76}"/>
          </ac:graphicFrameMkLst>
        </pc:graphicFrameChg>
        <pc:graphicFrameChg chg="del">
          <ac:chgData name="Grady Kurpasi" userId="5a91dfeba158c9e9" providerId="LiveId" clId="{6F328D3E-A5EE-4719-B3D7-E978E556CED3}" dt="2021-10-21T15:52:32.886" v="38049" actId="478"/>
          <ac:graphicFrameMkLst>
            <pc:docMk/>
            <pc:sldMk cId="368194766" sldId="312"/>
            <ac:graphicFrameMk id="190" creationId="{C12185AB-3B1D-4DE0-AE1B-434A8184A04D}"/>
          </ac:graphicFrameMkLst>
        </pc:graphicFrameChg>
        <pc:cxnChg chg="add del">
          <ac:chgData name="Grady Kurpasi" userId="5a91dfeba158c9e9" providerId="LiveId" clId="{6F328D3E-A5EE-4719-B3D7-E978E556CED3}" dt="2021-10-21T07:26:26.570" v="35266" actId="478"/>
          <ac:cxnSpMkLst>
            <pc:docMk/>
            <pc:sldMk cId="368194766" sldId="312"/>
            <ac:cxnSpMk id="18" creationId="{7EE05CBC-DC1C-42DF-BB53-7B6D32C519E4}"/>
          </ac:cxnSpMkLst>
        </pc:cxnChg>
        <pc:cxnChg chg="mod">
          <ac:chgData name="Grady Kurpasi" userId="5a91dfeba158c9e9" providerId="LiveId" clId="{6F328D3E-A5EE-4719-B3D7-E978E556CED3}" dt="2021-10-21T07:25:51.625" v="35261" actId="14100"/>
          <ac:cxnSpMkLst>
            <pc:docMk/>
            <pc:sldMk cId="368194766" sldId="312"/>
            <ac:cxnSpMk id="46" creationId="{81BDAD97-5AD1-41B2-BF5D-B0FC5ABC0174}"/>
          </ac:cxnSpMkLst>
        </pc:cxnChg>
        <pc:cxnChg chg="mod">
          <ac:chgData name="Grady Kurpasi" userId="5a91dfeba158c9e9" providerId="LiveId" clId="{6F328D3E-A5EE-4719-B3D7-E978E556CED3}" dt="2021-10-21T07:26:13.058" v="35264" actId="14100"/>
          <ac:cxnSpMkLst>
            <pc:docMk/>
            <pc:sldMk cId="368194766" sldId="312"/>
            <ac:cxnSpMk id="48" creationId="{CA253394-2776-42C0-AA79-0625A6AB6BE0}"/>
          </ac:cxnSpMkLst>
        </pc:cxnChg>
        <pc:cxnChg chg="mod">
          <ac:chgData name="Grady Kurpasi" userId="5a91dfeba158c9e9" providerId="LiveId" clId="{6F328D3E-A5EE-4719-B3D7-E978E556CED3}" dt="2021-10-21T07:26:00.854" v="35262" actId="14100"/>
          <ac:cxnSpMkLst>
            <pc:docMk/>
            <pc:sldMk cId="368194766" sldId="312"/>
            <ac:cxnSpMk id="53" creationId="{1882A67D-2863-46C3-954F-DA3AB3ABF8B9}"/>
          </ac:cxnSpMkLst>
        </pc:cxnChg>
        <pc:cxnChg chg="mod">
          <ac:chgData name="Grady Kurpasi" userId="5a91dfeba158c9e9" providerId="LiveId" clId="{6F328D3E-A5EE-4719-B3D7-E978E556CED3}" dt="2021-10-21T07:31:34.751" v="35577" actId="1035"/>
          <ac:cxnSpMkLst>
            <pc:docMk/>
            <pc:sldMk cId="368194766" sldId="312"/>
            <ac:cxnSpMk id="113" creationId="{7FAFCD9A-9DFA-41B6-8888-A5017A95B4BF}"/>
          </ac:cxnSpMkLst>
        </pc:cxnChg>
        <pc:cxnChg chg="add mod">
          <ac:chgData name="Grady Kurpasi" userId="5a91dfeba158c9e9" providerId="LiveId" clId="{6F328D3E-A5EE-4719-B3D7-E978E556CED3}" dt="2021-10-21T07:27:41.177" v="35456" actId="14100"/>
          <ac:cxnSpMkLst>
            <pc:docMk/>
            <pc:sldMk cId="368194766" sldId="312"/>
            <ac:cxnSpMk id="121" creationId="{EE10749C-B787-48F6-AB88-D904BAC3DB53}"/>
          </ac:cxnSpMkLst>
        </pc:cxnChg>
      </pc:sldChg>
      <pc:sldChg chg="modSp add mod ord">
        <pc:chgData name="Grady Kurpasi" userId="5a91dfeba158c9e9" providerId="LiveId" clId="{6F328D3E-A5EE-4719-B3D7-E978E556CED3}" dt="2021-10-21T07:40:35.649" v="36047" actId="1036"/>
        <pc:sldMkLst>
          <pc:docMk/>
          <pc:sldMk cId="1986391554" sldId="313"/>
        </pc:sldMkLst>
        <pc:spChg chg="mod">
          <ac:chgData name="Grady Kurpasi" userId="5a91dfeba158c9e9" providerId="LiveId" clId="{6F328D3E-A5EE-4719-B3D7-E978E556CED3}" dt="2021-10-21T07:31:15.067" v="35489" actId="20577"/>
          <ac:spMkLst>
            <pc:docMk/>
            <pc:sldMk cId="1986391554" sldId="313"/>
            <ac:spMk id="2" creationId="{94EFFB86-CA8B-403D-AD34-4C047693CB06}"/>
          </ac:spMkLst>
        </pc:spChg>
        <pc:spChg chg="mod">
          <ac:chgData name="Grady Kurpasi" userId="5a91dfeba158c9e9" providerId="LiveId" clId="{6F328D3E-A5EE-4719-B3D7-E978E556CED3}" dt="2021-10-21T07:30:41.241" v="35471" actId="20577"/>
          <ac:spMkLst>
            <pc:docMk/>
            <pc:sldMk cId="1986391554" sldId="313"/>
            <ac:spMk id="3" creationId="{CDF114B0-AA6A-42C4-AABD-CBAF79FB0FC7}"/>
          </ac:spMkLst>
        </pc:spChg>
        <pc:spChg chg="mod">
          <ac:chgData name="Grady Kurpasi" userId="5a91dfeba158c9e9" providerId="LiveId" clId="{6F328D3E-A5EE-4719-B3D7-E978E556CED3}" dt="2021-10-21T07:39:12.953" v="35991" actId="20577"/>
          <ac:spMkLst>
            <pc:docMk/>
            <pc:sldMk cId="1986391554" sldId="313"/>
            <ac:spMk id="64" creationId="{7314DF0D-9300-4DC1-B526-4B0ECC783294}"/>
          </ac:spMkLst>
        </pc:spChg>
        <pc:spChg chg="mod">
          <ac:chgData name="Grady Kurpasi" userId="5a91dfeba158c9e9" providerId="LiveId" clId="{6F328D3E-A5EE-4719-B3D7-E978E556CED3}" dt="2021-10-21T07:37:18.740" v="35887" actId="20577"/>
          <ac:spMkLst>
            <pc:docMk/>
            <pc:sldMk cId="1986391554" sldId="313"/>
            <ac:spMk id="67" creationId="{A89FD2F2-BC56-4A61-8FBB-D4275E07B3F3}"/>
          </ac:spMkLst>
        </pc:spChg>
        <pc:spChg chg="mod">
          <ac:chgData name="Grady Kurpasi" userId="5a91dfeba158c9e9" providerId="LiveId" clId="{6F328D3E-A5EE-4719-B3D7-E978E556CED3}" dt="2021-10-21T07:36:45.686" v="35855" actId="1037"/>
          <ac:spMkLst>
            <pc:docMk/>
            <pc:sldMk cId="1986391554" sldId="313"/>
            <ac:spMk id="69" creationId="{15D1675E-3D79-4BEB-8591-369AB17D409E}"/>
          </ac:spMkLst>
        </pc:spChg>
        <pc:spChg chg="mod">
          <ac:chgData name="Grady Kurpasi" userId="5a91dfeba158c9e9" providerId="LiveId" clId="{6F328D3E-A5EE-4719-B3D7-E978E556CED3}" dt="2021-10-21T07:36:58.382" v="35858" actId="58"/>
          <ac:spMkLst>
            <pc:docMk/>
            <pc:sldMk cId="1986391554" sldId="313"/>
            <ac:spMk id="75" creationId="{AD141B47-1669-4134-87AD-C92B9732B4E5}"/>
          </ac:spMkLst>
        </pc:spChg>
        <pc:cxnChg chg="mod">
          <ac:chgData name="Grady Kurpasi" userId="5a91dfeba158c9e9" providerId="LiveId" clId="{6F328D3E-A5EE-4719-B3D7-E978E556CED3}" dt="2021-10-21T07:40:35.649" v="36047" actId="1036"/>
          <ac:cxnSpMkLst>
            <pc:docMk/>
            <pc:sldMk cId="1986391554" sldId="313"/>
            <ac:cxnSpMk id="34" creationId="{E8484796-2E15-4F7B-A10C-E472058A6573}"/>
          </ac:cxnSpMkLst>
        </pc:cxnChg>
      </pc:sldChg>
      <pc:sldChg chg="addSp delSp modSp add del mod">
        <pc:chgData name="Grady Kurpasi" userId="5a91dfeba158c9e9" providerId="LiveId" clId="{6F328D3E-A5EE-4719-B3D7-E978E556CED3}" dt="2021-10-21T17:30:53.873" v="39857" actId="2696"/>
        <pc:sldMkLst>
          <pc:docMk/>
          <pc:sldMk cId="2478491134" sldId="314"/>
        </pc:sldMkLst>
        <pc:spChg chg="mod">
          <ac:chgData name="Grady Kurpasi" userId="5a91dfeba158c9e9" providerId="LiveId" clId="{6F328D3E-A5EE-4719-B3D7-E978E556CED3}" dt="2021-10-21T16:11:28.884" v="38251" actId="20577"/>
          <ac:spMkLst>
            <pc:docMk/>
            <pc:sldMk cId="2478491134" sldId="314"/>
            <ac:spMk id="3" creationId="{CDF114B0-AA6A-42C4-AABD-CBAF79FB0FC7}"/>
          </ac:spMkLst>
        </pc:spChg>
        <pc:cxnChg chg="add del">
          <ac:chgData name="Grady Kurpasi" userId="5a91dfeba158c9e9" providerId="LiveId" clId="{6F328D3E-A5EE-4719-B3D7-E978E556CED3}" dt="2021-10-21T15:46:59.715" v="38024" actId="478"/>
          <ac:cxnSpMkLst>
            <pc:docMk/>
            <pc:sldMk cId="2478491134" sldId="314"/>
            <ac:cxnSpMk id="9" creationId="{D17FE7A9-8112-4308-9B7B-547906C82AA4}"/>
          </ac:cxnSpMkLst>
        </pc:cxnChg>
        <pc:cxnChg chg="add del mod">
          <ac:chgData name="Grady Kurpasi" userId="5a91dfeba158c9e9" providerId="LiveId" clId="{6F328D3E-A5EE-4719-B3D7-E978E556CED3}" dt="2021-10-21T15:47:19.644" v="38027" actId="478"/>
          <ac:cxnSpMkLst>
            <pc:docMk/>
            <pc:sldMk cId="2478491134" sldId="314"/>
            <ac:cxnSpMk id="11" creationId="{F22051F3-7313-4936-A47B-0007F70AF92A}"/>
          </ac:cxnSpMkLst>
        </pc:cxnChg>
        <pc:cxnChg chg="add del mod">
          <ac:chgData name="Grady Kurpasi" userId="5a91dfeba158c9e9" providerId="LiveId" clId="{6F328D3E-A5EE-4719-B3D7-E978E556CED3}" dt="2021-10-21T17:28:49.243" v="39848" actId="478"/>
          <ac:cxnSpMkLst>
            <pc:docMk/>
            <pc:sldMk cId="2478491134" sldId="314"/>
            <ac:cxnSpMk id="13" creationId="{B75D622C-4EE6-4A6E-BDDC-001D62B609C3}"/>
          </ac:cxnSpMkLst>
        </pc:cxnChg>
        <pc:cxnChg chg="add del mod">
          <ac:chgData name="Grady Kurpasi" userId="5a91dfeba158c9e9" providerId="LiveId" clId="{6F328D3E-A5EE-4719-B3D7-E978E556CED3}" dt="2021-10-21T17:28:49.243" v="39848" actId="478"/>
          <ac:cxnSpMkLst>
            <pc:docMk/>
            <pc:sldMk cId="2478491134" sldId="314"/>
            <ac:cxnSpMk id="14" creationId="{41C0B032-30A0-4E77-9781-CD6917C3953F}"/>
          </ac:cxnSpMkLst>
        </pc:cxnChg>
        <pc:cxnChg chg="add del mod">
          <ac:chgData name="Grady Kurpasi" userId="5a91dfeba158c9e9" providerId="LiveId" clId="{6F328D3E-A5EE-4719-B3D7-E978E556CED3}" dt="2021-10-21T17:28:49.243" v="39848" actId="478"/>
          <ac:cxnSpMkLst>
            <pc:docMk/>
            <pc:sldMk cId="2478491134" sldId="314"/>
            <ac:cxnSpMk id="18" creationId="{C060C85B-47A6-4426-91C9-0A22B25EAF4F}"/>
          </ac:cxnSpMkLst>
        </pc:cxnChg>
      </pc:sldChg>
      <pc:sldChg chg="modSp add mod">
        <pc:chgData name="Grady Kurpasi" userId="5a91dfeba158c9e9" providerId="LiveId" clId="{6F328D3E-A5EE-4719-B3D7-E978E556CED3}" dt="2021-10-21T07:41:01.336" v="36106" actId="1035"/>
        <pc:sldMkLst>
          <pc:docMk/>
          <pc:sldMk cId="1944153004" sldId="315"/>
        </pc:sldMkLst>
        <pc:spChg chg="mod">
          <ac:chgData name="Grady Kurpasi" userId="5a91dfeba158c9e9" providerId="LiveId" clId="{6F328D3E-A5EE-4719-B3D7-E978E556CED3}" dt="2021-10-21T07:37:39.811" v="35890" actId="20577"/>
          <ac:spMkLst>
            <pc:docMk/>
            <pc:sldMk cId="1944153004" sldId="315"/>
            <ac:spMk id="3" creationId="{CDF114B0-AA6A-42C4-AABD-CBAF79FB0FC7}"/>
          </ac:spMkLst>
        </pc:spChg>
        <pc:spChg chg="mod">
          <ac:chgData name="Grady Kurpasi" userId="5a91dfeba158c9e9" providerId="LiveId" clId="{6F328D3E-A5EE-4719-B3D7-E978E556CED3}" dt="2021-10-21T07:38:56.490" v="35976" actId="20577"/>
          <ac:spMkLst>
            <pc:docMk/>
            <pc:sldMk cId="1944153004" sldId="315"/>
            <ac:spMk id="64" creationId="{7314DF0D-9300-4DC1-B526-4B0ECC783294}"/>
          </ac:spMkLst>
        </pc:spChg>
        <pc:spChg chg="mod">
          <ac:chgData name="Grady Kurpasi" userId="5a91dfeba158c9e9" providerId="LiveId" clId="{6F328D3E-A5EE-4719-B3D7-E978E556CED3}" dt="2021-10-21T07:37:48.096" v="35905" actId="20577"/>
          <ac:spMkLst>
            <pc:docMk/>
            <pc:sldMk cId="1944153004" sldId="315"/>
            <ac:spMk id="67" creationId="{A89FD2F2-BC56-4A61-8FBB-D4275E07B3F3}"/>
          </ac:spMkLst>
        </pc:spChg>
        <pc:spChg chg="mod">
          <ac:chgData name="Grady Kurpasi" userId="5a91dfeba158c9e9" providerId="LiveId" clId="{6F328D3E-A5EE-4719-B3D7-E978E556CED3}" dt="2021-10-21T07:38:10.757" v="35919" actId="58"/>
          <ac:spMkLst>
            <pc:docMk/>
            <pc:sldMk cId="1944153004" sldId="315"/>
            <ac:spMk id="69" creationId="{15D1675E-3D79-4BEB-8591-369AB17D409E}"/>
          </ac:spMkLst>
        </pc:spChg>
        <pc:spChg chg="mod">
          <ac:chgData name="Grady Kurpasi" userId="5a91dfeba158c9e9" providerId="LiveId" clId="{6F328D3E-A5EE-4719-B3D7-E978E556CED3}" dt="2021-10-21T07:38:18.605" v="35922" actId="58"/>
          <ac:spMkLst>
            <pc:docMk/>
            <pc:sldMk cId="1944153004" sldId="315"/>
            <ac:spMk id="75" creationId="{AD141B47-1669-4134-87AD-C92B9732B4E5}"/>
          </ac:spMkLst>
        </pc:spChg>
        <pc:cxnChg chg="mod">
          <ac:chgData name="Grady Kurpasi" userId="5a91dfeba158c9e9" providerId="LiveId" clId="{6F328D3E-A5EE-4719-B3D7-E978E556CED3}" dt="2021-10-21T07:41:01.336" v="36106" actId="1035"/>
          <ac:cxnSpMkLst>
            <pc:docMk/>
            <pc:sldMk cId="1944153004" sldId="315"/>
            <ac:cxnSpMk id="34" creationId="{E8484796-2E15-4F7B-A10C-E472058A6573}"/>
          </ac:cxnSpMkLst>
        </pc:cxnChg>
      </pc:sldChg>
      <pc:sldChg chg="addSp delSp modSp mod">
        <pc:chgData name="Grady Kurpasi" userId="5a91dfeba158c9e9" providerId="LiveId" clId="{6F328D3E-A5EE-4719-B3D7-E978E556CED3}" dt="2021-10-21T16:37:27.614" v="39070" actId="255"/>
        <pc:sldMkLst>
          <pc:docMk/>
          <pc:sldMk cId="2452277545" sldId="316"/>
        </pc:sldMkLst>
        <pc:spChg chg="mod">
          <ac:chgData name="Grady Kurpasi" userId="5a91dfeba158c9e9" providerId="LiveId" clId="{6F328D3E-A5EE-4719-B3D7-E978E556CED3}" dt="2021-10-21T07:39:55.888" v="35995" actId="20577"/>
          <ac:spMkLst>
            <pc:docMk/>
            <pc:sldMk cId="2452277545" sldId="316"/>
            <ac:spMk id="2" creationId="{94EFFB86-CA8B-403D-AD34-4C047693CB06}"/>
          </ac:spMkLst>
        </pc:spChg>
        <pc:spChg chg="mod">
          <ac:chgData name="Grady Kurpasi" userId="5a91dfeba158c9e9" providerId="LiveId" clId="{6F328D3E-A5EE-4719-B3D7-E978E556CED3}" dt="2021-10-21T16:37:27.614" v="39070" actId="255"/>
          <ac:spMkLst>
            <pc:docMk/>
            <pc:sldMk cId="2452277545" sldId="316"/>
            <ac:spMk id="3" creationId="{CDF114B0-AA6A-42C4-AABD-CBAF79FB0FC7}"/>
          </ac:spMkLst>
        </pc:spChg>
        <pc:spChg chg="del">
          <ac:chgData name="Grady Kurpasi" userId="5a91dfeba158c9e9" providerId="LiveId" clId="{6F328D3E-A5EE-4719-B3D7-E978E556CED3}" dt="2021-10-21T07:40:01.352" v="35996" actId="478"/>
          <ac:spMkLst>
            <pc:docMk/>
            <pc:sldMk cId="2452277545" sldId="316"/>
            <ac:spMk id="6" creationId="{96459447-94D2-4F1D-9A5D-9F64E315A9DF}"/>
          </ac:spMkLst>
        </pc:spChg>
        <pc:spChg chg="del">
          <ac:chgData name="Grady Kurpasi" userId="5a91dfeba158c9e9" providerId="LiveId" clId="{6F328D3E-A5EE-4719-B3D7-E978E556CED3}" dt="2021-10-21T07:40:01.352" v="35996" actId="478"/>
          <ac:spMkLst>
            <pc:docMk/>
            <pc:sldMk cId="2452277545" sldId="316"/>
            <ac:spMk id="7" creationId="{4AC3BB13-4EFF-4730-9C35-8ABDDC3CEDF2}"/>
          </ac:spMkLst>
        </pc:spChg>
        <pc:spChg chg="add mod">
          <ac:chgData name="Grady Kurpasi" userId="5a91dfeba158c9e9" providerId="LiveId" clId="{6F328D3E-A5EE-4719-B3D7-E978E556CED3}" dt="2021-10-21T07:42:42.570" v="36124"/>
          <ac:spMkLst>
            <pc:docMk/>
            <pc:sldMk cId="2452277545" sldId="316"/>
            <ac:spMk id="12" creationId="{D7A75873-87EA-4C50-ADAB-EABE8885C7D2}"/>
          </ac:spMkLst>
        </pc:spChg>
        <pc:cxnChg chg="del">
          <ac:chgData name="Grady Kurpasi" userId="5a91dfeba158c9e9" providerId="LiveId" clId="{6F328D3E-A5EE-4719-B3D7-E978E556CED3}" dt="2021-10-21T07:40:01.352" v="35996" actId="478"/>
          <ac:cxnSpMkLst>
            <pc:docMk/>
            <pc:sldMk cId="2452277545" sldId="316"/>
            <ac:cxnSpMk id="10" creationId="{8D4C5AF1-B56F-4FFA-8243-DA1DD73CE335}"/>
          </ac:cxnSpMkLst>
        </pc:cxnChg>
        <pc:cxnChg chg="add del mod">
          <ac:chgData name="Grady Kurpasi" userId="5a91dfeba158c9e9" providerId="LiveId" clId="{6F328D3E-A5EE-4719-B3D7-E978E556CED3}" dt="2021-10-21T07:43:20.088" v="36156" actId="478"/>
          <ac:cxnSpMkLst>
            <pc:docMk/>
            <pc:sldMk cId="2452277545" sldId="316"/>
            <ac:cxnSpMk id="11" creationId="{A4B60B65-F6FB-48B4-85BA-CCAC04215C04}"/>
          </ac:cxnSpMkLst>
        </pc:cxnChg>
        <pc:cxnChg chg="add mod">
          <ac:chgData name="Grady Kurpasi" userId="5a91dfeba158c9e9" providerId="LiveId" clId="{6F328D3E-A5EE-4719-B3D7-E978E556CED3}" dt="2021-10-21T07:43:37.608" v="36206" actId="1035"/>
          <ac:cxnSpMkLst>
            <pc:docMk/>
            <pc:sldMk cId="2452277545" sldId="316"/>
            <ac:cxnSpMk id="13" creationId="{97B879C4-882C-426D-8D27-AD3E393EF09E}"/>
          </ac:cxnSpMkLst>
        </pc:cxnChg>
      </pc:sldChg>
      <pc:sldChg chg="addSp delSp modSp mod">
        <pc:chgData name="Grady Kurpasi" userId="5a91dfeba158c9e9" providerId="LiveId" clId="{6F328D3E-A5EE-4719-B3D7-E978E556CED3}" dt="2021-10-21T16:38:26.454" v="39073" actId="1076"/>
        <pc:sldMkLst>
          <pc:docMk/>
          <pc:sldMk cId="3390673578" sldId="317"/>
        </pc:sldMkLst>
        <pc:spChg chg="mod">
          <ac:chgData name="Grady Kurpasi" userId="5a91dfeba158c9e9" providerId="LiveId" clId="{6F328D3E-A5EE-4719-B3D7-E978E556CED3}" dt="2021-10-21T07:46:21.534" v="36280" actId="20577"/>
          <ac:spMkLst>
            <pc:docMk/>
            <pc:sldMk cId="3390673578" sldId="317"/>
            <ac:spMk id="2" creationId="{94EFFB86-CA8B-403D-AD34-4C047693CB06}"/>
          </ac:spMkLst>
        </pc:spChg>
        <pc:spChg chg="mod">
          <ac:chgData name="Grady Kurpasi" userId="5a91dfeba158c9e9" providerId="LiveId" clId="{6F328D3E-A5EE-4719-B3D7-E978E556CED3}" dt="2021-10-21T07:57:13.650" v="36715" actId="20577"/>
          <ac:spMkLst>
            <pc:docMk/>
            <pc:sldMk cId="3390673578" sldId="317"/>
            <ac:spMk id="3" creationId="{CDF114B0-AA6A-42C4-AABD-CBAF79FB0FC7}"/>
          </ac:spMkLst>
        </pc:spChg>
        <pc:spChg chg="add mod">
          <ac:chgData name="Grady Kurpasi" userId="5a91dfeba158c9e9" providerId="LiveId" clId="{6F328D3E-A5EE-4719-B3D7-E978E556CED3}" dt="2021-10-21T16:03:07.634" v="38130" actId="14100"/>
          <ac:spMkLst>
            <pc:docMk/>
            <pc:sldMk cId="3390673578" sldId="317"/>
            <ac:spMk id="7" creationId="{D703045C-6F00-455D-8F89-6873DA6D22C5}"/>
          </ac:spMkLst>
        </pc:spChg>
        <pc:spChg chg="add mod">
          <ac:chgData name="Grady Kurpasi" userId="5a91dfeba158c9e9" providerId="LiveId" clId="{6F328D3E-A5EE-4719-B3D7-E978E556CED3}" dt="2021-10-21T07:46:06.756" v="36247"/>
          <ac:spMkLst>
            <pc:docMk/>
            <pc:sldMk cId="3390673578" sldId="317"/>
            <ac:spMk id="10" creationId="{706D9890-857E-4ACA-9D5A-BB5EEA7E9E97}"/>
          </ac:spMkLst>
        </pc:spChg>
        <pc:spChg chg="add mod">
          <ac:chgData name="Grady Kurpasi" userId="5a91dfeba158c9e9" providerId="LiveId" clId="{6F328D3E-A5EE-4719-B3D7-E978E556CED3}" dt="2021-10-21T16:03:30.034" v="38158" actId="1076"/>
          <ac:spMkLst>
            <pc:docMk/>
            <pc:sldMk cId="3390673578" sldId="317"/>
            <ac:spMk id="12" creationId="{B36C8726-DFA7-4D1F-8C8C-FB3EC315D47D}"/>
          </ac:spMkLst>
        </pc:spChg>
        <pc:spChg chg="add mod">
          <ac:chgData name="Grady Kurpasi" userId="5a91dfeba158c9e9" providerId="LiveId" clId="{6F328D3E-A5EE-4719-B3D7-E978E556CED3}" dt="2021-10-21T16:38:26.454" v="39073" actId="1076"/>
          <ac:spMkLst>
            <pc:docMk/>
            <pc:sldMk cId="3390673578" sldId="317"/>
            <ac:spMk id="14" creationId="{3FECE55B-7C20-4327-B70C-9FABF25B7F40}"/>
          </ac:spMkLst>
        </pc:spChg>
        <pc:spChg chg="del">
          <ac:chgData name="Grady Kurpasi" userId="5a91dfeba158c9e9" providerId="LiveId" clId="{6F328D3E-A5EE-4719-B3D7-E978E556CED3}" dt="2021-10-21T16:37:51.174" v="39071" actId="478"/>
          <ac:spMkLst>
            <pc:docMk/>
            <pc:sldMk cId="3390673578" sldId="317"/>
            <ac:spMk id="34" creationId="{16318B80-609F-4A89-9F25-38BA3834B7F5}"/>
          </ac:spMkLst>
        </pc:spChg>
        <pc:graphicFrameChg chg="add mod modGraphic">
          <ac:chgData name="Grady Kurpasi" userId="5a91dfeba158c9e9" providerId="LiveId" clId="{6F328D3E-A5EE-4719-B3D7-E978E556CED3}" dt="2021-10-21T16:04:02.802" v="38160" actId="20577"/>
          <ac:graphicFrameMkLst>
            <pc:docMk/>
            <pc:sldMk cId="3390673578" sldId="317"/>
            <ac:graphicFrameMk id="6" creationId="{A7951165-291E-4D46-AA80-9D710D0CAC01}"/>
          </ac:graphicFrameMkLst>
        </pc:graphicFrameChg>
        <pc:cxnChg chg="add mod">
          <ac:chgData name="Grady Kurpasi" userId="5a91dfeba158c9e9" providerId="LiveId" clId="{6F328D3E-A5EE-4719-B3D7-E978E556CED3}" dt="2021-10-21T07:46:14.477" v="36274" actId="1035"/>
          <ac:cxnSpMkLst>
            <pc:docMk/>
            <pc:sldMk cId="3390673578" sldId="317"/>
            <ac:cxnSpMk id="9" creationId="{36D1BEF3-FAD3-4420-89EA-CC8F8808E2B0}"/>
          </ac:cxnSpMkLst>
        </pc:cxnChg>
        <pc:cxnChg chg="add mod">
          <ac:chgData name="Grady Kurpasi" userId="5a91dfeba158c9e9" providerId="LiveId" clId="{6F328D3E-A5EE-4719-B3D7-E978E556CED3}" dt="2021-10-21T07:56:59.456" v="36713" actId="1035"/>
          <ac:cxnSpMkLst>
            <pc:docMk/>
            <pc:sldMk cId="3390673578" sldId="317"/>
            <ac:cxnSpMk id="11" creationId="{FC2650CC-7FEC-4BCA-A430-ED4D95C72335}"/>
          </ac:cxnSpMkLst>
        </pc:cxnChg>
      </pc:sldChg>
      <pc:sldChg chg="addSp delSp modSp add mod">
        <pc:chgData name="Grady Kurpasi" userId="5a91dfeba158c9e9" providerId="LiveId" clId="{6F328D3E-A5EE-4719-B3D7-E978E556CED3}" dt="2021-10-21T17:02:15.873" v="39553" actId="478"/>
        <pc:sldMkLst>
          <pc:docMk/>
          <pc:sldMk cId="3829492100" sldId="318"/>
        </pc:sldMkLst>
        <pc:spChg chg="mod">
          <ac:chgData name="Grady Kurpasi" userId="5a91dfeba158c9e9" providerId="LiveId" clId="{6F328D3E-A5EE-4719-B3D7-E978E556CED3}" dt="2021-10-21T17:02:13.043" v="39552" actId="20577"/>
          <ac:spMkLst>
            <pc:docMk/>
            <pc:sldMk cId="3829492100" sldId="318"/>
            <ac:spMk id="3" creationId="{CDF114B0-AA6A-42C4-AABD-CBAF79FB0FC7}"/>
          </ac:spMkLst>
        </pc:spChg>
        <pc:spChg chg="add del mod">
          <ac:chgData name="Grady Kurpasi" userId="5a91dfeba158c9e9" providerId="LiveId" clId="{6F328D3E-A5EE-4719-B3D7-E978E556CED3}" dt="2021-10-21T17:02:15.873" v="39553" actId="478"/>
          <ac:spMkLst>
            <pc:docMk/>
            <pc:sldMk cId="3829492100" sldId="318"/>
            <ac:spMk id="6" creationId="{05E9ADF2-833C-4353-BC43-8C31E14715A3}"/>
          </ac:spMkLst>
        </pc:spChg>
        <pc:spChg chg="add del mod">
          <ac:chgData name="Grady Kurpasi" userId="5a91dfeba158c9e9" providerId="LiveId" clId="{6F328D3E-A5EE-4719-B3D7-E978E556CED3}" dt="2021-10-21T17:02:15.873" v="39553" actId="478"/>
          <ac:spMkLst>
            <pc:docMk/>
            <pc:sldMk cId="3829492100" sldId="318"/>
            <ac:spMk id="14" creationId="{BB0F2DC1-714D-4ED7-A5F2-F4B92C727111}"/>
          </ac:spMkLst>
        </pc:spChg>
        <pc:graphicFrameChg chg="add del mod modGraphic">
          <ac:chgData name="Grady Kurpasi" userId="5a91dfeba158c9e9" providerId="LiveId" clId="{6F328D3E-A5EE-4719-B3D7-E978E556CED3}" dt="2021-10-21T17:02:15.873" v="39553" actId="478"/>
          <ac:graphicFrameMkLst>
            <pc:docMk/>
            <pc:sldMk cId="3829492100" sldId="318"/>
            <ac:graphicFrameMk id="12" creationId="{74D72758-B134-425D-93C0-9DE1E5A91B50}"/>
          </ac:graphicFrameMkLst>
        </pc:graphicFrameChg>
        <pc:graphicFrameChg chg="add del mod modGraphic">
          <ac:chgData name="Grady Kurpasi" userId="5a91dfeba158c9e9" providerId="LiveId" clId="{6F328D3E-A5EE-4719-B3D7-E978E556CED3}" dt="2021-10-21T17:02:15.873" v="39553" actId="478"/>
          <ac:graphicFrameMkLst>
            <pc:docMk/>
            <pc:sldMk cId="3829492100" sldId="318"/>
            <ac:graphicFrameMk id="13" creationId="{953E11D2-AA33-4C44-8859-2A94D142F3AB}"/>
          </ac:graphicFrameMkLst>
        </pc:graphicFrameChg>
        <pc:cxnChg chg="del">
          <ac:chgData name="Grady Kurpasi" userId="5a91dfeba158c9e9" providerId="LiveId" clId="{6F328D3E-A5EE-4719-B3D7-E978E556CED3}" dt="2021-10-21T07:57:40.641" v="36717" actId="478"/>
          <ac:cxnSpMkLst>
            <pc:docMk/>
            <pc:sldMk cId="3829492100" sldId="318"/>
            <ac:cxnSpMk id="9" creationId="{36D1BEF3-FAD3-4420-89EA-CC8F8808E2B0}"/>
          </ac:cxnSpMkLst>
        </pc:cxnChg>
        <pc:cxnChg chg="mod">
          <ac:chgData name="Grady Kurpasi" userId="5a91dfeba158c9e9" providerId="LiveId" clId="{6F328D3E-A5EE-4719-B3D7-E978E556CED3}" dt="2021-10-21T07:57:46.127" v="36746" actId="1035"/>
          <ac:cxnSpMkLst>
            <pc:docMk/>
            <pc:sldMk cId="3829492100" sldId="318"/>
            <ac:cxnSpMk id="11" creationId="{FC2650CC-7FEC-4BCA-A430-ED4D95C72335}"/>
          </ac:cxnSpMkLst>
        </pc:cxnChg>
      </pc:sldChg>
      <pc:sldChg chg="addSp modSp new mod">
        <pc:chgData name="Grady Kurpasi" userId="5a91dfeba158c9e9" providerId="LiveId" clId="{6F328D3E-A5EE-4719-B3D7-E978E556CED3}" dt="2021-10-21T17:47:31.522" v="40297" actId="27636"/>
        <pc:sldMkLst>
          <pc:docMk/>
          <pc:sldMk cId="332152575" sldId="319"/>
        </pc:sldMkLst>
        <pc:spChg chg="mod">
          <ac:chgData name="Grady Kurpasi" userId="5a91dfeba158c9e9" providerId="LiveId" clId="{6F328D3E-A5EE-4719-B3D7-E978E556CED3}" dt="2021-10-21T16:05:21.901" v="38172" actId="20577"/>
          <ac:spMkLst>
            <pc:docMk/>
            <pc:sldMk cId="332152575" sldId="319"/>
            <ac:spMk id="2" creationId="{D60F0F85-746C-4676-85F8-324C590E8A5E}"/>
          </ac:spMkLst>
        </pc:spChg>
        <pc:spChg chg="mod">
          <ac:chgData name="Grady Kurpasi" userId="5a91dfeba158c9e9" providerId="LiveId" clId="{6F328D3E-A5EE-4719-B3D7-E978E556CED3}" dt="2021-10-21T17:47:31.522" v="40297" actId="27636"/>
          <ac:spMkLst>
            <pc:docMk/>
            <pc:sldMk cId="332152575" sldId="319"/>
            <ac:spMk id="3" creationId="{3A042B9A-2F49-4B5B-95C9-2DCE6B55C0A9}"/>
          </ac:spMkLst>
        </pc:spChg>
        <pc:spChg chg="add mod">
          <ac:chgData name="Grady Kurpasi" userId="5a91dfeba158c9e9" providerId="LiveId" clId="{6F328D3E-A5EE-4719-B3D7-E978E556CED3}" dt="2021-10-21T16:05:17.994" v="38164"/>
          <ac:spMkLst>
            <pc:docMk/>
            <pc:sldMk cId="332152575" sldId="319"/>
            <ac:spMk id="4" creationId="{D9F8EEAF-BC66-4A0F-BD7B-6E30C732851B}"/>
          </ac:spMkLst>
        </pc:spChg>
      </pc:sldChg>
      <pc:sldChg chg="addSp delSp modSp add mod ord">
        <pc:chgData name="Grady Kurpasi" userId="5a91dfeba158c9e9" providerId="LiveId" clId="{6F328D3E-A5EE-4719-B3D7-E978E556CED3}" dt="2021-10-21T17:50:01.471" v="40421" actId="1076"/>
        <pc:sldMkLst>
          <pc:docMk/>
          <pc:sldMk cId="1655281718" sldId="320"/>
        </pc:sldMkLst>
        <pc:spChg chg="mod">
          <ac:chgData name="Grady Kurpasi" userId="5a91dfeba158c9e9" providerId="LiveId" clId="{6F328D3E-A5EE-4719-B3D7-E978E556CED3}" dt="2021-10-21T17:00:56.263" v="39518" actId="15"/>
          <ac:spMkLst>
            <pc:docMk/>
            <pc:sldMk cId="1655281718" sldId="320"/>
            <ac:spMk id="3" creationId="{CDF114B0-AA6A-42C4-AABD-CBAF79FB0FC7}"/>
          </ac:spMkLst>
        </pc:spChg>
        <pc:spChg chg="mod">
          <ac:chgData name="Grady Kurpasi" userId="5a91dfeba158c9e9" providerId="LiveId" clId="{6F328D3E-A5EE-4719-B3D7-E978E556CED3}" dt="2021-10-21T17:23:29.873" v="39766" actId="1036"/>
          <ac:spMkLst>
            <pc:docMk/>
            <pc:sldMk cId="1655281718" sldId="320"/>
            <ac:spMk id="6" creationId="{05E9ADF2-833C-4353-BC43-8C31E14715A3}"/>
          </ac:spMkLst>
        </pc:spChg>
        <pc:spChg chg="add mod">
          <ac:chgData name="Grady Kurpasi" userId="5a91dfeba158c9e9" providerId="LiveId" clId="{6F328D3E-A5EE-4719-B3D7-E978E556CED3}" dt="2021-10-21T17:50:01.471" v="40421" actId="1076"/>
          <ac:spMkLst>
            <pc:docMk/>
            <pc:sldMk cId="1655281718" sldId="320"/>
            <ac:spMk id="7" creationId="{BC035DB4-4D95-4E9A-9B92-78CDB31E4EA8}"/>
          </ac:spMkLst>
        </pc:spChg>
        <pc:spChg chg="mod">
          <ac:chgData name="Grady Kurpasi" userId="5a91dfeba158c9e9" providerId="LiveId" clId="{6F328D3E-A5EE-4719-B3D7-E978E556CED3}" dt="2021-10-21T17:23:34.963" v="39767" actId="1076"/>
          <ac:spMkLst>
            <pc:docMk/>
            <pc:sldMk cId="1655281718" sldId="320"/>
            <ac:spMk id="14" creationId="{BB0F2DC1-714D-4ED7-A5F2-F4B92C727111}"/>
          </ac:spMkLst>
        </pc:spChg>
        <pc:spChg chg="del mod">
          <ac:chgData name="Grady Kurpasi" userId="5a91dfeba158c9e9" providerId="LiveId" clId="{6F328D3E-A5EE-4719-B3D7-E978E556CED3}" dt="2021-10-21T17:45:05.749" v="40183" actId="478"/>
          <ac:spMkLst>
            <pc:docMk/>
            <pc:sldMk cId="1655281718" sldId="320"/>
            <ac:spMk id="34" creationId="{16318B80-609F-4A89-9F25-38BA3834B7F5}"/>
          </ac:spMkLst>
        </pc:spChg>
        <pc:graphicFrameChg chg="del mod modGraphic">
          <ac:chgData name="Grady Kurpasi" userId="5a91dfeba158c9e9" providerId="LiveId" clId="{6F328D3E-A5EE-4719-B3D7-E978E556CED3}" dt="2021-10-21T17:23:10.028" v="39759" actId="478"/>
          <ac:graphicFrameMkLst>
            <pc:docMk/>
            <pc:sldMk cId="1655281718" sldId="320"/>
            <ac:graphicFrameMk id="12" creationId="{74D72758-B134-425D-93C0-9DE1E5A91B50}"/>
          </ac:graphicFrameMkLst>
        </pc:graphicFrameChg>
        <pc:graphicFrameChg chg="mod modGraphic">
          <ac:chgData name="Grady Kurpasi" userId="5a91dfeba158c9e9" providerId="LiveId" clId="{6F328D3E-A5EE-4719-B3D7-E978E556CED3}" dt="2021-10-21T17:25:20.793" v="39826" actId="20577"/>
          <ac:graphicFrameMkLst>
            <pc:docMk/>
            <pc:sldMk cId="1655281718" sldId="320"/>
            <ac:graphicFrameMk id="13" creationId="{953E11D2-AA33-4C44-8859-2A94D142F3AB}"/>
          </ac:graphicFrameMkLst>
        </pc:graphicFrameChg>
        <pc:graphicFrameChg chg="add mod modGraphic">
          <ac:chgData name="Grady Kurpasi" userId="5a91dfeba158c9e9" providerId="LiveId" clId="{6F328D3E-A5EE-4719-B3D7-E978E556CED3}" dt="2021-10-21T17:24:14.928" v="39794" actId="20577"/>
          <ac:graphicFrameMkLst>
            <pc:docMk/>
            <pc:sldMk cId="1655281718" sldId="320"/>
            <ac:graphicFrameMk id="15" creationId="{C91B3A54-AB60-405C-ADAE-8A98EED6C55A}"/>
          </ac:graphicFrameMkLst>
        </pc:graphicFrameChg>
      </pc:sldChg>
      <pc:sldChg chg="addSp delSp modSp add mod">
        <pc:chgData name="Grady Kurpasi" userId="5a91dfeba158c9e9" providerId="LiveId" clId="{6F328D3E-A5EE-4719-B3D7-E978E556CED3}" dt="2021-10-21T17:27:38.223" v="39846" actId="6549"/>
        <pc:sldMkLst>
          <pc:docMk/>
          <pc:sldMk cId="259505103" sldId="321"/>
        </pc:sldMkLst>
        <pc:spChg chg="mod">
          <ac:chgData name="Grady Kurpasi" userId="5a91dfeba158c9e9" providerId="LiveId" clId="{6F328D3E-A5EE-4719-B3D7-E978E556CED3}" dt="2021-10-21T17:27:38.223" v="39846" actId="6549"/>
          <ac:spMkLst>
            <pc:docMk/>
            <pc:sldMk cId="259505103" sldId="321"/>
            <ac:spMk id="3" creationId="{CDF114B0-AA6A-42C4-AABD-CBAF79FB0FC7}"/>
          </ac:spMkLst>
        </pc:spChg>
        <pc:spChg chg="add del mod">
          <ac:chgData name="Grady Kurpasi" userId="5a91dfeba158c9e9" providerId="LiveId" clId="{6F328D3E-A5EE-4719-B3D7-E978E556CED3}" dt="2021-10-21T17:27:18.723" v="39836"/>
          <ac:spMkLst>
            <pc:docMk/>
            <pc:sldMk cId="259505103" sldId="321"/>
            <ac:spMk id="13" creationId="{6EB74C55-605F-4D50-ACCF-1A6B6ED1D6CF}"/>
          </ac:spMkLst>
        </pc:spChg>
        <pc:graphicFrameChg chg="add del mod">
          <ac:chgData name="Grady Kurpasi" userId="5a91dfeba158c9e9" providerId="LiveId" clId="{6F328D3E-A5EE-4719-B3D7-E978E556CED3}" dt="2021-10-21T17:27:18.723" v="39836"/>
          <ac:graphicFrameMkLst>
            <pc:docMk/>
            <pc:sldMk cId="259505103" sldId="321"/>
            <ac:graphicFrameMk id="11" creationId="{00B9BB03-AC80-40B4-A488-2A1AD2902100}"/>
          </ac:graphicFrameMkLst>
        </pc:graphicFrameChg>
      </pc:sldChg>
      <pc:sldChg chg="add">
        <pc:chgData name="Grady Kurpasi" userId="5a91dfeba158c9e9" providerId="LiveId" clId="{6F328D3E-A5EE-4719-B3D7-E978E556CED3}" dt="2021-10-21T17:28:29.513" v="39847" actId="2890"/>
        <pc:sldMkLst>
          <pc:docMk/>
          <pc:sldMk cId="2346466867" sldId="322"/>
        </pc:sldMkLst>
      </pc:sldChg>
      <pc:sldChg chg="modSp add mod">
        <pc:chgData name="Grady Kurpasi" userId="5a91dfeba158c9e9" providerId="LiveId" clId="{6F328D3E-A5EE-4719-B3D7-E978E556CED3}" dt="2021-10-21T17:58:51.933" v="40873" actId="20577"/>
        <pc:sldMkLst>
          <pc:docMk/>
          <pc:sldMk cId="3363407982" sldId="323"/>
        </pc:sldMkLst>
        <pc:spChg chg="mod">
          <ac:chgData name="Grady Kurpasi" userId="5a91dfeba158c9e9" providerId="LiveId" clId="{6F328D3E-A5EE-4719-B3D7-E978E556CED3}" dt="2021-10-21T17:54:54.752" v="40434" actId="20577"/>
          <ac:spMkLst>
            <pc:docMk/>
            <pc:sldMk cId="3363407982" sldId="323"/>
            <ac:spMk id="2" creationId="{D60F0F85-746C-4676-85F8-324C590E8A5E}"/>
          </ac:spMkLst>
        </pc:spChg>
        <pc:spChg chg="mod">
          <ac:chgData name="Grady Kurpasi" userId="5a91dfeba158c9e9" providerId="LiveId" clId="{6F328D3E-A5EE-4719-B3D7-E978E556CED3}" dt="2021-10-21T17:58:51.933" v="40873" actId="20577"/>
          <ac:spMkLst>
            <pc:docMk/>
            <pc:sldMk cId="3363407982" sldId="323"/>
            <ac:spMk id="3" creationId="{3A042B9A-2F49-4B5B-95C9-2DCE6B55C0A9}"/>
          </ac:spMkLst>
        </pc:spChg>
      </pc:sldChg>
      <pc:sldChg chg="modSp new mod">
        <pc:chgData name="Grady Kurpasi" userId="5a91dfeba158c9e9" providerId="LiveId" clId="{6F328D3E-A5EE-4719-B3D7-E978E556CED3}" dt="2021-10-21T18:17:33.132" v="40898" actId="20577"/>
        <pc:sldMkLst>
          <pc:docMk/>
          <pc:sldMk cId="3181091710" sldId="324"/>
        </pc:sldMkLst>
        <pc:spChg chg="mod">
          <ac:chgData name="Grady Kurpasi" userId="5a91dfeba158c9e9" providerId="LiveId" clId="{6F328D3E-A5EE-4719-B3D7-E978E556CED3}" dt="2021-10-21T18:17:33.132" v="40898" actId="20577"/>
          <ac:spMkLst>
            <pc:docMk/>
            <pc:sldMk cId="3181091710" sldId="324"/>
            <ac:spMk id="3" creationId="{FFB26EDB-A675-48BA-89A4-99DACFB835A6}"/>
          </ac:spMkLst>
        </pc:spChg>
      </pc:sldChg>
      <pc:sldChg chg="modSp add mod">
        <pc:chgData name="Grady Kurpasi" userId="5a91dfeba158c9e9" providerId="LiveId" clId="{6F328D3E-A5EE-4719-B3D7-E978E556CED3}" dt="2021-10-21T18:32:41.562" v="41502" actId="27636"/>
        <pc:sldMkLst>
          <pc:docMk/>
          <pc:sldMk cId="3492427683" sldId="325"/>
        </pc:sldMkLst>
        <pc:spChg chg="mod">
          <ac:chgData name="Grady Kurpasi" userId="5a91dfeba158c9e9" providerId="LiveId" clId="{6F328D3E-A5EE-4719-B3D7-E978E556CED3}" dt="2021-10-21T18:25:32.722" v="40911" actId="20577"/>
          <ac:spMkLst>
            <pc:docMk/>
            <pc:sldMk cId="3492427683" sldId="325"/>
            <ac:spMk id="2" creationId="{D60F0F85-746C-4676-85F8-324C590E8A5E}"/>
          </ac:spMkLst>
        </pc:spChg>
        <pc:spChg chg="mod">
          <ac:chgData name="Grady Kurpasi" userId="5a91dfeba158c9e9" providerId="LiveId" clId="{6F328D3E-A5EE-4719-B3D7-E978E556CED3}" dt="2021-10-21T18:32:41.562" v="41502" actId="27636"/>
          <ac:spMkLst>
            <pc:docMk/>
            <pc:sldMk cId="3492427683" sldId="325"/>
            <ac:spMk id="3" creationId="{3A042B9A-2F49-4B5B-95C9-2DCE6B55C0A9}"/>
          </ac:spMkLst>
        </pc:spChg>
      </pc:sldChg>
      <pc:sldChg chg="modSp new mod">
        <pc:chgData name="Grady Kurpasi" userId="5a91dfeba158c9e9" providerId="LiveId" clId="{6F328D3E-A5EE-4719-B3D7-E978E556CED3}" dt="2021-10-21T20:51:40.417" v="41956" actId="20577"/>
        <pc:sldMkLst>
          <pc:docMk/>
          <pc:sldMk cId="821572684" sldId="326"/>
        </pc:sldMkLst>
        <pc:spChg chg="mod">
          <ac:chgData name="Grady Kurpasi" userId="5a91dfeba158c9e9" providerId="LiveId" clId="{6F328D3E-A5EE-4719-B3D7-E978E556CED3}" dt="2021-10-21T20:43:50.339" v="41514" actId="20577"/>
          <ac:spMkLst>
            <pc:docMk/>
            <pc:sldMk cId="821572684" sldId="326"/>
            <ac:spMk id="2" creationId="{1C28C8DC-7312-4DE8-8283-0BC46EA8C638}"/>
          </ac:spMkLst>
        </pc:spChg>
        <pc:spChg chg="mod">
          <ac:chgData name="Grady Kurpasi" userId="5a91dfeba158c9e9" providerId="LiveId" clId="{6F328D3E-A5EE-4719-B3D7-E978E556CED3}" dt="2021-10-21T20:51:40.417" v="41956" actId="20577"/>
          <ac:spMkLst>
            <pc:docMk/>
            <pc:sldMk cId="821572684" sldId="326"/>
            <ac:spMk id="3" creationId="{BCAE6703-17C7-4577-9079-56C14ED652B5}"/>
          </ac:spMkLst>
        </pc:spChg>
      </pc:sldChg>
      <pc:sldChg chg="modSp new mod">
        <pc:chgData name="Grady Kurpasi" userId="5a91dfeba158c9e9" providerId="LiveId" clId="{6F328D3E-A5EE-4719-B3D7-E978E556CED3}" dt="2021-10-22T02:51:35.419" v="42534" actId="20577"/>
        <pc:sldMkLst>
          <pc:docMk/>
          <pc:sldMk cId="1368064907" sldId="328"/>
        </pc:sldMkLst>
        <pc:spChg chg="mod">
          <ac:chgData name="Grady Kurpasi" userId="5a91dfeba158c9e9" providerId="LiveId" clId="{6F328D3E-A5EE-4719-B3D7-E978E556CED3}" dt="2021-10-22T02:42:42.844" v="41979" actId="20577"/>
          <ac:spMkLst>
            <pc:docMk/>
            <pc:sldMk cId="1368064907" sldId="328"/>
            <ac:spMk id="2" creationId="{C4954F77-27E6-4268-8E03-2CBD5F2DE902}"/>
          </ac:spMkLst>
        </pc:spChg>
        <pc:spChg chg="mod">
          <ac:chgData name="Grady Kurpasi" userId="5a91dfeba158c9e9" providerId="LiveId" clId="{6F328D3E-A5EE-4719-B3D7-E978E556CED3}" dt="2021-10-22T02:51:35.419" v="42534" actId="20577"/>
          <ac:spMkLst>
            <pc:docMk/>
            <pc:sldMk cId="1368064907" sldId="328"/>
            <ac:spMk id="3" creationId="{34842B32-B50B-4EC5-9742-3C1A1958EE8A}"/>
          </ac:spMkLst>
        </pc:spChg>
      </pc:sldChg>
      <pc:sldChg chg="modSp add mod">
        <pc:chgData name="Grady Kurpasi" userId="5a91dfeba158c9e9" providerId="LiveId" clId="{6F328D3E-A5EE-4719-B3D7-E978E556CED3}" dt="2021-10-22T02:53:08.165" v="42821" actId="20577"/>
        <pc:sldMkLst>
          <pc:docMk/>
          <pc:sldMk cId="55682188" sldId="329"/>
        </pc:sldMkLst>
        <pc:spChg chg="mod">
          <ac:chgData name="Grady Kurpasi" userId="5a91dfeba158c9e9" providerId="LiveId" clId="{6F328D3E-A5EE-4719-B3D7-E978E556CED3}" dt="2021-10-22T02:53:08.165" v="42821" actId="20577"/>
          <ac:spMkLst>
            <pc:docMk/>
            <pc:sldMk cId="55682188" sldId="329"/>
            <ac:spMk id="3" creationId="{BCAE6703-17C7-4577-9079-56C14ED652B5}"/>
          </ac:spMkLst>
        </pc:spChg>
      </pc:sldChg>
      <pc:sldChg chg="modSp add mod">
        <pc:chgData name="Grady Kurpasi" userId="5a91dfeba158c9e9" providerId="LiveId" clId="{6F328D3E-A5EE-4719-B3D7-E978E556CED3}" dt="2021-10-22T20:02:46.355" v="44838" actId="20577"/>
        <pc:sldMkLst>
          <pc:docMk/>
          <pc:sldMk cId="3550073241" sldId="330"/>
        </pc:sldMkLst>
        <pc:spChg chg="mod">
          <ac:chgData name="Grady Kurpasi" userId="5a91dfeba158c9e9" providerId="LiveId" clId="{6F328D3E-A5EE-4719-B3D7-E978E556CED3}" dt="2021-10-22T20:01:28.662" v="44568" actId="20577"/>
          <ac:spMkLst>
            <pc:docMk/>
            <pc:sldMk cId="3550073241" sldId="330"/>
            <ac:spMk id="2" creationId="{C4954F77-27E6-4268-8E03-2CBD5F2DE902}"/>
          </ac:spMkLst>
        </pc:spChg>
        <pc:spChg chg="mod">
          <ac:chgData name="Grady Kurpasi" userId="5a91dfeba158c9e9" providerId="LiveId" clId="{6F328D3E-A5EE-4719-B3D7-E978E556CED3}" dt="2021-10-22T20:02:46.355" v="44838" actId="20577"/>
          <ac:spMkLst>
            <pc:docMk/>
            <pc:sldMk cId="3550073241" sldId="330"/>
            <ac:spMk id="3" creationId="{34842B32-B50B-4EC5-9742-3C1A1958EE8A}"/>
          </ac:spMkLst>
        </pc:spChg>
      </pc:sldChg>
      <pc:sldChg chg="modSp add mod">
        <pc:chgData name="Grady Kurpasi" userId="5a91dfeba158c9e9" providerId="LiveId" clId="{6F328D3E-A5EE-4719-B3D7-E978E556CED3}" dt="2021-10-22T19:54:55.977" v="44555" actId="27636"/>
        <pc:sldMkLst>
          <pc:docMk/>
          <pc:sldMk cId="3155665643" sldId="331"/>
        </pc:sldMkLst>
        <pc:spChg chg="mod">
          <ac:chgData name="Grady Kurpasi" userId="5a91dfeba158c9e9" providerId="LiveId" clId="{6F328D3E-A5EE-4719-B3D7-E978E556CED3}" dt="2021-10-22T19:54:55.977" v="44555" actId="27636"/>
          <ac:spMkLst>
            <pc:docMk/>
            <pc:sldMk cId="3155665643" sldId="331"/>
            <ac:spMk id="3" creationId="{34842B32-B50B-4EC5-9742-3C1A1958EE8A}"/>
          </ac:spMkLst>
        </pc:spChg>
      </pc:sldChg>
      <pc:sldChg chg="modSp new del mod ord">
        <pc:chgData name="Grady Kurpasi" userId="5a91dfeba158c9e9" providerId="LiveId" clId="{6F328D3E-A5EE-4719-B3D7-E978E556CED3}" dt="2021-11-20T22:41:09.878" v="45176" actId="47"/>
        <pc:sldMkLst>
          <pc:docMk/>
          <pc:sldMk cId="3143785805" sldId="332"/>
        </pc:sldMkLst>
        <pc:spChg chg="mod">
          <ac:chgData name="Grady Kurpasi" userId="5a91dfeba158c9e9" providerId="LiveId" clId="{6F328D3E-A5EE-4719-B3D7-E978E556CED3}" dt="2021-11-20T22:24:00.273" v="44857" actId="20577"/>
          <ac:spMkLst>
            <pc:docMk/>
            <pc:sldMk cId="3143785805" sldId="332"/>
            <ac:spMk id="2" creationId="{2C6D2E88-42C4-4DA4-A626-7965D3732588}"/>
          </ac:spMkLst>
        </pc:spChg>
        <pc:spChg chg="mod">
          <ac:chgData name="Grady Kurpasi" userId="5a91dfeba158c9e9" providerId="LiveId" clId="{6F328D3E-A5EE-4719-B3D7-E978E556CED3}" dt="2021-11-20T22:40:23.228" v="45163" actId="313"/>
          <ac:spMkLst>
            <pc:docMk/>
            <pc:sldMk cId="3143785805" sldId="332"/>
            <ac:spMk id="3" creationId="{1A99796F-6911-48EF-8144-5BBC88C77610}"/>
          </ac:spMkLst>
        </pc:spChg>
        <pc:spChg chg="mod">
          <ac:chgData name="Grady Kurpasi" userId="5a91dfeba158c9e9" providerId="LiveId" clId="{6F328D3E-A5EE-4719-B3D7-E978E556CED3}" dt="2021-11-20T22:40:18.192" v="45160" actId="27636"/>
          <ac:spMkLst>
            <pc:docMk/>
            <pc:sldMk cId="3143785805" sldId="332"/>
            <ac:spMk id="4" creationId="{38B6A29A-B6D0-4E99-8E62-45BD00AE0CCC}"/>
          </ac:spMkLst>
        </pc:spChg>
      </pc:sldChg>
      <pc:sldChg chg="addSp delSp modSp add mod">
        <pc:chgData name="Grady Kurpasi" userId="5a91dfeba158c9e9" providerId="LiveId" clId="{6F328D3E-A5EE-4719-B3D7-E978E556CED3}" dt="2021-11-20T23:07:08.730" v="45850" actId="20577"/>
        <pc:sldMkLst>
          <pc:docMk/>
          <pc:sldMk cId="565409741" sldId="333"/>
        </pc:sldMkLst>
        <pc:spChg chg="mod">
          <ac:chgData name="Grady Kurpasi" userId="5a91dfeba158c9e9" providerId="LiveId" clId="{6F328D3E-A5EE-4719-B3D7-E978E556CED3}" dt="2021-11-20T23:07:08.730" v="45850" actId="20577"/>
          <ac:spMkLst>
            <pc:docMk/>
            <pc:sldMk cId="565409741" sldId="333"/>
            <ac:spMk id="3" creationId="{1A99796F-6911-48EF-8144-5BBC88C77610}"/>
          </ac:spMkLst>
        </pc:spChg>
        <pc:spChg chg="del">
          <ac:chgData name="Grady Kurpasi" userId="5a91dfeba158c9e9" providerId="LiveId" clId="{6F328D3E-A5EE-4719-B3D7-E978E556CED3}" dt="2021-11-20T22:40:30.155" v="45165" actId="478"/>
          <ac:spMkLst>
            <pc:docMk/>
            <pc:sldMk cId="565409741" sldId="333"/>
            <ac:spMk id="4" creationId="{38B6A29A-B6D0-4E99-8E62-45BD00AE0CCC}"/>
          </ac:spMkLst>
        </pc:spChg>
        <pc:picChg chg="add del mod">
          <ac:chgData name="Grady Kurpasi" userId="5a91dfeba158c9e9" providerId="LiveId" clId="{6F328D3E-A5EE-4719-B3D7-E978E556CED3}" dt="2021-11-20T22:40:54.085" v="45173" actId="478"/>
          <ac:picMkLst>
            <pc:docMk/>
            <pc:sldMk cId="565409741" sldId="333"/>
            <ac:picMk id="6" creationId="{5A58C3C8-97B9-4734-9D85-AB92B8726D36}"/>
          </ac:picMkLst>
        </pc:picChg>
        <pc:picChg chg="add mod">
          <ac:chgData name="Grady Kurpasi" userId="5a91dfeba158c9e9" providerId="LiveId" clId="{6F328D3E-A5EE-4719-B3D7-E978E556CED3}" dt="2021-11-20T22:40:52.909" v="45172" actId="1076"/>
          <ac:picMkLst>
            <pc:docMk/>
            <pc:sldMk cId="565409741" sldId="333"/>
            <ac:picMk id="8" creationId="{09FB05B9-61E9-42F5-A5FC-3A74DD652C6C}"/>
          </ac:picMkLst>
        </pc:picChg>
      </pc:sldChg>
      <pc:sldChg chg="addSp delSp modSp add mod ord">
        <pc:chgData name="Grady Kurpasi" userId="5a91dfeba158c9e9" providerId="LiveId" clId="{6F328D3E-A5EE-4719-B3D7-E978E556CED3}" dt="2021-11-20T22:42:14.028" v="45191"/>
        <pc:sldMkLst>
          <pc:docMk/>
          <pc:sldMk cId="3208904711" sldId="334"/>
        </pc:sldMkLst>
        <pc:picChg chg="add mod ord">
          <ac:chgData name="Grady Kurpasi" userId="5a91dfeba158c9e9" providerId="LiveId" clId="{6F328D3E-A5EE-4719-B3D7-E978E556CED3}" dt="2021-11-20T22:42:08.079" v="45188" actId="167"/>
          <ac:picMkLst>
            <pc:docMk/>
            <pc:sldMk cId="3208904711" sldId="334"/>
            <ac:picMk id="5" creationId="{20DD641F-7787-4A24-BEF9-18B59D987B85}"/>
          </ac:picMkLst>
        </pc:picChg>
        <pc:picChg chg="del mod ord">
          <ac:chgData name="Grady Kurpasi" userId="5a91dfeba158c9e9" providerId="LiveId" clId="{6F328D3E-A5EE-4719-B3D7-E978E556CED3}" dt="2021-11-20T22:42:12.346" v="45189" actId="478"/>
          <ac:picMkLst>
            <pc:docMk/>
            <pc:sldMk cId="3208904711" sldId="334"/>
            <ac:picMk id="8" creationId="{09FB05B9-61E9-42F5-A5FC-3A74DD652C6C}"/>
          </ac:picMkLst>
        </pc:picChg>
      </pc:sldChg>
      <pc:sldChg chg="addSp delSp modSp add mod">
        <pc:chgData name="Grady Kurpasi" userId="5a91dfeba158c9e9" providerId="LiveId" clId="{6F328D3E-A5EE-4719-B3D7-E978E556CED3}" dt="2021-11-20T23:20:53.070" v="46283" actId="27636"/>
        <pc:sldMkLst>
          <pc:docMk/>
          <pc:sldMk cId="2441572801" sldId="335"/>
        </pc:sldMkLst>
        <pc:spChg chg="mod">
          <ac:chgData name="Grady Kurpasi" userId="5a91dfeba158c9e9" providerId="LiveId" clId="{6F328D3E-A5EE-4719-B3D7-E978E556CED3}" dt="2021-11-20T23:20:53.070" v="46283" actId="27636"/>
          <ac:spMkLst>
            <pc:docMk/>
            <pc:sldMk cId="2441572801" sldId="335"/>
            <ac:spMk id="3" creationId="{1A99796F-6911-48EF-8144-5BBC88C77610}"/>
          </ac:spMkLst>
        </pc:spChg>
        <pc:picChg chg="add mod ord">
          <ac:chgData name="Grady Kurpasi" userId="5a91dfeba158c9e9" providerId="LiveId" clId="{6F328D3E-A5EE-4719-B3D7-E978E556CED3}" dt="2021-11-20T22:51:05.289" v="45470" actId="167"/>
          <ac:picMkLst>
            <pc:docMk/>
            <pc:sldMk cId="2441572801" sldId="335"/>
            <ac:picMk id="5" creationId="{E1EB1A75-ED3E-4F77-896F-8FE2EA4A11C0}"/>
          </ac:picMkLst>
        </pc:picChg>
        <pc:picChg chg="del">
          <ac:chgData name="Grady Kurpasi" userId="5a91dfeba158c9e9" providerId="LiveId" clId="{6F328D3E-A5EE-4719-B3D7-E978E556CED3}" dt="2021-11-20T22:51:07.360" v="45471" actId="478"/>
          <ac:picMkLst>
            <pc:docMk/>
            <pc:sldMk cId="2441572801" sldId="335"/>
            <ac:picMk id="8" creationId="{09FB05B9-61E9-42F5-A5FC-3A74DD652C6C}"/>
          </ac:picMkLst>
        </pc:picChg>
      </pc:sldChg>
      <pc:sldChg chg="addSp delSp modSp add del mod">
        <pc:chgData name="Grady Kurpasi" userId="5a91dfeba158c9e9" providerId="LiveId" clId="{6F328D3E-A5EE-4719-B3D7-E978E556CED3}" dt="2021-11-20T23:21:24.163" v="46287" actId="2696"/>
        <pc:sldMkLst>
          <pc:docMk/>
          <pc:sldMk cId="2857265695" sldId="336"/>
        </pc:sldMkLst>
        <pc:picChg chg="add del">
          <ac:chgData name="Grady Kurpasi" userId="5a91dfeba158c9e9" providerId="LiveId" clId="{6F328D3E-A5EE-4719-B3D7-E978E556CED3}" dt="2021-11-20T22:51:33.565" v="45480" actId="478"/>
          <ac:picMkLst>
            <pc:docMk/>
            <pc:sldMk cId="2857265695" sldId="336"/>
            <ac:picMk id="5" creationId="{E1EB1A75-ED3E-4F77-896F-8FE2EA4A11C0}"/>
          </ac:picMkLst>
        </pc:picChg>
        <pc:picChg chg="add mod ord">
          <ac:chgData name="Grady Kurpasi" userId="5a91dfeba158c9e9" providerId="LiveId" clId="{6F328D3E-A5EE-4719-B3D7-E978E556CED3}" dt="2021-11-20T22:51:32.078" v="45479" actId="167"/>
          <ac:picMkLst>
            <pc:docMk/>
            <pc:sldMk cId="2857265695" sldId="336"/>
            <ac:picMk id="6" creationId="{7A129D40-858F-4E52-B917-5F421949E8DC}"/>
          </ac:picMkLst>
        </pc:picChg>
      </pc:sldChg>
      <pc:sldChg chg="addSp delSp modSp add mod">
        <pc:chgData name="Grady Kurpasi" userId="5a91dfeba158c9e9" providerId="LiveId" clId="{6F328D3E-A5EE-4719-B3D7-E978E556CED3}" dt="2021-11-20T23:37:55.585" v="46912" actId="27636"/>
        <pc:sldMkLst>
          <pc:docMk/>
          <pc:sldMk cId="2486052181" sldId="337"/>
        </pc:sldMkLst>
        <pc:spChg chg="mod">
          <ac:chgData name="Grady Kurpasi" userId="5a91dfeba158c9e9" providerId="LiveId" clId="{6F328D3E-A5EE-4719-B3D7-E978E556CED3}" dt="2021-11-20T23:37:55.585" v="46912" actId="27636"/>
          <ac:spMkLst>
            <pc:docMk/>
            <pc:sldMk cId="2486052181" sldId="337"/>
            <ac:spMk id="3" creationId="{1A99796F-6911-48EF-8144-5BBC88C77610}"/>
          </ac:spMkLst>
        </pc:spChg>
        <pc:picChg chg="del">
          <ac:chgData name="Grady Kurpasi" userId="5a91dfeba158c9e9" providerId="LiveId" clId="{6F328D3E-A5EE-4719-B3D7-E978E556CED3}" dt="2021-11-20T23:21:14.405" v="46285" actId="478"/>
          <ac:picMkLst>
            <pc:docMk/>
            <pc:sldMk cId="2486052181" sldId="337"/>
            <ac:picMk id="5" creationId="{E1EB1A75-ED3E-4F77-896F-8FE2EA4A11C0}"/>
          </ac:picMkLst>
        </pc:picChg>
        <pc:picChg chg="add mod">
          <ac:chgData name="Grady Kurpasi" userId="5a91dfeba158c9e9" providerId="LiveId" clId="{6F328D3E-A5EE-4719-B3D7-E978E556CED3}" dt="2021-11-20T23:21:14.785" v="46286"/>
          <ac:picMkLst>
            <pc:docMk/>
            <pc:sldMk cId="2486052181" sldId="337"/>
            <ac:picMk id="6" creationId="{78807B4F-0EEF-41DE-B838-1BF56DBF55C1}"/>
          </ac:picMkLst>
        </pc:picChg>
      </pc:sldChg>
      <pc:sldMasterChg chg="addSp delSp modSp mod modSldLayout">
        <pc:chgData name="Grady Kurpasi" userId="5a91dfeba158c9e9" providerId="LiveId" clId="{6F328D3E-A5EE-4719-B3D7-E978E556CED3}" dt="2021-10-19T05:57:41.334" v="9676" actId="478"/>
        <pc:sldMasterMkLst>
          <pc:docMk/>
          <pc:sldMasterMk cId="2424659494" sldId="2147483648"/>
        </pc:sldMasterMkLst>
        <pc:spChg chg="add mod">
          <ac:chgData name="Grady Kurpasi" userId="5a91dfeba158c9e9" providerId="LiveId" clId="{6F328D3E-A5EE-4719-B3D7-E978E556CED3}" dt="2021-10-19T05:49:32.309" v="9622" actId="1076"/>
          <ac:spMkLst>
            <pc:docMk/>
            <pc:sldMasterMk cId="2424659494" sldId="2147483648"/>
            <ac:spMk id="7" creationId="{7D53EE34-B552-488D-9DE3-6A400C5DC83A}"/>
          </ac:spMkLst>
        </pc:spChg>
        <pc:spChg chg="add mod topLvl">
          <ac:chgData name="Grady Kurpasi" userId="5a91dfeba158c9e9" providerId="LiveId" clId="{6F328D3E-A5EE-4719-B3D7-E978E556CED3}" dt="2021-10-19T05:50:48.494" v="9631" actId="1076"/>
          <ac:spMkLst>
            <pc:docMk/>
            <pc:sldMasterMk cId="2424659494" sldId="2147483648"/>
            <ac:spMk id="9" creationId="{3F8ABBC3-A2E5-4CEB-91B8-F8C7CDF283AA}"/>
          </ac:spMkLst>
        </pc:spChg>
        <pc:spChg chg="add del mod">
          <ac:chgData name="Grady Kurpasi" userId="5a91dfeba158c9e9" providerId="LiveId" clId="{6F328D3E-A5EE-4719-B3D7-E978E556CED3}" dt="2021-10-19T05:57:36.844" v="9675" actId="21"/>
          <ac:spMkLst>
            <pc:docMk/>
            <pc:sldMasterMk cId="2424659494" sldId="2147483648"/>
            <ac:spMk id="13" creationId="{073267DD-4D66-41B1-9860-54B990C33F20}"/>
          </ac:spMkLst>
        </pc:spChg>
        <pc:grpChg chg="add del mod">
          <ac:chgData name="Grady Kurpasi" userId="5a91dfeba158c9e9" providerId="LiveId" clId="{6F328D3E-A5EE-4719-B3D7-E978E556CED3}" dt="2021-10-19T05:50:42.115" v="9630" actId="165"/>
          <ac:grpSpMkLst>
            <pc:docMk/>
            <pc:sldMasterMk cId="2424659494" sldId="2147483648"/>
            <ac:grpSpMk id="12" creationId="{8778456E-5311-4612-B15C-6B86F71BAA16}"/>
          </ac:grpSpMkLst>
        </pc:grpChg>
        <pc:cxnChg chg="add mod">
          <ac:chgData name="Grady Kurpasi" userId="5a91dfeba158c9e9" providerId="LiveId" clId="{6F328D3E-A5EE-4719-B3D7-E978E556CED3}" dt="2021-10-19T05:49:32.309" v="9622" actId="1076"/>
          <ac:cxnSpMkLst>
            <pc:docMk/>
            <pc:sldMasterMk cId="2424659494" sldId="2147483648"/>
            <ac:cxnSpMk id="8" creationId="{302E3BB8-0B10-41C5-B65B-C1BEE8F381EA}"/>
          </ac:cxnSpMkLst>
        </pc:cxnChg>
        <pc:cxnChg chg="add mod topLvl">
          <ac:chgData name="Grady Kurpasi" userId="5a91dfeba158c9e9" providerId="LiveId" clId="{6F328D3E-A5EE-4719-B3D7-E978E556CED3}" dt="2021-10-19T05:50:51.248" v="9632" actId="1035"/>
          <ac:cxnSpMkLst>
            <pc:docMk/>
            <pc:sldMasterMk cId="2424659494" sldId="2147483648"/>
            <ac:cxnSpMk id="10" creationId="{8AEAB992-7105-498C-8702-01586D2570D9}"/>
          </ac:cxnSpMkLst>
        </pc:cxnChg>
        <pc:sldLayoutChg chg="addSp delSp modSp mod">
          <pc:chgData name="Grady Kurpasi" userId="5a91dfeba158c9e9" providerId="LiveId" clId="{6F328D3E-A5EE-4719-B3D7-E978E556CED3}" dt="2021-10-19T05:57:41.334" v="9676" actId="478"/>
          <pc:sldLayoutMkLst>
            <pc:docMk/>
            <pc:sldMasterMk cId="2424659494" sldId="2147483648"/>
            <pc:sldLayoutMk cId="3328964616" sldId="2147483650"/>
          </pc:sldLayoutMkLst>
          <pc:spChg chg="add del">
            <ac:chgData name="Grady Kurpasi" userId="5a91dfeba158c9e9" providerId="LiveId" clId="{6F328D3E-A5EE-4719-B3D7-E978E556CED3}" dt="2021-10-19T05:56:43.553" v="9672" actId="11529"/>
            <ac:spMkLst>
              <pc:docMk/>
              <pc:sldMasterMk cId="2424659494" sldId="2147483648"/>
              <pc:sldLayoutMk cId="3328964616" sldId="2147483650"/>
              <ac:spMk id="7" creationId="{6EC539E7-90B4-4DF5-B63B-3D6354231853}"/>
            </ac:spMkLst>
          </pc:spChg>
          <pc:spChg chg="add del mod">
            <ac:chgData name="Grady Kurpasi" userId="5a91dfeba158c9e9" providerId="LiveId" clId="{6F328D3E-A5EE-4719-B3D7-E978E556CED3}" dt="2021-10-19T05:57:41.334" v="9676" actId="478"/>
            <ac:spMkLst>
              <pc:docMk/>
              <pc:sldMasterMk cId="2424659494" sldId="2147483648"/>
              <pc:sldLayoutMk cId="3328964616" sldId="2147483650"/>
              <ac:spMk id="8" creationId="{14C7A2B4-644F-4D16-881E-B3F4DF24E0D6}"/>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C8D2FD-9ECC-4A4A-9B84-903AF11DB702}"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81B4F-77B8-408E-8899-4848B9DC5830}" type="slidenum">
              <a:rPr lang="en-US" smtClean="0"/>
              <a:t>‹#›</a:t>
            </a:fld>
            <a:endParaRPr lang="en-US"/>
          </a:p>
        </p:txBody>
      </p:sp>
    </p:spTree>
    <p:extLst>
      <p:ext uri="{BB962C8B-B14F-4D97-AF65-F5344CB8AC3E}">
        <p14:creationId xmlns:p14="http://schemas.microsoft.com/office/powerpoint/2010/main" val="263884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C8D2FD-9ECC-4A4A-9B84-903AF11DB702}"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81B4F-77B8-408E-8899-4848B9DC5830}" type="slidenum">
              <a:rPr lang="en-US" smtClean="0"/>
              <a:t>‹#›</a:t>
            </a:fld>
            <a:endParaRPr lang="en-US"/>
          </a:p>
        </p:txBody>
      </p:sp>
    </p:spTree>
    <p:extLst>
      <p:ext uri="{BB962C8B-B14F-4D97-AF65-F5344CB8AC3E}">
        <p14:creationId xmlns:p14="http://schemas.microsoft.com/office/powerpoint/2010/main" val="327097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C8D2FD-9ECC-4A4A-9B84-903AF11DB702}"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81B4F-77B8-408E-8899-4848B9DC5830}" type="slidenum">
              <a:rPr lang="en-US" smtClean="0"/>
              <a:t>‹#›</a:t>
            </a:fld>
            <a:endParaRPr lang="en-US"/>
          </a:p>
        </p:txBody>
      </p:sp>
    </p:spTree>
    <p:extLst>
      <p:ext uri="{BB962C8B-B14F-4D97-AF65-F5344CB8AC3E}">
        <p14:creationId xmlns:p14="http://schemas.microsoft.com/office/powerpoint/2010/main" val="200458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C8D2FD-9ECC-4A4A-9B84-903AF11DB702}"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81B4F-77B8-408E-8899-4848B9DC5830}" type="slidenum">
              <a:rPr lang="en-US" smtClean="0"/>
              <a:t>‹#›</a:t>
            </a:fld>
            <a:endParaRPr lang="en-US"/>
          </a:p>
        </p:txBody>
      </p:sp>
    </p:spTree>
    <p:extLst>
      <p:ext uri="{BB962C8B-B14F-4D97-AF65-F5344CB8AC3E}">
        <p14:creationId xmlns:p14="http://schemas.microsoft.com/office/powerpoint/2010/main" val="3328964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C8D2FD-9ECC-4A4A-9B84-903AF11DB702}"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81B4F-77B8-408E-8899-4848B9DC5830}" type="slidenum">
              <a:rPr lang="en-US" smtClean="0"/>
              <a:t>‹#›</a:t>
            </a:fld>
            <a:endParaRPr lang="en-US"/>
          </a:p>
        </p:txBody>
      </p:sp>
    </p:spTree>
    <p:extLst>
      <p:ext uri="{BB962C8B-B14F-4D97-AF65-F5344CB8AC3E}">
        <p14:creationId xmlns:p14="http://schemas.microsoft.com/office/powerpoint/2010/main" val="586972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C8D2FD-9ECC-4A4A-9B84-903AF11DB702}"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81B4F-77B8-408E-8899-4848B9DC5830}" type="slidenum">
              <a:rPr lang="en-US" smtClean="0"/>
              <a:t>‹#›</a:t>
            </a:fld>
            <a:endParaRPr lang="en-US"/>
          </a:p>
        </p:txBody>
      </p:sp>
    </p:spTree>
    <p:extLst>
      <p:ext uri="{BB962C8B-B14F-4D97-AF65-F5344CB8AC3E}">
        <p14:creationId xmlns:p14="http://schemas.microsoft.com/office/powerpoint/2010/main" val="844904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C8D2FD-9ECC-4A4A-9B84-903AF11DB702}" type="datetimeFigureOut">
              <a:rPr lang="en-US" smtClean="0"/>
              <a:t>11/20/2021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C81B4F-77B8-408E-8899-4848B9DC5830}" type="slidenum">
              <a:rPr lang="en-US" smtClean="0"/>
              <a:t>‹#›</a:t>
            </a:fld>
            <a:endParaRPr lang="en-US"/>
          </a:p>
        </p:txBody>
      </p:sp>
    </p:spTree>
    <p:extLst>
      <p:ext uri="{BB962C8B-B14F-4D97-AF65-F5344CB8AC3E}">
        <p14:creationId xmlns:p14="http://schemas.microsoft.com/office/powerpoint/2010/main" val="48494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C8D2FD-9ECC-4A4A-9B84-903AF11DB702}" type="datetimeFigureOut">
              <a:rPr lang="en-US" smtClean="0"/>
              <a:t>11/20/2021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C81B4F-77B8-408E-8899-4848B9DC5830}" type="slidenum">
              <a:rPr lang="en-US" smtClean="0"/>
              <a:t>‹#›</a:t>
            </a:fld>
            <a:endParaRPr lang="en-US"/>
          </a:p>
        </p:txBody>
      </p:sp>
    </p:spTree>
    <p:extLst>
      <p:ext uri="{BB962C8B-B14F-4D97-AF65-F5344CB8AC3E}">
        <p14:creationId xmlns:p14="http://schemas.microsoft.com/office/powerpoint/2010/main" val="410645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8D2FD-9ECC-4A4A-9B84-903AF11DB702}" type="datetimeFigureOut">
              <a:rPr lang="en-US" smtClean="0"/>
              <a:t>11/20/2021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C81B4F-77B8-408E-8899-4848B9DC5830}" type="slidenum">
              <a:rPr lang="en-US" smtClean="0"/>
              <a:t>‹#›</a:t>
            </a:fld>
            <a:endParaRPr lang="en-US"/>
          </a:p>
        </p:txBody>
      </p:sp>
    </p:spTree>
    <p:extLst>
      <p:ext uri="{BB962C8B-B14F-4D97-AF65-F5344CB8AC3E}">
        <p14:creationId xmlns:p14="http://schemas.microsoft.com/office/powerpoint/2010/main" val="3113127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C8D2FD-9ECC-4A4A-9B84-903AF11DB702}"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81B4F-77B8-408E-8899-4848B9DC5830}" type="slidenum">
              <a:rPr lang="en-US" smtClean="0"/>
              <a:t>‹#›</a:t>
            </a:fld>
            <a:endParaRPr lang="en-US"/>
          </a:p>
        </p:txBody>
      </p:sp>
    </p:spTree>
    <p:extLst>
      <p:ext uri="{BB962C8B-B14F-4D97-AF65-F5344CB8AC3E}">
        <p14:creationId xmlns:p14="http://schemas.microsoft.com/office/powerpoint/2010/main" val="119325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C8D2FD-9ECC-4A4A-9B84-903AF11DB702}"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81B4F-77B8-408E-8899-4848B9DC5830}" type="slidenum">
              <a:rPr lang="en-US" smtClean="0"/>
              <a:t>‹#›</a:t>
            </a:fld>
            <a:endParaRPr lang="en-US"/>
          </a:p>
        </p:txBody>
      </p:sp>
    </p:spTree>
    <p:extLst>
      <p:ext uri="{BB962C8B-B14F-4D97-AF65-F5344CB8AC3E}">
        <p14:creationId xmlns:p14="http://schemas.microsoft.com/office/powerpoint/2010/main" val="348633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8D2FD-9ECC-4A4A-9B84-903AF11DB702}" type="datetimeFigureOut">
              <a:rPr lang="en-US" smtClean="0"/>
              <a:t>11/20/2021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C81B4F-77B8-408E-8899-4848B9DC5830}" type="slidenum">
              <a:rPr lang="en-US" smtClean="0"/>
              <a:t>‹#›</a:t>
            </a:fld>
            <a:endParaRPr lang="en-US"/>
          </a:p>
        </p:txBody>
      </p:sp>
      <p:sp>
        <p:nvSpPr>
          <p:cNvPr id="7" name="Rectangle 6">
            <a:extLst>
              <a:ext uri="{FF2B5EF4-FFF2-40B4-BE49-F238E27FC236}">
                <a16:creationId xmlns:a16="http://schemas.microsoft.com/office/drawing/2014/main" id="{7D53EE34-B552-488D-9DE3-6A400C5DC83A}"/>
              </a:ext>
            </a:extLst>
          </p:cNvPr>
          <p:cNvSpPr/>
          <p:nvPr userDrawn="1"/>
        </p:nvSpPr>
        <p:spPr>
          <a:xfrm rot="10800000">
            <a:off x="0" y="0"/>
            <a:ext cx="8457011" cy="538532"/>
          </a:xfrm>
          <a:prstGeom prst="rect">
            <a:avLst/>
          </a:prstGeom>
          <a:gradFill>
            <a:gsLst>
              <a:gs pos="0">
                <a:schemeClr val="bg1"/>
              </a:gs>
              <a:gs pos="11000">
                <a:schemeClr val="accent1">
                  <a:lumMod val="5000"/>
                  <a:lumOff val="95000"/>
                </a:schemeClr>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302E3BB8-0B10-41C5-B65B-C1BEE8F381EA}"/>
              </a:ext>
            </a:extLst>
          </p:cNvPr>
          <p:cNvCxnSpPr>
            <a:cxnSpLocks/>
          </p:cNvCxnSpPr>
          <p:nvPr userDrawn="1"/>
        </p:nvCxnSpPr>
        <p:spPr>
          <a:xfrm rot="10800000" flipH="1">
            <a:off x="360203" y="392690"/>
            <a:ext cx="8096809" cy="0"/>
          </a:xfrm>
          <a:prstGeom prst="straightConnector1">
            <a:avLst/>
          </a:prstGeom>
          <a:ln w="762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F8ABBC3-A2E5-4CEB-91B8-F8C7CDF283AA}"/>
              </a:ext>
            </a:extLst>
          </p:cNvPr>
          <p:cNvSpPr/>
          <p:nvPr userDrawn="1"/>
        </p:nvSpPr>
        <p:spPr>
          <a:xfrm>
            <a:off x="7390899" y="6527471"/>
            <a:ext cx="4801101" cy="330529"/>
          </a:xfrm>
          <a:prstGeom prst="rect">
            <a:avLst/>
          </a:prstGeom>
          <a:gradFill>
            <a:gsLst>
              <a:gs pos="68000">
                <a:schemeClr val="bg1"/>
              </a:gs>
              <a:gs pos="100000">
                <a:schemeClr val="bg1"/>
              </a:gs>
              <a:gs pos="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AEAB992-7105-498C-8702-01586D2570D9}"/>
              </a:ext>
            </a:extLst>
          </p:cNvPr>
          <p:cNvCxnSpPr>
            <a:cxnSpLocks/>
          </p:cNvCxnSpPr>
          <p:nvPr userDrawn="1"/>
        </p:nvCxnSpPr>
        <p:spPr>
          <a:xfrm flipH="1">
            <a:off x="7802492" y="6711433"/>
            <a:ext cx="3169807"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659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log.paperspace.com/content/images/2020/05/1_paite1a-jxQQ6agrWnl_mA.jpeg"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jalammar.github.io/illustrated-transformer/"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arxiv.org/pdf/1706.03762.pdf"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jalammar.github.io/illustrated-transformer/"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jalammar.github.io/illustrated-transformer/"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jalammar.github.io/illustrated-transformer/"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jalammar.github.io/illustrated-transformer/"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jalammar.github.io/illustrated-transformer/"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hyperlink" Target="https://www.machinecurve.com/index.php/2020/12/28/introduction-to-transformers-in-machine-learning/" TargetMode="External"/><Relationship Id="rId4" Type="http://schemas.openxmlformats.org/officeDocument/2006/relationships/hyperlink" Target="https://theaisummer.com/transformer/"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jalammar.github.io/illustrated-transformer/"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jalammar.github.io/illustrated-transformer/"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jalammar.github.io/illustrated-transformer/"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jalammar.github.io/illustrated-transformer/"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jalammar.github.io/illustrated-transformer/"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hyperlink" Target="http://jalammar.github.io/illustrated-transformer/"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uvadlc-notebooks.readthedocs.io/en/latest/tutorial_notebooks/tutorial6/Transformers_and_MHAttention.html"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jalammar.github.io/illustrated-transformer/"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jalammar.github.io/illustrated-transformer/"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s://medium.com/swlh/what-exactly-is-happening-inside-the-transformer-b7f713d7aded"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jalammar.github.io/illustrated-transforme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hyperlink" Target="http://jalammar.github.io/illustrated-transformer/"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ai.googleblog.com/2021/03/constructing-transformers-for-longer.html" TargetMode="External"/><Relationship Id="rId4" Type="http://schemas.openxmlformats.org/officeDocument/2006/relationships/hyperlink" Target="https://towardsdatascience.com/transformers-explained-visually-part-3-multi-head-attention-deep-dive-1c1ff1024853"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7" Type="http://schemas.openxmlformats.org/officeDocument/2006/relationships/hyperlink" Target="https://uvadlc-notebooks.readthedocs.io/en/latest/tutorial_notebooks/tutorial6/Transformers_and_MHAttention.html"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hyperlink" Target="https://www.kdnuggets.com/2020/10/understanding-transformers-data-science-way.html" TargetMode="Externa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uvadlc-notebooks.readthedocs.io/en/latest/tutorial_notebooks/tutorial6/Transformers_and_MHAttention.html" TargetMode="Externa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hyperlink" Target="https://machinelearningmastery.com/dropout-for-regularizing-deep-neural-networks/#:~:text=Dropout%20is%20implemented%20per-layer%20in%20a%20neural%20network.,as%20well%20as%20the%20visible%20or%20input%20layer." TargetMode="External"/><Relationship Id="rId2" Type="http://schemas.openxmlformats.org/officeDocument/2006/relationships/hyperlink" Target="https://arxiv.org/pdf/1706.03762.pdf"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ai.googleblog.com/2021/03/constructing-transformers-for-longer.htm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machinecurve.com/index.php/2020/12/28/introduction-to-transformers-in-machine-learnin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hyperlink" Target="https://arxiv.org/pdf/1706.03762.pdf"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hyperlink" Target="http://jalammar.github.io/illustrated-transformer/" TargetMode="External"/><Relationship Id="rId5" Type="http://schemas.openxmlformats.org/officeDocument/2006/relationships/hyperlink" Target="https://towardsdatascience.com/transformers-explained-visually-part-3-multi-head-attention-deep-dive-1c1ff1024853" TargetMode="External"/><Relationship Id="rId4" Type="http://schemas.openxmlformats.org/officeDocument/2006/relationships/hyperlink" Target="https://medium.com/swlh/what-exactly-is-happening-inside-the-transformer-b7f713d7aded"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tensorflow.org/text/tutorials/transformer#create_the_transformer" TargetMode="External"/><Relationship Id="rId2" Type="http://schemas.openxmlformats.org/officeDocument/2006/relationships/hyperlink" Target="https://www.machinecurve.com/index.php/2020/12/28/introduction-to-transformers-in-machine-learning/" TargetMode="External"/><Relationship Id="rId1" Type="http://schemas.openxmlformats.org/officeDocument/2006/relationships/slideLayout" Target="../slideLayouts/slideLayout2.xml"/><Relationship Id="rId5" Type="http://schemas.openxmlformats.org/officeDocument/2006/relationships/hyperlink" Target="https://arxiv.org/pdf/1706.03762.pdf" TargetMode="Externa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hyperlink" Target="https://www.machinecurve.com/index.php/2020/12/28/introduction-to-transformers-in-machine-learning/" TargetMode="External"/><Relationship Id="rId2" Type="http://schemas.openxmlformats.org/officeDocument/2006/relationships/hyperlink" Target="https://arxiv.org/abs/1607.06450" TargetMode="External"/><Relationship Id="rId1" Type="http://schemas.openxmlformats.org/officeDocument/2006/relationships/slideLayout" Target="../slideLayouts/slideLayout2.xml"/><Relationship Id="rId6" Type="http://schemas.openxmlformats.org/officeDocument/2006/relationships/hyperlink" Target="https://arxiv.org/pdf/1706.03762.pdf" TargetMode="External"/><Relationship Id="rId5" Type="http://schemas.openxmlformats.org/officeDocument/2006/relationships/image" Target="../media/image9.png"/><Relationship Id="rId4" Type="http://schemas.openxmlformats.org/officeDocument/2006/relationships/hyperlink" Target="https://blog.floydhub.com/the-transformer-in-pytorch/"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hyperlink" Target="https://theaisummer.com/transformer/" TargetMode="External"/><Relationship Id="rId1" Type="http://schemas.openxmlformats.org/officeDocument/2006/relationships/slideLayout" Target="../slideLayouts/slideLayout2.xml"/><Relationship Id="rId6" Type="http://schemas.openxmlformats.org/officeDocument/2006/relationships/hyperlink" Target="https://stanford.edu/~shervine/teaching/cs-230/cheatsheet-recurrent-neural-networks" TargetMode="External"/><Relationship Id="rId5" Type="http://schemas.openxmlformats.org/officeDocument/2006/relationships/image" Target="../media/image9.png"/><Relationship Id="rId4" Type="http://schemas.openxmlformats.org/officeDocument/2006/relationships/hyperlink" Target="https://blog.floydhub.com/the-transformer-in-pytorch/"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jalammar.github.io/illustrated-transformer/" TargetMode="Externa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owardsdatascience.com/transformers-explained-visually-part-1-overview-of-functionality-95a6dd460452" TargetMode="External"/><Relationship Id="rId1" Type="http://schemas.openxmlformats.org/officeDocument/2006/relationships/slideLayout" Target="../slideLayouts/slideLayout2.xml"/><Relationship Id="rId4" Type="http://schemas.openxmlformats.org/officeDocument/2006/relationships/hyperlink" Target="https://arxiv.org/pdf/1706.03762.pdf"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hyperlink" Target="http://jalammar.github.io/illustrated-transformer/" TargetMode="External"/><Relationship Id="rId5" Type="http://schemas.openxmlformats.org/officeDocument/2006/relationships/hyperlink" Target="https://towardsdatascience.com/transformers-explained-visually-part-3-multi-head-attention-deep-dive-1c1ff1024853" TargetMode="External"/><Relationship Id="rId4" Type="http://schemas.openxmlformats.org/officeDocument/2006/relationships/hyperlink" Target="https://medium.com/swlh/what-exactly-is-happening-inside-the-transformer-b7f713d7aded"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hyperlink" Target="http://jalammar.github.io/illustrated-transformer/" TargetMode="External"/><Relationship Id="rId5" Type="http://schemas.openxmlformats.org/officeDocument/2006/relationships/hyperlink" Target="https://towardsdatascience.com/transformers-explained-visually-part-3-multi-head-attention-deep-dive-1c1ff1024853" TargetMode="External"/><Relationship Id="rId4" Type="http://schemas.openxmlformats.org/officeDocument/2006/relationships/hyperlink" Target="https://medium.com/swlh/what-exactly-is-happening-inside-the-transformer-b7f713d7aded"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heaisummer.com/transformer/" TargetMode="External"/><Relationship Id="rId1" Type="http://schemas.openxmlformats.org/officeDocument/2006/relationships/slideLayout" Target="../slideLayouts/slideLayout2.xml"/><Relationship Id="rId5" Type="http://schemas.openxmlformats.org/officeDocument/2006/relationships/hyperlink" Target="https://stanford.edu/~shervine/teaching/cs-230/cheatsheet-recurrent-neural-networks" TargetMode="External"/><Relationship Id="rId4" Type="http://schemas.openxmlformats.org/officeDocument/2006/relationships/hyperlink" Target="https://arxiv.org/pdf/1706.03762.pdf" TargetMode="External"/></Relationships>
</file>

<file path=ppt/slides/_rels/slide59.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achinecurve.com/index.php/2020/12/28/introduction-to-transformers-in-machine-learnin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owardsdatascience.com/transformers-explained-visually-part-2-how-it-works-step-by-step-b49fa4a64f34" TargetMode="External"/><Relationship Id="rId1" Type="http://schemas.openxmlformats.org/officeDocument/2006/relationships/slideLayout" Target="../slideLayouts/slideLayout2.xml"/><Relationship Id="rId5" Type="http://schemas.openxmlformats.org/officeDocument/2006/relationships/hyperlink" Target="http://jalammar.github.io/illustrated-transformer/" TargetMode="External"/><Relationship Id="rId4" Type="http://schemas.openxmlformats.org/officeDocument/2006/relationships/hyperlink" Target="https://arxiv.org/pdf/1706.03762.pdf"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www.kdnuggets.com/2020/10/understanding-transformers-data-science-way.html"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stanford.edu/~shervine/teaching/cs-230/cheatsheet-recurrent-neural-networks" TargetMode="External"/><Relationship Id="rId4" Type="http://schemas.openxmlformats.org/officeDocument/2006/relationships/hyperlink" Target="https://theaisummer.com/transformer/"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jalammar.github.io/illustrated-transformer/" TargetMode="External"/><Relationship Id="rId2" Type="http://schemas.openxmlformats.org/officeDocument/2006/relationships/hyperlink" Target="https://towardsdatascience.com/transformers-explained-visually-part-1-overview-of-functionality-95a6dd460452"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ai.googleblog.com/2021/03/constructing-transformers-for-longer.html#:~:text=A%20limitation%20of,genome%20fragment%20classification."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cdn.openai.com/research-covers/language-unsupervised/language_understanding_paper.pdf" TargetMode="Externa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hyperlink" Target="https://arxiv.org/pdf/1810.04805.pdf" TargetMode="Externa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3" Type="http://schemas.openxmlformats.org/officeDocument/2006/relationships/hyperlink" Target="https://www.youtube.com/watch?v=OyFJWRnt_AY" TargetMode="External"/><Relationship Id="rId18" Type="http://schemas.openxmlformats.org/officeDocument/2006/relationships/hyperlink" Target="https://jalammar.github.io/illustrated-word2vec/" TargetMode="External"/><Relationship Id="rId26" Type="http://schemas.openxmlformats.org/officeDocument/2006/relationships/image" Target="../media/image36.png"/><Relationship Id="rId39" Type="http://schemas.openxmlformats.org/officeDocument/2006/relationships/image" Target="../media/image49.png"/><Relationship Id="rId21" Type="http://schemas.openxmlformats.org/officeDocument/2006/relationships/hyperlink" Target="https://ai.stackexchange.com/questions/22957/how-can-transformers-handle-arbitrary-length-input#:~:text=Actually%2C%20there%20is,at%20current%20stage." TargetMode="External"/><Relationship Id="rId34" Type="http://schemas.openxmlformats.org/officeDocument/2006/relationships/image" Target="../media/image44.png"/><Relationship Id="rId7" Type="http://schemas.openxmlformats.org/officeDocument/2006/relationships/hyperlink" Target="https://pypi.org/project/pytorch-pretrained-bert/" TargetMode="External"/><Relationship Id="rId2" Type="http://schemas.openxmlformats.org/officeDocument/2006/relationships/hyperlink" Target="http://jalammar.github.io/illustrated-transformer/" TargetMode="External"/><Relationship Id="rId16" Type="http://schemas.openxmlformats.org/officeDocument/2006/relationships/hyperlink" Target="https://medium.com/swlh/what-exactly-is-happening-inside-the-transformer-b7f713d7aded" TargetMode="External"/><Relationship Id="rId20" Type="http://schemas.openxmlformats.org/officeDocument/2006/relationships/hyperlink" Target="https://uvadlc-notebooks.readthedocs.io/en/latest/tutorial_notebooks/tutorial6/Transformers_and_MHAttention.html#:~:text=For%20every%20word,the%20attention%20weights." TargetMode="External"/><Relationship Id="rId29" Type="http://schemas.openxmlformats.org/officeDocument/2006/relationships/image" Target="../media/image39.png"/><Relationship Id="rId41"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hyperlink" Target="https://arxiv.org/pdf/1706.03762.pdf" TargetMode="External"/><Relationship Id="rId11" Type="http://schemas.openxmlformats.org/officeDocument/2006/relationships/hyperlink" Target="https://www.tensorflow.org/text/tutorials/transformer#create_the_transformer" TargetMode="External"/><Relationship Id="rId24" Type="http://schemas.openxmlformats.org/officeDocument/2006/relationships/image" Target="../media/image34.png"/><Relationship Id="rId32" Type="http://schemas.openxmlformats.org/officeDocument/2006/relationships/image" Target="../media/image42.png"/><Relationship Id="rId37" Type="http://schemas.openxmlformats.org/officeDocument/2006/relationships/image" Target="../media/image47.png"/><Relationship Id="rId40" Type="http://schemas.openxmlformats.org/officeDocument/2006/relationships/image" Target="../media/image50.png"/><Relationship Id="rId5" Type="http://schemas.openxmlformats.org/officeDocument/2006/relationships/hyperlink" Target="https://arxiv.org/pdf/1810.04805.pdf" TargetMode="External"/><Relationship Id="rId15" Type="http://schemas.openxmlformats.org/officeDocument/2006/relationships/hyperlink" Target="https://towardsdatascience.com/transformers-explained-visually-part-3-multi-head-attention-deep-dive-1c1ff1024853" TargetMode="External"/><Relationship Id="rId23" Type="http://schemas.openxmlformats.org/officeDocument/2006/relationships/hyperlink" Target="https://www.kdnuggets.com/2020/10/understanding-transformers-data-science-way.html" TargetMode="External"/><Relationship Id="rId28" Type="http://schemas.openxmlformats.org/officeDocument/2006/relationships/image" Target="../media/image38.png"/><Relationship Id="rId36" Type="http://schemas.openxmlformats.org/officeDocument/2006/relationships/image" Target="../media/image46.png"/><Relationship Id="rId10" Type="http://schemas.openxmlformats.org/officeDocument/2006/relationships/hyperlink" Target="https://jalammar.github.io/" TargetMode="External"/><Relationship Id="rId19" Type="http://schemas.openxmlformats.org/officeDocument/2006/relationships/hyperlink" Target="https://towardsdatascience.com/transformers-explained-visually-part-3-multi-head-attention-deep-dive-1c1ff1024853#:~:text=This%20means%20that,of%20the%20sequence." TargetMode="External"/><Relationship Id="rId31" Type="http://schemas.openxmlformats.org/officeDocument/2006/relationships/image" Target="../media/image41.png"/><Relationship Id="rId4" Type="http://schemas.openxmlformats.org/officeDocument/2006/relationships/hyperlink" Target="https://towardsdatascience.com/transformers-a-simple-explanation-5b17aeb587e6" TargetMode="External"/><Relationship Id="rId9" Type="http://schemas.openxmlformats.org/officeDocument/2006/relationships/hyperlink" Target="http://nlp.seas.harvard.edu/2018/04/03/attention.html" TargetMode="External"/><Relationship Id="rId14" Type="http://schemas.openxmlformats.org/officeDocument/2006/relationships/hyperlink" Target="https://theaisummer.com/transformer/" TargetMode="External"/><Relationship Id="rId22" Type="http://schemas.openxmlformats.org/officeDocument/2006/relationships/hyperlink" Target="https://ai.googleblog.com/2021/03/constructing-transformers-for-longer.html#:~:text=A%20limitation%20of,genome%20fragment%20classification." TargetMode="External"/><Relationship Id="rId27" Type="http://schemas.openxmlformats.org/officeDocument/2006/relationships/image" Target="../media/image37.png"/><Relationship Id="rId30" Type="http://schemas.openxmlformats.org/officeDocument/2006/relationships/image" Target="../media/image40.png"/><Relationship Id="rId35" Type="http://schemas.openxmlformats.org/officeDocument/2006/relationships/image" Target="../media/image45.png"/><Relationship Id="rId8" Type="http://schemas.openxmlformats.org/officeDocument/2006/relationships/hyperlink" Target="https://deeplobe.ai/machine-learning-for-transformers-explained-with-language-translation/" TargetMode="External"/><Relationship Id="rId3" Type="http://schemas.openxmlformats.org/officeDocument/2006/relationships/hyperlink" Target="https://www.machinecurve.com/index.php/2020/12/28/introduction-to-transformers-in-machine-learning/" TargetMode="External"/><Relationship Id="rId12" Type="http://schemas.openxmlformats.org/officeDocument/2006/relationships/hyperlink" Target="https://blog.floydhub.com/the-transformer-in-pytorch/" TargetMode="External"/><Relationship Id="rId17" Type="http://schemas.openxmlformats.org/officeDocument/2006/relationships/hyperlink" Target="https://towardsdatascience.com/transformers-explained-visually-part-1-overview-of-functionality-95a6dd460452" TargetMode="External"/><Relationship Id="rId25" Type="http://schemas.openxmlformats.org/officeDocument/2006/relationships/image" Target="../media/image35.png"/><Relationship Id="rId33" Type="http://schemas.openxmlformats.org/officeDocument/2006/relationships/image" Target="../media/image43.png"/><Relationship Id="rId38" Type="http://schemas.openxmlformats.org/officeDocument/2006/relationships/image" Target="../media/image48.png"/></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lipartkey.com/mpngs/m/27-275207_attention-png-warning-sign.png"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iagram&#10;&#10;Description automatically generated">
            <a:extLst>
              <a:ext uri="{FF2B5EF4-FFF2-40B4-BE49-F238E27FC236}">
                <a16:creationId xmlns:a16="http://schemas.microsoft.com/office/drawing/2014/main" id="{B73F4B84-FE72-46C0-9AAD-0F73954F304E}"/>
              </a:ext>
            </a:extLst>
          </p:cNvPr>
          <p:cNvPicPr>
            <a:picLocks noChangeAspect="1"/>
          </p:cNvPicPr>
          <p:nvPr/>
        </p:nvPicPr>
        <p:blipFill rotWithShape="1">
          <a:blip r:embed="rId2">
            <a:extLst>
              <a:ext uri="{28A0092B-C50C-407E-A947-70E740481C1C}">
                <a14:useLocalDpi xmlns:a14="http://schemas.microsoft.com/office/drawing/2010/main" val="0"/>
              </a:ext>
            </a:extLst>
          </a:blip>
          <a:srcRect l="6011" r="11914"/>
          <a:stretch/>
        </p:blipFill>
        <p:spPr>
          <a:xfrm rot="10800000" flipH="1">
            <a:off x="11216" y="0"/>
            <a:ext cx="12192003" cy="6858000"/>
          </a:xfrm>
          <a:prstGeom prst="rect">
            <a:avLst/>
          </a:prstGeom>
        </p:spPr>
      </p:pic>
      <p:sp>
        <p:nvSpPr>
          <p:cNvPr id="6" name="Rectangle 5">
            <a:extLst>
              <a:ext uri="{FF2B5EF4-FFF2-40B4-BE49-F238E27FC236}">
                <a16:creationId xmlns:a16="http://schemas.microsoft.com/office/drawing/2014/main" id="{DF48AB5F-2C5E-4420-BE74-CEC75F9677DC}"/>
              </a:ext>
            </a:extLst>
          </p:cNvPr>
          <p:cNvSpPr/>
          <p:nvPr/>
        </p:nvSpPr>
        <p:spPr>
          <a:xfrm rot="10800000">
            <a:off x="5523345" y="0"/>
            <a:ext cx="6679872" cy="6858000"/>
          </a:xfrm>
          <a:prstGeom prst="rect">
            <a:avLst/>
          </a:prstGeom>
          <a:gradFill flip="none" rotWithShape="1">
            <a:gsLst>
              <a:gs pos="29000">
                <a:schemeClr val="accent1">
                  <a:lumMod val="5000"/>
                  <a:lumOff val="95000"/>
                </a:schemeClr>
              </a:gs>
              <a:gs pos="100000">
                <a:schemeClr val="bg1">
                  <a:alpha val="1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61042" y="1764009"/>
            <a:ext cx="5118910" cy="1154690"/>
          </a:xfrm>
        </p:spPr>
        <p:txBody>
          <a:bodyPr>
            <a:normAutofit fontScale="90000"/>
          </a:bodyPr>
          <a:lstStyle/>
          <a:p>
            <a:pPr algn="l"/>
            <a:r>
              <a:rPr lang="en-US" dirty="0">
                <a:effectLst>
                  <a:outerShdw blurRad="38100" dist="38100" dir="2700000" algn="tl">
                    <a:srgbClr val="000000">
                      <a:alpha val="43137"/>
                    </a:srgbClr>
                  </a:outerShdw>
                </a:effectLst>
                <a:latin typeface="Abadi" panose="020B0604020104020204" pitchFamily="34" charset="0"/>
              </a:rPr>
              <a:t>TRANSFORMERS</a:t>
            </a:r>
            <a:br>
              <a:rPr lang="en-US" dirty="0">
                <a:effectLst>
                  <a:outerShdw blurRad="38100" dist="38100" dir="2700000" algn="tl">
                    <a:srgbClr val="000000">
                      <a:alpha val="43137"/>
                    </a:srgbClr>
                  </a:outerShdw>
                </a:effectLst>
                <a:latin typeface="Abadi" panose="020B0604020104020204" pitchFamily="34" charset="0"/>
              </a:rPr>
            </a:br>
            <a:r>
              <a:rPr lang="en-US" sz="900" dirty="0">
                <a:latin typeface="Abadi" panose="020B0604020104020204" pitchFamily="34" charset="0"/>
              </a:rPr>
              <a:t> </a:t>
            </a:r>
            <a:br>
              <a:rPr lang="en-US" sz="1100" dirty="0">
                <a:latin typeface="Abadi" panose="020B0604020104020204" pitchFamily="34" charset="0"/>
              </a:rPr>
            </a:br>
            <a:r>
              <a:rPr lang="en-US" sz="3000" dirty="0">
                <a:latin typeface="Abadi" panose="020B0604020104020204" pitchFamily="34" charset="0"/>
              </a:rPr>
              <a:t> and natural language processing</a:t>
            </a:r>
          </a:p>
        </p:txBody>
      </p:sp>
      <p:sp>
        <p:nvSpPr>
          <p:cNvPr id="3" name="Subtitle 2"/>
          <p:cNvSpPr>
            <a:spLocks noGrp="1"/>
          </p:cNvSpPr>
          <p:nvPr>
            <p:ph type="subTitle" idx="1"/>
          </p:nvPr>
        </p:nvSpPr>
        <p:spPr>
          <a:xfrm>
            <a:off x="7499936" y="3403465"/>
            <a:ext cx="4479622" cy="1655762"/>
          </a:xfrm>
        </p:spPr>
        <p:txBody>
          <a:bodyPr/>
          <a:lstStyle/>
          <a:p>
            <a:pPr algn="l"/>
            <a:r>
              <a:rPr lang="en-US" dirty="0">
                <a:latin typeface="Verdana Pro Light" panose="020B0604020202020204" pitchFamily="34" charset="0"/>
                <a:ea typeface="Verdana" panose="020B0604030504040204" pitchFamily="34" charset="0"/>
                <a:cs typeface="Browallia New" panose="020B0502040204020203" pitchFamily="34" charset="-34"/>
              </a:rPr>
              <a:t>Grady Kurpasi</a:t>
            </a:r>
          </a:p>
          <a:p>
            <a:pPr algn="l"/>
            <a:r>
              <a:rPr lang="en-US" dirty="0">
                <a:latin typeface="Verdana Pro Light" panose="020B0604020202020204" pitchFamily="34" charset="0"/>
                <a:ea typeface="Verdana" panose="020B0604030504040204" pitchFamily="34" charset="0"/>
                <a:cs typeface="Browallia New" panose="020B0502040204020203" pitchFamily="34" charset="-34"/>
              </a:rPr>
              <a:t>SUNY Binghamton</a:t>
            </a:r>
          </a:p>
          <a:p>
            <a:pPr algn="l"/>
            <a:r>
              <a:rPr lang="en-US" dirty="0">
                <a:latin typeface="Verdana Pro Light" panose="020B0604020202020204" pitchFamily="34" charset="0"/>
                <a:ea typeface="Verdana" panose="020B0604030504040204" pitchFamily="34" charset="0"/>
                <a:cs typeface="Browallia New" panose="020B0502040204020203" pitchFamily="34" charset="-34"/>
              </a:rPr>
              <a:t>Termination Project</a:t>
            </a:r>
          </a:p>
        </p:txBody>
      </p:sp>
    </p:spTree>
    <p:extLst>
      <p:ext uri="{BB962C8B-B14F-4D97-AF65-F5344CB8AC3E}">
        <p14:creationId xmlns:p14="http://schemas.microsoft.com/office/powerpoint/2010/main" val="3870510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Attention</a:t>
            </a:r>
          </a:p>
        </p:txBody>
      </p:sp>
      <p:sp>
        <p:nvSpPr>
          <p:cNvPr id="3" name="Content Placeholder 2"/>
          <p:cNvSpPr>
            <a:spLocks noGrp="1"/>
          </p:cNvSpPr>
          <p:nvPr>
            <p:ph idx="1"/>
          </p:nvPr>
        </p:nvSpPr>
        <p:spPr>
          <a:xfrm>
            <a:off x="838200" y="1825625"/>
            <a:ext cx="9601940" cy="4351338"/>
          </a:xfrm>
        </p:spPr>
        <p:txBody>
          <a:bodyPr/>
          <a:lstStyle/>
          <a:p>
            <a:r>
              <a:rPr lang="en-US" dirty="0"/>
              <a:t>NN Attention functions like human attention.</a:t>
            </a:r>
          </a:p>
          <a:p>
            <a:r>
              <a:rPr lang="en-US" dirty="0"/>
              <a:t>NN “attends” to features of a dataset </a:t>
            </a:r>
          </a:p>
          <a:p>
            <a:pPr lvl="1"/>
            <a:r>
              <a:rPr lang="en-US" dirty="0"/>
              <a:t>by masking out irrelevant features</a:t>
            </a:r>
          </a:p>
          <a:p>
            <a:r>
              <a:rPr lang="en-US" dirty="0"/>
              <a:t>Very successful in computer vision applications</a:t>
            </a:r>
          </a:p>
          <a:p>
            <a:pPr lvl="1"/>
            <a:endParaRPr lang="en-US" dirty="0"/>
          </a:p>
        </p:txBody>
      </p:sp>
      <p:pic>
        <p:nvPicPr>
          <p:cNvPr id="1026" name="Picture 2">
            <a:extLst>
              <a:ext uri="{FF2B5EF4-FFF2-40B4-BE49-F238E27FC236}">
                <a16:creationId xmlns:a16="http://schemas.microsoft.com/office/drawing/2014/main" id="{B629DF04-E7E0-47A0-A8BD-50D4B312AF6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4938" y="3838762"/>
            <a:ext cx="3375682" cy="24422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96A0F4B-970F-459F-87C8-447487E9C9C8}"/>
              </a:ext>
            </a:extLst>
          </p:cNvPr>
          <p:cNvSpPr txBox="1"/>
          <p:nvPr/>
        </p:nvSpPr>
        <p:spPr>
          <a:xfrm>
            <a:off x="1624614" y="6385153"/>
            <a:ext cx="6095234" cy="215444"/>
          </a:xfrm>
          <a:prstGeom prst="rect">
            <a:avLst/>
          </a:prstGeom>
          <a:noFill/>
        </p:spPr>
        <p:txBody>
          <a:bodyPr wrap="square">
            <a:spAutoFit/>
          </a:bodyPr>
          <a:lstStyle/>
          <a:p>
            <a:r>
              <a:rPr lang="en-US" sz="800" dirty="0">
                <a:hlinkClick r:id="rId3"/>
              </a:rPr>
              <a:t>(paperspace.com)</a:t>
            </a:r>
            <a:endParaRPr lang="en-US" sz="800" dirty="0"/>
          </a:p>
        </p:txBody>
      </p:sp>
      <p:sp>
        <p:nvSpPr>
          <p:cNvPr id="7" name="TextBox 6">
            <a:extLst>
              <a:ext uri="{FF2B5EF4-FFF2-40B4-BE49-F238E27FC236}">
                <a16:creationId xmlns:a16="http://schemas.microsoft.com/office/drawing/2014/main" id="{2A08DE12-DB8A-4F76-AD9A-405822E49995}"/>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Getting Started</a:t>
            </a:r>
          </a:p>
        </p:txBody>
      </p:sp>
      <p:sp>
        <p:nvSpPr>
          <p:cNvPr id="8" name="TextBox 7">
            <a:extLst>
              <a:ext uri="{FF2B5EF4-FFF2-40B4-BE49-F238E27FC236}">
                <a16:creationId xmlns:a16="http://schemas.microsoft.com/office/drawing/2014/main" id="{2577351F-F3C7-44F9-A7CB-88871122BE38}"/>
              </a:ext>
            </a:extLst>
          </p:cNvPr>
          <p:cNvSpPr txBox="1"/>
          <p:nvPr/>
        </p:nvSpPr>
        <p:spPr>
          <a:xfrm>
            <a:off x="4671848" y="4413579"/>
            <a:ext cx="4185825" cy="923330"/>
          </a:xfrm>
          <a:prstGeom prst="rect">
            <a:avLst/>
          </a:prstGeom>
          <a:noFill/>
        </p:spPr>
        <p:txBody>
          <a:bodyPr wrap="square">
            <a:spAutoFit/>
          </a:bodyPr>
          <a:lstStyle/>
          <a:p>
            <a:pPr lvl="1"/>
            <a:r>
              <a:rPr lang="en-US" dirty="0"/>
              <a:t>Examples include object identification</a:t>
            </a:r>
          </a:p>
          <a:p>
            <a:pPr lvl="1"/>
            <a:r>
              <a:rPr lang="en-US" dirty="0"/>
              <a:t>As a model trains, it learns what to attend to or not</a:t>
            </a:r>
          </a:p>
        </p:txBody>
      </p:sp>
    </p:spTree>
    <p:extLst>
      <p:ext uri="{BB962C8B-B14F-4D97-AF65-F5344CB8AC3E}">
        <p14:creationId xmlns:p14="http://schemas.microsoft.com/office/powerpoint/2010/main" val="69280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Attention</a:t>
            </a:r>
          </a:p>
        </p:txBody>
      </p:sp>
      <p:sp>
        <p:nvSpPr>
          <p:cNvPr id="3" name="Content Placeholder 2"/>
          <p:cNvSpPr>
            <a:spLocks noGrp="1"/>
          </p:cNvSpPr>
          <p:nvPr>
            <p:ph idx="1"/>
          </p:nvPr>
        </p:nvSpPr>
        <p:spPr>
          <a:xfrm>
            <a:off x="838200" y="1825625"/>
            <a:ext cx="9983680" cy="4351338"/>
          </a:xfrm>
        </p:spPr>
        <p:txBody>
          <a:bodyPr/>
          <a:lstStyle/>
          <a:p>
            <a:r>
              <a:rPr lang="en-US" dirty="0"/>
              <a:t>“Relates different positions of a single sequence in order to compute a representation of the sequence” </a:t>
            </a:r>
          </a:p>
          <a:p>
            <a:pPr lvl="1"/>
            <a:r>
              <a:rPr lang="en-US" dirty="0"/>
              <a:t>Relates every input to every other</a:t>
            </a:r>
          </a:p>
          <a:p>
            <a:pPr lvl="1"/>
            <a:r>
              <a:rPr lang="en-US" dirty="0"/>
              <a:t>Determines what to “attend” to</a:t>
            </a:r>
          </a:p>
        </p:txBody>
      </p:sp>
      <p:pic>
        <p:nvPicPr>
          <p:cNvPr id="5" name="Picture 4">
            <a:extLst>
              <a:ext uri="{FF2B5EF4-FFF2-40B4-BE49-F238E27FC236}">
                <a16:creationId xmlns:a16="http://schemas.microsoft.com/office/drawing/2014/main" id="{DE4AAA21-20E2-4A63-822D-F9EED18553D7}"/>
              </a:ext>
            </a:extLst>
          </p:cNvPr>
          <p:cNvPicPr>
            <a:picLocks noChangeAspect="1"/>
          </p:cNvPicPr>
          <p:nvPr/>
        </p:nvPicPr>
        <p:blipFill>
          <a:blip r:embed="rId2"/>
          <a:stretch>
            <a:fillRect/>
          </a:stretch>
        </p:blipFill>
        <p:spPr>
          <a:xfrm>
            <a:off x="1674723" y="3570269"/>
            <a:ext cx="2681770" cy="2267673"/>
          </a:xfrm>
          <a:prstGeom prst="rect">
            <a:avLst/>
          </a:prstGeom>
        </p:spPr>
      </p:pic>
      <p:sp>
        <p:nvSpPr>
          <p:cNvPr id="4" name="TextBox 3">
            <a:extLst>
              <a:ext uri="{FF2B5EF4-FFF2-40B4-BE49-F238E27FC236}">
                <a16:creationId xmlns:a16="http://schemas.microsoft.com/office/drawing/2014/main" id="{E6CF5235-6D03-4FB6-9A3B-A5665CA7406E}"/>
              </a:ext>
            </a:extLst>
          </p:cNvPr>
          <p:cNvSpPr txBox="1"/>
          <p:nvPr/>
        </p:nvSpPr>
        <p:spPr>
          <a:xfrm>
            <a:off x="4356493" y="3808521"/>
            <a:ext cx="417494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Heat map </a:t>
            </a:r>
          </a:p>
          <a:p>
            <a:pPr marL="285750" indent="-285750">
              <a:buFont typeface="Arial" panose="020B0604020202020204" pitchFamily="34" charset="0"/>
              <a:buChar char="•"/>
            </a:pPr>
            <a:r>
              <a:rPr lang="en-US" dirty="0"/>
              <a:t>Strength of relationship between</a:t>
            </a:r>
          </a:p>
          <a:p>
            <a:pPr marL="742950" lvl="1" indent="-285750">
              <a:buFont typeface="Arial" panose="020B0604020202020204" pitchFamily="34" charset="0"/>
              <a:buChar char="•"/>
            </a:pPr>
            <a:r>
              <a:rPr lang="en-US" dirty="0"/>
              <a:t>words in a sentence </a:t>
            </a:r>
          </a:p>
          <a:p>
            <a:pPr marL="742950" lvl="1" indent="-285750">
              <a:buFont typeface="Arial" panose="020B0604020202020204" pitchFamily="34" charset="0"/>
              <a:buChar char="•"/>
            </a:pPr>
            <a:r>
              <a:rPr lang="en-US" dirty="0"/>
              <a:t>word </a:t>
            </a:r>
            <a:r>
              <a:rPr lang="en-US" i="1" dirty="0"/>
              <a:t>‘it’</a:t>
            </a:r>
          </a:p>
        </p:txBody>
      </p:sp>
      <p:sp>
        <p:nvSpPr>
          <p:cNvPr id="8" name="TextBox 7">
            <a:extLst>
              <a:ext uri="{FF2B5EF4-FFF2-40B4-BE49-F238E27FC236}">
                <a16:creationId xmlns:a16="http://schemas.microsoft.com/office/drawing/2014/main" id="{E11611A0-C1BC-44DA-AE12-9B2A32170AE2}"/>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Getting Started</a:t>
            </a:r>
          </a:p>
        </p:txBody>
      </p:sp>
      <p:sp>
        <p:nvSpPr>
          <p:cNvPr id="9" name="TextBox 8">
            <a:extLst>
              <a:ext uri="{FF2B5EF4-FFF2-40B4-BE49-F238E27FC236}">
                <a16:creationId xmlns:a16="http://schemas.microsoft.com/office/drawing/2014/main" id="{9707BF90-8769-4F8D-B3D5-15B783A7C380}"/>
              </a:ext>
            </a:extLst>
          </p:cNvPr>
          <p:cNvSpPr txBox="1"/>
          <p:nvPr/>
        </p:nvSpPr>
        <p:spPr>
          <a:xfrm>
            <a:off x="2562860" y="5865157"/>
            <a:ext cx="1040868" cy="215444"/>
          </a:xfrm>
          <a:prstGeom prst="rect">
            <a:avLst/>
          </a:prstGeom>
          <a:noFill/>
        </p:spPr>
        <p:txBody>
          <a:bodyPr wrap="square">
            <a:spAutoFit/>
          </a:bodyPr>
          <a:lstStyle/>
          <a:p>
            <a:r>
              <a:rPr lang="en-US" sz="800" dirty="0">
                <a:hlinkClick r:id="rId3"/>
              </a:rPr>
              <a:t>(</a:t>
            </a:r>
            <a:r>
              <a:rPr lang="en-US" sz="800" dirty="0" err="1">
                <a:hlinkClick r:id="rId3"/>
              </a:rPr>
              <a:t>Alammar</a:t>
            </a:r>
            <a:r>
              <a:rPr lang="en-US" sz="800" dirty="0">
                <a:hlinkClick r:id="rId3"/>
              </a:rPr>
              <a:t> 2020)</a:t>
            </a:r>
            <a:endParaRPr lang="en-US" sz="800" dirty="0"/>
          </a:p>
        </p:txBody>
      </p:sp>
      <p:sp>
        <p:nvSpPr>
          <p:cNvPr id="10" name="TextBox 9">
            <a:extLst>
              <a:ext uri="{FF2B5EF4-FFF2-40B4-BE49-F238E27FC236}">
                <a16:creationId xmlns:a16="http://schemas.microsoft.com/office/drawing/2014/main" id="{740C5C4D-659C-4FD4-B69D-B82DA796039E}"/>
              </a:ext>
            </a:extLst>
          </p:cNvPr>
          <p:cNvSpPr txBox="1"/>
          <p:nvPr/>
        </p:nvSpPr>
        <p:spPr>
          <a:xfrm>
            <a:off x="7391399" y="2397168"/>
            <a:ext cx="1140042" cy="215444"/>
          </a:xfrm>
          <a:prstGeom prst="rect">
            <a:avLst/>
          </a:prstGeom>
          <a:noFill/>
        </p:spPr>
        <p:txBody>
          <a:bodyPr wrap="square">
            <a:spAutoFit/>
          </a:bodyPr>
          <a:lstStyle/>
          <a:p>
            <a:r>
              <a:rPr lang="en-US" sz="800" dirty="0">
                <a:hlinkClick r:id="rId4"/>
              </a:rPr>
              <a:t>(Vaswani et al 2017)</a:t>
            </a:r>
            <a:endParaRPr lang="en-US" sz="800" dirty="0"/>
          </a:p>
        </p:txBody>
      </p:sp>
    </p:spTree>
    <p:extLst>
      <p:ext uri="{BB962C8B-B14F-4D97-AF65-F5344CB8AC3E}">
        <p14:creationId xmlns:p14="http://schemas.microsoft.com/office/powerpoint/2010/main" val="2034594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Self-Attention Via Scaled Dot Products</a:t>
            </a:r>
          </a:p>
        </p:txBody>
      </p:sp>
      <p:sp>
        <p:nvSpPr>
          <p:cNvPr id="3" name="Content Placeholder 2"/>
          <p:cNvSpPr>
            <a:spLocks noGrp="1"/>
          </p:cNvSpPr>
          <p:nvPr>
            <p:ph idx="1"/>
          </p:nvPr>
        </p:nvSpPr>
        <p:spPr>
          <a:xfrm>
            <a:off x="838200" y="1825623"/>
            <a:ext cx="5893438" cy="3163627"/>
          </a:xfrm>
        </p:spPr>
        <p:txBody>
          <a:bodyPr>
            <a:normAutofit/>
          </a:bodyPr>
          <a:lstStyle/>
          <a:p>
            <a:r>
              <a:rPr lang="en-US" dirty="0"/>
              <a:t>Self Attention can be calculated via dot products</a:t>
            </a:r>
          </a:p>
          <a:p>
            <a:r>
              <a:rPr lang="en-US" dirty="0"/>
              <a:t>Example:</a:t>
            </a:r>
          </a:p>
          <a:p>
            <a:pPr lvl="1"/>
            <a:r>
              <a:rPr lang="en-US" dirty="0"/>
              <a:t>Input: “Thinking Machines”</a:t>
            </a:r>
          </a:p>
          <a:p>
            <a:pPr lvl="1"/>
            <a:r>
              <a:rPr lang="en-US" dirty="0"/>
              <a:t>sequence length n = 2</a:t>
            </a:r>
          </a:p>
          <a:p>
            <a:endParaRPr lang="en-US" dirty="0"/>
          </a:p>
        </p:txBody>
      </p:sp>
      <p:pic>
        <p:nvPicPr>
          <p:cNvPr id="5" name="Picture 4">
            <a:extLst>
              <a:ext uri="{FF2B5EF4-FFF2-40B4-BE49-F238E27FC236}">
                <a16:creationId xmlns:a16="http://schemas.microsoft.com/office/drawing/2014/main" id="{5A890042-F58C-4C54-884F-5909C423979F}"/>
              </a:ext>
            </a:extLst>
          </p:cNvPr>
          <p:cNvPicPr>
            <a:picLocks noChangeAspect="1"/>
          </p:cNvPicPr>
          <p:nvPr/>
        </p:nvPicPr>
        <p:blipFill>
          <a:blip r:embed="rId2"/>
          <a:stretch>
            <a:fillRect/>
          </a:stretch>
        </p:blipFill>
        <p:spPr>
          <a:xfrm>
            <a:off x="7173866" y="2166152"/>
            <a:ext cx="4856294" cy="2951647"/>
          </a:xfrm>
          <a:prstGeom prst="rect">
            <a:avLst/>
          </a:prstGeom>
        </p:spPr>
      </p:pic>
      <p:sp>
        <p:nvSpPr>
          <p:cNvPr id="8" name="TextBox 7">
            <a:extLst>
              <a:ext uri="{FF2B5EF4-FFF2-40B4-BE49-F238E27FC236}">
                <a16:creationId xmlns:a16="http://schemas.microsoft.com/office/drawing/2014/main" id="{6BE90E04-0F8C-4137-9BBC-17A94B5619AA}"/>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Getting Started</a:t>
            </a:r>
          </a:p>
        </p:txBody>
      </p:sp>
      <p:sp>
        <p:nvSpPr>
          <p:cNvPr id="9" name="TextBox 8">
            <a:extLst>
              <a:ext uri="{FF2B5EF4-FFF2-40B4-BE49-F238E27FC236}">
                <a16:creationId xmlns:a16="http://schemas.microsoft.com/office/drawing/2014/main" id="{4A271676-989D-4811-87EC-70A2B39CB63F}"/>
              </a:ext>
            </a:extLst>
          </p:cNvPr>
          <p:cNvSpPr txBox="1"/>
          <p:nvPr/>
        </p:nvSpPr>
        <p:spPr>
          <a:xfrm>
            <a:off x="9114580" y="5215500"/>
            <a:ext cx="1040868" cy="215444"/>
          </a:xfrm>
          <a:prstGeom prst="rect">
            <a:avLst/>
          </a:prstGeom>
          <a:noFill/>
        </p:spPr>
        <p:txBody>
          <a:bodyPr wrap="square">
            <a:spAutoFit/>
          </a:bodyPr>
          <a:lstStyle/>
          <a:p>
            <a:r>
              <a:rPr lang="en-US" sz="800" dirty="0">
                <a:hlinkClick r:id="rId3"/>
              </a:rPr>
              <a:t>(</a:t>
            </a:r>
            <a:r>
              <a:rPr lang="en-US" sz="800" dirty="0" err="1">
                <a:hlinkClick r:id="rId3"/>
              </a:rPr>
              <a:t>Alammar</a:t>
            </a:r>
            <a:r>
              <a:rPr lang="en-US" sz="800" dirty="0">
                <a:hlinkClick r:id="rId3"/>
              </a:rPr>
              <a:t> 2020)</a:t>
            </a:r>
            <a:endParaRPr lang="en-US" sz="800" dirty="0"/>
          </a:p>
        </p:txBody>
      </p:sp>
    </p:spTree>
    <p:extLst>
      <p:ext uri="{BB962C8B-B14F-4D97-AF65-F5344CB8AC3E}">
        <p14:creationId xmlns:p14="http://schemas.microsoft.com/office/powerpoint/2010/main" val="787860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3"/>
            <a:ext cx="6139649" cy="4861503"/>
          </a:xfrm>
        </p:spPr>
        <p:txBody>
          <a:bodyPr>
            <a:normAutofit/>
          </a:bodyPr>
          <a:lstStyle/>
          <a:p>
            <a:r>
              <a:rPr lang="en-US" dirty="0"/>
              <a:t>Quick Overview</a:t>
            </a:r>
          </a:p>
          <a:p>
            <a:pPr lvl="1"/>
            <a:r>
              <a:rPr lang="en-US" dirty="0"/>
              <a:t>Every input is associated with a </a:t>
            </a:r>
            <a:r>
              <a:rPr lang="en-US" i="1" dirty="0"/>
              <a:t>key</a:t>
            </a:r>
            <a:r>
              <a:rPr lang="en-US" dirty="0"/>
              <a:t>, a </a:t>
            </a:r>
            <a:r>
              <a:rPr lang="en-US" i="1" dirty="0"/>
              <a:t>query </a:t>
            </a:r>
            <a:r>
              <a:rPr lang="en-US" dirty="0"/>
              <a:t>and a </a:t>
            </a:r>
            <a:r>
              <a:rPr lang="en-US" i="1" dirty="0"/>
              <a:t>value</a:t>
            </a:r>
          </a:p>
          <a:p>
            <a:pPr lvl="2"/>
            <a:r>
              <a:rPr lang="en-US" dirty="0"/>
              <a:t>k, q, v abstract associated input</a:t>
            </a:r>
          </a:p>
          <a:p>
            <a:pPr lvl="1"/>
            <a:r>
              <a:rPr lang="en-US" dirty="0"/>
              <a:t>Every </a:t>
            </a:r>
            <a:r>
              <a:rPr lang="en-US" i="1" dirty="0"/>
              <a:t>query </a:t>
            </a:r>
            <a:r>
              <a:rPr lang="en-US" dirty="0"/>
              <a:t>is ‘run’ against all </a:t>
            </a:r>
            <a:r>
              <a:rPr lang="en-US" i="1" dirty="0"/>
              <a:t>keys</a:t>
            </a:r>
            <a:endParaRPr lang="en-US" dirty="0"/>
          </a:p>
          <a:p>
            <a:pPr lvl="2"/>
            <a:r>
              <a:rPr lang="en-US" i="1" dirty="0"/>
              <a:t>query-key </a:t>
            </a:r>
            <a:r>
              <a:rPr lang="en-US" dirty="0"/>
              <a:t>pairs abstract input-input pairs</a:t>
            </a:r>
          </a:p>
          <a:p>
            <a:pPr lvl="2"/>
            <a:r>
              <a:rPr lang="en-US" i="1" dirty="0"/>
              <a:t>query-key</a:t>
            </a:r>
            <a:r>
              <a:rPr lang="en-US" dirty="0"/>
              <a:t> pairs generate weights</a:t>
            </a:r>
          </a:p>
          <a:p>
            <a:pPr lvl="2"/>
            <a:r>
              <a:rPr lang="en-US" dirty="0"/>
              <a:t>reflect strength of relationship between inputs </a:t>
            </a:r>
          </a:p>
          <a:p>
            <a:pPr lvl="1"/>
            <a:r>
              <a:rPr lang="en-US" dirty="0"/>
              <a:t>Weights applied to </a:t>
            </a:r>
            <a:r>
              <a:rPr lang="en-US" i="1" dirty="0"/>
              <a:t>values</a:t>
            </a:r>
          </a:p>
          <a:p>
            <a:pPr lvl="2"/>
            <a:r>
              <a:rPr lang="en-US" dirty="0"/>
              <a:t>Weighted </a:t>
            </a:r>
            <a:r>
              <a:rPr lang="en-US" i="1" dirty="0"/>
              <a:t>values </a:t>
            </a:r>
            <a:r>
              <a:rPr lang="en-US" dirty="0"/>
              <a:t>express how inputs ‘attend’ to each other </a:t>
            </a:r>
          </a:p>
          <a:p>
            <a:pPr lvl="1"/>
            <a:endParaRPr lang="en-US" dirty="0"/>
          </a:p>
          <a:p>
            <a:endParaRPr lang="en-US" dirty="0"/>
          </a:p>
        </p:txBody>
      </p:sp>
      <p:sp>
        <p:nvSpPr>
          <p:cNvPr id="4" name="TextBox 3">
            <a:extLst>
              <a:ext uri="{FF2B5EF4-FFF2-40B4-BE49-F238E27FC236}">
                <a16:creationId xmlns:a16="http://schemas.microsoft.com/office/drawing/2014/main" id="{61FDF6FC-DC35-48CD-A51E-128F0E257443}"/>
              </a:ext>
            </a:extLst>
          </p:cNvPr>
          <p:cNvSpPr txBox="1"/>
          <p:nvPr/>
        </p:nvSpPr>
        <p:spPr>
          <a:xfrm>
            <a:off x="8701534" y="2208304"/>
            <a:ext cx="436338" cy="2185214"/>
          </a:xfrm>
          <a:prstGeom prst="rect">
            <a:avLst/>
          </a:prstGeom>
          <a:noFill/>
        </p:spPr>
        <p:txBody>
          <a:bodyPr wrap="none" rtlCol="0">
            <a:spAutoFit/>
          </a:bodyPr>
          <a:lstStyle/>
          <a:p>
            <a:r>
              <a:rPr lang="en-US" sz="2400" b="1" dirty="0"/>
              <a:t>x</a:t>
            </a:r>
            <a:r>
              <a:rPr lang="en-US" sz="2400" b="1" baseline="-25000" dirty="0"/>
              <a:t>1</a:t>
            </a:r>
          </a:p>
          <a:p>
            <a:r>
              <a:rPr lang="en-US" sz="2400" b="1" dirty="0"/>
              <a:t>x</a:t>
            </a:r>
            <a:r>
              <a:rPr lang="en-US" sz="2400" b="1" baseline="-25000" dirty="0"/>
              <a:t>2</a:t>
            </a:r>
          </a:p>
          <a:p>
            <a:r>
              <a:rPr lang="en-US" sz="2400" b="1" dirty="0"/>
              <a:t>x</a:t>
            </a:r>
            <a:r>
              <a:rPr lang="en-US" sz="2400" b="1" baseline="-25000" dirty="0"/>
              <a:t>3</a:t>
            </a:r>
          </a:p>
          <a:p>
            <a:r>
              <a:rPr lang="en-US" sz="2400" b="1" dirty="0"/>
              <a:t>…</a:t>
            </a:r>
          </a:p>
          <a:p>
            <a:r>
              <a:rPr lang="en-US" sz="2400" b="1" dirty="0" err="1"/>
              <a:t>x</a:t>
            </a:r>
            <a:r>
              <a:rPr lang="en-US" sz="2400" b="1" baseline="-25000" dirty="0" err="1"/>
              <a:t>n</a:t>
            </a:r>
            <a:endParaRPr lang="en-US" sz="2400" b="1" baseline="-25000" dirty="0"/>
          </a:p>
          <a:p>
            <a:endParaRPr lang="en-US" sz="2400" b="1" baseline="-25000" dirty="0"/>
          </a:p>
        </p:txBody>
      </p:sp>
      <p:sp>
        <p:nvSpPr>
          <p:cNvPr id="8" name="TextBox 7">
            <a:extLst>
              <a:ext uri="{FF2B5EF4-FFF2-40B4-BE49-F238E27FC236}">
                <a16:creationId xmlns:a16="http://schemas.microsoft.com/office/drawing/2014/main" id="{8A9C7755-B059-46B9-A05E-F4BD762877D5}"/>
              </a:ext>
            </a:extLst>
          </p:cNvPr>
          <p:cNvSpPr txBox="1"/>
          <p:nvPr/>
        </p:nvSpPr>
        <p:spPr>
          <a:xfrm>
            <a:off x="9794325" y="2154053"/>
            <a:ext cx="385042" cy="923330"/>
          </a:xfrm>
          <a:prstGeom prst="rect">
            <a:avLst/>
          </a:prstGeom>
          <a:noFill/>
        </p:spPr>
        <p:txBody>
          <a:bodyPr wrap="none" rtlCol="0">
            <a:spAutoFit/>
          </a:bodyPr>
          <a:lstStyle/>
          <a:p>
            <a:r>
              <a:rPr lang="en-US" dirty="0"/>
              <a:t>k</a:t>
            </a:r>
            <a:r>
              <a:rPr lang="en-US" baseline="-25000" dirty="0"/>
              <a:t>1</a:t>
            </a:r>
          </a:p>
          <a:p>
            <a:r>
              <a:rPr lang="en-US" dirty="0"/>
              <a:t>q</a:t>
            </a:r>
            <a:r>
              <a:rPr lang="en-US" baseline="-25000" dirty="0"/>
              <a:t>1</a:t>
            </a:r>
          </a:p>
          <a:p>
            <a:r>
              <a:rPr lang="en-US" dirty="0"/>
              <a:t>v</a:t>
            </a:r>
            <a:r>
              <a:rPr lang="en-US" baseline="-25000" dirty="0"/>
              <a:t>1</a:t>
            </a:r>
          </a:p>
        </p:txBody>
      </p:sp>
      <p:sp>
        <p:nvSpPr>
          <p:cNvPr id="9" name="TextBox 8">
            <a:extLst>
              <a:ext uri="{FF2B5EF4-FFF2-40B4-BE49-F238E27FC236}">
                <a16:creationId xmlns:a16="http://schemas.microsoft.com/office/drawing/2014/main" id="{89D3C2E3-DD08-4ED5-893B-D7DF162442A6}"/>
              </a:ext>
            </a:extLst>
          </p:cNvPr>
          <p:cNvSpPr txBox="1"/>
          <p:nvPr/>
        </p:nvSpPr>
        <p:spPr>
          <a:xfrm>
            <a:off x="9794325" y="3479520"/>
            <a:ext cx="386644" cy="923330"/>
          </a:xfrm>
          <a:prstGeom prst="rect">
            <a:avLst/>
          </a:prstGeom>
          <a:noFill/>
        </p:spPr>
        <p:txBody>
          <a:bodyPr wrap="none" rtlCol="0">
            <a:spAutoFit/>
          </a:bodyPr>
          <a:lstStyle/>
          <a:p>
            <a:r>
              <a:rPr lang="en-US" dirty="0" err="1"/>
              <a:t>k</a:t>
            </a:r>
            <a:r>
              <a:rPr lang="en-US" baseline="-25000" dirty="0" err="1"/>
              <a:t>n</a:t>
            </a:r>
            <a:endParaRPr lang="en-US" baseline="-25000" dirty="0"/>
          </a:p>
          <a:p>
            <a:r>
              <a:rPr lang="en-US" dirty="0" err="1"/>
              <a:t>q</a:t>
            </a:r>
            <a:r>
              <a:rPr lang="en-US" baseline="-25000" dirty="0" err="1"/>
              <a:t>n</a:t>
            </a:r>
            <a:endParaRPr lang="en-US" baseline="-25000" dirty="0"/>
          </a:p>
          <a:p>
            <a:r>
              <a:rPr lang="en-US" dirty="0" err="1"/>
              <a:t>v</a:t>
            </a:r>
            <a:r>
              <a:rPr lang="en-US" baseline="-25000" dirty="0" err="1"/>
              <a:t>n</a:t>
            </a:r>
            <a:endParaRPr lang="en-US" baseline="-25000" dirty="0"/>
          </a:p>
        </p:txBody>
      </p:sp>
      <p:grpSp>
        <p:nvGrpSpPr>
          <p:cNvPr id="20" name="Group 19">
            <a:extLst>
              <a:ext uri="{FF2B5EF4-FFF2-40B4-BE49-F238E27FC236}">
                <a16:creationId xmlns:a16="http://schemas.microsoft.com/office/drawing/2014/main" id="{D4243EC6-8740-4EE0-B8DC-4DBFED8A7311}"/>
              </a:ext>
            </a:extLst>
          </p:cNvPr>
          <p:cNvGrpSpPr/>
          <p:nvPr/>
        </p:nvGrpSpPr>
        <p:grpSpPr>
          <a:xfrm>
            <a:off x="9232739" y="2243775"/>
            <a:ext cx="551678" cy="692486"/>
            <a:chOff x="7617258" y="2036296"/>
            <a:chExt cx="551678" cy="692486"/>
          </a:xfrm>
        </p:grpSpPr>
        <p:cxnSp>
          <p:nvCxnSpPr>
            <p:cNvPr id="10" name="Straight Connector 9">
              <a:extLst>
                <a:ext uri="{FF2B5EF4-FFF2-40B4-BE49-F238E27FC236}">
                  <a16:creationId xmlns:a16="http://schemas.microsoft.com/office/drawing/2014/main" id="{A4B0E24C-2144-4ACC-A53D-EEF4B2CD8EA0}"/>
                </a:ext>
              </a:extLst>
            </p:cNvPr>
            <p:cNvCxnSpPr>
              <a:cxnSpLocks/>
            </p:cNvCxnSpPr>
            <p:nvPr/>
          </p:nvCxnSpPr>
          <p:spPr>
            <a:xfrm flipV="1">
              <a:off x="7617258" y="2036296"/>
              <a:ext cx="551678" cy="34687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9B589AC-6CB7-4E28-B09A-6BF352FCE597}"/>
                </a:ext>
              </a:extLst>
            </p:cNvPr>
            <p:cNvCxnSpPr>
              <a:cxnSpLocks/>
            </p:cNvCxnSpPr>
            <p:nvPr/>
          </p:nvCxnSpPr>
          <p:spPr>
            <a:xfrm>
              <a:off x="7617258" y="2383172"/>
              <a:ext cx="551678" cy="34561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523C8A7D-27D5-4B76-B378-E9A04C8B5BF2}"/>
              </a:ext>
            </a:extLst>
          </p:cNvPr>
          <p:cNvGrpSpPr/>
          <p:nvPr/>
        </p:nvGrpSpPr>
        <p:grpSpPr>
          <a:xfrm>
            <a:off x="9223503" y="3594309"/>
            <a:ext cx="551678" cy="692486"/>
            <a:chOff x="7617258" y="2036296"/>
            <a:chExt cx="551678" cy="692486"/>
          </a:xfrm>
        </p:grpSpPr>
        <p:cxnSp>
          <p:nvCxnSpPr>
            <p:cNvPr id="22" name="Straight Connector 21">
              <a:extLst>
                <a:ext uri="{FF2B5EF4-FFF2-40B4-BE49-F238E27FC236}">
                  <a16:creationId xmlns:a16="http://schemas.microsoft.com/office/drawing/2014/main" id="{B142E850-24BA-45B4-8558-ABD1C1D90FBC}"/>
                </a:ext>
              </a:extLst>
            </p:cNvPr>
            <p:cNvCxnSpPr>
              <a:cxnSpLocks/>
            </p:cNvCxnSpPr>
            <p:nvPr/>
          </p:nvCxnSpPr>
          <p:spPr>
            <a:xfrm flipV="1">
              <a:off x="7617258" y="2036296"/>
              <a:ext cx="551678" cy="34687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97BB61A-AADC-402F-9188-E800DE5A94DF}"/>
                </a:ext>
              </a:extLst>
            </p:cNvPr>
            <p:cNvCxnSpPr>
              <a:cxnSpLocks/>
            </p:cNvCxnSpPr>
            <p:nvPr/>
          </p:nvCxnSpPr>
          <p:spPr>
            <a:xfrm>
              <a:off x="7617258" y="2383172"/>
              <a:ext cx="551678" cy="34561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63DE98D0-3573-402B-9262-D3B319CAF9F3}"/>
              </a:ext>
            </a:extLst>
          </p:cNvPr>
          <p:cNvSpPr txBox="1"/>
          <p:nvPr/>
        </p:nvSpPr>
        <p:spPr>
          <a:xfrm>
            <a:off x="8250513" y="1675488"/>
            <a:ext cx="954428" cy="400110"/>
          </a:xfrm>
          <a:prstGeom prst="rect">
            <a:avLst/>
          </a:prstGeom>
          <a:noFill/>
        </p:spPr>
        <p:txBody>
          <a:bodyPr wrap="none" rtlCol="0">
            <a:spAutoFit/>
          </a:bodyPr>
          <a:lstStyle/>
          <a:p>
            <a:r>
              <a:rPr lang="en-US" sz="2000" dirty="0"/>
              <a:t>INPUTS</a:t>
            </a:r>
          </a:p>
        </p:txBody>
      </p:sp>
      <p:sp>
        <p:nvSpPr>
          <p:cNvPr id="26" name="TextBox 25">
            <a:extLst>
              <a:ext uri="{FF2B5EF4-FFF2-40B4-BE49-F238E27FC236}">
                <a16:creationId xmlns:a16="http://schemas.microsoft.com/office/drawing/2014/main" id="{C8FC82D4-996A-41D2-AC01-65377EB6099E}"/>
              </a:ext>
            </a:extLst>
          </p:cNvPr>
          <p:cNvSpPr txBox="1"/>
          <p:nvPr/>
        </p:nvSpPr>
        <p:spPr>
          <a:xfrm>
            <a:off x="9746554" y="1670227"/>
            <a:ext cx="1782155" cy="400110"/>
          </a:xfrm>
          <a:prstGeom prst="rect">
            <a:avLst/>
          </a:prstGeom>
          <a:noFill/>
        </p:spPr>
        <p:txBody>
          <a:bodyPr wrap="none" rtlCol="0">
            <a:spAutoFit/>
          </a:bodyPr>
          <a:lstStyle/>
          <a:p>
            <a:r>
              <a:rPr lang="en-US" sz="2000" dirty="0"/>
              <a:t>ABSTRACTIONS</a:t>
            </a:r>
          </a:p>
        </p:txBody>
      </p:sp>
      <p:sp>
        <p:nvSpPr>
          <p:cNvPr id="30" name="TextBox 29">
            <a:extLst>
              <a:ext uri="{FF2B5EF4-FFF2-40B4-BE49-F238E27FC236}">
                <a16:creationId xmlns:a16="http://schemas.microsoft.com/office/drawing/2014/main" id="{7172990D-A0ED-48F7-814E-C28850E62F5E}"/>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Getting Started</a:t>
            </a:r>
          </a:p>
        </p:txBody>
      </p:sp>
      <p:sp>
        <p:nvSpPr>
          <p:cNvPr id="32" name="Title 31">
            <a:extLst>
              <a:ext uri="{FF2B5EF4-FFF2-40B4-BE49-F238E27FC236}">
                <a16:creationId xmlns:a16="http://schemas.microsoft.com/office/drawing/2014/main" id="{FB900D20-9A67-4813-A5E5-2CE4A8E0DEDB}"/>
              </a:ext>
            </a:extLst>
          </p:cNvPr>
          <p:cNvSpPr>
            <a:spLocks noGrp="1"/>
          </p:cNvSpPr>
          <p:nvPr>
            <p:ph type="title"/>
          </p:nvPr>
        </p:nvSpPr>
        <p:spPr/>
        <p:txBody>
          <a:bodyPr/>
          <a:lstStyle/>
          <a:p>
            <a:r>
              <a:rPr lang="en-US" dirty="0"/>
              <a:t>Self-Attention Via Scaled Dot Products</a:t>
            </a:r>
          </a:p>
        </p:txBody>
      </p:sp>
      <p:grpSp>
        <p:nvGrpSpPr>
          <p:cNvPr id="33" name="Group 32">
            <a:extLst>
              <a:ext uri="{FF2B5EF4-FFF2-40B4-BE49-F238E27FC236}">
                <a16:creationId xmlns:a16="http://schemas.microsoft.com/office/drawing/2014/main" id="{1CA7A157-E164-4D52-A94A-B64555601B3A}"/>
              </a:ext>
            </a:extLst>
          </p:cNvPr>
          <p:cNvGrpSpPr/>
          <p:nvPr/>
        </p:nvGrpSpPr>
        <p:grpSpPr>
          <a:xfrm>
            <a:off x="7918682" y="4475141"/>
            <a:ext cx="3208087" cy="1934607"/>
            <a:chOff x="7641591" y="4293910"/>
            <a:chExt cx="3208087" cy="1934607"/>
          </a:xfrm>
        </p:grpSpPr>
        <p:pic>
          <p:nvPicPr>
            <p:cNvPr id="34" name="Picture 33">
              <a:extLst>
                <a:ext uri="{FF2B5EF4-FFF2-40B4-BE49-F238E27FC236}">
                  <a16:creationId xmlns:a16="http://schemas.microsoft.com/office/drawing/2014/main" id="{6411ED84-D7D8-4748-8EC0-F6DC0A5451B2}"/>
                </a:ext>
              </a:extLst>
            </p:cNvPr>
            <p:cNvPicPr>
              <a:picLocks noChangeAspect="1"/>
            </p:cNvPicPr>
            <p:nvPr/>
          </p:nvPicPr>
          <p:blipFill>
            <a:blip r:embed="rId2"/>
            <a:stretch>
              <a:fillRect/>
            </a:stretch>
          </p:blipFill>
          <p:spPr>
            <a:xfrm>
              <a:off x="8655010" y="4606430"/>
              <a:ext cx="1918293" cy="1622087"/>
            </a:xfrm>
            <a:prstGeom prst="rect">
              <a:avLst/>
            </a:prstGeom>
          </p:spPr>
        </p:pic>
        <p:grpSp>
          <p:nvGrpSpPr>
            <p:cNvPr id="35" name="Group 34">
              <a:extLst>
                <a:ext uri="{FF2B5EF4-FFF2-40B4-BE49-F238E27FC236}">
                  <a16:creationId xmlns:a16="http://schemas.microsoft.com/office/drawing/2014/main" id="{64A69CFC-B484-4605-ADF5-1C3E199C0923}"/>
                </a:ext>
              </a:extLst>
            </p:cNvPr>
            <p:cNvGrpSpPr/>
            <p:nvPr/>
          </p:nvGrpSpPr>
          <p:grpSpPr>
            <a:xfrm>
              <a:off x="7641591" y="4293910"/>
              <a:ext cx="3208087" cy="1492895"/>
              <a:chOff x="7641591" y="4293910"/>
              <a:chExt cx="3208087" cy="1492895"/>
            </a:xfrm>
          </p:grpSpPr>
          <p:sp>
            <p:nvSpPr>
              <p:cNvPr id="36" name="Arrow: Right 35">
                <a:extLst>
                  <a:ext uri="{FF2B5EF4-FFF2-40B4-BE49-F238E27FC236}">
                    <a16:creationId xmlns:a16="http://schemas.microsoft.com/office/drawing/2014/main" id="{C6544053-CA35-49C8-9006-5AA8225AA352}"/>
                  </a:ext>
                </a:extLst>
              </p:cNvPr>
              <p:cNvSpPr/>
              <p:nvPr/>
            </p:nvSpPr>
            <p:spPr>
              <a:xfrm rot="5400000">
                <a:off x="9459085" y="4325051"/>
                <a:ext cx="251455" cy="189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6BE26DF3-E6F4-499E-9AE6-DF74E1DF6560}"/>
                  </a:ext>
                </a:extLst>
              </p:cNvPr>
              <p:cNvSpPr txBox="1"/>
              <p:nvPr/>
            </p:nvSpPr>
            <p:spPr>
              <a:xfrm>
                <a:off x="7641591" y="5417473"/>
                <a:ext cx="1013419" cy="369332"/>
              </a:xfrm>
              <a:prstGeom prst="rect">
                <a:avLst/>
              </a:prstGeom>
              <a:noFill/>
            </p:spPr>
            <p:txBody>
              <a:bodyPr wrap="none" rtlCol="0">
                <a:spAutoFit/>
              </a:bodyPr>
              <a:lstStyle/>
              <a:p>
                <a:r>
                  <a:rPr lang="en-US" dirty="0"/>
                  <a:t>x</a:t>
                </a:r>
                <a:r>
                  <a:rPr lang="en-US" baseline="-25000" dirty="0"/>
                  <a:t>1</a:t>
                </a:r>
                <a:r>
                  <a:rPr lang="en-US" dirty="0"/>
                  <a:t>, … , </a:t>
                </a:r>
                <a:r>
                  <a:rPr lang="en-US" dirty="0" err="1"/>
                  <a:t>x</a:t>
                </a:r>
                <a:r>
                  <a:rPr lang="en-US" baseline="-25000" dirty="0" err="1"/>
                  <a:t>n</a:t>
                </a:r>
                <a:endParaRPr lang="en-US" baseline="-25000" dirty="0"/>
              </a:p>
            </p:txBody>
          </p:sp>
          <p:sp>
            <p:nvSpPr>
              <p:cNvPr id="38" name="TextBox 37">
                <a:extLst>
                  <a:ext uri="{FF2B5EF4-FFF2-40B4-BE49-F238E27FC236}">
                    <a16:creationId xmlns:a16="http://schemas.microsoft.com/office/drawing/2014/main" id="{BC2C6FCE-3D82-486E-BB68-34F955826F1A}"/>
                  </a:ext>
                </a:extLst>
              </p:cNvPr>
              <p:cNvSpPr txBox="1"/>
              <p:nvPr/>
            </p:nvSpPr>
            <p:spPr>
              <a:xfrm>
                <a:off x="10530360" y="5417473"/>
                <a:ext cx="319318" cy="369332"/>
              </a:xfrm>
              <a:prstGeom prst="rect">
                <a:avLst/>
              </a:prstGeom>
              <a:noFill/>
            </p:spPr>
            <p:txBody>
              <a:bodyPr wrap="none" rtlCol="0">
                <a:spAutoFit/>
              </a:bodyPr>
              <a:lstStyle/>
              <a:p>
                <a:r>
                  <a:rPr lang="en-US" dirty="0"/>
                  <a:t>x</a:t>
                </a:r>
                <a:r>
                  <a:rPr lang="en-US" baseline="-25000" dirty="0"/>
                  <a:t>i</a:t>
                </a:r>
              </a:p>
            </p:txBody>
          </p:sp>
        </p:grpSp>
      </p:grpSp>
    </p:spTree>
    <p:extLst>
      <p:ext uri="{BB962C8B-B14F-4D97-AF65-F5344CB8AC3E}">
        <p14:creationId xmlns:p14="http://schemas.microsoft.com/office/powerpoint/2010/main" val="359065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Self-Attention Via Scaled Dot Products</a:t>
            </a:r>
          </a:p>
        </p:txBody>
      </p:sp>
      <p:sp>
        <p:nvSpPr>
          <p:cNvPr id="3" name="Content Placeholder 2"/>
          <p:cNvSpPr>
            <a:spLocks noGrp="1"/>
          </p:cNvSpPr>
          <p:nvPr>
            <p:ph idx="1"/>
          </p:nvPr>
        </p:nvSpPr>
        <p:spPr>
          <a:xfrm>
            <a:off x="838200" y="1825625"/>
            <a:ext cx="6335666" cy="1920752"/>
          </a:xfrm>
        </p:spPr>
        <p:txBody>
          <a:bodyPr>
            <a:normAutofit fontScale="92500" lnSpcReduction="10000"/>
          </a:bodyPr>
          <a:lstStyle/>
          <a:p>
            <a:r>
              <a:rPr lang="en-US" dirty="0"/>
              <a:t>Each input x is embedded</a:t>
            </a:r>
          </a:p>
          <a:p>
            <a:pPr lvl="1"/>
            <a:r>
              <a:rPr lang="en-US" dirty="0"/>
              <a:t>i.e. translated into a numerical vector</a:t>
            </a:r>
          </a:p>
          <a:p>
            <a:r>
              <a:rPr lang="en-US" dirty="0"/>
              <a:t>The embedding algorithm is arbitrary </a:t>
            </a:r>
          </a:p>
          <a:p>
            <a:pPr lvl="1"/>
            <a:r>
              <a:rPr lang="en-US" dirty="0"/>
              <a:t>generally encodes both input and environment </a:t>
            </a:r>
          </a:p>
          <a:p>
            <a:pPr lvl="1"/>
            <a:r>
              <a:rPr lang="en-US" dirty="0"/>
              <a:t>e.g. a word and the sentence it occurs in</a:t>
            </a:r>
          </a:p>
        </p:txBody>
      </p:sp>
      <p:pic>
        <p:nvPicPr>
          <p:cNvPr id="5" name="Picture 4">
            <a:extLst>
              <a:ext uri="{FF2B5EF4-FFF2-40B4-BE49-F238E27FC236}">
                <a16:creationId xmlns:a16="http://schemas.microsoft.com/office/drawing/2014/main" id="{5A890042-F58C-4C54-884F-5909C423979F}"/>
              </a:ext>
            </a:extLst>
          </p:cNvPr>
          <p:cNvPicPr>
            <a:picLocks noChangeAspect="1"/>
          </p:cNvPicPr>
          <p:nvPr/>
        </p:nvPicPr>
        <p:blipFill>
          <a:blip r:embed="rId2"/>
          <a:stretch>
            <a:fillRect/>
          </a:stretch>
        </p:blipFill>
        <p:spPr>
          <a:xfrm>
            <a:off x="7173866" y="2166152"/>
            <a:ext cx="4856294" cy="2951647"/>
          </a:xfrm>
          <a:prstGeom prst="rect">
            <a:avLst/>
          </a:prstGeom>
        </p:spPr>
      </p:pic>
      <p:sp>
        <p:nvSpPr>
          <p:cNvPr id="6" name="TextBox 5">
            <a:extLst>
              <a:ext uri="{FF2B5EF4-FFF2-40B4-BE49-F238E27FC236}">
                <a16:creationId xmlns:a16="http://schemas.microsoft.com/office/drawing/2014/main" id="{D408006F-2711-4D6A-B676-A62D4C4C3218}"/>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Getting Started</a:t>
            </a:r>
          </a:p>
        </p:txBody>
      </p:sp>
      <p:sp>
        <p:nvSpPr>
          <p:cNvPr id="8" name="TextBox 7">
            <a:extLst>
              <a:ext uri="{FF2B5EF4-FFF2-40B4-BE49-F238E27FC236}">
                <a16:creationId xmlns:a16="http://schemas.microsoft.com/office/drawing/2014/main" id="{88EFD327-32B1-4E55-B424-0D4CA7512E40}"/>
              </a:ext>
            </a:extLst>
          </p:cNvPr>
          <p:cNvSpPr txBox="1"/>
          <p:nvPr/>
        </p:nvSpPr>
        <p:spPr>
          <a:xfrm>
            <a:off x="9114580" y="5179989"/>
            <a:ext cx="1040868" cy="215444"/>
          </a:xfrm>
          <a:prstGeom prst="rect">
            <a:avLst/>
          </a:prstGeom>
          <a:noFill/>
        </p:spPr>
        <p:txBody>
          <a:bodyPr wrap="square">
            <a:spAutoFit/>
          </a:bodyPr>
          <a:lstStyle/>
          <a:p>
            <a:r>
              <a:rPr lang="en-US" sz="800" dirty="0">
                <a:hlinkClick r:id="rId3"/>
              </a:rPr>
              <a:t>(</a:t>
            </a:r>
            <a:r>
              <a:rPr lang="en-US" sz="800" dirty="0" err="1">
                <a:hlinkClick r:id="rId3"/>
              </a:rPr>
              <a:t>Alammar</a:t>
            </a:r>
            <a:r>
              <a:rPr lang="en-US" sz="800" dirty="0">
                <a:hlinkClick r:id="rId3"/>
              </a:rPr>
              <a:t> 2020)</a:t>
            </a:r>
            <a:endParaRPr lang="en-US" sz="800" dirty="0"/>
          </a:p>
        </p:txBody>
      </p:sp>
    </p:spTree>
    <p:extLst>
      <p:ext uri="{BB962C8B-B14F-4D97-AF65-F5344CB8AC3E}">
        <p14:creationId xmlns:p14="http://schemas.microsoft.com/office/powerpoint/2010/main" val="2166346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Self-Attention Via Scaled Dot Products</a:t>
            </a:r>
          </a:p>
        </p:txBody>
      </p:sp>
      <p:sp>
        <p:nvSpPr>
          <p:cNvPr id="3" name="Content Placeholder 2"/>
          <p:cNvSpPr>
            <a:spLocks noGrp="1"/>
          </p:cNvSpPr>
          <p:nvPr>
            <p:ph idx="1"/>
          </p:nvPr>
        </p:nvSpPr>
        <p:spPr>
          <a:xfrm>
            <a:off x="838200" y="1825626"/>
            <a:ext cx="6335666" cy="3580876"/>
          </a:xfrm>
        </p:spPr>
        <p:txBody>
          <a:bodyPr>
            <a:normAutofit/>
          </a:bodyPr>
          <a:lstStyle/>
          <a:p>
            <a:r>
              <a:rPr lang="en-US" dirty="0"/>
              <a:t>Dot Product Attention employs 3 vectors</a:t>
            </a:r>
          </a:p>
          <a:p>
            <a:pPr lvl="1"/>
            <a:r>
              <a:rPr lang="en-US" dirty="0"/>
              <a:t>Key, Query &amp; Value</a:t>
            </a:r>
          </a:p>
          <a:p>
            <a:r>
              <a:rPr lang="en-US" dirty="0"/>
              <a:t>K, Q, V = Inputs * Weight Matrices</a:t>
            </a:r>
          </a:p>
          <a:p>
            <a:pPr lvl="1"/>
            <a:r>
              <a:rPr lang="en-US" dirty="0"/>
              <a:t>All weight matrices have same dimensions</a:t>
            </a:r>
          </a:p>
          <a:p>
            <a:pPr lvl="1"/>
            <a:r>
              <a:rPr lang="en-US" dirty="0"/>
              <a:t>All </a:t>
            </a:r>
            <a:r>
              <a:rPr lang="en-US" i="1" dirty="0"/>
              <a:t>k</a:t>
            </a:r>
            <a:r>
              <a:rPr lang="en-US" dirty="0"/>
              <a:t>, </a:t>
            </a:r>
            <a:r>
              <a:rPr lang="en-US" i="1" dirty="0"/>
              <a:t>q</a:t>
            </a:r>
            <a:r>
              <a:rPr lang="en-US" dirty="0"/>
              <a:t>, </a:t>
            </a:r>
            <a:r>
              <a:rPr lang="en-US" i="1" dirty="0"/>
              <a:t>v</a:t>
            </a:r>
            <a:r>
              <a:rPr lang="en-US" dirty="0"/>
              <a:t> vectors have same dimension</a:t>
            </a:r>
          </a:p>
          <a:p>
            <a:pPr lvl="1"/>
            <a:r>
              <a:rPr lang="en-US" dirty="0"/>
              <a:t>Allows dot product calculation</a:t>
            </a:r>
          </a:p>
          <a:p>
            <a:r>
              <a:rPr lang="en-US" dirty="0"/>
              <a:t>Each input has its own </a:t>
            </a:r>
            <a:r>
              <a:rPr lang="en-US" i="1" dirty="0" err="1"/>
              <a:t>k</a:t>
            </a:r>
            <a:r>
              <a:rPr lang="en-US" i="1" baseline="-25000" dirty="0" err="1"/>
              <a:t>x</a:t>
            </a:r>
            <a:r>
              <a:rPr lang="en-US" dirty="0"/>
              <a:t>, </a:t>
            </a:r>
            <a:r>
              <a:rPr lang="en-US" i="1" dirty="0" err="1"/>
              <a:t>q</a:t>
            </a:r>
            <a:r>
              <a:rPr lang="en-US" i="1" baseline="-25000" dirty="0" err="1"/>
              <a:t>x</a:t>
            </a:r>
            <a:r>
              <a:rPr lang="en-US" dirty="0"/>
              <a:t>, </a:t>
            </a:r>
            <a:r>
              <a:rPr lang="en-US" i="1" dirty="0" err="1"/>
              <a:t>v</a:t>
            </a:r>
            <a:r>
              <a:rPr lang="en-US" i="1" baseline="-25000" dirty="0" err="1"/>
              <a:t>x</a:t>
            </a:r>
            <a:r>
              <a:rPr lang="en-US" dirty="0"/>
              <a:t> vectors</a:t>
            </a:r>
          </a:p>
          <a:p>
            <a:endParaRPr lang="en-US" dirty="0"/>
          </a:p>
        </p:txBody>
      </p:sp>
      <p:pic>
        <p:nvPicPr>
          <p:cNvPr id="5" name="Picture 4">
            <a:extLst>
              <a:ext uri="{FF2B5EF4-FFF2-40B4-BE49-F238E27FC236}">
                <a16:creationId xmlns:a16="http://schemas.microsoft.com/office/drawing/2014/main" id="{5A890042-F58C-4C54-884F-5909C423979F}"/>
              </a:ext>
            </a:extLst>
          </p:cNvPr>
          <p:cNvPicPr>
            <a:picLocks noChangeAspect="1"/>
          </p:cNvPicPr>
          <p:nvPr/>
        </p:nvPicPr>
        <p:blipFill>
          <a:blip r:embed="rId2"/>
          <a:stretch>
            <a:fillRect/>
          </a:stretch>
        </p:blipFill>
        <p:spPr>
          <a:xfrm>
            <a:off x="7173866" y="2166152"/>
            <a:ext cx="4856294" cy="2951647"/>
          </a:xfrm>
          <a:prstGeom prst="rect">
            <a:avLst/>
          </a:prstGeom>
        </p:spPr>
      </p:pic>
      <p:sp>
        <p:nvSpPr>
          <p:cNvPr id="8" name="TextBox 7">
            <a:extLst>
              <a:ext uri="{FF2B5EF4-FFF2-40B4-BE49-F238E27FC236}">
                <a16:creationId xmlns:a16="http://schemas.microsoft.com/office/drawing/2014/main" id="{24FD45FF-7D6D-486D-A422-23A7BBAB7B4F}"/>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Getting Started</a:t>
            </a:r>
          </a:p>
        </p:txBody>
      </p:sp>
      <p:sp>
        <p:nvSpPr>
          <p:cNvPr id="11" name="TextBox 10">
            <a:extLst>
              <a:ext uri="{FF2B5EF4-FFF2-40B4-BE49-F238E27FC236}">
                <a16:creationId xmlns:a16="http://schemas.microsoft.com/office/drawing/2014/main" id="{0C8ED734-D9FB-415F-98FE-2DCD6209DE26}"/>
              </a:ext>
            </a:extLst>
          </p:cNvPr>
          <p:cNvSpPr txBox="1"/>
          <p:nvPr/>
        </p:nvSpPr>
        <p:spPr>
          <a:xfrm>
            <a:off x="9114580" y="5179989"/>
            <a:ext cx="1040868" cy="215444"/>
          </a:xfrm>
          <a:prstGeom prst="rect">
            <a:avLst/>
          </a:prstGeom>
          <a:noFill/>
        </p:spPr>
        <p:txBody>
          <a:bodyPr wrap="square">
            <a:spAutoFit/>
          </a:bodyPr>
          <a:lstStyle/>
          <a:p>
            <a:r>
              <a:rPr lang="en-US" sz="800" dirty="0">
                <a:hlinkClick r:id="rId3"/>
              </a:rPr>
              <a:t>(</a:t>
            </a:r>
            <a:r>
              <a:rPr lang="en-US" sz="800" dirty="0" err="1">
                <a:hlinkClick r:id="rId3"/>
              </a:rPr>
              <a:t>Alammar</a:t>
            </a:r>
            <a:r>
              <a:rPr lang="en-US" sz="800" dirty="0">
                <a:hlinkClick r:id="rId3"/>
              </a:rPr>
              <a:t> 2020)</a:t>
            </a:r>
            <a:endParaRPr lang="en-US" sz="800" dirty="0"/>
          </a:p>
        </p:txBody>
      </p:sp>
    </p:spTree>
    <p:extLst>
      <p:ext uri="{BB962C8B-B14F-4D97-AF65-F5344CB8AC3E}">
        <p14:creationId xmlns:p14="http://schemas.microsoft.com/office/powerpoint/2010/main" val="259785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Self-Attention Via Scaled Dot Products</a:t>
            </a:r>
          </a:p>
        </p:txBody>
      </p:sp>
      <p:sp>
        <p:nvSpPr>
          <p:cNvPr id="3" name="Content Placeholder 2"/>
          <p:cNvSpPr>
            <a:spLocks noGrp="1"/>
          </p:cNvSpPr>
          <p:nvPr>
            <p:ph idx="1"/>
          </p:nvPr>
        </p:nvSpPr>
        <p:spPr>
          <a:xfrm>
            <a:off x="838200" y="1825626"/>
            <a:ext cx="6335666" cy="3580876"/>
          </a:xfrm>
        </p:spPr>
        <p:txBody>
          <a:bodyPr>
            <a:normAutofit fontScale="92500" lnSpcReduction="10000"/>
          </a:bodyPr>
          <a:lstStyle/>
          <a:p>
            <a:r>
              <a:rPr lang="en-US" dirty="0"/>
              <a:t>Scores generated from </a:t>
            </a:r>
            <a:r>
              <a:rPr lang="en-US" i="1" dirty="0"/>
              <a:t>query-key </a:t>
            </a:r>
            <a:r>
              <a:rPr lang="en-US" dirty="0"/>
              <a:t>pairs</a:t>
            </a:r>
          </a:p>
          <a:p>
            <a:pPr lvl="1"/>
            <a:r>
              <a:rPr lang="en-US" dirty="0"/>
              <a:t>Score = dot product </a:t>
            </a:r>
            <a:r>
              <a:rPr lang="en-US" dirty="0" err="1"/>
              <a:t>q</a:t>
            </a:r>
            <a:r>
              <a:rPr lang="en-US" baseline="-25000" dirty="0" err="1"/>
              <a:t>x</a:t>
            </a:r>
            <a:r>
              <a:rPr lang="en-US" dirty="0"/>
              <a:t> * k</a:t>
            </a:r>
            <a:r>
              <a:rPr lang="en-US" baseline="-25000" dirty="0"/>
              <a:t>i</a:t>
            </a:r>
            <a:r>
              <a:rPr lang="en-US" dirty="0"/>
              <a:t> (scalar)</a:t>
            </a:r>
          </a:p>
          <a:p>
            <a:pPr lvl="1"/>
            <a:r>
              <a:rPr lang="en-US" dirty="0"/>
              <a:t>Scores</a:t>
            </a:r>
            <a:r>
              <a:rPr lang="en-US" baseline="-25000" dirty="0"/>
              <a:t>x1</a:t>
            </a:r>
          </a:p>
          <a:p>
            <a:pPr marL="914400" lvl="2" indent="0">
              <a:buNone/>
            </a:pPr>
            <a:r>
              <a:rPr lang="en-US" dirty="0"/>
              <a:t>q</a:t>
            </a:r>
            <a:r>
              <a:rPr lang="en-US" baseline="-25000" dirty="0"/>
              <a:t>1</a:t>
            </a:r>
            <a:r>
              <a:rPr lang="en-US" dirty="0"/>
              <a:t> * k</a:t>
            </a:r>
            <a:r>
              <a:rPr lang="en-US" baseline="-25000" dirty="0"/>
              <a:t>1</a:t>
            </a:r>
            <a:r>
              <a:rPr lang="en-US" dirty="0"/>
              <a:t>, … ,</a:t>
            </a:r>
          </a:p>
          <a:p>
            <a:pPr marL="914400" lvl="2" indent="0">
              <a:buNone/>
            </a:pPr>
            <a:r>
              <a:rPr lang="en-US" dirty="0"/>
              <a:t>q</a:t>
            </a:r>
            <a:r>
              <a:rPr lang="en-US" baseline="-25000" dirty="0"/>
              <a:t>1</a:t>
            </a:r>
            <a:r>
              <a:rPr lang="en-US" dirty="0"/>
              <a:t> * </a:t>
            </a:r>
            <a:r>
              <a:rPr lang="en-US" dirty="0" err="1"/>
              <a:t>k</a:t>
            </a:r>
            <a:r>
              <a:rPr lang="en-US" baseline="-25000" dirty="0" err="1"/>
              <a:t>n</a:t>
            </a:r>
            <a:endParaRPr lang="en-US" baseline="-25000" dirty="0"/>
          </a:p>
          <a:p>
            <a:pPr lvl="1"/>
            <a:r>
              <a:rPr lang="en-US" dirty="0"/>
              <a:t>Scores</a:t>
            </a:r>
            <a:r>
              <a:rPr lang="en-US" baseline="-25000" dirty="0"/>
              <a:t>x2</a:t>
            </a:r>
          </a:p>
          <a:p>
            <a:pPr marL="914400" lvl="2" indent="0">
              <a:buNone/>
            </a:pPr>
            <a:r>
              <a:rPr lang="en-US" dirty="0"/>
              <a:t>q</a:t>
            </a:r>
            <a:r>
              <a:rPr lang="en-US" baseline="-25000" dirty="0"/>
              <a:t>2</a:t>
            </a:r>
            <a:r>
              <a:rPr lang="en-US" dirty="0"/>
              <a:t> * k</a:t>
            </a:r>
            <a:r>
              <a:rPr lang="en-US" baseline="-25000" dirty="0"/>
              <a:t>1</a:t>
            </a:r>
            <a:r>
              <a:rPr lang="en-US" dirty="0"/>
              <a:t>, … ,</a:t>
            </a:r>
          </a:p>
          <a:p>
            <a:pPr marL="914400" lvl="2" indent="0">
              <a:buNone/>
            </a:pPr>
            <a:r>
              <a:rPr lang="en-US" dirty="0"/>
              <a:t>q</a:t>
            </a:r>
            <a:r>
              <a:rPr lang="en-US" baseline="-25000" dirty="0"/>
              <a:t>2</a:t>
            </a:r>
            <a:r>
              <a:rPr lang="en-US" dirty="0"/>
              <a:t> * </a:t>
            </a:r>
            <a:r>
              <a:rPr lang="en-US" dirty="0" err="1"/>
              <a:t>k</a:t>
            </a:r>
            <a:r>
              <a:rPr lang="en-US" baseline="-25000" dirty="0" err="1"/>
              <a:t>n</a:t>
            </a:r>
            <a:endParaRPr lang="en-US" baseline="-25000" dirty="0"/>
          </a:p>
          <a:p>
            <a:r>
              <a:rPr lang="en-US" dirty="0"/>
              <a:t>Raw Scores reflect magnitude of correlation between two inputs</a:t>
            </a:r>
          </a:p>
          <a:p>
            <a:endParaRPr lang="en-US" dirty="0"/>
          </a:p>
          <a:p>
            <a:endParaRPr lang="en-US" dirty="0"/>
          </a:p>
        </p:txBody>
      </p:sp>
      <p:pic>
        <p:nvPicPr>
          <p:cNvPr id="11" name="Picture 10">
            <a:extLst>
              <a:ext uri="{FF2B5EF4-FFF2-40B4-BE49-F238E27FC236}">
                <a16:creationId xmlns:a16="http://schemas.microsoft.com/office/drawing/2014/main" id="{323F8079-BAC9-4052-9329-3F7C7BE94AD7}"/>
              </a:ext>
            </a:extLst>
          </p:cNvPr>
          <p:cNvPicPr>
            <a:picLocks noChangeAspect="1"/>
          </p:cNvPicPr>
          <p:nvPr/>
        </p:nvPicPr>
        <p:blipFill rotWithShape="1">
          <a:blip r:embed="rId2"/>
          <a:srcRect b="46956"/>
          <a:stretch/>
        </p:blipFill>
        <p:spPr>
          <a:xfrm>
            <a:off x="7215069" y="1697125"/>
            <a:ext cx="3603671" cy="1991763"/>
          </a:xfrm>
          <a:prstGeom prst="rect">
            <a:avLst/>
          </a:prstGeom>
        </p:spPr>
      </p:pic>
      <p:sp>
        <p:nvSpPr>
          <p:cNvPr id="12" name="TextBox 11">
            <a:extLst>
              <a:ext uri="{FF2B5EF4-FFF2-40B4-BE49-F238E27FC236}">
                <a16:creationId xmlns:a16="http://schemas.microsoft.com/office/drawing/2014/main" id="{792FF308-78D3-49BD-AB67-1C5683524CB4}"/>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Getting Started</a:t>
            </a:r>
          </a:p>
        </p:txBody>
      </p:sp>
      <p:sp>
        <p:nvSpPr>
          <p:cNvPr id="8" name="TextBox 7">
            <a:extLst>
              <a:ext uri="{FF2B5EF4-FFF2-40B4-BE49-F238E27FC236}">
                <a16:creationId xmlns:a16="http://schemas.microsoft.com/office/drawing/2014/main" id="{0003F464-9F0B-4926-B522-31332ECD4DB5}"/>
              </a:ext>
            </a:extLst>
          </p:cNvPr>
          <p:cNvSpPr txBox="1"/>
          <p:nvPr/>
        </p:nvSpPr>
        <p:spPr>
          <a:xfrm>
            <a:off x="8616687" y="3674322"/>
            <a:ext cx="1869423" cy="246221"/>
          </a:xfrm>
          <a:prstGeom prst="rect">
            <a:avLst/>
          </a:prstGeom>
          <a:noFill/>
        </p:spPr>
        <p:txBody>
          <a:bodyPr wrap="none" rtlCol="0">
            <a:spAutoFit/>
          </a:bodyPr>
          <a:lstStyle/>
          <a:p>
            <a:r>
              <a:rPr lang="en-US" sz="1000" dirty="0"/>
              <a:t>Scalar values for illustration only</a:t>
            </a:r>
          </a:p>
        </p:txBody>
      </p:sp>
      <p:sp>
        <p:nvSpPr>
          <p:cNvPr id="10" name="TextBox 9">
            <a:extLst>
              <a:ext uri="{FF2B5EF4-FFF2-40B4-BE49-F238E27FC236}">
                <a16:creationId xmlns:a16="http://schemas.microsoft.com/office/drawing/2014/main" id="{B8AB0027-9EA7-4106-BE4D-8540361E3749}"/>
              </a:ext>
            </a:extLst>
          </p:cNvPr>
          <p:cNvSpPr txBox="1"/>
          <p:nvPr/>
        </p:nvSpPr>
        <p:spPr>
          <a:xfrm>
            <a:off x="9114580" y="3848333"/>
            <a:ext cx="1040868" cy="215444"/>
          </a:xfrm>
          <a:prstGeom prst="rect">
            <a:avLst/>
          </a:prstGeom>
          <a:noFill/>
        </p:spPr>
        <p:txBody>
          <a:bodyPr wrap="square">
            <a:spAutoFit/>
          </a:bodyPr>
          <a:lstStyle/>
          <a:p>
            <a:r>
              <a:rPr lang="en-US" sz="800" dirty="0">
                <a:hlinkClick r:id="rId3"/>
              </a:rPr>
              <a:t>(</a:t>
            </a:r>
            <a:r>
              <a:rPr lang="en-US" sz="800" dirty="0" err="1">
                <a:hlinkClick r:id="rId3"/>
              </a:rPr>
              <a:t>Alammar</a:t>
            </a:r>
            <a:r>
              <a:rPr lang="en-US" sz="800" dirty="0">
                <a:hlinkClick r:id="rId3"/>
              </a:rPr>
              <a:t> 2020)</a:t>
            </a:r>
            <a:endParaRPr lang="en-US" sz="800" dirty="0"/>
          </a:p>
        </p:txBody>
      </p:sp>
    </p:spTree>
    <p:extLst>
      <p:ext uri="{BB962C8B-B14F-4D97-AF65-F5344CB8AC3E}">
        <p14:creationId xmlns:p14="http://schemas.microsoft.com/office/powerpoint/2010/main" val="3849357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Self-Attention Via Scaled Dot Products</a:t>
            </a:r>
          </a:p>
        </p:txBody>
      </p:sp>
      <p:sp>
        <p:nvSpPr>
          <p:cNvPr id="3" name="Content Placeholder 2"/>
          <p:cNvSpPr>
            <a:spLocks noGrp="1"/>
          </p:cNvSpPr>
          <p:nvPr>
            <p:ph idx="1"/>
          </p:nvPr>
        </p:nvSpPr>
        <p:spPr>
          <a:xfrm>
            <a:off x="838200" y="1825625"/>
            <a:ext cx="6335666" cy="4667249"/>
          </a:xfrm>
        </p:spPr>
        <p:txBody>
          <a:bodyPr>
            <a:normAutofit/>
          </a:bodyPr>
          <a:lstStyle/>
          <a:p>
            <a:r>
              <a:rPr lang="en-US" dirty="0"/>
              <a:t>All Scores are scaled</a:t>
            </a:r>
          </a:p>
          <a:p>
            <a:pPr lvl="1"/>
            <a:r>
              <a:rPr lang="en-US" dirty="0"/>
              <a:t>(In this example) Scaled Score = Score / 8</a:t>
            </a:r>
          </a:p>
          <a:p>
            <a:pPr lvl="1"/>
            <a:r>
              <a:rPr lang="en-US" dirty="0"/>
              <a:t>Stabilizes gradients</a:t>
            </a:r>
          </a:p>
          <a:p>
            <a:pPr lvl="1"/>
            <a:r>
              <a:rPr lang="en-US" dirty="0"/>
              <a:t>Prevents vector values from exploding</a:t>
            </a:r>
          </a:p>
          <a:p>
            <a:pPr lvl="1"/>
            <a:r>
              <a:rPr lang="en-US" dirty="0"/>
              <a:t>Decreases sensitivity of </a:t>
            </a:r>
            <a:r>
              <a:rPr lang="en-US" dirty="0" err="1"/>
              <a:t>Softmax</a:t>
            </a:r>
            <a:endParaRPr lang="en-US" dirty="0"/>
          </a:p>
          <a:p>
            <a:pPr lvl="1"/>
            <a:r>
              <a:rPr lang="en-US" dirty="0"/>
              <a:t>Prevents vanishing gradients</a:t>
            </a:r>
          </a:p>
          <a:p>
            <a:pPr marL="914400" lvl="2" indent="0">
              <a:buNone/>
            </a:pPr>
            <a:endParaRPr lang="en-US" dirty="0"/>
          </a:p>
        </p:txBody>
      </p:sp>
      <p:pic>
        <p:nvPicPr>
          <p:cNvPr id="15" name="Picture 14">
            <a:extLst>
              <a:ext uri="{FF2B5EF4-FFF2-40B4-BE49-F238E27FC236}">
                <a16:creationId xmlns:a16="http://schemas.microsoft.com/office/drawing/2014/main" id="{5BCAB0A7-00D1-4AC5-B842-5FA9B8869560}"/>
              </a:ext>
            </a:extLst>
          </p:cNvPr>
          <p:cNvPicPr>
            <a:picLocks noChangeAspect="1"/>
          </p:cNvPicPr>
          <p:nvPr/>
        </p:nvPicPr>
        <p:blipFill rotWithShape="1">
          <a:blip r:embed="rId2"/>
          <a:srcRect b="31240"/>
          <a:stretch/>
        </p:blipFill>
        <p:spPr>
          <a:xfrm>
            <a:off x="7215069" y="1697126"/>
            <a:ext cx="3603671" cy="2581912"/>
          </a:xfrm>
          <a:prstGeom prst="rect">
            <a:avLst/>
          </a:prstGeom>
        </p:spPr>
      </p:pic>
      <p:sp>
        <p:nvSpPr>
          <p:cNvPr id="17" name="TextBox 16">
            <a:extLst>
              <a:ext uri="{FF2B5EF4-FFF2-40B4-BE49-F238E27FC236}">
                <a16:creationId xmlns:a16="http://schemas.microsoft.com/office/drawing/2014/main" id="{1B133BC6-6B00-402A-B54D-906FF7F7EF64}"/>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Getting Started</a:t>
            </a:r>
          </a:p>
        </p:txBody>
      </p:sp>
      <p:sp>
        <p:nvSpPr>
          <p:cNvPr id="8" name="TextBox 7">
            <a:extLst>
              <a:ext uri="{FF2B5EF4-FFF2-40B4-BE49-F238E27FC236}">
                <a16:creationId xmlns:a16="http://schemas.microsoft.com/office/drawing/2014/main" id="{F9E39BBE-ABFA-4661-8129-76EABC16FA3D}"/>
              </a:ext>
            </a:extLst>
          </p:cNvPr>
          <p:cNvSpPr txBox="1"/>
          <p:nvPr/>
        </p:nvSpPr>
        <p:spPr>
          <a:xfrm>
            <a:off x="8616687" y="6142324"/>
            <a:ext cx="1869423" cy="246221"/>
          </a:xfrm>
          <a:prstGeom prst="rect">
            <a:avLst/>
          </a:prstGeom>
          <a:noFill/>
        </p:spPr>
        <p:txBody>
          <a:bodyPr wrap="none" rtlCol="0">
            <a:spAutoFit/>
          </a:bodyPr>
          <a:lstStyle/>
          <a:p>
            <a:r>
              <a:rPr lang="en-US" sz="1000" dirty="0"/>
              <a:t>Scalar values for illustration only</a:t>
            </a:r>
          </a:p>
        </p:txBody>
      </p:sp>
      <p:sp>
        <p:nvSpPr>
          <p:cNvPr id="9" name="TextBox 8">
            <a:extLst>
              <a:ext uri="{FF2B5EF4-FFF2-40B4-BE49-F238E27FC236}">
                <a16:creationId xmlns:a16="http://schemas.microsoft.com/office/drawing/2014/main" id="{07245768-1E31-478C-BC66-16E77916AC79}"/>
              </a:ext>
            </a:extLst>
          </p:cNvPr>
          <p:cNvSpPr txBox="1"/>
          <p:nvPr/>
        </p:nvSpPr>
        <p:spPr>
          <a:xfrm>
            <a:off x="9114580" y="6316335"/>
            <a:ext cx="1040868" cy="215444"/>
          </a:xfrm>
          <a:prstGeom prst="rect">
            <a:avLst/>
          </a:prstGeom>
          <a:noFill/>
        </p:spPr>
        <p:txBody>
          <a:bodyPr wrap="square">
            <a:spAutoFit/>
          </a:bodyPr>
          <a:lstStyle/>
          <a:p>
            <a:r>
              <a:rPr lang="en-US" sz="800" dirty="0">
                <a:hlinkClick r:id="rId3"/>
              </a:rPr>
              <a:t>(</a:t>
            </a:r>
            <a:r>
              <a:rPr lang="en-US" sz="800" dirty="0" err="1">
                <a:hlinkClick r:id="rId3"/>
              </a:rPr>
              <a:t>Alammar</a:t>
            </a:r>
            <a:r>
              <a:rPr lang="en-US" sz="800" dirty="0">
                <a:hlinkClick r:id="rId3"/>
              </a:rPr>
              <a:t> 2020)</a:t>
            </a:r>
            <a:endParaRPr lang="en-US" sz="800" dirty="0"/>
          </a:p>
        </p:txBody>
      </p:sp>
      <p:sp>
        <p:nvSpPr>
          <p:cNvPr id="10" name="TextBox 9">
            <a:extLst>
              <a:ext uri="{FF2B5EF4-FFF2-40B4-BE49-F238E27FC236}">
                <a16:creationId xmlns:a16="http://schemas.microsoft.com/office/drawing/2014/main" id="{DCCB99D5-A61D-45FC-95E3-A4456EB62940}"/>
              </a:ext>
            </a:extLst>
          </p:cNvPr>
          <p:cNvSpPr txBox="1"/>
          <p:nvPr/>
        </p:nvSpPr>
        <p:spPr>
          <a:xfrm>
            <a:off x="6259825" y="3203093"/>
            <a:ext cx="905163" cy="215444"/>
          </a:xfrm>
          <a:prstGeom prst="rect">
            <a:avLst/>
          </a:prstGeom>
          <a:noFill/>
        </p:spPr>
        <p:txBody>
          <a:bodyPr wrap="square">
            <a:spAutoFit/>
          </a:bodyPr>
          <a:lstStyle/>
          <a:p>
            <a:r>
              <a:rPr lang="en-US" sz="800" dirty="0">
                <a:hlinkClick r:id="rId4"/>
              </a:rPr>
              <a:t>(</a:t>
            </a:r>
            <a:r>
              <a:rPr lang="en-US" sz="800" dirty="0" err="1">
                <a:hlinkClick r:id="rId4"/>
              </a:rPr>
              <a:t>Adaloglou</a:t>
            </a:r>
            <a:r>
              <a:rPr lang="en-US" sz="800" dirty="0">
                <a:hlinkClick r:id="rId4"/>
              </a:rPr>
              <a:t> 2020)</a:t>
            </a:r>
            <a:endParaRPr lang="en-US" sz="800" dirty="0"/>
          </a:p>
        </p:txBody>
      </p:sp>
      <p:sp>
        <p:nvSpPr>
          <p:cNvPr id="11" name="TextBox 10">
            <a:extLst>
              <a:ext uri="{FF2B5EF4-FFF2-40B4-BE49-F238E27FC236}">
                <a16:creationId xmlns:a16="http://schemas.microsoft.com/office/drawing/2014/main" id="{81EB74B8-6FBA-4604-AB76-DCDA3D538426}"/>
              </a:ext>
            </a:extLst>
          </p:cNvPr>
          <p:cNvSpPr txBox="1"/>
          <p:nvPr/>
        </p:nvSpPr>
        <p:spPr>
          <a:xfrm>
            <a:off x="5551055" y="3593727"/>
            <a:ext cx="905163" cy="215444"/>
          </a:xfrm>
          <a:prstGeom prst="rect">
            <a:avLst/>
          </a:prstGeom>
          <a:noFill/>
        </p:spPr>
        <p:txBody>
          <a:bodyPr wrap="square">
            <a:spAutoFit/>
          </a:bodyPr>
          <a:lstStyle/>
          <a:p>
            <a:r>
              <a:rPr lang="en-US" sz="800" dirty="0">
                <a:hlinkClick r:id="rId5"/>
              </a:rPr>
              <a:t>(</a:t>
            </a:r>
            <a:r>
              <a:rPr lang="en-US" sz="800" dirty="0" err="1">
                <a:hlinkClick r:id="rId5"/>
              </a:rPr>
              <a:t>Versloot</a:t>
            </a:r>
            <a:r>
              <a:rPr lang="en-US" sz="800" dirty="0">
                <a:hlinkClick r:id="rId5"/>
              </a:rPr>
              <a:t> 2020)</a:t>
            </a:r>
            <a:endParaRPr lang="en-US" sz="800" dirty="0"/>
          </a:p>
        </p:txBody>
      </p:sp>
      <p:sp>
        <p:nvSpPr>
          <p:cNvPr id="12" name="TextBox 11">
            <a:extLst>
              <a:ext uri="{FF2B5EF4-FFF2-40B4-BE49-F238E27FC236}">
                <a16:creationId xmlns:a16="http://schemas.microsoft.com/office/drawing/2014/main" id="{54D64F80-3C3C-42BE-A006-0C572CA1760A}"/>
              </a:ext>
            </a:extLst>
          </p:cNvPr>
          <p:cNvSpPr txBox="1"/>
          <p:nvPr/>
        </p:nvSpPr>
        <p:spPr>
          <a:xfrm>
            <a:off x="3922257" y="2835071"/>
            <a:ext cx="1040868" cy="215444"/>
          </a:xfrm>
          <a:prstGeom prst="rect">
            <a:avLst/>
          </a:prstGeom>
          <a:noFill/>
        </p:spPr>
        <p:txBody>
          <a:bodyPr wrap="square">
            <a:spAutoFit/>
          </a:bodyPr>
          <a:lstStyle/>
          <a:p>
            <a:r>
              <a:rPr lang="en-US" sz="800" dirty="0">
                <a:hlinkClick r:id="rId3"/>
              </a:rPr>
              <a:t>(</a:t>
            </a:r>
            <a:r>
              <a:rPr lang="en-US" sz="800" dirty="0" err="1">
                <a:hlinkClick r:id="rId3"/>
              </a:rPr>
              <a:t>Alammar</a:t>
            </a:r>
            <a:r>
              <a:rPr lang="en-US" sz="800" dirty="0">
                <a:hlinkClick r:id="rId3"/>
              </a:rPr>
              <a:t> 2020)</a:t>
            </a:r>
            <a:endParaRPr lang="en-US" sz="800" dirty="0"/>
          </a:p>
        </p:txBody>
      </p:sp>
      <p:sp>
        <p:nvSpPr>
          <p:cNvPr id="13" name="TextBox 12">
            <a:extLst>
              <a:ext uri="{FF2B5EF4-FFF2-40B4-BE49-F238E27FC236}">
                <a16:creationId xmlns:a16="http://schemas.microsoft.com/office/drawing/2014/main" id="{28B85639-7E2D-4BC7-AA6C-20D70418791E}"/>
              </a:ext>
            </a:extLst>
          </p:cNvPr>
          <p:cNvSpPr txBox="1"/>
          <p:nvPr/>
        </p:nvSpPr>
        <p:spPr>
          <a:xfrm>
            <a:off x="5098474" y="3984361"/>
            <a:ext cx="905163" cy="215444"/>
          </a:xfrm>
          <a:prstGeom prst="rect">
            <a:avLst/>
          </a:prstGeom>
          <a:noFill/>
        </p:spPr>
        <p:txBody>
          <a:bodyPr wrap="square">
            <a:spAutoFit/>
          </a:bodyPr>
          <a:lstStyle/>
          <a:p>
            <a:r>
              <a:rPr lang="en-US" sz="800" dirty="0">
                <a:hlinkClick r:id="rId5"/>
              </a:rPr>
              <a:t>(</a:t>
            </a:r>
            <a:r>
              <a:rPr lang="en-US" sz="800" dirty="0" err="1">
                <a:hlinkClick r:id="rId5"/>
              </a:rPr>
              <a:t>Versloot</a:t>
            </a:r>
            <a:r>
              <a:rPr lang="en-US" sz="800" dirty="0">
                <a:hlinkClick r:id="rId5"/>
              </a:rPr>
              <a:t> 2020)</a:t>
            </a:r>
            <a:endParaRPr lang="en-US" sz="800" dirty="0"/>
          </a:p>
        </p:txBody>
      </p:sp>
    </p:spTree>
    <p:extLst>
      <p:ext uri="{BB962C8B-B14F-4D97-AF65-F5344CB8AC3E}">
        <p14:creationId xmlns:p14="http://schemas.microsoft.com/office/powerpoint/2010/main" val="3065471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Self-Attention Via Scaled Dot Products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6335666" cy="4667249"/>
              </a:xfrm>
            </p:spPr>
            <p:txBody>
              <a:bodyPr>
                <a:normAutofit fontScale="92500" lnSpcReduction="10000"/>
              </a:bodyPr>
              <a:lstStyle/>
              <a:p>
                <a:r>
                  <a:rPr lang="en-US" dirty="0"/>
                  <a:t>Scaled Scores passed to </a:t>
                </a:r>
                <a:r>
                  <a:rPr lang="en-US" dirty="0" err="1"/>
                  <a:t>Softmax</a:t>
                </a:r>
                <a:endParaRPr lang="en-US" dirty="0"/>
              </a:p>
              <a:p>
                <a:pPr marL="0" indent="0">
                  <a:buNone/>
                </a:pPr>
                <a:endParaRPr lang="en-US" sz="800" dirty="0"/>
              </a:p>
              <a:p>
                <a:pPr lvl="1"/>
                <a:r>
                  <a:rPr lang="en-US" dirty="0" err="1"/>
                  <a:t>Softmax</a:t>
                </a:r>
                <a:r>
                  <a:rPr lang="en-US" dirty="0"/>
                  <a:t>(</a:t>
                </a:r>
                <a:r>
                  <a:rPr lang="en-US" dirty="0" err="1"/>
                  <a:t>s</a:t>
                </a:r>
                <a:r>
                  <a:rPr lang="en-US" baseline="-25000" dirty="0" err="1"/>
                  <a:t>x,i</a:t>
                </a:r>
                <a:r>
                  <a:rPr lang="en-US" dirty="0"/>
                  <a:t>) =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up>
                        </m:sSup>
                      </m:num>
                      <m:den>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sup>
                            </m:sSup>
                          </m:e>
                        </m:nary>
                      </m:den>
                    </m:f>
                  </m:oMath>
                </a14:m>
                <a:endParaRPr lang="en-US" dirty="0"/>
              </a:p>
              <a:p>
                <a:pPr marL="457200" lvl="1" indent="0">
                  <a:buNone/>
                </a:pPr>
                <a:endParaRPr lang="en-US" sz="1400" dirty="0"/>
              </a:p>
              <a:p>
                <a:pPr lvl="1"/>
                <a:r>
                  <a:rPr lang="en-US" dirty="0"/>
                  <a:t>Softmax</a:t>
                </a:r>
                <a:r>
                  <a:rPr lang="en-US" baseline="-25000" dirty="0"/>
                  <a:t>x1,1</a:t>
                </a:r>
                <a:r>
                  <a:rPr lang="en-US" dirty="0"/>
                  <a:t> =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14</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12</m:t>
                            </m:r>
                          </m:sup>
                        </m:sSup>
                      </m:den>
                    </m:f>
                  </m:oMath>
                </a14:m>
                <a:r>
                  <a:rPr lang="en-US" dirty="0"/>
                  <a:t> =.88</a:t>
                </a:r>
              </a:p>
              <a:p>
                <a:pPr marL="457200" lvl="1" indent="0">
                  <a:buNone/>
                </a:pPr>
                <a:endParaRPr lang="en-US" sz="1400" dirty="0"/>
              </a:p>
              <a:p>
                <a:pPr lvl="1"/>
                <a:r>
                  <a:rPr lang="en-US" dirty="0"/>
                  <a:t>Softmax</a:t>
                </a:r>
                <a:r>
                  <a:rPr lang="en-US" baseline="-25000" dirty="0"/>
                  <a:t>x1,2</a:t>
                </a:r>
                <a:r>
                  <a:rPr lang="en-US" dirty="0"/>
                  <a:t> =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12</m:t>
                            </m:r>
                          </m:sup>
                        </m:sSup>
                      </m:den>
                    </m:f>
                  </m:oMath>
                </a14:m>
                <a:r>
                  <a:rPr lang="en-US" dirty="0"/>
                  <a:t> =.12</a:t>
                </a:r>
              </a:p>
              <a:p>
                <a:pPr marL="457200" lvl="1" indent="0">
                  <a:buNone/>
                </a:pPr>
                <a:endParaRPr lang="en-US" sz="1400" dirty="0"/>
              </a:p>
              <a:p>
                <a:r>
                  <a:rPr lang="en-US" dirty="0" err="1"/>
                  <a:t>Softmax</a:t>
                </a:r>
                <a:r>
                  <a:rPr lang="en-US" dirty="0"/>
                  <a:t> score </a:t>
                </a:r>
              </a:p>
              <a:p>
                <a:pPr lvl="1"/>
                <a:r>
                  <a:rPr lang="en-US" dirty="0"/>
                  <a:t>= weight of correlation between two inputs</a:t>
                </a:r>
              </a:p>
              <a:p>
                <a:pPr lvl="1"/>
                <a:r>
                  <a:rPr lang="en-US" dirty="0" err="1"/>
                  <a:t>Softmax</a:t>
                </a:r>
                <a:r>
                  <a:rPr lang="en-US" dirty="0"/>
                  <a:t> values for an input </a:t>
                </a:r>
                <a:r>
                  <a:rPr lang="en-US" i="1" dirty="0"/>
                  <a:t>x</a:t>
                </a:r>
                <a:r>
                  <a:rPr lang="en-US" dirty="0"/>
                  <a:t> sum to 1</a:t>
                </a:r>
              </a:p>
              <a:p>
                <a:pPr lvl="1"/>
                <a:r>
                  <a:rPr lang="en-US" dirty="0"/>
                  <a:t>“Thinking”, “Thinking”=.88</a:t>
                </a:r>
              </a:p>
              <a:p>
                <a:pPr lvl="1"/>
                <a:r>
                  <a:rPr lang="en-US" dirty="0"/>
                  <a:t>“Thinking”, “Machines”=.12</a:t>
                </a:r>
                <a:endParaRPr lang="en-US" sz="1400" dirty="0"/>
              </a:p>
              <a:p>
                <a:pPr marL="914400" lvl="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6335666" cy="4667249"/>
              </a:xfrm>
              <a:blipFill>
                <a:blip r:embed="rId2"/>
                <a:stretch>
                  <a:fillRect l="-1540" t="-2611" b="-1044"/>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5BCAB0A7-00D1-4AC5-B842-5FA9B8869560}"/>
              </a:ext>
            </a:extLst>
          </p:cNvPr>
          <p:cNvPicPr>
            <a:picLocks noChangeAspect="1"/>
          </p:cNvPicPr>
          <p:nvPr/>
        </p:nvPicPr>
        <p:blipFill rotWithShape="1">
          <a:blip r:embed="rId3"/>
          <a:srcRect b="31240"/>
          <a:stretch/>
        </p:blipFill>
        <p:spPr>
          <a:xfrm>
            <a:off x="7215069" y="1697126"/>
            <a:ext cx="3603671" cy="2581912"/>
          </a:xfrm>
          <a:prstGeom prst="rect">
            <a:avLst/>
          </a:prstGeom>
        </p:spPr>
      </p:pic>
      <p:sp>
        <p:nvSpPr>
          <p:cNvPr id="17" name="TextBox 16">
            <a:extLst>
              <a:ext uri="{FF2B5EF4-FFF2-40B4-BE49-F238E27FC236}">
                <a16:creationId xmlns:a16="http://schemas.microsoft.com/office/drawing/2014/main" id="{1B133BC6-6B00-402A-B54D-906FF7F7EF64}"/>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Getting Started</a:t>
            </a:r>
          </a:p>
        </p:txBody>
      </p:sp>
      <p:sp>
        <p:nvSpPr>
          <p:cNvPr id="8" name="TextBox 7">
            <a:extLst>
              <a:ext uri="{FF2B5EF4-FFF2-40B4-BE49-F238E27FC236}">
                <a16:creationId xmlns:a16="http://schemas.microsoft.com/office/drawing/2014/main" id="{F9E39BBE-ABFA-4661-8129-76EABC16FA3D}"/>
              </a:ext>
            </a:extLst>
          </p:cNvPr>
          <p:cNvSpPr txBox="1"/>
          <p:nvPr/>
        </p:nvSpPr>
        <p:spPr>
          <a:xfrm>
            <a:off x="8616687" y="6142324"/>
            <a:ext cx="1869423" cy="246221"/>
          </a:xfrm>
          <a:prstGeom prst="rect">
            <a:avLst/>
          </a:prstGeom>
          <a:noFill/>
        </p:spPr>
        <p:txBody>
          <a:bodyPr wrap="none" rtlCol="0">
            <a:spAutoFit/>
          </a:bodyPr>
          <a:lstStyle/>
          <a:p>
            <a:r>
              <a:rPr lang="en-US" sz="1000" dirty="0"/>
              <a:t>Scalar values for illustration only</a:t>
            </a:r>
          </a:p>
        </p:txBody>
      </p:sp>
      <p:sp>
        <p:nvSpPr>
          <p:cNvPr id="9" name="TextBox 8">
            <a:extLst>
              <a:ext uri="{FF2B5EF4-FFF2-40B4-BE49-F238E27FC236}">
                <a16:creationId xmlns:a16="http://schemas.microsoft.com/office/drawing/2014/main" id="{07245768-1E31-478C-BC66-16E77916AC79}"/>
              </a:ext>
            </a:extLst>
          </p:cNvPr>
          <p:cNvSpPr txBox="1"/>
          <p:nvPr/>
        </p:nvSpPr>
        <p:spPr>
          <a:xfrm>
            <a:off x="9114580" y="6316335"/>
            <a:ext cx="1040868" cy="215444"/>
          </a:xfrm>
          <a:prstGeom prst="rect">
            <a:avLst/>
          </a:prstGeom>
          <a:noFill/>
        </p:spPr>
        <p:txBody>
          <a:bodyPr wrap="square">
            <a:spAutoFit/>
          </a:bodyPr>
          <a:lstStyle/>
          <a:p>
            <a:r>
              <a:rPr lang="en-US" sz="800" dirty="0">
                <a:hlinkClick r:id="rId4"/>
              </a:rPr>
              <a:t>(</a:t>
            </a:r>
            <a:r>
              <a:rPr lang="en-US" sz="800" dirty="0" err="1">
                <a:hlinkClick r:id="rId4"/>
              </a:rPr>
              <a:t>Alammar</a:t>
            </a:r>
            <a:r>
              <a:rPr lang="en-US" sz="800" dirty="0">
                <a:hlinkClick r:id="rId4"/>
              </a:rPr>
              <a:t> 2020)</a:t>
            </a:r>
            <a:endParaRPr lang="en-US" sz="800" dirty="0"/>
          </a:p>
        </p:txBody>
      </p:sp>
    </p:spTree>
    <p:extLst>
      <p:ext uri="{BB962C8B-B14F-4D97-AF65-F5344CB8AC3E}">
        <p14:creationId xmlns:p14="http://schemas.microsoft.com/office/powerpoint/2010/main" val="861831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Self-Attention Via Scaled Dot Products</a:t>
            </a:r>
          </a:p>
        </p:txBody>
      </p:sp>
      <p:sp>
        <p:nvSpPr>
          <p:cNvPr id="3" name="Content Placeholder 2"/>
          <p:cNvSpPr>
            <a:spLocks noGrp="1"/>
          </p:cNvSpPr>
          <p:nvPr>
            <p:ph idx="1"/>
          </p:nvPr>
        </p:nvSpPr>
        <p:spPr>
          <a:xfrm>
            <a:off x="838200" y="1825625"/>
            <a:ext cx="6335666" cy="4667249"/>
          </a:xfrm>
        </p:spPr>
        <p:txBody>
          <a:bodyPr>
            <a:normAutofit/>
          </a:bodyPr>
          <a:lstStyle/>
          <a:p>
            <a:r>
              <a:rPr lang="en-US" dirty="0"/>
              <a:t>Weights applied to </a:t>
            </a:r>
            <a:r>
              <a:rPr lang="en-US" i="1" dirty="0"/>
              <a:t>value</a:t>
            </a:r>
            <a:r>
              <a:rPr lang="en-US" dirty="0"/>
              <a:t> vectors</a:t>
            </a:r>
          </a:p>
          <a:p>
            <a:r>
              <a:rPr lang="en-US" dirty="0"/>
              <a:t>The sum of an input’s weighted </a:t>
            </a:r>
            <a:r>
              <a:rPr lang="en-US" i="1" dirty="0"/>
              <a:t>value</a:t>
            </a:r>
            <a:r>
              <a:rPr lang="en-US" dirty="0"/>
              <a:t> vectors = attention vector </a:t>
            </a:r>
            <a:r>
              <a:rPr lang="en-US" i="1" dirty="0"/>
              <a:t>z</a:t>
            </a:r>
          </a:p>
          <a:p>
            <a:r>
              <a:rPr lang="en-US" i="1" dirty="0"/>
              <a:t>z</a:t>
            </a:r>
            <a:r>
              <a:rPr lang="en-US" dirty="0"/>
              <a:t> expresses how an input attends to other inputs in the current context</a:t>
            </a:r>
          </a:p>
          <a:p>
            <a:r>
              <a:rPr lang="en-US" dirty="0"/>
              <a:t>z</a:t>
            </a:r>
            <a:r>
              <a:rPr lang="en-US" baseline="-25000" dirty="0"/>
              <a:t>1</a:t>
            </a:r>
            <a:r>
              <a:rPr lang="en-US" dirty="0"/>
              <a:t> = (.88 * v1) + (.12 * v2)</a:t>
            </a:r>
          </a:p>
          <a:p>
            <a:pPr lvl="1"/>
            <a:r>
              <a:rPr lang="en-US" dirty="0"/>
              <a:t>Attention vector for ‘Thinking’ </a:t>
            </a:r>
          </a:p>
          <a:p>
            <a:pPr lvl="1"/>
            <a:r>
              <a:rPr lang="en-US" dirty="0"/>
              <a:t>In context “Thinking Machines”</a:t>
            </a:r>
          </a:p>
        </p:txBody>
      </p:sp>
      <p:sp>
        <p:nvSpPr>
          <p:cNvPr id="8" name="Arrow: Right 7">
            <a:extLst>
              <a:ext uri="{FF2B5EF4-FFF2-40B4-BE49-F238E27FC236}">
                <a16:creationId xmlns:a16="http://schemas.microsoft.com/office/drawing/2014/main" id="{6F13F99E-5BA7-4A61-8441-3ED8EA64FC18}"/>
              </a:ext>
            </a:extLst>
          </p:cNvPr>
          <p:cNvSpPr/>
          <p:nvPr/>
        </p:nvSpPr>
        <p:spPr>
          <a:xfrm rot="5400000">
            <a:off x="9666085" y="4981934"/>
            <a:ext cx="97654" cy="1953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5ABADA0-3C2D-4608-A4C1-FC3D17DABEB4}"/>
              </a:ext>
            </a:extLst>
          </p:cNvPr>
          <p:cNvPicPr>
            <a:picLocks noChangeAspect="1"/>
          </p:cNvPicPr>
          <p:nvPr/>
        </p:nvPicPr>
        <p:blipFill>
          <a:blip r:embed="rId2"/>
          <a:stretch>
            <a:fillRect/>
          </a:stretch>
        </p:blipFill>
        <p:spPr>
          <a:xfrm>
            <a:off x="7215069" y="1697125"/>
            <a:ext cx="3603671" cy="3754971"/>
          </a:xfrm>
          <a:prstGeom prst="rect">
            <a:avLst/>
          </a:prstGeom>
        </p:spPr>
      </p:pic>
      <p:sp>
        <p:nvSpPr>
          <p:cNvPr id="16" name="TextBox 15">
            <a:extLst>
              <a:ext uri="{FF2B5EF4-FFF2-40B4-BE49-F238E27FC236}">
                <a16:creationId xmlns:a16="http://schemas.microsoft.com/office/drawing/2014/main" id="{CEF0E015-1C1A-450B-A31E-DF035B5242D5}"/>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Getting Started</a:t>
            </a:r>
          </a:p>
        </p:txBody>
      </p:sp>
      <p:sp>
        <p:nvSpPr>
          <p:cNvPr id="9" name="TextBox 8">
            <a:extLst>
              <a:ext uri="{FF2B5EF4-FFF2-40B4-BE49-F238E27FC236}">
                <a16:creationId xmlns:a16="http://schemas.microsoft.com/office/drawing/2014/main" id="{1395792E-DC40-4E73-92BC-4695B1184929}"/>
              </a:ext>
            </a:extLst>
          </p:cNvPr>
          <p:cNvSpPr txBox="1"/>
          <p:nvPr/>
        </p:nvSpPr>
        <p:spPr>
          <a:xfrm>
            <a:off x="8616687" y="6142324"/>
            <a:ext cx="1869423" cy="246221"/>
          </a:xfrm>
          <a:prstGeom prst="rect">
            <a:avLst/>
          </a:prstGeom>
          <a:noFill/>
        </p:spPr>
        <p:txBody>
          <a:bodyPr wrap="none" rtlCol="0">
            <a:spAutoFit/>
          </a:bodyPr>
          <a:lstStyle/>
          <a:p>
            <a:r>
              <a:rPr lang="en-US" sz="1000" dirty="0"/>
              <a:t>Scalar values for illustration only</a:t>
            </a:r>
          </a:p>
        </p:txBody>
      </p:sp>
      <p:sp>
        <p:nvSpPr>
          <p:cNvPr id="10" name="TextBox 9">
            <a:extLst>
              <a:ext uri="{FF2B5EF4-FFF2-40B4-BE49-F238E27FC236}">
                <a16:creationId xmlns:a16="http://schemas.microsoft.com/office/drawing/2014/main" id="{BB5B2219-205B-41CD-9BBB-E14AFFC688A0}"/>
              </a:ext>
            </a:extLst>
          </p:cNvPr>
          <p:cNvSpPr txBox="1"/>
          <p:nvPr/>
        </p:nvSpPr>
        <p:spPr>
          <a:xfrm>
            <a:off x="9114580" y="6316335"/>
            <a:ext cx="1040868" cy="215444"/>
          </a:xfrm>
          <a:prstGeom prst="rect">
            <a:avLst/>
          </a:prstGeom>
          <a:noFill/>
        </p:spPr>
        <p:txBody>
          <a:bodyPr wrap="square">
            <a:spAutoFit/>
          </a:bodyPr>
          <a:lstStyle/>
          <a:p>
            <a:r>
              <a:rPr lang="en-US" sz="800" dirty="0">
                <a:hlinkClick r:id="rId3"/>
              </a:rPr>
              <a:t>(</a:t>
            </a:r>
            <a:r>
              <a:rPr lang="en-US" sz="800" dirty="0" err="1">
                <a:hlinkClick r:id="rId3"/>
              </a:rPr>
              <a:t>Alammar</a:t>
            </a:r>
            <a:r>
              <a:rPr lang="en-US" sz="800" dirty="0">
                <a:hlinkClick r:id="rId3"/>
              </a:rPr>
              <a:t> 2020)</a:t>
            </a:r>
            <a:endParaRPr lang="en-US" sz="800" dirty="0"/>
          </a:p>
        </p:txBody>
      </p:sp>
    </p:spTree>
    <p:extLst>
      <p:ext uri="{BB962C8B-B14F-4D97-AF65-F5344CB8AC3E}">
        <p14:creationId xmlns:p14="http://schemas.microsoft.com/office/powerpoint/2010/main" val="3671815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73A3D-95D0-4237-9255-4EB42D5F985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3E65B55-0873-4C6D-8AEA-7E8A80513DFD}"/>
              </a:ext>
            </a:extLst>
          </p:cNvPr>
          <p:cNvSpPr>
            <a:spLocks noGrp="1"/>
          </p:cNvSpPr>
          <p:nvPr>
            <p:ph sz="half" idx="1"/>
          </p:nvPr>
        </p:nvSpPr>
        <p:spPr/>
        <p:txBody>
          <a:bodyPr>
            <a:normAutofit fontScale="92500" lnSpcReduction="20000"/>
          </a:bodyPr>
          <a:lstStyle/>
          <a:p>
            <a:pPr marL="514350" indent="-514350">
              <a:buFont typeface="+mj-lt"/>
              <a:buAutoNum type="arabicPeriod"/>
            </a:pPr>
            <a:r>
              <a:rPr lang="en-US" dirty="0"/>
              <a:t>Transformers vs RNNs</a:t>
            </a:r>
          </a:p>
          <a:p>
            <a:pPr lvl="1"/>
            <a:r>
              <a:rPr lang="en-US" dirty="0"/>
              <a:t>RNN Limitations</a:t>
            </a:r>
          </a:p>
          <a:p>
            <a:pPr lvl="1"/>
            <a:r>
              <a:rPr lang="en-US" dirty="0"/>
              <a:t>Transformer Improvements</a:t>
            </a:r>
          </a:p>
          <a:p>
            <a:pPr marL="514350" indent="-514350">
              <a:buFont typeface="+mj-lt"/>
              <a:buAutoNum type="arabicPeriod"/>
            </a:pPr>
            <a:r>
              <a:rPr lang="en-US" dirty="0"/>
              <a:t>Getting Started</a:t>
            </a:r>
          </a:p>
          <a:p>
            <a:pPr lvl="1"/>
            <a:r>
              <a:rPr lang="en-US" dirty="0"/>
              <a:t>Attention</a:t>
            </a:r>
          </a:p>
          <a:p>
            <a:pPr lvl="1"/>
            <a:r>
              <a:rPr lang="en-US" dirty="0"/>
              <a:t>Self-Attention</a:t>
            </a:r>
          </a:p>
          <a:p>
            <a:pPr lvl="1"/>
            <a:r>
              <a:rPr lang="en-US" dirty="0"/>
              <a:t>Self Attention via Dot Products</a:t>
            </a:r>
          </a:p>
          <a:p>
            <a:pPr lvl="1"/>
            <a:r>
              <a:rPr lang="en-US" dirty="0"/>
              <a:t>Self Attention via Matrices</a:t>
            </a:r>
          </a:p>
          <a:p>
            <a:pPr marL="514350" indent="-514350">
              <a:buFont typeface="+mj-lt"/>
              <a:buAutoNum type="arabicPeriod"/>
            </a:pPr>
            <a:r>
              <a:rPr lang="en-US" dirty="0"/>
              <a:t>Transformers</a:t>
            </a:r>
          </a:p>
          <a:p>
            <a:pPr lvl="1"/>
            <a:r>
              <a:rPr lang="en-US" dirty="0"/>
              <a:t>“All You Need is Attention”</a:t>
            </a:r>
          </a:p>
          <a:p>
            <a:pPr lvl="1"/>
            <a:r>
              <a:rPr lang="en-US" dirty="0"/>
              <a:t>Multi-Head Attention</a:t>
            </a:r>
          </a:p>
          <a:p>
            <a:pPr lvl="1"/>
            <a:r>
              <a:rPr lang="en-US" dirty="0"/>
              <a:t>Vaswani et al Transformer</a:t>
            </a:r>
          </a:p>
          <a:p>
            <a:pPr lvl="1"/>
            <a:r>
              <a:rPr lang="en-US" dirty="0"/>
              <a:t>Training</a:t>
            </a:r>
          </a:p>
          <a:p>
            <a:pPr lvl="1"/>
            <a:endParaRPr lang="en-US" dirty="0"/>
          </a:p>
        </p:txBody>
      </p:sp>
      <p:sp>
        <p:nvSpPr>
          <p:cNvPr id="4" name="Content Placeholder 3">
            <a:extLst>
              <a:ext uri="{FF2B5EF4-FFF2-40B4-BE49-F238E27FC236}">
                <a16:creationId xmlns:a16="http://schemas.microsoft.com/office/drawing/2014/main" id="{D8A1F02E-C9E0-45AC-B6C6-3CDA55128D21}"/>
              </a:ext>
            </a:extLst>
          </p:cNvPr>
          <p:cNvSpPr>
            <a:spLocks noGrp="1"/>
          </p:cNvSpPr>
          <p:nvPr>
            <p:ph sz="half" idx="2"/>
          </p:nvPr>
        </p:nvSpPr>
        <p:spPr/>
        <p:txBody>
          <a:bodyPr>
            <a:normAutofit fontScale="92500" lnSpcReduction="20000"/>
          </a:bodyPr>
          <a:lstStyle/>
          <a:p>
            <a:pPr marL="514350" indent="-514350">
              <a:buFont typeface="+mj-lt"/>
              <a:buAutoNum type="arabicPeriod" startAt="4"/>
            </a:pPr>
            <a:r>
              <a:rPr lang="en-US" dirty="0"/>
              <a:t>More on Embedding</a:t>
            </a:r>
          </a:p>
          <a:p>
            <a:pPr lvl="1"/>
            <a:r>
              <a:rPr lang="en-US" dirty="0"/>
              <a:t>Hyperspace Vectors</a:t>
            </a:r>
          </a:p>
          <a:p>
            <a:pPr lvl="1"/>
            <a:r>
              <a:rPr lang="en-US" dirty="0"/>
              <a:t>Hyperspace Reduction</a:t>
            </a:r>
          </a:p>
          <a:p>
            <a:pPr marL="514350" indent="-514350">
              <a:buFont typeface="+mj-lt"/>
              <a:buAutoNum type="arabicPeriod" startAt="4"/>
            </a:pPr>
            <a:r>
              <a:rPr lang="en-US" dirty="0"/>
              <a:t>New Models</a:t>
            </a:r>
          </a:p>
          <a:p>
            <a:pPr lvl="1"/>
            <a:r>
              <a:rPr lang="en-US" dirty="0"/>
              <a:t>Pre-Trained</a:t>
            </a:r>
          </a:p>
          <a:p>
            <a:pPr lvl="1"/>
            <a:r>
              <a:rPr lang="en-US" dirty="0"/>
              <a:t>BERT</a:t>
            </a:r>
          </a:p>
          <a:p>
            <a:pPr lvl="1"/>
            <a:r>
              <a:rPr lang="en-US" dirty="0"/>
              <a:t>GPT 3</a:t>
            </a:r>
          </a:p>
          <a:p>
            <a:pPr lvl="1"/>
            <a:r>
              <a:rPr lang="en-US" dirty="0" err="1"/>
              <a:t>Longformer</a:t>
            </a:r>
            <a:endParaRPr lang="en-US" dirty="0"/>
          </a:p>
          <a:p>
            <a:pPr lvl="1"/>
            <a:r>
              <a:rPr lang="en-US" dirty="0"/>
              <a:t>Applications</a:t>
            </a:r>
          </a:p>
          <a:p>
            <a:pPr lvl="1"/>
            <a:r>
              <a:rPr lang="en-US" dirty="0"/>
              <a:t>Limitations</a:t>
            </a:r>
          </a:p>
          <a:p>
            <a:endParaRPr lang="en-US" dirty="0"/>
          </a:p>
        </p:txBody>
      </p:sp>
    </p:spTree>
    <p:extLst>
      <p:ext uri="{BB962C8B-B14F-4D97-AF65-F5344CB8AC3E}">
        <p14:creationId xmlns:p14="http://schemas.microsoft.com/office/powerpoint/2010/main" val="125297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Self-Attention Via Scaled Dot Products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6335666" cy="4667249"/>
              </a:xfrm>
            </p:spPr>
            <p:txBody>
              <a:bodyPr>
                <a:normAutofit/>
              </a:bodyPr>
              <a:lstStyle/>
              <a:p>
                <a:r>
                  <a:rPr lang="en-US" dirty="0"/>
                  <a:t>Attention vector </a:t>
                </a:r>
                <a:r>
                  <a:rPr lang="en-US" i="1" dirty="0"/>
                  <a:t>z</a:t>
                </a:r>
              </a:p>
              <a:p>
                <a:pPr lvl="1"/>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𝑠𝑜𝑓𝑡𝑚𝑎𝑥</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𝑞</m:t>
                            </m:r>
                            <m:r>
                              <a:rPr lang="en-US" b="0" i="1" smtClean="0">
                                <a:latin typeface="Cambria Math" panose="02040503050406030204" pitchFamily="18" charset="0"/>
                              </a:rPr>
                              <m:t> ∗</m:t>
                            </m:r>
                            <m:r>
                              <a:rPr lang="en-US" b="0" i="1" smtClean="0">
                                <a:latin typeface="Cambria Math" panose="02040503050406030204" pitchFamily="18" charset="0"/>
                              </a:rPr>
                              <m:t>𝑘</m:t>
                            </m:r>
                          </m:num>
                          <m:den>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𝑘</m:t>
                                    </m:r>
                                  </m:sub>
                                </m:sSub>
                              </m:e>
                            </m:rad>
                          </m:den>
                        </m:f>
                      </m:e>
                    </m:d>
                    <m:r>
                      <a:rPr lang="en-US" b="0" i="1" smtClean="0">
                        <a:latin typeface="Cambria Math" panose="02040503050406030204" pitchFamily="18" charset="0"/>
                      </a:rPr>
                      <m:t>𝑣</m:t>
                    </m:r>
                  </m:oMath>
                </a14:m>
                <a:endParaRPr lang="en-US" dirty="0"/>
              </a:p>
              <a:p>
                <a:pPr marL="457200" lvl="1" indent="0">
                  <a:buNone/>
                </a:pPr>
                <a:r>
                  <a:rPr lang="en-US" sz="1050" dirty="0"/>
                  <a:t>	scaling value </a:t>
                </a:r>
                <a14:m>
                  <m:oMath xmlns:m="http://schemas.openxmlformats.org/officeDocument/2006/math">
                    <m:rad>
                      <m:radPr>
                        <m:degHide m:val="on"/>
                        <m:ctrlPr>
                          <a:rPr lang="en-US" sz="1050" b="0" i="1" smtClean="0">
                            <a:latin typeface="Cambria Math" panose="02040503050406030204" pitchFamily="18" charset="0"/>
                          </a:rPr>
                        </m:ctrlPr>
                      </m:radPr>
                      <m:deg/>
                      <m:e>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𝑑</m:t>
                            </m:r>
                          </m:e>
                          <m:sub>
                            <m:r>
                              <a:rPr lang="en-US" sz="1050" b="0" i="1" smtClean="0">
                                <a:latin typeface="Cambria Math" panose="02040503050406030204" pitchFamily="18" charset="0"/>
                              </a:rPr>
                              <m:t>𝑘</m:t>
                            </m:r>
                          </m:sub>
                        </m:sSub>
                      </m:e>
                    </m:rad>
                  </m:oMath>
                </a14:m>
                <a:r>
                  <a:rPr lang="en-US" sz="1050" dirty="0"/>
                  <a:t> is example specific</a:t>
                </a:r>
              </a:p>
              <a:p>
                <a:r>
                  <a:rPr lang="en-US" dirty="0"/>
                  <a:t>Z = list of all attention vectors </a:t>
                </a:r>
                <a:r>
                  <a:rPr lang="en-US" i="1" dirty="0"/>
                  <a:t>z</a:t>
                </a:r>
              </a:p>
              <a:p>
                <a:pPr lvl="1"/>
                <a:r>
                  <a:rPr lang="en-US" dirty="0"/>
                  <a:t>one for every input</a:t>
                </a:r>
              </a:p>
              <a:p>
                <a:r>
                  <a:rPr lang="en-US" dirty="0"/>
                  <a:t>Z describes total attention within a given context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6335666" cy="4667249"/>
              </a:xfrm>
              <a:blipFill>
                <a:blip r:embed="rId2"/>
                <a:stretch>
                  <a:fillRect l="-1732" t="-2089" r="-231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5F7BD28A-F0ED-401B-B563-104F686E3014}"/>
              </a:ext>
            </a:extLst>
          </p:cNvPr>
          <p:cNvSpPr txBox="1"/>
          <p:nvPr/>
        </p:nvSpPr>
        <p:spPr>
          <a:xfrm>
            <a:off x="8616687" y="6142324"/>
            <a:ext cx="1869423" cy="246221"/>
          </a:xfrm>
          <a:prstGeom prst="rect">
            <a:avLst/>
          </a:prstGeom>
          <a:noFill/>
        </p:spPr>
        <p:txBody>
          <a:bodyPr wrap="none" rtlCol="0">
            <a:spAutoFit/>
          </a:bodyPr>
          <a:lstStyle/>
          <a:p>
            <a:r>
              <a:rPr lang="en-US" sz="1000" dirty="0"/>
              <a:t>Scalar values for illustration only</a:t>
            </a:r>
          </a:p>
        </p:txBody>
      </p:sp>
      <p:sp>
        <p:nvSpPr>
          <p:cNvPr id="8" name="Arrow: Right 7">
            <a:extLst>
              <a:ext uri="{FF2B5EF4-FFF2-40B4-BE49-F238E27FC236}">
                <a16:creationId xmlns:a16="http://schemas.microsoft.com/office/drawing/2014/main" id="{6F13F99E-5BA7-4A61-8441-3ED8EA64FC18}"/>
              </a:ext>
            </a:extLst>
          </p:cNvPr>
          <p:cNvSpPr/>
          <p:nvPr/>
        </p:nvSpPr>
        <p:spPr>
          <a:xfrm rot="5400000">
            <a:off x="9666085" y="4981934"/>
            <a:ext cx="97654" cy="1953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5ABADA0-3C2D-4608-A4C1-FC3D17DABEB4}"/>
              </a:ext>
            </a:extLst>
          </p:cNvPr>
          <p:cNvPicPr>
            <a:picLocks noChangeAspect="1"/>
          </p:cNvPicPr>
          <p:nvPr/>
        </p:nvPicPr>
        <p:blipFill>
          <a:blip r:embed="rId3"/>
          <a:stretch>
            <a:fillRect/>
          </a:stretch>
        </p:blipFill>
        <p:spPr>
          <a:xfrm>
            <a:off x="7215069" y="1697125"/>
            <a:ext cx="3603671" cy="3754971"/>
          </a:xfrm>
          <a:prstGeom prst="rect">
            <a:avLst/>
          </a:prstGeom>
        </p:spPr>
      </p:pic>
      <p:sp>
        <p:nvSpPr>
          <p:cNvPr id="10" name="TextBox 9">
            <a:extLst>
              <a:ext uri="{FF2B5EF4-FFF2-40B4-BE49-F238E27FC236}">
                <a16:creationId xmlns:a16="http://schemas.microsoft.com/office/drawing/2014/main" id="{F6A492E7-4520-4D7E-8845-D7F7D70AF45E}"/>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Getting Started</a:t>
            </a:r>
          </a:p>
        </p:txBody>
      </p:sp>
      <p:sp>
        <p:nvSpPr>
          <p:cNvPr id="12" name="TextBox 11">
            <a:extLst>
              <a:ext uri="{FF2B5EF4-FFF2-40B4-BE49-F238E27FC236}">
                <a16:creationId xmlns:a16="http://schemas.microsoft.com/office/drawing/2014/main" id="{62C19524-8AF0-406E-AE53-99B5B0556B60}"/>
              </a:ext>
            </a:extLst>
          </p:cNvPr>
          <p:cNvSpPr txBox="1"/>
          <p:nvPr/>
        </p:nvSpPr>
        <p:spPr>
          <a:xfrm>
            <a:off x="9114580" y="6316335"/>
            <a:ext cx="1040868" cy="215444"/>
          </a:xfrm>
          <a:prstGeom prst="rect">
            <a:avLst/>
          </a:prstGeom>
          <a:noFill/>
        </p:spPr>
        <p:txBody>
          <a:bodyPr wrap="square">
            <a:spAutoFit/>
          </a:bodyPr>
          <a:lstStyle/>
          <a:p>
            <a:r>
              <a:rPr lang="en-US" sz="800" dirty="0">
                <a:hlinkClick r:id="rId4"/>
              </a:rPr>
              <a:t>(</a:t>
            </a:r>
            <a:r>
              <a:rPr lang="en-US" sz="800" dirty="0" err="1">
                <a:hlinkClick r:id="rId4"/>
              </a:rPr>
              <a:t>Alammar</a:t>
            </a:r>
            <a:r>
              <a:rPr lang="en-US" sz="800" dirty="0">
                <a:hlinkClick r:id="rId4"/>
              </a:rPr>
              <a:t> 2020)</a:t>
            </a:r>
            <a:endParaRPr lang="en-US" sz="800" dirty="0"/>
          </a:p>
        </p:txBody>
      </p:sp>
      <p:pic>
        <p:nvPicPr>
          <p:cNvPr id="5" name="Picture 4">
            <a:extLst>
              <a:ext uri="{FF2B5EF4-FFF2-40B4-BE49-F238E27FC236}">
                <a16:creationId xmlns:a16="http://schemas.microsoft.com/office/drawing/2014/main" id="{27B08D67-29BF-4C63-91DA-1A5B8D25BADB}"/>
              </a:ext>
            </a:extLst>
          </p:cNvPr>
          <p:cNvPicPr>
            <a:picLocks noChangeAspect="1"/>
          </p:cNvPicPr>
          <p:nvPr/>
        </p:nvPicPr>
        <p:blipFill>
          <a:blip r:embed="rId5"/>
          <a:stretch>
            <a:fillRect/>
          </a:stretch>
        </p:blipFill>
        <p:spPr>
          <a:xfrm>
            <a:off x="9259996" y="5552900"/>
            <a:ext cx="454916" cy="531487"/>
          </a:xfrm>
          <a:prstGeom prst="rect">
            <a:avLst/>
          </a:prstGeom>
        </p:spPr>
      </p:pic>
    </p:spTree>
    <p:extLst>
      <p:ext uri="{BB962C8B-B14F-4D97-AF65-F5344CB8AC3E}">
        <p14:creationId xmlns:p14="http://schemas.microsoft.com/office/powerpoint/2010/main" val="1854187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A43B6E2-8324-432B-9333-FA5C118C955D}"/>
              </a:ext>
            </a:extLst>
          </p:cNvPr>
          <p:cNvPicPr>
            <a:picLocks noChangeAspect="1"/>
          </p:cNvPicPr>
          <p:nvPr/>
        </p:nvPicPr>
        <p:blipFill>
          <a:blip r:embed="rId2"/>
          <a:stretch>
            <a:fillRect/>
          </a:stretch>
        </p:blipFill>
        <p:spPr>
          <a:xfrm>
            <a:off x="7691376" y="1758105"/>
            <a:ext cx="3436421" cy="4028083"/>
          </a:xfrm>
          <a:prstGeom prst="rect">
            <a:avLst/>
          </a:prstGeom>
        </p:spPr>
      </p:pic>
      <p:sp>
        <p:nvSpPr>
          <p:cNvPr id="2" name="Title 1"/>
          <p:cNvSpPr>
            <a:spLocks noGrp="1"/>
          </p:cNvSpPr>
          <p:nvPr>
            <p:ph type="title"/>
          </p:nvPr>
        </p:nvSpPr>
        <p:spPr/>
        <p:txBody>
          <a:bodyPr/>
          <a:lstStyle/>
          <a:p>
            <a:r>
              <a:rPr lang="en-US" dirty="0"/>
              <a:t>Self-Attention Via Matrix Calculation</a:t>
            </a:r>
          </a:p>
        </p:txBody>
      </p:sp>
      <p:sp>
        <p:nvSpPr>
          <p:cNvPr id="3" name="Content Placeholder 2"/>
          <p:cNvSpPr>
            <a:spLocks noGrp="1"/>
          </p:cNvSpPr>
          <p:nvPr>
            <p:ph idx="1"/>
          </p:nvPr>
        </p:nvSpPr>
        <p:spPr>
          <a:xfrm>
            <a:off x="838200" y="1825625"/>
            <a:ext cx="6335666" cy="4667249"/>
          </a:xfrm>
        </p:spPr>
        <p:txBody>
          <a:bodyPr>
            <a:normAutofit/>
          </a:bodyPr>
          <a:lstStyle/>
          <a:p>
            <a:r>
              <a:rPr lang="en-US" dirty="0"/>
              <a:t>If input vectors x</a:t>
            </a:r>
            <a:r>
              <a:rPr lang="en-US" baseline="-25000" dirty="0"/>
              <a:t>1</a:t>
            </a:r>
            <a:r>
              <a:rPr lang="en-US" dirty="0"/>
              <a:t>, … , </a:t>
            </a:r>
            <a:r>
              <a:rPr lang="en-US" dirty="0" err="1"/>
              <a:t>x</a:t>
            </a:r>
            <a:r>
              <a:rPr lang="en-US" baseline="-25000" dirty="0" err="1"/>
              <a:t>n</a:t>
            </a:r>
            <a:r>
              <a:rPr lang="en-US" dirty="0"/>
              <a:t> are stacked into matrix X</a:t>
            </a:r>
          </a:p>
          <a:p>
            <a:pPr lvl="1"/>
            <a:r>
              <a:rPr lang="en-US" dirty="0"/>
              <a:t>X * </a:t>
            </a:r>
            <a:r>
              <a:rPr lang="en-US" dirty="0" err="1"/>
              <a:t>W</a:t>
            </a:r>
            <a:r>
              <a:rPr lang="en-US" baseline="30000" dirty="0" err="1"/>
              <a:t>q</a:t>
            </a:r>
            <a:r>
              <a:rPr lang="en-US" dirty="0"/>
              <a:t> = Q </a:t>
            </a:r>
          </a:p>
          <a:p>
            <a:pPr lvl="1"/>
            <a:r>
              <a:rPr lang="en-US" dirty="0"/>
              <a:t>X * </a:t>
            </a:r>
            <a:r>
              <a:rPr lang="en-US" dirty="0" err="1"/>
              <a:t>W</a:t>
            </a:r>
            <a:r>
              <a:rPr lang="en-US" baseline="30000" dirty="0" err="1"/>
              <a:t>k</a:t>
            </a:r>
            <a:r>
              <a:rPr lang="en-US" dirty="0"/>
              <a:t> = K</a:t>
            </a:r>
          </a:p>
          <a:p>
            <a:pPr lvl="1"/>
            <a:r>
              <a:rPr lang="en-US" dirty="0"/>
              <a:t>X * W</a:t>
            </a:r>
            <a:r>
              <a:rPr lang="en-US" baseline="30000" dirty="0"/>
              <a:t>v</a:t>
            </a:r>
            <a:r>
              <a:rPr lang="en-US" dirty="0"/>
              <a:t> = V</a:t>
            </a:r>
          </a:p>
          <a:p>
            <a:r>
              <a:rPr lang="en-US" dirty="0"/>
              <a:t>Matrices Q, K, V represent stacked q, k, v vectors</a:t>
            </a:r>
          </a:p>
          <a:p>
            <a:pPr lvl="1"/>
            <a:r>
              <a:rPr lang="en-US" dirty="0"/>
              <a:t>e.g. Q = q</a:t>
            </a:r>
            <a:r>
              <a:rPr lang="en-US" baseline="-25000" dirty="0"/>
              <a:t>1</a:t>
            </a:r>
            <a:r>
              <a:rPr lang="en-US" dirty="0"/>
              <a:t>, … , </a:t>
            </a:r>
            <a:r>
              <a:rPr lang="en-US" dirty="0" err="1"/>
              <a:t>q</a:t>
            </a:r>
            <a:r>
              <a:rPr lang="en-US" baseline="-25000" dirty="0" err="1"/>
              <a:t>n</a:t>
            </a:r>
            <a:endParaRPr lang="en-US" baseline="-25000" dirty="0"/>
          </a:p>
        </p:txBody>
      </p:sp>
      <p:sp>
        <p:nvSpPr>
          <p:cNvPr id="12" name="TextBox 11">
            <a:extLst>
              <a:ext uri="{FF2B5EF4-FFF2-40B4-BE49-F238E27FC236}">
                <a16:creationId xmlns:a16="http://schemas.microsoft.com/office/drawing/2014/main" id="{3EFB866A-6043-4367-8B87-94CFC5A877C8}"/>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Getting Started</a:t>
            </a:r>
          </a:p>
        </p:txBody>
      </p:sp>
      <p:sp>
        <p:nvSpPr>
          <p:cNvPr id="13" name="TextBox 12">
            <a:extLst>
              <a:ext uri="{FF2B5EF4-FFF2-40B4-BE49-F238E27FC236}">
                <a16:creationId xmlns:a16="http://schemas.microsoft.com/office/drawing/2014/main" id="{C1786F9F-CCB7-4F89-8BAF-6CD008A0568B}"/>
              </a:ext>
            </a:extLst>
          </p:cNvPr>
          <p:cNvSpPr txBox="1"/>
          <p:nvPr/>
        </p:nvSpPr>
        <p:spPr>
          <a:xfrm>
            <a:off x="9203964" y="5786188"/>
            <a:ext cx="1040868" cy="215444"/>
          </a:xfrm>
          <a:prstGeom prst="rect">
            <a:avLst/>
          </a:prstGeom>
          <a:noFill/>
        </p:spPr>
        <p:txBody>
          <a:bodyPr wrap="square">
            <a:spAutoFit/>
          </a:bodyPr>
          <a:lstStyle/>
          <a:p>
            <a:r>
              <a:rPr lang="en-US" sz="800" dirty="0">
                <a:hlinkClick r:id="rId3"/>
              </a:rPr>
              <a:t>(</a:t>
            </a:r>
            <a:r>
              <a:rPr lang="en-US" sz="800" dirty="0" err="1">
                <a:hlinkClick r:id="rId3"/>
              </a:rPr>
              <a:t>Alammar</a:t>
            </a:r>
            <a:r>
              <a:rPr lang="en-US" sz="800" dirty="0">
                <a:hlinkClick r:id="rId3"/>
              </a:rPr>
              <a:t> 2020)</a:t>
            </a:r>
            <a:endParaRPr lang="en-US" sz="800" dirty="0"/>
          </a:p>
        </p:txBody>
      </p:sp>
    </p:spTree>
    <p:extLst>
      <p:ext uri="{BB962C8B-B14F-4D97-AF65-F5344CB8AC3E}">
        <p14:creationId xmlns:p14="http://schemas.microsoft.com/office/powerpoint/2010/main" val="277734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Self-Attention Via Matrix Calculation</a:t>
            </a:r>
          </a:p>
        </p:txBody>
      </p:sp>
      <p:sp>
        <p:nvSpPr>
          <p:cNvPr id="3" name="Content Placeholder 2"/>
          <p:cNvSpPr>
            <a:spLocks noGrp="1"/>
          </p:cNvSpPr>
          <p:nvPr>
            <p:ph idx="1"/>
          </p:nvPr>
        </p:nvSpPr>
        <p:spPr>
          <a:xfrm>
            <a:off x="838200" y="1825625"/>
            <a:ext cx="6335666" cy="4667249"/>
          </a:xfrm>
        </p:spPr>
        <p:txBody>
          <a:bodyPr>
            <a:normAutofit/>
          </a:bodyPr>
          <a:lstStyle/>
          <a:p>
            <a:r>
              <a:rPr lang="en-US" dirty="0"/>
              <a:t>Scaled Dot products can be carried out via matrix multiplication</a:t>
            </a:r>
          </a:p>
          <a:p>
            <a:pPr lvl="1"/>
            <a:r>
              <a:rPr lang="en-US" dirty="0"/>
              <a:t>Note transformation of matrix K</a:t>
            </a:r>
          </a:p>
        </p:txBody>
      </p:sp>
      <p:pic>
        <p:nvPicPr>
          <p:cNvPr id="9" name="Picture 8">
            <a:extLst>
              <a:ext uri="{FF2B5EF4-FFF2-40B4-BE49-F238E27FC236}">
                <a16:creationId xmlns:a16="http://schemas.microsoft.com/office/drawing/2014/main" id="{2ED2DAF5-5EDB-47B5-AABA-945D291C9CA4}"/>
              </a:ext>
            </a:extLst>
          </p:cNvPr>
          <p:cNvPicPr>
            <a:picLocks noChangeAspect="1"/>
          </p:cNvPicPr>
          <p:nvPr/>
        </p:nvPicPr>
        <p:blipFill rotWithShape="1">
          <a:blip r:embed="rId2"/>
          <a:srcRect b="34644"/>
          <a:stretch/>
        </p:blipFill>
        <p:spPr>
          <a:xfrm>
            <a:off x="2899115" y="3659819"/>
            <a:ext cx="4274751" cy="1418208"/>
          </a:xfrm>
          <a:prstGeom prst="rect">
            <a:avLst/>
          </a:prstGeom>
        </p:spPr>
      </p:pic>
      <p:sp>
        <p:nvSpPr>
          <p:cNvPr id="12" name="TextBox 11">
            <a:extLst>
              <a:ext uri="{FF2B5EF4-FFF2-40B4-BE49-F238E27FC236}">
                <a16:creationId xmlns:a16="http://schemas.microsoft.com/office/drawing/2014/main" id="{32F0DFBC-DDB8-4267-A9DB-537AE67B06EA}"/>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Getting Started</a:t>
            </a:r>
          </a:p>
        </p:txBody>
      </p:sp>
      <p:sp>
        <p:nvSpPr>
          <p:cNvPr id="8" name="TextBox 7">
            <a:extLst>
              <a:ext uri="{FF2B5EF4-FFF2-40B4-BE49-F238E27FC236}">
                <a16:creationId xmlns:a16="http://schemas.microsoft.com/office/drawing/2014/main" id="{91800E3D-8B31-4C42-B39E-B0737313DF15}"/>
              </a:ext>
            </a:extLst>
          </p:cNvPr>
          <p:cNvSpPr txBox="1"/>
          <p:nvPr/>
        </p:nvSpPr>
        <p:spPr>
          <a:xfrm>
            <a:off x="6127793" y="4997520"/>
            <a:ext cx="1040868" cy="215444"/>
          </a:xfrm>
          <a:prstGeom prst="rect">
            <a:avLst/>
          </a:prstGeom>
          <a:noFill/>
        </p:spPr>
        <p:txBody>
          <a:bodyPr wrap="square">
            <a:spAutoFit/>
          </a:bodyPr>
          <a:lstStyle/>
          <a:p>
            <a:r>
              <a:rPr lang="en-US" sz="800" dirty="0">
                <a:hlinkClick r:id="rId3"/>
              </a:rPr>
              <a:t>(</a:t>
            </a:r>
            <a:r>
              <a:rPr lang="en-US" sz="800" dirty="0" err="1">
                <a:hlinkClick r:id="rId3"/>
              </a:rPr>
              <a:t>Alammar</a:t>
            </a:r>
            <a:r>
              <a:rPr lang="en-US" sz="800" dirty="0">
                <a:hlinkClick r:id="rId3"/>
              </a:rPr>
              <a:t> 2020)</a:t>
            </a:r>
            <a:endParaRPr lang="en-US" sz="800" dirty="0"/>
          </a:p>
        </p:txBody>
      </p:sp>
      <p:pic>
        <p:nvPicPr>
          <p:cNvPr id="7" name="Picture 6">
            <a:extLst>
              <a:ext uri="{FF2B5EF4-FFF2-40B4-BE49-F238E27FC236}">
                <a16:creationId xmlns:a16="http://schemas.microsoft.com/office/drawing/2014/main" id="{C4A0D50C-CD0F-4EA6-9DEF-F2D20297C3CB}"/>
              </a:ext>
            </a:extLst>
          </p:cNvPr>
          <p:cNvPicPr>
            <a:picLocks noChangeAspect="1"/>
          </p:cNvPicPr>
          <p:nvPr/>
        </p:nvPicPr>
        <p:blipFill rotWithShape="1">
          <a:blip r:embed="rId2"/>
          <a:srcRect t="65765" r="64592"/>
          <a:stretch/>
        </p:blipFill>
        <p:spPr>
          <a:xfrm>
            <a:off x="7278841" y="4018618"/>
            <a:ext cx="1513611" cy="742899"/>
          </a:xfrm>
          <a:prstGeom prst="rect">
            <a:avLst/>
          </a:prstGeom>
        </p:spPr>
      </p:pic>
    </p:spTree>
    <p:extLst>
      <p:ext uri="{BB962C8B-B14F-4D97-AF65-F5344CB8AC3E}">
        <p14:creationId xmlns:p14="http://schemas.microsoft.com/office/powerpoint/2010/main" val="3456430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You Need is Attention”</a:t>
            </a:r>
          </a:p>
        </p:txBody>
      </p:sp>
      <p:sp>
        <p:nvSpPr>
          <p:cNvPr id="3" name="Content Placeholder 2"/>
          <p:cNvSpPr>
            <a:spLocks noGrp="1"/>
          </p:cNvSpPr>
          <p:nvPr>
            <p:ph idx="1"/>
          </p:nvPr>
        </p:nvSpPr>
        <p:spPr>
          <a:xfrm>
            <a:off x="838200" y="1825625"/>
            <a:ext cx="6192915" cy="4351338"/>
          </a:xfrm>
        </p:spPr>
        <p:txBody>
          <a:bodyPr/>
          <a:lstStyle/>
          <a:p>
            <a:r>
              <a:rPr lang="en-US" dirty="0"/>
              <a:t>2017, Vaswani, </a:t>
            </a:r>
            <a:r>
              <a:rPr lang="en-US" dirty="0" err="1"/>
              <a:t>Shazeer</a:t>
            </a:r>
            <a:r>
              <a:rPr lang="en-US" dirty="0"/>
              <a:t>, Parmar, </a:t>
            </a:r>
            <a:r>
              <a:rPr lang="en-US" dirty="0" err="1"/>
              <a:t>Uszkoreit</a:t>
            </a:r>
            <a:r>
              <a:rPr lang="en-US" dirty="0"/>
              <a:t>, Jones, Gomez, </a:t>
            </a:r>
            <a:r>
              <a:rPr lang="en-US" dirty="0" err="1"/>
              <a:t>Kaizer</a:t>
            </a:r>
            <a:r>
              <a:rPr lang="en-US" dirty="0"/>
              <a:t>, </a:t>
            </a:r>
            <a:r>
              <a:rPr lang="en-US" dirty="0" err="1"/>
              <a:t>Poosukhin</a:t>
            </a:r>
            <a:endParaRPr lang="en-US" dirty="0"/>
          </a:p>
          <a:p>
            <a:r>
              <a:rPr lang="en-US" dirty="0"/>
              <a:t>First introduction of Transformer model</a:t>
            </a:r>
          </a:p>
          <a:p>
            <a:r>
              <a:rPr lang="en-US" dirty="0"/>
              <a:t>Product of work at Google Brain and Google Research</a:t>
            </a:r>
          </a:p>
          <a:p>
            <a:r>
              <a:rPr lang="en-US" dirty="0"/>
              <a:t>Result of efforts to reduce sequential computation in neural networks </a:t>
            </a:r>
          </a:p>
          <a:p>
            <a:endParaRPr lang="en-US" dirty="0"/>
          </a:p>
        </p:txBody>
      </p:sp>
      <p:sp>
        <p:nvSpPr>
          <p:cNvPr id="4" name="TextBox 3">
            <a:extLst>
              <a:ext uri="{FF2B5EF4-FFF2-40B4-BE49-F238E27FC236}">
                <a16:creationId xmlns:a16="http://schemas.microsoft.com/office/drawing/2014/main" id="{5FCD0AB0-B6B7-4793-A06D-3F2F6EE6BC86}"/>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pic>
        <p:nvPicPr>
          <p:cNvPr id="5" name="Picture 4">
            <a:extLst>
              <a:ext uri="{FF2B5EF4-FFF2-40B4-BE49-F238E27FC236}">
                <a16:creationId xmlns:a16="http://schemas.microsoft.com/office/drawing/2014/main" id="{0EB591ED-3E0C-4AC4-ACEF-185600C21497}"/>
              </a:ext>
            </a:extLst>
          </p:cNvPr>
          <p:cNvPicPr>
            <a:picLocks noChangeAspect="1"/>
          </p:cNvPicPr>
          <p:nvPr/>
        </p:nvPicPr>
        <p:blipFill>
          <a:blip r:embed="rId2"/>
          <a:stretch>
            <a:fillRect/>
          </a:stretch>
        </p:blipFill>
        <p:spPr>
          <a:xfrm>
            <a:off x="8197835" y="793558"/>
            <a:ext cx="3728621" cy="5384314"/>
          </a:xfrm>
          <a:prstGeom prst="rect">
            <a:avLst/>
          </a:prstGeom>
        </p:spPr>
      </p:pic>
      <p:sp>
        <p:nvSpPr>
          <p:cNvPr id="6" name="TextBox 5">
            <a:extLst>
              <a:ext uri="{FF2B5EF4-FFF2-40B4-BE49-F238E27FC236}">
                <a16:creationId xmlns:a16="http://schemas.microsoft.com/office/drawing/2014/main" id="{E1CBF348-34BC-4BAB-B9A0-164CA313F64F}"/>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7" name="TextBox 6">
            <a:extLst>
              <a:ext uri="{FF2B5EF4-FFF2-40B4-BE49-F238E27FC236}">
                <a16:creationId xmlns:a16="http://schemas.microsoft.com/office/drawing/2014/main" id="{76CAEA71-32D9-49A1-BFD4-7ED6D2C662BB}"/>
              </a:ext>
            </a:extLst>
          </p:cNvPr>
          <p:cNvSpPr txBox="1"/>
          <p:nvPr/>
        </p:nvSpPr>
        <p:spPr>
          <a:xfrm>
            <a:off x="1088731" y="5343139"/>
            <a:ext cx="1862569" cy="215444"/>
          </a:xfrm>
          <a:prstGeom prst="rect">
            <a:avLst/>
          </a:prstGeom>
          <a:noFill/>
        </p:spPr>
        <p:txBody>
          <a:bodyPr wrap="square">
            <a:spAutoFit/>
          </a:bodyPr>
          <a:lstStyle/>
          <a:p>
            <a:r>
              <a:rPr lang="en-US" sz="800" dirty="0">
                <a:hlinkClick r:id="rId3"/>
              </a:rPr>
              <a:t>(Vaswani et al 2017)</a:t>
            </a:r>
            <a:endParaRPr lang="en-US" sz="800" dirty="0"/>
          </a:p>
        </p:txBody>
      </p:sp>
    </p:spTree>
    <p:extLst>
      <p:ext uri="{BB962C8B-B14F-4D97-AF65-F5344CB8AC3E}">
        <p14:creationId xmlns:p14="http://schemas.microsoft.com/office/powerpoint/2010/main" val="2843765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You Need is Attention”</a:t>
            </a:r>
          </a:p>
        </p:txBody>
      </p:sp>
      <p:sp>
        <p:nvSpPr>
          <p:cNvPr id="3" name="Content Placeholder 2"/>
          <p:cNvSpPr>
            <a:spLocks noGrp="1"/>
          </p:cNvSpPr>
          <p:nvPr>
            <p:ph idx="1"/>
          </p:nvPr>
        </p:nvSpPr>
        <p:spPr>
          <a:xfrm>
            <a:off x="838200" y="1825625"/>
            <a:ext cx="6192915" cy="4351338"/>
          </a:xfrm>
        </p:spPr>
        <p:txBody>
          <a:bodyPr/>
          <a:lstStyle/>
          <a:p>
            <a:r>
              <a:rPr lang="en-US" dirty="0"/>
              <a:t>The following reviews the original Transformer Model</a:t>
            </a:r>
          </a:p>
          <a:p>
            <a:pPr lvl="1"/>
            <a:r>
              <a:rPr lang="en-US" dirty="0"/>
              <a:t>Vaswani et al 2017</a:t>
            </a:r>
          </a:p>
          <a:p>
            <a:pPr lvl="1"/>
            <a:r>
              <a:rPr lang="en-US" dirty="0"/>
              <a:t>Original Architecture</a:t>
            </a:r>
          </a:p>
          <a:p>
            <a:pPr lvl="1"/>
            <a:r>
              <a:rPr lang="en-US" dirty="0"/>
              <a:t>Original Hyperparameters</a:t>
            </a:r>
          </a:p>
          <a:p>
            <a:endParaRPr lang="en-US" dirty="0"/>
          </a:p>
        </p:txBody>
      </p:sp>
      <p:sp>
        <p:nvSpPr>
          <p:cNvPr id="4" name="TextBox 3">
            <a:extLst>
              <a:ext uri="{FF2B5EF4-FFF2-40B4-BE49-F238E27FC236}">
                <a16:creationId xmlns:a16="http://schemas.microsoft.com/office/drawing/2014/main" id="{5FCD0AB0-B6B7-4793-A06D-3F2F6EE6BC86}"/>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pic>
        <p:nvPicPr>
          <p:cNvPr id="5" name="Picture 4">
            <a:extLst>
              <a:ext uri="{FF2B5EF4-FFF2-40B4-BE49-F238E27FC236}">
                <a16:creationId xmlns:a16="http://schemas.microsoft.com/office/drawing/2014/main" id="{0EB591ED-3E0C-4AC4-ACEF-185600C21497}"/>
              </a:ext>
            </a:extLst>
          </p:cNvPr>
          <p:cNvPicPr>
            <a:picLocks noChangeAspect="1"/>
          </p:cNvPicPr>
          <p:nvPr/>
        </p:nvPicPr>
        <p:blipFill>
          <a:blip r:embed="rId2"/>
          <a:stretch>
            <a:fillRect/>
          </a:stretch>
        </p:blipFill>
        <p:spPr>
          <a:xfrm>
            <a:off x="8197835" y="793558"/>
            <a:ext cx="3728621" cy="5384314"/>
          </a:xfrm>
          <a:prstGeom prst="rect">
            <a:avLst/>
          </a:prstGeom>
        </p:spPr>
      </p:pic>
      <p:sp>
        <p:nvSpPr>
          <p:cNvPr id="6" name="TextBox 5">
            <a:extLst>
              <a:ext uri="{FF2B5EF4-FFF2-40B4-BE49-F238E27FC236}">
                <a16:creationId xmlns:a16="http://schemas.microsoft.com/office/drawing/2014/main" id="{E1CBF348-34BC-4BAB-B9A0-164CA313F64F}"/>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7" name="TextBox 6">
            <a:extLst>
              <a:ext uri="{FF2B5EF4-FFF2-40B4-BE49-F238E27FC236}">
                <a16:creationId xmlns:a16="http://schemas.microsoft.com/office/drawing/2014/main" id="{76CAEA71-32D9-49A1-BFD4-7ED6D2C662BB}"/>
              </a:ext>
            </a:extLst>
          </p:cNvPr>
          <p:cNvSpPr txBox="1"/>
          <p:nvPr/>
        </p:nvSpPr>
        <p:spPr>
          <a:xfrm>
            <a:off x="1088731" y="5710739"/>
            <a:ext cx="1862569" cy="215444"/>
          </a:xfrm>
          <a:prstGeom prst="rect">
            <a:avLst/>
          </a:prstGeom>
          <a:noFill/>
        </p:spPr>
        <p:txBody>
          <a:bodyPr wrap="square">
            <a:spAutoFit/>
          </a:bodyPr>
          <a:lstStyle/>
          <a:p>
            <a:r>
              <a:rPr lang="en-US" sz="800" dirty="0">
                <a:hlinkClick r:id="rId3"/>
              </a:rPr>
              <a:t>(Vaswani et al 2017)</a:t>
            </a:r>
            <a:endParaRPr lang="en-US" sz="800" dirty="0"/>
          </a:p>
        </p:txBody>
      </p:sp>
    </p:spTree>
    <p:extLst>
      <p:ext uri="{BB962C8B-B14F-4D97-AF65-F5344CB8AC3E}">
        <p14:creationId xmlns:p14="http://schemas.microsoft.com/office/powerpoint/2010/main" val="2182934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Multi-Head Attention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6192915" cy="4351338"/>
              </a:xfrm>
            </p:spPr>
            <p:txBody>
              <a:bodyPr>
                <a:normAutofit/>
              </a:bodyPr>
              <a:lstStyle/>
              <a:p>
                <a:r>
                  <a:rPr lang="en-US" dirty="0">
                    <a:latin typeface="Calibri" panose="020F0502020204030204" pitchFamily="34" charset="0"/>
                    <a:cs typeface="Calibri" panose="020F0502020204030204" pitchFamily="34" charset="0"/>
                  </a:rPr>
                  <a:t>Consider a single attention vector</a:t>
                </a:r>
                <a:endParaRPr lang="en-US" b="0" dirty="0">
                  <a:latin typeface="Calibri" panose="020F0502020204030204" pitchFamily="34" charset="0"/>
                  <a:cs typeface="Calibri" panose="020F0502020204030204" pitchFamily="34" charset="0"/>
                </a:endParaRPr>
              </a:p>
              <a:p>
                <a:pPr lvl="1"/>
                <a:r>
                  <a:rPr lang="en-US" dirty="0"/>
                  <a:t>Scaled Dot Product Attention</a:t>
                </a:r>
              </a:p>
              <a:p>
                <a:pPr lvl="1"/>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𝑠𝑜𝑓𝑡𝑚𝑎𝑥</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𝑘</m:t>
                            </m:r>
                          </m:num>
                          <m:den>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𝑘</m:t>
                                    </m:r>
                                  </m:sub>
                                </m:sSub>
                              </m:e>
                            </m:rad>
                          </m:den>
                        </m:f>
                      </m:e>
                    </m:d>
                    <m:r>
                      <a:rPr lang="en-US" b="0" i="1" smtClean="0">
                        <a:latin typeface="Cambria Math" panose="02040503050406030204" pitchFamily="18" charset="0"/>
                      </a:rPr>
                      <m:t>𝑣</m:t>
                    </m:r>
                  </m:oMath>
                </a14:m>
                <a:endParaRPr lang="en-US" b="0" dirty="0"/>
              </a:p>
              <a:p>
                <a:pPr lvl="1"/>
                <a:r>
                  <a:rPr lang="en-US" dirty="0"/>
                  <a:t>Attention vector for a single input</a:t>
                </a:r>
              </a:p>
              <a:p>
                <a:pPr lvl="1"/>
                <a:r>
                  <a:rPr lang="en-US" dirty="0"/>
                  <a:t>weighted average of </a:t>
                </a:r>
                <a:r>
                  <a:rPr lang="en-US" i="1" dirty="0"/>
                  <a:t>n</a:t>
                </a:r>
                <a:r>
                  <a:rPr lang="en-US" dirty="0"/>
                  <a:t> value vectors</a:t>
                </a:r>
              </a:p>
              <a:p>
                <a:pPr lvl="1"/>
                <a:r>
                  <a:rPr lang="en-US" i="1" dirty="0"/>
                  <a:t>n</a:t>
                </a:r>
                <a:r>
                  <a:rPr lang="en-US" dirty="0"/>
                  <a:t> = # of inputs</a:t>
                </a:r>
              </a:p>
              <a:p>
                <a:pPr marL="0" indent="0">
                  <a:buNone/>
                </a:pP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6192915" cy="4351338"/>
              </a:xfrm>
              <a:blipFill>
                <a:blip r:embed="rId2"/>
                <a:stretch>
                  <a:fillRect l="-177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FCD0AB0-B6B7-4793-A06D-3F2F6EE6BC86}"/>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pic>
        <p:nvPicPr>
          <p:cNvPr id="14" name="Picture 13">
            <a:extLst>
              <a:ext uri="{FF2B5EF4-FFF2-40B4-BE49-F238E27FC236}">
                <a16:creationId xmlns:a16="http://schemas.microsoft.com/office/drawing/2014/main" id="{C51F8587-7ED2-4E91-A202-DE575D12BC42}"/>
              </a:ext>
            </a:extLst>
          </p:cNvPr>
          <p:cNvPicPr>
            <a:picLocks noChangeAspect="1"/>
          </p:cNvPicPr>
          <p:nvPr/>
        </p:nvPicPr>
        <p:blipFill>
          <a:blip r:embed="rId3"/>
          <a:stretch>
            <a:fillRect/>
          </a:stretch>
        </p:blipFill>
        <p:spPr>
          <a:xfrm>
            <a:off x="7466121" y="1906156"/>
            <a:ext cx="3603671" cy="3754971"/>
          </a:xfrm>
          <a:prstGeom prst="rect">
            <a:avLst/>
          </a:prstGeom>
        </p:spPr>
      </p:pic>
      <p:sp>
        <p:nvSpPr>
          <p:cNvPr id="15" name="TextBox 14">
            <a:extLst>
              <a:ext uri="{FF2B5EF4-FFF2-40B4-BE49-F238E27FC236}">
                <a16:creationId xmlns:a16="http://schemas.microsoft.com/office/drawing/2014/main" id="{98A6ADA3-0B65-4944-8AFF-AA7E01CF3E79}"/>
              </a:ext>
            </a:extLst>
          </p:cNvPr>
          <p:cNvSpPr txBox="1"/>
          <p:nvPr/>
        </p:nvSpPr>
        <p:spPr>
          <a:xfrm>
            <a:off x="9268688" y="5741376"/>
            <a:ext cx="1040868" cy="215444"/>
          </a:xfrm>
          <a:prstGeom prst="rect">
            <a:avLst/>
          </a:prstGeom>
          <a:noFill/>
        </p:spPr>
        <p:txBody>
          <a:bodyPr wrap="square">
            <a:spAutoFit/>
          </a:bodyPr>
          <a:lstStyle/>
          <a:p>
            <a:r>
              <a:rPr lang="en-US" sz="800" dirty="0">
                <a:hlinkClick r:id="rId4"/>
              </a:rPr>
              <a:t>(</a:t>
            </a:r>
            <a:r>
              <a:rPr lang="en-US" sz="800" dirty="0" err="1">
                <a:hlinkClick r:id="rId4"/>
              </a:rPr>
              <a:t>Alammar</a:t>
            </a:r>
            <a:r>
              <a:rPr lang="en-US" sz="800" dirty="0">
                <a:hlinkClick r:id="rId4"/>
              </a:rPr>
              <a:t> 2020)</a:t>
            </a:r>
            <a:endParaRPr lang="en-US" sz="800" dirty="0"/>
          </a:p>
        </p:txBody>
      </p:sp>
      <p:sp>
        <p:nvSpPr>
          <p:cNvPr id="6" name="Rectangle 5">
            <a:extLst>
              <a:ext uri="{FF2B5EF4-FFF2-40B4-BE49-F238E27FC236}">
                <a16:creationId xmlns:a16="http://schemas.microsoft.com/office/drawing/2014/main" id="{6356A1D6-5140-434F-BD68-8801324CB8E3}"/>
              </a:ext>
            </a:extLst>
          </p:cNvPr>
          <p:cNvSpPr/>
          <p:nvPr/>
        </p:nvSpPr>
        <p:spPr>
          <a:xfrm>
            <a:off x="8617529" y="4784437"/>
            <a:ext cx="2142836" cy="240147"/>
          </a:xfrm>
          <a:prstGeom prst="rect">
            <a:avLst/>
          </a:prstGeom>
          <a:noFill/>
          <a:ln w="19050">
            <a:solidFill>
              <a:srgbClr val="0000FF"/>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7611AD2-BA2A-4591-BE81-9AD2FB12DB85}"/>
              </a:ext>
            </a:extLst>
          </p:cNvPr>
          <p:cNvSpPr/>
          <p:nvPr/>
        </p:nvSpPr>
        <p:spPr>
          <a:xfrm>
            <a:off x="8617529" y="5280999"/>
            <a:ext cx="877453" cy="240147"/>
          </a:xfrm>
          <a:prstGeom prst="rect">
            <a:avLst/>
          </a:prstGeom>
          <a:noFill/>
          <a:ln w="19050">
            <a:solidFill>
              <a:srgbClr val="EE42E2"/>
            </a:solidFill>
          </a:ln>
          <a:effectLst>
            <a:glow rad="50800">
              <a:srgbClr val="FFCCFF"/>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AA5788D-8479-4A51-A95F-A78F70B2F9C6}"/>
              </a:ext>
            </a:extLst>
          </p:cNvPr>
          <p:cNvCxnSpPr/>
          <p:nvPr/>
        </p:nvCxnSpPr>
        <p:spPr>
          <a:xfrm>
            <a:off x="9056255" y="5024584"/>
            <a:ext cx="0" cy="256415"/>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886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Multi-Head Attention</a:t>
            </a:r>
          </a:p>
        </p:txBody>
      </p:sp>
      <p:sp>
        <p:nvSpPr>
          <p:cNvPr id="3" name="Content Placeholder 2"/>
          <p:cNvSpPr>
            <a:spLocks noGrp="1"/>
          </p:cNvSpPr>
          <p:nvPr>
            <p:ph idx="1"/>
          </p:nvPr>
        </p:nvSpPr>
        <p:spPr>
          <a:xfrm>
            <a:off x="838202" y="1825625"/>
            <a:ext cx="5451188" cy="4351338"/>
          </a:xfrm>
        </p:spPr>
        <p:txBody>
          <a:bodyPr>
            <a:normAutofit fontScale="85000" lnSpcReduction="20000"/>
          </a:bodyPr>
          <a:lstStyle/>
          <a:p>
            <a:r>
              <a:rPr lang="en-US" dirty="0"/>
              <a:t>Scaled Dot Product Attention</a:t>
            </a:r>
          </a:p>
          <a:p>
            <a:pPr lvl="1"/>
            <a:r>
              <a:rPr lang="en-US" i="1" dirty="0"/>
              <a:t>query-key</a:t>
            </a:r>
            <a:r>
              <a:rPr lang="en-US" dirty="0"/>
              <a:t> pairs generate weights </a:t>
            </a:r>
            <a:r>
              <a:rPr lang="el-GR" dirty="0"/>
              <a:t>α</a:t>
            </a:r>
            <a:endParaRPr lang="en-US" dirty="0"/>
          </a:p>
          <a:p>
            <a:pPr lvl="1"/>
            <a:r>
              <a:rPr lang="el-GR" dirty="0"/>
              <a:t>α</a:t>
            </a:r>
            <a:r>
              <a:rPr lang="en-US" dirty="0"/>
              <a:t> encodes correlation between two inputs</a:t>
            </a:r>
          </a:p>
          <a:p>
            <a:pPr lvl="1"/>
            <a:r>
              <a:rPr lang="en-US" i="1" dirty="0"/>
              <a:t>value</a:t>
            </a:r>
            <a:r>
              <a:rPr lang="en-US" dirty="0"/>
              <a:t> vectors encode information about relationship between two inputs</a:t>
            </a:r>
          </a:p>
          <a:p>
            <a:r>
              <a:rPr lang="en-US" dirty="0"/>
              <a:t>Attention vector </a:t>
            </a:r>
            <a:r>
              <a:rPr lang="en-US" i="1" dirty="0"/>
              <a:t>z</a:t>
            </a:r>
          </a:p>
          <a:p>
            <a:pPr lvl="1"/>
            <a:r>
              <a:rPr lang="en-US" dirty="0"/>
              <a:t>weighted average of value vectors</a:t>
            </a:r>
          </a:p>
          <a:p>
            <a:pPr lvl="1"/>
            <a:r>
              <a:rPr lang="en-US" b="1" u="sng" dirty="0">
                <a:solidFill>
                  <a:srgbClr val="FF0000"/>
                </a:solidFill>
              </a:rPr>
              <a:t>Loses information through averaging</a:t>
            </a:r>
          </a:p>
          <a:p>
            <a:pPr lvl="1"/>
            <a:r>
              <a:rPr lang="en-US" dirty="0"/>
              <a:t>Cannot attend to multiple aspects of inter-segment correlation</a:t>
            </a:r>
          </a:p>
          <a:p>
            <a:pPr lvl="2"/>
            <a:r>
              <a:rPr lang="en-US" dirty="0"/>
              <a:t>e.g. subject-verb, noun-adjective, pronoun reference, etc.</a:t>
            </a:r>
          </a:p>
          <a:p>
            <a:pPr marL="457200" lvl="1" indent="0">
              <a:buNone/>
            </a:pPr>
            <a:endParaRPr lang="en-US" dirty="0"/>
          </a:p>
          <a:p>
            <a:pPr marL="457200" lvl="1" indent="0">
              <a:buNone/>
            </a:pPr>
            <a:endParaRPr lang="en-US" dirty="0"/>
          </a:p>
          <a:p>
            <a:pPr marL="0" indent="0">
              <a:buNone/>
            </a:pPr>
            <a:r>
              <a:rPr lang="en-US" dirty="0"/>
              <a:t>	</a:t>
            </a:r>
          </a:p>
        </p:txBody>
      </p:sp>
      <p:sp>
        <p:nvSpPr>
          <p:cNvPr id="4" name="TextBox 3">
            <a:extLst>
              <a:ext uri="{FF2B5EF4-FFF2-40B4-BE49-F238E27FC236}">
                <a16:creationId xmlns:a16="http://schemas.microsoft.com/office/drawing/2014/main" id="{5FCD0AB0-B6B7-4793-A06D-3F2F6EE6BC86}"/>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pic>
        <p:nvPicPr>
          <p:cNvPr id="6" name="Picture 5">
            <a:extLst>
              <a:ext uri="{FF2B5EF4-FFF2-40B4-BE49-F238E27FC236}">
                <a16:creationId xmlns:a16="http://schemas.microsoft.com/office/drawing/2014/main" id="{DF530D04-C80F-49DC-A7E4-E6473FBF280E}"/>
              </a:ext>
            </a:extLst>
          </p:cNvPr>
          <p:cNvPicPr>
            <a:picLocks noChangeAspect="1"/>
          </p:cNvPicPr>
          <p:nvPr/>
        </p:nvPicPr>
        <p:blipFill rotWithShape="1">
          <a:blip r:embed="rId2"/>
          <a:srcRect l="4982" t="8757"/>
          <a:stretch/>
        </p:blipFill>
        <p:spPr>
          <a:xfrm>
            <a:off x="6445190" y="1731901"/>
            <a:ext cx="5259064" cy="1929654"/>
          </a:xfrm>
          <a:prstGeom prst="rect">
            <a:avLst/>
          </a:prstGeom>
        </p:spPr>
      </p:pic>
      <p:sp>
        <p:nvSpPr>
          <p:cNvPr id="7" name="TextBox 6">
            <a:extLst>
              <a:ext uri="{FF2B5EF4-FFF2-40B4-BE49-F238E27FC236}">
                <a16:creationId xmlns:a16="http://schemas.microsoft.com/office/drawing/2014/main" id="{F6EA1AFC-B8E0-480C-AFCB-2847948D97F1}"/>
              </a:ext>
            </a:extLst>
          </p:cNvPr>
          <p:cNvSpPr txBox="1"/>
          <p:nvPr/>
        </p:nvSpPr>
        <p:spPr>
          <a:xfrm>
            <a:off x="9019713" y="1371069"/>
            <a:ext cx="431528" cy="369332"/>
          </a:xfrm>
          <a:prstGeom prst="rect">
            <a:avLst/>
          </a:prstGeom>
          <a:noFill/>
        </p:spPr>
        <p:txBody>
          <a:bodyPr wrap="none" rtlCol="0">
            <a:spAutoFit/>
          </a:bodyPr>
          <a:lstStyle/>
          <a:p>
            <a:r>
              <a:rPr lang="en-US" dirty="0"/>
              <a:t>“I”</a:t>
            </a:r>
          </a:p>
        </p:txBody>
      </p:sp>
      <p:graphicFrame>
        <p:nvGraphicFramePr>
          <p:cNvPr id="8" name="Table 8">
            <a:extLst>
              <a:ext uri="{FF2B5EF4-FFF2-40B4-BE49-F238E27FC236}">
                <a16:creationId xmlns:a16="http://schemas.microsoft.com/office/drawing/2014/main" id="{BC2ACEE5-255A-421B-BB59-05D376A6C776}"/>
              </a:ext>
            </a:extLst>
          </p:cNvPr>
          <p:cNvGraphicFramePr>
            <a:graphicFrameLocks noGrp="1"/>
          </p:cNvGraphicFramePr>
          <p:nvPr>
            <p:extLst>
              <p:ext uri="{D42A27DB-BD31-4B8C-83A1-F6EECF244321}">
                <p14:modId xmlns:p14="http://schemas.microsoft.com/office/powerpoint/2010/main" val="3652976740"/>
              </p:ext>
            </p:extLst>
          </p:nvPr>
        </p:nvGraphicFramePr>
        <p:xfrm>
          <a:off x="7031115" y="3720292"/>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solidFill>
                      <a:schemeClr val="accent1">
                        <a:lumMod val="50000"/>
                      </a:schemeClr>
                    </a:solidFill>
                  </a:tcPr>
                </a:tc>
                <a:tc>
                  <a:txBody>
                    <a:bodyPr/>
                    <a:lstStyle/>
                    <a:p>
                      <a:endParaRPr lang="en-US" sz="400" dirty="0"/>
                    </a:p>
                  </a:txBody>
                  <a:tcPr marL="0" marR="0" marT="0" marB="91440">
                    <a:solidFill>
                      <a:schemeClr val="accent1">
                        <a:lumMod val="50000"/>
                      </a:schemeClr>
                    </a:solidFill>
                  </a:tcPr>
                </a:tc>
                <a:tc>
                  <a:txBody>
                    <a:bodyPr/>
                    <a:lstStyle/>
                    <a:p>
                      <a:endParaRPr lang="en-US" sz="400" dirty="0"/>
                    </a:p>
                  </a:txBody>
                  <a:tcPr marL="0" marR="0" marT="0" marB="91440">
                    <a:solidFill>
                      <a:schemeClr val="accent5">
                        <a:lumMod val="75000"/>
                      </a:schemeClr>
                    </a:solidFill>
                  </a:tcPr>
                </a:tc>
                <a:tc>
                  <a:txBody>
                    <a:bodyPr/>
                    <a:lstStyle/>
                    <a:p>
                      <a:endParaRPr lang="en-US" sz="400" dirty="0"/>
                    </a:p>
                  </a:txBody>
                  <a:tcPr marL="0" marR="0" marT="0" marB="91440"/>
                </a:tc>
                <a:tc>
                  <a:txBody>
                    <a:bodyPr/>
                    <a:lstStyle/>
                    <a:p>
                      <a:endParaRPr lang="en-US" sz="400" dirty="0"/>
                    </a:p>
                  </a:txBody>
                  <a:tcPr marL="0" marR="0" marT="0" marB="91440">
                    <a:solidFill>
                      <a:schemeClr val="accent5">
                        <a:lumMod val="75000"/>
                      </a:schemeClr>
                    </a:solidFill>
                  </a:tcPr>
                </a:tc>
                <a:extLst>
                  <a:ext uri="{0D108BD9-81ED-4DB2-BD59-A6C34878D82A}">
                    <a16:rowId xmlns:a16="http://schemas.microsoft.com/office/drawing/2014/main" val="2604548007"/>
                  </a:ext>
                </a:extLst>
              </a:tr>
            </a:tbl>
          </a:graphicData>
        </a:graphic>
      </p:graphicFrame>
      <p:graphicFrame>
        <p:nvGraphicFramePr>
          <p:cNvPr id="11" name="Table 8">
            <a:extLst>
              <a:ext uri="{FF2B5EF4-FFF2-40B4-BE49-F238E27FC236}">
                <a16:creationId xmlns:a16="http://schemas.microsoft.com/office/drawing/2014/main" id="{65E2EB0A-45B3-45DD-8F2D-B81452E5CA79}"/>
              </a:ext>
            </a:extLst>
          </p:cNvPr>
          <p:cNvGraphicFramePr>
            <a:graphicFrameLocks noGrp="1"/>
          </p:cNvGraphicFramePr>
          <p:nvPr>
            <p:extLst>
              <p:ext uri="{D42A27DB-BD31-4B8C-83A1-F6EECF244321}">
                <p14:modId xmlns:p14="http://schemas.microsoft.com/office/powerpoint/2010/main" val="1716573659"/>
              </p:ext>
            </p:extLst>
          </p:nvPr>
        </p:nvGraphicFramePr>
        <p:xfrm>
          <a:off x="7965011" y="3720292"/>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solidFill>
                      <a:schemeClr val="accent5">
                        <a:lumMod val="60000"/>
                        <a:lumOff val="40000"/>
                      </a:schemeClr>
                    </a:solidFill>
                  </a:tcPr>
                </a:tc>
                <a:tc>
                  <a:txBody>
                    <a:bodyPr/>
                    <a:lstStyle/>
                    <a:p>
                      <a:endParaRPr lang="en-US" sz="400" dirty="0"/>
                    </a:p>
                  </a:txBody>
                  <a:tcPr marL="0" marR="0" marT="0" marB="91440">
                    <a:solidFill>
                      <a:schemeClr val="accent1">
                        <a:lumMod val="40000"/>
                        <a:lumOff val="60000"/>
                      </a:schemeClr>
                    </a:solidFill>
                  </a:tcPr>
                </a:tc>
                <a:tc>
                  <a:txBody>
                    <a:bodyPr/>
                    <a:lstStyle/>
                    <a:p>
                      <a:endParaRPr lang="en-US" sz="400" dirty="0"/>
                    </a:p>
                  </a:txBody>
                  <a:tcPr marL="0" marR="0" marT="0" marB="91440">
                    <a:solidFill>
                      <a:schemeClr val="accent5">
                        <a:lumMod val="60000"/>
                        <a:lumOff val="40000"/>
                      </a:schemeClr>
                    </a:solidFill>
                  </a:tcPr>
                </a:tc>
                <a:tc>
                  <a:txBody>
                    <a:bodyPr/>
                    <a:lstStyle/>
                    <a:p>
                      <a:endParaRPr lang="en-US" sz="400" dirty="0"/>
                    </a:p>
                  </a:txBody>
                  <a:tcPr marL="0" marR="0" marT="0" marB="91440"/>
                </a:tc>
                <a:tc>
                  <a:txBody>
                    <a:bodyPr/>
                    <a:lstStyle/>
                    <a:p>
                      <a:endParaRPr lang="en-US" sz="400" dirty="0"/>
                    </a:p>
                  </a:txBody>
                  <a:tcPr marL="0" marR="0" marT="0" marB="91440">
                    <a:solidFill>
                      <a:schemeClr val="accent5">
                        <a:lumMod val="75000"/>
                      </a:schemeClr>
                    </a:solidFill>
                  </a:tcPr>
                </a:tc>
                <a:extLst>
                  <a:ext uri="{0D108BD9-81ED-4DB2-BD59-A6C34878D82A}">
                    <a16:rowId xmlns:a16="http://schemas.microsoft.com/office/drawing/2014/main" val="2604548007"/>
                  </a:ext>
                </a:extLst>
              </a:tr>
            </a:tbl>
          </a:graphicData>
        </a:graphic>
      </p:graphicFrame>
      <p:graphicFrame>
        <p:nvGraphicFramePr>
          <p:cNvPr id="12" name="Table 8">
            <a:extLst>
              <a:ext uri="{FF2B5EF4-FFF2-40B4-BE49-F238E27FC236}">
                <a16:creationId xmlns:a16="http://schemas.microsoft.com/office/drawing/2014/main" id="{D0359C9F-1470-4D86-ABA0-66782DB53709}"/>
              </a:ext>
            </a:extLst>
          </p:cNvPr>
          <p:cNvGraphicFramePr>
            <a:graphicFrameLocks noGrp="1"/>
          </p:cNvGraphicFramePr>
          <p:nvPr>
            <p:extLst>
              <p:ext uri="{D42A27DB-BD31-4B8C-83A1-F6EECF244321}">
                <p14:modId xmlns:p14="http://schemas.microsoft.com/office/powerpoint/2010/main" val="899703565"/>
              </p:ext>
            </p:extLst>
          </p:nvPr>
        </p:nvGraphicFramePr>
        <p:xfrm>
          <a:off x="8882959" y="3720292"/>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solidFill>
                      <a:schemeClr val="accent1">
                        <a:lumMod val="75000"/>
                      </a:schemeClr>
                    </a:solidFill>
                  </a:tcPr>
                </a:tc>
                <a:tc>
                  <a:txBody>
                    <a:bodyPr/>
                    <a:lstStyle/>
                    <a:p>
                      <a:endParaRPr lang="en-US" sz="400" dirty="0"/>
                    </a:p>
                  </a:txBody>
                  <a:tcPr marL="0" marR="0" marT="0" marB="91440">
                    <a:solidFill>
                      <a:schemeClr val="accent1">
                        <a:lumMod val="40000"/>
                        <a:lumOff val="60000"/>
                      </a:schemeClr>
                    </a:solidFill>
                  </a:tcPr>
                </a:tc>
                <a:tc>
                  <a:txBody>
                    <a:bodyPr/>
                    <a:lstStyle/>
                    <a:p>
                      <a:endParaRPr lang="en-US" sz="400" dirty="0"/>
                    </a:p>
                  </a:txBody>
                  <a:tcPr marL="0" marR="0" marT="0" marB="91440">
                    <a:solidFill>
                      <a:schemeClr val="accent5">
                        <a:lumMod val="60000"/>
                        <a:lumOff val="40000"/>
                      </a:schemeClr>
                    </a:solidFill>
                  </a:tcPr>
                </a:tc>
                <a:tc>
                  <a:txBody>
                    <a:bodyPr/>
                    <a:lstStyle/>
                    <a:p>
                      <a:endParaRPr lang="en-US" sz="400" dirty="0"/>
                    </a:p>
                  </a:txBody>
                  <a:tcPr marL="0" marR="0" marT="0" marB="91440"/>
                </a:tc>
                <a:tc>
                  <a:txBody>
                    <a:bodyPr/>
                    <a:lstStyle/>
                    <a:p>
                      <a:endParaRPr lang="en-US" sz="400" dirty="0"/>
                    </a:p>
                  </a:txBody>
                  <a:tcPr marL="0" marR="0" marT="0" marB="91440">
                    <a:solidFill>
                      <a:schemeClr val="accent5">
                        <a:lumMod val="60000"/>
                        <a:lumOff val="40000"/>
                      </a:schemeClr>
                    </a:solidFill>
                  </a:tcPr>
                </a:tc>
                <a:extLst>
                  <a:ext uri="{0D108BD9-81ED-4DB2-BD59-A6C34878D82A}">
                    <a16:rowId xmlns:a16="http://schemas.microsoft.com/office/drawing/2014/main" val="2604548007"/>
                  </a:ext>
                </a:extLst>
              </a:tr>
            </a:tbl>
          </a:graphicData>
        </a:graphic>
      </p:graphicFrame>
      <p:graphicFrame>
        <p:nvGraphicFramePr>
          <p:cNvPr id="13" name="Table 8">
            <a:extLst>
              <a:ext uri="{FF2B5EF4-FFF2-40B4-BE49-F238E27FC236}">
                <a16:creationId xmlns:a16="http://schemas.microsoft.com/office/drawing/2014/main" id="{B51973AC-8EBB-4517-ADB7-B7850F551F53}"/>
              </a:ext>
            </a:extLst>
          </p:cNvPr>
          <p:cNvGraphicFramePr>
            <a:graphicFrameLocks noGrp="1"/>
          </p:cNvGraphicFramePr>
          <p:nvPr>
            <p:extLst>
              <p:ext uri="{D42A27DB-BD31-4B8C-83A1-F6EECF244321}">
                <p14:modId xmlns:p14="http://schemas.microsoft.com/office/powerpoint/2010/main" val="4257080554"/>
              </p:ext>
            </p:extLst>
          </p:nvPr>
        </p:nvGraphicFramePr>
        <p:xfrm>
          <a:off x="9800907" y="3720292"/>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solidFill>
                      <a:schemeClr val="accent1">
                        <a:lumMod val="20000"/>
                        <a:lumOff val="80000"/>
                      </a:schemeClr>
                    </a:solidFill>
                  </a:tcPr>
                </a:tc>
                <a:tc>
                  <a:txBody>
                    <a:bodyPr/>
                    <a:lstStyle/>
                    <a:p>
                      <a:endParaRPr lang="en-US" sz="400" dirty="0"/>
                    </a:p>
                  </a:txBody>
                  <a:tcPr marL="0" marR="0" marT="0" marB="91440">
                    <a:solidFill>
                      <a:schemeClr val="accent1">
                        <a:lumMod val="40000"/>
                        <a:lumOff val="60000"/>
                      </a:schemeClr>
                    </a:solidFill>
                  </a:tcPr>
                </a:tc>
                <a:tc>
                  <a:txBody>
                    <a:bodyPr/>
                    <a:lstStyle/>
                    <a:p>
                      <a:endParaRPr lang="en-US" sz="400" dirty="0"/>
                    </a:p>
                  </a:txBody>
                  <a:tcPr marL="0" marR="0" marT="0" marB="91440">
                    <a:solidFill>
                      <a:schemeClr val="accent5">
                        <a:lumMod val="60000"/>
                        <a:lumOff val="40000"/>
                      </a:schemeClr>
                    </a:solidFill>
                  </a:tcPr>
                </a:tc>
                <a:tc>
                  <a:txBody>
                    <a:bodyPr/>
                    <a:lstStyle/>
                    <a:p>
                      <a:endParaRPr lang="en-US" sz="400" dirty="0"/>
                    </a:p>
                  </a:txBody>
                  <a:tcPr marL="0" marR="0" marT="0" marB="91440">
                    <a:solidFill>
                      <a:schemeClr val="accent5">
                        <a:lumMod val="60000"/>
                        <a:lumOff val="40000"/>
                      </a:schemeClr>
                    </a:solidFill>
                  </a:tcPr>
                </a:tc>
                <a:tc>
                  <a:txBody>
                    <a:bodyPr/>
                    <a:lstStyle/>
                    <a:p>
                      <a:endParaRPr lang="en-US" sz="400" dirty="0"/>
                    </a:p>
                  </a:txBody>
                  <a:tcPr marL="0" marR="0" marT="0" marB="91440">
                    <a:solidFill>
                      <a:schemeClr val="accent1">
                        <a:lumMod val="20000"/>
                        <a:lumOff val="80000"/>
                      </a:schemeClr>
                    </a:solidFill>
                  </a:tcPr>
                </a:tc>
                <a:extLst>
                  <a:ext uri="{0D108BD9-81ED-4DB2-BD59-A6C34878D82A}">
                    <a16:rowId xmlns:a16="http://schemas.microsoft.com/office/drawing/2014/main" val="2604548007"/>
                  </a:ext>
                </a:extLst>
              </a:tr>
            </a:tbl>
          </a:graphicData>
        </a:graphic>
      </p:graphicFrame>
      <p:graphicFrame>
        <p:nvGraphicFramePr>
          <p:cNvPr id="16" name="Table 8">
            <a:extLst>
              <a:ext uri="{FF2B5EF4-FFF2-40B4-BE49-F238E27FC236}">
                <a16:creationId xmlns:a16="http://schemas.microsoft.com/office/drawing/2014/main" id="{A35AC943-4FC3-47A3-89D5-8DD31EDAD902}"/>
              </a:ext>
            </a:extLst>
          </p:cNvPr>
          <p:cNvGraphicFramePr>
            <a:graphicFrameLocks noGrp="1"/>
          </p:cNvGraphicFramePr>
          <p:nvPr>
            <p:extLst>
              <p:ext uri="{D42A27DB-BD31-4B8C-83A1-F6EECF244321}">
                <p14:modId xmlns:p14="http://schemas.microsoft.com/office/powerpoint/2010/main" val="260569678"/>
              </p:ext>
            </p:extLst>
          </p:nvPr>
        </p:nvGraphicFramePr>
        <p:xfrm>
          <a:off x="10718855" y="3720292"/>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solidFill>
                      <a:schemeClr val="accent5"/>
                    </a:solidFill>
                  </a:tcPr>
                </a:tc>
                <a:tc>
                  <a:txBody>
                    <a:bodyPr/>
                    <a:lstStyle/>
                    <a:p>
                      <a:endParaRPr lang="en-US" sz="400" dirty="0"/>
                    </a:p>
                  </a:txBody>
                  <a:tcPr marL="0" marR="0" marT="0" marB="91440">
                    <a:solidFill>
                      <a:schemeClr val="accent1">
                        <a:lumMod val="40000"/>
                        <a:lumOff val="60000"/>
                      </a:schemeClr>
                    </a:solidFill>
                  </a:tcPr>
                </a:tc>
                <a:tc>
                  <a:txBody>
                    <a:bodyPr/>
                    <a:lstStyle/>
                    <a:p>
                      <a:endParaRPr lang="en-US" sz="400" dirty="0"/>
                    </a:p>
                  </a:txBody>
                  <a:tcPr marL="0" marR="0" marT="0" marB="91440">
                    <a:solidFill>
                      <a:schemeClr val="accent5">
                        <a:lumMod val="50000"/>
                      </a:schemeClr>
                    </a:solidFill>
                  </a:tcPr>
                </a:tc>
                <a:tc>
                  <a:txBody>
                    <a:bodyPr/>
                    <a:lstStyle/>
                    <a:p>
                      <a:endParaRPr lang="en-US" sz="400" dirty="0"/>
                    </a:p>
                  </a:txBody>
                  <a:tcPr marL="0" marR="0" marT="0" marB="91440"/>
                </a:tc>
                <a:tc>
                  <a:txBody>
                    <a:bodyPr/>
                    <a:lstStyle/>
                    <a:p>
                      <a:endParaRPr lang="en-US" sz="400" dirty="0"/>
                    </a:p>
                  </a:txBody>
                  <a:tcPr marL="0" marR="0" marT="0" marB="91440">
                    <a:solidFill>
                      <a:schemeClr val="accent1"/>
                    </a:solidFill>
                  </a:tcPr>
                </a:tc>
                <a:extLst>
                  <a:ext uri="{0D108BD9-81ED-4DB2-BD59-A6C34878D82A}">
                    <a16:rowId xmlns:a16="http://schemas.microsoft.com/office/drawing/2014/main" val="2604548007"/>
                  </a:ext>
                </a:extLst>
              </a:tr>
            </a:tbl>
          </a:graphicData>
        </a:graphic>
      </p:graphicFrame>
      <p:cxnSp>
        <p:nvCxnSpPr>
          <p:cNvPr id="10" name="Straight Arrow Connector 9">
            <a:extLst>
              <a:ext uri="{FF2B5EF4-FFF2-40B4-BE49-F238E27FC236}">
                <a16:creationId xmlns:a16="http://schemas.microsoft.com/office/drawing/2014/main" id="{7F0376A0-0D1F-424E-9DC6-320E6672E62A}"/>
              </a:ext>
            </a:extLst>
          </p:cNvPr>
          <p:cNvCxnSpPr>
            <a:cxnSpLocks/>
          </p:cNvCxnSpPr>
          <p:nvPr/>
        </p:nvCxnSpPr>
        <p:spPr>
          <a:xfrm>
            <a:off x="7420162" y="4001294"/>
            <a:ext cx="1851844" cy="65383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9B2DD1F-8F1D-49A0-B25D-873837AF23E5}"/>
              </a:ext>
            </a:extLst>
          </p:cNvPr>
          <p:cNvCxnSpPr>
            <a:cxnSpLocks/>
          </p:cNvCxnSpPr>
          <p:nvPr/>
        </p:nvCxnSpPr>
        <p:spPr>
          <a:xfrm>
            <a:off x="8441762" y="4001294"/>
            <a:ext cx="830244" cy="65383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5440726-433E-428C-B292-0DBB4BC552AC}"/>
              </a:ext>
            </a:extLst>
          </p:cNvPr>
          <p:cNvCxnSpPr/>
          <p:nvPr/>
        </p:nvCxnSpPr>
        <p:spPr>
          <a:xfrm>
            <a:off x="9272006" y="4001294"/>
            <a:ext cx="0" cy="653833"/>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4644B7A-7873-4BBF-B61D-61330C76F368}"/>
              </a:ext>
            </a:extLst>
          </p:cNvPr>
          <p:cNvCxnSpPr/>
          <p:nvPr/>
        </p:nvCxnSpPr>
        <p:spPr>
          <a:xfrm flipH="1">
            <a:off x="9272006" y="4001294"/>
            <a:ext cx="917948" cy="65383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6324F3-DB89-4341-B2DC-F47DC5872DE9}"/>
              </a:ext>
            </a:extLst>
          </p:cNvPr>
          <p:cNvCxnSpPr/>
          <p:nvPr/>
        </p:nvCxnSpPr>
        <p:spPr>
          <a:xfrm flipH="1">
            <a:off x="9272006" y="4001294"/>
            <a:ext cx="1835896" cy="65383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7" name="Table 8">
            <a:extLst>
              <a:ext uri="{FF2B5EF4-FFF2-40B4-BE49-F238E27FC236}">
                <a16:creationId xmlns:a16="http://schemas.microsoft.com/office/drawing/2014/main" id="{7DDEFC72-9008-4168-993F-14B9BA8CAEE8}"/>
              </a:ext>
            </a:extLst>
          </p:cNvPr>
          <p:cNvGraphicFramePr>
            <a:graphicFrameLocks noGrp="1"/>
          </p:cNvGraphicFramePr>
          <p:nvPr>
            <p:extLst>
              <p:ext uri="{D42A27DB-BD31-4B8C-83A1-F6EECF244321}">
                <p14:modId xmlns:p14="http://schemas.microsoft.com/office/powerpoint/2010/main" val="271246956"/>
              </p:ext>
            </p:extLst>
          </p:nvPr>
        </p:nvGraphicFramePr>
        <p:xfrm>
          <a:off x="8870089" y="4783729"/>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solidFill>
                      <a:srgbClr val="FF00FF"/>
                    </a:solidFill>
                  </a:tcPr>
                </a:tc>
                <a:tc>
                  <a:txBody>
                    <a:bodyPr/>
                    <a:lstStyle/>
                    <a:p>
                      <a:endParaRPr lang="en-US" sz="400" dirty="0"/>
                    </a:p>
                  </a:txBody>
                  <a:tcPr marL="0" marR="0" marT="0" marB="91440">
                    <a:solidFill>
                      <a:srgbClr val="FF99FF"/>
                    </a:solidFill>
                  </a:tcPr>
                </a:tc>
                <a:tc>
                  <a:txBody>
                    <a:bodyPr/>
                    <a:lstStyle/>
                    <a:p>
                      <a:endParaRPr lang="en-US" sz="400" dirty="0"/>
                    </a:p>
                  </a:txBody>
                  <a:tcPr marL="0" marR="0" marT="0" marB="91440">
                    <a:solidFill>
                      <a:srgbClr val="CF9DC8"/>
                    </a:solidFill>
                  </a:tcPr>
                </a:tc>
                <a:tc>
                  <a:txBody>
                    <a:bodyPr/>
                    <a:lstStyle/>
                    <a:p>
                      <a:endParaRPr lang="en-US" sz="400" dirty="0"/>
                    </a:p>
                  </a:txBody>
                  <a:tcPr marL="0" marR="0" marT="0" marB="91440">
                    <a:solidFill>
                      <a:srgbClr val="EE42E2"/>
                    </a:solidFill>
                  </a:tcPr>
                </a:tc>
                <a:tc>
                  <a:txBody>
                    <a:bodyPr/>
                    <a:lstStyle/>
                    <a:p>
                      <a:endParaRPr lang="en-US" sz="400" dirty="0"/>
                    </a:p>
                  </a:txBody>
                  <a:tcPr marL="0" marR="0" marT="0" marB="91440">
                    <a:solidFill>
                      <a:srgbClr val="C99ECE"/>
                    </a:solidFill>
                  </a:tcPr>
                </a:tc>
                <a:extLst>
                  <a:ext uri="{0D108BD9-81ED-4DB2-BD59-A6C34878D82A}">
                    <a16:rowId xmlns:a16="http://schemas.microsoft.com/office/drawing/2014/main" val="2604548007"/>
                  </a:ext>
                </a:extLst>
              </a:tr>
            </a:tbl>
          </a:graphicData>
        </a:graphic>
      </p:graphicFrame>
      <p:sp>
        <p:nvSpPr>
          <p:cNvPr id="28" name="TextBox 27">
            <a:extLst>
              <a:ext uri="{FF2B5EF4-FFF2-40B4-BE49-F238E27FC236}">
                <a16:creationId xmlns:a16="http://schemas.microsoft.com/office/drawing/2014/main" id="{54BABF9D-BDEA-4840-A629-9D0341E6AE35}"/>
              </a:ext>
            </a:extLst>
          </p:cNvPr>
          <p:cNvSpPr txBox="1"/>
          <p:nvPr/>
        </p:nvSpPr>
        <p:spPr>
          <a:xfrm>
            <a:off x="9648184" y="4662944"/>
            <a:ext cx="2307363" cy="338554"/>
          </a:xfrm>
          <a:prstGeom prst="rect">
            <a:avLst/>
          </a:prstGeom>
          <a:noFill/>
        </p:spPr>
        <p:txBody>
          <a:bodyPr wrap="none" rtlCol="0">
            <a:spAutoFit/>
          </a:bodyPr>
          <a:lstStyle/>
          <a:p>
            <a:r>
              <a:rPr lang="en-US" sz="1600" i="1" dirty="0"/>
              <a:t>z - attention vector for “I”</a:t>
            </a:r>
          </a:p>
        </p:txBody>
      </p:sp>
      <p:sp>
        <p:nvSpPr>
          <p:cNvPr id="30" name="TextBox 29">
            <a:extLst>
              <a:ext uri="{FF2B5EF4-FFF2-40B4-BE49-F238E27FC236}">
                <a16:creationId xmlns:a16="http://schemas.microsoft.com/office/drawing/2014/main" id="{5ED18380-6560-4057-A235-1D8DE4837924}"/>
              </a:ext>
            </a:extLst>
          </p:cNvPr>
          <p:cNvSpPr txBox="1"/>
          <p:nvPr/>
        </p:nvSpPr>
        <p:spPr>
          <a:xfrm>
            <a:off x="8916271" y="4994866"/>
            <a:ext cx="766044" cy="215444"/>
          </a:xfrm>
          <a:prstGeom prst="rect">
            <a:avLst/>
          </a:prstGeom>
          <a:noFill/>
        </p:spPr>
        <p:txBody>
          <a:bodyPr wrap="square">
            <a:spAutoFit/>
          </a:bodyPr>
          <a:lstStyle/>
          <a:p>
            <a:r>
              <a:rPr lang="en-US" sz="800" dirty="0">
                <a:hlinkClick r:id="rId3"/>
              </a:rPr>
              <a:t>(Lippe 2021)</a:t>
            </a:r>
            <a:endParaRPr lang="en-US" sz="800" dirty="0"/>
          </a:p>
        </p:txBody>
      </p:sp>
    </p:spTree>
    <p:extLst>
      <p:ext uri="{BB962C8B-B14F-4D97-AF65-F5344CB8AC3E}">
        <p14:creationId xmlns:p14="http://schemas.microsoft.com/office/powerpoint/2010/main" val="990724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Multi-Head Attention</a:t>
            </a:r>
          </a:p>
        </p:txBody>
      </p:sp>
      <p:sp>
        <p:nvSpPr>
          <p:cNvPr id="3" name="Content Placeholder 2"/>
          <p:cNvSpPr>
            <a:spLocks noGrp="1"/>
          </p:cNvSpPr>
          <p:nvPr>
            <p:ph idx="1"/>
          </p:nvPr>
        </p:nvSpPr>
        <p:spPr>
          <a:xfrm>
            <a:off x="838202" y="1825625"/>
            <a:ext cx="4232562" cy="4351338"/>
          </a:xfrm>
        </p:spPr>
        <p:txBody>
          <a:bodyPr>
            <a:normAutofit/>
          </a:bodyPr>
          <a:lstStyle/>
          <a:p>
            <a:r>
              <a:rPr lang="en-US" dirty="0"/>
              <a:t>Vaswani et al 2017 employed multiple attention “heads”</a:t>
            </a:r>
          </a:p>
          <a:p>
            <a:pPr lvl="1"/>
            <a:r>
              <a:rPr lang="en-US" b="1" dirty="0"/>
              <a:t>h = 8 </a:t>
            </a:r>
            <a:r>
              <a:rPr lang="en-US" dirty="0"/>
              <a:t>heads</a:t>
            </a:r>
          </a:p>
          <a:p>
            <a:pPr lvl="1"/>
            <a:r>
              <a:rPr lang="en-US" dirty="0"/>
              <a:t>Each head computes scaled dot product attention</a:t>
            </a:r>
          </a:p>
          <a:p>
            <a:pPr lvl="2"/>
            <a:r>
              <a:rPr lang="en-US" dirty="0"/>
              <a:t>able to attend to different aspects of correlation</a:t>
            </a:r>
          </a:p>
          <a:p>
            <a:pPr lvl="2"/>
            <a:r>
              <a:rPr lang="en-US" dirty="0"/>
              <a:t>computed in parallel</a:t>
            </a:r>
          </a:p>
          <a:p>
            <a:pPr marL="0" indent="0">
              <a:buNone/>
            </a:pPr>
            <a:endParaRPr lang="en-US" dirty="0"/>
          </a:p>
        </p:txBody>
      </p:sp>
      <p:sp>
        <p:nvSpPr>
          <p:cNvPr id="4" name="TextBox 3">
            <a:extLst>
              <a:ext uri="{FF2B5EF4-FFF2-40B4-BE49-F238E27FC236}">
                <a16:creationId xmlns:a16="http://schemas.microsoft.com/office/drawing/2014/main" id="{5FCD0AB0-B6B7-4793-A06D-3F2F6EE6BC86}"/>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pic>
        <p:nvPicPr>
          <p:cNvPr id="7" name="Picture 6">
            <a:extLst>
              <a:ext uri="{FF2B5EF4-FFF2-40B4-BE49-F238E27FC236}">
                <a16:creationId xmlns:a16="http://schemas.microsoft.com/office/drawing/2014/main" id="{78971BDA-D56A-41EA-A73B-6E625442ABB0}"/>
              </a:ext>
            </a:extLst>
          </p:cNvPr>
          <p:cNvPicPr>
            <a:picLocks noChangeAspect="1"/>
          </p:cNvPicPr>
          <p:nvPr/>
        </p:nvPicPr>
        <p:blipFill rotWithShape="1">
          <a:blip r:embed="rId2"/>
          <a:srcRect l="15233" r="33393"/>
          <a:stretch/>
        </p:blipFill>
        <p:spPr>
          <a:xfrm>
            <a:off x="5615708" y="1825625"/>
            <a:ext cx="3985627" cy="3590955"/>
          </a:xfrm>
          <a:prstGeom prst="rect">
            <a:avLst/>
          </a:prstGeom>
        </p:spPr>
      </p:pic>
      <p:sp>
        <p:nvSpPr>
          <p:cNvPr id="8" name="Rectangle 7">
            <a:extLst>
              <a:ext uri="{FF2B5EF4-FFF2-40B4-BE49-F238E27FC236}">
                <a16:creationId xmlns:a16="http://schemas.microsoft.com/office/drawing/2014/main" id="{560CEC52-4D6C-4D1C-9968-A64823611EF0}"/>
              </a:ext>
            </a:extLst>
          </p:cNvPr>
          <p:cNvSpPr/>
          <p:nvPr/>
        </p:nvSpPr>
        <p:spPr>
          <a:xfrm>
            <a:off x="5615708" y="3048000"/>
            <a:ext cx="1043710" cy="1946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 heads</a:t>
            </a:r>
          </a:p>
        </p:txBody>
      </p:sp>
      <p:cxnSp>
        <p:nvCxnSpPr>
          <p:cNvPr id="10" name="Straight Connector 9">
            <a:extLst>
              <a:ext uri="{FF2B5EF4-FFF2-40B4-BE49-F238E27FC236}">
                <a16:creationId xmlns:a16="http://schemas.microsoft.com/office/drawing/2014/main" id="{64549ADD-B321-41DF-A701-42FE29EA2482}"/>
              </a:ext>
            </a:extLst>
          </p:cNvPr>
          <p:cNvCxnSpPr/>
          <p:nvPr/>
        </p:nvCxnSpPr>
        <p:spPr>
          <a:xfrm>
            <a:off x="6825673" y="2050473"/>
            <a:ext cx="0" cy="33661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A84DAE-BC49-4265-B3CE-1B37EA3DADC5}"/>
              </a:ext>
            </a:extLst>
          </p:cNvPr>
          <p:cNvCxnSpPr/>
          <p:nvPr/>
        </p:nvCxnSpPr>
        <p:spPr>
          <a:xfrm>
            <a:off x="6825673" y="2050473"/>
            <a:ext cx="1108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97080E2-A879-498B-8357-5A3D47F61574}"/>
              </a:ext>
            </a:extLst>
          </p:cNvPr>
          <p:cNvCxnSpPr/>
          <p:nvPr/>
        </p:nvCxnSpPr>
        <p:spPr>
          <a:xfrm>
            <a:off x="6825673" y="5416580"/>
            <a:ext cx="1108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9F69827-126E-4031-AE09-CBE26710BF47}"/>
              </a:ext>
            </a:extLst>
          </p:cNvPr>
          <p:cNvSpPr txBox="1"/>
          <p:nvPr/>
        </p:nvSpPr>
        <p:spPr>
          <a:xfrm>
            <a:off x="6072170" y="3558483"/>
            <a:ext cx="670376" cy="276999"/>
          </a:xfrm>
          <a:prstGeom prst="rect">
            <a:avLst/>
          </a:prstGeom>
          <a:noFill/>
        </p:spPr>
        <p:txBody>
          <a:bodyPr wrap="none" rtlCol="0">
            <a:spAutoFit/>
          </a:bodyPr>
          <a:lstStyle/>
          <a:p>
            <a:r>
              <a:rPr lang="en-US" sz="1200" dirty="0"/>
              <a:t>8 heads</a:t>
            </a:r>
          </a:p>
        </p:txBody>
      </p:sp>
      <p:sp>
        <p:nvSpPr>
          <p:cNvPr id="14" name="TextBox 13">
            <a:extLst>
              <a:ext uri="{FF2B5EF4-FFF2-40B4-BE49-F238E27FC236}">
                <a16:creationId xmlns:a16="http://schemas.microsoft.com/office/drawing/2014/main" id="{0F34F40E-9755-471F-9D1B-C2169B44FFF4}"/>
              </a:ext>
            </a:extLst>
          </p:cNvPr>
          <p:cNvSpPr txBox="1"/>
          <p:nvPr/>
        </p:nvSpPr>
        <p:spPr>
          <a:xfrm>
            <a:off x="9056241" y="5691765"/>
            <a:ext cx="1040868" cy="215444"/>
          </a:xfrm>
          <a:prstGeom prst="rect">
            <a:avLst/>
          </a:prstGeom>
          <a:noFill/>
        </p:spPr>
        <p:txBody>
          <a:bodyPr wrap="square">
            <a:spAutoFit/>
          </a:bodyPr>
          <a:lstStyle/>
          <a:p>
            <a:r>
              <a:rPr lang="en-US" sz="800" dirty="0">
                <a:hlinkClick r:id="rId3"/>
              </a:rPr>
              <a:t>(</a:t>
            </a:r>
            <a:r>
              <a:rPr lang="en-US" sz="800" dirty="0" err="1">
                <a:hlinkClick r:id="rId3"/>
              </a:rPr>
              <a:t>Alammar</a:t>
            </a:r>
            <a:r>
              <a:rPr lang="en-US" sz="800" dirty="0">
                <a:hlinkClick r:id="rId3"/>
              </a:rPr>
              <a:t> 2020)</a:t>
            </a:r>
            <a:endParaRPr lang="en-US" sz="800" dirty="0"/>
          </a:p>
        </p:txBody>
      </p:sp>
    </p:spTree>
    <p:extLst>
      <p:ext uri="{BB962C8B-B14F-4D97-AF65-F5344CB8AC3E}">
        <p14:creationId xmlns:p14="http://schemas.microsoft.com/office/powerpoint/2010/main" val="1616414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CC10C5C-1F40-4F80-B77F-DDA960E276B3}"/>
              </a:ext>
            </a:extLst>
          </p:cNvPr>
          <p:cNvPicPr>
            <a:picLocks noChangeAspect="1"/>
          </p:cNvPicPr>
          <p:nvPr/>
        </p:nvPicPr>
        <p:blipFill rotWithShape="1">
          <a:blip r:embed="rId2"/>
          <a:srcRect l="15233" r="18810"/>
          <a:stretch/>
        </p:blipFill>
        <p:spPr>
          <a:xfrm>
            <a:off x="5615708" y="1825625"/>
            <a:ext cx="5116947" cy="3590955"/>
          </a:xfrm>
          <a:prstGeom prst="rect">
            <a:avLst/>
          </a:prstGeom>
        </p:spPr>
      </p:pic>
      <p:sp>
        <p:nvSpPr>
          <p:cNvPr id="7" name="Rectangle 6">
            <a:extLst>
              <a:ext uri="{FF2B5EF4-FFF2-40B4-BE49-F238E27FC236}">
                <a16:creationId xmlns:a16="http://schemas.microsoft.com/office/drawing/2014/main" id="{392BBFB9-FDC2-4AB8-AB01-881EE408D6DB}"/>
              </a:ext>
            </a:extLst>
          </p:cNvPr>
          <p:cNvSpPr/>
          <p:nvPr/>
        </p:nvSpPr>
        <p:spPr>
          <a:xfrm>
            <a:off x="5615708" y="3048000"/>
            <a:ext cx="1043710" cy="1946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 heads</a:t>
            </a:r>
          </a:p>
        </p:txBody>
      </p:sp>
      <p:sp>
        <p:nvSpPr>
          <p:cNvPr id="2" name="Title 1"/>
          <p:cNvSpPr>
            <a:spLocks noGrp="1"/>
          </p:cNvSpPr>
          <p:nvPr>
            <p:ph type="title"/>
          </p:nvPr>
        </p:nvSpPr>
        <p:spPr/>
        <p:txBody>
          <a:bodyPr/>
          <a:lstStyle/>
          <a:p>
            <a:r>
              <a:rPr lang="en-US" dirty="0"/>
              <a:t>Multi-Head Attention</a:t>
            </a:r>
          </a:p>
        </p:txBody>
      </p:sp>
      <p:sp>
        <p:nvSpPr>
          <p:cNvPr id="3" name="Content Placeholder 2"/>
          <p:cNvSpPr>
            <a:spLocks noGrp="1"/>
          </p:cNvSpPr>
          <p:nvPr>
            <p:ph idx="1"/>
          </p:nvPr>
        </p:nvSpPr>
        <p:spPr>
          <a:xfrm>
            <a:off x="838202" y="1825625"/>
            <a:ext cx="4140197" cy="4351338"/>
          </a:xfrm>
        </p:spPr>
        <p:txBody>
          <a:bodyPr>
            <a:normAutofit/>
          </a:bodyPr>
          <a:lstStyle/>
          <a:p>
            <a:r>
              <a:rPr lang="en-US" dirty="0"/>
              <a:t>Masks added to results of each head</a:t>
            </a:r>
          </a:p>
          <a:p>
            <a:pPr lvl="1"/>
            <a:r>
              <a:rPr lang="en-US" dirty="0"/>
              <a:t>Prevents Heads from attending to unwanted information (e.g. padding)</a:t>
            </a:r>
          </a:p>
          <a:p>
            <a:pPr lvl="1"/>
            <a:r>
              <a:rPr lang="en-US" dirty="0"/>
              <a:t>Forces large negative values that will be ignored by </a:t>
            </a:r>
            <a:r>
              <a:rPr lang="en-US" dirty="0" err="1"/>
              <a:t>softmax</a:t>
            </a:r>
            <a:endParaRPr lang="en-US" dirty="0"/>
          </a:p>
          <a:p>
            <a:pPr marL="0" indent="0">
              <a:buNone/>
            </a:pPr>
            <a:endParaRPr lang="en-US" dirty="0"/>
          </a:p>
        </p:txBody>
      </p:sp>
      <p:sp>
        <p:nvSpPr>
          <p:cNvPr id="4" name="TextBox 3">
            <a:extLst>
              <a:ext uri="{FF2B5EF4-FFF2-40B4-BE49-F238E27FC236}">
                <a16:creationId xmlns:a16="http://schemas.microsoft.com/office/drawing/2014/main" id="{5FCD0AB0-B6B7-4793-A06D-3F2F6EE6BC86}"/>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cxnSp>
        <p:nvCxnSpPr>
          <p:cNvPr id="10" name="Straight Connector 9">
            <a:extLst>
              <a:ext uri="{FF2B5EF4-FFF2-40B4-BE49-F238E27FC236}">
                <a16:creationId xmlns:a16="http://schemas.microsoft.com/office/drawing/2014/main" id="{6EC444C4-ACF4-49E1-876A-353593AE96AB}"/>
              </a:ext>
            </a:extLst>
          </p:cNvPr>
          <p:cNvCxnSpPr/>
          <p:nvPr/>
        </p:nvCxnSpPr>
        <p:spPr>
          <a:xfrm>
            <a:off x="6825673" y="2050473"/>
            <a:ext cx="0" cy="33661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F452E30-2E61-4513-B3A7-8E27085675D8}"/>
              </a:ext>
            </a:extLst>
          </p:cNvPr>
          <p:cNvCxnSpPr/>
          <p:nvPr/>
        </p:nvCxnSpPr>
        <p:spPr>
          <a:xfrm>
            <a:off x="6825673" y="2050473"/>
            <a:ext cx="1108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D5A49AE-C154-47F2-97FE-A76E9813F489}"/>
              </a:ext>
            </a:extLst>
          </p:cNvPr>
          <p:cNvCxnSpPr/>
          <p:nvPr/>
        </p:nvCxnSpPr>
        <p:spPr>
          <a:xfrm>
            <a:off x="6825673" y="5416580"/>
            <a:ext cx="1108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F5BF16E-06B5-4FDA-815A-A1F25C5583E2}"/>
              </a:ext>
            </a:extLst>
          </p:cNvPr>
          <p:cNvSpPr txBox="1"/>
          <p:nvPr/>
        </p:nvSpPr>
        <p:spPr>
          <a:xfrm>
            <a:off x="6072170" y="3558483"/>
            <a:ext cx="670376" cy="276999"/>
          </a:xfrm>
          <a:prstGeom prst="rect">
            <a:avLst/>
          </a:prstGeom>
          <a:noFill/>
        </p:spPr>
        <p:txBody>
          <a:bodyPr wrap="none" rtlCol="0">
            <a:spAutoFit/>
          </a:bodyPr>
          <a:lstStyle/>
          <a:p>
            <a:r>
              <a:rPr lang="en-US" sz="1200" dirty="0"/>
              <a:t>8 heads</a:t>
            </a:r>
          </a:p>
        </p:txBody>
      </p:sp>
      <p:sp>
        <p:nvSpPr>
          <p:cNvPr id="18" name="Arrow: Right 17">
            <a:extLst>
              <a:ext uri="{FF2B5EF4-FFF2-40B4-BE49-F238E27FC236}">
                <a16:creationId xmlns:a16="http://schemas.microsoft.com/office/drawing/2014/main" id="{411940DD-5C5B-4B27-AE9E-3EFDAC92E710}"/>
              </a:ext>
            </a:extLst>
          </p:cNvPr>
          <p:cNvSpPr/>
          <p:nvPr/>
        </p:nvSpPr>
        <p:spPr>
          <a:xfrm>
            <a:off x="5033818" y="3195782"/>
            <a:ext cx="452578" cy="362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B551EEE-5A36-4992-81B2-E2F1D8E03FCF}"/>
              </a:ext>
            </a:extLst>
          </p:cNvPr>
          <p:cNvSpPr txBox="1"/>
          <p:nvPr/>
        </p:nvSpPr>
        <p:spPr>
          <a:xfrm>
            <a:off x="9056241" y="5691765"/>
            <a:ext cx="1040868" cy="215444"/>
          </a:xfrm>
          <a:prstGeom prst="rect">
            <a:avLst/>
          </a:prstGeom>
          <a:noFill/>
        </p:spPr>
        <p:txBody>
          <a:bodyPr wrap="square">
            <a:spAutoFit/>
          </a:bodyPr>
          <a:lstStyle/>
          <a:p>
            <a:r>
              <a:rPr lang="en-US" sz="800" dirty="0">
                <a:hlinkClick r:id="rId3"/>
              </a:rPr>
              <a:t>(</a:t>
            </a:r>
            <a:r>
              <a:rPr lang="en-US" sz="800" dirty="0" err="1">
                <a:hlinkClick r:id="rId3"/>
              </a:rPr>
              <a:t>Alammar</a:t>
            </a:r>
            <a:r>
              <a:rPr lang="en-US" sz="800" dirty="0">
                <a:hlinkClick r:id="rId3"/>
              </a:rPr>
              <a:t> 2020)</a:t>
            </a:r>
            <a:endParaRPr lang="en-US" sz="800" dirty="0"/>
          </a:p>
        </p:txBody>
      </p:sp>
      <p:graphicFrame>
        <p:nvGraphicFramePr>
          <p:cNvPr id="19" name="Table 21">
            <a:extLst>
              <a:ext uri="{FF2B5EF4-FFF2-40B4-BE49-F238E27FC236}">
                <a16:creationId xmlns:a16="http://schemas.microsoft.com/office/drawing/2014/main" id="{CF0FAA9D-042F-4D41-B957-8ED1081327C9}"/>
              </a:ext>
            </a:extLst>
          </p:cNvPr>
          <p:cNvGraphicFramePr>
            <a:graphicFrameLocks noGrp="1"/>
          </p:cNvGraphicFramePr>
          <p:nvPr>
            <p:extLst>
              <p:ext uri="{D42A27DB-BD31-4B8C-83A1-F6EECF244321}">
                <p14:modId xmlns:p14="http://schemas.microsoft.com/office/powerpoint/2010/main" val="1832806565"/>
              </p:ext>
            </p:extLst>
          </p:nvPr>
        </p:nvGraphicFramePr>
        <p:xfrm>
          <a:off x="8876148" y="2643670"/>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5">
                        <a:lumMod val="50000"/>
                      </a:schemeClr>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5">
                        <a:lumMod val="5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2539398655"/>
                  </a:ext>
                </a:extLst>
              </a:tr>
            </a:tbl>
          </a:graphicData>
        </a:graphic>
      </p:graphicFrame>
      <p:graphicFrame>
        <p:nvGraphicFramePr>
          <p:cNvPr id="23" name="Table 21">
            <a:extLst>
              <a:ext uri="{FF2B5EF4-FFF2-40B4-BE49-F238E27FC236}">
                <a16:creationId xmlns:a16="http://schemas.microsoft.com/office/drawing/2014/main" id="{4C0CBE15-F1B8-4721-87CA-0354B32E911C}"/>
              </a:ext>
            </a:extLst>
          </p:cNvPr>
          <p:cNvGraphicFramePr>
            <a:graphicFrameLocks noGrp="1"/>
          </p:cNvGraphicFramePr>
          <p:nvPr>
            <p:extLst>
              <p:ext uri="{D42A27DB-BD31-4B8C-83A1-F6EECF244321}">
                <p14:modId xmlns:p14="http://schemas.microsoft.com/office/powerpoint/2010/main" val="1368343003"/>
              </p:ext>
            </p:extLst>
          </p:nvPr>
        </p:nvGraphicFramePr>
        <p:xfrm>
          <a:off x="8876148" y="3685809"/>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5">
                        <a:lumMod val="50000"/>
                      </a:schemeClr>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5">
                        <a:lumMod val="5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2539398655"/>
                  </a:ext>
                </a:extLst>
              </a:tr>
            </a:tbl>
          </a:graphicData>
        </a:graphic>
      </p:graphicFrame>
      <p:graphicFrame>
        <p:nvGraphicFramePr>
          <p:cNvPr id="24" name="Table 21">
            <a:extLst>
              <a:ext uri="{FF2B5EF4-FFF2-40B4-BE49-F238E27FC236}">
                <a16:creationId xmlns:a16="http://schemas.microsoft.com/office/drawing/2014/main" id="{4B1C69F3-6DB2-4F58-A9E7-3B9F233CFC21}"/>
              </a:ext>
            </a:extLst>
          </p:cNvPr>
          <p:cNvGraphicFramePr>
            <a:graphicFrameLocks noGrp="1"/>
          </p:cNvGraphicFramePr>
          <p:nvPr>
            <p:extLst>
              <p:ext uri="{D42A27DB-BD31-4B8C-83A1-F6EECF244321}">
                <p14:modId xmlns:p14="http://schemas.microsoft.com/office/powerpoint/2010/main" val="195768530"/>
              </p:ext>
            </p:extLst>
          </p:nvPr>
        </p:nvGraphicFramePr>
        <p:xfrm>
          <a:off x="8876148" y="5069688"/>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5">
                        <a:lumMod val="50000"/>
                      </a:schemeClr>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5">
                        <a:lumMod val="5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2539398655"/>
                  </a:ext>
                </a:extLst>
              </a:tr>
            </a:tbl>
          </a:graphicData>
        </a:graphic>
      </p:graphicFrame>
      <p:sp>
        <p:nvSpPr>
          <p:cNvPr id="22" name="TextBox 21">
            <a:extLst>
              <a:ext uri="{FF2B5EF4-FFF2-40B4-BE49-F238E27FC236}">
                <a16:creationId xmlns:a16="http://schemas.microsoft.com/office/drawing/2014/main" id="{5F23A472-32FD-4131-B984-EBFF93B3DD1C}"/>
              </a:ext>
            </a:extLst>
          </p:cNvPr>
          <p:cNvSpPr txBox="1"/>
          <p:nvPr/>
        </p:nvSpPr>
        <p:spPr>
          <a:xfrm>
            <a:off x="8961039" y="2900226"/>
            <a:ext cx="402674" cy="215444"/>
          </a:xfrm>
          <a:prstGeom prst="rect">
            <a:avLst/>
          </a:prstGeom>
          <a:noFill/>
        </p:spPr>
        <p:txBody>
          <a:bodyPr wrap="none" rtlCol="0">
            <a:spAutoFit/>
          </a:bodyPr>
          <a:lstStyle/>
          <a:p>
            <a:r>
              <a:rPr lang="en-US" sz="800" dirty="0"/>
              <a:t>mask</a:t>
            </a:r>
          </a:p>
        </p:txBody>
      </p:sp>
      <p:sp>
        <p:nvSpPr>
          <p:cNvPr id="26" name="TextBox 25">
            <a:extLst>
              <a:ext uri="{FF2B5EF4-FFF2-40B4-BE49-F238E27FC236}">
                <a16:creationId xmlns:a16="http://schemas.microsoft.com/office/drawing/2014/main" id="{70DE4A8F-1CE2-41D1-8091-EB858C373B72}"/>
              </a:ext>
            </a:extLst>
          </p:cNvPr>
          <p:cNvSpPr txBox="1"/>
          <p:nvPr/>
        </p:nvSpPr>
        <p:spPr>
          <a:xfrm>
            <a:off x="8961039" y="3933125"/>
            <a:ext cx="402674" cy="215444"/>
          </a:xfrm>
          <a:prstGeom prst="rect">
            <a:avLst/>
          </a:prstGeom>
          <a:noFill/>
        </p:spPr>
        <p:txBody>
          <a:bodyPr wrap="none" rtlCol="0">
            <a:spAutoFit/>
          </a:bodyPr>
          <a:lstStyle/>
          <a:p>
            <a:r>
              <a:rPr lang="en-US" sz="800" dirty="0"/>
              <a:t>mask</a:t>
            </a:r>
          </a:p>
        </p:txBody>
      </p:sp>
      <p:sp>
        <p:nvSpPr>
          <p:cNvPr id="27" name="TextBox 26">
            <a:extLst>
              <a:ext uri="{FF2B5EF4-FFF2-40B4-BE49-F238E27FC236}">
                <a16:creationId xmlns:a16="http://schemas.microsoft.com/office/drawing/2014/main" id="{FA2317E4-9854-4A50-AC62-45DE47E7A69E}"/>
              </a:ext>
            </a:extLst>
          </p:cNvPr>
          <p:cNvSpPr txBox="1"/>
          <p:nvPr/>
        </p:nvSpPr>
        <p:spPr>
          <a:xfrm>
            <a:off x="8961039" y="5330832"/>
            <a:ext cx="402674" cy="215444"/>
          </a:xfrm>
          <a:prstGeom prst="rect">
            <a:avLst/>
          </a:prstGeom>
          <a:noFill/>
        </p:spPr>
        <p:txBody>
          <a:bodyPr wrap="none" rtlCol="0">
            <a:spAutoFit/>
          </a:bodyPr>
          <a:lstStyle/>
          <a:p>
            <a:r>
              <a:rPr lang="en-US" sz="800" dirty="0"/>
              <a:t>mask</a:t>
            </a:r>
          </a:p>
        </p:txBody>
      </p:sp>
      <p:sp>
        <p:nvSpPr>
          <p:cNvPr id="29" name="TextBox 28">
            <a:extLst>
              <a:ext uri="{FF2B5EF4-FFF2-40B4-BE49-F238E27FC236}">
                <a16:creationId xmlns:a16="http://schemas.microsoft.com/office/drawing/2014/main" id="{74653561-21AE-4544-8A8E-543D9C4763F1}"/>
              </a:ext>
            </a:extLst>
          </p:cNvPr>
          <p:cNvSpPr txBox="1"/>
          <p:nvPr/>
        </p:nvSpPr>
        <p:spPr>
          <a:xfrm>
            <a:off x="1534666" y="4664933"/>
            <a:ext cx="1619214" cy="215444"/>
          </a:xfrm>
          <a:prstGeom prst="rect">
            <a:avLst/>
          </a:prstGeom>
          <a:noFill/>
        </p:spPr>
        <p:txBody>
          <a:bodyPr wrap="square">
            <a:spAutoFit/>
          </a:bodyPr>
          <a:lstStyle/>
          <a:p>
            <a:r>
              <a:rPr lang="en-US" sz="800" dirty="0">
                <a:hlinkClick r:id="rId4"/>
              </a:rPr>
              <a:t>(</a:t>
            </a:r>
            <a:r>
              <a:rPr lang="en-US" sz="800" dirty="0" err="1">
                <a:hlinkClick r:id="rId4"/>
              </a:rPr>
              <a:t>Wieniawska</a:t>
            </a:r>
            <a:r>
              <a:rPr lang="en-US" sz="800" dirty="0">
                <a:hlinkClick r:id="rId4"/>
              </a:rPr>
              <a:t> 2020)</a:t>
            </a:r>
            <a:endParaRPr lang="en-US" sz="800" dirty="0"/>
          </a:p>
        </p:txBody>
      </p:sp>
    </p:spTree>
    <p:extLst>
      <p:ext uri="{BB962C8B-B14F-4D97-AF65-F5344CB8AC3E}">
        <p14:creationId xmlns:p14="http://schemas.microsoft.com/office/powerpoint/2010/main" val="2308866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CC10C5C-1F40-4F80-B77F-DDA960E276B3}"/>
              </a:ext>
            </a:extLst>
          </p:cNvPr>
          <p:cNvPicPr>
            <a:picLocks noChangeAspect="1"/>
          </p:cNvPicPr>
          <p:nvPr/>
        </p:nvPicPr>
        <p:blipFill rotWithShape="1">
          <a:blip r:embed="rId2"/>
          <a:srcRect l="15232"/>
          <a:stretch/>
        </p:blipFill>
        <p:spPr>
          <a:xfrm>
            <a:off x="5615708" y="1825625"/>
            <a:ext cx="6576291" cy="3590955"/>
          </a:xfrm>
          <a:prstGeom prst="rect">
            <a:avLst/>
          </a:prstGeom>
        </p:spPr>
      </p:pic>
      <p:sp>
        <p:nvSpPr>
          <p:cNvPr id="7" name="Rectangle 6">
            <a:extLst>
              <a:ext uri="{FF2B5EF4-FFF2-40B4-BE49-F238E27FC236}">
                <a16:creationId xmlns:a16="http://schemas.microsoft.com/office/drawing/2014/main" id="{392BBFB9-FDC2-4AB8-AB01-881EE408D6DB}"/>
              </a:ext>
            </a:extLst>
          </p:cNvPr>
          <p:cNvSpPr/>
          <p:nvPr/>
        </p:nvSpPr>
        <p:spPr>
          <a:xfrm>
            <a:off x="5615708" y="3048000"/>
            <a:ext cx="1043710" cy="1946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 heads</a:t>
            </a:r>
          </a:p>
        </p:txBody>
      </p:sp>
      <p:sp>
        <p:nvSpPr>
          <p:cNvPr id="2" name="Title 1"/>
          <p:cNvSpPr>
            <a:spLocks noGrp="1"/>
          </p:cNvSpPr>
          <p:nvPr>
            <p:ph type="title"/>
          </p:nvPr>
        </p:nvSpPr>
        <p:spPr/>
        <p:txBody>
          <a:bodyPr/>
          <a:lstStyle/>
          <a:p>
            <a:r>
              <a:rPr lang="en-US" dirty="0"/>
              <a:t>Multi-Head Attention</a:t>
            </a:r>
          </a:p>
        </p:txBody>
      </p:sp>
      <p:sp>
        <p:nvSpPr>
          <p:cNvPr id="3" name="Content Placeholder 2"/>
          <p:cNvSpPr>
            <a:spLocks noGrp="1"/>
          </p:cNvSpPr>
          <p:nvPr>
            <p:ph idx="1"/>
          </p:nvPr>
        </p:nvSpPr>
        <p:spPr>
          <a:xfrm>
            <a:off x="838202" y="1825625"/>
            <a:ext cx="4417290" cy="4351338"/>
          </a:xfrm>
        </p:spPr>
        <p:txBody>
          <a:bodyPr>
            <a:normAutofit/>
          </a:bodyPr>
          <a:lstStyle/>
          <a:p>
            <a:r>
              <a:rPr lang="en-US" dirty="0"/>
              <a:t>Final results of each head concatenated </a:t>
            </a:r>
          </a:p>
          <a:p>
            <a:pPr marL="0" indent="0">
              <a:buNone/>
            </a:pPr>
            <a:endParaRPr lang="en-US" dirty="0"/>
          </a:p>
          <a:p>
            <a:r>
              <a:rPr lang="en-US" dirty="0"/>
              <a:t>Multiplied by output weights W</a:t>
            </a:r>
            <a:r>
              <a:rPr lang="en-US" baseline="30000" dirty="0"/>
              <a:t>o</a:t>
            </a:r>
            <a:r>
              <a:rPr lang="en-US" dirty="0"/>
              <a:t> </a:t>
            </a:r>
          </a:p>
          <a:p>
            <a:r>
              <a:rPr lang="en-US" dirty="0"/>
              <a:t>Output has same dimensions as input</a:t>
            </a:r>
          </a:p>
          <a:p>
            <a:endParaRPr lang="en-US" dirty="0"/>
          </a:p>
          <a:p>
            <a:pPr marL="0" indent="0">
              <a:buNone/>
            </a:pPr>
            <a:endParaRPr lang="en-US" dirty="0"/>
          </a:p>
        </p:txBody>
      </p:sp>
      <p:sp>
        <p:nvSpPr>
          <p:cNvPr id="4" name="TextBox 3">
            <a:extLst>
              <a:ext uri="{FF2B5EF4-FFF2-40B4-BE49-F238E27FC236}">
                <a16:creationId xmlns:a16="http://schemas.microsoft.com/office/drawing/2014/main" id="{5FCD0AB0-B6B7-4793-A06D-3F2F6EE6BC86}"/>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cxnSp>
        <p:nvCxnSpPr>
          <p:cNvPr id="10" name="Straight Connector 9">
            <a:extLst>
              <a:ext uri="{FF2B5EF4-FFF2-40B4-BE49-F238E27FC236}">
                <a16:creationId xmlns:a16="http://schemas.microsoft.com/office/drawing/2014/main" id="{6EC444C4-ACF4-49E1-876A-353593AE96AB}"/>
              </a:ext>
            </a:extLst>
          </p:cNvPr>
          <p:cNvCxnSpPr/>
          <p:nvPr/>
        </p:nvCxnSpPr>
        <p:spPr>
          <a:xfrm>
            <a:off x="6825673" y="2050473"/>
            <a:ext cx="0" cy="33661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F452E30-2E61-4513-B3A7-8E27085675D8}"/>
              </a:ext>
            </a:extLst>
          </p:cNvPr>
          <p:cNvCxnSpPr/>
          <p:nvPr/>
        </p:nvCxnSpPr>
        <p:spPr>
          <a:xfrm>
            <a:off x="6825673" y="2050473"/>
            <a:ext cx="1108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D5A49AE-C154-47F2-97FE-A76E9813F489}"/>
              </a:ext>
            </a:extLst>
          </p:cNvPr>
          <p:cNvCxnSpPr/>
          <p:nvPr/>
        </p:nvCxnSpPr>
        <p:spPr>
          <a:xfrm>
            <a:off x="6825673" y="5416580"/>
            <a:ext cx="1108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F5BF16E-06B5-4FDA-815A-A1F25C5583E2}"/>
              </a:ext>
            </a:extLst>
          </p:cNvPr>
          <p:cNvSpPr txBox="1"/>
          <p:nvPr/>
        </p:nvSpPr>
        <p:spPr>
          <a:xfrm>
            <a:off x="6072170" y="3558483"/>
            <a:ext cx="670376" cy="276999"/>
          </a:xfrm>
          <a:prstGeom prst="rect">
            <a:avLst/>
          </a:prstGeom>
          <a:noFill/>
        </p:spPr>
        <p:txBody>
          <a:bodyPr wrap="none" rtlCol="0">
            <a:spAutoFit/>
          </a:bodyPr>
          <a:lstStyle/>
          <a:p>
            <a:r>
              <a:rPr lang="en-US" sz="1200" dirty="0"/>
              <a:t>8 heads</a:t>
            </a:r>
          </a:p>
        </p:txBody>
      </p:sp>
      <p:pic>
        <p:nvPicPr>
          <p:cNvPr id="17" name="Picture 16">
            <a:extLst>
              <a:ext uri="{FF2B5EF4-FFF2-40B4-BE49-F238E27FC236}">
                <a16:creationId xmlns:a16="http://schemas.microsoft.com/office/drawing/2014/main" id="{092137EB-0D59-432B-ADD5-4F662150BD9E}"/>
              </a:ext>
            </a:extLst>
          </p:cNvPr>
          <p:cNvPicPr>
            <a:picLocks noChangeAspect="1"/>
          </p:cNvPicPr>
          <p:nvPr/>
        </p:nvPicPr>
        <p:blipFill>
          <a:blip r:embed="rId3"/>
          <a:stretch>
            <a:fillRect/>
          </a:stretch>
        </p:blipFill>
        <p:spPr>
          <a:xfrm>
            <a:off x="1133744" y="2691917"/>
            <a:ext cx="2329893" cy="420738"/>
          </a:xfrm>
          <a:prstGeom prst="rect">
            <a:avLst/>
          </a:prstGeom>
        </p:spPr>
      </p:pic>
      <p:sp>
        <p:nvSpPr>
          <p:cNvPr id="20" name="TextBox 19">
            <a:extLst>
              <a:ext uri="{FF2B5EF4-FFF2-40B4-BE49-F238E27FC236}">
                <a16:creationId xmlns:a16="http://schemas.microsoft.com/office/drawing/2014/main" id="{CB551EEE-5A36-4992-81B2-E2F1D8E03FCF}"/>
              </a:ext>
            </a:extLst>
          </p:cNvPr>
          <p:cNvSpPr txBox="1"/>
          <p:nvPr/>
        </p:nvSpPr>
        <p:spPr>
          <a:xfrm>
            <a:off x="9056241" y="5691765"/>
            <a:ext cx="1040868" cy="215444"/>
          </a:xfrm>
          <a:prstGeom prst="rect">
            <a:avLst/>
          </a:prstGeom>
          <a:noFill/>
        </p:spPr>
        <p:txBody>
          <a:bodyPr wrap="square">
            <a:spAutoFit/>
          </a:bodyPr>
          <a:lstStyle/>
          <a:p>
            <a:r>
              <a:rPr lang="en-US" sz="800" dirty="0">
                <a:hlinkClick r:id="rId4"/>
              </a:rPr>
              <a:t>(</a:t>
            </a:r>
            <a:r>
              <a:rPr lang="en-US" sz="800" dirty="0" err="1">
                <a:hlinkClick r:id="rId4"/>
              </a:rPr>
              <a:t>Alammar</a:t>
            </a:r>
            <a:r>
              <a:rPr lang="en-US" sz="800" dirty="0">
                <a:hlinkClick r:id="rId4"/>
              </a:rPr>
              <a:t> 2020)</a:t>
            </a:r>
            <a:endParaRPr lang="en-US" sz="800" dirty="0"/>
          </a:p>
        </p:txBody>
      </p:sp>
      <p:sp>
        <p:nvSpPr>
          <p:cNvPr id="21" name="Arrow: Right 20">
            <a:extLst>
              <a:ext uri="{FF2B5EF4-FFF2-40B4-BE49-F238E27FC236}">
                <a16:creationId xmlns:a16="http://schemas.microsoft.com/office/drawing/2014/main" id="{72C7A9E4-C8FC-4295-B647-6569A11A71AB}"/>
              </a:ext>
            </a:extLst>
          </p:cNvPr>
          <p:cNvSpPr/>
          <p:nvPr/>
        </p:nvSpPr>
        <p:spPr>
          <a:xfrm>
            <a:off x="5033818" y="3195782"/>
            <a:ext cx="452578" cy="362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538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18EE4C-9181-45F1-9F3D-B4BA3EA8EF4A}"/>
              </a:ext>
            </a:extLst>
          </p:cNvPr>
          <p:cNvSpPr>
            <a:spLocks noGrp="1"/>
          </p:cNvSpPr>
          <p:nvPr>
            <p:ph type="title"/>
          </p:nvPr>
        </p:nvSpPr>
        <p:spPr/>
        <p:txBody>
          <a:bodyPr/>
          <a:lstStyle/>
          <a:p>
            <a:r>
              <a:rPr lang="en-US" dirty="0"/>
              <a:t>Recurrent Neural Networks</a:t>
            </a:r>
          </a:p>
        </p:txBody>
      </p:sp>
      <p:sp>
        <p:nvSpPr>
          <p:cNvPr id="6" name="Content Placeholder 5">
            <a:extLst>
              <a:ext uri="{FF2B5EF4-FFF2-40B4-BE49-F238E27FC236}">
                <a16:creationId xmlns:a16="http://schemas.microsoft.com/office/drawing/2014/main" id="{9F3FC1B6-5B12-486D-B91E-3FC7D765F2DB}"/>
              </a:ext>
            </a:extLst>
          </p:cNvPr>
          <p:cNvSpPr>
            <a:spLocks noGrp="1"/>
          </p:cNvSpPr>
          <p:nvPr>
            <p:ph idx="1"/>
          </p:nvPr>
        </p:nvSpPr>
        <p:spPr>
          <a:xfrm>
            <a:off x="838200" y="1825625"/>
            <a:ext cx="6393024" cy="4351338"/>
          </a:xfrm>
        </p:spPr>
        <p:txBody>
          <a:bodyPr>
            <a:normAutofit/>
          </a:bodyPr>
          <a:lstStyle/>
          <a:p>
            <a:r>
              <a:rPr lang="en-US" sz="2400" dirty="0"/>
              <a:t>Up until 2017, RNNs were the premier neural network architecture for processing time-series or sequential data like language</a:t>
            </a:r>
          </a:p>
        </p:txBody>
      </p:sp>
      <p:sp>
        <p:nvSpPr>
          <p:cNvPr id="7" name="TextBox 6">
            <a:extLst>
              <a:ext uri="{FF2B5EF4-FFF2-40B4-BE49-F238E27FC236}">
                <a16:creationId xmlns:a16="http://schemas.microsoft.com/office/drawing/2014/main" id="{1ADEDEB9-9287-4FE9-BF1D-3DDF451CFAED}"/>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 vs RNNs</a:t>
            </a:r>
          </a:p>
        </p:txBody>
      </p:sp>
      <p:grpSp>
        <p:nvGrpSpPr>
          <p:cNvPr id="49" name="Group 48">
            <a:extLst>
              <a:ext uri="{FF2B5EF4-FFF2-40B4-BE49-F238E27FC236}">
                <a16:creationId xmlns:a16="http://schemas.microsoft.com/office/drawing/2014/main" id="{7C568779-919E-40ED-95AF-329E6A38136F}"/>
              </a:ext>
            </a:extLst>
          </p:cNvPr>
          <p:cNvGrpSpPr/>
          <p:nvPr/>
        </p:nvGrpSpPr>
        <p:grpSpPr>
          <a:xfrm>
            <a:off x="1653518" y="3477549"/>
            <a:ext cx="1265179" cy="2335429"/>
            <a:chOff x="8624976" y="2201358"/>
            <a:chExt cx="1814335" cy="3349132"/>
          </a:xfrm>
        </p:grpSpPr>
        <p:sp>
          <p:nvSpPr>
            <p:cNvPr id="50" name="Oval 49">
              <a:extLst>
                <a:ext uri="{FF2B5EF4-FFF2-40B4-BE49-F238E27FC236}">
                  <a16:creationId xmlns:a16="http://schemas.microsoft.com/office/drawing/2014/main" id="{29CB2C2E-5891-4EF5-96F3-6BDA896A1039}"/>
                </a:ext>
              </a:extLst>
            </p:cNvPr>
            <p:cNvSpPr/>
            <p:nvPr/>
          </p:nvSpPr>
          <p:spPr>
            <a:xfrm>
              <a:off x="8627155" y="2201358"/>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sp>
          <p:nvSpPr>
            <p:cNvPr id="51" name="Oval 50">
              <a:extLst>
                <a:ext uri="{FF2B5EF4-FFF2-40B4-BE49-F238E27FC236}">
                  <a16:creationId xmlns:a16="http://schemas.microsoft.com/office/drawing/2014/main" id="{F30E6270-1AB9-4913-B4FA-E941598C8642}"/>
                </a:ext>
              </a:extLst>
            </p:cNvPr>
            <p:cNvSpPr/>
            <p:nvPr/>
          </p:nvSpPr>
          <p:spPr>
            <a:xfrm>
              <a:off x="8624976" y="4959647"/>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52" name="Oval 51">
              <a:extLst>
                <a:ext uri="{FF2B5EF4-FFF2-40B4-BE49-F238E27FC236}">
                  <a16:creationId xmlns:a16="http://schemas.microsoft.com/office/drawing/2014/main" id="{486FDB0E-7B48-47B0-AFB0-6E45B56A233C}"/>
                </a:ext>
              </a:extLst>
            </p:cNvPr>
            <p:cNvSpPr/>
            <p:nvPr/>
          </p:nvSpPr>
          <p:spPr>
            <a:xfrm>
              <a:off x="8625601" y="3590821"/>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53" name="Straight Connector 52">
              <a:extLst>
                <a:ext uri="{FF2B5EF4-FFF2-40B4-BE49-F238E27FC236}">
                  <a16:creationId xmlns:a16="http://schemas.microsoft.com/office/drawing/2014/main" id="{03D5A144-3F0B-4023-8B03-EDD8F929EB9F}"/>
                </a:ext>
              </a:extLst>
            </p:cNvPr>
            <p:cNvCxnSpPr>
              <a:stCxn id="50" idx="4"/>
              <a:endCxn id="52" idx="0"/>
            </p:cNvCxnSpPr>
            <p:nvPr/>
          </p:nvCxnSpPr>
          <p:spPr>
            <a:xfrm flipH="1">
              <a:off x="8917857" y="2792201"/>
              <a:ext cx="1554" cy="798620"/>
            </a:xfrm>
            <a:prstGeom prst="line">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054885E-FA9F-4C6F-9B51-4F081B987A4B}"/>
                </a:ext>
              </a:extLst>
            </p:cNvPr>
            <p:cNvCxnSpPr>
              <a:stCxn id="52" idx="4"/>
              <a:endCxn id="51" idx="0"/>
            </p:cNvCxnSpPr>
            <p:nvPr/>
          </p:nvCxnSpPr>
          <p:spPr>
            <a:xfrm flipH="1">
              <a:off x="8917232" y="4181664"/>
              <a:ext cx="625" cy="777983"/>
            </a:xfrm>
            <a:prstGeom prst="line">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4AD546A-FD0D-46D0-82CA-0EA31CE7B665}"/>
                    </a:ext>
                  </a:extLst>
                </p:cNvPr>
                <p:cNvSpPr txBox="1"/>
                <p:nvPr/>
              </p:nvSpPr>
              <p:spPr>
                <a:xfrm>
                  <a:off x="8831723" y="4414395"/>
                  <a:ext cx="598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𝑥h</m:t>
                            </m:r>
                          </m:sub>
                        </m:sSub>
                      </m:oMath>
                    </m:oMathPara>
                  </a14:m>
                  <a:endParaRPr lang="en-US" dirty="0"/>
                </a:p>
              </p:txBody>
            </p:sp>
          </mc:Choice>
          <mc:Fallback xmlns="">
            <p:sp>
              <p:nvSpPr>
                <p:cNvPr id="55" name="TextBox 54">
                  <a:extLst>
                    <a:ext uri="{FF2B5EF4-FFF2-40B4-BE49-F238E27FC236}">
                      <a16:creationId xmlns:a16="http://schemas.microsoft.com/office/drawing/2014/main" id="{34AD546A-FD0D-46D0-82CA-0EA31CE7B665}"/>
                    </a:ext>
                  </a:extLst>
                </p:cNvPr>
                <p:cNvSpPr txBox="1">
                  <a:spLocks noRot="1" noChangeAspect="1" noMove="1" noResize="1" noEditPoints="1" noAdjustHandles="1" noChangeArrowheads="1" noChangeShapeType="1" noTextEdit="1"/>
                </p:cNvSpPr>
                <p:nvPr/>
              </p:nvSpPr>
              <p:spPr>
                <a:xfrm>
                  <a:off x="8831723" y="4414395"/>
                  <a:ext cx="598279" cy="369332"/>
                </a:xfrm>
                <a:prstGeom prst="rect">
                  <a:avLst/>
                </a:prstGeom>
                <a:blipFill>
                  <a:blip r:embed="rId2"/>
                  <a:stretch>
                    <a:fillRect r="-25000" b="-4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D88ECE43-DE11-4E12-A183-AB50FFC2F879}"/>
                    </a:ext>
                  </a:extLst>
                </p:cNvPr>
                <p:cNvSpPr txBox="1"/>
                <p:nvPr/>
              </p:nvSpPr>
              <p:spPr>
                <a:xfrm>
                  <a:off x="8831723" y="2976166"/>
                  <a:ext cx="598279" cy="3912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𝑦h</m:t>
                            </m:r>
                          </m:sub>
                        </m:sSub>
                      </m:oMath>
                    </m:oMathPara>
                  </a14:m>
                  <a:endParaRPr lang="en-US" dirty="0"/>
                </a:p>
              </p:txBody>
            </p:sp>
          </mc:Choice>
          <mc:Fallback xmlns="">
            <p:sp>
              <p:nvSpPr>
                <p:cNvPr id="56" name="TextBox 55">
                  <a:extLst>
                    <a:ext uri="{FF2B5EF4-FFF2-40B4-BE49-F238E27FC236}">
                      <a16:creationId xmlns:a16="http://schemas.microsoft.com/office/drawing/2014/main" id="{D88ECE43-DE11-4E12-A183-AB50FFC2F879}"/>
                    </a:ext>
                  </a:extLst>
                </p:cNvPr>
                <p:cNvSpPr txBox="1">
                  <a:spLocks noRot="1" noChangeAspect="1" noMove="1" noResize="1" noEditPoints="1" noAdjustHandles="1" noChangeArrowheads="1" noChangeShapeType="1" noTextEdit="1"/>
                </p:cNvSpPr>
                <p:nvPr/>
              </p:nvSpPr>
              <p:spPr>
                <a:xfrm>
                  <a:off x="8831723" y="2976166"/>
                  <a:ext cx="598279" cy="391261"/>
                </a:xfrm>
                <a:prstGeom prst="rect">
                  <a:avLst/>
                </a:prstGeom>
                <a:blipFill>
                  <a:blip r:embed="rId3"/>
                  <a:stretch>
                    <a:fillRect r="-30882" b="-53333"/>
                  </a:stretch>
                </a:blipFill>
              </p:spPr>
              <p:txBody>
                <a:bodyPr/>
                <a:lstStyle/>
                <a:p>
                  <a:r>
                    <a:rPr lang="en-US">
                      <a:noFill/>
                    </a:rPr>
                    <a:t> </a:t>
                  </a:r>
                </a:p>
              </p:txBody>
            </p:sp>
          </mc:Fallback>
        </mc:AlternateContent>
        <p:cxnSp>
          <p:nvCxnSpPr>
            <p:cNvPr id="57" name="Connector: Curved 56">
              <a:extLst>
                <a:ext uri="{FF2B5EF4-FFF2-40B4-BE49-F238E27FC236}">
                  <a16:creationId xmlns:a16="http://schemas.microsoft.com/office/drawing/2014/main" id="{6389F481-B670-4D82-A036-A7087D4B5C8E}"/>
                </a:ext>
              </a:extLst>
            </p:cNvPr>
            <p:cNvCxnSpPr>
              <a:stCxn id="52" idx="7"/>
              <a:endCxn id="52" idx="5"/>
            </p:cNvCxnSpPr>
            <p:nvPr/>
          </p:nvCxnSpPr>
          <p:spPr>
            <a:xfrm rot="16200000" flipH="1">
              <a:off x="8915618" y="3886242"/>
              <a:ext cx="417789" cy="12700"/>
            </a:xfrm>
            <a:prstGeom prst="curvedConnector5">
              <a:avLst>
                <a:gd name="adj1" fmla="val -54717"/>
                <a:gd name="adj2" fmla="val 5728441"/>
                <a:gd name="adj3" fmla="val 154717"/>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62DC3FD5-86A2-4925-836C-B5BFCFC40EC7}"/>
                    </a:ext>
                  </a:extLst>
                </p:cNvPr>
                <p:cNvSpPr txBox="1"/>
                <p:nvPr/>
              </p:nvSpPr>
              <p:spPr>
                <a:xfrm>
                  <a:off x="9841032" y="3732155"/>
                  <a:ext cx="598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hh</m:t>
                            </m:r>
                          </m:sub>
                        </m:sSub>
                      </m:oMath>
                    </m:oMathPara>
                  </a14:m>
                  <a:endParaRPr lang="en-US" dirty="0"/>
                </a:p>
              </p:txBody>
            </p:sp>
          </mc:Choice>
          <mc:Fallback xmlns="">
            <p:sp>
              <p:nvSpPr>
                <p:cNvPr id="58" name="TextBox 57">
                  <a:extLst>
                    <a:ext uri="{FF2B5EF4-FFF2-40B4-BE49-F238E27FC236}">
                      <a16:creationId xmlns:a16="http://schemas.microsoft.com/office/drawing/2014/main" id="{62DC3FD5-86A2-4925-836C-B5BFCFC40EC7}"/>
                    </a:ext>
                  </a:extLst>
                </p:cNvPr>
                <p:cNvSpPr txBox="1">
                  <a:spLocks noRot="1" noChangeAspect="1" noMove="1" noResize="1" noEditPoints="1" noAdjustHandles="1" noChangeArrowheads="1" noChangeShapeType="1" noTextEdit="1"/>
                </p:cNvSpPr>
                <p:nvPr/>
              </p:nvSpPr>
              <p:spPr>
                <a:xfrm>
                  <a:off x="9841032" y="3732155"/>
                  <a:ext cx="598279" cy="369332"/>
                </a:xfrm>
                <a:prstGeom prst="rect">
                  <a:avLst/>
                </a:prstGeom>
                <a:blipFill>
                  <a:blip r:embed="rId4"/>
                  <a:stretch>
                    <a:fillRect r="-24638" b="-42857"/>
                  </a:stretch>
                </a:blipFill>
              </p:spPr>
              <p:txBody>
                <a:bodyPr/>
                <a:lstStyle/>
                <a:p>
                  <a:r>
                    <a:rPr lang="en-US">
                      <a:noFill/>
                    </a:rPr>
                    <a:t> </a:t>
                  </a:r>
                </a:p>
              </p:txBody>
            </p:sp>
          </mc:Fallback>
        </mc:AlternateContent>
      </p:grpSp>
      <p:grpSp>
        <p:nvGrpSpPr>
          <p:cNvPr id="59" name="Group 58">
            <a:extLst>
              <a:ext uri="{FF2B5EF4-FFF2-40B4-BE49-F238E27FC236}">
                <a16:creationId xmlns:a16="http://schemas.microsoft.com/office/drawing/2014/main" id="{887534D0-2559-44E9-888C-F3B9DFDE880C}"/>
              </a:ext>
            </a:extLst>
          </p:cNvPr>
          <p:cNvGrpSpPr/>
          <p:nvPr/>
        </p:nvGrpSpPr>
        <p:grpSpPr>
          <a:xfrm>
            <a:off x="4174836" y="3491387"/>
            <a:ext cx="3797193" cy="2687903"/>
            <a:chOff x="3889742" y="2201358"/>
            <a:chExt cx="5449114" cy="3857243"/>
          </a:xfrm>
        </p:grpSpPr>
        <p:grpSp>
          <p:nvGrpSpPr>
            <p:cNvPr id="60" name="Group 59">
              <a:extLst>
                <a:ext uri="{FF2B5EF4-FFF2-40B4-BE49-F238E27FC236}">
                  <a16:creationId xmlns:a16="http://schemas.microsoft.com/office/drawing/2014/main" id="{48500BB4-3892-4E82-B421-A093DB55B9D8}"/>
                </a:ext>
              </a:extLst>
            </p:cNvPr>
            <p:cNvGrpSpPr/>
            <p:nvPr/>
          </p:nvGrpSpPr>
          <p:grpSpPr>
            <a:xfrm>
              <a:off x="5074905" y="2201358"/>
              <a:ext cx="1175894" cy="3349132"/>
              <a:chOff x="7449707" y="2201358"/>
              <a:chExt cx="1175894" cy="3349132"/>
            </a:xfrm>
          </p:grpSpPr>
          <p:sp>
            <p:nvSpPr>
              <p:cNvPr id="84" name="Oval 83">
                <a:extLst>
                  <a:ext uri="{FF2B5EF4-FFF2-40B4-BE49-F238E27FC236}">
                    <a16:creationId xmlns:a16="http://schemas.microsoft.com/office/drawing/2014/main" id="{9FE627A5-60EC-40D3-A99A-780614A75482}"/>
                  </a:ext>
                </a:extLst>
              </p:cNvPr>
              <p:cNvSpPr/>
              <p:nvPr/>
            </p:nvSpPr>
            <p:spPr>
              <a:xfrm>
                <a:off x="7451886" y="2201358"/>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y-GB" dirty="0">
                    <a:solidFill>
                      <a:schemeClr val="tx1"/>
                    </a:solidFill>
                  </a:rPr>
                  <a:t>y</a:t>
                </a:r>
                <a:endParaRPr lang="en-US" dirty="0">
                  <a:solidFill>
                    <a:schemeClr val="tx1"/>
                  </a:solidFill>
                </a:endParaRPr>
              </a:p>
            </p:txBody>
          </p:sp>
          <p:sp>
            <p:nvSpPr>
              <p:cNvPr id="85" name="Oval 84">
                <a:extLst>
                  <a:ext uri="{FF2B5EF4-FFF2-40B4-BE49-F238E27FC236}">
                    <a16:creationId xmlns:a16="http://schemas.microsoft.com/office/drawing/2014/main" id="{15BA2AF6-74C4-41AD-B0BF-BCC1504A1BA0}"/>
                  </a:ext>
                </a:extLst>
              </p:cNvPr>
              <p:cNvSpPr/>
              <p:nvPr/>
            </p:nvSpPr>
            <p:spPr>
              <a:xfrm>
                <a:off x="7449707" y="4959647"/>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86" name="Oval 85">
                <a:extLst>
                  <a:ext uri="{FF2B5EF4-FFF2-40B4-BE49-F238E27FC236}">
                    <a16:creationId xmlns:a16="http://schemas.microsoft.com/office/drawing/2014/main" id="{63C8AF25-3FD9-4A5A-B83E-CDC6977DB42E}"/>
                  </a:ext>
                </a:extLst>
              </p:cNvPr>
              <p:cNvSpPr/>
              <p:nvPr/>
            </p:nvSpPr>
            <p:spPr>
              <a:xfrm>
                <a:off x="7450332" y="3590821"/>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87" name="Straight Connector 86">
                <a:extLst>
                  <a:ext uri="{FF2B5EF4-FFF2-40B4-BE49-F238E27FC236}">
                    <a16:creationId xmlns:a16="http://schemas.microsoft.com/office/drawing/2014/main" id="{B1D4FB3C-59C0-4A6F-99B7-D4A2AF5B2895}"/>
                  </a:ext>
                </a:extLst>
              </p:cNvPr>
              <p:cNvCxnSpPr>
                <a:cxnSpLocks/>
                <a:stCxn id="86" idx="0"/>
                <a:endCxn id="84" idx="4"/>
              </p:cNvCxnSpPr>
              <p:nvPr/>
            </p:nvCxnSpPr>
            <p:spPr>
              <a:xfrm flipV="1">
                <a:off x="7742588" y="2792201"/>
                <a:ext cx="1554" cy="79862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80799D3-ABEE-4D26-B107-85A2A1770FD0}"/>
                  </a:ext>
                </a:extLst>
              </p:cNvPr>
              <p:cNvCxnSpPr>
                <a:cxnSpLocks/>
                <a:stCxn id="85" idx="0"/>
                <a:endCxn id="86" idx="4"/>
              </p:cNvCxnSpPr>
              <p:nvPr/>
            </p:nvCxnSpPr>
            <p:spPr>
              <a:xfrm flipV="1">
                <a:off x="7741963" y="4181664"/>
                <a:ext cx="625" cy="777983"/>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DC5186A-E276-4EC1-A376-C6966CF0A070}"/>
                  </a:ext>
                </a:extLst>
              </p:cNvPr>
              <p:cNvCxnSpPr>
                <a:cxnSpLocks/>
                <a:stCxn id="86" idx="6"/>
              </p:cNvCxnSpPr>
              <p:nvPr/>
            </p:nvCxnSpPr>
            <p:spPr>
              <a:xfrm>
                <a:off x="8034844" y="3886243"/>
                <a:ext cx="59075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21E24C0-E421-4E78-B606-D01A06718C09}"/>
                </a:ext>
              </a:extLst>
            </p:cNvPr>
            <p:cNvGrpSpPr/>
            <p:nvPr/>
          </p:nvGrpSpPr>
          <p:grpSpPr>
            <a:xfrm>
              <a:off x="3889742" y="3590820"/>
              <a:ext cx="1180142" cy="590843"/>
              <a:chOff x="7445459" y="3590820"/>
              <a:chExt cx="1180142" cy="590843"/>
            </a:xfrm>
          </p:grpSpPr>
          <p:sp>
            <p:nvSpPr>
              <p:cNvPr id="82" name="Oval 81">
                <a:extLst>
                  <a:ext uri="{FF2B5EF4-FFF2-40B4-BE49-F238E27FC236}">
                    <a16:creationId xmlns:a16="http://schemas.microsoft.com/office/drawing/2014/main" id="{EF609D96-AE0F-4B55-8F43-E15A1D614C7F}"/>
                  </a:ext>
                </a:extLst>
              </p:cNvPr>
              <p:cNvSpPr/>
              <p:nvPr/>
            </p:nvSpPr>
            <p:spPr>
              <a:xfrm>
                <a:off x="7445459" y="3590820"/>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endParaRPr lang="en-US" baseline="-25000" dirty="0">
                  <a:solidFill>
                    <a:schemeClr val="tx1"/>
                  </a:solidFill>
                </a:endParaRPr>
              </a:p>
            </p:txBody>
          </p:sp>
          <p:cxnSp>
            <p:nvCxnSpPr>
              <p:cNvPr id="83" name="Straight Arrow Connector 82">
                <a:extLst>
                  <a:ext uri="{FF2B5EF4-FFF2-40B4-BE49-F238E27FC236}">
                    <a16:creationId xmlns:a16="http://schemas.microsoft.com/office/drawing/2014/main" id="{0C22C517-5F98-4564-99A4-47FEB261E45B}"/>
                  </a:ext>
                </a:extLst>
              </p:cNvPr>
              <p:cNvCxnSpPr>
                <a:cxnSpLocks/>
                <a:stCxn id="82" idx="6"/>
              </p:cNvCxnSpPr>
              <p:nvPr/>
            </p:nvCxnSpPr>
            <p:spPr>
              <a:xfrm>
                <a:off x="8029971" y="3886242"/>
                <a:ext cx="595630"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DED97196-239C-4AA6-BE1B-46F740CE49B7}"/>
                </a:ext>
              </a:extLst>
            </p:cNvPr>
            <p:cNvGrpSpPr/>
            <p:nvPr/>
          </p:nvGrpSpPr>
          <p:grpSpPr>
            <a:xfrm>
              <a:off x="6262119" y="2201358"/>
              <a:ext cx="1175894" cy="3349132"/>
              <a:chOff x="7449707" y="2201358"/>
              <a:chExt cx="1175894" cy="3349132"/>
            </a:xfrm>
          </p:grpSpPr>
          <p:sp>
            <p:nvSpPr>
              <p:cNvPr id="76" name="Oval 75">
                <a:extLst>
                  <a:ext uri="{FF2B5EF4-FFF2-40B4-BE49-F238E27FC236}">
                    <a16:creationId xmlns:a16="http://schemas.microsoft.com/office/drawing/2014/main" id="{230D8421-55D1-4F3C-A241-F2968926D85A}"/>
                  </a:ext>
                </a:extLst>
              </p:cNvPr>
              <p:cNvSpPr/>
              <p:nvPr/>
            </p:nvSpPr>
            <p:spPr>
              <a:xfrm>
                <a:off x="7451886" y="2201358"/>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y-GB" dirty="0">
                    <a:solidFill>
                      <a:schemeClr val="tx1"/>
                    </a:solidFill>
                  </a:rPr>
                  <a:t>y</a:t>
                </a:r>
                <a:endParaRPr lang="en-US" dirty="0">
                  <a:solidFill>
                    <a:schemeClr val="tx1"/>
                  </a:solidFill>
                </a:endParaRPr>
              </a:p>
            </p:txBody>
          </p:sp>
          <p:sp>
            <p:nvSpPr>
              <p:cNvPr id="77" name="Oval 76">
                <a:extLst>
                  <a:ext uri="{FF2B5EF4-FFF2-40B4-BE49-F238E27FC236}">
                    <a16:creationId xmlns:a16="http://schemas.microsoft.com/office/drawing/2014/main" id="{320E49DB-F864-492E-8691-E182F54A1384}"/>
                  </a:ext>
                </a:extLst>
              </p:cNvPr>
              <p:cNvSpPr/>
              <p:nvPr/>
            </p:nvSpPr>
            <p:spPr>
              <a:xfrm>
                <a:off x="7449707" y="4959647"/>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78" name="Oval 77">
                <a:extLst>
                  <a:ext uri="{FF2B5EF4-FFF2-40B4-BE49-F238E27FC236}">
                    <a16:creationId xmlns:a16="http://schemas.microsoft.com/office/drawing/2014/main" id="{EA7CE201-A2B3-4555-A802-76E27A82EE7C}"/>
                  </a:ext>
                </a:extLst>
              </p:cNvPr>
              <p:cNvSpPr/>
              <p:nvPr/>
            </p:nvSpPr>
            <p:spPr>
              <a:xfrm>
                <a:off x="7450332" y="3590821"/>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79" name="Straight Connector 78">
                <a:extLst>
                  <a:ext uri="{FF2B5EF4-FFF2-40B4-BE49-F238E27FC236}">
                    <a16:creationId xmlns:a16="http://schemas.microsoft.com/office/drawing/2014/main" id="{2EE57AE6-716B-418F-B13C-D9F5410746CB}"/>
                  </a:ext>
                </a:extLst>
              </p:cNvPr>
              <p:cNvCxnSpPr>
                <a:cxnSpLocks/>
                <a:stCxn id="78" idx="0"/>
                <a:endCxn id="76" idx="4"/>
              </p:cNvCxnSpPr>
              <p:nvPr/>
            </p:nvCxnSpPr>
            <p:spPr>
              <a:xfrm flipV="1">
                <a:off x="7742588" y="2792201"/>
                <a:ext cx="1554" cy="79862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0EB1D6D-23BE-4A13-B84E-7C2D2E2A19B4}"/>
                  </a:ext>
                </a:extLst>
              </p:cNvPr>
              <p:cNvCxnSpPr>
                <a:cxnSpLocks/>
                <a:stCxn id="77" idx="0"/>
                <a:endCxn id="78" idx="4"/>
              </p:cNvCxnSpPr>
              <p:nvPr/>
            </p:nvCxnSpPr>
            <p:spPr>
              <a:xfrm flipV="1">
                <a:off x="7741963" y="4181664"/>
                <a:ext cx="625" cy="777983"/>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4467515-5B16-4CFD-921D-DCE7D13E6DF5}"/>
                  </a:ext>
                </a:extLst>
              </p:cNvPr>
              <p:cNvCxnSpPr>
                <a:cxnSpLocks/>
                <a:stCxn id="78" idx="6"/>
              </p:cNvCxnSpPr>
              <p:nvPr/>
            </p:nvCxnSpPr>
            <p:spPr>
              <a:xfrm>
                <a:off x="8034844" y="3886243"/>
                <a:ext cx="59075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3" name="Oval 62">
              <a:extLst>
                <a:ext uri="{FF2B5EF4-FFF2-40B4-BE49-F238E27FC236}">
                  <a16:creationId xmlns:a16="http://schemas.microsoft.com/office/drawing/2014/main" id="{B5B5898B-AD96-40BB-A8D7-7BE98A950D29}"/>
                </a:ext>
              </a:extLst>
            </p:cNvPr>
            <p:cNvSpPr/>
            <p:nvPr/>
          </p:nvSpPr>
          <p:spPr>
            <a:xfrm>
              <a:off x="8627155" y="2201358"/>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y-GB" dirty="0">
                  <a:solidFill>
                    <a:schemeClr val="tx1"/>
                  </a:solidFill>
                </a:rPr>
                <a:t>y</a:t>
              </a:r>
              <a:endParaRPr lang="en-US" dirty="0">
                <a:solidFill>
                  <a:schemeClr val="tx1"/>
                </a:solidFill>
              </a:endParaRPr>
            </a:p>
          </p:txBody>
        </p:sp>
        <p:sp>
          <p:nvSpPr>
            <p:cNvPr id="64" name="Oval 63">
              <a:extLst>
                <a:ext uri="{FF2B5EF4-FFF2-40B4-BE49-F238E27FC236}">
                  <a16:creationId xmlns:a16="http://schemas.microsoft.com/office/drawing/2014/main" id="{B5AF0010-41EF-41F3-9121-64334C535967}"/>
                </a:ext>
              </a:extLst>
            </p:cNvPr>
            <p:cNvSpPr/>
            <p:nvPr/>
          </p:nvSpPr>
          <p:spPr>
            <a:xfrm>
              <a:off x="8624976" y="4959647"/>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65" name="Oval 64">
              <a:extLst>
                <a:ext uri="{FF2B5EF4-FFF2-40B4-BE49-F238E27FC236}">
                  <a16:creationId xmlns:a16="http://schemas.microsoft.com/office/drawing/2014/main" id="{A5F9BEBC-C0C0-4A33-9A0A-DFEC071B33A0}"/>
                </a:ext>
              </a:extLst>
            </p:cNvPr>
            <p:cNvSpPr/>
            <p:nvPr/>
          </p:nvSpPr>
          <p:spPr>
            <a:xfrm>
              <a:off x="8625601" y="3590821"/>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66" name="Straight Connector 65">
              <a:extLst>
                <a:ext uri="{FF2B5EF4-FFF2-40B4-BE49-F238E27FC236}">
                  <a16:creationId xmlns:a16="http://schemas.microsoft.com/office/drawing/2014/main" id="{930D5BD9-A7BF-4CA0-A2E2-09B4102DF12A}"/>
                </a:ext>
              </a:extLst>
            </p:cNvPr>
            <p:cNvCxnSpPr>
              <a:cxnSpLocks/>
              <a:stCxn id="65" idx="0"/>
              <a:endCxn id="63" idx="4"/>
            </p:cNvCxnSpPr>
            <p:nvPr/>
          </p:nvCxnSpPr>
          <p:spPr>
            <a:xfrm flipV="1">
              <a:off x="8917857" y="2792201"/>
              <a:ext cx="1554" cy="79862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90CFEA6-B3A7-4508-94FB-8B4EB17E0197}"/>
                </a:ext>
              </a:extLst>
            </p:cNvPr>
            <p:cNvCxnSpPr>
              <a:cxnSpLocks/>
              <a:stCxn id="64" idx="0"/>
              <a:endCxn id="65" idx="4"/>
            </p:cNvCxnSpPr>
            <p:nvPr/>
          </p:nvCxnSpPr>
          <p:spPr>
            <a:xfrm flipV="1">
              <a:off x="8917232" y="4181664"/>
              <a:ext cx="625" cy="777983"/>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a16="http://schemas.microsoft.com/office/drawing/2014/main" id="{A745C011-A5E4-4341-8D13-592E4EB8FB73}"/>
                </a:ext>
              </a:extLst>
            </p:cNvPr>
            <p:cNvGrpSpPr/>
            <p:nvPr/>
          </p:nvGrpSpPr>
          <p:grpSpPr>
            <a:xfrm>
              <a:off x="7449707" y="2201358"/>
              <a:ext cx="1175894" cy="3349132"/>
              <a:chOff x="7449707" y="2201358"/>
              <a:chExt cx="1175894" cy="3349132"/>
            </a:xfrm>
          </p:grpSpPr>
          <p:sp>
            <p:nvSpPr>
              <p:cNvPr id="70" name="Oval 69">
                <a:extLst>
                  <a:ext uri="{FF2B5EF4-FFF2-40B4-BE49-F238E27FC236}">
                    <a16:creationId xmlns:a16="http://schemas.microsoft.com/office/drawing/2014/main" id="{A8892D6F-BA51-4AF0-89BE-6FC3DFC40BE8}"/>
                  </a:ext>
                </a:extLst>
              </p:cNvPr>
              <p:cNvSpPr/>
              <p:nvPr/>
            </p:nvSpPr>
            <p:spPr>
              <a:xfrm>
                <a:off x="7451886" y="2201358"/>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y-GB" dirty="0">
                    <a:solidFill>
                      <a:schemeClr val="tx1"/>
                    </a:solidFill>
                  </a:rPr>
                  <a:t>y</a:t>
                </a:r>
                <a:endParaRPr lang="en-US" dirty="0">
                  <a:solidFill>
                    <a:schemeClr val="tx1"/>
                  </a:solidFill>
                </a:endParaRPr>
              </a:p>
            </p:txBody>
          </p:sp>
          <p:sp>
            <p:nvSpPr>
              <p:cNvPr id="71" name="Oval 70">
                <a:extLst>
                  <a:ext uri="{FF2B5EF4-FFF2-40B4-BE49-F238E27FC236}">
                    <a16:creationId xmlns:a16="http://schemas.microsoft.com/office/drawing/2014/main" id="{94A6FC7D-EF42-44A7-9F67-198F6A01C540}"/>
                  </a:ext>
                </a:extLst>
              </p:cNvPr>
              <p:cNvSpPr/>
              <p:nvPr/>
            </p:nvSpPr>
            <p:spPr>
              <a:xfrm>
                <a:off x="7449707" y="4959647"/>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72" name="Oval 71">
                <a:extLst>
                  <a:ext uri="{FF2B5EF4-FFF2-40B4-BE49-F238E27FC236}">
                    <a16:creationId xmlns:a16="http://schemas.microsoft.com/office/drawing/2014/main" id="{59C996B5-4A88-460C-8909-99FBED6111A4}"/>
                  </a:ext>
                </a:extLst>
              </p:cNvPr>
              <p:cNvSpPr/>
              <p:nvPr/>
            </p:nvSpPr>
            <p:spPr>
              <a:xfrm>
                <a:off x="7450332" y="3590821"/>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73" name="Straight Connector 72">
                <a:extLst>
                  <a:ext uri="{FF2B5EF4-FFF2-40B4-BE49-F238E27FC236}">
                    <a16:creationId xmlns:a16="http://schemas.microsoft.com/office/drawing/2014/main" id="{01E31E77-8713-4188-A192-12B60990F0E5}"/>
                  </a:ext>
                </a:extLst>
              </p:cNvPr>
              <p:cNvCxnSpPr>
                <a:cxnSpLocks/>
                <a:stCxn id="72" idx="0"/>
                <a:endCxn id="70" idx="4"/>
              </p:cNvCxnSpPr>
              <p:nvPr/>
            </p:nvCxnSpPr>
            <p:spPr>
              <a:xfrm flipV="1">
                <a:off x="7742588" y="2792201"/>
                <a:ext cx="1554" cy="79862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C75823C-8475-4694-86DA-A1A58134DB75}"/>
                  </a:ext>
                </a:extLst>
              </p:cNvPr>
              <p:cNvCxnSpPr>
                <a:cxnSpLocks/>
                <a:stCxn id="71" idx="0"/>
                <a:endCxn id="72" idx="4"/>
              </p:cNvCxnSpPr>
              <p:nvPr/>
            </p:nvCxnSpPr>
            <p:spPr>
              <a:xfrm flipV="1">
                <a:off x="7741963" y="4181664"/>
                <a:ext cx="625" cy="777983"/>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E6BB4A6D-FF6E-4A05-ABF7-B68497ABF93F}"/>
                  </a:ext>
                </a:extLst>
              </p:cNvPr>
              <p:cNvCxnSpPr>
                <a:cxnSpLocks/>
                <a:stCxn id="72" idx="6"/>
                <a:endCxn id="65" idx="2"/>
              </p:cNvCxnSpPr>
              <p:nvPr/>
            </p:nvCxnSpPr>
            <p:spPr>
              <a:xfrm>
                <a:off x="8034844" y="3886243"/>
                <a:ext cx="59075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35CFC4FC-301E-4439-B674-C6F6A92FC7C6}"/>
                </a:ext>
              </a:extLst>
            </p:cNvPr>
            <p:cNvSpPr txBox="1"/>
            <p:nvPr/>
          </p:nvSpPr>
          <p:spPr>
            <a:xfrm>
              <a:off x="5020605" y="5528595"/>
              <a:ext cx="4318251" cy="530006"/>
            </a:xfrm>
            <a:prstGeom prst="rect">
              <a:avLst/>
            </a:prstGeom>
            <a:noFill/>
          </p:spPr>
          <p:txBody>
            <a:bodyPr wrap="none" rtlCol="0">
              <a:spAutoFit/>
            </a:bodyPr>
            <a:lstStyle/>
            <a:p>
              <a:r>
                <a:rPr lang="en-US" dirty="0"/>
                <a:t>t=1          t=2         t=3           t=4</a:t>
              </a:r>
            </a:p>
          </p:txBody>
        </p:sp>
      </p:grpSp>
      <p:sp>
        <p:nvSpPr>
          <p:cNvPr id="90" name="Arrow: Right 89">
            <a:extLst>
              <a:ext uri="{FF2B5EF4-FFF2-40B4-BE49-F238E27FC236}">
                <a16:creationId xmlns:a16="http://schemas.microsoft.com/office/drawing/2014/main" id="{4AFD372E-C9B2-4E9E-A9E8-A9CFE1CEB0DC}"/>
              </a:ext>
            </a:extLst>
          </p:cNvPr>
          <p:cNvSpPr/>
          <p:nvPr/>
        </p:nvSpPr>
        <p:spPr>
          <a:xfrm>
            <a:off x="3213717" y="4430192"/>
            <a:ext cx="779229" cy="491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046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Vaswani et al Transformer</a:t>
            </a:r>
          </a:p>
        </p:txBody>
      </p:sp>
      <p:sp>
        <p:nvSpPr>
          <p:cNvPr id="3" name="Content Placeholder 2"/>
          <p:cNvSpPr>
            <a:spLocks noGrp="1"/>
          </p:cNvSpPr>
          <p:nvPr>
            <p:ph idx="1"/>
          </p:nvPr>
        </p:nvSpPr>
        <p:spPr>
          <a:xfrm>
            <a:off x="838200" y="1825625"/>
            <a:ext cx="6192915" cy="4351338"/>
          </a:xfrm>
        </p:spPr>
        <p:txBody>
          <a:bodyPr>
            <a:normAutofit/>
          </a:bodyPr>
          <a:lstStyle/>
          <a:p>
            <a:r>
              <a:rPr lang="en-US" dirty="0"/>
              <a:t>Transformers use Encoder-Decoder architecture</a:t>
            </a:r>
          </a:p>
          <a:p>
            <a:pPr lvl="1"/>
            <a:r>
              <a:rPr lang="en-US" dirty="0"/>
              <a:t>Frequently used with RNNs, particularly LSTMs to solve sequence to sequence mapping</a:t>
            </a:r>
          </a:p>
          <a:p>
            <a:pPr lvl="1"/>
            <a:r>
              <a:rPr lang="en-US" dirty="0"/>
              <a:t>Very good at mapping variable length inputs to variable length outputs</a:t>
            </a:r>
          </a:p>
          <a:p>
            <a:pPr lvl="1"/>
            <a:r>
              <a:rPr lang="en-US" dirty="0"/>
              <a:t>Employs an intermediate encoding passed from Encoder to Decoder</a:t>
            </a:r>
          </a:p>
          <a:p>
            <a:endParaRPr lang="en-US" dirty="0"/>
          </a:p>
        </p:txBody>
      </p:sp>
      <p:sp>
        <p:nvSpPr>
          <p:cNvPr id="4" name="TextBox 3">
            <a:extLst>
              <a:ext uri="{FF2B5EF4-FFF2-40B4-BE49-F238E27FC236}">
                <a16:creationId xmlns:a16="http://schemas.microsoft.com/office/drawing/2014/main" id="{5FCD0AB0-B6B7-4793-A06D-3F2F6EE6BC86}"/>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pic>
        <p:nvPicPr>
          <p:cNvPr id="9" name="Picture 8">
            <a:extLst>
              <a:ext uri="{FF2B5EF4-FFF2-40B4-BE49-F238E27FC236}">
                <a16:creationId xmlns:a16="http://schemas.microsoft.com/office/drawing/2014/main" id="{01E2D38C-1197-4DEA-84BB-B327CCAE784B}"/>
              </a:ext>
            </a:extLst>
          </p:cNvPr>
          <p:cNvPicPr>
            <a:picLocks noChangeAspect="1"/>
          </p:cNvPicPr>
          <p:nvPr/>
        </p:nvPicPr>
        <p:blipFill>
          <a:blip r:embed="rId2"/>
          <a:stretch>
            <a:fillRect/>
          </a:stretch>
        </p:blipFill>
        <p:spPr>
          <a:xfrm>
            <a:off x="7657294" y="2173000"/>
            <a:ext cx="3797334" cy="2512000"/>
          </a:xfrm>
          <a:prstGeom prst="rect">
            <a:avLst/>
          </a:prstGeom>
        </p:spPr>
      </p:pic>
      <p:sp>
        <p:nvSpPr>
          <p:cNvPr id="10" name="TextBox 9">
            <a:extLst>
              <a:ext uri="{FF2B5EF4-FFF2-40B4-BE49-F238E27FC236}">
                <a16:creationId xmlns:a16="http://schemas.microsoft.com/office/drawing/2014/main" id="{563F97E2-2A10-4366-AEA4-835A69F64283}"/>
              </a:ext>
            </a:extLst>
          </p:cNvPr>
          <p:cNvSpPr txBox="1"/>
          <p:nvPr/>
        </p:nvSpPr>
        <p:spPr>
          <a:xfrm>
            <a:off x="9268676" y="4685000"/>
            <a:ext cx="1040868" cy="215444"/>
          </a:xfrm>
          <a:prstGeom prst="rect">
            <a:avLst/>
          </a:prstGeom>
          <a:noFill/>
        </p:spPr>
        <p:txBody>
          <a:bodyPr wrap="square">
            <a:spAutoFit/>
          </a:bodyPr>
          <a:lstStyle/>
          <a:p>
            <a:r>
              <a:rPr lang="en-US" sz="800" dirty="0">
                <a:hlinkClick r:id="rId3"/>
              </a:rPr>
              <a:t>(</a:t>
            </a:r>
            <a:r>
              <a:rPr lang="en-US" sz="800" dirty="0" err="1">
                <a:hlinkClick r:id="rId3"/>
              </a:rPr>
              <a:t>Alammar</a:t>
            </a:r>
            <a:r>
              <a:rPr lang="en-US" sz="800" dirty="0">
                <a:hlinkClick r:id="rId3"/>
              </a:rPr>
              <a:t> 2020)</a:t>
            </a:r>
            <a:endParaRPr lang="en-US" sz="800" dirty="0"/>
          </a:p>
        </p:txBody>
      </p:sp>
      <p:cxnSp>
        <p:nvCxnSpPr>
          <p:cNvPr id="12" name="Straight Arrow Connector 11">
            <a:extLst>
              <a:ext uri="{FF2B5EF4-FFF2-40B4-BE49-F238E27FC236}">
                <a16:creationId xmlns:a16="http://schemas.microsoft.com/office/drawing/2014/main" id="{C3B7FE9B-1AF2-4DBB-9C00-AB19D7556D6A}"/>
              </a:ext>
            </a:extLst>
          </p:cNvPr>
          <p:cNvCxnSpPr>
            <a:cxnSpLocks/>
            <a:stCxn id="13" idx="2"/>
          </p:cNvCxnSpPr>
          <p:nvPr/>
        </p:nvCxnSpPr>
        <p:spPr>
          <a:xfrm>
            <a:off x="9126245" y="1957556"/>
            <a:ext cx="429716" cy="1362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6EB2D43-9856-4010-BE42-07184C4EBA7C}"/>
              </a:ext>
            </a:extLst>
          </p:cNvPr>
          <p:cNvSpPr txBox="1"/>
          <p:nvPr/>
        </p:nvSpPr>
        <p:spPr>
          <a:xfrm>
            <a:off x="8280799" y="1680557"/>
            <a:ext cx="1690892" cy="276999"/>
          </a:xfrm>
          <a:prstGeom prst="rect">
            <a:avLst/>
          </a:prstGeom>
          <a:noFill/>
        </p:spPr>
        <p:txBody>
          <a:bodyPr wrap="square" rtlCol="0">
            <a:spAutoFit/>
          </a:bodyPr>
          <a:lstStyle/>
          <a:p>
            <a:r>
              <a:rPr lang="en-US" sz="1200" dirty="0">
                <a:solidFill>
                  <a:srgbClr val="0070C0"/>
                </a:solidFill>
              </a:rPr>
              <a:t>Intermediate Encoding</a:t>
            </a:r>
          </a:p>
        </p:txBody>
      </p:sp>
    </p:spTree>
    <p:extLst>
      <p:ext uri="{BB962C8B-B14F-4D97-AF65-F5344CB8AC3E}">
        <p14:creationId xmlns:p14="http://schemas.microsoft.com/office/powerpoint/2010/main" val="4188255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Vaswani et al Transformer</a:t>
            </a:r>
          </a:p>
        </p:txBody>
      </p:sp>
      <p:sp>
        <p:nvSpPr>
          <p:cNvPr id="3" name="Content Placeholder 2"/>
          <p:cNvSpPr>
            <a:spLocks noGrp="1"/>
          </p:cNvSpPr>
          <p:nvPr>
            <p:ph idx="1"/>
          </p:nvPr>
        </p:nvSpPr>
        <p:spPr>
          <a:xfrm>
            <a:off x="838200" y="1825625"/>
            <a:ext cx="6192915" cy="4351338"/>
          </a:xfrm>
        </p:spPr>
        <p:txBody>
          <a:bodyPr>
            <a:normAutofit/>
          </a:bodyPr>
          <a:lstStyle/>
          <a:p>
            <a:r>
              <a:rPr lang="en-US" dirty="0"/>
              <a:t>Transformers employ </a:t>
            </a:r>
          </a:p>
          <a:p>
            <a:pPr lvl="1"/>
            <a:r>
              <a:rPr lang="en-US" b="1" dirty="0"/>
              <a:t>N = 6 </a:t>
            </a:r>
            <a:r>
              <a:rPr lang="en-US" dirty="0"/>
              <a:t>Encoder layers </a:t>
            </a:r>
          </a:p>
          <a:p>
            <a:pPr lvl="1"/>
            <a:r>
              <a:rPr lang="en-US" b="1" dirty="0"/>
              <a:t>N = 6</a:t>
            </a:r>
            <a:r>
              <a:rPr lang="en-US" dirty="0"/>
              <a:t> Decoder layers</a:t>
            </a:r>
          </a:p>
          <a:p>
            <a:r>
              <a:rPr lang="en-US" dirty="0"/>
              <a:t>The output of one Layer feeds the next</a:t>
            </a:r>
          </a:p>
          <a:p>
            <a:pPr lvl="1"/>
            <a:r>
              <a:rPr lang="en-US" dirty="0"/>
              <a:t>Layers must be computed in sequence</a:t>
            </a:r>
          </a:p>
          <a:p>
            <a:pPr lvl="1"/>
            <a:r>
              <a:rPr lang="en-US" dirty="0"/>
              <a:t>Final output of Encoder Layers passed to Decoder Layers as input</a:t>
            </a:r>
          </a:p>
          <a:p>
            <a:pPr marL="457200" lvl="1" indent="0">
              <a:buNone/>
            </a:pPr>
            <a:endParaRPr lang="en-US" dirty="0"/>
          </a:p>
          <a:p>
            <a:endParaRPr lang="en-US" dirty="0"/>
          </a:p>
        </p:txBody>
      </p:sp>
      <p:sp>
        <p:nvSpPr>
          <p:cNvPr id="4" name="TextBox 3">
            <a:extLst>
              <a:ext uri="{FF2B5EF4-FFF2-40B4-BE49-F238E27FC236}">
                <a16:creationId xmlns:a16="http://schemas.microsoft.com/office/drawing/2014/main" id="{5FCD0AB0-B6B7-4793-A06D-3F2F6EE6BC86}"/>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pic>
        <p:nvPicPr>
          <p:cNvPr id="11" name="Picture 10">
            <a:extLst>
              <a:ext uri="{FF2B5EF4-FFF2-40B4-BE49-F238E27FC236}">
                <a16:creationId xmlns:a16="http://schemas.microsoft.com/office/drawing/2014/main" id="{D1F8BCAD-BEEA-4A2E-8EDD-D473A314F75A}"/>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14" name="TextBox 13">
            <a:extLst>
              <a:ext uri="{FF2B5EF4-FFF2-40B4-BE49-F238E27FC236}">
                <a16:creationId xmlns:a16="http://schemas.microsoft.com/office/drawing/2014/main" id="{1B59BC2D-3E80-4DCC-9CD5-4886584CA064}"/>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5" name="Rectangle: Rounded Corners 4">
            <a:extLst>
              <a:ext uri="{FF2B5EF4-FFF2-40B4-BE49-F238E27FC236}">
                <a16:creationId xmlns:a16="http://schemas.microsoft.com/office/drawing/2014/main" id="{A67A1CCD-C942-40E7-A1D6-6FF54B2806B4}"/>
              </a:ext>
            </a:extLst>
          </p:cNvPr>
          <p:cNvSpPr/>
          <p:nvPr/>
        </p:nvSpPr>
        <p:spPr>
          <a:xfrm>
            <a:off x="8617527" y="2817090"/>
            <a:ext cx="1348509" cy="1911927"/>
          </a:xfrm>
          <a:prstGeom prst="roundRect">
            <a:avLst>
              <a:gd name="adj" fmla="val 5389"/>
            </a:avLst>
          </a:prstGeom>
          <a:solidFill>
            <a:schemeClr val="accent6">
              <a:lumMod val="20000"/>
              <a:lumOff val="80000"/>
            </a:schemeClr>
          </a:solid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Encoder Layers</a:t>
            </a:r>
          </a:p>
        </p:txBody>
      </p:sp>
      <p:sp>
        <p:nvSpPr>
          <p:cNvPr id="15" name="Rectangle: Rounded Corners 14">
            <a:extLst>
              <a:ext uri="{FF2B5EF4-FFF2-40B4-BE49-F238E27FC236}">
                <a16:creationId xmlns:a16="http://schemas.microsoft.com/office/drawing/2014/main" id="{1F59C063-B4CD-4D81-A3C5-F5FEADEDC417}"/>
              </a:ext>
            </a:extLst>
          </p:cNvPr>
          <p:cNvSpPr/>
          <p:nvPr/>
        </p:nvSpPr>
        <p:spPr>
          <a:xfrm>
            <a:off x="10087067" y="1998930"/>
            <a:ext cx="1348509" cy="2730087"/>
          </a:xfrm>
          <a:prstGeom prst="roundRect">
            <a:avLst>
              <a:gd name="adj" fmla="val 5389"/>
            </a:avLst>
          </a:prstGeom>
          <a:solidFill>
            <a:srgbClr val="F7D5F7"/>
          </a:solidFill>
          <a:ln w="12700">
            <a:solidFill>
              <a:srgbClr val="FF00FF"/>
            </a:solidFill>
          </a:ln>
          <a:effectLst>
            <a:glow rad="63500">
              <a:srgbClr val="FF99FF">
                <a:alpha val="4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Decoder Layers</a:t>
            </a:r>
          </a:p>
        </p:txBody>
      </p:sp>
    </p:spTree>
    <p:extLst>
      <p:ext uri="{BB962C8B-B14F-4D97-AF65-F5344CB8AC3E}">
        <p14:creationId xmlns:p14="http://schemas.microsoft.com/office/powerpoint/2010/main" val="1031200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a:t>
            </a:r>
          </a:p>
        </p:txBody>
      </p:sp>
      <p:sp>
        <p:nvSpPr>
          <p:cNvPr id="3" name="Content Placeholder 2"/>
          <p:cNvSpPr>
            <a:spLocks noGrp="1"/>
          </p:cNvSpPr>
          <p:nvPr>
            <p:ph idx="1"/>
          </p:nvPr>
        </p:nvSpPr>
        <p:spPr>
          <a:xfrm>
            <a:off x="838200" y="1825625"/>
            <a:ext cx="6192915" cy="4351338"/>
          </a:xfrm>
        </p:spPr>
        <p:txBody>
          <a:bodyPr>
            <a:normAutofit lnSpcReduction="10000"/>
          </a:bodyPr>
          <a:lstStyle/>
          <a:p>
            <a:r>
              <a:rPr lang="en-US" dirty="0"/>
              <a:t>All inputs must be converted to numerical vectors</a:t>
            </a:r>
            <a:endParaRPr lang="en-US" b="1" dirty="0"/>
          </a:p>
          <a:p>
            <a:r>
              <a:rPr lang="en-US" b="1" dirty="0"/>
              <a:t>d</a:t>
            </a:r>
            <a:r>
              <a:rPr lang="en-US" b="1" baseline="-25000" dirty="0"/>
              <a:t>model</a:t>
            </a:r>
            <a:r>
              <a:rPr lang="en-US" b="1" dirty="0"/>
              <a:t> = 512</a:t>
            </a:r>
            <a:endParaRPr lang="en-US" b="1" baseline="-25000" dirty="0"/>
          </a:p>
          <a:p>
            <a:pPr lvl="1"/>
            <a:r>
              <a:rPr lang="en-US" dirty="0" err="1"/>
              <a:t>dimesnion</a:t>
            </a:r>
            <a:r>
              <a:rPr lang="en-US" dirty="0"/>
              <a:t> of embedded vectors</a:t>
            </a:r>
          </a:p>
          <a:p>
            <a:r>
              <a:rPr lang="en-US" b="1" dirty="0" err="1"/>
              <a:t>seq_len</a:t>
            </a:r>
            <a:r>
              <a:rPr lang="en-US" b="1" dirty="0"/>
              <a:t> = 512</a:t>
            </a:r>
            <a:endParaRPr lang="en-US" dirty="0"/>
          </a:p>
          <a:p>
            <a:pPr lvl="1"/>
            <a:r>
              <a:rPr lang="en-US" dirty="0"/>
              <a:t># of input vectors</a:t>
            </a:r>
          </a:p>
          <a:p>
            <a:pPr marL="457200" lvl="1" indent="0">
              <a:buNone/>
            </a:pPr>
            <a:endParaRPr lang="en-US" dirty="0"/>
          </a:p>
          <a:p>
            <a:r>
              <a:rPr lang="en-US" dirty="0"/>
              <a:t>d</a:t>
            </a:r>
            <a:r>
              <a:rPr lang="en-US" baseline="-25000" dirty="0"/>
              <a:t>model </a:t>
            </a:r>
            <a:r>
              <a:rPr lang="en-US" dirty="0"/>
              <a:t>does not need to equal seq_len</a:t>
            </a:r>
          </a:p>
          <a:p>
            <a:pPr lvl="1"/>
            <a:r>
              <a:rPr lang="en-US" dirty="0"/>
              <a:t>Values arbitrary</a:t>
            </a:r>
          </a:p>
          <a:p>
            <a:pPr lvl="1"/>
            <a:r>
              <a:rPr lang="en-US" dirty="0"/>
              <a:t>Optimized for performance/cost</a:t>
            </a:r>
          </a:p>
          <a:p>
            <a:pPr marL="457200" lvl="1" indent="0">
              <a:buNone/>
            </a:pPr>
            <a:endParaRPr lang="en-US" dirty="0"/>
          </a:p>
        </p:txBody>
      </p:sp>
      <p:sp>
        <p:nvSpPr>
          <p:cNvPr id="4" name="TextBox 3">
            <a:extLst>
              <a:ext uri="{FF2B5EF4-FFF2-40B4-BE49-F238E27FC236}">
                <a16:creationId xmlns:a16="http://schemas.microsoft.com/office/drawing/2014/main" id="{5FCD0AB0-B6B7-4793-A06D-3F2F6EE6BC86}"/>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pic>
        <p:nvPicPr>
          <p:cNvPr id="11" name="Picture 10">
            <a:extLst>
              <a:ext uri="{FF2B5EF4-FFF2-40B4-BE49-F238E27FC236}">
                <a16:creationId xmlns:a16="http://schemas.microsoft.com/office/drawing/2014/main" id="{D1F8BCAD-BEEA-4A2E-8EDD-D473A314F75A}"/>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14" name="TextBox 13">
            <a:extLst>
              <a:ext uri="{FF2B5EF4-FFF2-40B4-BE49-F238E27FC236}">
                <a16:creationId xmlns:a16="http://schemas.microsoft.com/office/drawing/2014/main" id="{1B59BC2D-3E80-4DCC-9CD5-4886584CA064}"/>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5" name="Rectangle: Rounded Corners 4">
            <a:extLst>
              <a:ext uri="{FF2B5EF4-FFF2-40B4-BE49-F238E27FC236}">
                <a16:creationId xmlns:a16="http://schemas.microsoft.com/office/drawing/2014/main" id="{A67A1CCD-C942-40E7-A1D6-6FF54B2806B4}"/>
              </a:ext>
            </a:extLst>
          </p:cNvPr>
          <p:cNvSpPr/>
          <p:nvPr/>
        </p:nvSpPr>
        <p:spPr>
          <a:xfrm>
            <a:off x="8617527" y="2817090"/>
            <a:ext cx="1348509" cy="1911927"/>
          </a:xfrm>
          <a:prstGeom prst="roundRect">
            <a:avLst>
              <a:gd name="adj" fmla="val 5389"/>
            </a:avLst>
          </a:prstGeom>
          <a:solidFill>
            <a:schemeClr val="accent6">
              <a:lumMod val="20000"/>
              <a:lumOff val="80000"/>
            </a:schemeClr>
          </a:solid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Encoder Layers</a:t>
            </a:r>
          </a:p>
        </p:txBody>
      </p:sp>
      <p:sp>
        <p:nvSpPr>
          <p:cNvPr id="15" name="Rectangle: Rounded Corners 14">
            <a:extLst>
              <a:ext uri="{FF2B5EF4-FFF2-40B4-BE49-F238E27FC236}">
                <a16:creationId xmlns:a16="http://schemas.microsoft.com/office/drawing/2014/main" id="{1F59C063-B4CD-4D81-A3C5-F5FEADEDC417}"/>
              </a:ext>
            </a:extLst>
          </p:cNvPr>
          <p:cNvSpPr/>
          <p:nvPr/>
        </p:nvSpPr>
        <p:spPr>
          <a:xfrm>
            <a:off x="10087067" y="1998930"/>
            <a:ext cx="1348509" cy="2730087"/>
          </a:xfrm>
          <a:prstGeom prst="roundRect">
            <a:avLst>
              <a:gd name="adj" fmla="val 5389"/>
            </a:avLst>
          </a:prstGeom>
          <a:solidFill>
            <a:srgbClr val="F7D5F7"/>
          </a:solidFill>
          <a:ln w="12700">
            <a:solidFill>
              <a:srgbClr val="FF00FF"/>
            </a:solidFill>
          </a:ln>
          <a:effectLst>
            <a:glow rad="63500">
              <a:srgbClr val="FF99FF">
                <a:alpha val="4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Decoder Layers</a:t>
            </a:r>
          </a:p>
        </p:txBody>
      </p:sp>
      <p:sp>
        <p:nvSpPr>
          <p:cNvPr id="10" name="Rectangle: Rounded Corners 9">
            <a:extLst>
              <a:ext uri="{FF2B5EF4-FFF2-40B4-BE49-F238E27FC236}">
                <a16:creationId xmlns:a16="http://schemas.microsoft.com/office/drawing/2014/main" id="{6B011CF9-4EC9-4A8F-9657-5271475B76B0}"/>
              </a:ext>
            </a:extLst>
          </p:cNvPr>
          <p:cNvSpPr/>
          <p:nvPr/>
        </p:nvSpPr>
        <p:spPr>
          <a:xfrm>
            <a:off x="8112642" y="4739788"/>
            <a:ext cx="1853393" cy="1325563"/>
          </a:xfrm>
          <a:prstGeom prst="roundRect">
            <a:avLst>
              <a:gd name="adj" fmla="val 5389"/>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TextBox 11">
            <a:extLst>
              <a:ext uri="{FF2B5EF4-FFF2-40B4-BE49-F238E27FC236}">
                <a16:creationId xmlns:a16="http://schemas.microsoft.com/office/drawing/2014/main" id="{87C3E198-DD03-4069-BDF1-EF9199684E1A}"/>
              </a:ext>
            </a:extLst>
          </p:cNvPr>
          <p:cNvSpPr txBox="1"/>
          <p:nvPr/>
        </p:nvSpPr>
        <p:spPr>
          <a:xfrm>
            <a:off x="1517878" y="3450109"/>
            <a:ext cx="772740" cy="215444"/>
          </a:xfrm>
          <a:prstGeom prst="rect">
            <a:avLst/>
          </a:prstGeom>
          <a:noFill/>
        </p:spPr>
        <p:txBody>
          <a:bodyPr wrap="square">
            <a:spAutoFit/>
          </a:bodyPr>
          <a:lstStyle/>
          <a:p>
            <a:r>
              <a:rPr lang="en-US" sz="800" dirty="0">
                <a:hlinkClick r:id="rId4"/>
              </a:rPr>
              <a:t>(Doshi 2021)</a:t>
            </a:r>
            <a:endParaRPr lang="en-US" sz="800" dirty="0"/>
          </a:p>
        </p:txBody>
      </p:sp>
      <p:sp>
        <p:nvSpPr>
          <p:cNvPr id="18" name="TextBox 17">
            <a:extLst>
              <a:ext uri="{FF2B5EF4-FFF2-40B4-BE49-F238E27FC236}">
                <a16:creationId xmlns:a16="http://schemas.microsoft.com/office/drawing/2014/main" id="{E99CA92E-252E-4E55-AB2D-5C34D3F8B729}"/>
              </a:ext>
            </a:extLst>
          </p:cNvPr>
          <p:cNvSpPr txBox="1"/>
          <p:nvPr/>
        </p:nvSpPr>
        <p:spPr>
          <a:xfrm>
            <a:off x="1527114" y="5774339"/>
            <a:ext cx="772740" cy="215444"/>
          </a:xfrm>
          <a:prstGeom prst="rect">
            <a:avLst/>
          </a:prstGeom>
          <a:noFill/>
        </p:spPr>
        <p:txBody>
          <a:bodyPr wrap="square">
            <a:spAutoFit/>
          </a:bodyPr>
          <a:lstStyle/>
          <a:p>
            <a:r>
              <a:rPr lang="en-US" sz="800" dirty="0">
                <a:hlinkClick r:id="rId5"/>
              </a:rPr>
              <a:t>(Dubey 2021)</a:t>
            </a:r>
            <a:endParaRPr lang="en-US" sz="800" dirty="0"/>
          </a:p>
        </p:txBody>
      </p:sp>
    </p:spTree>
    <p:extLst>
      <p:ext uri="{BB962C8B-B14F-4D97-AF65-F5344CB8AC3E}">
        <p14:creationId xmlns:p14="http://schemas.microsoft.com/office/powerpoint/2010/main" val="3071089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a:t>
            </a:r>
          </a:p>
        </p:txBody>
      </p:sp>
      <p:sp>
        <p:nvSpPr>
          <p:cNvPr id="3" name="Content Placeholder 2"/>
          <p:cNvSpPr>
            <a:spLocks noGrp="1"/>
          </p:cNvSpPr>
          <p:nvPr>
            <p:ph idx="1"/>
          </p:nvPr>
        </p:nvSpPr>
        <p:spPr>
          <a:xfrm>
            <a:off x="838200" y="1825625"/>
            <a:ext cx="6192915" cy="2154511"/>
          </a:xfrm>
        </p:spPr>
        <p:txBody>
          <a:bodyPr>
            <a:normAutofit/>
          </a:bodyPr>
          <a:lstStyle/>
          <a:p>
            <a:r>
              <a:rPr lang="en-US" sz="2000" dirty="0"/>
              <a:t>Input Embedding</a:t>
            </a:r>
          </a:p>
          <a:p>
            <a:pPr lvl="1"/>
            <a:r>
              <a:rPr lang="en-US" sz="1800" dirty="0"/>
              <a:t>Original model learns embeddings in training</a:t>
            </a:r>
          </a:p>
          <a:p>
            <a:pPr lvl="1"/>
            <a:r>
              <a:rPr lang="en-US" sz="1800" dirty="0"/>
              <a:t>Embeddings reused during inference</a:t>
            </a:r>
          </a:p>
        </p:txBody>
      </p:sp>
      <p:sp>
        <p:nvSpPr>
          <p:cNvPr id="4" name="TextBox 3">
            <a:extLst>
              <a:ext uri="{FF2B5EF4-FFF2-40B4-BE49-F238E27FC236}">
                <a16:creationId xmlns:a16="http://schemas.microsoft.com/office/drawing/2014/main" id="{5FCD0AB0-B6B7-4793-A06D-3F2F6EE6BC86}"/>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pic>
        <p:nvPicPr>
          <p:cNvPr id="11" name="Picture 10">
            <a:extLst>
              <a:ext uri="{FF2B5EF4-FFF2-40B4-BE49-F238E27FC236}">
                <a16:creationId xmlns:a16="http://schemas.microsoft.com/office/drawing/2014/main" id="{D1F8BCAD-BEEA-4A2E-8EDD-D473A314F75A}"/>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14" name="TextBox 13">
            <a:extLst>
              <a:ext uri="{FF2B5EF4-FFF2-40B4-BE49-F238E27FC236}">
                <a16:creationId xmlns:a16="http://schemas.microsoft.com/office/drawing/2014/main" id="{1B59BC2D-3E80-4DCC-9CD5-4886584CA064}"/>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5" name="Rectangle: Rounded Corners 4">
            <a:extLst>
              <a:ext uri="{FF2B5EF4-FFF2-40B4-BE49-F238E27FC236}">
                <a16:creationId xmlns:a16="http://schemas.microsoft.com/office/drawing/2014/main" id="{A67A1CCD-C942-40E7-A1D6-6FF54B2806B4}"/>
              </a:ext>
            </a:extLst>
          </p:cNvPr>
          <p:cNvSpPr/>
          <p:nvPr/>
        </p:nvSpPr>
        <p:spPr>
          <a:xfrm>
            <a:off x="8617527" y="2817090"/>
            <a:ext cx="1348509" cy="1911927"/>
          </a:xfrm>
          <a:prstGeom prst="roundRect">
            <a:avLst>
              <a:gd name="adj" fmla="val 5389"/>
            </a:avLst>
          </a:prstGeom>
          <a:solidFill>
            <a:schemeClr val="accent6">
              <a:lumMod val="20000"/>
              <a:lumOff val="80000"/>
            </a:schemeClr>
          </a:solid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Encoder Layers</a:t>
            </a:r>
          </a:p>
        </p:txBody>
      </p:sp>
      <p:sp>
        <p:nvSpPr>
          <p:cNvPr id="15" name="Rectangle: Rounded Corners 14">
            <a:extLst>
              <a:ext uri="{FF2B5EF4-FFF2-40B4-BE49-F238E27FC236}">
                <a16:creationId xmlns:a16="http://schemas.microsoft.com/office/drawing/2014/main" id="{1F59C063-B4CD-4D81-A3C5-F5FEADEDC417}"/>
              </a:ext>
            </a:extLst>
          </p:cNvPr>
          <p:cNvSpPr/>
          <p:nvPr/>
        </p:nvSpPr>
        <p:spPr>
          <a:xfrm>
            <a:off x="10087067" y="1998930"/>
            <a:ext cx="1348509" cy="2730087"/>
          </a:xfrm>
          <a:prstGeom prst="roundRect">
            <a:avLst>
              <a:gd name="adj" fmla="val 5389"/>
            </a:avLst>
          </a:prstGeom>
          <a:solidFill>
            <a:srgbClr val="F7D5F7"/>
          </a:solidFill>
          <a:ln w="12700">
            <a:solidFill>
              <a:srgbClr val="FF00FF"/>
            </a:solidFill>
          </a:ln>
          <a:effectLst>
            <a:glow rad="63500">
              <a:srgbClr val="FF99FF">
                <a:alpha val="4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Decoder Layers</a:t>
            </a:r>
          </a:p>
        </p:txBody>
      </p:sp>
      <p:sp>
        <p:nvSpPr>
          <p:cNvPr id="10" name="Rectangle: Rounded Corners 9">
            <a:extLst>
              <a:ext uri="{FF2B5EF4-FFF2-40B4-BE49-F238E27FC236}">
                <a16:creationId xmlns:a16="http://schemas.microsoft.com/office/drawing/2014/main" id="{6B011CF9-4EC9-4A8F-9657-5271475B76B0}"/>
              </a:ext>
            </a:extLst>
          </p:cNvPr>
          <p:cNvSpPr/>
          <p:nvPr/>
        </p:nvSpPr>
        <p:spPr>
          <a:xfrm>
            <a:off x="8112642" y="4739788"/>
            <a:ext cx="1853393" cy="1325563"/>
          </a:xfrm>
          <a:prstGeom prst="roundRect">
            <a:avLst>
              <a:gd name="adj" fmla="val 5389"/>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9" name="Straight Arrow Connector 68">
            <a:extLst>
              <a:ext uri="{FF2B5EF4-FFF2-40B4-BE49-F238E27FC236}">
                <a16:creationId xmlns:a16="http://schemas.microsoft.com/office/drawing/2014/main" id="{B5328FC4-02D0-4AB1-9CF6-EDD58133F33E}"/>
              </a:ext>
            </a:extLst>
          </p:cNvPr>
          <p:cNvCxnSpPr/>
          <p:nvPr/>
        </p:nvCxnSpPr>
        <p:spPr>
          <a:xfrm flipH="1">
            <a:off x="2370429" y="3371266"/>
            <a:ext cx="631386" cy="353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B09113B-4498-47F4-B65D-5DEFE5D5B090}"/>
              </a:ext>
            </a:extLst>
          </p:cNvPr>
          <p:cNvCxnSpPr>
            <a:cxnSpLocks/>
          </p:cNvCxnSpPr>
          <p:nvPr/>
        </p:nvCxnSpPr>
        <p:spPr>
          <a:xfrm>
            <a:off x="3001815" y="3371266"/>
            <a:ext cx="0" cy="353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A834F4E-DBB0-42E0-8FA2-7E1AE53E59D3}"/>
              </a:ext>
            </a:extLst>
          </p:cNvPr>
          <p:cNvCxnSpPr>
            <a:cxnSpLocks/>
          </p:cNvCxnSpPr>
          <p:nvPr/>
        </p:nvCxnSpPr>
        <p:spPr>
          <a:xfrm>
            <a:off x="3001815" y="3371095"/>
            <a:ext cx="631386" cy="353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7C09692-F43A-4C6A-94FE-8CD4645A294F}"/>
              </a:ext>
            </a:extLst>
          </p:cNvPr>
          <p:cNvCxnSpPr>
            <a:cxnSpLocks/>
          </p:cNvCxnSpPr>
          <p:nvPr/>
        </p:nvCxnSpPr>
        <p:spPr>
          <a:xfrm>
            <a:off x="3001815" y="4133266"/>
            <a:ext cx="0" cy="353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6F17BEB-01BA-40FB-8525-70023C173022}"/>
              </a:ext>
            </a:extLst>
          </p:cNvPr>
          <p:cNvCxnSpPr>
            <a:cxnSpLocks/>
          </p:cNvCxnSpPr>
          <p:nvPr/>
        </p:nvCxnSpPr>
        <p:spPr>
          <a:xfrm>
            <a:off x="2041233" y="4133266"/>
            <a:ext cx="0" cy="353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45A287F-17E1-4088-B9BD-DCC2EF717BC5}"/>
              </a:ext>
            </a:extLst>
          </p:cNvPr>
          <p:cNvCxnSpPr>
            <a:cxnSpLocks/>
          </p:cNvCxnSpPr>
          <p:nvPr/>
        </p:nvCxnSpPr>
        <p:spPr>
          <a:xfrm>
            <a:off x="4008579" y="4133266"/>
            <a:ext cx="0" cy="353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F682DDE-55FD-44B1-B470-01E948279148}"/>
              </a:ext>
            </a:extLst>
          </p:cNvPr>
          <p:cNvSpPr txBox="1"/>
          <p:nvPr/>
        </p:nvSpPr>
        <p:spPr>
          <a:xfrm>
            <a:off x="1692081" y="3319286"/>
            <a:ext cx="1049839" cy="369332"/>
          </a:xfrm>
          <a:prstGeom prst="rect">
            <a:avLst/>
          </a:prstGeom>
          <a:noFill/>
        </p:spPr>
        <p:txBody>
          <a:bodyPr wrap="none" rtlCol="0">
            <a:spAutoFit/>
          </a:bodyPr>
          <a:lstStyle/>
          <a:p>
            <a:r>
              <a:rPr lang="en-US" i="1" dirty="0"/>
              <a:t>tokenizer</a:t>
            </a:r>
          </a:p>
        </p:txBody>
      </p:sp>
      <p:sp>
        <p:nvSpPr>
          <p:cNvPr id="76" name="TextBox 75">
            <a:extLst>
              <a:ext uri="{FF2B5EF4-FFF2-40B4-BE49-F238E27FC236}">
                <a16:creationId xmlns:a16="http://schemas.microsoft.com/office/drawing/2014/main" id="{9B21507B-9136-4285-85B1-5AA1821F2251}"/>
              </a:ext>
            </a:extLst>
          </p:cNvPr>
          <p:cNvSpPr txBox="1"/>
          <p:nvPr/>
        </p:nvSpPr>
        <p:spPr>
          <a:xfrm>
            <a:off x="358046" y="4072856"/>
            <a:ext cx="1750800" cy="369332"/>
          </a:xfrm>
          <a:prstGeom prst="rect">
            <a:avLst/>
          </a:prstGeom>
          <a:noFill/>
        </p:spPr>
        <p:txBody>
          <a:bodyPr wrap="none" rtlCol="0">
            <a:spAutoFit/>
          </a:bodyPr>
          <a:lstStyle/>
          <a:p>
            <a:r>
              <a:rPr lang="en-US" i="1" dirty="0"/>
              <a:t>embedding layer</a:t>
            </a:r>
          </a:p>
        </p:txBody>
      </p:sp>
      <p:sp>
        <p:nvSpPr>
          <p:cNvPr id="77" name="TextBox 76">
            <a:extLst>
              <a:ext uri="{FF2B5EF4-FFF2-40B4-BE49-F238E27FC236}">
                <a16:creationId xmlns:a16="http://schemas.microsoft.com/office/drawing/2014/main" id="{8C36CAB0-B1E5-42A1-9F80-8EBE3E500FC4}"/>
              </a:ext>
            </a:extLst>
          </p:cNvPr>
          <p:cNvSpPr txBox="1"/>
          <p:nvPr/>
        </p:nvSpPr>
        <p:spPr>
          <a:xfrm>
            <a:off x="2259597" y="2957776"/>
            <a:ext cx="2030417" cy="646331"/>
          </a:xfrm>
          <a:prstGeom prst="rect">
            <a:avLst/>
          </a:prstGeom>
          <a:noFill/>
        </p:spPr>
        <p:txBody>
          <a:bodyPr wrap="square" rtlCol="0">
            <a:spAutoFit/>
          </a:bodyPr>
          <a:lstStyle/>
          <a:p>
            <a:r>
              <a:rPr lang="en-US" dirty="0"/>
              <a:t>“John hit Fred”</a:t>
            </a:r>
          </a:p>
          <a:p>
            <a:endParaRPr lang="en-US" dirty="0"/>
          </a:p>
        </p:txBody>
      </p:sp>
      <p:sp>
        <p:nvSpPr>
          <p:cNvPr id="78" name="TextBox 77">
            <a:extLst>
              <a:ext uri="{FF2B5EF4-FFF2-40B4-BE49-F238E27FC236}">
                <a16:creationId xmlns:a16="http://schemas.microsoft.com/office/drawing/2014/main" id="{DBB9E995-0F5D-4DE6-A7DF-F3C78C4B419E}"/>
              </a:ext>
            </a:extLst>
          </p:cNvPr>
          <p:cNvSpPr txBox="1"/>
          <p:nvPr/>
        </p:nvSpPr>
        <p:spPr>
          <a:xfrm>
            <a:off x="1768316" y="3752950"/>
            <a:ext cx="2861887" cy="369332"/>
          </a:xfrm>
          <a:prstGeom prst="rect">
            <a:avLst/>
          </a:prstGeom>
          <a:noFill/>
        </p:spPr>
        <p:txBody>
          <a:bodyPr wrap="square" rtlCol="0">
            <a:spAutoFit/>
          </a:bodyPr>
          <a:lstStyle/>
          <a:p>
            <a:r>
              <a:rPr lang="en-US" dirty="0"/>
              <a:t>“John”      “hit”        “Fred”</a:t>
            </a:r>
          </a:p>
        </p:txBody>
      </p:sp>
      <p:graphicFrame>
        <p:nvGraphicFramePr>
          <p:cNvPr id="79" name="Table 8">
            <a:extLst>
              <a:ext uri="{FF2B5EF4-FFF2-40B4-BE49-F238E27FC236}">
                <a16:creationId xmlns:a16="http://schemas.microsoft.com/office/drawing/2014/main" id="{E5940585-9E44-4E9E-B7CB-1E59190B0D5B}"/>
              </a:ext>
            </a:extLst>
          </p:cNvPr>
          <p:cNvGraphicFramePr>
            <a:graphicFrameLocks noGrp="1"/>
          </p:cNvGraphicFramePr>
          <p:nvPr>
            <p:extLst>
              <p:ext uri="{D42A27DB-BD31-4B8C-83A1-F6EECF244321}">
                <p14:modId xmlns:p14="http://schemas.microsoft.com/office/powerpoint/2010/main" val="3246203815"/>
              </p:ext>
            </p:extLst>
          </p:nvPr>
        </p:nvGraphicFramePr>
        <p:xfrm>
          <a:off x="1444564" y="4562770"/>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04548007"/>
                  </a:ext>
                </a:extLst>
              </a:tr>
            </a:tbl>
          </a:graphicData>
        </a:graphic>
      </p:graphicFrame>
      <p:sp>
        <p:nvSpPr>
          <p:cNvPr id="80" name="TextBox 79">
            <a:extLst>
              <a:ext uri="{FF2B5EF4-FFF2-40B4-BE49-F238E27FC236}">
                <a16:creationId xmlns:a16="http://schemas.microsoft.com/office/drawing/2014/main" id="{7DEFCD23-B2C4-4E07-933B-AE06BAB923B2}"/>
              </a:ext>
            </a:extLst>
          </p:cNvPr>
          <p:cNvSpPr txBox="1"/>
          <p:nvPr/>
        </p:nvSpPr>
        <p:spPr>
          <a:xfrm>
            <a:off x="2152772" y="4638970"/>
            <a:ext cx="338554" cy="215444"/>
          </a:xfrm>
          <a:prstGeom prst="rect">
            <a:avLst/>
          </a:prstGeom>
          <a:noFill/>
        </p:spPr>
        <p:txBody>
          <a:bodyPr wrap="none" rtlCol="0">
            <a:spAutoFit/>
          </a:bodyPr>
          <a:lstStyle/>
          <a:p>
            <a:r>
              <a:rPr lang="en-US" sz="800" dirty="0"/>
              <a:t>512</a:t>
            </a:r>
          </a:p>
        </p:txBody>
      </p:sp>
      <p:graphicFrame>
        <p:nvGraphicFramePr>
          <p:cNvPr id="81" name="Table 8">
            <a:extLst>
              <a:ext uri="{FF2B5EF4-FFF2-40B4-BE49-F238E27FC236}">
                <a16:creationId xmlns:a16="http://schemas.microsoft.com/office/drawing/2014/main" id="{7119E8A7-BA69-46AE-99B2-EC6FEBACE59E}"/>
              </a:ext>
            </a:extLst>
          </p:cNvPr>
          <p:cNvGraphicFramePr>
            <a:graphicFrameLocks noGrp="1"/>
          </p:cNvGraphicFramePr>
          <p:nvPr>
            <p:extLst>
              <p:ext uri="{D42A27DB-BD31-4B8C-83A1-F6EECF244321}">
                <p14:modId xmlns:p14="http://schemas.microsoft.com/office/powerpoint/2010/main" val="3447384338"/>
              </p:ext>
            </p:extLst>
          </p:nvPr>
        </p:nvGraphicFramePr>
        <p:xfrm>
          <a:off x="2602158" y="4562770"/>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04548007"/>
                  </a:ext>
                </a:extLst>
              </a:tr>
            </a:tbl>
          </a:graphicData>
        </a:graphic>
      </p:graphicFrame>
      <p:sp>
        <p:nvSpPr>
          <p:cNvPr id="82" name="TextBox 81">
            <a:extLst>
              <a:ext uri="{FF2B5EF4-FFF2-40B4-BE49-F238E27FC236}">
                <a16:creationId xmlns:a16="http://schemas.microsoft.com/office/drawing/2014/main" id="{E690E957-40CD-48CC-8DE3-CD90C331DB52}"/>
              </a:ext>
            </a:extLst>
          </p:cNvPr>
          <p:cNvSpPr txBox="1"/>
          <p:nvPr/>
        </p:nvSpPr>
        <p:spPr>
          <a:xfrm>
            <a:off x="3310366" y="4638970"/>
            <a:ext cx="338554" cy="215444"/>
          </a:xfrm>
          <a:prstGeom prst="rect">
            <a:avLst/>
          </a:prstGeom>
          <a:noFill/>
        </p:spPr>
        <p:txBody>
          <a:bodyPr wrap="none" rtlCol="0">
            <a:spAutoFit/>
          </a:bodyPr>
          <a:lstStyle/>
          <a:p>
            <a:r>
              <a:rPr lang="en-US" sz="800" dirty="0"/>
              <a:t>512</a:t>
            </a:r>
          </a:p>
        </p:txBody>
      </p:sp>
      <p:graphicFrame>
        <p:nvGraphicFramePr>
          <p:cNvPr id="83" name="Table 8">
            <a:extLst>
              <a:ext uri="{FF2B5EF4-FFF2-40B4-BE49-F238E27FC236}">
                <a16:creationId xmlns:a16="http://schemas.microsoft.com/office/drawing/2014/main" id="{E00A8F73-1E5F-41F9-B232-A3F6BB4ADA9D}"/>
              </a:ext>
            </a:extLst>
          </p:cNvPr>
          <p:cNvGraphicFramePr>
            <a:graphicFrameLocks noGrp="1"/>
          </p:cNvGraphicFramePr>
          <p:nvPr>
            <p:extLst>
              <p:ext uri="{D42A27DB-BD31-4B8C-83A1-F6EECF244321}">
                <p14:modId xmlns:p14="http://schemas.microsoft.com/office/powerpoint/2010/main" val="2061002251"/>
              </p:ext>
            </p:extLst>
          </p:nvPr>
        </p:nvGraphicFramePr>
        <p:xfrm>
          <a:off x="3815171" y="4562770"/>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04548007"/>
                  </a:ext>
                </a:extLst>
              </a:tr>
            </a:tbl>
          </a:graphicData>
        </a:graphic>
      </p:graphicFrame>
      <p:sp>
        <p:nvSpPr>
          <p:cNvPr id="84" name="TextBox 83">
            <a:extLst>
              <a:ext uri="{FF2B5EF4-FFF2-40B4-BE49-F238E27FC236}">
                <a16:creationId xmlns:a16="http://schemas.microsoft.com/office/drawing/2014/main" id="{A9A5FD9C-AD51-4945-9E9F-5EDD9551B723}"/>
              </a:ext>
            </a:extLst>
          </p:cNvPr>
          <p:cNvSpPr txBox="1"/>
          <p:nvPr/>
        </p:nvSpPr>
        <p:spPr>
          <a:xfrm>
            <a:off x="4523379" y="4638970"/>
            <a:ext cx="338554" cy="215444"/>
          </a:xfrm>
          <a:prstGeom prst="rect">
            <a:avLst/>
          </a:prstGeom>
          <a:noFill/>
        </p:spPr>
        <p:txBody>
          <a:bodyPr wrap="none" rtlCol="0">
            <a:spAutoFit/>
          </a:bodyPr>
          <a:lstStyle/>
          <a:p>
            <a:r>
              <a:rPr lang="en-US" sz="800" dirty="0"/>
              <a:t>512</a:t>
            </a:r>
          </a:p>
        </p:txBody>
      </p:sp>
      <p:sp>
        <p:nvSpPr>
          <p:cNvPr id="85" name="TextBox 84">
            <a:extLst>
              <a:ext uri="{FF2B5EF4-FFF2-40B4-BE49-F238E27FC236}">
                <a16:creationId xmlns:a16="http://schemas.microsoft.com/office/drawing/2014/main" id="{D50FD632-F059-4981-974E-A3BED9D1742F}"/>
              </a:ext>
            </a:extLst>
          </p:cNvPr>
          <p:cNvSpPr txBox="1"/>
          <p:nvPr/>
        </p:nvSpPr>
        <p:spPr>
          <a:xfrm>
            <a:off x="1223169" y="4507793"/>
            <a:ext cx="303288" cy="276999"/>
          </a:xfrm>
          <a:prstGeom prst="rect">
            <a:avLst/>
          </a:prstGeom>
          <a:noFill/>
        </p:spPr>
        <p:txBody>
          <a:bodyPr wrap="none" rtlCol="0">
            <a:spAutoFit/>
          </a:bodyPr>
          <a:lstStyle/>
          <a:p>
            <a:r>
              <a:rPr lang="en-US" sz="1200" dirty="0">
                <a:solidFill>
                  <a:schemeClr val="accent6">
                    <a:lumMod val="75000"/>
                  </a:schemeClr>
                </a:solidFill>
              </a:rPr>
              <a:t>x</a:t>
            </a:r>
            <a:r>
              <a:rPr lang="en-US" sz="1200" baseline="-25000" dirty="0">
                <a:solidFill>
                  <a:schemeClr val="accent6">
                    <a:lumMod val="75000"/>
                  </a:schemeClr>
                </a:solidFill>
              </a:rPr>
              <a:t>1</a:t>
            </a:r>
          </a:p>
        </p:txBody>
      </p:sp>
      <p:sp>
        <p:nvSpPr>
          <p:cNvPr id="86" name="TextBox 85">
            <a:extLst>
              <a:ext uri="{FF2B5EF4-FFF2-40B4-BE49-F238E27FC236}">
                <a16:creationId xmlns:a16="http://schemas.microsoft.com/office/drawing/2014/main" id="{C1D511A7-490F-4E97-9D6E-00DBE99338AB}"/>
              </a:ext>
            </a:extLst>
          </p:cNvPr>
          <p:cNvSpPr txBox="1"/>
          <p:nvPr/>
        </p:nvSpPr>
        <p:spPr>
          <a:xfrm>
            <a:off x="2359386" y="4495296"/>
            <a:ext cx="303288" cy="276999"/>
          </a:xfrm>
          <a:prstGeom prst="rect">
            <a:avLst/>
          </a:prstGeom>
          <a:noFill/>
        </p:spPr>
        <p:txBody>
          <a:bodyPr wrap="none" rtlCol="0">
            <a:spAutoFit/>
          </a:bodyPr>
          <a:lstStyle/>
          <a:p>
            <a:r>
              <a:rPr lang="en-US" sz="1200" dirty="0">
                <a:solidFill>
                  <a:schemeClr val="accent6">
                    <a:lumMod val="75000"/>
                  </a:schemeClr>
                </a:solidFill>
              </a:rPr>
              <a:t>x</a:t>
            </a:r>
            <a:r>
              <a:rPr lang="en-US" sz="1200" baseline="-25000" dirty="0">
                <a:solidFill>
                  <a:schemeClr val="accent6">
                    <a:lumMod val="75000"/>
                  </a:schemeClr>
                </a:solidFill>
              </a:rPr>
              <a:t>2</a:t>
            </a:r>
          </a:p>
        </p:txBody>
      </p:sp>
      <p:sp>
        <p:nvSpPr>
          <p:cNvPr id="87" name="TextBox 86">
            <a:extLst>
              <a:ext uri="{FF2B5EF4-FFF2-40B4-BE49-F238E27FC236}">
                <a16:creationId xmlns:a16="http://schemas.microsoft.com/office/drawing/2014/main" id="{B2F5C4B4-A720-4A34-9027-ACB5A062A4AB}"/>
              </a:ext>
            </a:extLst>
          </p:cNvPr>
          <p:cNvSpPr txBox="1"/>
          <p:nvPr/>
        </p:nvSpPr>
        <p:spPr>
          <a:xfrm>
            <a:off x="3584540" y="4492036"/>
            <a:ext cx="303288" cy="276999"/>
          </a:xfrm>
          <a:prstGeom prst="rect">
            <a:avLst/>
          </a:prstGeom>
          <a:noFill/>
        </p:spPr>
        <p:txBody>
          <a:bodyPr wrap="none" rtlCol="0">
            <a:spAutoFit/>
          </a:bodyPr>
          <a:lstStyle/>
          <a:p>
            <a:r>
              <a:rPr lang="en-US" sz="1200" dirty="0">
                <a:solidFill>
                  <a:schemeClr val="accent6">
                    <a:lumMod val="75000"/>
                  </a:schemeClr>
                </a:solidFill>
              </a:rPr>
              <a:t>x</a:t>
            </a:r>
            <a:r>
              <a:rPr lang="en-US" sz="1200" baseline="-25000" dirty="0">
                <a:solidFill>
                  <a:schemeClr val="accent6">
                    <a:lumMod val="75000"/>
                  </a:schemeClr>
                </a:solidFill>
              </a:rPr>
              <a:t>3</a:t>
            </a:r>
          </a:p>
        </p:txBody>
      </p:sp>
      <p:cxnSp>
        <p:nvCxnSpPr>
          <p:cNvPr id="88" name="Straight Arrow Connector 87">
            <a:extLst>
              <a:ext uri="{FF2B5EF4-FFF2-40B4-BE49-F238E27FC236}">
                <a16:creationId xmlns:a16="http://schemas.microsoft.com/office/drawing/2014/main" id="{ED0AA55D-7C5A-4F17-B47C-273D8B4B79D1}"/>
              </a:ext>
            </a:extLst>
          </p:cNvPr>
          <p:cNvCxnSpPr/>
          <p:nvPr/>
        </p:nvCxnSpPr>
        <p:spPr>
          <a:xfrm>
            <a:off x="7874562" y="5347855"/>
            <a:ext cx="646546"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569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a:t>
            </a:r>
          </a:p>
        </p:txBody>
      </p:sp>
      <p:sp>
        <p:nvSpPr>
          <p:cNvPr id="3" name="Content Placeholder 2"/>
          <p:cNvSpPr>
            <a:spLocks noGrp="1"/>
          </p:cNvSpPr>
          <p:nvPr>
            <p:ph idx="1"/>
          </p:nvPr>
        </p:nvSpPr>
        <p:spPr>
          <a:xfrm>
            <a:off x="838200" y="1825625"/>
            <a:ext cx="6192915" cy="2154511"/>
          </a:xfrm>
        </p:spPr>
        <p:txBody>
          <a:bodyPr>
            <a:normAutofit/>
          </a:bodyPr>
          <a:lstStyle/>
          <a:p>
            <a:r>
              <a:rPr lang="en-US" sz="2000" dirty="0"/>
              <a:t>Embedding Matrix</a:t>
            </a:r>
            <a:r>
              <a:rPr lang="en-US" sz="1800" dirty="0"/>
              <a:t>: </a:t>
            </a:r>
          </a:p>
          <a:p>
            <a:pPr lvl="1"/>
            <a:r>
              <a:rPr lang="en-US" sz="1800" dirty="0" err="1"/>
              <a:t>seq_length</a:t>
            </a:r>
            <a:r>
              <a:rPr lang="en-US" sz="1800" dirty="0"/>
              <a:t> x d</a:t>
            </a:r>
            <a:r>
              <a:rPr lang="en-US" sz="1800" baseline="-25000" dirty="0"/>
              <a:t>model</a:t>
            </a:r>
          </a:p>
          <a:p>
            <a:pPr lvl="1"/>
            <a:r>
              <a:rPr lang="en-US" sz="1800" dirty="0"/>
              <a:t>Embedding Matrix is padded</a:t>
            </a:r>
          </a:p>
          <a:p>
            <a:pPr lvl="1"/>
            <a:endParaRPr lang="en-US" sz="1800" dirty="0"/>
          </a:p>
        </p:txBody>
      </p:sp>
      <p:sp>
        <p:nvSpPr>
          <p:cNvPr id="4" name="TextBox 3">
            <a:extLst>
              <a:ext uri="{FF2B5EF4-FFF2-40B4-BE49-F238E27FC236}">
                <a16:creationId xmlns:a16="http://schemas.microsoft.com/office/drawing/2014/main" id="{5FCD0AB0-B6B7-4793-A06D-3F2F6EE6BC86}"/>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pic>
        <p:nvPicPr>
          <p:cNvPr id="11" name="Picture 10">
            <a:extLst>
              <a:ext uri="{FF2B5EF4-FFF2-40B4-BE49-F238E27FC236}">
                <a16:creationId xmlns:a16="http://schemas.microsoft.com/office/drawing/2014/main" id="{D1F8BCAD-BEEA-4A2E-8EDD-D473A314F75A}"/>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14" name="TextBox 13">
            <a:extLst>
              <a:ext uri="{FF2B5EF4-FFF2-40B4-BE49-F238E27FC236}">
                <a16:creationId xmlns:a16="http://schemas.microsoft.com/office/drawing/2014/main" id="{1B59BC2D-3E80-4DCC-9CD5-4886584CA064}"/>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5" name="Rectangle: Rounded Corners 4">
            <a:extLst>
              <a:ext uri="{FF2B5EF4-FFF2-40B4-BE49-F238E27FC236}">
                <a16:creationId xmlns:a16="http://schemas.microsoft.com/office/drawing/2014/main" id="{A67A1CCD-C942-40E7-A1D6-6FF54B2806B4}"/>
              </a:ext>
            </a:extLst>
          </p:cNvPr>
          <p:cNvSpPr/>
          <p:nvPr/>
        </p:nvSpPr>
        <p:spPr>
          <a:xfrm>
            <a:off x="8617527" y="2817090"/>
            <a:ext cx="1348509" cy="1911927"/>
          </a:xfrm>
          <a:prstGeom prst="roundRect">
            <a:avLst>
              <a:gd name="adj" fmla="val 5389"/>
            </a:avLst>
          </a:prstGeom>
          <a:solidFill>
            <a:schemeClr val="accent6">
              <a:lumMod val="20000"/>
              <a:lumOff val="80000"/>
            </a:schemeClr>
          </a:solid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Encoder Layers</a:t>
            </a:r>
          </a:p>
        </p:txBody>
      </p:sp>
      <p:sp>
        <p:nvSpPr>
          <p:cNvPr id="15" name="Rectangle: Rounded Corners 14">
            <a:extLst>
              <a:ext uri="{FF2B5EF4-FFF2-40B4-BE49-F238E27FC236}">
                <a16:creationId xmlns:a16="http://schemas.microsoft.com/office/drawing/2014/main" id="{1F59C063-B4CD-4D81-A3C5-F5FEADEDC417}"/>
              </a:ext>
            </a:extLst>
          </p:cNvPr>
          <p:cNvSpPr/>
          <p:nvPr/>
        </p:nvSpPr>
        <p:spPr>
          <a:xfrm>
            <a:off x="10087067" y="1998930"/>
            <a:ext cx="1348509" cy="2730087"/>
          </a:xfrm>
          <a:prstGeom prst="roundRect">
            <a:avLst>
              <a:gd name="adj" fmla="val 5389"/>
            </a:avLst>
          </a:prstGeom>
          <a:solidFill>
            <a:srgbClr val="F7D5F7"/>
          </a:solidFill>
          <a:ln w="12700">
            <a:solidFill>
              <a:srgbClr val="FF00FF"/>
            </a:solidFill>
          </a:ln>
          <a:effectLst>
            <a:glow rad="63500">
              <a:srgbClr val="FF99FF">
                <a:alpha val="4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Decoder Layers</a:t>
            </a:r>
          </a:p>
        </p:txBody>
      </p:sp>
      <p:sp>
        <p:nvSpPr>
          <p:cNvPr id="10" name="Rectangle: Rounded Corners 9">
            <a:extLst>
              <a:ext uri="{FF2B5EF4-FFF2-40B4-BE49-F238E27FC236}">
                <a16:creationId xmlns:a16="http://schemas.microsoft.com/office/drawing/2014/main" id="{6B011CF9-4EC9-4A8F-9657-5271475B76B0}"/>
              </a:ext>
            </a:extLst>
          </p:cNvPr>
          <p:cNvSpPr/>
          <p:nvPr/>
        </p:nvSpPr>
        <p:spPr>
          <a:xfrm>
            <a:off x="8112642" y="4739788"/>
            <a:ext cx="1853393" cy="1325563"/>
          </a:xfrm>
          <a:prstGeom prst="roundRect">
            <a:avLst>
              <a:gd name="adj" fmla="val 5389"/>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aphicFrame>
        <p:nvGraphicFramePr>
          <p:cNvPr id="12" name="Table 8">
            <a:extLst>
              <a:ext uri="{FF2B5EF4-FFF2-40B4-BE49-F238E27FC236}">
                <a16:creationId xmlns:a16="http://schemas.microsoft.com/office/drawing/2014/main" id="{FAC31A2D-6BC3-43A8-B8C7-1353CE615BA0}"/>
              </a:ext>
            </a:extLst>
          </p:cNvPr>
          <p:cNvGraphicFramePr>
            <a:graphicFrameLocks noGrp="1"/>
          </p:cNvGraphicFramePr>
          <p:nvPr>
            <p:extLst>
              <p:ext uri="{D42A27DB-BD31-4B8C-83A1-F6EECF244321}">
                <p14:modId xmlns:p14="http://schemas.microsoft.com/office/powerpoint/2010/main" val="1585079079"/>
              </p:ext>
            </p:extLst>
          </p:nvPr>
        </p:nvGraphicFramePr>
        <p:xfrm>
          <a:off x="2604640" y="5308591"/>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04548007"/>
                  </a:ext>
                </a:extLst>
              </a:tr>
            </a:tbl>
          </a:graphicData>
        </a:graphic>
      </p:graphicFrame>
      <p:graphicFrame>
        <p:nvGraphicFramePr>
          <p:cNvPr id="13" name="Table 8">
            <a:extLst>
              <a:ext uri="{FF2B5EF4-FFF2-40B4-BE49-F238E27FC236}">
                <a16:creationId xmlns:a16="http://schemas.microsoft.com/office/drawing/2014/main" id="{0031A2D3-610F-49EB-8CE0-1E56A85EF25E}"/>
              </a:ext>
            </a:extLst>
          </p:cNvPr>
          <p:cNvGraphicFramePr>
            <a:graphicFrameLocks noGrp="1"/>
          </p:cNvGraphicFramePr>
          <p:nvPr>
            <p:extLst>
              <p:ext uri="{D42A27DB-BD31-4B8C-83A1-F6EECF244321}">
                <p14:modId xmlns:p14="http://schemas.microsoft.com/office/powerpoint/2010/main" val="2175112968"/>
              </p:ext>
            </p:extLst>
          </p:nvPr>
        </p:nvGraphicFramePr>
        <p:xfrm>
          <a:off x="2605658" y="5459374"/>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04548007"/>
                  </a:ext>
                </a:extLst>
              </a:tr>
            </a:tbl>
          </a:graphicData>
        </a:graphic>
      </p:graphicFrame>
      <p:graphicFrame>
        <p:nvGraphicFramePr>
          <p:cNvPr id="17" name="Table 8">
            <a:extLst>
              <a:ext uri="{FF2B5EF4-FFF2-40B4-BE49-F238E27FC236}">
                <a16:creationId xmlns:a16="http://schemas.microsoft.com/office/drawing/2014/main" id="{30EDEAFB-21BA-4E9B-A942-880CE655A185}"/>
              </a:ext>
            </a:extLst>
          </p:cNvPr>
          <p:cNvGraphicFramePr>
            <a:graphicFrameLocks noGrp="1"/>
          </p:cNvGraphicFramePr>
          <p:nvPr>
            <p:extLst>
              <p:ext uri="{D42A27DB-BD31-4B8C-83A1-F6EECF244321}">
                <p14:modId xmlns:p14="http://schemas.microsoft.com/office/powerpoint/2010/main" val="3011797789"/>
              </p:ext>
            </p:extLst>
          </p:nvPr>
        </p:nvGraphicFramePr>
        <p:xfrm>
          <a:off x="2605287" y="5605663"/>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04548007"/>
                  </a:ext>
                </a:extLst>
              </a:tr>
            </a:tbl>
          </a:graphicData>
        </a:graphic>
      </p:graphicFrame>
      <p:sp>
        <p:nvSpPr>
          <p:cNvPr id="29" name="TextBox 28">
            <a:extLst>
              <a:ext uri="{FF2B5EF4-FFF2-40B4-BE49-F238E27FC236}">
                <a16:creationId xmlns:a16="http://schemas.microsoft.com/office/drawing/2014/main" id="{52817CAF-ED6D-4D33-9509-B1214C9F8555}"/>
              </a:ext>
            </a:extLst>
          </p:cNvPr>
          <p:cNvSpPr txBox="1"/>
          <p:nvPr/>
        </p:nvSpPr>
        <p:spPr>
          <a:xfrm>
            <a:off x="2020965" y="5253614"/>
            <a:ext cx="665568" cy="276999"/>
          </a:xfrm>
          <a:prstGeom prst="rect">
            <a:avLst/>
          </a:prstGeom>
          <a:noFill/>
        </p:spPr>
        <p:txBody>
          <a:bodyPr wrap="none" rtlCol="0">
            <a:spAutoFit/>
          </a:bodyPr>
          <a:lstStyle/>
          <a:p>
            <a:pPr algn="r"/>
            <a:r>
              <a:rPr lang="en-US" sz="1200" dirty="0"/>
              <a:t>John </a:t>
            </a:r>
            <a:r>
              <a:rPr lang="en-US" sz="1200" dirty="0">
                <a:solidFill>
                  <a:schemeClr val="accent6">
                    <a:lumMod val="75000"/>
                  </a:schemeClr>
                </a:solidFill>
              </a:rPr>
              <a:t> x</a:t>
            </a:r>
            <a:r>
              <a:rPr lang="en-US" sz="1200" baseline="-25000" dirty="0">
                <a:solidFill>
                  <a:schemeClr val="accent6">
                    <a:lumMod val="75000"/>
                  </a:schemeClr>
                </a:solidFill>
              </a:rPr>
              <a:t>1</a:t>
            </a:r>
          </a:p>
        </p:txBody>
      </p:sp>
      <p:sp>
        <p:nvSpPr>
          <p:cNvPr id="30" name="TextBox 29">
            <a:extLst>
              <a:ext uri="{FF2B5EF4-FFF2-40B4-BE49-F238E27FC236}">
                <a16:creationId xmlns:a16="http://schemas.microsoft.com/office/drawing/2014/main" id="{4C2A8F2D-0AAC-45EC-A769-06EC2CEDA0DE}"/>
              </a:ext>
            </a:extLst>
          </p:cNvPr>
          <p:cNvSpPr txBox="1"/>
          <p:nvPr/>
        </p:nvSpPr>
        <p:spPr>
          <a:xfrm>
            <a:off x="2108846" y="5391900"/>
            <a:ext cx="575800" cy="276999"/>
          </a:xfrm>
          <a:prstGeom prst="rect">
            <a:avLst/>
          </a:prstGeom>
          <a:noFill/>
        </p:spPr>
        <p:txBody>
          <a:bodyPr wrap="none" rtlCol="0">
            <a:spAutoFit/>
          </a:bodyPr>
          <a:lstStyle/>
          <a:p>
            <a:pPr algn="r"/>
            <a:r>
              <a:rPr lang="en-US" sz="1200" dirty="0"/>
              <a:t> hit  </a:t>
            </a:r>
            <a:r>
              <a:rPr lang="en-US" sz="1200" dirty="0">
                <a:solidFill>
                  <a:schemeClr val="accent6">
                    <a:lumMod val="75000"/>
                  </a:schemeClr>
                </a:solidFill>
              </a:rPr>
              <a:t>x</a:t>
            </a:r>
            <a:r>
              <a:rPr lang="en-US" sz="1200" baseline="-25000" dirty="0">
                <a:solidFill>
                  <a:schemeClr val="accent6">
                    <a:lumMod val="75000"/>
                  </a:schemeClr>
                </a:solidFill>
              </a:rPr>
              <a:t>2</a:t>
            </a:r>
          </a:p>
        </p:txBody>
      </p:sp>
      <p:sp>
        <p:nvSpPr>
          <p:cNvPr id="31" name="TextBox 30">
            <a:extLst>
              <a:ext uri="{FF2B5EF4-FFF2-40B4-BE49-F238E27FC236}">
                <a16:creationId xmlns:a16="http://schemas.microsoft.com/office/drawing/2014/main" id="{269F5D3B-D234-47B3-9528-20CFFB73375D}"/>
              </a:ext>
            </a:extLst>
          </p:cNvPr>
          <p:cNvSpPr txBox="1"/>
          <p:nvPr/>
        </p:nvSpPr>
        <p:spPr>
          <a:xfrm>
            <a:off x="2034888" y="5544165"/>
            <a:ext cx="652293" cy="276999"/>
          </a:xfrm>
          <a:prstGeom prst="rect">
            <a:avLst/>
          </a:prstGeom>
          <a:noFill/>
        </p:spPr>
        <p:txBody>
          <a:bodyPr wrap="none" rtlCol="0">
            <a:spAutoFit/>
          </a:bodyPr>
          <a:lstStyle/>
          <a:p>
            <a:pPr algn="r"/>
            <a:r>
              <a:rPr lang="en-US" sz="1200" dirty="0"/>
              <a:t>Fred  </a:t>
            </a:r>
            <a:r>
              <a:rPr lang="en-US" sz="1200" dirty="0">
                <a:solidFill>
                  <a:schemeClr val="accent6">
                    <a:lumMod val="75000"/>
                  </a:schemeClr>
                </a:solidFill>
              </a:rPr>
              <a:t>x</a:t>
            </a:r>
            <a:r>
              <a:rPr lang="en-US" sz="1200" baseline="-25000" dirty="0">
                <a:solidFill>
                  <a:schemeClr val="accent6">
                    <a:lumMod val="75000"/>
                  </a:schemeClr>
                </a:solidFill>
              </a:rPr>
              <a:t>3</a:t>
            </a:r>
          </a:p>
        </p:txBody>
      </p:sp>
      <p:sp>
        <p:nvSpPr>
          <p:cNvPr id="45" name="TextBox 44">
            <a:extLst>
              <a:ext uri="{FF2B5EF4-FFF2-40B4-BE49-F238E27FC236}">
                <a16:creationId xmlns:a16="http://schemas.microsoft.com/office/drawing/2014/main" id="{FFBC256F-27B5-4247-8B59-615E6273B8FF}"/>
              </a:ext>
            </a:extLst>
          </p:cNvPr>
          <p:cNvSpPr txBox="1"/>
          <p:nvPr/>
        </p:nvSpPr>
        <p:spPr>
          <a:xfrm>
            <a:off x="3310366" y="6188292"/>
            <a:ext cx="338554" cy="215444"/>
          </a:xfrm>
          <a:prstGeom prst="rect">
            <a:avLst/>
          </a:prstGeom>
          <a:noFill/>
        </p:spPr>
        <p:txBody>
          <a:bodyPr wrap="none" rtlCol="0">
            <a:spAutoFit/>
          </a:bodyPr>
          <a:lstStyle/>
          <a:p>
            <a:r>
              <a:rPr lang="en-US" sz="800" dirty="0"/>
              <a:t>512</a:t>
            </a:r>
          </a:p>
        </p:txBody>
      </p:sp>
      <p:sp>
        <p:nvSpPr>
          <p:cNvPr id="47" name="TextBox 46">
            <a:extLst>
              <a:ext uri="{FF2B5EF4-FFF2-40B4-BE49-F238E27FC236}">
                <a16:creationId xmlns:a16="http://schemas.microsoft.com/office/drawing/2014/main" id="{E95F595D-098C-4D4C-AA1A-35DCA18C79D7}"/>
              </a:ext>
            </a:extLst>
          </p:cNvPr>
          <p:cNvSpPr txBox="1"/>
          <p:nvPr/>
        </p:nvSpPr>
        <p:spPr>
          <a:xfrm>
            <a:off x="503763" y="5459374"/>
            <a:ext cx="1298753" cy="646331"/>
          </a:xfrm>
          <a:prstGeom prst="rect">
            <a:avLst/>
          </a:prstGeom>
          <a:noFill/>
        </p:spPr>
        <p:txBody>
          <a:bodyPr wrap="none" rtlCol="0">
            <a:spAutoFit/>
          </a:bodyPr>
          <a:lstStyle/>
          <a:p>
            <a:pPr algn="ctr"/>
            <a:r>
              <a:rPr lang="en-US" dirty="0"/>
              <a:t>Embedding </a:t>
            </a:r>
          </a:p>
          <a:p>
            <a:pPr algn="ctr"/>
            <a:r>
              <a:rPr lang="en-US" dirty="0"/>
              <a:t>Matrix</a:t>
            </a:r>
          </a:p>
        </p:txBody>
      </p:sp>
      <p:sp>
        <p:nvSpPr>
          <p:cNvPr id="48" name="TextBox 47">
            <a:extLst>
              <a:ext uri="{FF2B5EF4-FFF2-40B4-BE49-F238E27FC236}">
                <a16:creationId xmlns:a16="http://schemas.microsoft.com/office/drawing/2014/main" id="{CD79535D-90FC-4F9F-AAE3-BC92B94AEDB5}"/>
              </a:ext>
            </a:extLst>
          </p:cNvPr>
          <p:cNvSpPr txBox="1"/>
          <p:nvPr/>
        </p:nvSpPr>
        <p:spPr>
          <a:xfrm>
            <a:off x="2821090" y="5917911"/>
            <a:ext cx="461665" cy="277000"/>
          </a:xfrm>
          <a:prstGeom prst="rect">
            <a:avLst/>
          </a:prstGeom>
          <a:noFill/>
        </p:spPr>
        <p:txBody>
          <a:bodyPr vert="eaVert" wrap="square" rtlCol="0">
            <a:spAutoFit/>
          </a:bodyPr>
          <a:lstStyle/>
          <a:p>
            <a:r>
              <a:rPr lang="en-US" dirty="0"/>
              <a:t>…</a:t>
            </a:r>
          </a:p>
        </p:txBody>
      </p:sp>
      <p:graphicFrame>
        <p:nvGraphicFramePr>
          <p:cNvPr id="62" name="Table 8">
            <a:extLst>
              <a:ext uri="{FF2B5EF4-FFF2-40B4-BE49-F238E27FC236}">
                <a16:creationId xmlns:a16="http://schemas.microsoft.com/office/drawing/2014/main" id="{9973DB4C-DBA9-4453-9070-73EC5E669698}"/>
              </a:ext>
            </a:extLst>
          </p:cNvPr>
          <p:cNvGraphicFramePr>
            <a:graphicFrameLocks noGrp="1"/>
          </p:cNvGraphicFramePr>
          <p:nvPr>
            <p:extLst>
              <p:ext uri="{D42A27DB-BD31-4B8C-83A1-F6EECF244321}">
                <p14:modId xmlns:p14="http://schemas.microsoft.com/office/powerpoint/2010/main" val="1675714721"/>
              </p:ext>
            </p:extLst>
          </p:nvPr>
        </p:nvGraphicFramePr>
        <p:xfrm>
          <a:off x="1444564" y="4562770"/>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04548007"/>
                  </a:ext>
                </a:extLst>
              </a:tr>
            </a:tbl>
          </a:graphicData>
        </a:graphic>
      </p:graphicFrame>
      <p:sp>
        <p:nvSpPr>
          <p:cNvPr id="63" name="TextBox 62">
            <a:extLst>
              <a:ext uri="{FF2B5EF4-FFF2-40B4-BE49-F238E27FC236}">
                <a16:creationId xmlns:a16="http://schemas.microsoft.com/office/drawing/2014/main" id="{47E385D4-1F91-4B4B-A2A6-AFF2BEF5BDFC}"/>
              </a:ext>
            </a:extLst>
          </p:cNvPr>
          <p:cNvSpPr txBox="1"/>
          <p:nvPr/>
        </p:nvSpPr>
        <p:spPr>
          <a:xfrm>
            <a:off x="2152772" y="4638970"/>
            <a:ext cx="338554" cy="215444"/>
          </a:xfrm>
          <a:prstGeom prst="rect">
            <a:avLst/>
          </a:prstGeom>
          <a:noFill/>
        </p:spPr>
        <p:txBody>
          <a:bodyPr wrap="none" rtlCol="0">
            <a:spAutoFit/>
          </a:bodyPr>
          <a:lstStyle/>
          <a:p>
            <a:r>
              <a:rPr lang="en-US" sz="800" dirty="0"/>
              <a:t>512</a:t>
            </a:r>
          </a:p>
        </p:txBody>
      </p:sp>
      <p:graphicFrame>
        <p:nvGraphicFramePr>
          <p:cNvPr id="64" name="Table 8">
            <a:extLst>
              <a:ext uri="{FF2B5EF4-FFF2-40B4-BE49-F238E27FC236}">
                <a16:creationId xmlns:a16="http://schemas.microsoft.com/office/drawing/2014/main" id="{AC09ACC1-53DA-4D7F-A7B7-7D578837D0F3}"/>
              </a:ext>
            </a:extLst>
          </p:cNvPr>
          <p:cNvGraphicFramePr>
            <a:graphicFrameLocks noGrp="1"/>
          </p:cNvGraphicFramePr>
          <p:nvPr>
            <p:extLst>
              <p:ext uri="{D42A27DB-BD31-4B8C-83A1-F6EECF244321}">
                <p14:modId xmlns:p14="http://schemas.microsoft.com/office/powerpoint/2010/main" val="3374096773"/>
              </p:ext>
            </p:extLst>
          </p:nvPr>
        </p:nvGraphicFramePr>
        <p:xfrm>
          <a:off x="2602158" y="4562770"/>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04548007"/>
                  </a:ext>
                </a:extLst>
              </a:tr>
            </a:tbl>
          </a:graphicData>
        </a:graphic>
      </p:graphicFrame>
      <p:sp>
        <p:nvSpPr>
          <p:cNvPr id="65" name="TextBox 64">
            <a:extLst>
              <a:ext uri="{FF2B5EF4-FFF2-40B4-BE49-F238E27FC236}">
                <a16:creationId xmlns:a16="http://schemas.microsoft.com/office/drawing/2014/main" id="{E00E17B8-68C2-4553-A160-EA7D0831A6E4}"/>
              </a:ext>
            </a:extLst>
          </p:cNvPr>
          <p:cNvSpPr txBox="1"/>
          <p:nvPr/>
        </p:nvSpPr>
        <p:spPr>
          <a:xfrm>
            <a:off x="3310366" y="4638970"/>
            <a:ext cx="338554" cy="215444"/>
          </a:xfrm>
          <a:prstGeom prst="rect">
            <a:avLst/>
          </a:prstGeom>
          <a:noFill/>
        </p:spPr>
        <p:txBody>
          <a:bodyPr wrap="none" rtlCol="0">
            <a:spAutoFit/>
          </a:bodyPr>
          <a:lstStyle/>
          <a:p>
            <a:r>
              <a:rPr lang="en-US" sz="800" dirty="0"/>
              <a:t>512</a:t>
            </a:r>
          </a:p>
        </p:txBody>
      </p:sp>
      <p:graphicFrame>
        <p:nvGraphicFramePr>
          <p:cNvPr id="66" name="Table 8">
            <a:extLst>
              <a:ext uri="{FF2B5EF4-FFF2-40B4-BE49-F238E27FC236}">
                <a16:creationId xmlns:a16="http://schemas.microsoft.com/office/drawing/2014/main" id="{9ADBAD98-0E9B-43D5-AB84-3262A3A9EEDF}"/>
              </a:ext>
            </a:extLst>
          </p:cNvPr>
          <p:cNvGraphicFramePr>
            <a:graphicFrameLocks noGrp="1"/>
          </p:cNvGraphicFramePr>
          <p:nvPr>
            <p:extLst>
              <p:ext uri="{D42A27DB-BD31-4B8C-83A1-F6EECF244321}">
                <p14:modId xmlns:p14="http://schemas.microsoft.com/office/powerpoint/2010/main" val="330141858"/>
              </p:ext>
            </p:extLst>
          </p:nvPr>
        </p:nvGraphicFramePr>
        <p:xfrm>
          <a:off x="3815171" y="4562770"/>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04548007"/>
                  </a:ext>
                </a:extLst>
              </a:tr>
            </a:tbl>
          </a:graphicData>
        </a:graphic>
      </p:graphicFrame>
      <p:sp>
        <p:nvSpPr>
          <p:cNvPr id="67" name="TextBox 66">
            <a:extLst>
              <a:ext uri="{FF2B5EF4-FFF2-40B4-BE49-F238E27FC236}">
                <a16:creationId xmlns:a16="http://schemas.microsoft.com/office/drawing/2014/main" id="{FBED5473-D7D3-4067-B940-F64BDFB03D12}"/>
              </a:ext>
            </a:extLst>
          </p:cNvPr>
          <p:cNvSpPr txBox="1"/>
          <p:nvPr/>
        </p:nvSpPr>
        <p:spPr>
          <a:xfrm>
            <a:off x="4523379" y="4638970"/>
            <a:ext cx="338554" cy="215444"/>
          </a:xfrm>
          <a:prstGeom prst="rect">
            <a:avLst/>
          </a:prstGeom>
          <a:noFill/>
        </p:spPr>
        <p:txBody>
          <a:bodyPr wrap="none" rtlCol="0">
            <a:spAutoFit/>
          </a:bodyPr>
          <a:lstStyle/>
          <a:p>
            <a:r>
              <a:rPr lang="en-US" sz="800" dirty="0"/>
              <a:t>512</a:t>
            </a:r>
          </a:p>
        </p:txBody>
      </p:sp>
      <p:sp>
        <p:nvSpPr>
          <p:cNvPr id="68" name="TextBox 67">
            <a:extLst>
              <a:ext uri="{FF2B5EF4-FFF2-40B4-BE49-F238E27FC236}">
                <a16:creationId xmlns:a16="http://schemas.microsoft.com/office/drawing/2014/main" id="{C894C2E8-7EDF-4841-840D-8D65C472F0FE}"/>
              </a:ext>
            </a:extLst>
          </p:cNvPr>
          <p:cNvSpPr txBox="1"/>
          <p:nvPr/>
        </p:nvSpPr>
        <p:spPr>
          <a:xfrm>
            <a:off x="1223169" y="4507793"/>
            <a:ext cx="303288" cy="276999"/>
          </a:xfrm>
          <a:prstGeom prst="rect">
            <a:avLst/>
          </a:prstGeom>
          <a:noFill/>
        </p:spPr>
        <p:txBody>
          <a:bodyPr wrap="none" rtlCol="0">
            <a:spAutoFit/>
          </a:bodyPr>
          <a:lstStyle/>
          <a:p>
            <a:r>
              <a:rPr lang="en-US" sz="1200" dirty="0">
                <a:solidFill>
                  <a:schemeClr val="accent6">
                    <a:lumMod val="75000"/>
                  </a:schemeClr>
                </a:solidFill>
              </a:rPr>
              <a:t>x</a:t>
            </a:r>
            <a:r>
              <a:rPr lang="en-US" sz="1200" baseline="-25000" dirty="0">
                <a:solidFill>
                  <a:schemeClr val="accent6">
                    <a:lumMod val="75000"/>
                  </a:schemeClr>
                </a:solidFill>
              </a:rPr>
              <a:t>1</a:t>
            </a:r>
          </a:p>
        </p:txBody>
      </p:sp>
      <p:sp>
        <p:nvSpPr>
          <p:cNvPr id="69" name="TextBox 68">
            <a:extLst>
              <a:ext uri="{FF2B5EF4-FFF2-40B4-BE49-F238E27FC236}">
                <a16:creationId xmlns:a16="http://schemas.microsoft.com/office/drawing/2014/main" id="{4CEDB412-6CD1-4932-BAD5-EAD8FBDA2481}"/>
              </a:ext>
            </a:extLst>
          </p:cNvPr>
          <p:cNvSpPr txBox="1"/>
          <p:nvPr/>
        </p:nvSpPr>
        <p:spPr>
          <a:xfrm>
            <a:off x="2359386" y="4495296"/>
            <a:ext cx="303288" cy="276999"/>
          </a:xfrm>
          <a:prstGeom prst="rect">
            <a:avLst/>
          </a:prstGeom>
          <a:noFill/>
        </p:spPr>
        <p:txBody>
          <a:bodyPr wrap="none" rtlCol="0">
            <a:spAutoFit/>
          </a:bodyPr>
          <a:lstStyle/>
          <a:p>
            <a:r>
              <a:rPr lang="en-US" sz="1200" dirty="0">
                <a:solidFill>
                  <a:schemeClr val="accent6">
                    <a:lumMod val="75000"/>
                  </a:schemeClr>
                </a:solidFill>
              </a:rPr>
              <a:t>x</a:t>
            </a:r>
            <a:r>
              <a:rPr lang="en-US" sz="1200" baseline="-25000" dirty="0">
                <a:solidFill>
                  <a:schemeClr val="accent6">
                    <a:lumMod val="75000"/>
                  </a:schemeClr>
                </a:solidFill>
              </a:rPr>
              <a:t>2</a:t>
            </a:r>
          </a:p>
        </p:txBody>
      </p:sp>
      <p:sp>
        <p:nvSpPr>
          <p:cNvPr id="70" name="TextBox 69">
            <a:extLst>
              <a:ext uri="{FF2B5EF4-FFF2-40B4-BE49-F238E27FC236}">
                <a16:creationId xmlns:a16="http://schemas.microsoft.com/office/drawing/2014/main" id="{6C27B36B-9104-403F-A6A7-C155FA0FCCC3}"/>
              </a:ext>
            </a:extLst>
          </p:cNvPr>
          <p:cNvSpPr txBox="1"/>
          <p:nvPr/>
        </p:nvSpPr>
        <p:spPr>
          <a:xfrm>
            <a:off x="3584540" y="4492036"/>
            <a:ext cx="303288" cy="276999"/>
          </a:xfrm>
          <a:prstGeom prst="rect">
            <a:avLst/>
          </a:prstGeom>
          <a:noFill/>
        </p:spPr>
        <p:txBody>
          <a:bodyPr wrap="none" rtlCol="0">
            <a:spAutoFit/>
          </a:bodyPr>
          <a:lstStyle/>
          <a:p>
            <a:r>
              <a:rPr lang="en-US" sz="1200" dirty="0">
                <a:solidFill>
                  <a:schemeClr val="accent6">
                    <a:lumMod val="75000"/>
                  </a:schemeClr>
                </a:solidFill>
              </a:rPr>
              <a:t>x</a:t>
            </a:r>
            <a:r>
              <a:rPr lang="en-US" sz="1200" baseline="-25000" dirty="0">
                <a:solidFill>
                  <a:schemeClr val="accent6">
                    <a:lumMod val="75000"/>
                  </a:schemeClr>
                </a:solidFill>
              </a:rPr>
              <a:t>3</a:t>
            </a:r>
          </a:p>
        </p:txBody>
      </p:sp>
      <p:cxnSp>
        <p:nvCxnSpPr>
          <p:cNvPr id="71" name="Straight Arrow Connector 70">
            <a:extLst>
              <a:ext uri="{FF2B5EF4-FFF2-40B4-BE49-F238E27FC236}">
                <a16:creationId xmlns:a16="http://schemas.microsoft.com/office/drawing/2014/main" id="{01E0473D-B715-4297-BAE7-3902235062AE}"/>
              </a:ext>
            </a:extLst>
          </p:cNvPr>
          <p:cNvCxnSpPr>
            <a:cxnSpLocks/>
          </p:cNvCxnSpPr>
          <p:nvPr/>
        </p:nvCxnSpPr>
        <p:spPr>
          <a:xfrm>
            <a:off x="3006430" y="4822245"/>
            <a:ext cx="0" cy="353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9D17900-3380-4695-9E47-117B9B941F70}"/>
              </a:ext>
            </a:extLst>
          </p:cNvPr>
          <p:cNvCxnSpPr>
            <a:cxnSpLocks/>
          </p:cNvCxnSpPr>
          <p:nvPr/>
        </p:nvCxnSpPr>
        <p:spPr>
          <a:xfrm>
            <a:off x="2045848" y="4822245"/>
            <a:ext cx="0" cy="353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0C678B73-F626-4350-A693-AEAF4DDD7984}"/>
              </a:ext>
            </a:extLst>
          </p:cNvPr>
          <p:cNvCxnSpPr>
            <a:cxnSpLocks/>
          </p:cNvCxnSpPr>
          <p:nvPr/>
        </p:nvCxnSpPr>
        <p:spPr>
          <a:xfrm>
            <a:off x="4013194" y="4822245"/>
            <a:ext cx="0" cy="353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F820F42-1A33-4D47-9D15-61936AE6C19C}"/>
              </a:ext>
            </a:extLst>
          </p:cNvPr>
          <p:cNvSpPr txBox="1"/>
          <p:nvPr/>
        </p:nvSpPr>
        <p:spPr>
          <a:xfrm>
            <a:off x="1962625" y="5694230"/>
            <a:ext cx="719941" cy="276999"/>
          </a:xfrm>
          <a:prstGeom prst="rect">
            <a:avLst/>
          </a:prstGeom>
          <a:noFill/>
        </p:spPr>
        <p:txBody>
          <a:bodyPr wrap="none" rtlCol="0">
            <a:spAutoFit/>
          </a:bodyPr>
          <a:lstStyle/>
          <a:p>
            <a:pPr algn="r"/>
            <a:r>
              <a:rPr lang="en-US" sz="1200" dirty="0"/>
              <a:t>[PAD]  </a:t>
            </a:r>
            <a:r>
              <a:rPr lang="en-US" sz="1200" dirty="0">
                <a:solidFill>
                  <a:schemeClr val="accent6">
                    <a:lumMod val="75000"/>
                  </a:schemeClr>
                </a:solidFill>
              </a:rPr>
              <a:t>x</a:t>
            </a:r>
            <a:r>
              <a:rPr lang="en-US" sz="1200" baseline="-25000" dirty="0">
                <a:solidFill>
                  <a:schemeClr val="accent6">
                    <a:lumMod val="75000"/>
                  </a:schemeClr>
                </a:solidFill>
              </a:rPr>
              <a:t>4</a:t>
            </a:r>
          </a:p>
        </p:txBody>
      </p:sp>
      <p:graphicFrame>
        <p:nvGraphicFramePr>
          <p:cNvPr id="76" name="Table 8">
            <a:extLst>
              <a:ext uri="{FF2B5EF4-FFF2-40B4-BE49-F238E27FC236}">
                <a16:creationId xmlns:a16="http://schemas.microsoft.com/office/drawing/2014/main" id="{518AFBB4-2383-498C-BD31-73627B8A848C}"/>
              </a:ext>
            </a:extLst>
          </p:cNvPr>
          <p:cNvGraphicFramePr>
            <a:graphicFrameLocks noGrp="1"/>
          </p:cNvGraphicFramePr>
          <p:nvPr>
            <p:extLst>
              <p:ext uri="{D42A27DB-BD31-4B8C-83A1-F6EECF244321}">
                <p14:modId xmlns:p14="http://schemas.microsoft.com/office/powerpoint/2010/main" val="1113462096"/>
              </p:ext>
            </p:extLst>
          </p:nvPr>
        </p:nvGraphicFramePr>
        <p:xfrm>
          <a:off x="2604640" y="5758740"/>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04548007"/>
                  </a:ext>
                </a:extLst>
              </a:tr>
            </a:tbl>
          </a:graphicData>
        </a:graphic>
      </p:graphicFrame>
      <p:graphicFrame>
        <p:nvGraphicFramePr>
          <p:cNvPr id="77" name="Table 8">
            <a:extLst>
              <a:ext uri="{FF2B5EF4-FFF2-40B4-BE49-F238E27FC236}">
                <a16:creationId xmlns:a16="http://schemas.microsoft.com/office/drawing/2014/main" id="{7D5369AA-73D4-417B-A8EF-27C1722CAA5B}"/>
              </a:ext>
            </a:extLst>
          </p:cNvPr>
          <p:cNvGraphicFramePr>
            <a:graphicFrameLocks noGrp="1"/>
          </p:cNvGraphicFramePr>
          <p:nvPr>
            <p:extLst>
              <p:ext uri="{D42A27DB-BD31-4B8C-83A1-F6EECF244321}">
                <p14:modId xmlns:p14="http://schemas.microsoft.com/office/powerpoint/2010/main" val="3204629995"/>
              </p:ext>
            </p:extLst>
          </p:nvPr>
        </p:nvGraphicFramePr>
        <p:xfrm>
          <a:off x="2601683" y="6178858"/>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04548007"/>
                  </a:ext>
                </a:extLst>
              </a:tr>
            </a:tbl>
          </a:graphicData>
        </a:graphic>
      </p:graphicFrame>
      <p:sp>
        <p:nvSpPr>
          <p:cNvPr id="78" name="TextBox 77">
            <a:extLst>
              <a:ext uri="{FF2B5EF4-FFF2-40B4-BE49-F238E27FC236}">
                <a16:creationId xmlns:a16="http://schemas.microsoft.com/office/drawing/2014/main" id="{BBBD1DDD-9907-46E8-AFEA-689D35B39461}"/>
              </a:ext>
            </a:extLst>
          </p:cNvPr>
          <p:cNvSpPr txBox="1"/>
          <p:nvPr/>
        </p:nvSpPr>
        <p:spPr>
          <a:xfrm>
            <a:off x="1936842" y="6113726"/>
            <a:ext cx="748796" cy="276999"/>
          </a:xfrm>
          <a:prstGeom prst="rect">
            <a:avLst/>
          </a:prstGeom>
          <a:noFill/>
        </p:spPr>
        <p:txBody>
          <a:bodyPr wrap="none" rtlCol="0">
            <a:spAutoFit/>
          </a:bodyPr>
          <a:lstStyle/>
          <a:p>
            <a:pPr algn="r"/>
            <a:r>
              <a:rPr lang="en-US" sz="1200" dirty="0"/>
              <a:t>[PAD]  </a:t>
            </a:r>
            <a:r>
              <a:rPr lang="en-US" sz="1200" dirty="0" err="1">
                <a:solidFill>
                  <a:schemeClr val="accent6">
                    <a:lumMod val="75000"/>
                  </a:schemeClr>
                </a:solidFill>
              </a:rPr>
              <a:t>x</a:t>
            </a:r>
            <a:r>
              <a:rPr lang="en-US" sz="1200" baseline="-25000" dirty="0" err="1">
                <a:solidFill>
                  <a:schemeClr val="accent6">
                    <a:lumMod val="75000"/>
                  </a:schemeClr>
                </a:solidFill>
              </a:rPr>
              <a:t>n</a:t>
            </a:r>
            <a:endParaRPr lang="en-US" sz="1200" baseline="-25000" dirty="0">
              <a:solidFill>
                <a:schemeClr val="accent6">
                  <a:lumMod val="75000"/>
                </a:schemeClr>
              </a:solidFill>
            </a:endParaRPr>
          </a:p>
        </p:txBody>
      </p:sp>
      <p:sp>
        <p:nvSpPr>
          <p:cNvPr id="79" name="TextBox 78">
            <a:extLst>
              <a:ext uri="{FF2B5EF4-FFF2-40B4-BE49-F238E27FC236}">
                <a16:creationId xmlns:a16="http://schemas.microsoft.com/office/drawing/2014/main" id="{54DA0243-9C12-4618-83D2-D8D1413A5FAD}"/>
              </a:ext>
            </a:extLst>
          </p:cNvPr>
          <p:cNvSpPr txBox="1"/>
          <p:nvPr/>
        </p:nvSpPr>
        <p:spPr>
          <a:xfrm>
            <a:off x="3141089" y="6291118"/>
            <a:ext cx="338554" cy="215444"/>
          </a:xfrm>
          <a:prstGeom prst="rect">
            <a:avLst/>
          </a:prstGeom>
          <a:noFill/>
        </p:spPr>
        <p:txBody>
          <a:bodyPr wrap="none" rtlCol="0">
            <a:spAutoFit/>
          </a:bodyPr>
          <a:lstStyle/>
          <a:p>
            <a:r>
              <a:rPr lang="en-US" sz="800" dirty="0"/>
              <a:t>512</a:t>
            </a:r>
          </a:p>
        </p:txBody>
      </p:sp>
      <p:cxnSp>
        <p:nvCxnSpPr>
          <p:cNvPr id="80" name="Straight Arrow Connector 79">
            <a:extLst>
              <a:ext uri="{FF2B5EF4-FFF2-40B4-BE49-F238E27FC236}">
                <a16:creationId xmlns:a16="http://schemas.microsoft.com/office/drawing/2014/main" id="{EEF0F5ED-6B37-48CA-8AB9-3B1994BCFD86}"/>
              </a:ext>
            </a:extLst>
          </p:cNvPr>
          <p:cNvCxnSpPr/>
          <p:nvPr/>
        </p:nvCxnSpPr>
        <p:spPr>
          <a:xfrm>
            <a:off x="7874562" y="5347855"/>
            <a:ext cx="646546"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026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a:t>
            </a:r>
          </a:p>
        </p:txBody>
      </p:sp>
      <p:sp>
        <p:nvSpPr>
          <p:cNvPr id="3" name="Content Placeholder 2"/>
          <p:cNvSpPr>
            <a:spLocks noGrp="1"/>
          </p:cNvSpPr>
          <p:nvPr>
            <p:ph idx="1"/>
          </p:nvPr>
        </p:nvSpPr>
        <p:spPr>
          <a:xfrm>
            <a:off x="838200" y="1825625"/>
            <a:ext cx="6192915" cy="4351338"/>
          </a:xfrm>
        </p:spPr>
        <p:txBody>
          <a:bodyPr>
            <a:normAutofit/>
          </a:bodyPr>
          <a:lstStyle/>
          <a:p>
            <a:r>
              <a:rPr lang="en-US" sz="2000" dirty="0"/>
              <a:t>Positional Encoding</a:t>
            </a:r>
          </a:p>
          <a:p>
            <a:pPr lvl="1"/>
            <a:r>
              <a:rPr lang="en-US" sz="1800" dirty="0"/>
              <a:t>Encoding of position information</a:t>
            </a:r>
          </a:p>
          <a:p>
            <a:pPr lvl="1"/>
            <a:r>
              <a:rPr lang="en-US" sz="1800" dirty="0"/>
              <a:t>PE Matrix</a:t>
            </a:r>
          </a:p>
          <a:p>
            <a:pPr lvl="2"/>
            <a:r>
              <a:rPr lang="en-US" sz="1600" dirty="0"/>
              <a:t>Constant</a:t>
            </a:r>
          </a:p>
          <a:p>
            <a:pPr marL="457200" lvl="1" indent="0">
              <a:buNone/>
            </a:pPr>
            <a:endParaRPr lang="en-US" sz="1800" dirty="0"/>
          </a:p>
        </p:txBody>
      </p:sp>
      <p:sp>
        <p:nvSpPr>
          <p:cNvPr id="4" name="TextBox 3">
            <a:extLst>
              <a:ext uri="{FF2B5EF4-FFF2-40B4-BE49-F238E27FC236}">
                <a16:creationId xmlns:a16="http://schemas.microsoft.com/office/drawing/2014/main" id="{5FCD0AB0-B6B7-4793-A06D-3F2F6EE6BC86}"/>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pic>
        <p:nvPicPr>
          <p:cNvPr id="11" name="Picture 10">
            <a:extLst>
              <a:ext uri="{FF2B5EF4-FFF2-40B4-BE49-F238E27FC236}">
                <a16:creationId xmlns:a16="http://schemas.microsoft.com/office/drawing/2014/main" id="{D1F8BCAD-BEEA-4A2E-8EDD-D473A314F75A}"/>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14" name="TextBox 13">
            <a:extLst>
              <a:ext uri="{FF2B5EF4-FFF2-40B4-BE49-F238E27FC236}">
                <a16:creationId xmlns:a16="http://schemas.microsoft.com/office/drawing/2014/main" id="{1B59BC2D-3E80-4DCC-9CD5-4886584CA064}"/>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5" name="Rectangle: Rounded Corners 4">
            <a:extLst>
              <a:ext uri="{FF2B5EF4-FFF2-40B4-BE49-F238E27FC236}">
                <a16:creationId xmlns:a16="http://schemas.microsoft.com/office/drawing/2014/main" id="{A67A1CCD-C942-40E7-A1D6-6FF54B2806B4}"/>
              </a:ext>
            </a:extLst>
          </p:cNvPr>
          <p:cNvSpPr/>
          <p:nvPr/>
        </p:nvSpPr>
        <p:spPr>
          <a:xfrm>
            <a:off x="8617527" y="2817090"/>
            <a:ext cx="1348509" cy="1911927"/>
          </a:xfrm>
          <a:prstGeom prst="roundRect">
            <a:avLst>
              <a:gd name="adj" fmla="val 5389"/>
            </a:avLst>
          </a:prstGeom>
          <a:solidFill>
            <a:schemeClr val="accent6">
              <a:lumMod val="20000"/>
              <a:lumOff val="80000"/>
            </a:schemeClr>
          </a:solid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Encoder Layers</a:t>
            </a:r>
          </a:p>
        </p:txBody>
      </p:sp>
      <p:sp>
        <p:nvSpPr>
          <p:cNvPr id="15" name="Rectangle: Rounded Corners 14">
            <a:extLst>
              <a:ext uri="{FF2B5EF4-FFF2-40B4-BE49-F238E27FC236}">
                <a16:creationId xmlns:a16="http://schemas.microsoft.com/office/drawing/2014/main" id="{1F59C063-B4CD-4D81-A3C5-F5FEADEDC417}"/>
              </a:ext>
            </a:extLst>
          </p:cNvPr>
          <p:cNvSpPr/>
          <p:nvPr/>
        </p:nvSpPr>
        <p:spPr>
          <a:xfrm>
            <a:off x="10087067" y="1998930"/>
            <a:ext cx="1348509" cy="2730087"/>
          </a:xfrm>
          <a:prstGeom prst="roundRect">
            <a:avLst>
              <a:gd name="adj" fmla="val 5389"/>
            </a:avLst>
          </a:prstGeom>
          <a:solidFill>
            <a:srgbClr val="F7D5F7"/>
          </a:solidFill>
          <a:ln w="12700">
            <a:solidFill>
              <a:srgbClr val="FF00FF"/>
            </a:solidFill>
          </a:ln>
          <a:effectLst>
            <a:glow rad="63500">
              <a:srgbClr val="FF99FF">
                <a:alpha val="4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Decoder Layers</a:t>
            </a:r>
          </a:p>
        </p:txBody>
      </p:sp>
      <p:sp>
        <p:nvSpPr>
          <p:cNvPr id="10" name="Rectangle: Rounded Corners 9">
            <a:extLst>
              <a:ext uri="{FF2B5EF4-FFF2-40B4-BE49-F238E27FC236}">
                <a16:creationId xmlns:a16="http://schemas.microsoft.com/office/drawing/2014/main" id="{6B011CF9-4EC9-4A8F-9657-5271475B76B0}"/>
              </a:ext>
            </a:extLst>
          </p:cNvPr>
          <p:cNvSpPr/>
          <p:nvPr/>
        </p:nvSpPr>
        <p:spPr>
          <a:xfrm>
            <a:off x="8112642" y="4739788"/>
            <a:ext cx="1853393" cy="1325563"/>
          </a:xfrm>
          <a:prstGeom prst="roundRect">
            <a:avLst>
              <a:gd name="adj" fmla="val 5389"/>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26" name="Picture 2" descr="Figure">
            <a:extLst>
              <a:ext uri="{FF2B5EF4-FFF2-40B4-BE49-F238E27FC236}">
                <a16:creationId xmlns:a16="http://schemas.microsoft.com/office/drawing/2014/main" id="{05DDFE96-26DE-4219-991D-4A5C07CED4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85"/>
          <a:stretch/>
        </p:blipFill>
        <p:spPr bwMode="auto">
          <a:xfrm>
            <a:off x="742907" y="3688002"/>
            <a:ext cx="6846938" cy="269215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6411D739-FD92-4C54-808B-A11F258890DD}"/>
              </a:ext>
            </a:extLst>
          </p:cNvPr>
          <p:cNvSpPr txBox="1"/>
          <p:nvPr/>
        </p:nvSpPr>
        <p:spPr>
          <a:xfrm>
            <a:off x="708891" y="6304851"/>
            <a:ext cx="1607161" cy="215444"/>
          </a:xfrm>
          <a:prstGeom prst="rect">
            <a:avLst/>
          </a:prstGeom>
          <a:noFill/>
        </p:spPr>
        <p:txBody>
          <a:bodyPr wrap="square">
            <a:spAutoFit/>
          </a:bodyPr>
          <a:lstStyle/>
          <a:p>
            <a:r>
              <a:rPr lang="en-US" sz="800" dirty="0">
                <a:hlinkClick r:id="rId5"/>
              </a:rPr>
              <a:t>(Agarwal 2020)</a:t>
            </a:r>
            <a:endParaRPr lang="en-US" sz="800" dirty="0"/>
          </a:p>
        </p:txBody>
      </p:sp>
      <p:sp>
        <p:nvSpPr>
          <p:cNvPr id="9" name="TextBox 8">
            <a:extLst>
              <a:ext uri="{FF2B5EF4-FFF2-40B4-BE49-F238E27FC236}">
                <a16:creationId xmlns:a16="http://schemas.microsoft.com/office/drawing/2014/main" id="{AE80856E-8F54-49C5-BF0E-0A5C639344D0}"/>
              </a:ext>
            </a:extLst>
          </p:cNvPr>
          <p:cNvSpPr txBox="1"/>
          <p:nvPr/>
        </p:nvSpPr>
        <p:spPr>
          <a:xfrm>
            <a:off x="632801" y="3500792"/>
            <a:ext cx="6341801" cy="276999"/>
          </a:xfrm>
          <a:prstGeom prst="rect">
            <a:avLst/>
          </a:prstGeom>
          <a:noFill/>
        </p:spPr>
        <p:txBody>
          <a:bodyPr wrap="none" rtlCol="0">
            <a:spAutoFit/>
          </a:bodyPr>
          <a:lstStyle/>
          <a:p>
            <a:r>
              <a:rPr lang="en-US" sz="1200" dirty="0"/>
              <a:t>0           dimensionality    </a:t>
            </a:r>
            <a:r>
              <a:rPr lang="en-US" sz="1200" i="1" dirty="0"/>
              <a:t>i</a:t>
            </a:r>
            <a:r>
              <a:rPr lang="en-US" sz="1200" dirty="0"/>
              <a:t>    -&gt;                                                                                                                 d</a:t>
            </a:r>
            <a:r>
              <a:rPr lang="en-US" sz="1200" baseline="-25000" dirty="0"/>
              <a:t>model</a:t>
            </a:r>
            <a:r>
              <a:rPr lang="en-US" sz="1200" dirty="0"/>
              <a:t> </a:t>
            </a:r>
          </a:p>
        </p:txBody>
      </p:sp>
      <p:sp>
        <p:nvSpPr>
          <p:cNvPr id="12" name="TextBox 11">
            <a:extLst>
              <a:ext uri="{FF2B5EF4-FFF2-40B4-BE49-F238E27FC236}">
                <a16:creationId xmlns:a16="http://schemas.microsoft.com/office/drawing/2014/main" id="{7F098C5D-AFD5-45B1-A52F-E52961CDADCC}"/>
              </a:ext>
            </a:extLst>
          </p:cNvPr>
          <p:cNvSpPr txBox="1"/>
          <p:nvPr/>
        </p:nvSpPr>
        <p:spPr>
          <a:xfrm rot="10800000">
            <a:off x="403194" y="3699094"/>
            <a:ext cx="369332" cy="2821201"/>
          </a:xfrm>
          <a:prstGeom prst="rect">
            <a:avLst/>
          </a:prstGeom>
          <a:noFill/>
        </p:spPr>
        <p:txBody>
          <a:bodyPr vert="eaVert" wrap="square" rtlCol="0">
            <a:spAutoFit/>
          </a:bodyPr>
          <a:lstStyle/>
          <a:p>
            <a:pPr algn="r"/>
            <a:r>
              <a:rPr lang="en-US" sz="1200" dirty="0" err="1"/>
              <a:t>seq_len</a:t>
            </a:r>
            <a:r>
              <a:rPr lang="en-US" sz="1200" dirty="0"/>
              <a:t>           &lt;-    </a:t>
            </a:r>
            <a:r>
              <a:rPr lang="en-US" sz="1200" i="1" dirty="0"/>
              <a:t>pos</a:t>
            </a:r>
            <a:r>
              <a:rPr lang="en-US" sz="1200" dirty="0"/>
              <a:t>    word order       0</a:t>
            </a:r>
          </a:p>
        </p:txBody>
      </p:sp>
      <p:pic>
        <p:nvPicPr>
          <p:cNvPr id="23" name="Picture 22">
            <a:extLst>
              <a:ext uri="{FF2B5EF4-FFF2-40B4-BE49-F238E27FC236}">
                <a16:creationId xmlns:a16="http://schemas.microsoft.com/office/drawing/2014/main" id="{039B581A-F0CB-4A50-B6C7-D6E463851074}"/>
              </a:ext>
            </a:extLst>
          </p:cNvPr>
          <p:cNvPicPr>
            <a:picLocks noChangeAspect="1"/>
          </p:cNvPicPr>
          <p:nvPr/>
        </p:nvPicPr>
        <p:blipFill>
          <a:blip r:embed="rId6"/>
          <a:stretch>
            <a:fillRect/>
          </a:stretch>
        </p:blipFill>
        <p:spPr>
          <a:xfrm>
            <a:off x="2912011" y="2645886"/>
            <a:ext cx="2745061" cy="604844"/>
          </a:xfrm>
          <a:prstGeom prst="rect">
            <a:avLst/>
          </a:prstGeom>
        </p:spPr>
      </p:pic>
      <p:sp>
        <p:nvSpPr>
          <p:cNvPr id="24" name="TextBox 23">
            <a:extLst>
              <a:ext uri="{FF2B5EF4-FFF2-40B4-BE49-F238E27FC236}">
                <a16:creationId xmlns:a16="http://schemas.microsoft.com/office/drawing/2014/main" id="{BD60D47E-0A47-4AE7-B0F2-DDE07634D877}"/>
              </a:ext>
            </a:extLst>
          </p:cNvPr>
          <p:cNvSpPr txBox="1"/>
          <p:nvPr/>
        </p:nvSpPr>
        <p:spPr>
          <a:xfrm>
            <a:off x="5657072" y="2838672"/>
            <a:ext cx="1166550" cy="215444"/>
          </a:xfrm>
          <a:prstGeom prst="rect">
            <a:avLst/>
          </a:prstGeom>
          <a:noFill/>
        </p:spPr>
        <p:txBody>
          <a:bodyPr wrap="square">
            <a:spAutoFit/>
          </a:bodyPr>
          <a:lstStyle/>
          <a:p>
            <a:r>
              <a:rPr lang="en-US" sz="800" dirty="0">
                <a:hlinkClick r:id="rId7"/>
              </a:rPr>
              <a:t>(Lippe 2021)</a:t>
            </a:r>
            <a:endParaRPr lang="en-US" sz="800" dirty="0"/>
          </a:p>
        </p:txBody>
      </p:sp>
      <p:cxnSp>
        <p:nvCxnSpPr>
          <p:cNvPr id="26" name="Straight Arrow Connector 25">
            <a:extLst>
              <a:ext uri="{FF2B5EF4-FFF2-40B4-BE49-F238E27FC236}">
                <a16:creationId xmlns:a16="http://schemas.microsoft.com/office/drawing/2014/main" id="{09E18781-EF87-4DFD-ACE4-22685D32B6FD}"/>
              </a:ext>
            </a:extLst>
          </p:cNvPr>
          <p:cNvCxnSpPr/>
          <p:nvPr/>
        </p:nvCxnSpPr>
        <p:spPr>
          <a:xfrm>
            <a:off x="7578997" y="4922983"/>
            <a:ext cx="646546"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994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a:t>
            </a:r>
          </a:p>
        </p:txBody>
      </p:sp>
      <p:sp>
        <p:nvSpPr>
          <p:cNvPr id="3" name="Content Placeholder 2"/>
          <p:cNvSpPr>
            <a:spLocks noGrp="1"/>
          </p:cNvSpPr>
          <p:nvPr>
            <p:ph idx="1"/>
          </p:nvPr>
        </p:nvSpPr>
        <p:spPr>
          <a:xfrm>
            <a:off x="838200" y="1825625"/>
            <a:ext cx="6504709" cy="4351338"/>
          </a:xfrm>
        </p:spPr>
        <p:txBody>
          <a:bodyPr>
            <a:normAutofit/>
          </a:bodyPr>
          <a:lstStyle/>
          <a:p>
            <a:r>
              <a:rPr lang="en-US" sz="2000" dirty="0"/>
              <a:t>Positional Encoding</a:t>
            </a:r>
          </a:p>
          <a:p>
            <a:pPr lvl="1"/>
            <a:r>
              <a:rPr lang="en-US" sz="1800" dirty="0"/>
              <a:t>Encoding of position information</a:t>
            </a:r>
          </a:p>
          <a:p>
            <a:pPr lvl="1"/>
            <a:r>
              <a:rPr lang="en-US" sz="1800" dirty="0"/>
              <a:t>PE Matrix</a:t>
            </a:r>
          </a:p>
          <a:p>
            <a:pPr lvl="2"/>
            <a:r>
              <a:rPr lang="en-US" sz="1600" dirty="0"/>
              <a:t>Constant</a:t>
            </a:r>
          </a:p>
          <a:p>
            <a:pPr lvl="2"/>
            <a:endParaRPr lang="en-US" sz="1600" dirty="0"/>
          </a:p>
          <a:p>
            <a:r>
              <a:rPr lang="en-US" sz="2000" dirty="0"/>
              <a:t>Embedding Matrix + PE Matrix = Input Matrix X</a:t>
            </a:r>
            <a:endParaRPr lang="en-US" sz="1800" dirty="0"/>
          </a:p>
        </p:txBody>
      </p:sp>
      <p:sp>
        <p:nvSpPr>
          <p:cNvPr id="4" name="TextBox 3">
            <a:extLst>
              <a:ext uri="{FF2B5EF4-FFF2-40B4-BE49-F238E27FC236}">
                <a16:creationId xmlns:a16="http://schemas.microsoft.com/office/drawing/2014/main" id="{5FCD0AB0-B6B7-4793-A06D-3F2F6EE6BC86}"/>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pic>
        <p:nvPicPr>
          <p:cNvPr id="11" name="Picture 10">
            <a:extLst>
              <a:ext uri="{FF2B5EF4-FFF2-40B4-BE49-F238E27FC236}">
                <a16:creationId xmlns:a16="http://schemas.microsoft.com/office/drawing/2014/main" id="{D1F8BCAD-BEEA-4A2E-8EDD-D473A314F75A}"/>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14" name="TextBox 13">
            <a:extLst>
              <a:ext uri="{FF2B5EF4-FFF2-40B4-BE49-F238E27FC236}">
                <a16:creationId xmlns:a16="http://schemas.microsoft.com/office/drawing/2014/main" id="{1B59BC2D-3E80-4DCC-9CD5-4886584CA064}"/>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5" name="Rectangle: Rounded Corners 4">
            <a:extLst>
              <a:ext uri="{FF2B5EF4-FFF2-40B4-BE49-F238E27FC236}">
                <a16:creationId xmlns:a16="http://schemas.microsoft.com/office/drawing/2014/main" id="{A67A1CCD-C942-40E7-A1D6-6FF54B2806B4}"/>
              </a:ext>
            </a:extLst>
          </p:cNvPr>
          <p:cNvSpPr/>
          <p:nvPr/>
        </p:nvSpPr>
        <p:spPr>
          <a:xfrm>
            <a:off x="8617527" y="2817090"/>
            <a:ext cx="1348509" cy="1911927"/>
          </a:xfrm>
          <a:prstGeom prst="roundRect">
            <a:avLst>
              <a:gd name="adj" fmla="val 5389"/>
            </a:avLst>
          </a:prstGeom>
          <a:solidFill>
            <a:schemeClr val="accent6">
              <a:lumMod val="20000"/>
              <a:lumOff val="80000"/>
            </a:schemeClr>
          </a:solid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Encoder Layers</a:t>
            </a:r>
          </a:p>
        </p:txBody>
      </p:sp>
      <p:sp>
        <p:nvSpPr>
          <p:cNvPr id="15" name="Rectangle: Rounded Corners 14">
            <a:extLst>
              <a:ext uri="{FF2B5EF4-FFF2-40B4-BE49-F238E27FC236}">
                <a16:creationId xmlns:a16="http://schemas.microsoft.com/office/drawing/2014/main" id="{1F59C063-B4CD-4D81-A3C5-F5FEADEDC417}"/>
              </a:ext>
            </a:extLst>
          </p:cNvPr>
          <p:cNvSpPr/>
          <p:nvPr/>
        </p:nvSpPr>
        <p:spPr>
          <a:xfrm>
            <a:off x="10087067" y="1998930"/>
            <a:ext cx="1348509" cy="2730087"/>
          </a:xfrm>
          <a:prstGeom prst="roundRect">
            <a:avLst>
              <a:gd name="adj" fmla="val 5389"/>
            </a:avLst>
          </a:prstGeom>
          <a:solidFill>
            <a:srgbClr val="F7D5F7"/>
          </a:solidFill>
          <a:ln w="12700">
            <a:solidFill>
              <a:srgbClr val="FF00FF"/>
            </a:solidFill>
          </a:ln>
          <a:effectLst>
            <a:glow rad="63500">
              <a:srgbClr val="FF99FF">
                <a:alpha val="4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Decoder Layers</a:t>
            </a:r>
          </a:p>
        </p:txBody>
      </p:sp>
      <p:sp>
        <p:nvSpPr>
          <p:cNvPr id="10" name="Rectangle: Rounded Corners 9">
            <a:extLst>
              <a:ext uri="{FF2B5EF4-FFF2-40B4-BE49-F238E27FC236}">
                <a16:creationId xmlns:a16="http://schemas.microsoft.com/office/drawing/2014/main" id="{6B011CF9-4EC9-4A8F-9657-5271475B76B0}"/>
              </a:ext>
            </a:extLst>
          </p:cNvPr>
          <p:cNvSpPr/>
          <p:nvPr/>
        </p:nvSpPr>
        <p:spPr>
          <a:xfrm>
            <a:off x="8112642" y="4739788"/>
            <a:ext cx="1853393" cy="1325563"/>
          </a:xfrm>
          <a:prstGeom prst="roundRect">
            <a:avLst>
              <a:gd name="adj" fmla="val 5389"/>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38" name="Picture 37">
            <a:extLst>
              <a:ext uri="{FF2B5EF4-FFF2-40B4-BE49-F238E27FC236}">
                <a16:creationId xmlns:a16="http://schemas.microsoft.com/office/drawing/2014/main" id="{8496174B-E83D-4398-AD8E-D76070F1B425}"/>
              </a:ext>
            </a:extLst>
          </p:cNvPr>
          <p:cNvPicPr>
            <a:picLocks noChangeAspect="1"/>
          </p:cNvPicPr>
          <p:nvPr/>
        </p:nvPicPr>
        <p:blipFill>
          <a:blip r:embed="rId4"/>
          <a:stretch>
            <a:fillRect/>
          </a:stretch>
        </p:blipFill>
        <p:spPr>
          <a:xfrm>
            <a:off x="2912011" y="2645886"/>
            <a:ext cx="2745061" cy="604844"/>
          </a:xfrm>
          <a:prstGeom prst="rect">
            <a:avLst/>
          </a:prstGeom>
        </p:spPr>
      </p:pic>
      <p:sp>
        <p:nvSpPr>
          <p:cNvPr id="40" name="TextBox 39">
            <a:extLst>
              <a:ext uri="{FF2B5EF4-FFF2-40B4-BE49-F238E27FC236}">
                <a16:creationId xmlns:a16="http://schemas.microsoft.com/office/drawing/2014/main" id="{6A613EFD-8BCE-4FC2-B18A-C13DD3ADB9D0}"/>
              </a:ext>
            </a:extLst>
          </p:cNvPr>
          <p:cNvSpPr txBox="1"/>
          <p:nvPr/>
        </p:nvSpPr>
        <p:spPr>
          <a:xfrm>
            <a:off x="5657072" y="2838672"/>
            <a:ext cx="1166550" cy="215444"/>
          </a:xfrm>
          <a:prstGeom prst="rect">
            <a:avLst/>
          </a:prstGeom>
          <a:noFill/>
        </p:spPr>
        <p:txBody>
          <a:bodyPr wrap="square">
            <a:spAutoFit/>
          </a:bodyPr>
          <a:lstStyle/>
          <a:p>
            <a:r>
              <a:rPr lang="en-US" sz="800" dirty="0">
                <a:hlinkClick r:id="rId5"/>
              </a:rPr>
              <a:t>(Lippe 2021)</a:t>
            </a:r>
            <a:endParaRPr lang="en-US" sz="800" dirty="0"/>
          </a:p>
        </p:txBody>
      </p:sp>
      <p:sp>
        <p:nvSpPr>
          <p:cNvPr id="37" name="Rectangle 36">
            <a:extLst>
              <a:ext uri="{FF2B5EF4-FFF2-40B4-BE49-F238E27FC236}">
                <a16:creationId xmlns:a16="http://schemas.microsoft.com/office/drawing/2014/main" id="{D1E0479A-D634-44D9-ACD7-1AE661E1029C}"/>
              </a:ext>
            </a:extLst>
          </p:cNvPr>
          <p:cNvSpPr/>
          <p:nvPr/>
        </p:nvSpPr>
        <p:spPr>
          <a:xfrm>
            <a:off x="1318623" y="4171490"/>
            <a:ext cx="1847272" cy="939800"/>
          </a:xfrm>
          <a:prstGeom prst="rect">
            <a:avLst/>
          </a:prstGeom>
          <a:solidFill>
            <a:schemeClr val="accent6">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Embedding Matrix</a:t>
            </a:r>
          </a:p>
        </p:txBody>
      </p:sp>
      <p:sp>
        <p:nvSpPr>
          <p:cNvPr id="42" name="Rectangle 41">
            <a:extLst>
              <a:ext uri="{FF2B5EF4-FFF2-40B4-BE49-F238E27FC236}">
                <a16:creationId xmlns:a16="http://schemas.microsoft.com/office/drawing/2014/main" id="{065E9C5E-07ED-4A1E-A052-DBADE036F4A0}"/>
              </a:ext>
            </a:extLst>
          </p:cNvPr>
          <p:cNvSpPr/>
          <p:nvPr/>
        </p:nvSpPr>
        <p:spPr>
          <a:xfrm>
            <a:off x="1318623" y="5467291"/>
            <a:ext cx="1847272" cy="939800"/>
          </a:xfrm>
          <a:prstGeom prst="rect">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 Matrix</a:t>
            </a:r>
          </a:p>
        </p:txBody>
      </p:sp>
      <p:sp>
        <p:nvSpPr>
          <p:cNvPr id="43" name="Rectangle 42">
            <a:extLst>
              <a:ext uri="{FF2B5EF4-FFF2-40B4-BE49-F238E27FC236}">
                <a16:creationId xmlns:a16="http://schemas.microsoft.com/office/drawing/2014/main" id="{64EB8570-6215-4C34-99FD-1FC17E6BA43E}"/>
              </a:ext>
            </a:extLst>
          </p:cNvPr>
          <p:cNvSpPr/>
          <p:nvPr/>
        </p:nvSpPr>
        <p:spPr>
          <a:xfrm>
            <a:off x="4304949" y="4813617"/>
            <a:ext cx="1847272" cy="939800"/>
          </a:xfrm>
          <a:prstGeom prst="rect">
            <a:avLst/>
          </a:prstGeom>
          <a:solidFill>
            <a:srgbClr val="00B050">
              <a:alpha val="3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Matrix</a:t>
            </a:r>
          </a:p>
          <a:p>
            <a:pPr algn="ctr"/>
            <a:r>
              <a:rPr lang="en-US" dirty="0">
                <a:solidFill>
                  <a:schemeClr val="tx1"/>
                </a:solidFill>
              </a:rPr>
              <a:t>X</a:t>
            </a:r>
          </a:p>
        </p:txBody>
      </p:sp>
      <p:sp>
        <p:nvSpPr>
          <p:cNvPr id="41" name="Plus Sign 40">
            <a:extLst>
              <a:ext uri="{FF2B5EF4-FFF2-40B4-BE49-F238E27FC236}">
                <a16:creationId xmlns:a16="http://schemas.microsoft.com/office/drawing/2014/main" id="{A5A85161-AD51-421C-81F8-695AFA9419A7}"/>
              </a:ext>
            </a:extLst>
          </p:cNvPr>
          <p:cNvSpPr/>
          <p:nvPr/>
        </p:nvSpPr>
        <p:spPr>
          <a:xfrm>
            <a:off x="2141679" y="5222784"/>
            <a:ext cx="193964" cy="160603"/>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Arrow: Right 43">
            <a:extLst>
              <a:ext uri="{FF2B5EF4-FFF2-40B4-BE49-F238E27FC236}">
                <a16:creationId xmlns:a16="http://schemas.microsoft.com/office/drawing/2014/main" id="{33DB60AD-25D1-4FA1-8898-10C9D22226ED}"/>
              </a:ext>
            </a:extLst>
          </p:cNvPr>
          <p:cNvSpPr/>
          <p:nvPr/>
        </p:nvSpPr>
        <p:spPr>
          <a:xfrm>
            <a:off x="3426055" y="5043049"/>
            <a:ext cx="637945" cy="4242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832C693C-9892-430E-A21B-9F8A235EEB18}"/>
              </a:ext>
            </a:extLst>
          </p:cNvPr>
          <p:cNvSpPr txBox="1"/>
          <p:nvPr/>
        </p:nvSpPr>
        <p:spPr>
          <a:xfrm>
            <a:off x="5874248" y="5723917"/>
            <a:ext cx="582211" cy="215444"/>
          </a:xfrm>
          <a:prstGeom prst="rect">
            <a:avLst/>
          </a:prstGeom>
          <a:noFill/>
        </p:spPr>
        <p:txBody>
          <a:bodyPr wrap="none" rtlCol="0">
            <a:spAutoFit/>
          </a:bodyPr>
          <a:lstStyle/>
          <a:p>
            <a:r>
              <a:rPr lang="en-US" sz="800" dirty="0"/>
              <a:t>512 x 512</a:t>
            </a:r>
          </a:p>
        </p:txBody>
      </p:sp>
      <p:sp>
        <p:nvSpPr>
          <p:cNvPr id="47" name="TextBox 46">
            <a:extLst>
              <a:ext uri="{FF2B5EF4-FFF2-40B4-BE49-F238E27FC236}">
                <a16:creationId xmlns:a16="http://schemas.microsoft.com/office/drawing/2014/main" id="{57AFCA0C-A0A8-42E6-A54A-3E9CEC6486F8}"/>
              </a:ext>
            </a:extLst>
          </p:cNvPr>
          <p:cNvSpPr txBox="1"/>
          <p:nvPr/>
        </p:nvSpPr>
        <p:spPr>
          <a:xfrm>
            <a:off x="2853110" y="5080472"/>
            <a:ext cx="582211" cy="215444"/>
          </a:xfrm>
          <a:prstGeom prst="rect">
            <a:avLst/>
          </a:prstGeom>
          <a:noFill/>
        </p:spPr>
        <p:txBody>
          <a:bodyPr wrap="none" rtlCol="0">
            <a:spAutoFit/>
          </a:bodyPr>
          <a:lstStyle/>
          <a:p>
            <a:r>
              <a:rPr lang="en-US" sz="800" dirty="0"/>
              <a:t>512 x 512</a:t>
            </a:r>
          </a:p>
        </p:txBody>
      </p:sp>
      <p:sp>
        <p:nvSpPr>
          <p:cNvPr id="48" name="TextBox 47">
            <a:extLst>
              <a:ext uri="{FF2B5EF4-FFF2-40B4-BE49-F238E27FC236}">
                <a16:creationId xmlns:a16="http://schemas.microsoft.com/office/drawing/2014/main" id="{2744BB31-69EE-400B-9293-BD808E016961}"/>
              </a:ext>
            </a:extLst>
          </p:cNvPr>
          <p:cNvSpPr txBox="1"/>
          <p:nvPr/>
        </p:nvSpPr>
        <p:spPr>
          <a:xfrm>
            <a:off x="2873424" y="6383273"/>
            <a:ext cx="582211" cy="215444"/>
          </a:xfrm>
          <a:prstGeom prst="rect">
            <a:avLst/>
          </a:prstGeom>
          <a:noFill/>
        </p:spPr>
        <p:txBody>
          <a:bodyPr wrap="none" rtlCol="0">
            <a:spAutoFit/>
          </a:bodyPr>
          <a:lstStyle/>
          <a:p>
            <a:r>
              <a:rPr lang="en-US" sz="800" dirty="0"/>
              <a:t>512 x 512</a:t>
            </a:r>
          </a:p>
        </p:txBody>
      </p:sp>
      <p:cxnSp>
        <p:nvCxnSpPr>
          <p:cNvPr id="49" name="Straight Arrow Connector 48">
            <a:extLst>
              <a:ext uri="{FF2B5EF4-FFF2-40B4-BE49-F238E27FC236}">
                <a16:creationId xmlns:a16="http://schemas.microsoft.com/office/drawing/2014/main" id="{22F5B8D8-F694-4083-B8AA-3D29017F3845}"/>
              </a:ext>
            </a:extLst>
          </p:cNvPr>
          <p:cNvCxnSpPr/>
          <p:nvPr/>
        </p:nvCxnSpPr>
        <p:spPr>
          <a:xfrm>
            <a:off x="7578997" y="4922983"/>
            <a:ext cx="646546"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365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a:t>
            </a:r>
          </a:p>
        </p:txBody>
      </p:sp>
      <p:sp>
        <p:nvSpPr>
          <p:cNvPr id="3" name="Content Placeholder 2"/>
          <p:cNvSpPr>
            <a:spLocks noGrp="1"/>
          </p:cNvSpPr>
          <p:nvPr>
            <p:ph idx="1"/>
          </p:nvPr>
        </p:nvSpPr>
        <p:spPr>
          <a:xfrm>
            <a:off x="838200" y="1825625"/>
            <a:ext cx="6504709" cy="4351338"/>
          </a:xfrm>
        </p:spPr>
        <p:txBody>
          <a:bodyPr>
            <a:normAutofit/>
          </a:bodyPr>
          <a:lstStyle/>
          <a:p>
            <a:r>
              <a:rPr lang="en-US" sz="2000" dirty="0"/>
              <a:t>Dropout</a:t>
            </a:r>
          </a:p>
          <a:p>
            <a:pPr lvl="1"/>
            <a:r>
              <a:rPr lang="en-US" sz="1800" b="1" dirty="0" err="1"/>
              <a:t>P</a:t>
            </a:r>
            <a:r>
              <a:rPr lang="en-US" sz="1800" b="1" baseline="-25000" dirty="0" err="1"/>
              <a:t>drop</a:t>
            </a:r>
            <a:r>
              <a:rPr lang="en-US" sz="1800" b="1" dirty="0"/>
              <a:t> = .1</a:t>
            </a:r>
            <a:r>
              <a:rPr lang="en-US" sz="1800" dirty="0"/>
              <a:t> </a:t>
            </a:r>
            <a:endParaRPr lang="en-US" sz="1800" b="1" dirty="0"/>
          </a:p>
          <a:p>
            <a:pPr lvl="1"/>
            <a:r>
              <a:rPr lang="en-US" sz="1800" dirty="0"/>
              <a:t>Randomly “drops” nodes from computation </a:t>
            </a:r>
          </a:p>
          <a:p>
            <a:pPr lvl="1"/>
            <a:r>
              <a:rPr lang="en-US" sz="1800" dirty="0"/>
              <a:t>Employed here and on sublayer output </a:t>
            </a:r>
            <a:r>
              <a:rPr lang="en-US" sz="800" dirty="0">
                <a:hlinkClick r:id="rId2"/>
              </a:rPr>
              <a:t>(Vaswani et al 2017)</a:t>
            </a:r>
            <a:endParaRPr lang="en-US" sz="1800" dirty="0"/>
          </a:p>
          <a:p>
            <a:pPr lvl="1"/>
            <a:r>
              <a:rPr lang="en-US" sz="1800" dirty="0"/>
              <a:t>Creates noise </a:t>
            </a:r>
            <a:r>
              <a:rPr lang="en-US" sz="800" dirty="0">
                <a:hlinkClick r:id="rId3"/>
              </a:rPr>
              <a:t>(Brownlee 2019)</a:t>
            </a:r>
            <a:endParaRPr lang="en-US" sz="800" dirty="0"/>
          </a:p>
          <a:p>
            <a:pPr lvl="1"/>
            <a:r>
              <a:rPr lang="en-US" sz="1800" dirty="0"/>
              <a:t>Helps prevent overfitting </a:t>
            </a:r>
            <a:r>
              <a:rPr lang="en-US" sz="800" dirty="0">
                <a:hlinkClick r:id="rId3"/>
              </a:rPr>
              <a:t>(Brownlee 2019)</a:t>
            </a:r>
            <a:endParaRPr lang="en-US" sz="800" dirty="0"/>
          </a:p>
        </p:txBody>
      </p:sp>
      <p:sp>
        <p:nvSpPr>
          <p:cNvPr id="4" name="TextBox 3">
            <a:extLst>
              <a:ext uri="{FF2B5EF4-FFF2-40B4-BE49-F238E27FC236}">
                <a16:creationId xmlns:a16="http://schemas.microsoft.com/office/drawing/2014/main" id="{5FCD0AB0-B6B7-4793-A06D-3F2F6EE6BC86}"/>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pic>
        <p:nvPicPr>
          <p:cNvPr id="11" name="Picture 10">
            <a:extLst>
              <a:ext uri="{FF2B5EF4-FFF2-40B4-BE49-F238E27FC236}">
                <a16:creationId xmlns:a16="http://schemas.microsoft.com/office/drawing/2014/main" id="{D1F8BCAD-BEEA-4A2E-8EDD-D473A314F75A}"/>
              </a:ext>
            </a:extLst>
          </p:cNvPr>
          <p:cNvPicPr>
            <a:picLocks noChangeAspect="1"/>
          </p:cNvPicPr>
          <p:nvPr/>
        </p:nvPicPr>
        <p:blipFill>
          <a:blip r:embed="rId4"/>
          <a:stretch>
            <a:fillRect/>
          </a:stretch>
        </p:blipFill>
        <p:spPr>
          <a:xfrm>
            <a:off x="8197835" y="792649"/>
            <a:ext cx="3728621" cy="5384314"/>
          </a:xfrm>
          <a:prstGeom prst="rect">
            <a:avLst/>
          </a:prstGeom>
        </p:spPr>
      </p:pic>
      <p:sp>
        <p:nvSpPr>
          <p:cNvPr id="14" name="TextBox 13">
            <a:extLst>
              <a:ext uri="{FF2B5EF4-FFF2-40B4-BE49-F238E27FC236}">
                <a16:creationId xmlns:a16="http://schemas.microsoft.com/office/drawing/2014/main" id="{1B59BC2D-3E80-4DCC-9CD5-4886584CA064}"/>
              </a:ext>
            </a:extLst>
          </p:cNvPr>
          <p:cNvSpPr txBox="1"/>
          <p:nvPr/>
        </p:nvSpPr>
        <p:spPr>
          <a:xfrm>
            <a:off x="9592059" y="6277431"/>
            <a:ext cx="1862569" cy="215444"/>
          </a:xfrm>
          <a:prstGeom prst="rect">
            <a:avLst/>
          </a:prstGeom>
          <a:noFill/>
        </p:spPr>
        <p:txBody>
          <a:bodyPr wrap="square">
            <a:spAutoFit/>
          </a:bodyPr>
          <a:lstStyle/>
          <a:p>
            <a:r>
              <a:rPr lang="en-US" sz="800" dirty="0">
                <a:hlinkClick r:id="rId2"/>
              </a:rPr>
              <a:t>(Vaswani et al 2017)</a:t>
            </a:r>
            <a:endParaRPr lang="en-US" sz="800" dirty="0"/>
          </a:p>
        </p:txBody>
      </p:sp>
      <p:sp>
        <p:nvSpPr>
          <p:cNvPr id="5" name="Rectangle: Rounded Corners 4">
            <a:extLst>
              <a:ext uri="{FF2B5EF4-FFF2-40B4-BE49-F238E27FC236}">
                <a16:creationId xmlns:a16="http://schemas.microsoft.com/office/drawing/2014/main" id="{A67A1CCD-C942-40E7-A1D6-6FF54B2806B4}"/>
              </a:ext>
            </a:extLst>
          </p:cNvPr>
          <p:cNvSpPr/>
          <p:nvPr/>
        </p:nvSpPr>
        <p:spPr>
          <a:xfrm>
            <a:off x="8617527" y="2817090"/>
            <a:ext cx="1348509" cy="1911927"/>
          </a:xfrm>
          <a:prstGeom prst="roundRect">
            <a:avLst>
              <a:gd name="adj" fmla="val 5389"/>
            </a:avLst>
          </a:prstGeom>
          <a:solidFill>
            <a:schemeClr val="accent6">
              <a:lumMod val="20000"/>
              <a:lumOff val="80000"/>
            </a:schemeClr>
          </a:solid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Encoder Layers</a:t>
            </a:r>
          </a:p>
        </p:txBody>
      </p:sp>
      <p:sp>
        <p:nvSpPr>
          <p:cNvPr id="15" name="Rectangle: Rounded Corners 14">
            <a:extLst>
              <a:ext uri="{FF2B5EF4-FFF2-40B4-BE49-F238E27FC236}">
                <a16:creationId xmlns:a16="http://schemas.microsoft.com/office/drawing/2014/main" id="{1F59C063-B4CD-4D81-A3C5-F5FEADEDC417}"/>
              </a:ext>
            </a:extLst>
          </p:cNvPr>
          <p:cNvSpPr/>
          <p:nvPr/>
        </p:nvSpPr>
        <p:spPr>
          <a:xfrm>
            <a:off x="10087067" y="1998930"/>
            <a:ext cx="1348509" cy="2730087"/>
          </a:xfrm>
          <a:prstGeom prst="roundRect">
            <a:avLst>
              <a:gd name="adj" fmla="val 5389"/>
            </a:avLst>
          </a:prstGeom>
          <a:solidFill>
            <a:srgbClr val="F7D5F7"/>
          </a:solidFill>
          <a:ln w="12700">
            <a:solidFill>
              <a:srgbClr val="FF00FF"/>
            </a:solidFill>
          </a:ln>
          <a:effectLst>
            <a:glow rad="63500">
              <a:srgbClr val="FF99FF">
                <a:alpha val="4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Decoder Layers</a:t>
            </a:r>
          </a:p>
        </p:txBody>
      </p:sp>
      <p:sp>
        <p:nvSpPr>
          <p:cNvPr id="10" name="Rectangle: Rounded Corners 9">
            <a:extLst>
              <a:ext uri="{FF2B5EF4-FFF2-40B4-BE49-F238E27FC236}">
                <a16:creationId xmlns:a16="http://schemas.microsoft.com/office/drawing/2014/main" id="{6B011CF9-4EC9-4A8F-9657-5271475B76B0}"/>
              </a:ext>
            </a:extLst>
          </p:cNvPr>
          <p:cNvSpPr/>
          <p:nvPr/>
        </p:nvSpPr>
        <p:spPr>
          <a:xfrm>
            <a:off x="8112642" y="4739788"/>
            <a:ext cx="1853393" cy="1325563"/>
          </a:xfrm>
          <a:prstGeom prst="roundRect">
            <a:avLst>
              <a:gd name="adj" fmla="val 5389"/>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Rectangle 42">
            <a:extLst>
              <a:ext uri="{FF2B5EF4-FFF2-40B4-BE49-F238E27FC236}">
                <a16:creationId xmlns:a16="http://schemas.microsoft.com/office/drawing/2014/main" id="{64EB8570-6215-4C34-99FD-1FC17E6BA43E}"/>
              </a:ext>
            </a:extLst>
          </p:cNvPr>
          <p:cNvSpPr/>
          <p:nvPr/>
        </p:nvSpPr>
        <p:spPr>
          <a:xfrm>
            <a:off x="4304949" y="4813617"/>
            <a:ext cx="1847272" cy="939800"/>
          </a:xfrm>
          <a:prstGeom prst="rect">
            <a:avLst/>
          </a:prstGeom>
          <a:solidFill>
            <a:srgbClr val="00B050">
              <a:alpha val="3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Matrix</a:t>
            </a:r>
          </a:p>
          <a:p>
            <a:pPr algn="ctr"/>
            <a:r>
              <a:rPr lang="en-US" dirty="0">
                <a:solidFill>
                  <a:schemeClr val="tx1"/>
                </a:solidFill>
              </a:rPr>
              <a:t>X</a:t>
            </a:r>
          </a:p>
        </p:txBody>
      </p:sp>
      <p:sp>
        <p:nvSpPr>
          <p:cNvPr id="44" name="Arrow: Right 43">
            <a:extLst>
              <a:ext uri="{FF2B5EF4-FFF2-40B4-BE49-F238E27FC236}">
                <a16:creationId xmlns:a16="http://schemas.microsoft.com/office/drawing/2014/main" id="{33DB60AD-25D1-4FA1-8898-10C9D22226ED}"/>
              </a:ext>
            </a:extLst>
          </p:cNvPr>
          <p:cNvSpPr/>
          <p:nvPr/>
        </p:nvSpPr>
        <p:spPr>
          <a:xfrm>
            <a:off x="3426055" y="5043049"/>
            <a:ext cx="637945" cy="4242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832C693C-9892-430E-A21B-9F8A235EEB18}"/>
              </a:ext>
            </a:extLst>
          </p:cNvPr>
          <p:cNvSpPr txBox="1"/>
          <p:nvPr/>
        </p:nvSpPr>
        <p:spPr>
          <a:xfrm>
            <a:off x="5874248" y="5723917"/>
            <a:ext cx="582211" cy="215444"/>
          </a:xfrm>
          <a:prstGeom prst="rect">
            <a:avLst/>
          </a:prstGeom>
          <a:noFill/>
        </p:spPr>
        <p:txBody>
          <a:bodyPr wrap="none" rtlCol="0">
            <a:spAutoFit/>
          </a:bodyPr>
          <a:lstStyle/>
          <a:p>
            <a:r>
              <a:rPr lang="en-US" sz="800" dirty="0"/>
              <a:t>512 x 512</a:t>
            </a:r>
          </a:p>
        </p:txBody>
      </p:sp>
      <p:cxnSp>
        <p:nvCxnSpPr>
          <p:cNvPr id="49" name="Straight Arrow Connector 48">
            <a:extLst>
              <a:ext uri="{FF2B5EF4-FFF2-40B4-BE49-F238E27FC236}">
                <a16:creationId xmlns:a16="http://schemas.microsoft.com/office/drawing/2014/main" id="{22F5B8D8-F694-4083-B8AA-3D29017F3845}"/>
              </a:ext>
            </a:extLst>
          </p:cNvPr>
          <p:cNvCxnSpPr/>
          <p:nvPr/>
        </p:nvCxnSpPr>
        <p:spPr>
          <a:xfrm>
            <a:off x="7578997" y="4922983"/>
            <a:ext cx="646546"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6F63250-5293-4E20-A5E1-57596403B7A4}"/>
              </a:ext>
            </a:extLst>
          </p:cNvPr>
          <p:cNvSpPr/>
          <p:nvPr/>
        </p:nvSpPr>
        <p:spPr>
          <a:xfrm>
            <a:off x="1299910" y="4813617"/>
            <a:ext cx="1847272" cy="939800"/>
          </a:xfrm>
          <a:prstGeom prst="rect">
            <a:avLst/>
          </a:prstGeom>
          <a:solidFill>
            <a:srgbClr val="00B050">
              <a:alpha val="3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Matrix</a:t>
            </a:r>
          </a:p>
          <a:p>
            <a:pPr algn="ctr"/>
            <a:r>
              <a:rPr lang="en-US" dirty="0">
                <a:solidFill>
                  <a:schemeClr val="tx1"/>
                </a:solidFill>
              </a:rPr>
              <a:t>X</a:t>
            </a:r>
          </a:p>
        </p:txBody>
      </p:sp>
      <p:sp>
        <p:nvSpPr>
          <p:cNvPr id="23" name="TextBox 22">
            <a:extLst>
              <a:ext uri="{FF2B5EF4-FFF2-40B4-BE49-F238E27FC236}">
                <a16:creationId xmlns:a16="http://schemas.microsoft.com/office/drawing/2014/main" id="{40E01EEA-1D08-42D2-A3FC-5591778702A8}"/>
              </a:ext>
            </a:extLst>
          </p:cNvPr>
          <p:cNvSpPr txBox="1"/>
          <p:nvPr/>
        </p:nvSpPr>
        <p:spPr>
          <a:xfrm>
            <a:off x="2869209" y="5723917"/>
            <a:ext cx="582211" cy="215444"/>
          </a:xfrm>
          <a:prstGeom prst="rect">
            <a:avLst/>
          </a:prstGeom>
          <a:noFill/>
        </p:spPr>
        <p:txBody>
          <a:bodyPr wrap="none" rtlCol="0">
            <a:spAutoFit/>
          </a:bodyPr>
          <a:lstStyle/>
          <a:p>
            <a:r>
              <a:rPr lang="en-US" sz="800" dirty="0"/>
              <a:t>512 x 512</a:t>
            </a:r>
          </a:p>
        </p:txBody>
      </p:sp>
      <p:sp>
        <p:nvSpPr>
          <p:cNvPr id="6" name="TextBox 5">
            <a:extLst>
              <a:ext uri="{FF2B5EF4-FFF2-40B4-BE49-F238E27FC236}">
                <a16:creationId xmlns:a16="http://schemas.microsoft.com/office/drawing/2014/main" id="{9B5B6E05-799F-42D6-A916-F7EB5F04A2D8}"/>
              </a:ext>
            </a:extLst>
          </p:cNvPr>
          <p:cNvSpPr txBox="1"/>
          <p:nvPr/>
        </p:nvSpPr>
        <p:spPr>
          <a:xfrm>
            <a:off x="3242054" y="4673717"/>
            <a:ext cx="968022" cy="369332"/>
          </a:xfrm>
          <a:prstGeom prst="rect">
            <a:avLst/>
          </a:prstGeom>
          <a:noFill/>
        </p:spPr>
        <p:txBody>
          <a:bodyPr wrap="none" rtlCol="0">
            <a:spAutoFit/>
          </a:bodyPr>
          <a:lstStyle/>
          <a:p>
            <a:r>
              <a:rPr lang="en-US" dirty="0"/>
              <a:t>Dropout</a:t>
            </a:r>
          </a:p>
        </p:txBody>
      </p:sp>
      <p:sp>
        <p:nvSpPr>
          <p:cNvPr id="7" name="TextBox 6">
            <a:extLst>
              <a:ext uri="{FF2B5EF4-FFF2-40B4-BE49-F238E27FC236}">
                <a16:creationId xmlns:a16="http://schemas.microsoft.com/office/drawing/2014/main" id="{FFD80C26-A9DA-44D0-97BB-6842BAAE19B7}"/>
              </a:ext>
            </a:extLst>
          </p:cNvPr>
          <p:cNvSpPr txBox="1"/>
          <p:nvPr/>
        </p:nvSpPr>
        <p:spPr>
          <a:xfrm>
            <a:off x="4240039" y="5848788"/>
            <a:ext cx="2403854" cy="646331"/>
          </a:xfrm>
          <a:prstGeom prst="rect">
            <a:avLst/>
          </a:prstGeom>
          <a:noFill/>
        </p:spPr>
        <p:txBody>
          <a:bodyPr wrap="square" rtlCol="0">
            <a:spAutoFit/>
          </a:bodyPr>
          <a:lstStyle/>
          <a:p>
            <a:r>
              <a:rPr lang="en-US" sz="1200" dirty="0"/>
              <a:t>After addition w PE Matrix and dropout, Input Matrix X will contain noise even in [PAD] positions</a:t>
            </a:r>
          </a:p>
        </p:txBody>
      </p:sp>
    </p:spTree>
    <p:extLst>
      <p:ext uri="{BB962C8B-B14F-4D97-AF65-F5344CB8AC3E}">
        <p14:creationId xmlns:p14="http://schemas.microsoft.com/office/powerpoint/2010/main" val="1461382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Encoder</a:t>
            </a:r>
          </a:p>
        </p:txBody>
      </p:sp>
      <p:sp>
        <p:nvSpPr>
          <p:cNvPr id="3" name="Content Placeholder 2"/>
          <p:cNvSpPr>
            <a:spLocks noGrp="1"/>
          </p:cNvSpPr>
          <p:nvPr>
            <p:ph idx="1"/>
          </p:nvPr>
        </p:nvSpPr>
        <p:spPr>
          <a:xfrm>
            <a:off x="838200" y="1825625"/>
            <a:ext cx="6504709" cy="4351338"/>
          </a:xfrm>
        </p:spPr>
        <p:txBody>
          <a:bodyPr>
            <a:normAutofit/>
          </a:bodyPr>
          <a:lstStyle/>
          <a:p>
            <a:r>
              <a:rPr lang="en-US" sz="2400" dirty="0"/>
              <a:t>2 Sub Layers</a:t>
            </a:r>
          </a:p>
          <a:p>
            <a:pPr lvl="1"/>
            <a:r>
              <a:rPr lang="en-US" sz="2000" dirty="0"/>
              <a:t>Multi-Head Attention</a:t>
            </a:r>
          </a:p>
          <a:p>
            <a:pPr lvl="1"/>
            <a:r>
              <a:rPr lang="en-US" sz="2000" dirty="0"/>
              <a:t>Feed Forward Neural Net</a:t>
            </a:r>
          </a:p>
          <a:p>
            <a:r>
              <a:rPr lang="en-US" sz="2400" dirty="0"/>
              <a:t>Inputs and outputs have dimensionality d</a:t>
            </a:r>
            <a:r>
              <a:rPr lang="en-US" sz="2400" baseline="-25000" dirty="0"/>
              <a:t>model</a:t>
            </a:r>
            <a:r>
              <a:rPr lang="en-US" sz="2400" dirty="0"/>
              <a:t> </a:t>
            </a:r>
          </a:p>
          <a:p>
            <a:r>
              <a:rPr lang="en-US" sz="2400" dirty="0"/>
              <a:t>After each sublayer</a:t>
            </a:r>
          </a:p>
          <a:p>
            <a:pPr lvl="1"/>
            <a:r>
              <a:rPr lang="en-US" sz="2000" dirty="0"/>
              <a:t>Residual Addition</a:t>
            </a:r>
          </a:p>
          <a:p>
            <a:pPr lvl="1"/>
            <a:r>
              <a:rPr lang="en-US" sz="2000" dirty="0"/>
              <a:t>Layer Normalization</a:t>
            </a:r>
          </a:p>
          <a:p>
            <a:pPr lvl="1"/>
            <a:endParaRPr lang="en-US" sz="2000" dirty="0"/>
          </a:p>
        </p:txBody>
      </p:sp>
      <p:sp>
        <p:nvSpPr>
          <p:cNvPr id="4" name="TextBox 3">
            <a:extLst>
              <a:ext uri="{FF2B5EF4-FFF2-40B4-BE49-F238E27FC236}">
                <a16:creationId xmlns:a16="http://schemas.microsoft.com/office/drawing/2014/main" id="{5FCD0AB0-B6B7-4793-A06D-3F2F6EE6BC86}"/>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pic>
        <p:nvPicPr>
          <p:cNvPr id="11" name="Picture 10">
            <a:extLst>
              <a:ext uri="{FF2B5EF4-FFF2-40B4-BE49-F238E27FC236}">
                <a16:creationId xmlns:a16="http://schemas.microsoft.com/office/drawing/2014/main" id="{D1F8BCAD-BEEA-4A2E-8EDD-D473A314F75A}"/>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14" name="TextBox 13">
            <a:extLst>
              <a:ext uri="{FF2B5EF4-FFF2-40B4-BE49-F238E27FC236}">
                <a16:creationId xmlns:a16="http://schemas.microsoft.com/office/drawing/2014/main" id="{1B59BC2D-3E80-4DCC-9CD5-4886584CA064}"/>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15" name="Rectangle: Rounded Corners 14">
            <a:extLst>
              <a:ext uri="{FF2B5EF4-FFF2-40B4-BE49-F238E27FC236}">
                <a16:creationId xmlns:a16="http://schemas.microsoft.com/office/drawing/2014/main" id="{1F59C063-B4CD-4D81-A3C5-F5FEADEDC417}"/>
              </a:ext>
            </a:extLst>
          </p:cNvPr>
          <p:cNvSpPr/>
          <p:nvPr/>
        </p:nvSpPr>
        <p:spPr>
          <a:xfrm>
            <a:off x="10087067" y="1998930"/>
            <a:ext cx="1348509" cy="2730087"/>
          </a:xfrm>
          <a:prstGeom prst="roundRect">
            <a:avLst>
              <a:gd name="adj" fmla="val 5389"/>
            </a:avLst>
          </a:prstGeom>
          <a:solidFill>
            <a:srgbClr val="F7D5F7"/>
          </a:solidFill>
          <a:ln w="12700">
            <a:solidFill>
              <a:srgbClr val="FF00FF"/>
            </a:solidFill>
          </a:ln>
          <a:effectLst>
            <a:glow rad="63500">
              <a:srgbClr val="FF99FF">
                <a:alpha val="4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Decoder Layers</a:t>
            </a:r>
          </a:p>
        </p:txBody>
      </p:sp>
      <p:sp>
        <p:nvSpPr>
          <p:cNvPr id="20" name="Rectangle: Rounded Corners 19">
            <a:extLst>
              <a:ext uri="{FF2B5EF4-FFF2-40B4-BE49-F238E27FC236}">
                <a16:creationId xmlns:a16="http://schemas.microsoft.com/office/drawing/2014/main" id="{E80FE1CB-637E-496B-AFDB-56E652AE337F}"/>
              </a:ext>
            </a:extLst>
          </p:cNvPr>
          <p:cNvSpPr/>
          <p:nvPr/>
        </p:nvSpPr>
        <p:spPr>
          <a:xfrm>
            <a:off x="8670850" y="2864385"/>
            <a:ext cx="1265275" cy="1825151"/>
          </a:xfrm>
          <a:prstGeom prst="roundRect">
            <a:avLst>
              <a:gd name="adj" fmla="val 9452"/>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84742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Encoder</a:t>
            </a:r>
          </a:p>
        </p:txBody>
      </p:sp>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6098309" cy="4351338"/>
          </a:xfrm>
        </p:spPr>
        <p:txBody>
          <a:bodyPr/>
          <a:lstStyle/>
          <a:p>
            <a:r>
              <a:rPr lang="en-US" b="1" dirty="0"/>
              <a:t>N=6 </a:t>
            </a:r>
            <a:r>
              <a:rPr lang="en-US" dirty="0"/>
              <a:t>layers</a:t>
            </a:r>
          </a:p>
          <a:p>
            <a:r>
              <a:rPr lang="en-US" dirty="0"/>
              <a:t>Layer Input</a:t>
            </a:r>
          </a:p>
          <a:p>
            <a:pPr lvl="1"/>
            <a:r>
              <a:rPr lang="en-US" dirty="0"/>
              <a:t>Layer 1</a:t>
            </a:r>
          </a:p>
          <a:p>
            <a:pPr lvl="2"/>
            <a:r>
              <a:rPr lang="en-US" dirty="0"/>
              <a:t>Input Matrix X (512x512)</a:t>
            </a:r>
          </a:p>
          <a:p>
            <a:pPr lvl="1"/>
            <a:r>
              <a:rPr lang="en-US" dirty="0"/>
              <a:t>Layer 2…6</a:t>
            </a:r>
          </a:p>
          <a:p>
            <a:pPr lvl="2"/>
            <a:r>
              <a:rPr lang="en-US" dirty="0"/>
              <a:t>Output of previous Layer (512x512)</a:t>
            </a:r>
          </a:p>
          <a:p>
            <a:r>
              <a:rPr lang="en-US" dirty="0"/>
              <a:t>Each Encoder Layer has its own weights</a:t>
            </a:r>
          </a:p>
        </p:txBody>
      </p:sp>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6" name="Rectangle: Rounded Corners 5">
            <a:extLst>
              <a:ext uri="{FF2B5EF4-FFF2-40B4-BE49-F238E27FC236}">
                <a16:creationId xmlns:a16="http://schemas.microsoft.com/office/drawing/2014/main" id="{96459447-94D2-4F1D-9A5D-9F64E315A9DF}"/>
              </a:ext>
            </a:extLst>
          </p:cNvPr>
          <p:cNvSpPr/>
          <p:nvPr/>
        </p:nvSpPr>
        <p:spPr>
          <a:xfrm>
            <a:off x="10087067" y="1998930"/>
            <a:ext cx="1348509" cy="2730087"/>
          </a:xfrm>
          <a:prstGeom prst="roundRect">
            <a:avLst>
              <a:gd name="adj" fmla="val 5389"/>
            </a:avLst>
          </a:prstGeom>
          <a:solidFill>
            <a:srgbClr val="F7D5F7"/>
          </a:solidFill>
          <a:ln w="12700">
            <a:solidFill>
              <a:srgbClr val="FF00FF"/>
            </a:solidFill>
          </a:ln>
          <a:effectLst>
            <a:glow rad="63500">
              <a:srgbClr val="FF99FF">
                <a:alpha val="4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Decoder Layers</a:t>
            </a:r>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sp>
        <p:nvSpPr>
          <p:cNvPr id="9" name="Rectangle: Rounded Corners 8">
            <a:extLst>
              <a:ext uri="{FF2B5EF4-FFF2-40B4-BE49-F238E27FC236}">
                <a16:creationId xmlns:a16="http://schemas.microsoft.com/office/drawing/2014/main" id="{FB10A959-83A1-4DF4-806D-A983A2A39DBF}"/>
              </a:ext>
            </a:extLst>
          </p:cNvPr>
          <p:cNvSpPr/>
          <p:nvPr/>
        </p:nvSpPr>
        <p:spPr>
          <a:xfrm>
            <a:off x="8670850" y="2864385"/>
            <a:ext cx="1265275" cy="1825151"/>
          </a:xfrm>
          <a:prstGeom prst="roundRect">
            <a:avLst>
              <a:gd name="adj" fmla="val 9452"/>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TextBox 9">
            <a:extLst>
              <a:ext uri="{FF2B5EF4-FFF2-40B4-BE49-F238E27FC236}">
                <a16:creationId xmlns:a16="http://schemas.microsoft.com/office/drawing/2014/main" id="{88687543-8618-492D-98BD-4F25536C9570}"/>
              </a:ext>
            </a:extLst>
          </p:cNvPr>
          <p:cNvSpPr txBox="1"/>
          <p:nvPr/>
        </p:nvSpPr>
        <p:spPr>
          <a:xfrm>
            <a:off x="1570182" y="6457890"/>
            <a:ext cx="4027054" cy="400110"/>
          </a:xfrm>
          <a:prstGeom prst="rect">
            <a:avLst/>
          </a:prstGeom>
          <a:noFill/>
        </p:spPr>
        <p:txBody>
          <a:bodyPr wrap="square" rtlCol="0">
            <a:spAutoFit/>
          </a:bodyPr>
          <a:lstStyle/>
          <a:p>
            <a:pPr marL="285750" indent="-285750">
              <a:buFont typeface="Arial" panose="020B0604020202020204" pitchFamily="34" charset="0"/>
              <a:buChar char="•"/>
            </a:pPr>
            <a:r>
              <a:rPr lang="en-US" sz="1000" dirty="0"/>
              <a:t>d</a:t>
            </a:r>
            <a:r>
              <a:rPr lang="en-US" sz="1000" baseline="-25000" dirty="0"/>
              <a:t>model </a:t>
            </a:r>
            <a:r>
              <a:rPr lang="en-US" sz="1000" dirty="0"/>
              <a:t>does not need to equal seq_len</a:t>
            </a:r>
          </a:p>
          <a:p>
            <a:pPr marL="285750" indent="-285750">
              <a:buFont typeface="Arial" panose="020B0604020202020204" pitchFamily="34" charset="0"/>
              <a:buChar char="•"/>
            </a:pPr>
            <a:r>
              <a:rPr lang="en-US" sz="1000" dirty="0"/>
              <a:t>Values arbitrary and optimized for performance/computational cost </a:t>
            </a:r>
          </a:p>
        </p:txBody>
      </p:sp>
      <p:sp>
        <p:nvSpPr>
          <p:cNvPr id="11" name="TextBox 10">
            <a:extLst>
              <a:ext uri="{FF2B5EF4-FFF2-40B4-BE49-F238E27FC236}">
                <a16:creationId xmlns:a16="http://schemas.microsoft.com/office/drawing/2014/main" id="{9F45B0F1-20FB-4C34-9D3B-FB01114D13E1}"/>
              </a:ext>
            </a:extLst>
          </p:cNvPr>
          <p:cNvSpPr txBox="1"/>
          <p:nvPr/>
        </p:nvSpPr>
        <p:spPr>
          <a:xfrm>
            <a:off x="5437104" y="6624084"/>
            <a:ext cx="772740" cy="215444"/>
          </a:xfrm>
          <a:prstGeom prst="rect">
            <a:avLst/>
          </a:prstGeom>
          <a:noFill/>
        </p:spPr>
        <p:txBody>
          <a:bodyPr wrap="square">
            <a:spAutoFit/>
          </a:bodyPr>
          <a:lstStyle/>
          <a:p>
            <a:r>
              <a:rPr lang="en-US" sz="800" dirty="0">
                <a:hlinkClick r:id="rId4"/>
              </a:rPr>
              <a:t>(Dubey 2021)</a:t>
            </a:r>
            <a:endParaRPr lang="en-US" sz="800" dirty="0"/>
          </a:p>
        </p:txBody>
      </p:sp>
    </p:spTree>
    <p:extLst>
      <p:ext uri="{BB962C8B-B14F-4D97-AF65-F5344CB8AC3E}">
        <p14:creationId xmlns:p14="http://schemas.microsoft.com/office/powerpoint/2010/main" val="2904415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18EE4C-9181-45F1-9F3D-B4BA3EA8EF4A}"/>
              </a:ext>
            </a:extLst>
          </p:cNvPr>
          <p:cNvSpPr>
            <a:spLocks noGrp="1"/>
          </p:cNvSpPr>
          <p:nvPr>
            <p:ph type="title"/>
          </p:nvPr>
        </p:nvSpPr>
        <p:spPr/>
        <p:txBody>
          <a:bodyPr/>
          <a:lstStyle/>
          <a:p>
            <a:r>
              <a:rPr lang="en-US" dirty="0"/>
              <a:t>Recurrent Neural Networks</a:t>
            </a:r>
          </a:p>
        </p:txBody>
      </p:sp>
      <p:sp>
        <p:nvSpPr>
          <p:cNvPr id="6" name="Content Placeholder 5">
            <a:extLst>
              <a:ext uri="{FF2B5EF4-FFF2-40B4-BE49-F238E27FC236}">
                <a16:creationId xmlns:a16="http://schemas.microsoft.com/office/drawing/2014/main" id="{9F3FC1B6-5B12-486D-B91E-3FC7D765F2DB}"/>
              </a:ext>
            </a:extLst>
          </p:cNvPr>
          <p:cNvSpPr>
            <a:spLocks noGrp="1"/>
          </p:cNvSpPr>
          <p:nvPr>
            <p:ph idx="1"/>
          </p:nvPr>
        </p:nvSpPr>
        <p:spPr>
          <a:xfrm>
            <a:off x="838200" y="1825625"/>
            <a:ext cx="6393024" cy="4351338"/>
          </a:xfrm>
        </p:spPr>
        <p:txBody>
          <a:bodyPr>
            <a:normAutofit/>
          </a:bodyPr>
          <a:lstStyle/>
          <a:p>
            <a:r>
              <a:rPr lang="en-US" sz="2400" dirty="0"/>
              <a:t>Vanishing gradients were a major problem for initial RNN architectures (</a:t>
            </a:r>
            <a:r>
              <a:rPr lang="en-US" sz="2400" dirty="0" err="1"/>
              <a:t>Versloot</a:t>
            </a:r>
            <a:r>
              <a:rPr lang="en-US" sz="2400" dirty="0"/>
              <a:t> 2020)</a:t>
            </a:r>
          </a:p>
          <a:p>
            <a:pPr lvl="1"/>
            <a:r>
              <a:rPr lang="en-US" sz="2000" dirty="0"/>
              <a:t>Recurrent multiplication of small gradients through multiple timesteps causes gradients to ‘vanish’ i.e. approach zero</a:t>
            </a:r>
          </a:p>
          <a:p>
            <a:pPr lvl="1"/>
            <a:r>
              <a:rPr lang="en-US" sz="2000" dirty="0"/>
              <a:t>Vanishing gradients degrade learning on long sequences</a:t>
            </a:r>
          </a:p>
          <a:p>
            <a:pPr lvl="1"/>
            <a:r>
              <a:rPr lang="en-US" sz="2000" dirty="0"/>
              <a:t>Vanishing gradients prevent learning long-distance dependencies </a:t>
            </a:r>
          </a:p>
          <a:p>
            <a:pPr lvl="2"/>
            <a:r>
              <a:rPr lang="en-US" sz="1600" dirty="0"/>
              <a:t>i.e. relationships between distant inputs.</a:t>
            </a:r>
          </a:p>
        </p:txBody>
      </p:sp>
      <p:sp>
        <p:nvSpPr>
          <p:cNvPr id="7" name="TextBox 6">
            <a:extLst>
              <a:ext uri="{FF2B5EF4-FFF2-40B4-BE49-F238E27FC236}">
                <a16:creationId xmlns:a16="http://schemas.microsoft.com/office/drawing/2014/main" id="{1ADEDEB9-9287-4FE9-BF1D-3DDF451CFAED}"/>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 vs RNNs</a:t>
            </a:r>
          </a:p>
        </p:txBody>
      </p:sp>
      <p:grpSp>
        <p:nvGrpSpPr>
          <p:cNvPr id="18" name="Group 17">
            <a:extLst>
              <a:ext uri="{FF2B5EF4-FFF2-40B4-BE49-F238E27FC236}">
                <a16:creationId xmlns:a16="http://schemas.microsoft.com/office/drawing/2014/main" id="{AA0BA236-3EC1-4649-8809-14F64E514182}"/>
              </a:ext>
            </a:extLst>
          </p:cNvPr>
          <p:cNvGrpSpPr/>
          <p:nvPr/>
        </p:nvGrpSpPr>
        <p:grpSpPr>
          <a:xfrm>
            <a:off x="7556607" y="2230759"/>
            <a:ext cx="3797193" cy="2687903"/>
            <a:chOff x="3889742" y="2201358"/>
            <a:chExt cx="5449114" cy="3857243"/>
          </a:xfrm>
        </p:grpSpPr>
        <p:grpSp>
          <p:nvGrpSpPr>
            <p:cNvPr id="19" name="Group 18">
              <a:extLst>
                <a:ext uri="{FF2B5EF4-FFF2-40B4-BE49-F238E27FC236}">
                  <a16:creationId xmlns:a16="http://schemas.microsoft.com/office/drawing/2014/main" id="{E9B6D9E6-165C-4319-B8AC-5CAC56A68237}"/>
                </a:ext>
              </a:extLst>
            </p:cNvPr>
            <p:cNvGrpSpPr/>
            <p:nvPr/>
          </p:nvGrpSpPr>
          <p:grpSpPr>
            <a:xfrm>
              <a:off x="5074905" y="2201358"/>
              <a:ext cx="1175894" cy="3349132"/>
              <a:chOff x="7449707" y="2201358"/>
              <a:chExt cx="1175894" cy="3349132"/>
            </a:xfrm>
          </p:grpSpPr>
          <p:sp>
            <p:nvSpPr>
              <p:cNvPr id="43" name="Oval 42">
                <a:extLst>
                  <a:ext uri="{FF2B5EF4-FFF2-40B4-BE49-F238E27FC236}">
                    <a16:creationId xmlns:a16="http://schemas.microsoft.com/office/drawing/2014/main" id="{2812032E-6F0B-40F6-A254-913D5B6FE0BF}"/>
                  </a:ext>
                </a:extLst>
              </p:cNvPr>
              <p:cNvSpPr/>
              <p:nvPr/>
            </p:nvSpPr>
            <p:spPr>
              <a:xfrm>
                <a:off x="7451886" y="2201358"/>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y-GB" dirty="0">
                    <a:solidFill>
                      <a:schemeClr val="tx1"/>
                    </a:solidFill>
                  </a:rPr>
                  <a:t>y</a:t>
                </a:r>
                <a:endParaRPr lang="en-US" dirty="0">
                  <a:solidFill>
                    <a:schemeClr val="tx1"/>
                  </a:solidFill>
                </a:endParaRPr>
              </a:p>
            </p:txBody>
          </p:sp>
          <p:sp>
            <p:nvSpPr>
              <p:cNvPr id="44" name="Oval 43">
                <a:extLst>
                  <a:ext uri="{FF2B5EF4-FFF2-40B4-BE49-F238E27FC236}">
                    <a16:creationId xmlns:a16="http://schemas.microsoft.com/office/drawing/2014/main" id="{C0CF4C0A-589D-405C-BB46-B5C008824356}"/>
                  </a:ext>
                </a:extLst>
              </p:cNvPr>
              <p:cNvSpPr/>
              <p:nvPr/>
            </p:nvSpPr>
            <p:spPr>
              <a:xfrm>
                <a:off x="7449707" y="4959647"/>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45" name="Oval 44">
                <a:extLst>
                  <a:ext uri="{FF2B5EF4-FFF2-40B4-BE49-F238E27FC236}">
                    <a16:creationId xmlns:a16="http://schemas.microsoft.com/office/drawing/2014/main" id="{D4504AF7-4F9A-4FA5-82D1-C5602BC4AEB9}"/>
                  </a:ext>
                </a:extLst>
              </p:cNvPr>
              <p:cNvSpPr/>
              <p:nvPr/>
            </p:nvSpPr>
            <p:spPr>
              <a:xfrm>
                <a:off x="7450332" y="3590821"/>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46" name="Straight Connector 45">
                <a:extLst>
                  <a:ext uri="{FF2B5EF4-FFF2-40B4-BE49-F238E27FC236}">
                    <a16:creationId xmlns:a16="http://schemas.microsoft.com/office/drawing/2014/main" id="{E995E1A3-1BD7-4A58-A26A-C65BB26FB4AC}"/>
                  </a:ext>
                </a:extLst>
              </p:cNvPr>
              <p:cNvCxnSpPr>
                <a:cxnSpLocks/>
                <a:stCxn id="45" idx="0"/>
                <a:endCxn id="43" idx="4"/>
              </p:cNvCxnSpPr>
              <p:nvPr/>
            </p:nvCxnSpPr>
            <p:spPr>
              <a:xfrm flipV="1">
                <a:off x="7742588" y="2792201"/>
                <a:ext cx="1554" cy="79862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F3F114F-2A7D-4450-BFAE-55EF87A26EC3}"/>
                  </a:ext>
                </a:extLst>
              </p:cNvPr>
              <p:cNvCxnSpPr>
                <a:cxnSpLocks/>
                <a:stCxn id="44" idx="0"/>
                <a:endCxn id="45" idx="4"/>
              </p:cNvCxnSpPr>
              <p:nvPr/>
            </p:nvCxnSpPr>
            <p:spPr>
              <a:xfrm flipV="1">
                <a:off x="7741963" y="4181664"/>
                <a:ext cx="625" cy="777983"/>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22ADAB6-C578-4D81-9C11-3BAEF1C1B352}"/>
                  </a:ext>
                </a:extLst>
              </p:cNvPr>
              <p:cNvCxnSpPr>
                <a:cxnSpLocks/>
                <a:stCxn id="45" idx="6"/>
              </p:cNvCxnSpPr>
              <p:nvPr/>
            </p:nvCxnSpPr>
            <p:spPr>
              <a:xfrm>
                <a:off x="8034844" y="3886243"/>
                <a:ext cx="59075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8A5B1838-CAFD-451D-A2E1-03083AA4F208}"/>
                </a:ext>
              </a:extLst>
            </p:cNvPr>
            <p:cNvGrpSpPr/>
            <p:nvPr/>
          </p:nvGrpSpPr>
          <p:grpSpPr>
            <a:xfrm>
              <a:off x="3889742" y="3590820"/>
              <a:ext cx="1180142" cy="590843"/>
              <a:chOff x="7445459" y="3590820"/>
              <a:chExt cx="1180142" cy="590843"/>
            </a:xfrm>
          </p:grpSpPr>
          <p:sp>
            <p:nvSpPr>
              <p:cNvPr id="41" name="Oval 40">
                <a:extLst>
                  <a:ext uri="{FF2B5EF4-FFF2-40B4-BE49-F238E27FC236}">
                    <a16:creationId xmlns:a16="http://schemas.microsoft.com/office/drawing/2014/main" id="{C44CC228-2FED-46B8-BA09-31EEF4DF3B9D}"/>
                  </a:ext>
                </a:extLst>
              </p:cNvPr>
              <p:cNvSpPr/>
              <p:nvPr/>
            </p:nvSpPr>
            <p:spPr>
              <a:xfrm>
                <a:off x="7445459" y="3590820"/>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endParaRPr lang="en-US" baseline="-25000" dirty="0">
                  <a:solidFill>
                    <a:schemeClr val="tx1"/>
                  </a:solidFill>
                </a:endParaRPr>
              </a:p>
            </p:txBody>
          </p:sp>
          <p:cxnSp>
            <p:nvCxnSpPr>
              <p:cNvPr id="42" name="Straight Arrow Connector 41">
                <a:extLst>
                  <a:ext uri="{FF2B5EF4-FFF2-40B4-BE49-F238E27FC236}">
                    <a16:creationId xmlns:a16="http://schemas.microsoft.com/office/drawing/2014/main" id="{CD9E2DE1-B25B-4A07-8CED-4D29E69F3E5D}"/>
                  </a:ext>
                </a:extLst>
              </p:cNvPr>
              <p:cNvCxnSpPr>
                <a:cxnSpLocks/>
                <a:stCxn id="41" idx="6"/>
              </p:cNvCxnSpPr>
              <p:nvPr/>
            </p:nvCxnSpPr>
            <p:spPr>
              <a:xfrm>
                <a:off x="8029971" y="3886242"/>
                <a:ext cx="595630"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A13F0CDE-4EAB-4A32-8E64-C1A1C882A861}"/>
                </a:ext>
              </a:extLst>
            </p:cNvPr>
            <p:cNvGrpSpPr/>
            <p:nvPr/>
          </p:nvGrpSpPr>
          <p:grpSpPr>
            <a:xfrm>
              <a:off x="6262119" y="2201358"/>
              <a:ext cx="1175894" cy="3349132"/>
              <a:chOff x="7449707" y="2201358"/>
              <a:chExt cx="1175894" cy="3349132"/>
            </a:xfrm>
          </p:grpSpPr>
          <p:sp>
            <p:nvSpPr>
              <p:cNvPr id="35" name="Oval 34">
                <a:extLst>
                  <a:ext uri="{FF2B5EF4-FFF2-40B4-BE49-F238E27FC236}">
                    <a16:creationId xmlns:a16="http://schemas.microsoft.com/office/drawing/2014/main" id="{796EEFED-DA97-498D-A083-9430CBBB3390}"/>
                  </a:ext>
                </a:extLst>
              </p:cNvPr>
              <p:cNvSpPr/>
              <p:nvPr/>
            </p:nvSpPr>
            <p:spPr>
              <a:xfrm>
                <a:off x="7451886" y="2201358"/>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y-GB" dirty="0">
                    <a:solidFill>
                      <a:schemeClr val="tx1"/>
                    </a:solidFill>
                  </a:rPr>
                  <a:t>y</a:t>
                </a:r>
                <a:endParaRPr lang="en-US" dirty="0">
                  <a:solidFill>
                    <a:schemeClr val="tx1"/>
                  </a:solidFill>
                </a:endParaRPr>
              </a:p>
            </p:txBody>
          </p:sp>
          <p:sp>
            <p:nvSpPr>
              <p:cNvPr id="36" name="Oval 35">
                <a:extLst>
                  <a:ext uri="{FF2B5EF4-FFF2-40B4-BE49-F238E27FC236}">
                    <a16:creationId xmlns:a16="http://schemas.microsoft.com/office/drawing/2014/main" id="{BF4B3D8E-174E-4098-956A-F1C51598748C}"/>
                  </a:ext>
                </a:extLst>
              </p:cNvPr>
              <p:cNvSpPr/>
              <p:nvPr/>
            </p:nvSpPr>
            <p:spPr>
              <a:xfrm>
                <a:off x="7449707" y="4959647"/>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37" name="Oval 36">
                <a:extLst>
                  <a:ext uri="{FF2B5EF4-FFF2-40B4-BE49-F238E27FC236}">
                    <a16:creationId xmlns:a16="http://schemas.microsoft.com/office/drawing/2014/main" id="{0FB766E2-B822-463B-B207-F62F87FA2E9E}"/>
                  </a:ext>
                </a:extLst>
              </p:cNvPr>
              <p:cNvSpPr/>
              <p:nvPr/>
            </p:nvSpPr>
            <p:spPr>
              <a:xfrm>
                <a:off x="7450332" y="3590821"/>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38" name="Straight Connector 37">
                <a:extLst>
                  <a:ext uri="{FF2B5EF4-FFF2-40B4-BE49-F238E27FC236}">
                    <a16:creationId xmlns:a16="http://schemas.microsoft.com/office/drawing/2014/main" id="{9F9A9E42-7013-4144-A924-48234EE9CF34}"/>
                  </a:ext>
                </a:extLst>
              </p:cNvPr>
              <p:cNvCxnSpPr>
                <a:cxnSpLocks/>
                <a:stCxn id="37" idx="0"/>
                <a:endCxn id="35" idx="4"/>
              </p:cNvCxnSpPr>
              <p:nvPr/>
            </p:nvCxnSpPr>
            <p:spPr>
              <a:xfrm flipV="1">
                <a:off x="7742588" y="2792201"/>
                <a:ext cx="1554" cy="79862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CAC9532-B1A2-46F3-84A6-A2082829CDFA}"/>
                  </a:ext>
                </a:extLst>
              </p:cNvPr>
              <p:cNvCxnSpPr>
                <a:cxnSpLocks/>
                <a:stCxn id="36" idx="0"/>
                <a:endCxn id="37" idx="4"/>
              </p:cNvCxnSpPr>
              <p:nvPr/>
            </p:nvCxnSpPr>
            <p:spPr>
              <a:xfrm flipV="1">
                <a:off x="7741963" y="4181664"/>
                <a:ext cx="625" cy="777983"/>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FEA154E-486D-422E-BB81-0D3293FC575D}"/>
                  </a:ext>
                </a:extLst>
              </p:cNvPr>
              <p:cNvCxnSpPr>
                <a:cxnSpLocks/>
                <a:stCxn id="37" idx="6"/>
              </p:cNvCxnSpPr>
              <p:nvPr/>
            </p:nvCxnSpPr>
            <p:spPr>
              <a:xfrm>
                <a:off x="8034844" y="3886243"/>
                <a:ext cx="59075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Oval 21">
              <a:extLst>
                <a:ext uri="{FF2B5EF4-FFF2-40B4-BE49-F238E27FC236}">
                  <a16:creationId xmlns:a16="http://schemas.microsoft.com/office/drawing/2014/main" id="{CA4DAE29-7B8D-49B8-B91A-A39D44AE94F4}"/>
                </a:ext>
              </a:extLst>
            </p:cNvPr>
            <p:cNvSpPr/>
            <p:nvPr/>
          </p:nvSpPr>
          <p:spPr>
            <a:xfrm>
              <a:off x="8627155" y="2201358"/>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y-GB" dirty="0">
                  <a:solidFill>
                    <a:schemeClr val="tx1"/>
                  </a:solidFill>
                </a:rPr>
                <a:t>y</a:t>
              </a:r>
              <a:endParaRPr lang="en-US" dirty="0">
                <a:solidFill>
                  <a:schemeClr val="tx1"/>
                </a:solidFill>
              </a:endParaRPr>
            </a:p>
          </p:txBody>
        </p:sp>
        <p:sp>
          <p:nvSpPr>
            <p:cNvPr id="23" name="Oval 22">
              <a:extLst>
                <a:ext uri="{FF2B5EF4-FFF2-40B4-BE49-F238E27FC236}">
                  <a16:creationId xmlns:a16="http://schemas.microsoft.com/office/drawing/2014/main" id="{FAF11B58-06C9-48BF-BAE1-53DCE3F510DE}"/>
                </a:ext>
              </a:extLst>
            </p:cNvPr>
            <p:cNvSpPr/>
            <p:nvPr/>
          </p:nvSpPr>
          <p:spPr>
            <a:xfrm>
              <a:off x="8624976" y="4959647"/>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24" name="Oval 23">
              <a:extLst>
                <a:ext uri="{FF2B5EF4-FFF2-40B4-BE49-F238E27FC236}">
                  <a16:creationId xmlns:a16="http://schemas.microsoft.com/office/drawing/2014/main" id="{7DB667E7-5A61-49D6-B935-341B5D5090DB}"/>
                </a:ext>
              </a:extLst>
            </p:cNvPr>
            <p:cNvSpPr/>
            <p:nvPr/>
          </p:nvSpPr>
          <p:spPr>
            <a:xfrm>
              <a:off x="8625601" y="3590821"/>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25" name="Straight Connector 24">
              <a:extLst>
                <a:ext uri="{FF2B5EF4-FFF2-40B4-BE49-F238E27FC236}">
                  <a16:creationId xmlns:a16="http://schemas.microsoft.com/office/drawing/2014/main" id="{5CA6BDD3-DB40-4FA8-9B1E-CBB198EB684F}"/>
                </a:ext>
              </a:extLst>
            </p:cNvPr>
            <p:cNvCxnSpPr>
              <a:cxnSpLocks/>
              <a:stCxn id="24" idx="0"/>
              <a:endCxn id="22" idx="4"/>
            </p:cNvCxnSpPr>
            <p:nvPr/>
          </p:nvCxnSpPr>
          <p:spPr>
            <a:xfrm flipV="1">
              <a:off x="8917857" y="2792201"/>
              <a:ext cx="1554" cy="79862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54C6EC-9373-4194-96A9-C42ACA991870}"/>
                </a:ext>
              </a:extLst>
            </p:cNvPr>
            <p:cNvCxnSpPr>
              <a:cxnSpLocks/>
              <a:stCxn id="23" idx="0"/>
              <a:endCxn id="24" idx="4"/>
            </p:cNvCxnSpPr>
            <p:nvPr/>
          </p:nvCxnSpPr>
          <p:spPr>
            <a:xfrm flipV="1">
              <a:off x="8917232" y="4181664"/>
              <a:ext cx="625" cy="777983"/>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47DC27E7-E1F5-4418-B3EF-C06720ECC62D}"/>
                </a:ext>
              </a:extLst>
            </p:cNvPr>
            <p:cNvGrpSpPr/>
            <p:nvPr/>
          </p:nvGrpSpPr>
          <p:grpSpPr>
            <a:xfrm>
              <a:off x="7449707" y="2201358"/>
              <a:ext cx="1175894" cy="3349132"/>
              <a:chOff x="7449707" y="2201358"/>
              <a:chExt cx="1175894" cy="3349132"/>
            </a:xfrm>
          </p:grpSpPr>
          <p:sp>
            <p:nvSpPr>
              <p:cNvPr id="29" name="Oval 28">
                <a:extLst>
                  <a:ext uri="{FF2B5EF4-FFF2-40B4-BE49-F238E27FC236}">
                    <a16:creationId xmlns:a16="http://schemas.microsoft.com/office/drawing/2014/main" id="{2B83E08A-0646-40A8-A82F-81B1797F5155}"/>
                  </a:ext>
                </a:extLst>
              </p:cNvPr>
              <p:cNvSpPr/>
              <p:nvPr/>
            </p:nvSpPr>
            <p:spPr>
              <a:xfrm>
                <a:off x="7451886" y="2201358"/>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y-GB" dirty="0">
                    <a:solidFill>
                      <a:schemeClr val="tx1"/>
                    </a:solidFill>
                  </a:rPr>
                  <a:t>y</a:t>
                </a:r>
                <a:endParaRPr lang="en-US" dirty="0">
                  <a:solidFill>
                    <a:schemeClr val="tx1"/>
                  </a:solidFill>
                </a:endParaRPr>
              </a:p>
            </p:txBody>
          </p:sp>
          <p:sp>
            <p:nvSpPr>
              <p:cNvPr id="30" name="Oval 29">
                <a:extLst>
                  <a:ext uri="{FF2B5EF4-FFF2-40B4-BE49-F238E27FC236}">
                    <a16:creationId xmlns:a16="http://schemas.microsoft.com/office/drawing/2014/main" id="{03AE2085-7B9A-4F8A-A84A-1246F32CCFBC}"/>
                  </a:ext>
                </a:extLst>
              </p:cNvPr>
              <p:cNvSpPr/>
              <p:nvPr/>
            </p:nvSpPr>
            <p:spPr>
              <a:xfrm>
                <a:off x="7449707" y="4959647"/>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31" name="Oval 30">
                <a:extLst>
                  <a:ext uri="{FF2B5EF4-FFF2-40B4-BE49-F238E27FC236}">
                    <a16:creationId xmlns:a16="http://schemas.microsoft.com/office/drawing/2014/main" id="{F96F2BB3-E09F-484B-998E-BC67373FC63D}"/>
                  </a:ext>
                </a:extLst>
              </p:cNvPr>
              <p:cNvSpPr/>
              <p:nvPr/>
            </p:nvSpPr>
            <p:spPr>
              <a:xfrm>
                <a:off x="7450332" y="3590821"/>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32" name="Straight Connector 31">
                <a:extLst>
                  <a:ext uri="{FF2B5EF4-FFF2-40B4-BE49-F238E27FC236}">
                    <a16:creationId xmlns:a16="http://schemas.microsoft.com/office/drawing/2014/main" id="{CD141E7D-9035-4C57-9A4E-DB4FEEC85A3F}"/>
                  </a:ext>
                </a:extLst>
              </p:cNvPr>
              <p:cNvCxnSpPr>
                <a:cxnSpLocks/>
                <a:stCxn id="31" idx="0"/>
                <a:endCxn id="29" idx="4"/>
              </p:cNvCxnSpPr>
              <p:nvPr/>
            </p:nvCxnSpPr>
            <p:spPr>
              <a:xfrm flipV="1">
                <a:off x="7742588" y="2792201"/>
                <a:ext cx="1554" cy="79862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064B435-6FDF-42E9-AD9F-0B7F0C21D6F4}"/>
                  </a:ext>
                </a:extLst>
              </p:cNvPr>
              <p:cNvCxnSpPr>
                <a:cxnSpLocks/>
                <a:stCxn id="30" idx="0"/>
                <a:endCxn id="31" idx="4"/>
              </p:cNvCxnSpPr>
              <p:nvPr/>
            </p:nvCxnSpPr>
            <p:spPr>
              <a:xfrm flipV="1">
                <a:off x="7741963" y="4181664"/>
                <a:ext cx="625" cy="777983"/>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7C02DFD-3A53-43D8-A031-9C85EFB0D886}"/>
                  </a:ext>
                </a:extLst>
              </p:cNvPr>
              <p:cNvCxnSpPr>
                <a:cxnSpLocks/>
                <a:stCxn id="31" idx="6"/>
                <a:endCxn id="24" idx="2"/>
              </p:cNvCxnSpPr>
              <p:nvPr/>
            </p:nvCxnSpPr>
            <p:spPr>
              <a:xfrm>
                <a:off x="8034844" y="3886243"/>
                <a:ext cx="59075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6498AE2B-AAB7-46AC-8813-D8B251F299ED}"/>
                </a:ext>
              </a:extLst>
            </p:cNvPr>
            <p:cNvSpPr txBox="1"/>
            <p:nvPr/>
          </p:nvSpPr>
          <p:spPr>
            <a:xfrm>
              <a:off x="5020605" y="5528595"/>
              <a:ext cx="4318251" cy="530006"/>
            </a:xfrm>
            <a:prstGeom prst="rect">
              <a:avLst/>
            </a:prstGeom>
            <a:noFill/>
          </p:spPr>
          <p:txBody>
            <a:bodyPr wrap="none" rtlCol="0">
              <a:spAutoFit/>
            </a:bodyPr>
            <a:lstStyle/>
            <a:p>
              <a:r>
                <a:rPr lang="en-US" dirty="0"/>
                <a:t>t=1          t=2         t=3           t=4</a:t>
              </a:r>
            </a:p>
          </p:txBody>
        </p:sp>
      </p:grpSp>
      <p:sp>
        <p:nvSpPr>
          <p:cNvPr id="50" name="TextBox 49">
            <a:extLst>
              <a:ext uri="{FF2B5EF4-FFF2-40B4-BE49-F238E27FC236}">
                <a16:creationId xmlns:a16="http://schemas.microsoft.com/office/drawing/2014/main" id="{30E4F320-534B-431C-AE83-C3BB23BAC843}"/>
              </a:ext>
            </a:extLst>
          </p:cNvPr>
          <p:cNvSpPr txBox="1"/>
          <p:nvPr/>
        </p:nvSpPr>
        <p:spPr>
          <a:xfrm>
            <a:off x="1527944" y="5460638"/>
            <a:ext cx="824641" cy="215444"/>
          </a:xfrm>
          <a:prstGeom prst="rect">
            <a:avLst/>
          </a:prstGeom>
          <a:noFill/>
        </p:spPr>
        <p:txBody>
          <a:bodyPr wrap="square">
            <a:spAutoFit/>
          </a:bodyPr>
          <a:lstStyle/>
          <a:p>
            <a:r>
              <a:rPr lang="en-US" sz="800" dirty="0">
                <a:hlinkClick r:id="rId2"/>
              </a:rPr>
              <a:t>(</a:t>
            </a:r>
            <a:r>
              <a:rPr lang="en-US" sz="800" dirty="0" err="1">
                <a:hlinkClick r:id="rId2"/>
              </a:rPr>
              <a:t>Versloot</a:t>
            </a:r>
            <a:r>
              <a:rPr lang="en-US" sz="800" dirty="0">
                <a:hlinkClick r:id="rId2"/>
              </a:rPr>
              <a:t> 2020)</a:t>
            </a:r>
            <a:endParaRPr lang="en-US" sz="800" dirty="0"/>
          </a:p>
        </p:txBody>
      </p:sp>
    </p:spTree>
    <p:extLst>
      <p:ext uri="{BB962C8B-B14F-4D97-AF65-F5344CB8AC3E}">
        <p14:creationId xmlns:p14="http://schemas.microsoft.com/office/powerpoint/2010/main" val="3162034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Encoder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6615545" cy="4351338"/>
              </a:xfrm>
            </p:spPr>
            <p:txBody>
              <a:bodyPr/>
              <a:lstStyle/>
              <a:p>
                <a:r>
                  <a:rPr lang="en-US" dirty="0"/>
                  <a:t>Multi Head Attention</a:t>
                </a:r>
              </a:p>
              <a:p>
                <a:pPr lvl="1"/>
                <a:r>
                  <a:rPr lang="en-US" b="1" dirty="0"/>
                  <a:t>h = 8</a:t>
                </a:r>
                <a:endParaRPr lang="en-US" dirty="0"/>
              </a:p>
              <a:p>
                <a:pPr lvl="2"/>
                <a:r>
                  <a:rPr lang="en-US" dirty="0"/>
                  <a:t># heads, weights, outputs</a:t>
                </a:r>
              </a:p>
              <a:p>
                <a:pPr lvl="1"/>
                <a:r>
                  <a:rPr lang="en-US" b="1" dirty="0"/>
                  <a:t>d</a:t>
                </a:r>
                <a:r>
                  <a:rPr lang="en-US" b="1" baseline="-25000" dirty="0"/>
                  <a:t>k</a:t>
                </a:r>
                <a:r>
                  <a:rPr lang="en-US" b="1" dirty="0"/>
                  <a:t> = 64</a:t>
                </a:r>
              </a:p>
              <a:p>
                <a:pPr lvl="2"/>
                <a:r>
                  <a:rPr lang="en-US" dirty="0"/>
                  <a:t>d</a:t>
                </a:r>
                <a:r>
                  <a:rPr lang="en-US" baseline="-25000" dirty="0"/>
                  <a:t>model</a:t>
                </a:r>
                <a:r>
                  <a:rPr lang="en-US" dirty="0"/>
                  <a:t> / h   =   512/8</a:t>
                </a:r>
              </a:p>
              <a:p>
                <a:pPr lvl="2"/>
                <a:r>
                  <a:rPr lang="en-US" dirty="0"/>
                  <a:t>Dimensionality of </a:t>
                </a:r>
                <a:r>
                  <a:rPr lang="en-US" i="1" dirty="0"/>
                  <a:t>q</a:t>
                </a:r>
                <a:r>
                  <a:rPr lang="en-US" dirty="0"/>
                  <a:t>, </a:t>
                </a:r>
                <a:r>
                  <a:rPr lang="en-US" i="1" dirty="0"/>
                  <a:t>k</a:t>
                </a:r>
                <a:r>
                  <a:rPr lang="en-US" dirty="0"/>
                  <a:t>, </a:t>
                </a:r>
                <a:r>
                  <a:rPr lang="en-US" i="1" dirty="0"/>
                  <a:t>v</a:t>
                </a:r>
                <a:r>
                  <a:rPr lang="en-US" dirty="0"/>
                  <a:t> vectors</a:t>
                </a:r>
              </a:p>
              <a:p>
                <a:pPr lvl="2"/>
                <a14:m>
                  <m:oMath xmlns:m="http://schemas.openxmlformats.org/officeDocument/2006/math">
                    <m:rad>
                      <m:radPr>
                        <m:degHide m:val="on"/>
                        <m:ctrlPr>
                          <a:rPr lang="en-US" i="1" smtClean="0">
                            <a:latin typeface="Cambria Math" panose="02040503050406030204" pitchFamily="18" charset="0"/>
                          </a:rPr>
                        </m:ctrlPr>
                      </m:radPr>
                      <m:deg/>
                      <m:e>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𝑘</m:t>
                            </m:r>
                          </m:sub>
                        </m:sSub>
                      </m:e>
                    </m:rad>
                  </m:oMath>
                </a14:m>
                <a:r>
                  <a:rPr lang="en-US" dirty="0"/>
                  <a:t> = scaling value for dot products</a:t>
                </a:r>
              </a:p>
            </p:txBody>
          </p:sp>
        </mc:Choice>
        <mc:Fallback xmlns="">
          <p:sp>
            <p:nvSpPr>
              <p:cNvPr id="3" name="Content Placeholder 2">
                <a:extLst>
                  <a:ext uri="{FF2B5EF4-FFF2-40B4-BE49-F238E27FC236}">
                    <a16:creationId xmlns:a16="http://schemas.microsoft.com/office/drawing/2014/main" id="{CDF114B0-AA6A-42C4-AABD-CBAF79FB0FC7}"/>
                  </a:ext>
                </a:extLst>
              </p:cNvPr>
              <p:cNvSpPr>
                <a:spLocks noGrp="1" noRot="1" noChangeAspect="1" noMove="1" noResize="1" noEditPoints="1" noAdjustHandles="1" noChangeArrowheads="1" noChangeShapeType="1" noTextEdit="1"/>
              </p:cNvSpPr>
              <p:nvPr>
                <p:ph idx="1"/>
              </p:nvPr>
            </p:nvSpPr>
            <p:spPr>
              <a:xfrm>
                <a:off x="838200" y="1825625"/>
                <a:ext cx="6615545" cy="4351338"/>
              </a:xfrm>
              <a:blipFill>
                <a:blip r:embed="rId2"/>
                <a:stretch>
                  <a:fillRect l="-1659"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3"/>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4"/>
              </a:rPr>
              <a:t>(Vaswani et al 2017)</a:t>
            </a:r>
            <a:endParaRPr lang="en-US" sz="800" dirty="0"/>
          </a:p>
        </p:txBody>
      </p:sp>
      <p:sp>
        <p:nvSpPr>
          <p:cNvPr id="7" name="Rectangle: Rounded Corners 6">
            <a:extLst>
              <a:ext uri="{FF2B5EF4-FFF2-40B4-BE49-F238E27FC236}">
                <a16:creationId xmlns:a16="http://schemas.microsoft.com/office/drawing/2014/main" id="{4AC3BB13-4EFF-4730-9C35-8ABDDC3CEDF2}"/>
              </a:ext>
            </a:extLst>
          </p:cNvPr>
          <p:cNvSpPr/>
          <p:nvPr/>
        </p:nvSpPr>
        <p:spPr>
          <a:xfrm>
            <a:off x="8670850" y="2864385"/>
            <a:ext cx="1265275" cy="1825151"/>
          </a:xfrm>
          <a:prstGeom prst="roundRect">
            <a:avLst>
              <a:gd name="adj" fmla="val 9452"/>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cxnSp>
        <p:nvCxnSpPr>
          <p:cNvPr id="10" name="Straight Arrow Connector 9">
            <a:extLst>
              <a:ext uri="{FF2B5EF4-FFF2-40B4-BE49-F238E27FC236}">
                <a16:creationId xmlns:a16="http://schemas.microsoft.com/office/drawing/2014/main" id="{8D4C5AF1-B56F-4FFA-8243-DA1DD73CE335}"/>
              </a:ext>
            </a:extLst>
          </p:cNvPr>
          <p:cNvCxnSpPr/>
          <p:nvPr/>
        </p:nvCxnSpPr>
        <p:spPr>
          <a:xfrm>
            <a:off x="8294255" y="4193310"/>
            <a:ext cx="646546"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06A9AF0F-EEF8-421B-9F80-D59C9F1BFB1F}"/>
              </a:ext>
            </a:extLst>
          </p:cNvPr>
          <p:cNvSpPr/>
          <p:nvPr/>
        </p:nvSpPr>
        <p:spPr>
          <a:xfrm>
            <a:off x="10087067" y="1998930"/>
            <a:ext cx="1348509" cy="2730087"/>
          </a:xfrm>
          <a:prstGeom prst="roundRect">
            <a:avLst>
              <a:gd name="adj" fmla="val 5389"/>
            </a:avLst>
          </a:prstGeom>
          <a:solidFill>
            <a:srgbClr val="F7D5F7"/>
          </a:solidFill>
          <a:ln w="12700">
            <a:solidFill>
              <a:srgbClr val="FF00FF"/>
            </a:solidFill>
          </a:ln>
          <a:effectLst>
            <a:glow rad="63500">
              <a:srgbClr val="FF99FF">
                <a:alpha val="4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Decoder Layers</a:t>
            </a:r>
          </a:p>
        </p:txBody>
      </p:sp>
    </p:spTree>
    <p:extLst>
      <p:ext uri="{BB962C8B-B14F-4D97-AF65-F5344CB8AC3E}">
        <p14:creationId xmlns:p14="http://schemas.microsoft.com/office/powerpoint/2010/main" val="2318162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Rectangle 170">
            <a:extLst>
              <a:ext uri="{FF2B5EF4-FFF2-40B4-BE49-F238E27FC236}">
                <a16:creationId xmlns:a16="http://schemas.microsoft.com/office/drawing/2014/main" id="{7BB9A504-CF30-4199-9201-3AFB1165421B}"/>
              </a:ext>
            </a:extLst>
          </p:cNvPr>
          <p:cNvSpPr/>
          <p:nvPr/>
        </p:nvSpPr>
        <p:spPr>
          <a:xfrm>
            <a:off x="5590453" y="5028236"/>
            <a:ext cx="955317" cy="133576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8CCEAE14-B14F-4BCE-B82C-A546761DC223}"/>
              </a:ext>
            </a:extLst>
          </p:cNvPr>
          <p:cNvSpPr/>
          <p:nvPr/>
        </p:nvSpPr>
        <p:spPr>
          <a:xfrm>
            <a:off x="286793" y="4244710"/>
            <a:ext cx="4617276" cy="211964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a:extLst>
              <a:ext uri="{FF2B5EF4-FFF2-40B4-BE49-F238E27FC236}">
                <a16:creationId xmlns:a16="http://schemas.microsoft.com/office/drawing/2014/main" id="{6B8AEF82-0B58-460D-9895-92F61104AC2C}"/>
              </a:ext>
            </a:extLst>
          </p:cNvPr>
          <p:cNvCxnSpPr>
            <a:cxnSpLocks/>
            <a:stCxn id="9" idx="6"/>
          </p:cNvCxnSpPr>
          <p:nvPr/>
        </p:nvCxnSpPr>
        <p:spPr>
          <a:xfrm>
            <a:off x="1665522" y="5677079"/>
            <a:ext cx="50621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7F501F9F-525A-4601-8699-6867B4CE915E}"/>
              </a:ext>
            </a:extLst>
          </p:cNvPr>
          <p:cNvSpPr/>
          <p:nvPr/>
        </p:nvSpPr>
        <p:spPr>
          <a:xfrm>
            <a:off x="286793" y="2761923"/>
            <a:ext cx="6307978" cy="76278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Encoder</a:t>
            </a:r>
          </a:p>
        </p:txBody>
      </p:sp>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6615545" cy="4351338"/>
          </a:xfrm>
        </p:spPr>
        <p:txBody>
          <a:bodyPr/>
          <a:lstStyle/>
          <a:p>
            <a:r>
              <a:rPr lang="en-US" dirty="0"/>
              <a:t>Multi Head Attention Self-Attention</a:t>
            </a:r>
          </a:p>
        </p:txBody>
      </p:sp>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7" name="Rectangle: Rounded Corners 6">
            <a:extLst>
              <a:ext uri="{FF2B5EF4-FFF2-40B4-BE49-F238E27FC236}">
                <a16:creationId xmlns:a16="http://schemas.microsoft.com/office/drawing/2014/main" id="{4AC3BB13-4EFF-4730-9C35-8ABDDC3CEDF2}"/>
              </a:ext>
            </a:extLst>
          </p:cNvPr>
          <p:cNvSpPr/>
          <p:nvPr/>
        </p:nvSpPr>
        <p:spPr>
          <a:xfrm>
            <a:off x="8670850" y="2864385"/>
            <a:ext cx="1265275" cy="1825151"/>
          </a:xfrm>
          <a:prstGeom prst="roundRect">
            <a:avLst>
              <a:gd name="adj" fmla="val 9452"/>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cxnSp>
        <p:nvCxnSpPr>
          <p:cNvPr id="10" name="Straight Arrow Connector 9">
            <a:extLst>
              <a:ext uri="{FF2B5EF4-FFF2-40B4-BE49-F238E27FC236}">
                <a16:creationId xmlns:a16="http://schemas.microsoft.com/office/drawing/2014/main" id="{8D4C5AF1-B56F-4FFA-8243-DA1DD73CE335}"/>
              </a:ext>
            </a:extLst>
          </p:cNvPr>
          <p:cNvCxnSpPr/>
          <p:nvPr/>
        </p:nvCxnSpPr>
        <p:spPr>
          <a:xfrm>
            <a:off x="8294255" y="4193310"/>
            <a:ext cx="646546"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21">
            <a:extLst>
              <a:ext uri="{FF2B5EF4-FFF2-40B4-BE49-F238E27FC236}">
                <a16:creationId xmlns:a16="http://schemas.microsoft.com/office/drawing/2014/main" id="{9C62404A-AA4F-48A8-BD10-524948725D8E}"/>
              </a:ext>
            </a:extLst>
          </p:cNvPr>
          <p:cNvGraphicFramePr>
            <a:graphicFrameLocks noGrp="1"/>
          </p:cNvGraphicFramePr>
          <p:nvPr>
            <p:extLst>
              <p:ext uri="{D42A27DB-BD31-4B8C-83A1-F6EECF244321}">
                <p14:modId xmlns:p14="http://schemas.microsoft.com/office/powerpoint/2010/main" val="3905872673"/>
              </p:ext>
            </p:extLst>
          </p:nvPr>
        </p:nvGraphicFramePr>
        <p:xfrm>
          <a:off x="2327575" y="2337915"/>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extLst>
                  <a:ext uri="{0D108BD9-81ED-4DB2-BD59-A6C34878D82A}">
                    <a16:rowId xmlns:a16="http://schemas.microsoft.com/office/drawing/2014/main" val="2539398655"/>
                  </a:ext>
                </a:extLst>
              </a:tr>
            </a:tbl>
          </a:graphicData>
        </a:graphic>
      </p:graphicFrame>
      <p:sp>
        <p:nvSpPr>
          <p:cNvPr id="12" name="TextBox 11">
            <a:extLst>
              <a:ext uri="{FF2B5EF4-FFF2-40B4-BE49-F238E27FC236}">
                <a16:creationId xmlns:a16="http://schemas.microsoft.com/office/drawing/2014/main" id="{611B9876-339F-45EB-AD94-9D78A7DD9E97}"/>
              </a:ext>
            </a:extLst>
          </p:cNvPr>
          <p:cNvSpPr txBox="1"/>
          <p:nvPr/>
        </p:nvSpPr>
        <p:spPr>
          <a:xfrm>
            <a:off x="2052279" y="2290260"/>
            <a:ext cx="317716" cy="400110"/>
          </a:xfrm>
          <a:prstGeom prst="rect">
            <a:avLst/>
          </a:prstGeom>
          <a:noFill/>
        </p:spPr>
        <p:txBody>
          <a:bodyPr wrap="none" rtlCol="0">
            <a:spAutoFit/>
          </a:bodyPr>
          <a:lstStyle/>
          <a:p>
            <a:r>
              <a:rPr lang="en-US" sz="2000" dirty="0"/>
              <a:t>X</a:t>
            </a:r>
          </a:p>
        </p:txBody>
      </p:sp>
      <p:sp>
        <p:nvSpPr>
          <p:cNvPr id="13" name="TextBox 12">
            <a:extLst>
              <a:ext uri="{FF2B5EF4-FFF2-40B4-BE49-F238E27FC236}">
                <a16:creationId xmlns:a16="http://schemas.microsoft.com/office/drawing/2014/main" id="{34F72F10-BAD5-457E-A005-D9EEAC7F6563}"/>
              </a:ext>
            </a:extLst>
          </p:cNvPr>
          <p:cNvSpPr txBox="1"/>
          <p:nvPr/>
        </p:nvSpPr>
        <p:spPr>
          <a:xfrm>
            <a:off x="2808384" y="2490315"/>
            <a:ext cx="832279" cy="215444"/>
          </a:xfrm>
          <a:prstGeom prst="rect">
            <a:avLst/>
          </a:prstGeom>
          <a:noFill/>
        </p:spPr>
        <p:txBody>
          <a:bodyPr wrap="none" rtlCol="0">
            <a:spAutoFit/>
          </a:bodyPr>
          <a:lstStyle/>
          <a:p>
            <a:r>
              <a:rPr lang="en-US" sz="800" dirty="0"/>
              <a:t>seq_len x d</a:t>
            </a:r>
            <a:r>
              <a:rPr lang="en-US" sz="800" baseline="-25000" dirty="0"/>
              <a:t>model</a:t>
            </a:r>
            <a:endParaRPr lang="en-US" sz="800" dirty="0"/>
          </a:p>
        </p:txBody>
      </p:sp>
      <p:graphicFrame>
        <p:nvGraphicFramePr>
          <p:cNvPr id="28" name="Table 21">
            <a:extLst>
              <a:ext uri="{FF2B5EF4-FFF2-40B4-BE49-F238E27FC236}">
                <a16:creationId xmlns:a16="http://schemas.microsoft.com/office/drawing/2014/main" id="{2BD9AAEE-F1A5-49F0-B4B9-E609A158B44C}"/>
              </a:ext>
            </a:extLst>
          </p:cNvPr>
          <p:cNvGraphicFramePr>
            <a:graphicFrameLocks noGrp="1"/>
          </p:cNvGraphicFramePr>
          <p:nvPr>
            <p:extLst>
              <p:ext uri="{D42A27DB-BD31-4B8C-83A1-F6EECF244321}">
                <p14:modId xmlns:p14="http://schemas.microsoft.com/office/powerpoint/2010/main" val="3120730980"/>
              </p:ext>
            </p:extLst>
          </p:nvPr>
        </p:nvGraphicFramePr>
        <p:xfrm>
          <a:off x="1182999" y="3087642"/>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99ECE">
                        <a:alpha val="35000"/>
                      </a:srgbClr>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99ECE">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99ECE">
                        <a:alpha val="35000"/>
                      </a:srgb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99ECE">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99ECE">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99ECE">
                        <a:alpha val="35000"/>
                      </a:srgbClr>
                    </a:solidFill>
                  </a:tcPr>
                </a:tc>
                <a:extLst>
                  <a:ext uri="{0D108BD9-81ED-4DB2-BD59-A6C34878D82A}">
                    <a16:rowId xmlns:a16="http://schemas.microsoft.com/office/drawing/2014/main" val="2539398655"/>
                  </a:ext>
                </a:extLst>
              </a:tr>
            </a:tbl>
          </a:graphicData>
        </a:graphic>
      </p:graphicFrame>
      <p:sp>
        <p:nvSpPr>
          <p:cNvPr id="29" name="TextBox 28">
            <a:extLst>
              <a:ext uri="{FF2B5EF4-FFF2-40B4-BE49-F238E27FC236}">
                <a16:creationId xmlns:a16="http://schemas.microsoft.com/office/drawing/2014/main" id="{6C956FBE-8510-4916-A8CB-415AEEC7C721}"/>
              </a:ext>
            </a:extLst>
          </p:cNvPr>
          <p:cNvSpPr txBox="1"/>
          <p:nvPr/>
        </p:nvSpPr>
        <p:spPr>
          <a:xfrm>
            <a:off x="1659148" y="3259796"/>
            <a:ext cx="752129" cy="215444"/>
          </a:xfrm>
          <a:prstGeom prst="rect">
            <a:avLst/>
          </a:prstGeom>
          <a:noFill/>
        </p:spPr>
        <p:txBody>
          <a:bodyPr wrap="none" rtlCol="0">
            <a:spAutoFit/>
          </a:bodyPr>
          <a:lstStyle/>
          <a:p>
            <a:r>
              <a:rPr lang="en-US" sz="800" dirty="0"/>
              <a:t>d</a:t>
            </a:r>
            <a:r>
              <a:rPr lang="en-US" sz="800" baseline="-25000" dirty="0"/>
              <a:t>model </a:t>
            </a:r>
            <a:r>
              <a:rPr lang="en-US" sz="800" dirty="0"/>
              <a:t> x d</a:t>
            </a:r>
            <a:r>
              <a:rPr lang="en-US" sz="800" baseline="-25000" dirty="0"/>
              <a:t>model</a:t>
            </a:r>
            <a:endParaRPr lang="en-US" sz="800" dirty="0"/>
          </a:p>
        </p:txBody>
      </p:sp>
      <p:sp>
        <p:nvSpPr>
          <p:cNvPr id="30" name="TextBox 29">
            <a:extLst>
              <a:ext uri="{FF2B5EF4-FFF2-40B4-BE49-F238E27FC236}">
                <a16:creationId xmlns:a16="http://schemas.microsoft.com/office/drawing/2014/main" id="{B1E17E5C-DBC6-44EC-A62F-7D15AC8D9E7C}"/>
              </a:ext>
            </a:extLst>
          </p:cNvPr>
          <p:cNvSpPr txBox="1"/>
          <p:nvPr/>
        </p:nvSpPr>
        <p:spPr>
          <a:xfrm>
            <a:off x="733890" y="3032072"/>
            <a:ext cx="493020" cy="400110"/>
          </a:xfrm>
          <a:prstGeom prst="rect">
            <a:avLst/>
          </a:prstGeom>
          <a:noFill/>
        </p:spPr>
        <p:txBody>
          <a:bodyPr wrap="none" rtlCol="0">
            <a:spAutoFit/>
          </a:bodyPr>
          <a:lstStyle/>
          <a:p>
            <a:r>
              <a:rPr lang="en-US" sz="2000" dirty="0" err="1"/>
              <a:t>W</a:t>
            </a:r>
            <a:r>
              <a:rPr lang="en-US" sz="2000" baseline="30000" dirty="0" err="1"/>
              <a:t>q</a:t>
            </a:r>
            <a:endParaRPr lang="en-US" sz="2000" baseline="30000" dirty="0"/>
          </a:p>
        </p:txBody>
      </p:sp>
      <p:graphicFrame>
        <p:nvGraphicFramePr>
          <p:cNvPr id="35" name="Table 21">
            <a:extLst>
              <a:ext uri="{FF2B5EF4-FFF2-40B4-BE49-F238E27FC236}">
                <a16:creationId xmlns:a16="http://schemas.microsoft.com/office/drawing/2014/main" id="{89F502AE-340A-4244-BED4-ED73815312BC}"/>
              </a:ext>
            </a:extLst>
          </p:cNvPr>
          <p:cNvGraphicFramePr>
            <a:graphicFrameLocks noGrp="1"/>
          </p:cNvGraphicFramePr>
          <p:nvPr>
            <p:extLst>
              <p:ext uri="{D42A27DB-BD31-4B8C-83A1-F6EECF244321}">
                <p14:modId xmlns:p14="http://schemas.microsoft.com/office/powerpoint/2010/main" val="3045080006"/>
              </p:ext>
            </p:extLst>
          </p:nvPr>
        </p:nvGraphicFramePr>
        <p:xfrm>
          <a:off x="3219199" y="3084123"/>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60000"/>
                        <a:lumOff val="40000"/>
                        <a:alpha val="35000"/>
                      </a:schemeClr>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60000"/>
                        <a:lumOff val="4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60000"/>
                        <a:lumOff val="40000"/>
                        <a:alpha val="3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60000"/>
                        <a:lumOff val="4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60000"/>
                        <a:lumOff val="4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60000"/>
                        <a:lumOff val="40000"/>
                        <a:alpha val="35000"/>
                      </a:schemeClr>
                    </a:solidFill>
                  </a:tcPr>
                </a:tc>
                <a:extLst>
                  <a:ext uri="{0D108BD9-81ED-4DB2-BD59-A6C34878D82A}">
                    <a16:rowId xmlns:a16="http://schemas.microsoft.com/office/drawing/2014/main" val="2539398655"/>
                  </a:ext>
                </a:extLst>
              </a:tr>
            </a:tbl>
          </a:graphicData>
        </a:graphic>
      </p:graphicFrame>
      <p:sp>
        <p:nvSpPr>
          <p:cNvPr id="36" name="TextBox 35">
            <a:extLst>
              <a:ext uri="{FF2B5EF4-FFF2-40B4-BE49-F238E27FC236}">
                <a16:creationId xmlns:a16="http://schemas.microsoft.com/office/drawing/2014/main" id="{5931E2AA-CD87-4CBD-B52F-CF4A1AA7FA5D}"/>
              </a:ext>
            </a:extLst>
          </p:cNvPr>
          <p:cNvSpPr txBox="1"/>
          <p:nvPr/>
        </p:nvSpPr>
        <p:spPr>
          <a:xfrm>
            <a:off x="3695348" y="3256277"/>
            <a:ext cx="752129" cy="215444"/>
          </a:xfrm>
          <a:prstGeom prst="rect">
            <a:avLst/>
          </a:prstGeom>
          <a:noFill/>
        </p:spPr>
        <p:txBody>
          <a:bodyPr wrap="none" rtlCol="0">
            <a:spAutoFit/>
          </a:bodyPr>
          <a:lstStyle/>
          <a:p>
            <a:r>
              <a:rPr lang="en-US" sz="800" dirty="0"/>
              <a:t>d</a:t>
            </a:r>
            <a:r>
              <a:rPr lang="en-US" sz="800" baseline="-25000" dirty="0"/>
              <a:t>model </a:t>
            </a:r>
            <a:r>
              <a:rPr lang="en-US" sz="800" dirty="0"/>
              <a:t> x d</a:t>
            </a:r>
            <a:r>
              <a:rPr lang="en-US" sz="800" baseline="-25000" dirty="0"/>
              <a:t>model</a:t>
            </a:r>
            <a:endParaRPr lang="en-US" sz="800" dirty="0"/>
          </a:p>
        </p:txBody>
      </p:sp>
      <p:sp>
        <p:nvSpPr>
          <p:cNvPr id="37" name="TextBox 36">
            <a:extLst>
              <a:ext uri="{FF2B5EF4-FFF2-40B4-BE49-F238E27FC236}">
                <a16:creationId xmlns:a16="http://schemas.microsoft.com/office/drawing/2014/main" id="{B2742CF7-0CBD-4632-A803-97F033A7FDC2}"/>
              </a:ext>
            </a:extLst>
          </p:cNvPr>
          <p:cNvSpPr txBox="1"/>
          <p:nvPr/>
        </p:nvSpPr>
        <p:spPr>
          <a:xfrm>
            <a:off x="2770090" y="3028553"/>
            <a:ext cx="489236" cy="400110"/>
          </a:xfrm>
          <a:prstGeom prst="rect">
            <a:avLst/>
          </a:prstGeom>
          <a:noFill/>
        </p:spPr>
        <p:txBody>
          <a:bodyPr wrap="none" rtlCol="0">
            <a:spAutoFit/>
          </a:bodyPr>
          <a:lstStyle/>
          <a:p>
            <a:r>
              <a:rPr lang="en-US" sz="2000" dirty="0" err="1"/>
              <a:t>W</a:t>
            </a:r>
            <a:r>
              <a:rPr lang="en-US" sz="2000" baseline="30000" dirty="0" err="1"/>
              <a:t>k</a:t>
            </a:r>
            <a:endParaRPr lang="en-US" sz="2000" baseline="30000" dirty="0"/>
          </a:p>
        </p:txBody>
      </p:sp>
      <p:graphicFrame>
        <p:nvGraphicFramePr>
          <p:cNvPr id="42" name="Table 21">
            <a:extLst>
              <a:ext uri="{FF2B5EF4-FFF2-40B4-BE49-F238E27FC236}">
                <a16:creationId xmlns:a16="http://schemas.microsoft.com/office/drawing/2014/main" id="{304561FF-26DB-49EA-9E42-ECE36590E5E9}"/>
              </a:ext>
            </a:extLst>
          </p:cNvPr>
          <p:cNvGraphicFramePr>
            <a:graphicFrameLocks noGrp="1"/>
          </p:cNvGraphicFramePr>
          <p:nvPr>
            <p:extLst>
              <p:ext uri="{D42A27DB-BD31-4B8C-83A1-F6EECF244321}">
                <p14:modId xmlns:p14="http://schemas.microsoft.com/office/powerpoint/2010/main" val="1299350650"/>
              </p:ext>
            </p:extLst>
          </p:nvPr>
        </p:nvGraphicFramePr>
        <p:xfrm>
          <a:off x="5255399" y="3080604"/>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extLst>
                  <a:ext uri="{0D108BD9-81ED-4DB2-BD59-A6C34878D82A}">
                    <a16:rowId xmlns:a16="http://schemas.microsoft.com/office/drawing/2014/main" val="2539398655"/>
                  </a:ext>
                </a:extLst>
              </a:tr>
            </a:tbl>
          </a:graphicData>
        </a:graphic>
      </p:graphicFrame>
      <p:sp>
        <p:nvSpPr>
          <p:cNvPr id="43" name="TextBox 42">
            <a:extLst>
              <a:ext uri="{FF2B5EF4-FFF2-40B4-BE49-F238E27FC236}">
                <a16:creationId xmlns:a16="http://schemas.microsoft.com/office/drawing/2014/main" id="{3A9186AF-DD6E-4BC8-85A2-5B6E7836806D}"/>
              </a:ext>
            </a:extLst>
          </p:cNvPr>
          <p:cNvSpPr txBox="1"/>
          <p:nvPr/>
        </p:nvSpPr>
        <p:spPr>
          <a:xfrm>
            <a:off x="5731548" y="3252758"/>
            <a:ext cx="752129" cy="215444"/>
          </a:xfrm>
          <a:prstGeom prst="rect">
            <a:avLst/>
          </a:prstGeom>
          <a:noFill/>
        </p:spPr>
        <p:txBody>
          <a:bodyPr wrap="none" rtlCol="0">
            <a:spAutoFit/>
          </a:bodyPr>
          <a:lstStyle/>
          <a:p>
            <a:r>
              <a:rPr lang="en-US" sz="800" dirty="0"/>
              <a:t>d</a:t>
            </a:r>
            <a:r>
              <a:rPr lang="en-US" sz="800" baseline="-25000" dirty="0"/>
              <a:t>model </a:t>
            </a:r>
            <a:r>
              <a:rPr lang="en-US" sz="800" dirty="0"/>
              <a:t> x d</a:t>
            </a:r>
            <a:r>
              <a:rPr lang="en-US" sz="800" baseline="-25000" dirty="0"/>
              <a:t>model</a:t>
            </a:r>
            <a:endParaRPr lang="en-US" sz="800" dirty="0"/>
          </a:p>
        </p:txBody>
      </p:sp>
      <p:sp>
        <p:nvSpPr>
          <p:cNvPr id="44" name="TextBox 43">
            <a:extLst>
              <a:ext uri="{FF2B5EF4-FFF2-40B4-BE49-F238E27FC236}">
                <a16:creationId xmlns:a16="http://schemas.microsoft.com/office/drawing/2014/main" id="{4477E6D7-91E6-40D0-B089-A1B837776BA3}"/>
              </a:ext>
            </a:extLst>
          </p:cNvPr>
          <p:cNvSpPr txBox="1"/>
          <p:nvPr/>
        </p:nvSpPr>
        <p:spPr>
          <a:xfrm>
            <a:off x="4806290" y="3025034"/>
            <a:ext cx="485005" cy="400110"/>
          </a:xfrm>
          <a:prstGeom prst="rect">
            <a:avLst/>
          </a:prstGeom>
          <a:noFill/>
        </p:spPr>
        <p:txBody>
          <a:bodyPr wrap="none" rtlCol="0">
            <a:spAutoFit/>
          </a:bodyPr>
          <a:lstStyle/>
          <a:p>
            <a:r>
              <a:rPr lang="en-US" sz="2000" dirty="0"/>
              <a:t>W</a:t>
            </a:r>
            <a:r>
              <a:rPr lang="en-US" sz="2000" baseline="30000" dirty="0"/>
              <a:t>v</a:t>
            </a:r>
          </a:p>
        </p:txBody>
      </p:sp>
      <p:cxnSp>
        <p:nvCxnSpPr>
          <p:cNvPr id="46" name="Straight Connector 45">
            <a:extLst>
              <a:ext uri="{FF2B5EF4-FFF2-40B4-BE49-F238E27FC236}">
                <a16:creationId xmlns:a16="http://schemas.microsoft.com/office/drawing/2014/main" id="{81BDAD97-5AD1-41B2-BF5D-B0FC5ABC0174}"/>
              </a:ext>
            </a:extLst>
          </p:cNvPr>
          <p:cNvCxnSpPr>
            <a:cxnSpLocks/>
          </p:cNvCxnSpPr>
          <p:nvPr/>
        </p:nvCxnSpPr>
        <p:spPr>
          <a:xfrm>
            <a:off x="554647" y="2893206"/>
            <a:ext cx="4072400" cy="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CA253394-2776-42C0-AA79-0625A6AB6BE0}"/>
              </a:ext>
            </a:extLst>
          </p:cNvPr>
          <p:cNvCxnSpPr>
            <a:cxnSpLocks/>
          </p:cNvCxnSpPr>
          <p:nvPr/>
        </p:nvCxnSpPr>
        <p:spPr>
          <a:xfrm flipV="1">
            <a:off x="554647" y="2893207"/>
            <a:ext cx="0" cy="20020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882A67D-2863-46C3-954F-DA3AB3ABF8B9}"/>
              </a:ext>
            </a:extLst>
          </p:cNvPr>
          <p:cNvCxnSpPr>
            <a:cxnSpLocks/>
          </p:cNvCxnSpPr>
          <p:nvPr/>
        </p:nvCxnSpPr>
        <p:spPr>
          <a:xfrm flipV="1">
            <a:off x="2590848" y="2705762"/>
            <a:ext cx="0" cy="2200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098AB90-5A18-4765-8419-94E1CE53D786}"/>
              </a:ext>
            </a:extLst>
          </p:cNvPr>
          <p:cNvCxnSpPr>
            <a:cxnSpLocks/>
            <a:stCxn id="136" idx="5"/>
          </p:cNvCxnSpPr>
          <p:nvPr/>
        </p:nvCxnSpPr>
        <p:spPr>
          <a:xfrm flipH="1" flipV="1">
            <a:off x="4627047" y="2874737"/>
            <a:ext cx="9236" cy="29239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5" name="Table 21">
            <a:extLst>
              <a:ext uri="{FF2B5EF4-FFF2-40B4-BE49-F238E27FC236}">
                <a16:creationId xmlns:a16="http://schemas.microsoft.com/office/drawing/2014/main" id="{6A420A4A-B8C9-465E-8C61-94DB0808F6EB}"/>
              </a:ext>
            </a:extLst>
          </p:cNvPr>
          <p:cNvGraphicFramePr>
            <a:graphicFrameLocks noGrp="1"/>
          </p:cNvGraphicFramePr>
          <p:nvPr>
            <p:extLst>
              <p:ext uri="{D42A27DB-BD31-4B8C-83A1-F6EECF244321}">
                <p14:modId xmlns:p14="http://schemas.microsoft.com/office/powerpoint/2010/main" val="3202428828"/>
              </p:ext>
            </p:extLst>
          </p:nvPr>
        </p:nvGraphicFramePr>
        <p:xfrm>
          <a:off x="286792" y="3655988"/>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539398655"/>
                  </a:ext>
                </a:extLst>
              </a:tr>
            </a:tbl>
          </a:graphicData>
        </a:graphic>
      </p:graphicFrame>
      <p:graphicFrame>
        <p:nvGraphicFramePr>
          <p:cNvPr id="66" name="Table 21">
            <a:extLst>
              <a:ext uri="{FF2B5EF4-FFF2-40B4-BE49-F238E27FC236}">
                <a16:creationId xmlns:a16="http://schemas.microsoft.com/office/drawing/2014/main" id="{2DD2D70D-7C02-4C4D-AADE-CA92F25F0653}"/>
              </a:ext>
            </a:extLst>
          </p:cNvPr>
          <p:cNvGraphicFramePr>
            <a:graphicFrameLocks noGrp="1"/>
          </p:cNvGraphicFramePr>
          <p:nvPr>
            <p:extLst>
              <p:ext uri="{D42A27DB-BD31-4B8C-83A1-F6EECF244321}">
                <p14:modId xmlns:p14="http://schemas.microsoft.com/office/powerpoint/2010/main" val="654743521"/>
              </p:ext>
            </p:extLst>
          </p:nvPr>
        </p:nvGraphicFramePr>
        <p:xfrm>
          <a:off x="2327575" y="3655988"/>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9398655"/>
                  </a:ext>
                </a:extLst>
              </a:tr>
            </a:tbl>
          </a:graphicData>
        </a:graphic>
      </p:graphicFrame>
      <p:graphicFrame>
        <p:nvGraphicFramePr>
          <p:cNvPr id="67" name="Table 21">
            <a:extLst>
              <a:ext uri="{FF2B5EF4-FFF2-40B4-BE49-F238E27FC236}">
                <a16:creationId xmlns:a16="http://schemas.microsoft.com/office/drawing/2014/main" id="{AFE3E273-367A-4562-9958-E2B25A640744}"/>
              </a:ext>
            </a:extLst>
          </p:cNvPr>
          <p:cNvGraphicFramePr>
            <a:graphicFrameLocks noGrp="1"/>
          </p:cNvGraphicFramePr>
          <p:nvPr>
            <p:extLst>
              <p:ext uri="{D42A27DB-BD31-4B8C-83A1-F6EECF244321}">
                <p14:modId xmlns:p14="http://schemas.microsoft.com/office/powerpoint/2010/main" val="3860113840"/>
              </p:ext>
            </p:extLst>
          </p:nvPr>
        </p:nvGraphicFramePr>
        <p:xfrm>
          <a:off x="4368358" y="3655988"/>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539398655"/>
                  </a:ext>
                </a:extLst>
              </a:tr>
            </a:tbl>
          </a:graphicData>
        </a:graphic>
      </p:graphicFrame>
      <p:grpSp>
        <p:nvGrpSpPr>
          <p:cNvPr id="38" name="Group 37">
            <a:extLst>
              <a:ext uri="{FF2B5EF4-FFF2-40B4-BE49-F238E27FC236}">
                <a16:creationId xmlns:a16="http://schemas.microsoft.com/office/drawing/2014/main" id="{B8FBCD10-1A70-414F-AA89-F99E31B2B7B0}"/>
              </a:ext>
            </a:extLst>
          </p:cNvPr>
          <p:cNvGrpSpPr/>
          <p:nvPr/>
        </p:nvGrpSpPr>
        <p:grpSpPr>
          <a:xfrm rot="2700000">
            <a:off x="4530065" y="3124601"/>
            <a:ext cx="212436" cy="212436"/>
            <a:chOff x="1283855" y="3897745"/>
            <a:chExt cx="360218" cy="360218"/>
          </a:xfrm>
        </p:grpSpPr>
        <p:sp>
          <p:nvSpPr>
            <p:cNvPr id="39" name="Oval 38">
              <a:extLst>
                <a:ext uri="{FF2B5EF4-FFF2-40B4-BE49-F238E27FC236}">
                  <a16:creationId xmlns:a16="http://schemas.microsoft.com/office/drawing/2014/main" id="{A1BE8BFA-E963-488F-9CDD-FF4D48A9AE1F}"/>
                </a:ext>
              </a:extLst>
            </p:cNvPr>
            <p:cNvSpPr/>
            <p:nvPr/>
          </p:nvSpPr>
          <p:spPr>
            <a:xfrm>
              <a:off x="1283855" y="3897745"/>
              <a:ext cx="360218" cy="360218"/>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DE8DE17A-EA46-4E50-9C2B-466076937481}"/>
                </a:ext>
              </a:extLst>
            </p:cNvPr>
            <p:cNvCxnSpPr>
              <a:stCxn id="39" idx="0"/>
              <a:endCxn id="39" idx="4"/>
            </p:cNvCxnSpPr>
            <p:nvPr/>
          </p:nvCxnSpPr>
          <p:spPr>
            <a:xfrm>
              <a:off x="1463964" y="3897745"/>
              <a:ext cx="0" cy="360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DB8A51-1FC8-4399-A0AB-BC86F33DA5C3}"/>
                </a:ext>
              </a:extLst>
            </p:cNvPr>
            <p:cNvCxnSpPr>
              <a:stCxn id="39" idx="2"/>
              <a:endCxn id="39" idx="6"/>
            </p:cNvCxnSpPr>
            <p:nvPr/>
          </p:nvCxnSpPr>
          <p:spPr>
            <a:xfrm>
              <a:off x="1283855" y="4077854"/>
              <a:ext cx="360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23A2919D-3309-4692-A3C5-55BE5A37568F}"/>
              </a:ext>
            </a:extLst>
          </p:cNvPr>
          <p:cNvGrpSpPr/>
          <p:nvPr/>
        </p:nvGrpSpPr>
        <p:grpSpPr>
          <a:xfrm rot="2700000">
            <a:off x="2493865" y="3128120"/>
            <a:ext cx="212436" cy="212436"/>
            <a:chOff x="1283855" y="3897745"/>
            <a:chExt cx="360218" cy="360218"/>
          </a:xfrm>
        </p:grpSpPr>
        <p:sp>
          <p:nvSpPr>
            <p:cNvPr id="32" name="Oval 31">
              <a:extLst>
                <a:ext uri="{FF2B5EF4-FFF2-40B4-BE49-F238E27FC236}">
                  <a16:creationId xmlns:a16="http://schemas.microsoft.com/office/drawing/2014/main" id="{C32B362F-8751-47A4-9932-D777BCAE9530}"/>
                </a:ext>
              </a:extLst>
            </p:cNvPr>
            <p:cNvSpPr/>
            <p:nvPr/>
          </p:nvSpPr>
          <p:spPr>
            <a:xfrm>
              <a:off x="1283855" y="3897745"/>
              <a:ext cx="360218" cy="360218"/>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F14D115F-FA26-4F04-B475-3C3CBD070DC8}"/>
                </a:ext>
              </a:extLst>
            </p:cNvPr>
            <p:cNvCxnSpPr>
              <a:stCxn id="32" idx="0"/>
              <a:endCxn id="32" idx="4"/>
            </p:cNvCxnSpPr>
            <p:nvPr/>
          </p:nvCxnSpPr>
          <p:spPr>
            <a:xfrm>
              <a:off x="1463964" y="3897745"/>
              <a:ext cx="0" cy="360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C8CAE2-6F50-4148-B362-D2ED726B71CE}"/>
                </a:ext>
              </a:extLst>
            </p:cNvPr>
            <p:cNvCxnSpPr>
              <a:stCxn id="32" idx="2"/>
              <a:endCxn id="32" idx="6"/>
            </p:cNvCxnSpPr>
            <p:nvPr/>
          </p:nvCxnSpPr>
          <p:spPr>
            <a:xfrm>
              <a:off x="1283855" y="4077854"/>
              <a:ext cx="360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9CC13EC9-9033-4567-96D8-C40B25C55713}"/>
              </a:ext>
            </a:extLst>
          </p:cNvPr>
          <p:cNvGrpSpPr/>
          <p:nvPr/>
        </p:nvGrpSpPr>
        <p:grpSpPr>
          <a:xfrm rot="2700000">
            <a:off x="457665" y="3131639"/>
            <a:ext cx="212436" cy="212436"/>
            <a:chOff x="1283855" y="3897745"/>
            <a:chExt cx="360218" cy="360218"/>
          </a:xfrm>
        </p:grpSpPr>
        <p:sp>
          <p:nvSpPr>
            <p:cNvPr id="25" name="Oval 24">
              <a:extLst>
                <a:ext uri="{FF2B5EF4-FFF2-40B4-BE49-F238E27FC236}">
                  <a16:creationId xmlns:a16="http://schemas.microsoft.com/office/drawing/2014/main" id="{42D98B24-888C-4AB0-9AC2-247115A5ECD3}"/>
                </a:ext>
              </a:extLst>
            </p:cNvPr>
            <p:cNvSpPr/>
            <p:nvPr/>
          </p:nvSpPr>
          <p:spPr>
            <a:xfrm>
              <a:off x="1283855" y="3897745"/>
              <a:ext cx="360218" cy="360218"/>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96E00B2C-6081-405C-B8E0-38A73629F12C}"/>
                </a:ext>
              </a:extLst>
            </p:cNvPr>
            <p:cNvCxnSpPr>
              <a:stCxn id="25" idx="0"/>
              <a:endCxn id="25" idx="4"/>
            </p:cNvCxnSpPr>
            <p:nvPr/>
          </p:nvCxnSpPr>
          <p:spPr>
            <a:xfrm>
              <a:off x="1463964" y="3897745"/>
              <a:ext cx="0" cy="360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B7BA051-1F89-4797-A6D1-EDFE6866FF56}"/>
                </a:ext>
              </a:extLst>
            </p:cNvPr>
            <p:cNvCxnSpPr>
              <a:stCxn id="25" idx="2"/>
              <a:endCxn id="25" idx="6"/>
            </p:cNvCxnSpPr>
            <p:nvPr/>
          </p:nvCxnSpPr>
          <p:spPr>
            <a:xfrm>
              <a:off x="1283855" y="4077854"/>
              <a:ext cx="360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5BDB9BA5-09CB-43D6-B4CE-EB41F58BF060}"/>
              </a:ext>
            </a:extLst>
          </p:cNvPr>
          <p:cNvSpPr txBox="1"/>
          <p:nvPr/>
        </p:nvSpPr>
        <p:spPr>
          <a:xfrm>
            <a:off x="-3702" y="3597926"/>
            <a:ext cx="357790" cy="400110"/>
          </a:xfrm>
          <a:prstGeom prst="rect">
            <a:avLst/>
          </a:prstGeom>
          <a:noFill/>
        </p:spPr>
        <p:txBody>
          <a:bodyPr wrap="none" rtlCol="0">
            <a:spAutoFit/>
          </a:bodyPr>
          <a:lstStyle/>
          <a:p>
            <a:r>
              <a:rPr lang="en-US" sz="2000" dirty="0"/>
              <a:t>Q</a:t>
            </a:r>
          </a:p>
        </p:txBody>
      </p:sp>
      <p:sp>
        <p:nvSpPr>
          <p:cNvPr id="72" name="TextBox 71">
            <a:extLst>
              <a:ext uri="{FF2B5EF4-FFF2-40B4-BE49-F238E27FC236}">
                <a16:creationId xmlns:a16="http://schemas.microsoft.com/office/drawing/2014/main" id="{08DF1446-3897-4A94-9B63-CE2B8504587E}"/>
              </a:ext>
            </a:extLst>
          </p:cNvPr>
          <p:cNvSpPr txBox="1"/>
          <p:nvPr/>
        </p:nvSpPr>
        <p:spPr>
          <a:xfrm>
            <a:off x="1960383" y="3597926"/>
            <a:ext cx="317716" cy="400110"/>
          </a:xfrm>
          <a:prstGeom prst="rect">
            <a:avLst/>
          </a:prstGeom>
          <a:noFill/>
        </p:spPr>
        <p:txBody>
          <a:bodyPr wrap="none" rtlCol="0">
            <a:spAutoFit/>
          </a:bodyPr>
          <a:lstStyle/>
          <a:p>
            <a:r>
              <a:rPr lang="en-US" sz="2000" dirty="0"/>
              <a:t>K</a:t>
            </a:r>
          </a:p>
        </p:txBody>
      </p:sp>
      <p:sp>
        <p:nvSpPr>
          <p:cNvPr id="73" name="TextBox 72">
            <a:extLst>
              <a:ext uri="{FF2B5EF4-FFF2-40B4-BE49-F238E27FC236}">
                <a16:creationId xmlns:a16="http://schemas.microsoft.com/office/drawing/2014/main" id="{1F9D69BA-8727-4A70-919D-EA0005662556}"/>
              </a:ext>
            </a:extLst>
          </p:cNvPr>
          <p:cNvSpPr txBox="1"/>
          <p:nvPr/>
        </p:nvSpPr>
        <p:spPr>
          <a:xfrm>
            <a:off x="4089016" y="3605144"/>
            <a:ext cx="330540" cy="400110"/>
          </a:xfrm>
          <a:prstGeom prst="rect">
            <a:avLst/>
          </a:prstGeom>
          <a:noFill/>
        </p:spPr>
        <p:txBody>
          <a:bodyPr wrap="none" rtlCol="0">
            <a:spAutoFit/>
          </a:bodyPr>
          <a:lstStyle/>
          <a:p>
            <a:r>
              <a:rPr lang="en-US" sz="2000" dirty="0"/>
              <a:t>V</a:t>
            </a:r>
          </a:p>
        </p:txBody>
      </p:sp>
      <p:sp>
        <p:nvSpPr>
          <p:cNvPr id="74" name="TextBox 73">
            <a:extLst>
              <a:ext uri="{FF2B5EF4-FFF2-40B4-BE49-F238E27FC236}">
                <a16:creationId xmlns:a16="http://schemas.microsoft.com/office/drawing/2014/main" id="{4F67AF12-5EE2-4C0E-B926-9C4F33607EC1}"/>
              </a:ext>
            </a:extLst>
          </p:cNvPr>
          <p:cNvSpPr txBox="1"/>
          <p:nvPr/>
        </p:nvSpPr>
        <p:spPr>
          <a:xfrm>
            <a:off x="764060" y="3816867"/>
            <a:ext cx="832279" cy="215444"/>
          </a:xfrm>
          <a:prstGeom prst="rect">
            <a:avLst/>
          </a:prstGeom>
          <a:noFill/>
        </p:spPr>
        <p:txBody>
          <a:bodyPr wrap="none" rtlCol="0">
            <a:spAutoFit/>
          </a:bodyPr>
          <a:lstStyle/>
          <a:p>
            <a:r>
              <a:rPr lang="en-US" sz="800" dirty="0"/>
              <a:t>seq_len x d</a:t>
            </a:r>
            <a:r>
              <a:rPr lang="en-US" sz="800" baseline="-25000" dirty="0"/>
              <a:t>model</a:t>
            </a:r>
            <a:endParaRPr lang="en-US" sz="800" dirty="0"/>
          </a:p>
        </p:txBody>
      </p:sp>
      <p:sp>
        <p:nvSpPr>
          <p:cNvPr id="75" name="TextBox 74">
            <a:extLst>
              <a:ext uri="{FF2B5EF4-FFF2-40B4-BE49-F238E27FC236}">
                <a16:creationId xmlns:a16="http://schemas.microsoft.com/office/drawing/2014/main" id="{008609E8-8FC0-4737-B482-E885AA40A224}"/>
              </a:ext>
            </a:extLst>
          </p:cNvPr>
          <p:cNvSpPr txBox="1"/>
          <p:nvPr/>
        </p:nvSpPr>
        <p:spPr>
          <a:xfrm>
            <a:off x="2803059" y="3816867"/>
            <a:ext cx="832279" cy="215444"/>
          </a:xfrm>
          <a:prstGeom prst="rect">
            <a:avLst/>
          </a:prstGeom>
          <a:noFill/>
        </p:spPr>
        <p:txBody>
          <a:bodyPr wrap="none" rtlCol="0">
            <a:spAutoFit/>
          </a:bodyPr>
          <a:lstStyle/>
          <a:p>
            <a:r>
              <a:rPr lang="en-US" sz="800" dirty="0"/>
              <a:t>seq_len x d</a:t>
            </a:r>
            <a:r>
              <a:rPr lang="en-US" sz="800" baseline="-25000" dirty="0"/>
              <a:t>model</a:t>
            </a:r>
            <a:endParaRPr lang="en-US" sz="800" dirty="0"/>
          </a:p>
        </p:txBody>
      </p:sp>
      <p:sp>
        <p:nvSpPr>
          <p:cNvPr id="76" name="TextBox 75">
            <a:extLst>
              <a:ext uri="{FF2B5EF4-FFF2-40B4-BE49-F238E27FC236}">
                <a16:creationId xmlns:a16="http://schemas.microsoft.com/office/drawing/2014/main" id="{A408004A-079D-4026-8341-D9B4CAE84FC1}"/>
              </a:ext>
            </a:extLst>
          </p:cNvPr>
          <p:cNvSpPr txBox="1"/>
          <p:nvPr/>
        </p:nvSpPr>
        <p:spPr>
          <a:xfrm>
            <a:off x="4842058" y="3816867"/>
            <a:ext cx="832279" cy="215444"/>
          </a:xfrm>
          <a:prstGeom prst="rect">
            <a:avLst/>
          </a:prstGeom>
          <a:noFill/>
        </p:spPr>
        <p:txBody>
          <a:bodyPr wrap="none" rtlCol="0">
            <a:spAutoFit/>
          </a:bodyPr>
          <a:lstStyle/>
          <a:p>
            <a:r>
              <a:rPr lang="en-US" sz="800" dirty="0"/>
              <a:t>seq_len x d</a:t>
            </a:r>
            <a:r>
              <a:rPr lang="en-US" sz="800" baseline="-25000" dirty="0"/>
              <a:t>model</a:t>
            </a:r>
            <a:endParaRPr lang="en-US" sz="800" dirty="0"/>
          </a:p>
        </p:txBody>
      </p:sp>
      <p:sp>
        <p:nvSpPr>
          <p:cNvPr id="78" name="TextBox 77">
            <a:extLst>
              <a:ext uri="{FF2B5EF4-FFF2-40B4-BE49-F238E27FC236}">
                <a16:creationId xmlns:a16="http://schemas.microsoft.com/office/drawing/2014/main" id="{E7403BF3-EDC1-4543-AEAC-F1E163A63F93}"/>
              </a:ext>
            </a:extLst>
          </p:cNvPr>
          <p:cNvSpPr txBox="1"/>
          <p:nvPr/>
        </p:nvSpPr>
        <p:spPr>
          <a:xfrm>
            <a:off x="5663353" y="2773644"/>
            <a:ext cx="934936" cy="276999"/>
          </a:xfrm>
          <a:prstGeom prst="rect">
            <a:avLst/>
          </a:prstGeom>
          <a:noFill/>
        </p:spPr>
        <p:txBody>
          <a:bodyPr wrap="none" rtlCol="0">
            <a:spAutoFit/>
          </a:bodyPr>
          <a:lstStyle/>
          <a:p>
            <a:r>
              <a:rPr lang="en-US" sz="1200" dirty="0"/>
              <a:t>Linear Layer</a:t>
            </a:r>
          </a:p>
        </p:txBody>
      </p:sp>
      <p:graphicFrame>
        <p:nvGraphicFramePr>
          <p:cNvPr id="82" name="Table 21">
            <a:extLst>
              <a:ext uri="{FF2B5EF4-FFF2-40B4-BE49-F238E27FC236}">
                <a16:creationId xmlns:a16="http://schemas.microsoft.com/office/drawing/2014/main" id="{07F64F04-4D72-47A0-B1FC-4C88183D2617}"/>
              </a:ext>
            </a:extLst>
          </p:cNvPr>
          <p:cNvGraphicFramePr>
            <a:graphicFrameLocks noGrp="1"/>
          </p:cNvGraphicFramePr>
          <p:nvPr>
            <p:extLst>
              <p:ext uri="{D42A27DB-BD31-4B8C-83A1-F6EECF244321}">
                <p14:modId xmlns:p14="http://schemas.microsoft.com/office/powerpoint/2010/main" val="4005699053"/>
              </p:ext>
            </p:extLst>
          </p:nvPr>
        </p:nvGraphicFramePr>
        <p:xfrm>
          <a:off x="332972" y="4294210"/>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539398655"/>
                  </a:ext>
                </a:extLst>
              </a:tr>
            </a:tbl>
          </a:graphicData>
        </a:graphic>
      </p:graphicFrame>
      <p:graphicFrame>
        <p:nvGraphicFramePr>
          <p:cNvPr id="83" name="Table 21">
            <a:extLst>
              <a:ext uri="{FF2B5EF4-FFF2-40B4-BE49-F238E27FC236}">
                <a16:creationId xmlns:a16="http://schemas.microsoft.com/office/drawing/2014/main" id="{6FFC6DFD-473A-4CED-816A-46DC2F6F5C8C}"/>
              </a:ext>
            </a:extLst>
          </p:cNvPr>
          <p:cNvGraphicFramePr>
            <a:graphicFrameLocks noGrp="1"/>
          </p:cNvGraphicFramePr>
          <p:nvPr>
            <p:extLst>
              <p:ext uri="{D42A27DB-BD31-4B8C-83A1-F6EECF244321}">
                <p14:modId xmlns:p14="http://schemas.microsoft.com/office/powerpoint/2010/main" val="2929669602"/>
              </p:ext>
            </p:extLst>
          </p:nvPr>
        </p:nvGraphicFramePr>
        <p:xfrm>
          <a:off x="388620" y="4346775"/>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539398655"/>
                  </a:ext>
                </a:extLst>
              </a:tr>
            </a:tbl>
          </a:graphicData>
        </a:graphic>
      </p:graphicFrame>
      <p:graphicFrame>
        <p:nvGraphicFramePr>
          <p:cNvPr id="85" name="Table 21">
            <a:extLst>
              <a:ext uri="{FF2B5EF4-FFF2-40B4-BE49-F238E27FC236}">
                <a16:creationId xmlns:a16="http://schemas.microsoft.com/office/drawing/2014/main" id="{ADD4B302-9CF9-4241-B701-767E87077E9F}"/>
              </a:ext>
            </a:extLst>
          </p:cNvPr>
          <p:cNvGraphicFramePr>
            <a:graphicFrameLocks noGrp="1"/>
          </p:cNvGraphicFramePr>
          <p:nvPr>
            <p:extLst>
              <p:ext uri="{D42A27DB-BD31-4B8C-83A1-F6EECF244321}">
                <p14:modId xmlns:p14="http://schemas.microsoft.com/office/powerpoint/2010/main" val="1630910750"/>
              </p:ext>
            </p:extLst>
          </p:nvPr>
        </p:nvGraphicFramePr>
        <p:xfrm>
          <a:off x="449115" y="4398258"/>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539398655"/>
                  </a:ext>
                </a:extLst>
              </a:tr>
            </a:tbl>
          </a:graphicData>
        </a:graphic>
      </p:graphicFrame>
      <p:graphicFrame>
        <p:nvGraphicFramePr>
          <p:cNvPr id="86" name="Table 21">
            <a:extLst>
              <a:ext uri="{FF2B5EF4-FFF2-40B4-BE49-F238E27FC236}">
                <a16:creationId xmlns:a16="http://schemas.microsoft.com/office/drawing/2014/main" id="{F8E306A5-65A4-4B20-AF85-BC92D6C3B5FA}"/>
              </a:ext>
            </a:extLst>
          </p:cNvPr>
          <p:cNvGraphicFramePr>
            <a:graphicFrameLocks noGrp="1"/>
          </p:cNvGraphicFramePr>
          <p:nvPr>
            <p:extLst>
              <p:ext uri="{D42A27DB-BD31-4B8C-83A1-F6EECF244321}">
                <p14:modId xmlns:p14="http://schemas.microsoft.com/office/powerpoint/2010/main" val="2013121953"/>
              </p:ext>
            </p:extLst>
          </p:nvPr>
        </p:nvGraphicFramePr>
        <p:xfrm>
          <a:off x="2366720" y="4290538"/>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9398655"/>
                  </a:ext>
                </a:extLst>
              </a:tr>
            </a:tbl>
          </a:graphicData>
        </a:graphic>
      </p:graphicFrame>
      <p:graphicFrame>
        <p:nvGraphicFramePr>
          <p:cNvPr id="87" name="Table 21">
            <a:extLst>
              <a:ext uri="{FF2B5EF4-FFF2-40B4-BE49-F238E27FC236}">
                <a16:creationId xmlns:a16="http://schemas.microsoft.com/office/drawing/2014/main" id="{823929E5-F146-4730-9A01-DF576E2111F1}"/>
              </a:ext>
            </a:extLst>
          </p:cNvPr>
          <p:cNvGraphicFramePr>
            <a:graphicFrameLocks noGrp="1"/>
          </p:cNvGraphicFramePr>
          <p:nvPr>
            <p:extLst>
              <p:ext uri="{D42A27DB-BD31-4B8C-83A1-F6EECF244321}">
                <p14:modId xmlns:p14="http://schemas.microsoft.com/office/powerpoint/2010/main" val="4043038941"/>
              </p:ext>
            </p:extLst>
          </p:nvPr>
        </p:nvGraphicFramePr>
        <p:xfrm>
          <a:off x="2422368" y="4343103"/>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9398655"/>
                  </a:ext>
                </a:extLst>
              </a:tr>
            </a:tbl>
          </a:graphicData>
        </a:graphic>
      </p:graphicFrame>
      <p:graphicFrame>
        <p:nvGraphicFramePr>
          <p:cNvPr id="88" name="Table 21">
            <a:extLst>
              <a:ext uri="{FF2B5EF4-FFF2-40B4-BE49-F238E27FC236}">
                <a16:creationId xmlns:a16="http://schemas.microsoft.com/office/drawing/2014/main" id="{F516507B-7000-4ECD-820B-813195580424}"/>
              </a:ext>
            </a:extLst>
          </p:cNvPr>
          <p:cNvGraphicFramePr>
            <a:graphicFrameLocks noGrp="1"/>
          </p:cNvGraphicFramePr>
          <p:nvPr>
            <p:extLst>
              <p:ext uri="{D42A27DB-BD31-4B8C-83A1-F6EECF244321}">
                <p14:modId xmlns:p14="http://schemas.microsoft.com/office/powerpoint/2010/main" val="270223520"/>
              </p:ext>
            </p:extLst>
          </p:nvPr>
        </p:nvGraphicFramePr>
        <p:xfrm>
          <a:off x="2482863" y="4394586"/>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9398655"/>
                  </a:ext>
                </a:extLst>
              </a:tr>
            </a:tbl>
          </a:graphicData>
        </a:graphic>
      </p:graphicFrame>
      <p:graphicFrame>
        <p:nvGraphicFramePr>
          <p:cNvPr id="89" name="Table 21">
            <a:extLst>
              <a:ext uri="{FF2B5EF4-FFF2-40B4-BE49-F238E27FC236}">
                <a16:creationId xmlns:a16="http://schemas.microsoft.com/office/drawing/2014/main" id="{50A9CF2C-2088-45C7-96A4-8E82CB650C2C}"/>
              </a:ext>
            </a:extLst>
          </p:cNvPr>
          <p:cNvGraphicFramePr>
            <a:graphicFrameLocks noGrp="1"/>
          </p:cNvGraphicFramePr>
          <p:nvPr>
            <p:extLst>
              <p:ext uri="{D42A27DB-BD31-4B8C-83A1-F6EECF244321}">
                <p14:modId xmlns:p14="http://schemas.microsoft.com/office/powerpoint/2010/main" val="3888828002"/>
              </p:ext>
            </p:extLst>
          </p:nvPr>
        </p:nvGraphicFramePr>
        <p:xfrm>
          <a:off x="4400468" y="4286866"/>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539398655"/>
                  </a:ext>
                </a:extLst>
              </a:tr>
            </a:tbl>
          </a:graphicData>
        </a:graphic>
      </p:graphicFrame>
      <p:graphicFrame>
        <p:nvGraphicFramePr>
          <p:cNvPr id="90" name="Table 21">
            <a:extLst>
              <a:ext uri="{FF2B5EF4-FFF2-40B4-BE49-F238E27FC236}">
                <a16:creationId xmlns:a16="http://schemas.microsoft.com/office/drawing/2014/main" id="{4908205C-8D33-4E6B-B2F1-AC4AF77995CB}"/>
              </a:ext>
            </a:extLst>
          </p:cNvPr>
          <p:cNvGraphicFramePr>
            <a:graphicFrameLocks noGrp="1"/>
          </p:cNvGraphicFramePr>
          <p:nvPr>
            <p:extLst>
              <p:ext uri="{D42A27DB-BD31-4B8C-83A1-F6EECF244321}">
                <p14:modId xmlns:p14="http://schemas.microsoft.com/office/powerpoint/2010/main" val="2604569895"/>
              </p:ext>
            </p:extLst>
          </p:nvPr>
        </p:nvGraphicFramePr>
        <p:xfrm>
          <a:off x="4456116" y="4339431"/>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539398655"/>
                  </a:ext>
                </a:extLst>
              </a:tr>
            </a:tbl>
          </a:graphicData>
        </a:graphic>
      </p:graphicFrame>
      <p:graphicFrame>
        <p:nvGraphicFramePr>
          <p:cNvPr id="91" name="Table 21">
            <a:extLst>
              <a:ext uri="{FF2B5EF4-FFF2-40B4-BE49-F238E27FC236}">
                <a16:creationId xmlns:a16="http://schemas.microsoft.com/office/drawing/2014/main" id="{30046191-8E48-4FC9-AE35-831E1E263F15}"/>
              </a:ext>
            </a:extLst>
          </p:cNvPr>
          <p:cNvGraphicFramePr>
            <a:graphicFrameLocks noGrp="1"/>
          </p:cNvGraphicFramePr>
          <p:nvPr>
            <p:extLst>
              <p:ext uri="{D42A27DB-BD31-4B8C-83A1-F6EECF244321}">
                <p14:modId xmlns:p14="http://schemas.microsoft.com/office/powerpoint/2010/main" val="3187873379"/>
              </p:ext>
            </p:extLst>
          </p:nvPr>
        </p:nvGraphicFramePr>
        <p:xfrm>
          <a:off x="4516611" y="4390914"/>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539398655"/>
                  </a:ext>
                </a:extLst>
              </a:tr>
            </a:tbl>
          </a:graphicData>
        </a:graphic>
      </p:graphicFrame>
      <p:sp>
        <p:nvSpPr>
          <p:cNvPr id="92" name="TextBox 91">
            <a:extLst>
              <a:ext uri="{FF2B5EF4-FFF2-40B4-BE49-F238E27FC236}">
                <a16:creationId xmlns:a16="http://schemas.microsoft.com/office/drawing/2014/main" id="{7794403E-A472-4A8A-92EB-C7636BE9AE99}"/>
              </a:ext>
            </a:extLst>
          </p:cNvPr>
          <p:cNvSpPr txBox="1"/>
          <p:nvPr/>
        </p:nvSpPr>
        <p:spPr>
          <a:xfrm>
            <a:off x="764060" y="4560232"/>
            <a:ext cx="830677" cy="215444"/>
          </a:xfrm>
          <a:prstGeom prst="rect">
            <a:avLst/>
          </a:prstGeom>
          <a:noFill/>
        </p:spPr>
        <p:txBody>
          <a:bodyPr wrap="none" rtlCol="0">
            <a:spAutoFit/>
          </a:bodyPr>
          <a:lstStyle/>
          <a:p>
            <a:r>
              <a:rPr lang="en-US" sz="800" dirty="0"/>
              <a:t>seq_len x d</a:t>
            </a:r>
            <a:r>
              <a:rPr lang="en-US" sz="800" baseline="-25000" dirty="0"/>
              <a:t>k</a:t>
            </a:r>
            <a:r>
              <a:rPr lang="en-US" sz="800" dirty="0"/>
              <a:t> x h</a:t>
            </a:r>
          </a:p>
        </p:txBody>
      </p:sp>
      <p:sp>
        <p:nvSpPr>
          <p:cNvPr id="99" name="TextBox 98">
            <a:extLst>
              <a:ext uri="{FF2B5EF4-FFF2-40B4-BE49-F238E27FC236}">
                <a16:creationId xmlns:a16="http://schemas.microsoft.com/office/drawing/2014/main" id="{3DFE41CC-83D4-4ED5-8CA0-B52E5C0D251F}"/>
              </a:ext>
            </a:extLst>
          </p:cNvPr>
          <p:cNvSpPr txBox="1"/>
          <p:nvPr/>
        </p:nvSpPr>
        <p:spPr>
          <a:xfrm>
            <a:off x="488775" y="3996022"/>
            <a:ext cx="819455" cy="276999"/>
          </a:xfrm>
          <a:prstGeom prst="rect">
            <a:avLst/>
          </a:prstGeom>
          <a:noFill/>
        </p:spPr>
        <p:txBody>
          <a:bodyPr wrap="none" rtlCol="0">
            <a:spAutoFit/>
          </a:bodyPr>
          <a:lstStyle/>
          <a:p>
            <a:r>
              <a:rPr lang="en-US" sz="1200" dirty="0"/>
              <a:t>Split Head</a:t>
            </a:r>
          </a:p>
        </p:txBody>
      </p:sp>
      <p:sp>
        <p:nvSpPr>
          <p:cNvPr id="100" name="TextBox 99">
            <a:extLst>
              <a:ext uri="{FF2B5EF4-FFF2-40B4-BE49-F238E27FC236}">
                <a16:creationId xmlns:a16="http://schemas.microsoft.com/office/drawing/2014/main" id="{7593C295-9AF8-42C9-BBD4-E8A92E8DD158}"/>
              </a:ext>
            </a:extLst>
          </p:cNvPr>
          <p:cNvSpPr txBox="1"/>
          <p:nvPr/>
        </p:nvSpPr>
        <p:spPr>
          <a:xfrm>
            <a:off x="2541880" y="3990773"/>
            <a:ext cx="819455" cy="276999"/>
          </a:xfrm>
          <a:prstGeom prst="rect">
            <a:avLst/>
          </a:prstGeom>
          <a:noFill/>
        </p:spPr>
        <p:txBody>
          <a:bodyPr wrap="none" rtlCol="0">
            <a:spAutoFit/>
          </a:bodyPr>
          <a:lstStyle/>
          <a:p>
            <a:r>
              <a:rPr lang="en-US" sz="1200" dirty="0"/>
              <a:t>Split Head</a:t>
            </a:r>
          </a:p>
        </p:txBody>
      </p:sp>
      <p:sp>
        <p:nvSpPr>
          <p:cNvPr id="101" name="TextBox 100">
            <a:extLst>
              <a:ext uri="{FF2B5EF4-FFF2-40B4-BE49-F238E27FC236}">
                <a16:creationId xmlns:a16="http://schemas.microsoft.com/office/drawing/2014/main" id="{D5118E5B-AC34-4641-85E0-08512C64BA33}"/>
              </a:ext>
            </a:extLst>
          </p:cNvPr>
          <p:cNvSpPr txBox="1"/>
          <p:nvPr/>
        </p:nvSpPr>
        <p:spPr>
          <a:xfrm>
            <a:off x="4576513" y="3985524"/>
            <a:ext cx="819455" cy="276999"/>
          </a:xfrm>
          <a:prstGeom prst="rect">
            <a:avLst/>
          </a:prstGeom>
          <a:noFill/>
        </p:spPr>
        <p:txBody>
          <a:bodyPr wrap="none" rtlCol="0">
            <a:spAutoFit/>
          </a:bodyPr>
          <a:lstStyle/>
          <a:p>
            <a:r>
              <a:rPr lang="en-US" sz="1200" dirty="0"/>
              <a:t>Split Head</a:t>
            </a:r>
          </a:p>
        </p:txBody>
      </p:sp>
      <p:sp>
        <p:nvSpPr>
          <p:cNvPr id="102" name="TextBox 101">
            <a:extLst>
              <a:ext uri="{FF2B5EF4-FFF2-40B4-BE49-F238E27FC236}">
                <a16:creationId xmlns:a16="http://schemas.microsoft.com/office/drawing/2014/main" id="{0F28ACCD-0501-4AE8-8ABA-D379B5459D2F}"/>
              </a:ext>
            </a:extLst>
          </p:cNvPr>
          <p:cNvSpPr txBox="1"/>
          <p:nvPr/>
        </p:nvSpPr>
        <p:spPr>
          <a:xfrm>
            <a:off x="2792058" y="4560232"/>
            <a:ext cx="830677" cy="215444"/>
          </a:xfrm>
          <a:prstGeom prst="rect">
            <a:avLst/>
          </a:prstGeom>
          <a:noFill/>
        </p:spPr>
        <p:txBody>
          <a:bodyPr wrap="none" rtlCol="0">
            <a:spAutoFit/>
          </a:bodyPr>
          <a:lstStyle/>
          <a:p>
            <a:r>
              <a:rPr lang="en-US" sz="800" dirty="0"/>
              <a:t>seq_len x d</a:t>
            </a:r>
            <a:r>
              <a:rPr lang="en-US" sz="800" baseline="-25000" dirty="0"/>
              <a:t>k</a:t>
            </a:r>
            <a:r>
              <a:rPr lang="en-US" sz="800" dirty="0"/>
              <a:t> x h</a:t>
            </a:r>
          </a:p>
        </p:txBody>
      </p:sp>
      <p:sp>
        <p:nvSpPr>
          <p:cNvPr id="103" name="TextBox 102">
            <a:extLst>
              <a:ext uri="{FF2B5EF4-FFF2-40B4-BE49-F238E27FC236}">
                <a16:creationId xmlns:a16="http://schemas.microsoft.com/office/drawing/2014/main" id="{9D3DFB58-096C-4D58-BC04-29B3102AD554}"/>
              </a:ext>
            </a:extLst>
          </p:cNvPr>
          <p:cNvSpPr txBox="1"/>
          <p:nvPr/>
        </p:nvSpPr>
        <p:spPr>
          <a:xfrm>
            <a:off x="4819120" y="4560986"/>
            <a:ext cx="830677" cy="215444"/>
          </a:xfrm>
          <a:prstGeom prst="rect">
            <a:avLst/>
          </a:prstGeom>
          <a:noFill/>
        </p:spPr>
        <p:txBody>
          <a:bodyPr wrap="none" rtlCol="0">
            <a:spAutoFit/>
          </a:bodyPr>
          <a:lstStyle/>
          <a:p>
            <a:r>
              <a:rPr lang="en-US" sz="800" dirty="0"/>
              <a:t>seq_len x d</a:t>
            </a:r>
            <a:r>
              <a:rPr lang="en-US" sz="800" baseline="-25000" dirty="0"/>
              <a:t>k</a:t>
            </a:r>
            <a:r>
              <a:rPr lang="en-US" sz="800" dirty="0"/>
              <a:t> x h</a:t>
            </a:r>
          </a:p>
        </p:txBody>
      </p:sp>
      <p:cxnSp>
        <p:nvCxnSpPr>
          <p:cNvPr id="105" name="Straight Connector 104">
            <a:extLst>
              <a:ext uri="{FF2B5EF4-FFF2-40B4-BE49-F238E27FC236}">
                <a16:creationId xmlns:a16="http://schemas.microsoft.com/office/drawing/2014/main" id="{A1E401F2-436F-4150-B48D-942E1F2F64FB}"/>
              </a:ext>
            </a:extLst>
          </p:cNvPr>
          <p:cNvCxnSpPr>
            <a:cxnSpLocks/>
          </p:cNvCxnSpPr>
          <p:nvPr/>
        </p:nvCxnSpPr>
        <p:spPr>
          <a:xfrm>
            <a:off x="552663" y="4895283"/>
            <a:ext cx="2047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8" name="Group 107">
            <a:extLst>
              <a:ext uri="{FF2B5EF4-FFF2-40B4-BE49-F238E27FC236}">
                <a16:creationId xmlns:a16="http://schemas.microsoft.com/office/drawing/2014/main" id="{F04076AD-8CA0-415B-841F-7FC9B0FC2E5F}"/>
              </a:ext>
            </a:extLst>
          </p:cNvPr>
          <p:cNvGrpSpPr/>
          <p:nvPr/>
        </p:nvGrpSpPr>
        <p:grpSpPr>
          <a:xfrm rot="2700000">
            <a:off x="1452867" y="4799653"/>
            <a:ext cx="212436" cy="212436"/>
            <a:chOff x="1283855" y="3897745"/>
            <a:chExt cx="360218" cy="360218"/>
          </a:xfrm>
        </p:grpSpPr>
        <p:sp>
          <p:nvSpPr>
            <p:cNvPr id="109" name="Oval 108">
              <a:extLst>
                <a:ext uri="{FF2B5EF4-FFF2-40B4-BE49-F238E27FC236}">
                  <a16:creationId xmlns:a16="http://schemas.microsoft.com/office/drawing/2014/main" id="{D5411D6D-E9AD-43D3-9734-A9B7853DEA0E}"/>
                </a:ext>
              </a:extLst>
            </p:cNvPr>
            <p:cNvSpPr/>
            <p:nvPr/>
          </p:nvSpPr>
          <p:spPr>
            <a:xfrm>
              <a:off x="1283855" y="3897745"/>
              <a:ext cx="360218" cy="360218"/>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a:extLst>
                <a:ext uri="{FF2B5EF4-FFF2-40B4-BE49-F238E27FC236}">
                  <a16:creationId xmlns:a16="http://schemas.microsoft.com/office/drawing/2014/main" id="{7D6C57D7-82FB-4AC7-824E-8BC762A518B4}"/>
                </a:ext>
              </a:extLst>
            </p:cNvPr>
            <p:cNvCxnSpPr>
              <a:stCxn id="109" idx="0"/>
              <a:endCxn id="109" idx="4"/>
            </p:cNvCxnSpPr>
            <p:nvPr/>
          </p:nvCxnSpPr>
          <p:spPr>
            <a:xfrm>
              <a:off x="1463964" y="3897745"/>
              <a:ext cx="0" cy="360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C0959F6-0297-4522-A52F-DE34996C1567}"/>
                </a:ext>
              </a:extLst>
            </p:cNvPr>
            <p:cNvCxnSpPr>
              <a:stCxn id="109" idx="2"/>
              <a:endCxn id="109" idx="6"/>
            </p:cNvCxnSpPr>
            <p:nvPr/>
          </p:nvCxnSpPr>
          <p:spPr>
            <a:xfrm>
              <a:off x="1283855" y="4077854"/>
              <a:ext cx="360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5" name="TextBox 114">
            <a:extLst>
              <a:ext uri="{FF2B5EF4-FFF2-40B4-BE49-F238E27FC236}">
                <a16:creationId xmlns:a16="http://schemas.microsoft.com/office/drawing/2014/main" id="{637D2E79-E50C-477B-AB01-AE7D144D2C9E}"/>
              </a:ext>
            </a:extLst>
          </p:cNvPr>
          <p:cNvSpPr txBox="1"/>
          <p:nvPr/>
        </p:nvSpPr>
        <p:spPr>
          <a:xfrm>
            <a:off x="181134" y="6636922"/>
            <a:ext cx="975904" cy="215443"/>
          </a:xfrm>
          <a:prstGeom prst="rect">
            <a:avLst/>
          </a:prstGeom>
          <a:noFill/>
        </p:spPr>
        <p:txBody>
          <a:bodyPr wrap="square">
            <a:spAutoFit/>
          </a:bodyPr>
          <a:lstStyle/>
          <a:p>
            <a:r>
              <a:rPr lang="en-US" sz="800" dirty="0">
                <a:hlinkClick r:id="rId4"/>
              </a:rPr>
              <a:t>(</a:t>
            </a:r>
            <a:r>
              <a:rPr lang="en-US" sz="800" dirty="0" err="1">
                <a:hlinkClick r:id="rId4"/>
              </a:rPr>
              <a:t>Wieniawska</a:t>
            </a:r>
            <a:r>
              <a:rPr lang="en-US" sz="800" dirty="0">
                <a:hlinkClick r:id="rId4"/>
              </a:rPr>
              <a:t> 2020)</a:t>
            </a:r>
            <a:endParaRPr lang="en-US" sz="800" dirty="0"/>
          </a:p>
        </p:txBody>
      </p:sp>
      <p:sp>
        <p:nvSpPr>
          <p:cNvPr id="117" name="TextBox 116">
            <a:extLst>
              <a:ext uri="{FF2B5EF4-FFF2-40B4-BE49-F238E27FC236}">
                <a16:creationId xmlns:a16="http://schemas.microsoft.com/office/drawing/2014/main" id="{58C9E383-8111-427E-8291-EA011DABA041}"/>
              </a:ext>
            </a:extLst>
          </p:cNvPr>
          <p:cNvSpPr txBox="1"/>
          <p:nvPr/>
        </p:nvSpPr>
        <p:spPr>
          <a:xfrm>
            <a:off x="186078" y="6503358"/>
            <a:ext cx="1083194" cy="215444"/>
          </a:xfrm>
          <a:prstGeom prst="rect">
            <a:avLst/>
          </a:prstGeom>
          <a:noFill/>
        </p:spPr>
        <p:txBody>
          <a:bodyPr wrap="square">
            <a:spAutoFit/>
          </a:bodyPr>
          <a:lstStyle/>
          <a:p>
            <a:r>
              <a:rPr lang="en-US" sz="800" dirty="0">
                <a:hlinkClick r:id="rId5"/>
              </a:rPr>
              <a:t>(Doshi 2021)</a:t>
            </a:r>
            <a:endParaRPr lang="en-US" sz="800" dirty="0"/>
          </a:p>
        </p:txBody>
      </p:sp>
      <p:sp>
        <p:nvSpPr>
          <p:cNvPr id="120" name="TextBox 119">
            <a:extLst>
              <a:ext uri="{FF2B5EF4-FFF2-40B4-BE49-F238E27FC236}">
                <a16:creationId xmlns:a16="http://schemas.microsoft.com/office/drawing/2014/main" id="{79651017-A1B7-44AC-A148-806CD3CD300B}"/>
              </a:ext>
            </a:extLst>
          </p:cNvPr>
          <p:cNvSpPr txBox="1"/>
          <p:nvPr/>
        </p:nvSpPr>
        <p:spPr>
          <a:xfrm>
            <a:off x="1650336" y="5301750"/>
            <a:ext cx="1072730" cy="215444"/>
          </a:xfrm>
          <a:prstGeom prst="rect">
            <a:avLst/>
          </a:prstGeom>
          <a:noFill/>
        </p:spPr>
        <p:txBody>
          <a:bodyPr wrap="none" rtlCol="0">
            <a:spAutoFit/>
          </a:bodyPr>
          <a:lstStyle/>
          <a:p>
            <a:r>
              <a:rPr lang="en-US" sz="800" dirty="0"/>
              <a:t>seq_len x seq_len x h</a:t>
            </a:r>
          </a:p>
        </p:txBody>
      </p:sp>
      <p:cxnSp>
        <p:nvCxnSpPr>
          <p:cNvPr id="122" name="Straight Connector 121">
            <a:extLst>
              <a:ext uri="{FF2B5EF4-FFF2-40B4-BE49-F238E27FC236}">
                <a16:creationId xmlns:a16="http://schemas.microsoft.com/office/drawing/2014/main" id="{FD68048C-CE9A-41F5-ABDE-869CADCEB02A}"/>
              </a:ext>
            </a:extLst>
          </p:cNvPr>
          <p:cNvCxnSpPr>
            <a:cxnSpLocks/>
            <a:stCxn id="109" idx="5"/>
          </p:cNvCxnSpPr>
          <p:nvPr/>
        </p:nvCxnSpPr>
        <p:spPr>
          <a:xfrm>
            <a:off x="1559085" y="5012088"/>
            <a:ext cx="0" cy="1049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97784104-4035-4075-A9CF-7ABCAB440839}"/>
              </a:ext>
            </a:extLst>
          </p:cNvPr>
          <p:cNvSpPr txBox="1"/>
          <p:nvPr/>
        </p:nvSpPr>
        <p:spPr>
          <a:xfrm>
            <a:off x="1685716" y="6079269"/>
            <a:ext cx="928459" cy="215444"/>
          </a:xfrm>
          <a:prstGeom prst="rect">
            <a:avLst/>
          </a:prstGeom>
          <a:noFill/>
        </p:spPr>
        <p:txBody>
          <a:bodyPr wrap="none" rtlCol="0">
            <a:spAutoFit/>
          </a:bodyPr>
          <a:lstStyle/>
          <a:p>
            <a:r>
              <a:rPr lang="en-US" sz="800" dirty="0"/>
              <a:t>seq_len x seq_len</a:t>
            </a:r>
          </a:p>
        </p:txBody>
      </p:sp>
      <p:grpSp>
        <p:nvGrpSpPr>
          <p:cNvPr id="19" name="Group 18">
            <a:extLst>
              <a:ext uri="{FF2B5EF4-FFF2-40B4-BE49-F238E27FC236}">
                <a16:creationId xmlns:a16="http://schemas.microsoft.com/office/drawing/2014/main" id="{0DE8A4C5-BD88-49AE-BFCF-3DBE4036AEAA}"/>
              </a:ext>
            </a:extLst>
          </p:cNvPr>
          <p:cNvGrpSpPr/>
          <p:nvPr/>
        </p:nvGrpSpPr>
        <p:grpSpPr>
          <a:xfrm>
            <a:off x="1453086" y="5570861"/>
            <a:ext cx="212436" cy="212436"/>
            <a:chOff x="1283855" y="3897745"/>
            <a:chExt cx="360218" cy="360218"/>
          </a:xfrm>
          <a:solidFill>
            <a:schemeClr val="bg1"/>
          </a:solidFill>
        </p:grpSpPr>
        <p:sp>
          <p:nvSpPr>
            <p:cNvPr id="9" name="Oval 8">
              <a:extLst>
                <a:ext uri="{FF2B5EF4-FFF2-40B4-BE49-F238E27FC236}">
                  <a16:creationId xmlns:a16="http://schemas.microsoft.com/office/drawing/2014/main" id="{98C1F341-E506-4B9A-B26F-4E3A44CC5C04}"/>
                </a:ext>
              </a:extLst>
            </p:cNvPr>
            <p:cNvSpPr/>
            <p:nvPr/>
          </p:nvSpPr>
          <p:spPr>
            <a:xfrm>
              <a:off x="1283855" y="3897745"/>
              <a:ext cx="360218" cy="36021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8EA9D55E-7203-4A78-B49A-DD4E784893FA}"/>
                </a:ext>
              </a:extLst>
            </p:cNvPr>
            <p:cNvCxnSpPr>
              <a:stCxn id="9" idx="0"/>
              <a:endCxn id="9" idx="4"/>
            </p:cNvCxnSpPr>
            <p:nvPr/>
          </p:nvCxnSpPr>
          <p:spPr>
            <a:xfrm>
              <a:off x="1463964" y="3897745"/>
              <a:ext cx="0" cy="36021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5338F6-CBC2-420C-A993-02ADFB6C512C}"/>
                </a:ext>
              </a:extLst>
            </p:cNvPr>
            <p:cNvCxnSpPr>
              <a:stCxn id="9" idx="2"/>
              <a:endCxn id="9" idx="6"/>
            </p:cNvCxnSpPr>
            <p:nvPr/>
          </p:nvCxnSpPr>
          <p:spPr>
            <a:xfrm>
              <a:off x="1283855" y="4077854"/>
              <a:ext cx="36021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6" name="TextBox 125">
            <a:extLst>
              <a:ext uri="{FF2B5EF4-FFF2-40B4-BE49-F238E27FC236}">
                <a16:creationId xmlns:a16="http://schemas.microsoft.com/office/drawing/2014/main" id="{6C5766A3-F0A5-4A13-BF90-FCB87EE85143}"/>
              </a:ext>
            </a:extLst>
          </p:cNvPr>
          <p:cNvSpPr txBox="1"/>
          <p:nvPr/>
        </p:nvSpPr>
        <p:spPr>
          <a:xfrm>
            <a:off x="3568168" y="5434139"/>
            <a:ext cx="770888" cy="461665"/>
          </a:xfrm>
          <a:prstGeom prst="rect">
            <a:avLst/>
          </a:prstGeom>
          <a:solidFill>
            <a:schemeClr val="bg1"/>
          </a:solidFill>
          <a:ln>
            <a:solidFill>
              <a:schemeClr val="tx1"/>
            </a:solidFill>
          </a:ln>
        </p:spPr>
        <p:txBody>
          <a:bodyPr wrap="square" rtlCol="0">
            <a:spAutoFit/>
          </a:bodyPr>
          <a:lstStyle/>
          <a:p>
            <a:r>
              <a:rPr lang="en-US" sz="1200" dirty="0"/>
              <a:t>Scaling</a:t>
            </a:r>
          </a:p>
          <a:p>
            <a:r>
              <a:rPr lang="en-US" sz="1200" dirty="0" err="1"/>
              <a:t>Softmax</a:t>
            </a:r>
            <a:endParaRPr lang="en-US" sz="1200" dirty="0"/>
          </a:p>
        </p:txBody>
      </p:sp>
      <p:graphicFrame>
        <p:nvGraphicFramePr>
          <p:cNvPr id="127" name="Table 21">
            <a:extLst>
              <a:ext uri="{FF2B5EF4-FFF2-40B4-BE49-F238E27FC236}">
                <a16:creationId xmlns:a16="http://schemas.microsoft.com/office/drawing/2014/main" id="{77FC7DF5-34E6-40F1-A9C1-28AC9F71BC20}"/>
              </a:ext>
            </a:extLst>
          </p:cNvPr>
          <p:cNvGraphicFramePr>
            <a:graphicFrameLocks noGrp="1"/>
          </p:cNvGraphicFramePr>
          <p:nvPr>
            <p:extLst>
              <p:ext uri="{D42A27DB-BD31-4B8C-83A1-F6EECF244321}">
                <p14:modId xmlns:p14="http://schemas.microsoft.com/office/powerpoint/2010/main" val="3296663025"/>
              </p:ext>
            </p:extLst>
          </p:nvPr>
        </p:nvGraphicFramePr>
        <p:xfrm>
          <a:off x="7003009" y="5523012"/>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alpha val="35000"/>
                      </a:srgbClr>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alpha val="35000"/>
                      </a:srgb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alpha val="35000"/>
                      </a:srgbClr>
                    </a:solidFill>
                  </a:tcPr>
                </a:tc>
                <a:extLst>
                  <a:ext uri="{0D108BD9-81ED-4DB2-BD59-A6C34878D82A}">
                    <a16:rowId xmlns:a16="http://schemas.microsoft.com/office/drawing/2014/main" val="2539398655"/>
                  </a:ext>
                </a:extLst>
              </a:tr>
            </a:tbl>
          </a:graphicData>
        </a:graphic>
      </p:graphicFrame>
      <p:sp>
        <p:nvSpPr>
          <p:cNvPr id="128" name="TextBox 127">
            <a:extLst>
              <a:ext uri="{FF2B5EF4-FFF2-40B4-BE49-F238E27FC236}">
                <a16:creationId xmlns:a16="http://schemas.microsoft.com/office/drawing/2014/main" id="{1A70A2DD-0033-4F6E-8029-C302B1327B9F}"/>
              </a:ext>
            </a:extLst>
          </p:cNvPr>
          <p:cNvSpPr txBox="1"/>
          <p:nvPr/>
        </p:nvSpPr>
        <p:spPr>
          <a:xfrm>
            <a:off x="6727713" y="5475357"/>
            <a:ext cx="304892" cy="400110"/>
          </a:xfrm>
          <a:prstGeom prst="rect">
            <a:avLst/>
          </a:prstGeom>
          <a:noFill/>
        </p:spPr>
        <p:txBody>
          <a:bodyPr wrap="none" rtlCol="0">
            <a:spAutoFit/>
          </a:bodyPr>
          <a:lstStyle/>
          <a:p>
            <a:r>
              <a:rPr lang="en-US" sz="2000" dirty="0"/>
              <a:t>Z</a:t>
            </a:r>
          </a:p>
        </p:txBody>
      </p:sp>
      <p:sp>
        <p:nvSpPr>
          <p:cNvPr id="129" name="TextBox 128">
            <a:extLst>
              <a:ext uri="{FF2B5EF4-FFF2-40B4-BE49-F238E27FC236}">
                <a16:creationId xmlns:a16="http://schemas.microsoft.com/office/drawing/2014/main" id="{ED69A46D-81CC-4172-9E0B-82C3FAC58D98}"/>
              </a:ext>
            </a:extLst>
          </p:cNvPr>
          <p:cNvSpPr txBox="1"/>
          <p:nvPr/>
        </p:nvSpPr>
        <p:spPr>
          <a:xfrm>
            <a:off x="7483818" y="5675412"/>
            <a:ext cx="832279" cy="215444"/>
          </a:xfrm>
          <a:prstGeom prst="rect">
            <a:avLst/>
          </a:prstGeom>
          <a:noFill/>
        </p:spPr>
        <p:txBody>
          <a:bodyPr wrap="none" rtlCol="0">
            <a:spAutoFit/>
          </a:bodyPr>
          <a:lstStyle/>
          <a:p>
            <a:r>
              <a:rPr lang="en-US" sz="800" dirty="0"/>
              <a:t>seq_len x d</a:t>
            </a:r>
            <a:r>
              <a:rPr lang="en-US" sz="800" baseline="-25000" dirty="0"/>
              <a:t>model</a:t>
            </a:r>
            <a:endParaRPr lang="en-US" sz="800" dirty="0"/>
          </a:p>
        </p:txBody>
      </p:sp>
      <p:grpSp>
        <p:nvGrpSpPr>
          <p:cNvPr id="135" name="Group 134">
            <a:extLst>
              <a:ext uri="{FF2B5EF4-FFF2-40B4-BE49-F238E27FC236}">
                <a16:creationId xmlns:a16="http://schemas.microsoft.com/office/drawing/2014/main" id="{A7BD9441-28D1-4FE2-8E59-B948043069DE}"/>
              </a:ext>
            </a:extLst>
          </p:cNvPr>
          <p:cNvGrpSpPr/>
          <p:nvPr/>
        </p:nvGrpSpPr>
        <p:grpSpPr>
          <a:xfrm rot="2700000">
            <a:off x="4530065" y="5586258"/>
            <a:ext cx="212436" cy="212436"/>
            <a:chOff x="1283855" y="3897745"/>
            <a:chExt cx="360218" cy="360218"/>
          </a:xfrm>
          <a:solidFill>
            <a:schemeClr val="bg1"/>
          </a:solidFill>
        </p:grpSpPr>
        <p:sp>
          <p:nvSpPr>
            <p:cNvPr id="136" name="Oval 135">
              <a:extLst>
                <a:ext uri="{FF2B5EF4-FFF2-40B4-BE49-F238E27FC236}">
                  <a16:creationId xmlns:a16="http://schemas.microsoft.com/office/drawing/2014/main" id="{67495F2C-99B3-4245-A1B5-49BFB51CA8B1}"/>
                </a:ext>
              </a:extLst>
            </p:cNvPr>
            <p:cNvSpPr/>
            <p:nvPr/>
          </p:nvSpPr>
          <p:spPr>
            <a:xfrm>
              <a:off x="1283855" y="3897745"/>
              <a:ext cx="360218" cy="36021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a:extLst>
                <a:ext uri="{FF2B5EF4-FFF2-40B4-BE49-F238E27FC236}">
                  <a16:creationId xmlns:a16="http://schemas.microsoft.com/office/drawing/2014/main" id="{2065B515-1CA1-4609-A3E6-34E10966CC9B}"/>
                </a:ext>
              </a:extLst>
            </p:cNvPr>
            <p:cNvCxnSpPr>
              <a:stCxn id="136" idx="0"/>
              <a:endCxn id="136" idx="4"/>
            </p:cNvCxnSpPr>
            <p:nvPr/>
          </p:nvCxnSpPr>
          <p:spPr>
            <a:xfrm>
              <a:off x="1463964" y="3897745"/>
              <a:ext cx="0" cy="36021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8A389D8-9F8B-430B-BC0A-21334526D561}"/>
                </a:ext>
              </a:extLst>
            </p:cNvPr>
            <p:cNvCxnSpPr>
              <a:stCxn id="136" idx="2"/>
              <a:endCxn id="136" idx="6"/>
            </p:cNvCxnSpPr>
            <p:nvPr/>
          </p:nvCxnSpPr>
          <p:spPr>
            <a:xfrm>
              <a:off x="1283855" y="4077854"/>
              <a:ext cx="36021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42" name="Table 21">
            <a:extLst>
              <a:ext uri="{FF2B5EF4-FFF2-40B4-BE49-F238E27FC236}">
                <a16:creationId xmlns:a16="http://schemas.microsoft.com/office/drawing/2014/main" id="{37283EC1-0779-4B50-80E9-A42FA81A5F4C}"/>
              </a:ext>
            </a:extLst>
          </p:cNvPr>
          <p:cNvGraphicFramePr>
            <a:graphicFrameLocks noGrp="1"/>
          </p:cNvGraphicFramePr>
          <p:nvPr>
            <p:extLst>
              <p:ext uri="{D42A27DB-BD31-4B8C-83A1-F6EECF244321}">
                <p14:modId xmlns:p14="http://schemas.microsoft.com/office/powerpoint/2010/main" val="2730910447"/>
              </p:ext>
            </p:extLst>
          </p:nvPr>
        </p:nvGraphicFramePr>
        <p:xfrm>
          <a:off x="6001552" y="5871824"/>
          <a:ext cx="340220" cy="457200"/>
        </p:xfrm>
        <a:graphic>
          <a:graphicData uri="http://schemas.openxmlformats.org/drawingml/2006/table">
            <a:tbl>
              <a:tblPr firstRow="1" bandRow="1">
                <a:tableStyleId>{5C22544A-7EE6-4342-B048-85BDC9FD1C3A}</a:tableStyleId>
              </a:tblPr>
              <a:tblGrid>
                <a:gridCol w="170110">
                  <a:extLst>
                    <a:ext uri="{9D8B030D-6E8A-4147-A177-3AD203B41FA5}">
                      <a16:colId xmlns:a16="http://schemas.microsoft.com/office/drawing/2014/main" val="2510320228"/>
                    </a:ext>
                  </a:extLst>
                </a:gridCol>
                <a:gridCol w="17011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extLst>
                  <a:ext uri="{0D108BD9-81ED-4DB2-BD59-A6C34878D82A}">
                    <a16:rowId xmlns:a16="http://schemas.microsoft.com/office/drawing/2014/main" val="2539398655"/>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extLst>
                  <a:ext uri="{0D108BD9-81ED-4DB2-BD59-A6C34878D82A}">
                    <a16:rowId xmlns:a16="http://schemas.microsoft.com/office/drawing/2014/main" val="193215468"/>
                  </a:ext>
                </a:extLst>
              </a:tr>
            </a:tbl>
          </a:graphicData>
        </a:graphic>
      </p:graphicFrame>
      <p:sp>
        <p:nvSpPr>
          <p:cNvPr id="143" name="TextBox 142">
            <a:extLst>
              <a:ext uri="{FF2B5EF4-FFF2-40B4-BE49-F238E27FC236}">
                <a16:creationId xmlns:a16="http://schemas.microsoft.com/office/drawing/2014/main" id="{D23C6A6F-E950-44A3-89A6-7C90DD8C1106}"/>
              </a:ext>
            </a:extLst>
          </p:cNvPr>
          <p:cNvSpPr txBox="1"/>
          <p:nvPr/>
        </p:nvSpPr>
        <p:spPr>
          <a:xfrm>
            <a:off x="5552443" y="5816254"/>
            <a:ext cx="491288" cy="400110"/>
          </a:xfrm>
          <a:prstGeom prst="rect">
            <a:avLst/>
          </a:prstGeom>
          <a:noFill/>
        </p:spPr>
        <p:txBody>
          <a:bodyPr wrap="none" rtlCol="0">
            <a:spAutoFit/>
          </a:bodyPr>
          <a:lstStyle/>
          <a:p>
            <a:r>
              <a:rPr lang="en-US" sz="2000" dirty="0"/>
              <a:t>W</a:t>
            </a:r>
            <a:r>
              <a:rPr lang="en-US" sz="2000" baseline="30000" dirty="0"/>
              <a:t>o</a:t>
            </a:r>
          </a:p>
        </p:txBody>
      </p:sp>
      <p:grpSp>
        <p:nvGrpSpPr>
          <p:cNvPr id="145" name="Group 144">
            <a:extLst>
              <a:ext uri="{FF2B5EF4-FFF2-40B4-BE49-F238E27FC236}">
                <a16:creationId xmlns:a16="http://schemas.microsoft.com/office/drawing/2014/main" id="{207ED13E-A26F-4FC4-B001-3B030E2516E7}"/>
              </a:ext>
            </a:extLst>
          </p:cNvPr>
          <p:cNvGrpSpPr/>
          <p:nvPr/>
        </p:nvGrpSpPr>
        <p:grpSpPr>
          <a:xfrm rot="2700000">
            <a:off x="6060664" y="5580224"/>
            <a:ext cx="212436" cy="212436"/>
            <a:chOff x="1283855" y="3897745"/>
            <a:chExt cx="360218" cy="360218"/>
          </a:xfrm>
          <a:solidFill>
            <a:schemeClr val="bg1"/>
          </a:solidFill>
        </p:grpSpPr>
        <p:sp>
          <p:nvSpPr>
            <p:cNvPr id="146" name="Oval 145">
              <a:extLst>
                <a:ext uri="{FF2B5EF4-FFF2-40B4-BE49-F238E27FC236}">
                  <a16:creationId xmlns:a16="http://schemas.microsoft.com/office/drawing/2014/main" id="{B2EB933A-883C-4AAA-BFD9-C82C8733E957}"/>
                </a:ext>
              </a:extLst>
            </p:cNvPr>
            <p:cNvSpPr/>
            <p:nvPr/>
          </p:nvSpPr>
          <p:spPr>
            <a:xfrm>
              <a:off x="1283855" y="3897745"/>
              <a:ext cx="360218" cy="36021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Connector 146">
              <a:extLst>
                <a:ext uri="{FF2B5EF4-FFF2-40B4-BE49-F238E27FC236}">
                  <a16:creationId xmlns:a16="http://schemas.microsoft.com/office/drawing/2014/main" id="{909A7D8F-6239-4CB3-B822-57F24F23BDE4}"/>
                </a:ext>
              </a:extLst>
            </p:cNvPr>
            <p:cNvCxnSpPr>
              <a:stCxn id="146" idx="0"/>
              <a:endCxn id="146" idx="4"/>
            </p:cNvCxnSpPr>
            <p:nvPr/>
          </p:nvCxnSpPr>
          <p:spPr>
            <a:xfrm>
              <a:off x="1463964" y="3897745"/>
              <a:ext cx="0" cy="36021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60A044E3-FCCF-4F15-BA3B-D70A84E44753}"/>
                </a:ext>
              </a:extLst>
            </p:cNvPr>
            <p:cNvCxnSpPr>
              <a:stCxn id="146" idx="2"/>
              <a:endCxn id="146" idx="6"/>
            </p:cNvCxnSpPr>
            <p:nvPr/>
          </p:nvCxnSpPr>
          <p:spPr>
            <a:xfrm>
              <a:off x="1283855" y="4077854"/>
              <a:ext cx="36021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2" name="TextBox 151">
            <a:extLst>
              <a:ext uri="{FF2B5EF4-FFF2-40B4-BE49-F238E27FC236}">
                <a16:creationId xmlns:a16="http://schemas.microsoft.com/office/drawing/2014/main" id="{54ED52C4-96E4-4C4A-A5BC-0CEF93E5988E}"/>
              </a:ext>
            </a:extLst>
          </p:cNvPr>
          <p:cNvSpPr txBox="1"/>
          <p:nvPr/>
        </p:nvSpPr>
        <p:spPr>
          <a:xfrm>
            <a:off x="2476997" y="5788983"/>
            <a:ext cx="1072730" cy="215444"/>
          </a:xfrm>
          <a:prstGeom prst="rect">
            <a:avLst/>
          </a:prstGeom>
          <a:noFill/>
        </p:spPr>
        <p:txBody>
          <a:bodyPr wrap="none" rtlCol="0">
            <a:spAutoFit/>
          </a:bodyPr>
          <a:lstStyle/>
          <a:p>
            <a:r>
              <a:rPr lang="en-US" sz="800" dirty="0"/>
              <a:t>seq_len x seq_len x h</a:t>
            </a:r>
          </a:p>
        </p:txBody>
      </p:sp>
      <p:graphicFrame>
        <p:nvGraphicFramePr>
          <p:cNvPr id="153" name="Table 21">
            <a:extLst>
              <a:ext uri="{FF2B5EF4-FFF2-40B4-BE49-F238E27FC236}">
                <a16:creationId xmlns:a16="http://schemas.microsoft.com/office/drawing/2014/main" id="{221C654D-1A66-472B-85E1-88C24BE7AC56}"/>
              </a:ext>
            </a:extLst>
          </p:cNvPr>
          <p:cNvGraphicFramePr>
            <a:graphicFrameLocks noGrp="1"/>
          </p:cNvGraphicFramePr>
          <p:nvPr>
            <p:extLst>
              <p:ext uri="{D42A27DB-BD31-4B8C-83A1-F6EECF244321}">
                <p14:modId xmlns:p14="http://schemas.microsoft.com/office/powerpoint/2010/main" val="1550049568"/>
              </p:ext>
            </p:extLst>
          </p:nvPr>
        </p:nvGraphicFramePr>
        <p:xfrm>
          <a:off x="2073144" y="5522398"/>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539398655"/>
                  </a:ext>
                </a:extLst>
              </a:tr>
            </a:tbl>
          </a:graphicData>
        </a:graphic>
      </p:graphicFrame>
      <p:graphicFrame>
        <p:nvGraphicFramePr>
          <p:cNvPr id="154" name="Table 21">
            <a:extLst>
              <a:ext uri="{FF2B5EF4-FFF2-40B4-BE49-F238E27FC236}">
                <a16:creationId xmlns:a16="http://schemas.microsoft.com/office/drawing/2014/main" id="{EA5CB8C2-AE62-4E04-9E45-A591461A3B2F}"/>
              </a:ext>
            </a:extLst>
          </p:cNvPr>
          <p:cNvGraphicFramePr>
            <a:graphicFrameLocks noGrp="1"/>
          </p:cNvGraphicFramePr>
          <p:nvPr>
            <p:extLst>
              <p:ext uri="{D42A27DB-BD31-4B8C-83A1-F6EECF244321}">
                <p14:modId xmlns:p14="http://schemas.microsoft.com/office/powerpoint/2010/main" val="3253895783"/>
              </p:ext>
            </p:extLst>
          </p:nvPr>
        </p:nvGraphicFramePr>
        <p:xfrm>
          <a:off x="2128792" y="5574963"/>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539398655"/>
                  </a:ext>
                </a:extLst>
              </a:tr>
            </a:tbl>
          </a:graphicData>
        </a:graphic>
      </p:graphicFrame>
      <p:graphicFrame>
        <p:nvGraphicFramePr>
          <p:cNvPr id="155" name="Table 21">
            <a:extLst>
              <a:ext uri="{FF2B5EF4-FFF2-40B4-BE49-F238E27FC236}">
                <a16:creationId xmlns:a16="http://schemas.microsoft.com/office/drawing/2014/main" id="{C207B3CB-8469-40B7-9979-030BB3D05E76}"/>
              </a:ext>
            </a:extLst>
          </p:cNvPr>
          <p:cNvGraphicFramePr>
            <a:graphicFrameLocks noGrp="1"/>
          </p:cNvGraphicFramePr>
          <p:nvPr>
            <p:extLst>
              <p:ext uri="{D42A27DB-BD31-4B8C-83A1-F6EECF244321}">
                <p14:modId xmlns:p14="http://schemas.microsoft.com/office/powerpoint/2010/main" val="3829720107"/>
              </p:ext>
            </p:extLst>
          </p:nvPr>
        </p:nvGraphicFramePr>
        <p:xfrm>
          <a:off x="2189287" y="5626446"/>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39398655"/>
                  </a:ext>
                </a:extLst>
              </a:tr>
            </a:tbl>
          </a:graphicData>
        </a:graphic>
      </p:graphicFrame>
      <p:sp>
        <p:nvSpPr>
          <p:cNvPr id="162" name="TextBox 161">
            <a:extLst>
              <a:ext uri="{FF2B5EF4-FFF2-40B4-BE49-F238E27FC236}">
                <a16:creationId xmlns:a16="http://schemas.microsoft.com/office/drawing/2014/main" id="{35585D8F-247B-416B-B5A9-34C9AEA049D5}"/>
              </a:ext>
            </a:extLst>
          </p:cNvPr>
          <p:cNvSpPr txBox="1"/>
          <p:nvPr/>
        </p:nvSpPr>
        <p:spPr>
          <a:xfrm>
            <a:off x="1367572" y="6172949"/>
            <a:ext cx="402674" cy="215444"/>
          </a:xfrm>
          <a:prstGeom prst="rect">
            <a:avLst/>
          </a:prstGeom>
          <a:noFill/>
        </p:spPr>
        <p:txBody>
          <a:bodyPr wrap="none" rtlCol="0">
            <a:spAutoFit/>
          </a:bodyPr>
          <a:lstStyle/>
          <a:p>
            <a:r>
              <a:rPr lang="en-US" sz="800" dirty="0"/>
              <a:t>mask</a:t>
            </a:r>
          </a:p>
        </p:txBody>
      </p:sp>
      <p:sp>
        <p:nvSpPr>
          <p:cNvPr id="163" name="TextBox 162">
            <a:extLst>
              <a:ext uri="{FF2B5EF4-FFF2-40B4-BE49-F238E27FC236}">
                <a16:creationId xmlns:a16="http://schemas.microsoft.com/office/drawing/2014/main" id="{4D284860-374C-4117-9031-217AAAB075B8}"/>
              </a:ext>
            </a:extLst>
          </p:cNvPr>
          <p:cNvSpPr txBox="1"/>
          <p:nvPr/>
        </p:nvSpPr>
        <p:spPr>
          <a:xfrm>
            <a:off x="5064625" y="5550199"/>
            <a:ext cx="770888" cy="276999"/>
          </a:xfrm>
          <a:prstGeom prst="rect">
            <a:avLst/>
          </a:prstGeom>
          <a:solidFill>
            <a:schemeClr val="bg1"/>
          </a:solidFill>
          <a:ln>
            <a:solidFill>
              <a:schemeClr val="tx1"/>
            </a:solidFill>
          </a:ln>
        </p:spPr>
        <p:txBody>
          <a:bodyPr wrap="square" rtlCol="0">
            <a:spAutoFit/>
          </a:bodyPr>
          <a:lstStyle/>
          <a:p>
            <a:r>
              <a:rPr lang="en-US" sz="1200" dirty="0" err="1"/>
              <a:t>Concat</a:t>
            </a:r>
            <a:endParaRPr lang="en-US" sz="1200" dirty="0"/>
          </a:p>
        </p:txBody>
      </p:sp>
      <p:sp>
        <p:nvSpPr>
          <p:cNvPr id="165" name="TextBox 164">
            <a:extLst>
              <a:ext uri="{FF2B5EF4-FFF2-40B4-BE49-F238E27FC236}">
                <a16:creationId xmlns:a16="http://schemas.microsoft.com/office/drawing/2014/main" id="{5D5473D4-7FC1-4510-9BE2-4AD4DCF8DA80}"/>
              </a:ext>
            </a:extLst>
          </p:cNvPr>
          <p:cNvSpPr txBox="1"/>
          <p:nvPr/>
        </p:nvSpPr>
        <p:spPr>
          <a:xfrm>
            <a:off x="3800768" y="6108154"/>
            <a:ext cx="1153201" cy="276999"/>
          </a:xfrm>
          <a:prstGeom prst="rect">
            <a:avLst/>
          </a:prstGeom>
          <a:noFill/>
        </p:spPr>
        <p:txBody>
          <a:bodyPr wrap="none" rtlCol="0">
            <a:spAutoFit/>
          </a:bodyPr>
          <a:lstStyle/>
          <a:p>
            <a:r>
              <a:rPr lang="en-US" sz="1200" dirty="0"/>
              <a:t>Attention Score</a:t>
            </a:r>
          </a:p>
        </p:txBody>
      </p:sp>
      <p:sp>
        <p:nvSpPr>
          <p:cNvPr id="166" name="TextBox 165">
            <a:extLst>
              <a:ext uri="{FF2B5EF4-FFF2-40B4-BE49-F238E27FC236}">
                <a16:creationId xmlns:a16="http://schemas.microsoft.com/office/drawing/2014/main" id="{BC826E8D-FAAB-413B-B659-1FEEB08DE42D}"/>
              </a:ext>
            </a:extLst>
          </p:cNvPr>
          <p:cNvSpPr txBox="1"/>
          <p:nvPr/>
        </p:nvSpPr>
        <p:spPr>
          <a:xfrm>
            <a:off x="291828" y="5824663"/>
            <a:ext cx="1142349" cy="430887"/>
          </a:xfrm>
          <a:prstGeom prst="rect">
            <a:avLst/>
          </a:prstGeom>
          <a:noFill/>
        </p:spPr>
        <p:txBody>
          <a:bodyPr wrap="square" rtlCol="0">
            <a:spAutoFit/>
          </a:bodyPr>
          <a:lstStyle/>
          <a:p>
            <a:r>
              <a:rPr lang="en-US" sz="1100" dirty="0">
                <a:solidFill>
                  <a:srgbClr val="0000FF"/>
                </a:solidFill>
              </a:rPr>
              <a:t>Encoder mask ignores padding</a:t>
            </a:r>
          </a:p>
        </p:txBody>
      </p:sp>
      <p:sp>
        <p:nvSpPr>
          <p:cNvPr id="168" name="TextBox 167">
            <a:extLst>
              <a:ext uri="{FF2B5EF4-FFF2-40B4-BE49-F238E27FC236}">
                <a16:creationId xmlns:a16="http://schemas.microsoft.com/office/drawing/2014/main" id="{79F61E1F-A92B-4C9D-ABF5-488E12A0777A}"/>
              </a:ext>
            </a:extLst>
          </p:cNvPr>
          <p:cNvSpPr txBox="1"/>
          <p:nvPr/>
        </p:nvSpPr>
        <p:spPr>
          <a:xfrm>
            <a:off x="1513952" y="6438154"/>
            <a:ext cx="3385863" cy="338554"/>
          </a:xfrm>
          <a:prstGeom prst="rect">
            <a:avLst/>
          </a:prstGeom>
          <a:noFill/>
        </p:spPr>
        <p:txBody>
          <a:bodyPr wrap="none" rtlCol="0">
            <a:spAutoFit/>
          </a:bodyPr>
          <a:lstStyle/>
          <a:p>
            <a:r>
              <a:rPr lang="en-US" sz="800" dirty="0"/>
              <a:t>Note:  Logical illustration.  Does not depict required matrix transformations</a:t>
            </a:r>
          </a:p>
          <a:p>
            <a:r>
              <a:rPr lang="en-US" sz="800" dirty="0"/>
              <a:t>Most implementations use single matrices to calculate heads simultaneously</a:t>
            </a:r>
          </a:p>
        </p:txBody>
      </p:sp>
      <p:sp>
        <p:nvSpPr>
          <p:cNvPr id="169" name="TextBox 168">
            <a:extLst>
              <a:ext uri="{FF2B5EF4-FFF2-40B4-BE49-F238E27FC236}">
                <a16:creationId xmlns:a16="http://schemas.microsoft.com/office/drawing/2014/main" id="{6784DAC2-9058-4FA1-9EDD-3B82D6FD66EA}"/>
              </a:ext>
            </a:extLst>
          </p:cNvPr>
          <p:cNvSpPr txBox="1"/>
          <p:nvPr/>
        </p:nvSpPr>
        <p:spPr>
          <a:xfrm>
            <a:off x="5785604" y="6385765"/>
            <a:ext cx="1040868" cy="215444"/>
          </a:xfrm>
          <a:prstGeom prst="rect">
            <a:avLst/>
          </a:prstGeom>
          <a:noFill/>
        </p:spPr>
        <p:txBody>
          <a:bodyPr wrap="square">
            <a:spAutoFit/>
          </a:bodyPr>
          <a:lstStyle/>
          <a:p>
            <a:r>
              <a:rPr lang="en-US" sz="800" dirty="0">
                <a:hlinkClick r:id="rId6"/>
              </a:rPr>
              <a:t>(</a:t>
            </a:r>
            <a:r>
              <a:rPr lang="en-US" sz="800" dirty="0" err="1">
                <a:hlinkClick r:id="rId6"/>
              </a:rPr>
              <a:t>Alammar</a:t>
            </a:r>
            <a:r>
              <a:rPr lang="en-US" sz="800" dirty="0">
                <a:hlinkClick r:id="rId6"/>
              </a:rPr>
              <a:t> 2020)</a:t>
            </a:r>
            <a:endParaRPr lang="en-US" sz="800" dirty="0"/>
          </a:p>
        </p:txBody>
      </p:sp>
      <p:sp>
        <p:nvSpPr>
          <p:cNvPr id="170" name="TextBox 169">
            <a:extLst>
              <a:ext uri="{FF2B5EF4-FFF2-40B4-BE49-F238E27FC236}">
                <a16:creationId xmlns:a16="http://schemas.microsoft.com/office/drawing/2014/main" id="{193EA12C-E405-4EA8-915F-D9D4F1F93DE7}"/>
              </a:ext>
            </a:extLst>
          </p:cNvPr>
          <p:cNvSpPr txBox="1"/>
          <p:nvPr/>
        </p:nvSpPr>
        <p:spPr>
          <a:xfrm>
            <a:off x="5459430" y="6535903"/>
            <a:ext cx="1754598" cy="338554"/>
          </a:xfrm>
          <a:prstGeom prst="rect">
            <a:avLst/>
          </a:prstGeom>
          <a:noFill/>
        </p:spPr>
        <p:txBody>
          <a:bodyPr wrap="square" rtlCol="0">
            <a:spAutoFit/>
          </a:bodyPr>
          <a:lstStyle/>
          <a:p>
            <a:r>
              <a:rPr lang="en-US" sz="800" dirty="0"/>
              <a:t>Final linear layer W</a:t>
            </a:r>
            <a:r>
              <a:rPr lang="en-US" sz="800" baseline="30000" dirty="0"/>
              <a:t>o</a:t>
            </a:r>
            <a:r>
              <a:rPr lang="en-US" sz="800" dirty="0"/>
              <a:t> does not appear in all implementations</a:t>
            </a:r>
          </a:p>
        </p:txBody>
      </p:sp>
      <p:sp>
        <p:nvSpPr>
          <p:cNvPr id="172" name="TextBox 171">
            <a:extLst>
              <a:ext uri="{FF2B5EF4-FFF2-40B4-BE49-F238E27FC236}">
                <a16:creationId xmlns:a16="http://schemas.microsoft.com/office/drawing/2014/main" id="{A1E09748-7F5E-48A2-B2B3-38C7CEBE6BC9}"/>
              </a:ext>
            </a:extLst>
          </p:cNvPr>
          <p:cNvSpPr txBox="1"/>
          <p:nvPr/>
        </p:nvSpPr>
        <p:spPr>
          <a:xfrm>
            <a:off x="5651808" y="5023510"/>
            <a:ext cx="934936" cy="276999"/>
          </a:xfrm>
          <a:prstGeom prst="rect">
            <a:avLst/>
          </a:prstGeom>
          <a:noFill/>
        </p:spPr>
        <p:txBody>
          <a:bodyPr wrap="none" rtlCol="0">
            <a:spAutoFit/>
          </a:bodyPr>
          <a:lstStyle/>
          <a:p>
            <a:r>
              <a:rPr lang="en-US" sz="1200" dirty="0"/>
              <a:t>Linear Layer</a:t>
            </a:r>
          </a:p>
        </p:txBody>
      </p:sp>
      <p:sp>
        <p:nvSpPr>
          <p:cNvPr id="174" name="TextBox 173">
            <a:extLst>
              <a:ext uri="{FF2B5EF4-FFF2-40B4-BE49-F238E27FC236}">
                <a16:creationId xmlns:a16="http://schemas.microsoft.com/office/drawing/2014/main" id="{2EFFCE58-3965-48E0-9E2A-A7B4207F10C8}"/>
              </a:ext>
            </a:extLst>
          </p:cNvPr>
          <p:cNvSpPr txBox="1"/>
          <p:nvPr/>
        </p:nvSpPr>
        <p:spPr>
          <a:xfrm>
            <a:off x="6818930" y="5040058"/>
            <a:ext cx="849848" cy="461665"/>
          </a:xfrm>
          <a:prstGeom prst="rect">
            <a:avLst/>
          </a:prstGeom>
          <a:noFill/>
        </p:spPr>
        <p:txBody>
          <a:bodyPr wrap="none" rtlCol="0">
            <a:spAutoFit/>
          </a:bodyPr>
          <a:lstStyle/>
          <a:p>
            <a:r>
              <a:rPr lang="en-US" sz="1200" dirty="0"/>
              <a:t>SUBLAYER </a:t>
            </a:r>
          </a:p>
          <a:p>
            <a:r>
              <a:rPr lang="en-US" sz="1200" dirty="0"/>
              <a:t>OUTPUT</a:t>
            </a:r>
          </a:p>
        </p:txBody>
      </p:sp>
      <p:sp>
        <p:nvSpPr>
          <p:cNvPr id="176" name="Rectangle 175">
            <a:extLst>
              <a:ext uri="{FF2B5EF4-FFF2-40B4-BE49-F238E27FC236}">
                <a16:creationId xmlns:a16="http://schemas.microsoft.com/office/drawing/2014/main" id="{06422A18-FCBB-42D3-A949-2DBEA3C99252}"/>
              </a:ext>
            </a:extLst>
          </p:cNvPr>
          <p:cNvSpPr/>
          <p:nvPr/>
        </p:nvSpPr>
        <p:spPr>
          <a:xfrm>
            <a:off x="6772750" y="5030823"/>
            <a:ext cx="1446259" cy="9004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7" name="Table 21">
            <a:extLst>
              <a:ext uri="{FF2B5EF4-FFF2-40B4-BE49-F238E27FC236}">
                <a16:creationId xmlns:a16="http://schemas.microsoft.com/office/drawing/2014/main" id="{16D8EA11-5D59-48B0-A976-D07F927365A2}"/>
              </a:ext>
            </a:extLst>
          </p:cNvPr>
          <p:cNvGraphicFramePr>
            <a:graphicFrameLocks noGrp="1"/>
          </p:cNvGraphicFramePr>
          <p:nvPr>
            <p:extLst>
              <p:ext uri="{D42A27DB-BD31-4B8C-83A1-F6EECF244321}">
                <p14:modId xmlns:p14="http://schemas.microsoft.com/office/powerpoint/2010/main" val="1410123580"/>
              </p:ext>
            </p:extLst>
          </p:nvPr>
        </p:nvGraphicFramePr>
        <p:xfrm>
          <a:off x="1281251" y="5044177"/>
          <a:ext cx="354387" cy="320040"/>
        </p:xfrm>
        <a:graphic>
          <a:graphicData uri="http://schemas.openxmlformats.org/drawingml/2006/table">
            <a:tbl>
              <a:tblPr firstRow="1" bandRow="1">
                <a:tableStyleId>{5C22544A-7EE6-4342-B048-85BDC9FD1C3A}</a:tableStyleId>
              </a:tblPr>
              <a:tblGrid>
                <a:gridCol w="118129">
                  <a:extLst>
                    <a:ext uri="{9D8B030D-6E8A-4147-A177-3AD203B41FA5}">
                      <a16:colId xmlns:a16="http://schemas.microsoft.com/office/drawing/2014/main" val="2510320228"/>
                    </a:ext>
                  </a:extLst>
                </a:gridCol>
                <a:gridCol w="118129">
                  <a:extLst>
                    <a:ext uri="{9D8B030D-6E8A-4147-A177-3AD203B41FA5}">
                      <a16:colId xmlns:a16="http://schemas.microsoft.com/office/drawing/2014/main" val="1536588459"/>
                    </a:ext>
                  </a:extLst>
                </a:gridCol>
                <a:gridCol w="118129">
                  <a:extLst>
                    <a:ext uri="{9D8B030D-6E8A-4147-A177-3AD203B41FA5}">
                      <a16:colId xmlns:a16="http://schemas.microsoft.com/office/drawing/2014/main" val="3677628083"/>
                    </a:ext>
                  </a:extLst>
                </a:gridCol>
              </a:tblGrid>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539398655"/>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066918598"/>
                  </a:ext>
                </a:extLst>
              </a:tr>
            </a:tbl>
          </a:graphicData>
        </a:graphic>
      </p:graphicFrame>
      <p:graphicFrame>
        <p:nvGraphicFramePr>
          <p:cNvPr id="188" name="Table 21">
            <a:extLst>
              <a:ext uri="{FF2B5EF4-FFF2-40B4-BE49-F238E27FC236}">
                <a16:creationId xmlns:a16="http://schemas.microsoft.com/office/drawing/2014/main" id="{A8FED4E7-0D03-4A57-909D-C5ABE428CDC0}"/>
              </a:ext>
            </a:extLst>
          </p:cNvPr>
          <p:cNvGraphicFramePr>
            <a:graphicFrameLocks noGrp="1"/>
          </p:cNvGraphicFramePr>
          <p:nvPr>
            <p:extLst>
              <p:ext uri="{D42A27DB-BD31-4B8C-83A1-F6EECF244321}">
                <p14:modId xmlns:p14="http://schemas.microsoft.com/office/powerpoint/2010/main" val="1596684153"/>
              </p:ext>
            </p:extLst>
          </p:nvPr>
        </p:nvGraphicFramePr>
        <p:xfrm>
          <a:off x="1314393" y="5082614"/>
          <a:ext cx="354387" cy="320040"/>
        </p:xfrm>
        <a:graphic>
          <a:graphicData uri="http://schemas.openxmlformats.org/drawingml/2006/table">
            <a:tbl>
              <a:tblPr firstRow="1" bandRow="1">
                <a:tableStyleId>{5C22544A-7EE6-4342-B048-85BDC9FD1C3A}</a:tableStyleId>
              </a:tblPr>
              <a:tblGrid>
                <a:gridCol w="118129">
                  <a:extLst>
                    <a:ext uri="{9D8B030D-6E8A-4147-A177-3AD203B41FA5}">
                      <a16:colId xmlns:a16="http://schemas.microsoft.com/office/drawing/2014/main" val="2510320228"/>
                    </a:ext>
                  </a:extLst>
                </a:gridCol>
                <a:gridCol w="118129">
                  <a:extLst>
                    <a:ext uri="{9D8B030D-6E8A-4147-A177-3AD203B41FA5}">
                      <a16:colId xmlns:a16="http://schemas.microsoft.com/office/drawing/2014/main" val="1536588459"/>
                    </a:ext>
                  </a:extLst>
                </a:gridCol>
                <a:gridCol w="118129">
                  <a:extLst>
                    <a:ext uri="{9D8B030D-6E8A-4147-A177-3AD203B41FA5}">
                      <a16:colId xmlns:a16="http://schemas.microsoft.com/office/drawing/2014/main" val="3677628083"/>
                    </a:ext>
                  </a:extLst>
                </a:gridCol>
              </a:tblGrid>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539398655"/>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066918598"/>
                  </a:ext>
                </a:extLst>
              </a:tr>
            </a:tbl>
          </a:graphicData>
        </a:graphic>
      </p:graphicFrame>
      <p:graphicFrame>
        <p:nvGraphicFramePr>
          <p:cNvPr id="189" name="Table 21">
            <a:extLst>
              <a:ext uri="{FF2B5EF4-FFF2-40B4-BE49-F238E27FC236}">
                <a16:creationId xmlns:a16="http://schemas.microsoft.com/office/drawing/2014/main" id="{FB2990F8-C851-4387-92E4-47ABBD07518D}"/>
              </a:ext>
            </a:extLst>
          </p:cNvPr>
          <p:cNvGraphicFramePr>
            <a:graphicFrameLocks noGrp="1"/>
          </p:cNvGraphicFramePr>
          <p:nvPr>
            <p:extLst>
              <p:ext uri="{D42A27DB-BD31-4B8C-83A1-F6EECF244321}">
                <p14:modId xmlns:p14="http://schemas.microsoft.com/office/powerpoint/2010/main" val="2279554147"/>
              </p:ext>
            </p:extLst>
          </p:nvPr>
        </p:nvGraphicFramePr>
        <p:xfrm>
          <a:off x="1352835" y="5123701"/>
          <a:ext cx="354387" cy="320040"/>
        </p:xfrm>
        <a:graphic>
          <a:graphicData uri="http://schemas.openxmlformats.org/drawingml/2006/table">
            <a:tbl>
              <a:tblPr firstRow="1" bandRow="1">
                <a:tableStyleId>{5C22544A-7EE6-4342-B048-85BDC9FD1C3A}</a:tableStyleId>
              </a:tblPr>
              <a:tblGrid>
                <a:gridCol w="118129">
                  <a:extLst>
                    <a:ext uri="{9D8B030D-6E8A-4147-A177-3AD203B41FA5}">
                      <a16:colId xmlns:a16="http://schemas.microsoft.com/office/drawing/2014/main" val="2510320228"/>
                    </a:ext>
                  </a:extLst>
                </a:gridCol>
                <a:gridCol w="118129">
                  <a:extLst>
                    <a:ext uri="{9D8B030D-6E8A-4147-A177-3AD203B41FA5}">
                      <a16:colId xmlns:a16="http://schemas.microsoft.com/office/drawing/2014/main" val="1536588459"/>
                    </a:ext>
                  </a:extLst>
                </a:gridCol>
                <a:gridCol w="118129">
                  <a:extLst>
                    <a:ext uri="{9D8B030D-6E8A-4147-A177-3AD203B41FA5}">
                      <a16:colId xmlns:a16="http://schemas.microsoft.com/office/drawing/2014/main" val="3677628083"/>
                    </a:ext>
                  </a:extLst>
                </a:gridCol>
              </a:tblGrid>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539398655"/>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066918598"/>
                  </a:ext>
                </a:extLst>
              </a:tr>
            </a:tbl>
          </a:graphicData>
        </a:graphic>
      </p:graphicFrame>
      <p:graphicFrame>
        <p:nvGraphicFramePr>
          <p:cNvPr id="190" name="Table 21">
            <a:extLst>
              <a:ext uri="{FF2B5EF4-FFF2-40B4-BE49-F238E27FC236}">
                <a16:creationId xmlns:a16="http://schemas.microsoft.com/office/drawing/2014/main" id="{C12185AB-3B1D-4DE0-AE1B-434A8184A04D}"/>
              </a:ext>
            </a:extLst>
          </p:cNvPr>
          <p:cNvGraphicFramePr>
            <a:graphicFrameLocks noGrp="1"/>
          </p:cNvGraphicFramePr>
          <p:nvPr>
            <p:extLst>
              <p:ext uri="{D42A27DB-BD31-4B8C-83A1-F6EECF244321}">
                <p14:modId xmlns:p14="http://schemas.microsoft.com/office/powerpoint/2010/main" val="1612564641"/>
              </p:ext>
            </p:extLst>
          </p:nvPr>
        </p:nvGraphicFramePr>
        <p:xfrm>
          <a:off x="1382110" y="5869488"/>
          <a:ext cx="354387" cy="320040"/>
        </p:xfrm>
        <a:graphic>
          <a:graphicData uri="http://schemas.openxmlformats.org/drawingml/2006/table">
            <a:tbl>
              <a:tblPr firstRow="1" bandRow="1">
                <a:tableStyleId>{5C22544A-7EE6-4342-B048-85BDC9FD1C3A}</a:tableStyleId>
              </a:tblPr>
              <a:tblGrid>
                <a:gridCol w="118129">
                  <a:extLst>
                    <a:ext uri="{9D8B030D-6E8A-4147-A177-3AD203B41FA5}">
                      <a16:colId xmlns:a16="http://schemas.microsoft.com/office/drawing/2014/main" val="2510320228"/>
                    </a:ext>
                  </a:extLst>
                </a:gridCol>
                <a:gridCol w="118129">
                  <a:extLst>
                    <a:ext uri="{9D8B030D-6E8A-4147-A177-3AD203B41FA5}">
                      <a16:colId xmlns:a16="http://schemas.microsoft.com/office/drawing/2014/main" val="1536588459"/>
                    </a:ext>
                  </a:extLst>
                </a:gridCol>
                <a:gridCol w="118129">
                  <a:extLst>
                    <a:ext uri="{9D8B030D-6E8A-4147-A177-3AD203B41FA5}">
                      <a16:colId xmlns:a16="http://schemas.microsoft.com/office/drawing/2014/main" val="3677628083"/>
                    </a:ext>
                  </a:extLst>
                </a:gridCol>
              </a:tblGrid>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539398655"/>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6918598"/>
                  </a:ext>
                </a:extLst>
              </a:tr>
            </a:tbl>
          </a:graphicData>
        </a:graphic>
      </p:graphicFrame>
      <p:sp>
        <p:nvSpPr>
          <p:cNvPr id="113" name="Rectangle: Rounded Corners 112">
            <a:extLst>
              <a:ext uri="{FF2B5EF4-FFF2-40B4-BE49-F238E27FC236}">
                <a16:creationId xmlns:a16="http://schemas.microsoft.com/office/drawing/2014/main" id="{B8B3BE0F-38BC-4B11-B307-478C32271E2E}"/>
              </a:ext>
            </a:extLst>
          </p:cNvPr>
          <p:cNvSpPr/>
          <p:nvPr/>
        </p:nvSpPr>
        <p:spPr>
          <a:xfrm>
            <a:off x="10087067" y="1998930"/>
            <a:ext cx="1348509" cy="2730087"/>
          </a:xfrm>
          <a:prstGeom prst="roundRect">
            <a:avLst>
              <a:gd name="adj" fmla="val 5389"/>
            </a:avLst>
          </a:prstGeom>
          <a:solidFill>
            <a:srgbClr val="F7D5F7"/>
          </a:solidFill>
          <a:ln w="12700">
            <a:solidFill>
              <a:srgbClr val="FF00FF"/>
            </a:solidFill>
          </a:ln>
          <a:effectLst>
            <a:glow rad="63500">
              <a:srgbClr val="FF99FF">
                <a:alpha val="4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Decoder Layers</a:t>
            </a:r>
          </a:p>
        </p:txBody>
      </p:sp>
    </p:spTree>
    <p:extLst>
      <p:ext uri="{BB962C8B-B14F-4D97-AF65-F5344CB8AC3E}">
        <p14:creationId xmlns:p14="http://schemas.microsoft.com/office/powerpoint/2010/main" val="854033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Encoder</a:t>
            </a:r>
          </a:p>
        </p:txBody>
      </p:sp>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6615545" cy="4351338"/>
          </a:xfrm>
        </p:spPr>
        <p:txBody>
          <a:bodyPr/>
          <a:lstStyle/>
          <a:p>
            <a:r>
              <a:rPr lang="en-US" dirty="0"/>
              <a:t>Residual Addition #1</a:t>
            </a:r>
          </a:p>
          <a:p>
            <a:pPr lvl="1"/>
            <a:r>
              <a:rPr lang="en-US" dirty="0"/>
              <a:t>Dropout applied to output of MHA</a:t>
            </a:r>
          </a:p>
          <a:p>
            <a:pPr lvl="2"/>
            <a:r>
              <a:rPr lang="en-US" b="1" dirty="0" err="1"/>
              <a:t>P</a:t>
            </a:r>
            <a:r>
              <a:rPr lang="en-US" b="1" baseline="-25000" dirty="0" err="1"/>
              <a:t>drop</a:t>
            </a:r>
            <a:r>
              <a:rPr lang="en-US" b="1" dirty="0"/>
              <a:t> = .1</a:t>
            </a:r>
          </a:p>
        </p:txBody>
      </p:sp>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7" name="Rectangle: Rounded Corners 6">
            <a:extLst>
              <a:ext uri="{FF2B5EF4-FFF2-40B4-BE49-F238E27FC236}">
                <a16:creationId xmlns:a16="http://schemas.microsoft.com/office/drawing/2014/main" id="{4AC3BB13-4EFF-4730-9C35-8ABDDC3CEDF2}"/>
              </a:ext>
            </a:extLst>
          </p:cNvPr>
          <p:cNvSpPr/>
          <p:nvPr/>
        </p:nvSpPr>
        <p:spPr>
          <a:xfrm>
            <a:off x="8670850" y="2864385"/>
            <a:ext cx="1265275" cy="1825151"/>
          </a:xfrm>
          <a:prstGeom prst="roundRect">
            <a:avLst>
              <a:gd name="adj" fmla="val 9452"/>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cxnSp>
        <p:nvCxnSpPr>
          <p:cNvPr id="10" name="Straight Arrow Connector 9">
            <a:extLst>
              <a:ext uri="{FF2B5EF4-FFF2-40B4-BE49-F238E27FC236}">
                <a16:creationId xmlns:a16="http://schemas.microsoft.com/office/drawing/2014/main" id="{8D4C5AF1-B56F-4FFA-8243-DA1DD73CE335}"/>
              </a:ext>
            </a:extLst>
          </p:cNvPr>
          <p:cNvCxnSpPr/>
          <p:nvPr/>
        </p:nvCxnSpPr>
        <p:spPr>
          <a:xfrm>
            <a:off x="8137242" y="3897751"/>
            <a:ext cx="646546"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A139E57F-76D7-4E7E-B49B-E182D3824110}"/>
              </a:ext>
            </a:extLst>
          </p:cNvPr>
          <p:cNvSpPr/>
          <p:nvPr/>
        </p:nvSpPr>
        <p:spPr>
          <a:xfrm>
            <a:off x="2080217" y="5300227"/>
            <a:ext cx="2290619" cy="4126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ysClr val="windowText" lastClr="000000"/>
              </a:solidFill>
            </a:endParaRPr>
          </a:p>
        </p:txBody>
      </p:sp>
      <p:cxnSp>
        <p:nvCxnSpPr>
          <p:cNvPr id="44" name="Straight Arrow Connector 43">
            <a:extLst>
              <a:ext uri="{FF2B5EF4-FFF2-40B4-BE49-F238E27FC236}">
                <a16:creationId xmlns:a16="http://schemas.microsoft.com/office/drawing/2014/main" id="{F7C7E29D-DB10-4A09-BD55-43FFCFEEB3E5}"/>
              </a:ext>
            </a:extLst>
          </p:cNvPr>
          <p:cNvCxnSpPr>
            <a:cxnSpLocks/>
          </p:cNvCxnSpPr>
          <p:nvPr/>
        </p:nvCxnSpPr>
        <p:spPr>
          <a:xfrm>
            <a:off x="3246512" y="4365425"/>
            <a:ext cx="0" cy="22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4FA9B61-85EB-4D8A-8C0A-8844EC466D7A}"/>
              </a:ext>
            </a:extLst>
          </p:cNvPr>
          <p:cNvCxnSpPr>
            <a:cxnSpLocks/>
          </p:cNvCxnSpPr>
          <p:nvPr/>
        </p:nvCxnSpPr>
        <p:spPr>
          <a:xfrm>
            <a:off x="3246442" y="4365425"/>
            <a:ext cx="0" cy="9396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F4BC5C5-5E77-4E2C-9E80-718FB2FF14D4}"/>
              </a:ext>
            </a:extLst>
          </p:cNvPr>
          <p:cNvSpPr/>
          <p:nvPr/>
        </p:nvSpPr>
        <p:spPr>
          <a:xfrm>
            <a:off x="3466681" y="5315697"/>
            <a:ext cx="780833" cy="30469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1C76684-7DED-4B22-9BB7-DF97891DCCF7}"/>
              </a:ext>
            </a:extLst>
          </p:cNvPr>
          <p:cNvSpPr/>
          <p:nvPr/>
        </p:nvSpPr>
        <p:spPr>
          <a:xfrm>
            <a:off x="2080218" y="4594413"/>
            <a:ext cx="2290619" cy="35656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Multi-Head Attention</a:t>
            </a:r>
          </a:p>
        </p:txBody>
      </p:sp>
      <p:sp>
        <p:nvSpPr>
          <p:cNvPr id="50" name="TextBox 49">
            <a:extLst>
              <a:ext uri="{FF2B5EF4-FFF2-40B4-BE49-F238E27FC236}">
                <a16:creationId xmlns:a16="http://schemas.microsoft.com/office/drawing/2014/main" id="{03B6FBAD-BE8E-4EA5-8467-93997D28E533}"/>
              </a:ext>
            </a:extLst>
          </p:cNvPr>
          <p:cNvSpPr txBox="1"/>
          <p:nvPr/>
        </p:nvSpPr>
        <p:spPr>
          <a:xfrm>
            <a:off x="2737646" y="4079503"/>
            <a:ext cx="317716" cy="400110"/>
          </a:xfrm>
          <a:prstGeom prst="rect">
            <a:avLst/>
          </a:prstGeom>
          <a:noFill/>
        </p:spPr>
        <p:txBody>
          <a:bodyPr wrap="none" rtlCol="0">
            <a:spAutoFit/>
          </a:bodyPr>
          <a:lstStyle/>
          <a:p>
            <a:r>
              <a:rPr lang="en-US" sz="2000" dirty="0"/>
              <a:t>X</a:t>
            </a:r>
          </a:p>
        </p:txBody>
      </p:sp>
      <p:graphicFrame>
        <p:nvGraphicFramePr>
          <p:cNvPr id="51" name="Table 21">
            <a:extLst>
              <a:ext uri="{FF2B5EF4-FFF2-40B4-BE49-F238E27FC236}">
                <a16:creationId xmlns:a16="http://schemas.microsoft.com/office/drawing/2014/main" id="{2637F127-4EB6-4019-B1B6-A7B46B1DCAE2}"/>
              </a:ext>
            </a:extLst>
          </p:cNvPr>
          <p:cNvGraphicFramePr>
            <a:graphicFrameLocks noGrp="1"/>
          </p:cNvGraphicFramePr>
          <p:nvPr>
            <p:extLst>
              <p:ext uri="{D42A27DB-BD31-4B8C-83A1-F6EECF244321}">
                <p14:modId xmlns:p14="http://schemas.microsoft.com/office/powerpoint/2010/main" val="1035823266"/>
              </p:ext>
            </p:extLst>
          </p:nvPr>
        </p:nvGraphicFramePr>
        <p:xfrm>
          <a:off x="2982207" y="4162223"/>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39398655"/>
                  </a:ext>
                </a:extLst>
              </a:tr>
            </a:tbl>
          </a:graphicData>
        </a:graphic>
      </p:graphicFrame>
      <p:sp>
        <p:nvSpPr>
          <p:cNvPr id="54" name="Rectangle 53">
            <a:extLst>
              <a:ext uri="{FF2B5EF4-FFF2-40B4-BE49-F238E27FC236}">
                <a16:creationId xmlns:a16="http://schemas.microsoft.com/office/drawing/2014/main" id="{B856CA96-7868-4D8B-A938-81D775E51FE5}"/>
              </a:ext>
            </a:extLst>
          </p:cNvPr>
          <p:cNvSpPr/>
          <p:nvPr/>
        </p:nvSpPr>
        <p:spPr>
          <a:xfrm>
            <a:off x="2080218" y="5005392"/>
            <a:ext cx="2290619" cy="1871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Dropout</a:t>
            </a:r>
          </a:p>
        </p:txBody>
      </p:sp>
      <p:graphicFrame>
        <p:nvGraphicFramePr>
          <p:cNvPr id="55" name="Table 21">
            <a:extLst>
              <a:ext uri="{FF2B5EF4-FFF2-40B4-BE49-F238E27FC236}">
                <a16:creationId xmlns:a16="http://schemas.microsoft.com/office/drawing/2014/main" id="{E83E264F-9166-4B1E-A4C7-AF4E902F2D76}"/>
              </a:ext>
            </a:extLst>
          </p:cNvPr>
          <p:cNvGraphicFramePr>
            <a:graphicFrameLocks noGrp="1"/>
          </p:cNvGraphicFramePr>
          <p:nvPr>
            <p:extLst>
              <p:ext uri="{D42A27DB-BD31-4B8C-83A1-F6EECF244321}">
                <p14:modId xmlns:p14="http://schemas.microsoft.com/office/powerpoint/2010/main" val="2916941167"/>
              </p:ext>
            </p:extLst>
          </p:nvPr>
        </p:nvGraphicFramePr>
        <p:xfrm>
          <a:off x="2567716" y="5360446"/>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extLst>
                  <a:ext uri="{0D108BD9-81ED-4DB2-BD59-A6C34878D82A}">
                    <a16:rowId xmlns:a16="http://schemas.microsoft.com/office/drawing/2014/main" val="2539398655"/>
                  </a:ext>
                </a:extLst>
              </a:tr>
            </a:tbl>
          </a:graphicData>
        </a:graphic>
      </p:graphicFrame>
      <p:sp>
        <p:nvSpPr>
          <p:cNvPr id="62" name="TextBox 61">
            <a:extLst>
              <a:ext uri="{FF2B5EF4-FFF2-40B4-BE49-F238E27FC236}">
                <a16:creationId xmlns:a16="http://schemas.microsoft.com/office/drawing/2014/main" id="{33C9623C-8527-47E0-9D1B-10A49FFD7E5E}"/>
              </a:ext>
            </a:extLst>
          </p:cNvPr>
          <p:cNvSpPr txBox="1"/>
          <p:nvPr/>
        </p:nvSpPr>
        <p:spPr>
          <a:xfrm>
            <a:off x="2006095" y="5312791"/>
            <a:ext cx="628505" cy="400110"/>
          </a:xfrm>
          <a:prstGeom prst="rect">
            <a:avLst/>
          </a:prstGeom>
          <a:noFill/>
        </p:spPr>
        <p:txBody>
          <a:bodyPr wrap="none" rtlCol="0">
            <a:spAutoFit/>
          </a:bodyPr>
          <a:lstStyle/>
          <a:p>
            <a:r>
              <a:rPr lang="en-US" sz="2000" dirty="0" err="1"/>
              <a:t>Z</a:t>
            </a:r>
            <a:r>
              <a:rPr lang="en-US" sz="2000" baseline="-25000" dirty="0" err="1"/>
              <a:t>drop</a:t>
            </a:r>
            <a:endParaRPr lang="en-US" sz="2000" baseline="-25000" dirty="0"/>
          </a:p>
        </p:txBody>
      </p:sp>
      <p:sp>
        <p:nvSpPr>
          <p:cNvPr id="20" name="Rectangle: Rounded Corners 19">
            <a:extLst>
              <a:ext uri="{FF2B5EF4-FFF2-40B4-BE49-F238E27FC236}">
                <a16:creationId xmlns:a16="http://schemas.microsoft.com/office/drawing/2014/main" id="{E94F241B-1DD3-4FF1-AE52-2E7DACB728A3}"/>
              </a:ext>
            </a:extLst>
          </p:cNvPr>
          <p:cNvSpPr/>
          <p:nvPr/>
        </p:nvSpPr>
        <p:spPr>
          <a:xfrm>
            <a:off x="10087067" y="1998930"/>
            <a:ext cx="1348509" cy="2730087"/>
          </a:xfrm>
          <a:prstGeom prst="roundRect">
            <a:avLst>
              <a:gd name="adj" fmla="val 5389"/>
            </a:avLst>
          </a:prstGeom>
          <a:solidFill>
            <a:srgbClr val="F7D5F7"/>
          </a:solidFill>
          <a:ln w="12700">
            <a:solidFill>
              <a:srgbClr val="FF00FF"/>
            </a:solidFill>
          </a:ln>
          <a:effectLst>
            <a:glow rad="63500">
              <a:srgbClr val="FF99FF">
                <a:alpha val="4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Decoder Layers</a:t>
            </a:r>
          </a:p>
        </p:txBody>
      </p:sp>
    </p:spTree>
    <p:extLst>
      <p:ext uri="{BB962C8B-B14F-4D97-AF65-F5344CB8AC3E}">
        <p14:creationId xmlns:p14="http://schemas.microsoft.com/office/powerpoint/2010/main" val="1459449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Encoder</a:t>
            </a:r>
          </a:p>
        </p:txBody>
      </p:sp>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6615545" cy="4351338"/>
          </a:xfrm>
        </p:spPr>
        <p:txBody>
          <a:bodyPr/>
          <a:lstStyle/>
          <a:p>
            <a:r>
              <a:rPr lang="en-US" dirty="0"/>
              <a:t>Residual Addition #1</a:t>
            </a:r>
          </a:p>
          <a:p>
            <a:pPr lvl="1"/>
            <a:r>
              <a:rPr lang="en-US" dirty="0"/>
              <a:t>Original Layer Input added to MHA output</a:t>
            </a:r>
          </a:p>
          <a:p>
            <a:pPr lvl="2"/>
            <a:r>
              <a:rPr lang="en-US" dirty="0"/>
              <a:t>Stabilizes training process </a:t>
            </a:r>
            <a:r>
              <a:rPr lang="en-US" sz="800" dirty="0">
                <a:hlinkClick r:id="rId2"/>
              </a:rPr>
              <a:t>(</a:t>
            </a:r>
            <a:r>
              <a:rPr lang="en-US" sz="800" dirty="0" err="1">
                <a:hlinkClick r:id="rId2"/>
              </a:rPr>
              <a:t>Versloot</a:t>
            </a:r>
            <a:r>
              <a:rPr lang="en-US" sz="800" dirty="0">
                <a:hlinkClick r:id="rId2"/>
              </a:rPr>
              <a:t> 2020)</a:t>
            </a:r>
            <a:endParaRPr lang="en-US" sz="800" dirty="0"/>
          </a:p>
          <a:p>
            <a:pPr lvl="2"/>
            <a:r>
              <a:rPr lang="en-US" dirty="0"/>
              <a:t>Help avoid vanishing gradients </a:t>
            </a:r>
            <a:r>
              <a:rPr lang="en-US" sz="800" dirty="0">
                <a:hlinkClick r:id="rId3"/>
              </a:rPr>
              <a:t>(TensorFlow 2021)</a:t>
            </a:r>
            <a:endParaRPr lang="en-US" sz="800" dirty="0"/>
          </a:p>
          <a:p>
            <a:pPr lvl="2"/>
            <a:r>
              <a:rPr lang="en-US" dirty="0"/>
              <a:t>Help preserve position information </a:t>
            </a:r>
            <a:r>
              <a:rPr lang="en-US" sz="800" dirty="0"/>
              <a:t>(need citation)</a:t>
            </a:r>
          </a:p>
          <a:p>
            <a:pPr lvl="2"/>
            <a:r>
              <a:rPr lang="en-US" dirty="0"/>
              <a:t>Also called a skip-connection</a:t>
            </a:r>
          </a:p>
        </p:txBody>
      </p:sp>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4"/>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5"/>
              </a:rPr>
              <a:t>(Vaswani et al 2017)</a:t>
            </a:r>
            <a:endParaRPr lang="en-US" sz="800" dirty="0"/>
          </a:p>
        </p:txBody>
      </p:sp>
      <p:sp>
        <p:nvSpPr>
          <p:cNvPr id="7" name="Rectangle: Rounded Corners 6">
            <a:extLst>
              <a:ext uri="{FF2B5EF4-FFF2-40B4-BE49-F238E27FC236}">
                <a16:creationId xmlns:a16="http://schemas.microsoft.com/office/drawing/2014/main" id="{4AC3BB13-4EFF-4730-9C35-8ABDDC3CEDF2}"/>
              </a:ext>
            </a:extLst>
          </p:cNvPr>
          <p:cNvSpPr/>
          <p:nvPr/>
        </p:nvSpPr>
        <p:spPr>
          <a:xfrm>
            <a:off x="8670850" y="2864385"/>
            <a:ext cx="1265275" cy="1825151"/>
          </a:xfrm>
          <a:prstGeom prst="roundRect">
            <a:avLst>
              <a:gd name="adj" fmla="val 9452"/>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cxnSp>
        <p:nvCxnSpPr>
          <p:cNvPr id="10" name="Straight Arrow Connector 9">
            <a:extLst>
              <a:ext uri="{FF2B5EF4-FFF2-40B4-BE49-F238E27FC236}">
                <a16:creationId xmlns:a16="http://schemas.microsoft.com/office/drawing/2014/main" id="{8D4C5AF1-B56F-4FFA-8243-DA1DD73CE335}"/>
              </a:ext>
            </a:extLst>
          </p:cNvPr>
          <p:cNvCxnSpPr/>
          <p:nvPr/>
        </p:nvCxnSpPr>
        <p:spPr>
          <a:xfrm>
            <a:off x="8137242" y="3897751"/>
            <a:ext cx="646546"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C902FA16-E012-49EE-AC25-EA949F1A7338}"/>
              </a:ext>
            </a:extLst>
          </p:cNvPr>
          <p:cNvSpPr/>
          <p:nvPr/>
        </p:nvSpPr>
        <p:spPr>
          <a:xfrm>
            <a:off x="3246512" y="4292382"/>
            <a:ext cx="1650973" cy="11314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62C4DD6-E38A-4B37-A5F1-6752932679ED}"/>
              </a:ext>
            </a:extLst>
          </p:cNvPr>
          <p:cNvSpPr/>
          <p:nvPr/>
        </p:nvSpPr>
        <p:spPr>
          <a:xfrm>
            <a:off x="2080217" y="5300227"/>
            <a:ext cx="2290619" cy="4126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ysClr val="windowText" lastClr="000000"/>
              </a:solidFill>
            </a:endParaRPr>
          </a:p>
        </p:txBody>
      </p:sp>
      <p:cxnSp>
        <p:nvCxnSpPr>
          <p:cNvPr id="41" name="Straight Arrow Connector 40">
            <a:extLst>
              <a:ext uri="{FF2B5EF4-FFF2-40B4-BE49-F238E27FC236}">
                <a16:creationId xmlns:a16="http://schemas.microsoft.com/office/drawing/2014/main" id="{14A1E373-1A32-4C52-A933-9EDB0F39F240}"/>
              </a:ext>
            </a:extLst>
          </p:cNvPr>
          <p:cNvCxnSpPr>
            <a:cxnSpLocks/>
          </p:cNvCxnSpPr>
          <p:nvPr/>
        </p:nvCxnSpPr>
        <p:spPr>
          <a:xfrm>
            <a:off x="3246512" y="4365425"/>
            <a:ext cx="0" cy="22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EA2198A-F119-4D1F-B39F-2A764702D6B0}"/>
              </a:ext>
            </a:extLst>
          </p:cNvPr>
          <p:cNvCxnSpPr/>
          <p:nvPr/>
        </p:nvCxnSpPr>
        <p:spPr>
          <a:xfrm>
            <a:off x="3246442" y="5076043"/>
            <a:ext cx="0" cy="22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A85B6F57-40A9-41DA-948D-57324C4A46BB}"/>
              </a:ext>
            </a:extLst>
          </p:cNvPr>
          <p:cNvSpPr/>
          <p:nvPr/>
        </p:nvSpPr>
        <p:spPr>
          <a:xfrm>
            <a:off x="3466681" y="5315697"/>
            <a:ext cx="780833" cy="30469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6216370-3B80-4020-9001-E2CBEC380D5A}"/>
              </a:ext>
            </a:extLst>
          </p:cNvPr>
          <p:cNvSpPr/>
          <p:nvPr/>
        </p:nvSpPr>
        <p:spPr>
          <a:xfrm>
            <a:off x="2080218" y="4594413"/>
            <a:ext cx="2290619" cy="35656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Multi-Head Attention</a:t>
            </a:r>
          </a:p>
        </p:txBody>
      </p:sp>
      <p:sp>
        <p:nvSpPr>
          <p:cNvPr id="46" name="TextBox 45">
            <a:extLst>
              <a:ext uri="{FF2B5EF4-FFF2-40B4-BE49-F238E27FC236}">
                <a16:creationId xmlns:a16="http://schemas.microsoft.com/office/drawing/2014/main" id="{9C2F9EB6-3419-4DC9-944D-C5E71B702D6F}"/>
              </a:ext>
            </a:extLst>
          </p:cNvPr>
          <p:cNvSpPr txBox="1"/>
          <p:nvPr/>
        </p:nvSpPr>
        <p:spPr>
          <a:xfrm>
            <a:off x="3350728" y="5303100"/>
            <a:ext cx="317716" cy="400110"/>
          </a:xfrm>
          <a:prstGeom prst="rect">
            <a:avLst/>
          </a:prstGeom>
          <a:noFill/>
        </p:spPr>
        <p:txBody>
          <a:bodyPr wrap="square" rtlCol="0">
            <a:spAutoFit/>
          </a:bodyPr>
          <a:lstStyle/>
          <a:p>
            <a:r>
              <a:rPr lang="en-US" sz="2000" dirty="0"/>
              <a:t>X</a:t>
            </a:r>
          </a:p>
        </p:txBody>
      </p:sp>
      <p:sp>
        <p:nvSpPr>
          <p:cNvPr id="47" name="TextBox 46">
            <a:extLst>
              <a:ext uri="{FF2B5EF4-FFF2-40B4-BE49-F238E27FC236}">
                <a16:creationId xmlns:a16="http://schemas.microsoft.com/office/drawing/2014/main" id="{03988921-425C-4474-B84A-AE7356C09A60}"/>
              </a:ext>
            </a:extLst>
          </p:cNvPr>
          <p:cNvSpPr txBox="1"/>
          <p:nvPr/>
        </p:nvSpPr>
        <p:spPr>
          <a:xfrm>
            <a:off x="2737646" y="4079503"/>
            <a:ext cx="317716" cy="400110"/>
          </a:xfrm>
          <a:prstGeom prst="rect">
            <a:avLst/>
          </a:prstGeom>
          <a:noFill/>
        </p:spPr>
        <p:txBody>
          <a:bodyPr wrap="none" rtlCol="0">
            <a:spAutoFit/>
          </a:bodyPr>
          <a:lstStyle/>
          <a:p>
            <a:r>
              <a:rPr lang="en-US" sz="2000" dirty="0"/>
              <a:t>X</a:t>
            </a:r>
          </a:p>
        </p:txBody>
      </p:sp>
      <p:graphicFrame>
        <p:nvGraphicFramePr>
          <p:cNvPr id="48" name="Table 21">
            <a:extLst>
              <a:ext uri="{FF2B5EF4-FFF2-40B4-BE49-F238E27FC236}">
                <a16:creationId xmlns:a16="http://schemas.microsoft.com/office/drawing/2014/main" id="{18934ABC-7CFD-4159-9C9D-1C0AFFF08FEA}"/>
              </a:ext>
            </a:extLst>
          </p:cNvPr>
          <p:cNvGraphicFramePr>
            <a:graphicFrameLocks noGrp="1"/>
          </p:cNvGraphicFramePr>
          <p:nvPr>
            <p:extLst>
              <p:ext uri="{D42A27DB-BD31-4B8C-83A1-F6EECF244321}">
                <p14:modId xmlns:p14="http://schemas.microsoft.com/office/powerpoint/2010/main" val="1035823266"/>
              </p:ext>
            </p:extLst>
          </p:nvPr>
        </p:nvGraphicFramePr>
        <p:xfrm>
          <a:off x="2982207" y="4162223"/>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39398655"/>
                  </a:ext>
                </a:extLst>
              </a:tr>
            </a:tbl>
          </a:graphicData>
        </a:graphic>
      </p:graphicFrame>
      <p:graphicFrame>
        <p:nvGraphicFramePr>
          <p:cNvPr id="49" name="Table 21">
            <a:extLst>
              <a:ext uri="{FF2B5EF4-FFF2-40B4-BE49-F238E27FC236}">
                <a16:creationId xmlns:a16="http://schemas.microsoft.com/office/drawing/2014/main" id="{8355974C-A219-4A38-B476-B4459BEE54E1}"/>
              </a:ext>
            </a:extLst>
          </p:cNvPr>
          <p:cNvGraphicFramePr>
            <a:graphicFrameLocks noGrp="1"/>
          </p:cNvGraphicFramePr>
          <p:nvPr>
            <p:extLst>
              <p:ext uri="{D42A27DB-BD31-4B8C-83A1-F6EECF244321}">
                <p14:modId xmlns:p14="http://schemas.microsoft.com/office/powerpoint/2010/main" val="2678642807"/>
              </p:ext>
            </p:extLst>
          </p:nvPr>
        </p:nvGraphicFramePr>
        <p:xfrm>
          <a:off x="3607899" y="5350755"/>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39398655"/>
                  </a:ext>
                </a:extLst>
              </a:tr>
            </a:tbl>
          </a:graphicData>
        </a:graphic>
      </p:graphicFrame>
      <p:cxnSp>
        <p:nvCxnSpPr>
          <p:cNvPr id="50" name="Straight Arrow Connector 49">
            <a:extLst>
              <a:ext uri="{FF2B5EF4-FFF2-40B4-BE49-F238E27FC236}">
                <a16:creationId xmlns:a16="http://schemas.microsoft.com/office/drawing/2014/main" id="{0927F4F0-7F7B-4955-99FC-21DDD5714961}"/>
              </a:ext>
            </a:extLst>
          </p:cNvPr>
          <p:cNvCxnSpPr>
            <a:cxnSpLocks/>
          </p:cNvCxnSpPr>
          <p:nvPr/>
        </p:nvCxnSpPr>
        <p:spPr>
          <a:xfrm flipH="1">
            <a:off x="4368671" y="5420486"/>
            <a:ext cx="1571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F2B094A1-DFC2-42B6-9840-584C13FD8AF4}"/>
              </a:ext>
            </a:extLst>
          </p:cNvPr>
          <p:cNvSpPr/>
          <p:nvPr/>
        </p:nvSpPr>
        <p:spPr>
          <a:xfrm>
            <a:off x="2080218" y="5005392"/>
            <a:ext cx="2290619" cy="1871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Dropout</a:t>
            </a:r>
          </a:p>
        </p:txBody>
      </p:sp>
      <p:graphicFrame>
        <p:nvGraphicFramePr>
          <p:cNvPr id="52" name="Table 21">
            <a:extLst>
              <a:ext uri="{FF2B5EF4-FFF2-40B4-BE49-F238E27FC236}">
                <a16:creationId xmlns:a16="http://schemas.microsoft.com/office/drawing/2014/main" id="{E1A09C67-4FE0-41CD-939A-F08C148E2155}"/>
              </a:ext>
            </a:extLst>
          </p:cNvPr>
          <p:cNvGraphicFramePr>
            <a:graphicFrameLocks noGrp="1"/>
          </p:cNvGraphicFramePr>
          <p:nvPr>
            <p:extLst>
              <p:ext uri="{D42A27DB-BD31-4B8C-83A1-F6EECF244321}">
                <p14:modId xmlns:p14="http://schemas.microsoft.com/office/powerpoint/2010/main" val="741610131"/>
              </p:ext>
            </p:extLst>
          </p:nvPr>
        </p:nvGraphicFramePr>
        <p:xfrm>
          <a:off x="2567716" y="5360446"/>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extLst>
                  <a:ext uri="{0D108BD9-81ED-4DB2-BD59-A6C34878D82A}">
                    <a16:rowId xmlns:a16="http://schemas.microsoft.com/office/drawing/2014/main" val="2539398655"/>
                  </a:ext>
                </a:extLst>
              </a:tr>
            </a:tbl>
          </a:graphicData>
        </a:graphic>
      </p:graphicFrame>
      <p:grpSp>
        <p:nvGrpSpPr>
          <p:cNvPr id="55" name="Group 54">
            <a:extLst>
              <a:ext uri="{FF2B5EF4-FFF2-40B4-BE49-F238E27FC236}">
                <a16:creationId xmlns:a16="http://schemas.microsoft.com/office/drawing/2014/main" id="{554BCF40-C845-4877-A43F-BA29C792649A}"/>
              </a:ext>
            </a:extLst>
          </p:cNvPr>
          <p:cNvGrpSpPr/>
          <p:nvPr/>
        </p:nvGrpSpPr>
        <p:grpSpPr>
          <a:xfrm>
            <a:off x="3132493" y="5384374"/>
            <a:ext cx="212436" cy="212436"/>
            <a:chOff x="1283855" y="3897745"/>
            <a:chExt cx="360218" cy="360218"/>
          </a:xfrm>
          <a:solidFill>
            <a:schemeClr val="bg1"/>
          </a:solidFill>
        </p:grpSpPr>
        <p:sp>
          <p:nvSpPr>
            <p:cNvPr id="56" name="Oval 55">
              <a:extLst>
                <a:ext uri="{FF2B5EF4-FFF2-40B4-BE49-F238E27FC236}">
                  <a16:creationId xmlns:a16="http://schemas.microsoft.com/office/drawing/2014/main" id="{4E915A54-A7D9-4020-9E03-74063CA506E4}"/>
                </a:ext>
              </a:extLst>
            </p:cNvPr>
            <p:cNvSpPr/>
            <p:nvPr/>
          </p:nvSpPr>
          <p:spPr>
            <a:xfrm>
              <a:off x="1283855" y="3897745"/>
              <a:ext cx="360218" cy="36021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2BEAAAD2-52EF-4DE5-B06E-DCF53300FE12}"/>
                </a:ext>
              </a:extLst>
            </p:cNvPr>
            <p:cNvCxnSpPr>
              <a:cxnSpLocks/>
              <a:stCxn id="56" idx="0"/>
              <a:endCxn id="56" idx="4"/>
            </p:cNvCxnSpPr>
            <p:nvPr/>
          </p:nvCxnSpPr>
          <p:spPr>
            <a:xfrm>
              <a:off x="1463964" y="3897745"/>
              <a:ext cx="0" cy="36021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C287532-25AE-46E2-93DD-21105B145CFA}"/>
                </a:ext>
              </a:extLst>
            </p:cNvPr>
            <p:cNvCxnSpPr>
              <a:cxnSpLocks/>
              <a:stCxn id="56" idx="2"/>
              <a:endCxn id="56" idx="6"/>
            </p:cNvCxnSpPr>
            <p:nvPr/>
          </p:nvCxnSpPr>
          <p:spPr>
            <a:xfrm>
              <a:off x="1283855" y="4077854"/>
              <a:ext cx="36021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id="{1DC4B191-BA63-432D-8234-76F7512AABEC}"/>
              </a:ext>
            </a:extLst>
          </p:cNvPr>
          <p:cNvSpPr txBox="1"/>
          <p:nvPr/>
        </p:nvSpPr>
        <p:spPr>
          <a:xfrm>
            <a:off x="2006095" y="5312791"/>
            <a:ext cx="628505" cy="400110"/>
          </a:xfrm>
          <a:prstGeom prst="rect">
            <a:avLst/>
          </a:prstGeom>
          <a:noFill/>
        </p:spPr>
        <p:txBody>
          <a:bodyPr wrap="none" rtlCol="0">
            <a:spAutoFit/>
          </a:bodyPr>
          <a:lstStyle/>
          <a:p>
            <a:r>
              <a:rPr lang="en-US" sz="2000" dirty="0" err="1"/>
              <a:t>Z</a:t>
            </a:r>
            <a:r>
              <a:rPr lang="en-US" sz="2000" baseline="-25000" dirty="0" err="1"/>
              <a:t>drop</a:t>
            </a:r>
            <a:endParaRPr lang="en-US" sz="2000" baseline="-25000" dirty="0"/>
          </a:p>
        </p:txBody>
      </p:sp>
      <p:sp>
        <p:nvSpPr>
          <p:cNvPr id="28" name="Rectangle: Rounded Corners 27">
            <a:extLst>
              <a:ext uri="{FF2B5EF4-FFF2-40B4-BE49-F238E27FC236}">
                <a16:creationId xmlns:a16="http://schemas.microsoft.com/office/drawing/2014/main" id="{E6F35E45-9531-4A11-8960-CE893840554D}"/>
              </a:ext>
            </a:extLst>
          </p:cNvPr>
          <p:cNvSpPr/>
          <p:nvPr/>
        </p:nvSpPr>
        <p:spPr>
          <a:xfrm>
            <a:off x="10087067" y="1998930"/>
            <a:ext cx="1348509" cy="2730087"/>
          </a:xfrm>
          <a:prstGeom prst="roundRect">
            <a:avLst>
              <a:gd name="adj" fmla="val 5389"/>
            </a:avLst>
          </a:prstGeom>
          <a:solidFill>
            <a:srgbClr val="F7D5F7"/>
          </a:solidFill>
          <a:ln w="12700">
            <a:solidFill>
              <a:srgbClr val="FF00FF"/>
            </a:solidFill>
          </a:ln>
          <a:effectLst>
            <a:glow rad="63500">
              <a:srgbClr val="FF99FF">
                <a:alpha val="4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Decoder Layers</a:t>
            </a:r>
          </a:p>
        </p:txBody>
      </p:sp>
    </p:spTree>
    <p:extLst>
      <p:ext uri="{BB962C8B-B14F-4D97-AF65-F5344CB8AC3E}">
        <p14:creationId xmlns:p14="http://schemas.microsoft.com/office/powerpoint/2010/main" val="47982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Arrow Connector 54">
            <a:extLst>
              <a:ext uri="{FF2B5EF4-FFF2-40B4-BE49-F238E27FC236}">
                <a16:creationId xmlns:a16="http://schemas.microsoft.com/office/drawing/2014/main" id="{3F1E8825-F1D0-4C40-90C6-19404A2EFA43}"/>
              </a:ext>
            </a:extLst>
          </p:cNvPr>
          <p:cNvCxnSpPr/>
          <p:nvPr/>
        </p:nvCxnSpPr>
        <p:spPr>
          <a:xfrm>
            <a:off x="3246446" y="5907305"/>
            <a:ext cx="0" cy="22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AF22787-79C4-4757-A3C2-AE9B1129B824}"/>
              </a:ext>
            </a:extLst>
          </p:cNvPr>
          <p:cNvCxnSpPr/>
          <p:nvPr/>
        </p:nvCxnSpPr>
        <p:spPr>
          <a:xfrm>
            <a:off x="3241829" y="5607128"/>
            <a:ext cx="0" cy="22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4C0D2934-D38C-4C3B-BC26-3AAF6CD8F58C}"/>
              </a:ext>
            </a:extLst>
          </p:cNvPr>
          <p:cNvSpPr/>
          <p:nvPr/>
        </p:nvSpPr>
        <p:spPr>
          <a:xfrm>
            <a:off x="3246512" y="4292382"/>
            <a:ext cx="1650973" cy="11314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D5731C4-6C0B-45DA-A176-4F73C2AC0D7E}"/>
              </a:ext>
            </a:extLst>
          </p:cNvPr>
          <p:cNvSpPr/>
          <p:nvPr/>
        </p:nvSpPr>
        <p:spPr>
          <a:xfrm>
            <a:off x="2080217" y="5300227"/>
            <a:ext cx="2290619" cy="4126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ysClr val="windowText" lastClr="000000"/>
              </a:solidFill>
            </a:endParaRPr>
          </a:p>
        </p:txBody>
      </p:sp>
      <p:cxnSp>
        <p:nvCxnSpPr>
          <p:cNvPr id="45" name="Straight Arrow Connector 44">
            <a:extLst>
              <a:ext uri="{FF2B5EF4-FFF2-40B4-BE49-F238E27FC236}">
                <a16:creationId xmlns:a16="http://schemas.microsoft.com/office/drawing/2014/main" id="{BE91BF0F-1560-44B4-BDAF-86946807025D}"/>
              </a:ext>
            </a:extLst>
          </p:cNvPr>
          <p:cNvCxnSpPr>
            <a:cxnSpLocks/>
          </p:cNvCxnSpPr>
          <p:nvPr/>
        </p:nvCxnSpPr>
        <p:spPr>
          <a:xfrm>
            <a:off x="3246512" y="4365425"/>
            <a:ext cx="0" cy="22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Encoder</a:t>
            </a:r>
          </a:p>
        </p:txBody>
      </p:sp>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7148100" cy="4351338"/>
          </a:xfrm>
        </p:spPr>
        <p:txBody>
          <a:bodyPr/>
          <a:lstStyle/>
          <a:p>
            <a:r>
              <a:rPr lang="en-US" dirty="0"/>
              <a:t>Layer Normalization #1</a:t>
            </a:r>
          </a:p>
          <a:p>
            <a:pPr lvl="1"/>
            <a:r>
              <a:rPr lang="en-US" dirty="0"/>
              <a:t>Output of MHA + Residual Normalized</a:t>
            </a:r>
          </a:p>
          <a:p>
            <a:pPr lvl="2"/>
            <a:r>
              <a:rPr lang="en-US" dirty="0"/>
              <a:t>mean and variance used to normalize input </a:t>
            </a:r>
            <a:r>
              <a:rPr lang="en-US" sz="800" dirty="0">
                <a:hlinkClick r:id="rId2"/>
              </a:rPr>
              <a:t>(Ba et al 2016)</a:t>
            </a:r>
            <a:endParaRPr lang="en-US" sz="800" dirty="0"/>
          </a:p>
          <a:p>
            <a:pPr lvl="2"/>
            <a:r>
              <a:rPr lang="en-US" dirty="0"/>
              <a:t>Stabilizes training process </a:t>
            </a:r>
            <a:r>
              <a:rPr lang="en-US" sz="800" dirty="0">
                <a:hlinkClick r:id="rId3"/>
              </a:rPr>
              <a:t>(</a:t>
            </a:r>
            <a:r>
              <a:rPr lang="en-US" sz="800" dirty="0" err="1">
                <a:hlinkClick r:id="rId3"/>
              </a:rPr>
              <a:t>Versloot</a:t>
            </a:r>
            <a:r>
              <a:rPr lang="en-US" sz="800" dirty="0">
                <a:hlinkClick r:id="rId3"/>
              </a:rPr>
              <a:t> 2020)</a:t>
            </a:r>
            <a:endParaRPr lang="en-US" sz="800" dirty="0"/>
          </a:p>
          <a:p>
            <a:pPr lvl="2"/>
            <a:r>
              <a:rPr lang="en-US" dirty="0"/>
              <a:t>Prevents values from changing too rapidly </a:t>
            </a:r>
            <a:r>
              <a:rPr lang="en-US" sz="800" dirty="0">
                <a:hlinkClick r:id="rId4"/>
              </a:rPr>
              <a:t>(Lynn-Evans 2018)</a:t>
            </a:r>
            <a:endParaRPr lang="en-US" sz="800" dirty="0"/>
          </a:p>
          <a:p>
            <a:pPr lvl="2"/>
            <a:r>
              <a:rPr lang="en-US" dirty="0"/>
              <a:t>Helps model train faster </a:t>
            </a:r>
            <a:r>
              <a:rPr lang="en-US" sz="800" dirty="0">
                <a:hlinkClick r:id="rId4"/>
              </a:rPr>
              <a:t>(Lynn-Evans 2018)</a:t>
            </a:r>
            <a:endParaRPr lang="en-US" sz="800" dirty="0"/>
          </a:p>
        </p:txBody>
      </p:sp>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5"/>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6"/>
              </a:rPr>
              <a:t>(Vaswani et al 2017)</a:t>
            </a:r>
            <a:endParaRPr lang="en-US" sz="800" dirty="0"/>
          </a:p>
        </p:txBody>
      </p:sp>
      <p:sp>
        <p:nvSpPr>
          <p:cNvPr id="7" name="Rectangle: Rounded Corners 6">
            <a:extLst>
              <a:ext uri="{FF2B5EF4-FFF2-40B4-BE49-F238E27FC236}">
                <a16:creationId xmlns:a16="http://schemas.microsoft.com/office/drawing/2014/main" id="{4AC3BB13-4EFF-4730-9C35-8ABDDC3CEDF2}"/>
              </a:ext>
            </a:extLst>
          </p:cNvPr>
          <p:cNvSpPr/>
          <p:nvPr/>
        </p:nvSpPr>
        <p:spPr>
          <a:xfrm>
            <a:off x="8670850" y="2864385"/>
            <a:ext cx="1265275" cy="1825151"/>
          </a:xfrm>
          <a:prstGeom prst="roundRect">
            <a:avLst>
              <a:gd name="adj" fmla="val 9452"/>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cxnSp>
        <p:nvCxnSpPr>
          <p:cNvPr id="10" name="Straight Arrow Connector 9">
            <a:extLst>
              <a:ext uri="{FF2B5EF4-FFF2-40B4-BE49-F238E27FC236}">
                <a16:creationId xmlns:a16="http://schemas.microsoft.com/office/drawing/2014/main" id="{8D4C5AF1-B56F-4FFA-8243-DA1DD73CE335}"/>
              </a:ext>
            </a:extLst>
          </p:cNvPr>
          <p:cNvCxnSpPr/>
          <p:nvPr/>
        </p:nvCxnSpPr>
        <p:spPr>
          <a:xfrm>
            <a:off x="8137242" y="3897751"/>
            <a:ext cx="646546"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E3A7361-2CDF-42FB-A8CC-49B0A75F13D8}"/>
              </a:ext>
            </a:extLst>
          </p:cNvPr>
          <p:cNvSpPr txBox="1"/>
          <p:nvPr/>
        </p:nvSpPr>
        <p:spPr>
          <a:xfrm>
            <a:off x="3517917" y="6187258"/>
            <a:ext cx="1806072" cy="276999"/>
          </a:xfrm>
          <a:prstGeom prst="rect">
            <a:avLst/>
          </a:prstGeom>
          <a:noFill/>
        </p:spPr>
        <p:txBody>
          <a:bodyPr wrap="none" rtlCol="0">
            <a:spAutoFit/>
          </a:bodyPr>
          <a:lstStyle/>
          <a:p>
            <a:r>
              <a:rPr lang="en-US" sz="1200" dirty="0"/>
              <a:t>Input to Feed Forward NN</a:t>
            </a:r>
          </a:p>
        </p:txBody>
      </p:sp>
      <p:cxnSp>
        <p:nvCxnSpPr>
          <p:cNvPr id="28" name="Straight Arrow Connector 27">
            <a:extLst>
              <a:ext uri="{FF2B5EF4-FFF2-40B4-BE49-F238E27FC236}">
                <a16:creationId xmlns:a16="http://schemas.microsoft.com/office/drawing/2014/main" id="{FD6DD913-D220-44E5-8E68-3E8B81CAC37C}"/>
              </a:ext>
            </a:extLst>
          </p:cNvPr>
          <p:cNvCxnSpPr/>
          <p:nvPr/>
        </p:nvCxnSpPr>
        <p:spPr>
          <a:xfrm>
            <a:off x="3246442" y="5076043"/>
            <a:ext cx="0" cy="22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E541871-C127-4BE4-BF99-6728FB8272D1}"/>
              </a:ext>
            </a:extLst>
          </p:cNvPr>
          <p:cNvSpPr/>
          <p:nvPr/>
        </p:nvSpPr>
        <p:spPr>
          <a:xfrm>
            <a:off x="3466681" y="5315697"/>
            <a:ext cx="780833" cy="30469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249E43D-67AE-4F86-9C37-945E79077D88}"/>
              </a:ext>
            </a:extLst>
          </p:cNvPr>
          <p:cNvSpPr/>
          <p:nvPr/>
        </p:nvSpPr>
        <p:spPr>
          <a:xfrm>
            <a:off x="2080218" y="4594413"/>
            <a:ext cx="2290619" cy="35656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Multi-Head Attention</a:t>
            </a:r>
          </a:p>
        </p:txBody>
      </p:sp>
      <p:sp>
        <p:nvSpPr>
          <p:cNvPr id="39" name="TextBox 38">
            <a:extLst>
              <a:ext uri="{FF2B5EF4-FFF2-40B4-BE49-F238E27FC236}">
                <a16:creationId xmlns:a16="http://schemas.microsoft.com/office/drawing/2014/main" id="{D77BFA01-4E72-43BA-9DBC-E49F022864DE}"/>
              </a:ext>
            </a:extLst>
          </p:cNvPr>
          <p:cNvSpPr txBox="1"/>
          <p:nvPr/>
        </p:nvSpPr>
        <p:spPr>
          <a:xfrm>
            <a:off x="3350728" y="5303100"/>
            <a:ext cx="317716" cy="400110"/>
          </a:xfrm>
          <a:prstGeom prst="rect">
            <a:avLst/>
          </a:prstGeom>
          <a:noFill/>
        </p:spPr>
        <p:txBody>
          <a:bodyPr wrap="square" rtlCol="0">
            <a:spAutoFit/>
          </a:bodyPr>
          <a:lstStyle/>
          <a:p>
            <a:r>
              <a:rPr lang="en-US" sz="2000" dirty="0"/>
              <a:t>X</a:t>
            </a:r>
          </a:p>
        </p:txBody>
      </p:sp>
      <p:sp>
        <p:nvSpPr>
          <p:cNvPr id="41" name="TextBox 40">
            <a:extLst>
              <a:ext uri="{FF2B5EF4-FFF2-40B4-BE49-F238E27FC236}">
                <a16:creationId xmlns:a16="http://schemas.microsoft.com/office/drawing/2014/main" id="{68362FC8-941C-4262-B16A-5D99EBB0E5F5}"/>
              </a:ext>
            </a:extLst>
          </p:cNvPr>
          <p:cNvSpPr txBox="1"/>
          <p:nvPr/>
        </p:nvSpPr>
        <p:spPr>
          <a:xfrm>
            <a:off x="2737646" y="4079503"/>
            <a:ext cx="317716" cy="400110"/>
          </a:xfrm>
          <a:prstGeom prst="rect">
            <a:avLst/>
          </a:prstGeom>
          <a:noFill/>
        </p:spPr>
        <p:txBody>
          <a:bodyPr wrap="none" rtlCol="0">
            <a:spAutoFit/>
          </a:bodyPr>
          <a:lstStyle/>
          <a:p>
            <a:r>
              <a:rPr lang="en-US" sz="2000" dirty="0"/>
              <a:t>X</a:t>
            </a:r>
          </a:p>
        </p:txBody>
      </p:sp>
      <p:graphicFrame>
        <p:nvGraphicFramePr>
          <p:cNvPr id="43" name="Table 21">
            <a:extLst>
              <a:ext uri="{FF2B5EF4-FFF2-40B4-BE49-F238E27FC236}">
                <a16:creationId xmlns:a16="http://schemas.microsoft.com/office/drawing/2014/main" id="{6A1A3624-5163-4AED-A03A-AB9567D892A0}"/>
              </a:ext>
            </a:extLst>
          </p:cNvPr>
          <p:cNvGraphicFramePr>
            <a:graphicFrameLocks noGrp="1"/>
          </p:cNvGraphicFramePr>
          <p:nvPr>
            <p:extLst>
              <p:ext uri="{D42A27DB-BD31-4B8C-83A1-F6EECF244321}">
                <p14:modId xmlns:p14="http://schemas.microsoft.com/office/powerpoint/2010/main" val="1932257152"/>
              </p:ext>
            </p:extLst>
          </p:nvPr>
        </p:nvGraphicFramePr>
        <p:xfrm>
          <a:off x="2982207" y="4162223"/>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39398655"/>
                  </a:ext>
                </a:extLst>
              </a:tr>
            </a:tbl>
          </a:graphicData>
        </a:graphic>
      </p:graphicFrame>
      <p:graphicFrame>
        <p:nvGraphicFramePr>
          <p:cNvPr id="44" name="Table 21">
            <a:extLst>
              <a:ext uri="{FF2B5EF4-FFF2-40B4-BE49-F238E27FC236}">
                <a16:creationId xmlns:a16="http://schemas.microsoft.com/office/drawing/2014/main" id="{7AFF07D8-8DC6-4C34-9F1D-EF986204B04F}"/>
              </a:ext>
            </a:extLst>
          </p:cNvPr>
          <p:cNvGraphicFramePr>
            <a:graphicFrameLocks noGrp="1"/>
          </p:cNvGraphicFramePr>
          <p:nvPr>
            <p:extLst>
              <p:ext uri="{D42A27DB-BD31-4B8C-83A1-F6EECF244321}">
                <p14:modId xmlns:p14="http://schemas.microsoft.com/office/powerpoint/2010/main" val="590518184"/>
              </p:ext>
            </p:extLst>
          </p:nvPr>
        </p:nvGraphicFramePr>
        <p:xfrm>
          <a:off x="3607899" y="5350755"/>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39398655"/>
                  </a:ext>
                </a:extLst>
              </a:tr>
            </a:tbl>
          </a:graphicData>
        </a:graphic>
      </p:graphicFrame>
      <p:cxnSp>
        <p:nvCxnSpPr>
          <p:cNvPr id="46" name="Straight Arrow Connector 45">
            <a:extLst>
              <a:ext uri="{FF2B5EF4-FFF2-40B4-BE49-F238E27FC236}">
                <a16:creationId xmlns:a16="http://schemas.microsoft.com/office/drawing/2014/main" id="{3F3CED74-00A3-4F2F-8D9F-C09B464ED236}"/>
              </a:ext>
            </a:extLst>
          </p:cNvPr>
          <p:cNvCxnSpPr>
            <a:cxnSpLocks/>
          </p:cNvCxnSpPr>
          <p:nvPr/>
        </p:nvCxnSpPr>
        <p:spPr>
          <a:xfrm flipH="1">
            <a:off x="4368671" y="5420486"/>
            <a:ext cx="1571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200F9867-BCEF-4436-A084-CEAD06A677E2}"/>
              </a:ext>
            </a:extLst>
          </p:cNvPr>
          <p:cNvSpPr/>
          <p:nvPr/>
        </p:nvSpPr>
        <p:spPr>
          <a:xfrm>
            <a:off x="2080218" y="5005392"/>
            <a:ext cx="2290619" cy="1871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Dropout</a:t>
            </a:r>
          </a:p>
        </p:txBody>
      </p:sp>
      <p:graphicFrame>
        <p:nvGraphicFramePr>
          <p:cNvPr id="42" name="Table 21">
            <a:extLst>
              <a:ext uri="{FF2B5EF4-FFF2-40B4-BE49-F238E27FC236}">
                <a16:creationId xmlns:a16="http://schemas.microsoft.com/office/drawing/2014/main" id="{210E7C52-3EF2-4293-B5C8-AA7661ECFBE5}"/>
              </a:ext>
            </a:extLst>
          </p:cNvPr>
          <p:cNvGraphicFramePr>
            <a:graphicFrameLocks noGrp="1"/>
          </p:cNvGraphicFramePr>
          <p:nvPr>
            <p:extLst>
              <p:ext uri="{D42A27DB-BD31-4B8C-83A1-F6EECF244321}">
                <p14:modId xmlns:p14="http://schemas.microsoft.com/office/powerpoint/2010/main" val="2283991897"/>
              </p:ext>
            </p:extLst>
          </p:nvPr>
        </p:nvGraphicFramePr>
        <p:xfrm>
          <a:off x="2567716" y="5360446"/>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extLst>
                  <a:ext uri="{0D108BD9-81ED-4DB2-BD59-A6C34878D82A}">
                    <a16:rowId xmlns:a16="http://schemas.microsoft.com/office/drawing/2014/main" val="2539398655"/>
                  </a:ext>
                </a:extLst>
              </a:tr>
            </a:tbl>
          </a:graphicData>
        </a:graphic>
      </p:graphicFrame>
      <p:sp>
        <p:nvSpPr>
          <p:cNvPr id="53" name="TextBox 52">
            <a:extLst>
              <a:ext uri="{FF2B5EF4-FFF2-40B4-BE49-F238E27FC236}">
                <a16:creationId xmlns:a16="http://schemas.microsoft.com/office/drawing/2014/main" id="{A03529FB-DE82-41FB-BF14-2E928A54887E}"/>
              </a:ext>
            </a:extLst>
          </p:cNvPr>
          <p:cNvSpPr txBox="1"/>
          <p:nvPr/>
        </p:nvSpPr>
        <p:spPr>
          <a:xfrm>
            <a:off x="2728411" y="6072163"/>
            <a:ext cx="324128" cy="400110"/>
          </a:xfrm>
          <a:prstGeom prst="rect">
            <a:avLst/>
          </a:prstGeom>
          <a:noFill/>
        </p:spPr>
        <p:txBody>
          <a:bodyPr wrap="none" rtlCol="0">
            <a:spAutoFit/>
          </a:bodyPr>
          <a:lstStyle/>
          <a:p>
            <a:r>
              <a:rPr lang="en-US" sz="2000" dirty="0"/>
              <a:t>R</a:t>
            </a:r>
          </a:p>
        </p:txBody>
      </p:sp>
      <p:graphicFrame>
        <p:nvGraphicFramePr>
          <p:cNvPr id="54" name="Table 21">
            <a:extLst>
              <a:ext uri="{FF2B5EF4-FFF2-40B4-BE49-F238E27FC236}">
                <a16:creationId xmlns:a16="http://schemas.microsoft.com/office/drawing/2014/main" id="{DFFC418C-8937-49CC-ABB6-AA1CF6BEC6A0}"/>
              </a:ext>
            </a:extLst>
          </p:cNvPr>
          <p:cNvGraphicFramePr>
            <a:graphicFrameLocks noGrp="1"/>
          </p:cNvGraphicFramePr>
          <p:nvPr>
            <p:extLst>
              <p:ext uri="{D42A27DB-BD31-4B8C-83A1-F6EECF244321}">
                <p14:modId xmlns:p14="http://schemas.microsoft.com/office/powerpoint/2010/main" val="3070073238"/>
              </p:ext>
            </p:extLst>
          </p:nvPr>
        </p:nvGraphicFramePr>
        <p:xfrm>
          <a:off x="2972972" y="6154883"/>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39398655"/>
                  </a:ext>
                </a:extLst>
              </a:tr>
            </a:tbl>
          </a:graphicData>
        </a:graphic>
      </p:graphicFrame>
      <p:grpSp>
        <p:nvGrpSpPr>
          <p:cNvPr id="56" name="Group 55">
            <a:extLst>
              <a:ext uri="{FF2B5EF4-FFF2-40B4-BE49-F238E27FC236}">
                <a16:creationId xmlns:a16="http://schemas.microsoft.com/office/drawing/2014/main" id="{4D10871D-3267-4C92-84EB-76CCFC0A1697}"/>
              </a:ext>
            </a:extLst>
          </p:cNvPr>
          <p:cNvGrpSpPr/>
          <p:nvPr/>
        </p:nvGrpSpPr>
        <p:grpSpPr>
          <a:xfrm>
            <a:off x="3132493" y="5384374"/>
            <a:ext cx="212436" cy="212436"/>
            <a:chOff x="1283855" y="3897745"/>
            <a:chExt cx="360218" cy="360218"/>
          </a:xfrm>
          <a:solidFill>
            <a:schemeClr val="bg1"/>
          </a:solidFill>
        </p:grpSpPr>
        <p:sp>
          <p:nvSpPr>
            <p:cNvPr id="57" name="Oval 56">
              <a:extLst>
                <a:ext uri="{FF2B5EF4-FFF2-40B4-BE49-F238E27FC236}">
                  <a16:creationId xmlns:a16="http://schemas.microsoft.com/office/drawing/2014/main" id="{291FD8B4-E128-43B8-A8F3-22E991AF40C0}"/>
                </a:ext>
              </a:extLst>
            </p:cNvPr>
            <p:cNvSpPr/>
            <p:nvPr/>
          </p:nvSpPr>
          <p:spPr>
            <a:xfrm>
              <a:off x="1283855" y="3897745"/>
              <a:ext cx="360218" cy="36021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2C2B4BC0-F832-4F24-8E9E-243E7CFD8607}"/>
                </a:ext>
              </a:extLst>
            </p:cNvPr>
            <p:cNvCxnSpPr>
              <a:cxnSpLocks/>
              <a:stCxn id="57" idx="0"/>
              <a:endCxn id="57" idx="4"/>
            </p:cNvCxnSpPr>
            <p:nvPr/>
          </p:nvCxnSpPr>
          <p:spPr>
            <a:xfrm>
              <a:off x="1463964" y="3897745"/>
              <a:ext cx="0" cy="36021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2678886-721C-4172-A38F-AE19C1ADA99D}"/>
                </a:ext>
              </a:extLst>
            </p:cNvPr>
            <p:cNvCxnSpPr>
              <a:cxnSpLocks/>
              <a:stCxn id="57" idx="2"/>
              <a:endCxn id="57" idx="6"/>
            </p:cNvCxnSpPr>
            <p:nvPr/>
          </p:nvCxnSpPr>
          <p:spPr>
            <a:xfrm>
              <a:off x="1283855" y="4077854"/>
              <a:ext cx="36021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EA252AAD-CF1F-4669-8462-DF4A191C7FED}"/>
              </a:ext>
            </a:extLst>
          </p:cNvPr>
          <p:cNvSpPr txBox="1"/>
          <p:nvPr/>
        </p:nvSpPr>
        <p:spPr>
          <a:xfrm>
            <a:off x="2006095" y="5312791"/>
            <a:ext cx="628505" cy="400110"/>
          </a:xfrm>
          <a:prstGeom prst="rect">
            <a:avLst/>
          </a:prstGeom>
          <a:noFill/>
        </p:spPr>
        <p:txBody>
          <a:bodyPr wrap="none" rtlCol="0">
            <a:spAutoFit/>
          </a:bodyPr>
          <a:lstStyle/>
          <a:p>
            <a:r>
              <a:rPr lang="en-US" sz="2000" dirty="0" err="1"/>
              <a:t>Z</a:t>
            </a:r>
            <a:r>
              <a:rPr lang="en-US" sz="2000" baseline="-25000" dirty="0" err="1"/>
              <a:t>drop</a:t>
            </a:r>
            <a:endParaRPr lang="en-US" sz="2000" baseline="-25000" dirty="0"/>
          </a:p>
        </p:txBody>
      </p:sp>
      <p:sp>
        <p:nvSpPr>
          <p:cNvPr id="63" name="Rectangle 62">
            <a:extLst>
              <a:ext uri="{FF2B5EF4-FFF2-40B4-BE49-F238E27FC236}">
                <a16:creationId xmlns:a16="http://schemas.microsoft.com/office/drawing/2014/main" id="{3F6186E7-FB3D-47C3-AB84-CF6A9EFE992A}"/>
              </a:ext>
            </a:extLst>
          </p:cNvPr>
          <p:cNvSpPr/>
          <p:nvPr/>
        </p:nvSpPr>
        <p:spPr>
          <a:xfrm>
            <a:off x="2080217" y="5832893"/>
            <a:ext cx="2290619" cy="1850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Layer Normalization</a:t>
            </a:r>
          </a:p>
        </p:txBody>
      </p:sp>
      <p:sp>
        <p:nvSpPr>
          <p:cNvPr id="34" name="Rectangle: Rounded Corners 33">
            <a:extLst>
              <a:ext uri="{FF2B5EF4-FFF2-40B4-BE49-F238E27FC236}">
                <a16:creationId xmlns:a16="http://schemas.microsoft.com/office/drawing/2014/main" id="{6748C069-11BC-4DFC-9B15-476D503B41B6}"/>
              </a:ext>
            </a:extLst>
          </p:cNvPr>
          <p:cNvSpPr/>
          <p:nvPr/>
        </p:nvSpPr>
        <p:spPr>
          <a:xfrm>
            <a:off x="10087067" y="1998930"/>
            <a:ext cx="1348509" cy="2730087"/>
          </a:xfrm>
          <a:prstGeom prst="roundRect">
            <a:avLst>
              <a:gd name="adj" fmla="val 5389"/>
            </a:avLst>
          </a:prstGeom>
          <a:solidFill>
            <a:srgbClr val="F7D5F7"/>
          </a:solidFill>
          <a:ln w="12700">
            <a:solidFill>
              <a:srgbClr val="FF00FF"/>
            </a:solidFill>
          </a:ln>
          <a:effectLst>
            <a:glow rad="63500">
              <a:srgbClr val="FF99FF">
                <a:alpha val="4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Decoder Layers</a:t>
            </a:r>
          </a:p>
        </p:txBody>
      </p:sp>
    </p:spTree>
    <p:extLst>
      <p:ext uri="{BB962C8B-B14F-4D97-AF65-F5344CB8AC3E}">
        <p14:creationId xmlns:p14="http://schemas.microsoft.com/office/powerpoint/2010/main" val="7516399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Encoder</a:t>
            </a:r>
          </a:p>
        </p:txBody>
      </p:sp>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7148100" cy="4351338"/>
          </a:xfrm>
        </p:spPr>
        <p:txBody>
          <a:bodyPr>
            <a:normAutofit/>
          </a:bodyPr>
          <a:lstStyle/>
          <a:p>
            <a:r>
              <a:rPr lang="en-US" dirty="0"/>
              <a:t>Feed Forward NN</a:t>
            </a:r>
          </a:p>
          <a:p>
            <a:pPr lvl="1"/>
            <a:r>
              <a:rPr lang="en-US" b="1" dirty="0" err="1"/>
              <a:t>d</a:t>
            </a:r>
            <a:r>
              <a:rPr lang="en-US" b="1" baseline="-25000" dirty="0" err="1"/>
              <a:t>ff</a:t>
            </a:r>
            <a:r>
              <a:rPr lang="en-US" b="1" dirty="0"/>
              <a:t> = 2048 </a:t>
            </a:r>
          </a:p>
          <a:p>
            <a:pPr lvl="2"/>
            <a:r>
              <a:rPr lang="en-US" dirty="0"/>
              <a:t>4*</a:t>
            </a:r>
            <a:r>
              <a:rPr lang="en-US" dirty="0" err="1"/>
              <a:t>d</a:t>
            </a:r>
            <a:r>
              <a:rPr lang="en-US" baseline="-25000" dirty="0" err="1"/>
              <a:t>model</a:t>
            </a:r>
            <a:r>
              <a:rPr lang="en-US" dirty="0"/>
              <a:t> </a:t>
            </a:r>
            <a:r>
              <a:rPr lang="en-US" sz="800" dirty="0">
                <a:hlinkClick r:id="rId2"/>
              </a:rPr>
              <a:t>(</a:t>
            </a:r>
            <a:r>
              <a:rPr lang="en-US" sz="800" dirty="0" err="1">
                <a:hlinkClick r:id="rId2"/>
              </a:rPr>
              <a:t>Adaloglou</a:t>
            </a:r>
            <a:r>
              <a:rPr lang="en-US" sz="800" dirty="0">
                <a:hlinkClick r:id="rId2"/>
              </a:rPr>
              <a:t> 2020)</a:t>
            </a:r>
            <a:endParaRPr lang="en-US" sz="800" baseline="-25000" dirty="0"/>
          </a:p>
          <a:p>
            <a:pPr lvl="2"/>
            <a:r>
              <a:rPr lang="en-US" dirty="0"/>
              <a:t>Width of hidden layers</a:t>
            </a:r>
          </a:p>
          <a:p>
            <a:pPr lvl="1"/>
            <a:r>
              <a:rPr lang="en-US" dirty="0"/>
              <a:t>Input/Output dimensions = seq_len x d</a:t>
            </a:r>
            <a:r>
              <a:rPr lang="en-US" baseline="-25000" dirty="0"/>
              <a:t>model</a:t>
            </a:r>
          </a:p>
          <a:p>
            <a:pPr lvl="1"/>
            <a:r>
              <a:rPr lang="en-US" dirty="0"/>
              <a:t>Operates on all ‘positions’ </a:t>
            </a:r>
            <a:r>
              <a:rPr lang="en-US" sz="800" dirty="0">
                <a:hlinkClick r:id="rId3"/>
              </a:rPr>
              <a:t>(Vaswani et al 2017)</a:t>
            </a:r>
            <a:endParaRPr lang="en-US" sz="800" dirty="0"/>
          </a:p>
          <a:p>
            <a:pPr lvl="2"/>
            <a:r>
              <a:rPr lang="en-US" dirty="0"/>
              <a:t>i.e. all embeddings (or words in the input sequence)</a:t>
            </a:r>
          </a:p>
          <a:p>
            <a:pPr lvl="1"/>
            <a:r>
              <a:rPr lang="en-US" dirty="0"/>
              <a:t>2 hidden layers w </a:t>
            </a:r>
            <a:r>
              <a:rPr lang="en-US" dirty="0" err="1"/>
              <a:t>ReLu</a:t>
            </a:r>
            <a:r>
              <a:rPr lang="en-US" dirty="0"/>
              <a:t> activation between</a:t>
            </a:r>
          </a:p>
          <a:p>
            <a:pPr lvl="1"/>
            <a:r>
              <a:rPr lang="en-US" dirty="0"/>
              <a:t>Analyzes attention information in higher dimensions </a:t>
            </a:r>
            <a:r>
              <a:rPr lang="en-US" sz="800" dirty="0">
                <a:hlinkClick r:id="rId4"/>
              </a:rPr>
              <a:t>(Lynn=Evans 2018)</a:t>
            </a:r>
            <a:endParaRPr lang="en-US" sz="800" dirty="0"/>
          </a:p>
          <a:p>
            <a:pPr lvl="1"/>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5"/>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7" name="Rectangle: Rounded Corners 6">
            <a:extLst>
              <a:ext uri="{FF2B5EF4-FFF2-40B4-BE49-F238E27FC236}">
                <a16:creationId xmlns:a16="http://schemas.microsoft.com/office/drawing/2014/main" id="{4AC3BB13-4EFF-4730-9C35-8ABDDC3CEDF2}"/>
              </a:ext>
            </a:extLst>
          </p:cNvPr>
          <p:cNvSpPr/>
          <p:nvPr/>
        </p:nvSpPr>
        <p:spPr>
          <a:xfrm>
            <a:off x="8670850" y="2864385"/>
            <a:ext cx="1265275" cy="1825151"/>
          </a:xfrm>
          <a:prstGeom prst="roundRect">
            <a:avLst>
              <a:gd name="adj" fmla="val 9452"/>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cxnSp>
        <p:nvCxnSpPr>
          <p:cNvPr id="10" name="Straight Arrow Connector 9">
            <a:extLst>
              <a:ext uri="{FF2B5EF4-FFF2-40B4-BE49-F238E27FC236}">
                <a16:creationId xmlns:a16="http://schemas.microsoft.com/office/drawing/2014/main" id="{8D4C5AF1-B56F-4FFA-8243-DA1DD73CE335}"/>
              </a:ext>
            </a:extLst>
          </p:cNvPr>
          <p:cNvCxnSpPr/>
          <p:nvPr/>
        </p:nvCxnSpPr>
        <p:spPr>
          <a:xfrm>
            <a:off x="8285023" y="3343576"/>
            <a:ext cx="646546"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6318B80-609F-4A89-9F25-38BA3834B7F5}"/>
              </a:ext>
            </a:extLst>
          </p:cNvPr>
          <p:cNvSpPr txBox="1"/>
          <p:nvPr/>
        </p:nvSpPr>
        <p:spPr>
          <a:xfrm>
            <a:off x="1126835" y="6521022"/>
            <a:ext cx="6096000" cy="338554"/>
          </a:xfrm>
          <a:prstGeom prst="rect">
            <a:avLst/>
          </a:prstGeom>
          <a:noFill/>
        </p:spPr>
        <p:txBody>
          <a:bodyPr wrap="square">
            <a:spAutoFit/>
          </a:bodyPr>
          <a:lstStyle/>
          <a:p>
            <a:pPr lvl="1"/>
            <a:r>
              <a:rPr lang="en-US" sz="800" dirty="0"/>
              <a:t>Also called fully connected FFNNs, position wise FFNNs, linear layer(s) or dense layer(s) </a:t>
            </a:r>
            <a:r>
              <a:rPr lang="en-US" sz="800" dirty="0">
                <a:hlinkClick r:id="rId2"/>
              </a:rPr>
              <a:t>(</a:t>
            </a:r>
            <a:r>
              <a:rPr lang="en-US" sz="800" dirty="0" err="1">
                <a:hlinkClick r:id="rId2"/>
              </a:rPr>
              <a:t>Adaloglou</a:t>
            </a:r>
            <a:r>
              <a:rPr lang="en-US" sz="800" dirty="0">
                <a:hlinkClick r:id="rId2"/>
              </a:rPr>
              <a:t> 2020)</a:t>
            </a:r>
            <a:r>
              <a:rPr lang="en-US" sz="800" dirty="0"/>
              <a:t> </a:t>
            </a:r>
          </a:p>
          <a:p>
            <a:pPr lvl="1"/>
            <a:r>
              <a:rPr lang="en-US" sz="800" dirty="0" err="1"/>
              <a:t>ReLu</a:t>
            </a:r>
            <a:r>
              <a:rPr lang="en-US" sz="800" dirty="0"/>
              <a:t> = Rectified Linear Unit: Activation function with floor of 0, slope never approaches 0 </a:t>
            </a:r>
            <a:r>
              <a:rPr lang="en-US" sz="800" dirty="0">
                <a:hlinkClick r:id="rId6"/>
              </a:rPr>
              <a:t>(</a:t>
            </a:r>
            <a:r>
              <a:rPr lang="en-US" sz="800" dirty="0" err="1">
                <a:hlinkClick r:id="rId6"/>
              </a:rPr>
              <a:t>Amidi</a:t>
            </a:r>
            <a:r>
              <a:rPr lang="en-US" sz="800" dirty="0">
                <a:hlinkClick r:id="rId6"/>
              </a:rPr>
              <a:t>, </a:t>
            </a:r>
            <a:r>
              <a:rPr lang="en-US" sz="800" dirty="0" err="1">
                <a:hlinkClick r:id="rId6"/>
              </a:rPr>
              <a:t>Amidi</a:t>
            </a:r>
            <a:r>
              <a:rPr lang="en-US" sz="800" dirty="0">
                <a:hlinkClick r:id="rId6"/>
              </a:rPr>
              <a:t> 2016)</a:t>
            </a:r>
            <a:endParaRPr lang="en-US" sz="800" dirty="0"/>
          </a:p>
        </p:txBody>
      </p:sp>
      <p:sp>
        <p:nvSpPr>
          <p:cNvPr id="11" name="Rectangle: Rounded Corners 10">
            <a:extLst>
              <a:ext uri="{FF2B5EF4-FFF2-40B4-BE49-F238E27FC236}">
                <a16:creationId xmlns:a16="http://schemas.microsoft.com/office/drawing/2014/main" id="{8255F236-1FEF-4BBC-8940-E7F3C3639AD0}"/>
              </a:ext>
            </a:extLst>
          </p:cNvPr>
          <p:cNvSpPr/>
          <p:nvPr/>
        </p:nvSpPr>
        <p:spPr>
          <a:xfrm>
            <a:off x="10087067" y="1998930"/>
            <a:ext cx="1348509" cy="2730087"/>
          </a:xfrm>
          <a:prstGeom prst="roundRect">
            <a:avLst>
              <a:gd name="adj" fmla="val 5389"/>
            </a:avLst>
          </a:prstGeom>
          <a:solidFill>
            <a:srgbClr val="F7D5F7"/>
          </a:solidFill>
          <a:ln w="12700">
            <a:solidFill>
              <a:srgbClr val="FF00FF"/>
            </a:solidFill>
          </a:ln>
          <a:effectLst>
            <a:glow rad="63500">
              <a:srgbClr val="FF99FF">
                <a:alpha val="4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Decoder Layers</a:t>
            </a:r>
          </a:p>
        </p:txBody>
      </p:sp>
    </p:spTree>
    <p:extLst>
      <p:ext uri="{BB962C8B-B14F-4D97-AF65-F5344CB8AC3E}">
        <p14:creationId xmlns:p14="http://schemas.microsoft.com/office/powerpoint/2010/main" val="665913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Encoder</a:t>
            </a:r>
          </a:p>
        </p:txBody>
      </p:sp>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6868755" cy="4351338"/>
          </a:xfrm>
        </p:spPr>
        <p:txBody>
          <a:bodyPr/>
          <a:lstStyle/>
          <a:p>
            <a:r>
              <a:rPr lang="en-US" dirty="0"/>
              <a:t>Residual Addition &amp; Layer Normalization #2</a:t>
            </a:r>
          </a:p>
          <a:p>
            <a:pPr lvl="1"/>
            <a:r>
              <a:rPr lang="en-US" dirty="0"/>
              <a:t>Dropout applied to output of FFNN </a:t>
            </a:r>
            <a:r>
              <a:rPr lang="en-US" b="1" dirty="0" err="1"/>
              <a:t>P</a:t>
            </a:r>
            <a:r>
              <a:rPr lang="en-US" b="1" baseline="-25000" dirty="0" err="1"/>
              <a:t>drop</a:t>
            </a:r>
            <a:r>
              <a:rPr lang="en-US" b="1" dirty="0"/>
              <a:t> = .1</a:t>
            </a:r>
          </a:p>
          <a:p>
            <a:pPr lvl="1"/>
            <a:r>
              <a:rPr lang="en-US" dirty="0"/>
              <a:t>Residual Addition</a:t>
            </a:r>
          </a:p>
          <a:p>
            <a:pPr lvl="1"/>
            <a:r>
              <a:rPr lang="en-US" dirty="0"/>
              <a:t>Layer Normalization</a:t>
            </a:r>
          </a:p>
        </p:txBody>
      </p:sp>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7" name="Rectangle: Rounded Corners 6">
            <a:extLst>
              <a:ext uri="{FF2B5EF4-FFF2-40B4-BE49-F238E27FC236}">
                <a16:creationId xmlns:a16="http://schemas.microsoft.com/office/drawing/2014/main" id="{4AC3BB13-4EFF-4730-9C35-8ABDDC3CEDF2}"/>
              </a:ext>
            </a:extLst>
          </p:cNvPr>
          <p:cNvSpPr/>
          <p:nvPr/>
        </p:nvSpPr>
        <p:spPr>
          <a:xfrm>
            <a:off x="8670850" y="2864385"/>
            <a:ext cx="1265275" cy="1825151"/>
          </a:xfrm>
          <a:prstGeom prst="roundRect">
            <a:avLst>
              <a:gd name="adj" fmla="val 9452"/>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cxnSp>
        <p:nvCxnSpPr>
          <p:cNvPr id="10" name="Straight Arrow Connector 9">
            <a:extLst>
              <a:ext uri="{FF2B5EF4-FFF2-40B4-BE49-F238E27FC236}">
                <a16:creationId xmlns:a16="http://schemas.microsoft.com/office/drawing/2014/main" id="{8D4C5AF1-B56F-4FFA-8243-DA1DD73CE335}"/>
              </a:ext>
            </a:extLst>
          </p:cNvPr>
          <p:cNvCxnSpPr/>
          <p:nvPr/>
        </p:nvCxnSpPr>
        <p:spPr>
          <a:xfrm>
            <a:off x="8137242" y="3029539"/>
            <a:ext cx="646546"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32FA368-9F90-4EE8-9628-DD3C92E85448}"/>
              </a:ext>
            </a:extLst>
          </p:cNvPr>
          <p:cNvCxnSpPr/>
          <p:nvPr/>
        </p:nvCxnSpPr>
        <p:spPr>
          <a:xfrm>
            <a:off x="3246446" y="5907305"/>
            <a:ext cx="0" cy="22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A200F89-2C11-4C1E-9FBF-73AB3099F2D6}"/>
              </a:ext>
            </a:extLst>
          </p:cNvPr>
          <p:cNvCxnSpPr/>
          <p:nvPr/>
        </p:nvCxnSpPr>
        <p:spPr>
          <a:xfrm>
            <a:off x="3241829" y="5607128"/>
            <a:ext cx="0" cy="22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1222DE00-B4F2-4427-93D4-64E8990C14F3}"/>
              </a:ext>
            </a:extLst>
          </p:cNvPr>
          <p:cNvSpPr/>
          <p:nvPr/>
        </p:nvSpPr>
        <p:spPr>
          <a:xfrm>
            <a:off x="3246512" y="4292382"/>
            <a:ext cx="1650973" cy="11314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6C0FEC2-6A92-4CB0-8821-664B3AED7105}"/>
              </a:ext>
            </a:extLst>
          </p:cNvPr>
          <p:cNvSpPr/>
          <p:nvPr/>
        </p:nvSpPr>
        <p:spPr>
          <a:xfrm>
            <a:off x="2080217" y="5300227"/>
            <a:ext cx="2290619" cy="4126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ysClr val="windowText" lastClr="000000"/>
              </a:solidFill>
            </a:endParaRPr>
          </a:p>
        </p:txBody>
      </p:sp>
      <p:cxnSp>
        <p:nvCxnSpPr>
          <p:cNvPr id="63" name="Straight Arrow Connector 62">
            <a:extLst>
              <a:ext uri="{FF2B5EF4-FFF2-40B4-BE49-F238E27FC236}">
                <a16:creationId xmlns:a16="http://schemas.microsoft.com/office/drawing/2014/main" id="{EE9D10CA-D6A1-419C-81C8-894BB8D3D578}"/>
              </a:ext>
            </a:extLst>
          </p:cNvPr>
          <p:cNvCxnSpPr>
            <a:cxnSpLocks/>
          </p:cNvCxnSpPr>
          <p:nvPr/>
        </p:nvCxnSpPr>
        <p:spPr>
          <a:xfrm>
            <a:off x="3246512" y="4365425"/>
            <a:ext cx="0" cy="22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7314DF0D-9300-4DC1-B526-4B0ECC783294}"/>
              </a:ext>
            </a:extLst>
          </p:cNvPr>
          <p:cNvSpPr txBox="1"/>
          <p:nvPr/>
        </p:nvSpPr>
        <p:spPr>
          <a:xfrm>
            <a:off x="3517917" y="6085657"/>
            <a:ext cx="1904945" cy="461665"/>
          </a:xfrm>
          <a:prstGeom prst="rect">
            <a:avLst/>
          </a:prstGeom>
          <a:noFill/>
        </p:spPr>
        <p:txBody>
          <a:bodyPr wrap="none" rtlCol="0">
            <a:spAutoFit/>
          </a:bodyPr>
          <a:lstStyle/>
          <a:p>
            <a:r>
              <a:rPr lang="en-US" sz="1200" dirty="0"/>
              <a:t>Input to next Encoder Layer</a:t>
            </a:r>
          </a:p>
          <a:p>
            <a:r>
              <a:rPr lang="en-US" sz="1200" dirty="0"/>
              <a:t>Or to Decoder</a:t>
            </a:r>
          </a:p>
        </p:txBody>
      </p:sp>
      <p:cxnSp>
        <p:nvCxnSpPr>
          <p:cNvPr id="65" name="Straight Arrow Connector 64">
            <a:extLst>
              <a:ext uri="{FF2B5EF4-FFF2-40B4-BE49-F238E27FC236}">
                <a16:creationId xmlns:a16="http://schemas.microsoft.com/office/drawing/2014/main" id="{B6E53CF9-0AAE-4346-9C86-8160F513E2FE}"/>
              </a:ext>
            </a:extLst>
          </p:cNvPr>
          <p:cNvCxnSpPr/>
          <p:nvPr/>
        </p:nvCxnSpPr>
        <p:spPr>
          <a:xfrm>
            <a:off x="3246442" y="5076043"/>
            <a:ext cx="0" cy="22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78BA81AE-92C9-4B7A-B072-57E62758A4B4}"/>
              </a:ext>
            </a:extLst>
          </p:cNvPr>
          <p:cNvSpPr/>
          <p:nvPr/>
        </p:nvSpPr>
        <p:spPr>
          <a:xfrm>
            <a:off x="3466681" y="5315697"/>
            <a:ext cx="780833" cy="30469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89FD2F2-BC56-4A61-8FBB-D4275E07B3F3}"/>
              </a:ext>
            </a:extLst>
          </p:cNvPr>
          <p:cNvSpPr/>
          <p:nvPr/>
        </p:nvSpPr>
        <p:spPr>
          <a:xfrm>
            <a:off x="2080218" y="4594413"/>
            <a:ext cx="2290619" cy="35656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Feed Forward NN</a:t>
            </a:r>
          </a:p>
        </p:txBody>
      </p:sp>
      <p:sp>
        <p:nvSpPr>
          <p:cNvPr id="68" name="TextBox 67">
            <a:extLst>
              <a:ext uri="{FF2B5EF4-FFF2-40B4-BE49-F238E27FC236}">
                <a16:creationId xmlns:a16="http://schemas.microsoft.com/office/drawing/2014/main" id="{53034817-8C06-44A1-9FA8-8D0500B571D6}"/>
              </a:ext>
            </a:extLst>
          </p:cNvPr>
          <p:cNvSpPr txBox="1"/>
          <p:nvPr/>
        </p:nvSpPr>
        <p:spPr>
          <a:xfrm>
            <a:off x="3350728" y="5303100"/>
            <a:ext cx="317716" cy="400110"/>
          </a:xfrm>
          <a:prstGeom prst="rect">
            <a:avLst/>
          </a:prstGeom>
          <a:noFill/>
        </p:spPr>
        <p:txBody>
          <a:bodyPr wrap="square" rtlCol="0">
            <a:spAutoFit/>
          </a:bodyPr>
          <a:lstStyle/>
          <a:p>
            <a:r>
              <a:rPr lang="en-US" sz="2000" dirty="0"/>
              <a:t>X</a:t>
            </a:r>
          </a:p>
        </p:txBody>
      </p:sp>
      <p:sp>
        <p:nvSpPr>
          <p:cNvPr id="69" name="TextBox 68">
            <a:extLst>
              <a:ext uri="{FF2B5EF4-FFF2-40B4-BE49-F238E27FC236}">
                <a16:creationId xmlns:a16="http://schemas.microsoft.com/office/drawing/2014/main" id="{15D1675E-3D79-4BEB-8591-369AB17D409E}"/>
              </a:ext>
            </a:extLst>
          </p:cNvPr>
          <p:cNvSpPr txBox="1"/>
          <p:nvPr/>
        </p:nvSpPr>
        <p:spPr>
          <a:xfrm>
            <a:off x="2737646" y="4079503"/>
            <a:ext cx="324128" cy="400110"/>
          </a:xfrm>
          <a:prstGeom prst="rect">
            <a:avLst/>
          </a:prstGeom>
          <a:noFill/>
        </p:spPr>
        <p:txBody>
          <a:bodyPr wrap="none" rtlCol="0">
            <a:spAutoFit/>
          </a:bodyPr>
          <a:lstStyle/>
          <a:p>
            <a:r>
              <a:rPr lang="en-US" sz="2000" dirty="0"/>
              <a:t>R</a:t>
            </a:r>
          </a:p>
        </p:txBody>
      </p:sp>
      <p:graphicFrame>
        <p:nvGraphicFramePr>
          <p:cNvPr id="70" name="Table 21">
            <a:extLst>
              <a:ext uri="{FF2B5EF4-FFF2-40B4-BE49-F238E27FC236}">
                <a16:creationId xmlns:a16="http://schemas.microsoft.com/office/drawing/2014/main" id="{0E4D4838-B37D-41D1-B44B-8710DEDB2C33}"/>
              </a:ext>
            </a:extLst>
          </p:cNvPr>
          <p:cNvGraphicFramePr>
            <a:graphicFrameLocks noGrp="1"/>
          </p:cNvGraphicFramePr>
          <p:nvPr>
            <p:extLst>
              <p:ext uri="{D42A27DB-BD31-4B8C-83A1-F6EECF244321}">
                <p14:modId xmlns:p14="http://schemas.microsoft.com/office/powerpoint/2010/main" val="2994821010"/>
              </p:ext>
            </p:extLst>
          </p:nvPr>
        </p:nvGraphicFramePr>
        <p:xfrm>
          <a:off x="2982207" y="4162223"/>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39398655"/>
                  </a:ext>
                </a:extLst>
              </a:tr>
            </a:tbl>
          </a:graphicData>
        </a:graphic>
      </p:graphicFrame>
      <p:graphicFrame>
        <p:nvGraphicFramePr>
          <p:cNvPr id="71" name="Table 21">
            <a:extLst>
              <a:ext uri="{FF2B5EF4-FFF2-40B4-BE49-F238E27FC236}">
                <a16:creationId xmlns:a16="http://schemas.microsoft.com/office/drawing/2014/main" id="{64FAEFA2-6092-460B-947D-AD0EC9F9A833}"/>
              </a:ext>
            </a:extLst>
          </p:cNvPr>
          <p:cNvGraphicFramePr>
            <a:graphicFrameLocks noGrp="1"/>
          </p:cNvGraphicFramePr>
          <p:nvPr>
            <p:extLst>
              <p:ext uri="{D42A27DB-BD31-4B8C-83A1-F6EECF244321}">
                <p14:modId xmlns:p14="http://schemas.microsoft.com/office/powerpoint/2010/main" val="3610997983"/>
              </p:ext>
            </p:extLst>
          </p:nvPr>
        </p:nvGraphicFramePr>
        <p:xfrm>
          <a:off x="3607899" y="5350755"/>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39398655"/>
                  </a:ext>
                </a:extLst>
              </a:tr>
            </a:tbl>
          </a:graphicData>
        </a:graphic>
      </p:graphicFrame>
      <p:cxnSp>
        <p:nvCxnSpPr>
          <p:cNvPr id="72" name="Straight Arrow Connector 71">
            <a:extLst>
              <a:ext uri="{FF2B5EF4-FFF2-40B4-BE49-F238E27FC236}">
                <a16:creationId xmlns:a16="http://schemas.microsoft.com/office/drawing/2014/main" id="{98FE8F75-CCB9-4A34-9D75-5117AF191CA5}"/>
              </a:ext>
            </a:extLst>
          </p:cNvPr>
          <p:cNvCxnSpPr>
            <a:cxnSpLocks/>
          </p:cNvCxnSpPr>
          <p:nvPr/>
        </p:nvCxnSpPr>
        <p:spPr>
          <a:xfrm flipH="1">
            <a:off x="4368671" y="5420486"/>
            <a:ext cx="1571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9191431B-82F1-49CB-B89A-EBF22AB6EF24}"/>
              </a:ext>
            </a:extLst>
          </p:cNvPr>
          <p:cNvSpPr/>
          <p:nvPr/>
        </p:nvSpPr>
        <p:spPr>
          <a:xfrm>
            <a:off x="2080218" y="5005392"/>
            <a:ext cx="2290619" cy="1871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Dropout</a:t>
            </a:r>
          </a:p>
        </p:txBody>
      </p:sp>
      <p:graphicFrame>
        <p:nvGraphicFramePr>
          <p:cNvPr id="74" name="Table 21">
            <a:extLst>
              <a:ext uri="{FF2B5EF4-FFF2-40B4-BE49-F238E27FC236}">
                <a16:creationId xmlns:a16="http://schemas.microsoft.com/office/drawing/2014/main" id="{BE12B05D-CAE0-430C-A64A-F0479343E7E6}"/>
              </a:ext>
            </a:extLst>
          </p:cNvPr>
          <p:cNvGraphicFramePr>
            <a:graphicFrameLocks noGrp="1"/>
          </p:cNvGraphicFramePr>
          <p:nvPr>
            <p:extLst>
              <p:ext uri="{D42A27DB-BD31-4B8C-83A1-F6EECF244321}">
                <p14:modId xmlns:p14="http://schemas.microsoft.com/office/powerpoint/2010/main" val="1817659986"/>
              </p:ext>
            </p:extLst>
          </p:nvPr>
        </p:nvGraphicFramePr>
        <p:xfrm>
          <a:off x="2567716" y="5360446"/>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extLst>
                  <a:ext uri="{0D108BD9-81ED-4DB2-BD59-A6C34878D82A}">
                    <a16:rowId xmlns:a16="http://schemas.microsoft.com/office/drawing/2014/main" val="2539398655"/>
                  </a:ext>
                </a:extLst>
              </a:tr>
            </a:tbl>
          </a:graphicData>
        </a:graphic>
      </p:graphicFrame>
      <p:sp>
        <p:nvSpPr>
          <p:cNvPr id="75" name="TextBox 74">
            <a:extLst>
              <a:ext uri="{FF2B5EF4-FFF2-40B4-BE49-F238E27FC236}">
                <a16:creationId xmlns:a16="http://schemas.microsoft.com/office/drawing/2014/main" id="{AD141B47-1669-4134-87AD-C92B9732B4E5}"/>
              </a:ext>
            </a:extLst>
          </p:cNvPr>
          <p:cNvSpPr txBox="1"/>
          <p:nvPr/>
        </p:nvSpPr>
        <p:spPr>
          <a:xfrm>
            <a:off x="2636051" y="6072163"/>
            <a:ext cx="410690" cy="400110"/>
          </a:xfrm>
          <a:prstGeom prst="rect">
            <a:avLst/>
          </a:prstGeom>
          <a:noFill/>
        </p:spPr>
        <p:txBody>
          <a:bodyPr wrap="none" rtlCol="0">
            <a:spAutoFit/>
          </a:bodyPr>
          <a:lstStyle/>
          <a:p>
            <a:r>
              <a:rPr lang="en-US" sz="2000" dirty="0"/>
              <a:t>R</a:t>
            </a:r>
            <a:r>
              <a:rPr lang="en-US" sz="2000" baseline="-25000" dirty="0"/>
              <a:t>2</a:t>
            </a:r>
          </a:p>
        </p:txBody>
      </p:sp>
      <p:graphicFrame>
        <p:nvGraphicFramePr>
          <p:cNvPr id="76" name="Table 21">
            <a:extLst>
              <a:ext uri="{FF2B5EF4-FFF2-40B4-BE49-F238E27FC236}">
                <a16:creationId xmlns:a16="http://schemas.microsoft.com/office/drawing/2014/main" id="{FEAC9E7B-317A-4ECD-BF32-844F3594B507}"/>
              </a:ext>
            </a:extLst>
          </p:cNvPr>
          <p:cNvGraphicFramePr>
            <a:graphicFrameLocks noGrp="1"/>
          </p:cNvGraphicFramePr>
          <p:nvPr>
            <p:extLst>
              <p:ext uri="{D42A27DB-BD31-4B8C-83A1-F6EECF244321}">
                <p14:modId xmlns:p14="http://schemas.microsoft.com/office/powerpoint/2010/main" val="376410004"/>
              </p:ext>
            </p:extLst>
          </p:nvPr>
        </p:nvGraphicFramePr>
        <p:xfrm>
          <a:off x="2972972" y="6154883"/>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39398655"/>
                  </a:ext>
                </a:extLst>
              </a:tr>
            </a:tbl>
          </a:graphicData>
        </a:graphic>
      </p:graphicFrame>
      <p:grpSp>
        <p:nvGrpSpPr>
          <p:cNvPr id="77" name="Group 76">
            <a:extLst>
              <a:ext uri="{FF2B5EF4-FFF2-40B4-BE49-F238E27FC236}">
                <a16:creationId xmlns:a16="http://schemas.microsoft.com/office/drawing/2014/main" id="{0CCFF6EA-EEA4-4D60-B9AF-103E67CA7F35}"/>
              </a:ext>
            </a:extLst>
          </p:cNvPr>
          <p:cNvGrpSpPr/>
          <p:nvPr/>
        </p:nvGrpSpPr>
        <p:grpSpPr>
          <a:xfrm>
            <a:off x="3132493" y="5384374"/>
            <a:ext cx="212436" cy="212436"/>
            <a:chOff x="1283855" y="3897745"/>
            <a:chExt cx="360218" cy="360218"/>
          </a:xfrm>
          <a:solidFill>
            <a:schemeClr val="bg1"/>
          </a:solidFill>
        </p:grpSpPr>
        <p:sp>
          <p:nvSpPr>
            <p:cNvPr id="78" name="Oval 77">
              <a:extLst>
                <a:ext uri="{FF2B5EF4-FFF2-40B4-BE49-F238E27FC236}">
                  <a16:creationId xmlns:a16="http://schemas.microsoft.com/office/drawing/2014/main" id="{CB6278D5-8C87-452F-BED9-172121403D5A}"/>
                </a:ext>
              </a:extLst>
            </p:cNvPr>
            <p:cNvSpPr/>
            <p:nvPr/>
          </p:nvSpPr>
          <p:spPr>
            <a:xfrm>
              <a:off x="1283855" y="3897745"/>
              <a:ext cx="360218" cy="36021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856B0234-1180-4E9E-BD67-727885B25A9C}"/>
                </a:ext>
              </a:extLst>
            </p:cNvPr>
            <p:cNvCxnSpPr>
              <a:cxnSpLocks/>
              <a:stCxn id="78" idx="0"/>
              <a:endCxn id="78" idx="4"/>
            </p:cNvCxnSpPr>
            <p:nvPr/>
          </p:nvCxnSpPr>
          <p:spPr>
            <a:xfrm>
              <a:off x="1463964" y="3897745"/>
              <a:ext cx="0" cy="36021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6A065AF-B217-475D-B6FE-75DC08156B75}"/>
                </a:ext>
              </a:extLst>
            </p:cNvPr>
            <p:cNvCxnSpPr>
              <a:cxnSpLocks/>
              <a:stCxn id="78" idx="2"/>
              <a:endCxn id="78" idx="6"/>
            </p:cNvCxnSpPr>
            <p:nvPr/>
          </p:nvCxnSpPr>
          <p:spPr>
            <a:xfrm>
              <a:off x="1283855" y="4077854"/>
              <a:ext cx="36021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2ECA4F11-F5C0-4880-B96E-2DD376268FD2}"/>
              </a:ext>
            </a:extLst>
          </p:cNvPr>
          <p:cNvSpPr txBox="1"/>
          <p:nvPr/>
        </p:nvSpPr>
        <p:spPr>
          <a:xfrm>
            <a:off x="2006095" y="5312791"/>
            <a:ext cx="628505" cy="400110"/>
          </a:xfrm>
          <a:prstGeom prst="rect">
            <a:avLst/>
          </a:prstGeom>
          <a:noFill/>
        </p:spPr>
        <p:txBody>
          <a:bodyPr wrap="none" rtlCol="0">
            <a:spAutoFit/>
          </a:bodyPr>
          <a:lstStyle/>
          <a:p>
            <a:r>
              <a:rPr lang="en-US" sz="2000" dirty="0" err="1"/>
              <a:t>Z</a:t>
            </a:r>
            <a:r>
              <a:rPr lang="en-US" sz="2000" baseline="-25000" dirty="0" err="1"/>
              <a:t>drop</a:t>
            </a:r>
            <a:endParaRPr lang="en-US" sz="2000" baseline="-25000" dirty="0"/>
          </a:p>
        </p:txBody>
      </p:sp>
      <p:sp>
        <p:nvSpPr>
          <p:cNvPr id="82" name="Rectangle 81">
            <a:extLst>
              <a:ext uri="{FF2B5EF4-FFF2-40B4-BE49-F238E27FC236}">
                <a16:creationId xmlns:a16="http://schemas.microsoft.com/office/drawing/2014/main" id="{2DEEC13B-8613-412B-96A3-7812ACF728A6}"/>
              </a:ext>
            </a:extLst>
          </p:cNvPr>
          <p:cNvSpPr/>
          <p:nvPr/>
        </p:nvSpPr>
        <p:spPr>
          <a:xfrm>
            <a:off x="2080217" y="5832893"/>
            <a:ext cx="2290619" cy="1850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Layer Normalization</a:t>
            </a:r>
          </a:p>
        </p:txBody>
      </p:sp>
      <p:sp>
        <p:nvSpPr>
          <p:cNvPr id="34" name="Rectangle: Rounded Corners 33">
            <a:extLst>
              <a:ext uri="{FF2B5EF4-FFF2-40B4-BE49-F238E27FC236}">
                <a16:creationId xmlns:a16="http://schemas.microsoft.com/office/drawing/2014/main" id="{A4087384-5556-45D6-B007-2F1921E496DF}"/>
              </a:ext>
            </a:extLst>
          </p:cNvPr>
          <p:cNvSpPr/>
          <p:nvPr/>
        </p:nvSpPr>
        <p:spPr>
          <a:xfrm>
            <a:off x="10087067" y="1998930"/>
            <a:ext cx="1348509" cy="2730087"/>
          </a:xfrm>
          <a:prstGeom prst="roundRect">
            <a:avLst>
              <a:gd name="adj" fmla="val 5389"/>
            </a:avLst>
          </a:prstGeom>
          <a:solidFill>
            <a:srgbClr val="F7D5F7"/>
          </a:solidFill>
          <a:ln w="12700">
            <a:solidFill>
              <a:srgbClr val="FF00FF"/>
            </a:solidFill>
          </a:ln>
          <a:effectLst>
            <a:glow rad="63500">
              <a:srgbClr val="FF99FF">
                <a:alpha val="4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Decoder Layers</a:t>
            </a:r>
          </a:p>
        </p:txBody>
      </p:sp>
    </p:spTree>
    <p:extLst>
      <p:ext uri="{BB962C8B-B14F-4D97-AF65-F5344CB8AC3E}">
        <p14:creationId xmlns:p14="http://schemas.microsoft.com/office/powerpoint/2010/main" val="38532375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Encoder</a:t>
            </a:r>
          </a:p>
        </p:txBody>
      </p:sp>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6868755" cy="4351338"/>
          </a:xfrm>
        </p:spPr>
        <p:txBody>
          <a:bodyPr/>
          <a:lstStyle/>
          <a:p>
            <a:r>
              <a:rPr lang="en-US" dirty="0"/>
              <a:t>Final Output</a:t>
            </a:r>
          </a:p>
          <a:p>
            <a:pPr lvl="1"/>
            <a:r>
              <a:rPr lang="en-US" dirty="0"/>
              <a:t>seq_len x d</a:t>
            </a:r>
            <a:r>
              <a:rPr lang="en-US" baseline="-25000" dirty="0"/>
              <a:t>model</a:t>
            </a:r>
          </a:p>
          <a:p>
            <a:pPr lvl="1"/>
            <a:r>
              <a:rPr lang="en-US" dirty="0"/>
              <a:t>Position sensitive representation of input sequence with attention data encoded</a:t>
            </a:r>
          </a:p>
        </p:txBody>
      </p:sp>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7" name="Rectangle: Rounded Corners 6">
            <a:extLst>
              <a:ext uri="{FF2B5EF4-FFF2-40B4-BE49-F238E27FC236}">
                <a16:creationId xmlns:a16="http://schemas.microsoft.com/office/drawing/2014/main" id="{4AC3BB13-4EFF-4730-9C35-8ABDDC3CEDF2}"/>
              </a:ext>
            </a:extLst>
          </p:cNvPr>
          <p:cNvSpPr/>
          <p:nvPr/>
        </p:nvSpPr>
        <p:spPr>
          <a:xfrm>
            <a:off x="8670850" y="2864385"/>
            <a:ext cx="1265275" cy="1825151"/>
          </a:xfrm>
          <a:prstGeom prst="roundRect">
            <a:avLst>
              <a:gd name="adj" fmla="val 9452"/>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graphicFrame>
        <p:nvGraphicFramePr>
          <p:cNvPr id="36" name="Table 8">
            <a:extLst>
              <a:ext uri="{FF2B5EF4-FFF2-40B4-BE49-F238E27FC236}">
                <a16:creationId xmlns:a16="http://schemas.microsoft.com/office/drawing/2014/main" id="{47E82FBE-1C44-4647-88A7-096550A7316D}"/>
              </a:ext>
            </a:extLst>
          </p:cNvPr>
          <p:cNvGraphicFramePr>
            <a:graphicFrameLocks noGrp="1"/>
          </p:cNvGraphicFramePr>
          <p:nvPr>
            <p:extLst>
              <p:ext uri="{D42A27DB-BD31-4B8C-83A1-F6EECF244321}">
                <p14:modId xmlns:p14="http://schemas.microsoft.com/office/powerpoint/2010/main" val="1112356539"/>
              </p:ext>
            </p:extLst>
          </p:nvPr>
        </p:nvGraphicFramePr>
        <p:xfrm>
          <a:off x="1607566" y="4375716"/>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04548007"/>
                  </a:ext>
                </a:extLst>
              </a:tr>
            </a:tbl>
          </a:graphicData>
        </a:graphic>
      </p:graphicFrame>
      <p:graphicFrame>
        <p:nvGraphicFramePr>
          <p:cNvPr id="37" name="Table 8">
            <a:extLst>
              <a:ext uri="{FF2B5EF4-FFF2-40B4-BE49-F238E27FC236}">
                <a16:creationId xmlns:a16="http://schemas.microsoft.com/office/drawing/2014/main" id="{761B607A-1DD0-4C4D-867F-16DEB6955149}"/>
              </a:ext>
            </a:extLst>
          </p:cNvPr>
          <p:cNvGraphicFramePr>
            <a:graphicFrameLocks noGrp="1"/>
          </p:cNvGraphicFramePr>
          <p:nvPr>
            <p:extLst>
              <p:ext uri="{D42A27DB-BD31-4B8C-83A1-F6EECF244321}">
                <p14:modId xmlns:p14="http://schemas.microsoft.com/office/powerpoint/2010/main" val="4230886634"/>
              </p:ext>
            </p:extLst>
          </p:nvPr>
        </p:nvGraphicFramePr>
        <p:xfrm>
          <a:off x="1608584" y="4526499"/>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04548007"/>
                  </a:ext>
                </a:extLst>
              </a:tr>
            </a:tbl>
          </a:graphicData>
        </a:graphic>
      </p:graphicFrame>
      <p:graphicFrame>
        <p:nvGraphicFramePr>
          <p:cNvPr id="38" name="Table 8">
            <a:extLst>
              <a:ext uri="{FF2B5EF4-FFF2-40B4-BE49-F238E27FC236}">
                <a16:creationId xmlns:a16="http://schemas.microsoft.com/office/drawing/2014/main" id="{8853376E-7B82-4215-8FD7-FADC0BC69232}"/>
              </a:ext>
            </a:extLst>
          </p:cNvPr>
          <p:cNvGraphicFramePr>
            <a:graphicFrameLocks noGrp="1"/>
          </p:cNvGraphicFramePr>
          <p:nvPr>
            <p:extLst>
              <p:ext uri="{D42A27DB-BD31-4B8C-83A1-F6EECF244321}">
                <p14:modId xmlns:p14="http://schemas.microsoft.com/office/powerpoint/2010/main" val="3878420817"/>
              </p:ext>
            </p:extLst>
          </p:nvPr>
        </p:nvGraphicFramePr>
        <p:xfrm>
          <a:off x="1608213" y="4672788"/>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04548007"/>
                  </a:ext>
                </a:extLst>
              </a:tr>
            </a:tbl>
          </a:graphicData>
        </a:graphic>
      </p:graphicFrame>
      <p:sp>
        <p:nvSpPr>
          <p:cNvPr id="39" name="TextBox 38">
            <a:extLst>
              <a:ext uri="{FF2B5EF4-FFF2-40B4-BE49-F238E27FC236}">
                <a16:creationId xmlns:a16="http://schemas.microsoft.com/office/drawing/2014/main" id="{61666FA7-63A8-4DF9-9803-C1EA4F2CEB29}"/>
              </a:ext>
            </a:extLst>
          </p:cNvPr>
          <p:cNvSpPr txBox="1"/>
          <p:nvPr/>
        </p:nvSpPr>
        <p:spPr>
          <a:xfrm>
            <a:off x="1142513" y="4320739"/>
            <a:ext cx="546946" cy="276999"/>
          </a:xfrm>
          <a:prstGeom prst="rect">
            <a:avLst/>
          </a:prstGeom>
          <a:noFill/>
        </p:spPr>
        <p:txBody>
          <a:bodyPr wrap="none" rtlCol="0">
            <a:spAutoFit/>
          </a:bodyPr>
          <a:lstStyle/>
          <a:p>
            <a:pPr algn="r"/>
            <a:r>
              <a:rPr lang="en-US" sz="1200" dirty="0"/>
              <a:t>John  </a:t>
            </a:r>
            <a:endParaRPr lang="en-US" sz="1200" baseline="-25000" dirty="0">
              <a:solidFill>
                <a:schemeClr val="accent6">
                  <a:lumMod val="75000"/>
                </a:schemeClr>
              </a:solidFill>
            </a:endParaRPr>
          </a:p>
        </p:txBody>
      </p:sp>
      <p:sp>
        <p:nvSpPr>
          <p:cNvPr id="40" name="TextBox 39">
            <a:extLst>
              <a:ext uri="{FF2B5EF4-FFF2-40B4-BE49-F238E27FC236}">
                <a16:creationId xmlns:a16="http://schemas.microsoft.com/office/drawing/2014/main" id="{4BABB5DB-099C-470D-B153-5295A965CCF8}"/>
              </a:ext>
            </a:extLst>
          </p:cNvPr>
          <p:cNvSpPr txBox="1"/>
          <p:nvPr/>
        </p:nvSpPr>
        <p:spPr>
          <a:xfrm>
            <a:off x="1230396" y="4459025"/>
            <a:ext cx="457176" cy="276999"/>
          </a:xfrm>
          <a:prstGeom prst="rect">
            <a:avLst/>
          </a:prstGeom>
          <a:noFill/>
        </p:spPr>
        <p:txBody>
          <a:bodyPr wrap="none" rtlCol="0">
            <a:spAutoFit/>
          </a:bodyPr>
          <a:lstStyle/>
          <a:p>
            <a:pPr algn="r"/>
            <a:r>
              <a:rPr lang="en-US" sz="1200" dirty="0"/>
              <a:t> hit  </a:t>
            </a:r>
            <a:endParaRPr lang="en-US" sz="1200" baseline="-25000" dirty="0">
              <a:solidFill>
                <a:schemeClr val="accent6">
                  <a:lumMod val="75000"/>
                </a:schemeClr>
              </a:solidFill>
            </a:endParaRPr>
          </a:p>
        </p:txBody>
      </p:sp>
      <p:sp>
        <p:nvSpPr>
          <p:cNvPr id="41" name="TextBox 40">
            <a:extLst>
              <a:ext uri="{FF2B5EF4-FFF2-40B4-BE49-F238E27FC236}">
                <a16:creationId xmlns:a16="http://schemas.microsoft.com/office/drawing/2014/main" id="{6B7676B2-2187-4BEE-B4EF-391E7112D93A}"/>
              </a:ext>
            </a:extLst>
          </p:cNvPr>
          <p:cNvSpPr txBox="1"/>
          <p:nvPr/>
        </p:nvSpPr>
        <p:spPr>
          <a:xfrm>
            <a:off x="1156435" y="4611290"/>
            <a:ext cx="533672" cy="276999"/>
          </a:xfrm>
          <a:prstGeom prst="rect">
            <a:avLst/>
          </a:prstGeom>
          <a:noFill/>
        </p:spPr>
        <p:txBody>
          <a:bodyPr wrap="none" rtlCol="0">
            <a:spAutoFit/>
          </a:bodyPr>
          <a:lstStyle/>
          <a:p>
            <a:pPr algn="r"/>
            <a:r>
              <a:rPr lang="en-US" sz="1200" dirty="0"/>
              <a:t>Fred  </a:t>
            </a:r>
            <a:endParaRPr lang="en-US" sz="1200" baseline="-25000" dirty="0">
              <a:solidFill>
                <a:schemeClr val="accent6">
                  <a:lumMod val="75000"/>
                </a:schemeClr>
              </a:solidFill>
            </a:endParaRPr>
          </a:p>
        </p:txBody>
      </p:sp>
      <p:sp>
        <p:nvSpPr>
          <p:cNvPr id="42" name="TextBox 41">
            <a:extLst>
              <a:ext uri="{FF2B5EF4-FFF2-40B4-BE49-F238E27FC236}">
                <a16:creationId xmlns:a16="http://schemas.microsoft.com/office/drawing/2014/main" id="{2162F079-09F2-46C8-930B-AFEF0509ED4F}"/>
              </a:ext>
            </a:extLst>
          </p:cNvPr>
          <p:cNvSpPr txBox="1"/>
          <p:nvPr/>
        </p:nvSpPr>
        <p:spPr>
          <a:xfrm>
            <a:off x="2313292" y="5255417"/>
            <a:ext cx="338554" cy="215444"/>
          </a:xfrm>
          <a:prstGeom prst="rect">
            <a:avLst/>
          </a:prstGeom>
          <a:noFill/>
        </p:spPr>
        <p:txBody>
          <a:bodyPr wrap="none" rtlCol="0">
            <a:spAutoFit/>
          </a:bodyPr>
          <a:lstStyle/>
          <a:p>
            <a:r>
              <a:rPr lang="en-US" sz="800" dirty="0"/>
              <a:t>512</a:t>
            </a:r>
          </a:p>
        </p:txBody>
      </p:sp>
      <p:sp>
        <p:nvSpPr>
          <p:cNvPr id="44" name="TextBox 43">
            <a:extLst>
              <a:ext uri="{FF2B5EF4-FFF2-40B4-BE49-F238E27FC236}">
                <a16:creationId xmlns:a16="http://schemas.microsoft.com/office/drawing/2014/main" id="{CFFBEFE0-AFF5-44EA-8FE3-8E557AFD0A08}"/>
              </a:ext>
            </a:extLst>
          </p:cNvPr>
          <p:cNvSpPr txBox="1"/>
          <p:nvPr/>
        </p:nvSpPr>
        <p:spPr>
          <a:xfrm>
            <a:off x="1824016" y="4985036"/>
            <a:ext cx="461665" cy="277000"/>
          </a:xfrm>
          <a:prstGeom prst="rect">
            <a:avLst/>
          </a:prstGeom>
          <a:noFill/>
        </p:spPr>
        <p:txBody>
          <a:bodyPr vert="eaVert" wrap="square" rtlCol="0">
            <a:spAutoFit/>
          </a:bodyPr>
          <a:lstStyle/>
          <a:p>
            <a:r>
              <a:rPr lang="en-US" dirty="0"/>
              <a:t>…</a:t>
            </a:r>
          </a:p>
        </p:txBody>
      </p:sp>
      <p:sp>
        <p:nvSpPr>
          <p:cNvPr id="45" name="TextBox 44">
            <a:extLst>
              <a:ext uri="{FF2B5EF4-FFF2-40B4-BE49-F238E27FC236}">
                <a16:creationId xmlns:a16="http://schemas.microsoft.com/office/drawing/2014/main" id="{7E8A4AB4-F2D9-4B02-B354-E1A44B316A6E}"/>
              </a:ext>
            </a:extLst>
          </p:cNvPr>
          <p:cNvSpPr txBox="1"/>
          <p:nvPr/>
        </p:nvSpPr>
        <p:spPr>
          <a:xfrm>
            <a:off x="1084174" y="4761355"/>
            <a:ext cx="601318" cy="276999"/>
          </a:xfrm>
          <a:prstGeom prst="rect">
            <a:avLst/>
          </a:prstGeom>
          <a:noFill/>
        </p:spPr>
        <p:txBody>
          <a:bodyPr wrap="none" rtlCol="0">
            <a:spAutoFit/>
          </a:bodyPr>
          <a:lstStyle/>
          <a:p>
            <a:pPr algn="r"/>
            <a:r>
              <a:rPr lang="en-US" sz="1200" dirty="0"/>
              <a:t>[PAD]  </a:t>
            </a:r>
            <a:endParaRPr lang="en-US" sz="1200" baseline="-25000" dirty="0">
              <a:solidFill>
                <a:schemeClr val="accent6">
                  <a:lumMod val="75000"/>
                </a:schemeClr>
              </a:solidFill>
            </a:endParaRPr>
          </a:p>
        </p:txBody>
      </p:sp>
      <p:graphicFrame>
        <p:nvGraphicFramePr>
          <p:cNvPr id="46" name="Table 8">
            <a:extLst>
              <a:ext uri="{FF2B5EF4-FFF2-40B4-BE49-F238E27FC236}">
                <a16:creationId xmlns:a16="http://schemas.microsoft.com/office/drawing/2014/main" id="{7B08D6D5-167E-41DB-8B1E-544E634B37FA}"/>
              </a:ext>
            </a:extLst>
          </p:cNvPr>
          <p:cNvGraphicFramePr>
            <a:graphicFrameLocks noGrp="1"/>
          </p:cNvGraphicFramePr>
          <p:nvPr>
            <p:extLst>
              <p:ext uri="{D42A27DB-BD31-4B8C-83A1-F6EECF244321}">
                <p14:modId xmlns:p14="http://schemas.microsoft.com/office/powerpoint/2010/main" val="3749443175"/>
              </p:ext>
            </p:extLst>
          </p:nvPr>
        </p:nvGraphicFramePr>
        <p:xfrm>
          <a:off x="1607566" y="4825865"/>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04548007"/>
                  </a:ext>
                </a:extLst>
              </a:tr>
            </a:tbl>
          </a:graphicData>
        </a:graphic>
      </p:graphicFrame>
      <p:graphicFrame>
        <p:nvGraphicFramePr>
          <p:cNvPr id="47" name="Table 8">
            <a:extLst>
              <a:ext uri="{FF2B5EF4-FFF2-40B4-BE49-F238E27FC236}">
                <a16:creationId xmlns:a16="http://schemas.microsoft.com/office/drawing/2014/main" id="{F929332E-DE92-41C0-8275-FDCC985A14B3}"/>
              </a:ext>
            </a:extLst>
          </p:cNvPr>
          <p:cNvGraphicFramePr>
            <a:graphicFrameLocks noGrp="1"/>
          </p:cNvGraphicFramePr>
          <p:nvPr>
            <p:extLst>
              <p:ext uri="{D42A27DB-BD31-4B8C-83A1-F6EECF244321}">
                <p14:modId xmlns:p14="http://schemas.microsoft.com/office/powerpoint/2010/main" val="341992302"/>
              </p:ext>
            </p:extLst>
          </p:nvPr>
        </p:nvGraphicFramePr>
        <p:xfrm>
          <a:off x="1604609" y="5245983"/>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04548007"/>
                  </a:ext>
                </a:extLst>
              </a:tr>
            </a:tbl>
          </a:graphicData>
        </a:graphic>
      </p:graphicFrame>
      <p:sp>
        <p:nvSpPr>
          <p:cNvPr id="48" name="TextBox 47">
            <a:extLst>
              <a:ext uri="{FF2B5EF4-FFF2-40B4-BE49-F238E27FC236}">
                <a16:creationId xmlns:a16="http://schemas.microsoft.com/office/drawing/2014/main" id="{CA3099F1-9D44-4D6B-A699-2707519B044C}"/>
              </a:ext>
            </a:extLst>
          </p:cNvPr>
          <p:cNvSpPr txBox="1"/>
          <p:nvPr/>
        </p:nvSpPr>
        <p:spPr>
          <a:xfrm>
            <a:off x="1087246" y="5180851"/>
            <a:ext cx="601318" cy="276999"/>
          </a:xfrm>
          <a:prstGeom prst="rect">
            <a:avLst/>
          </a:prstGeom>
          <a:noFill/>
        </p:spPr>
        <p:txBody>
          <a:bodyPr wrap="none" rtlCol="0">
            <a:spAutoFit/>
          </a:bodyPr>
          <a:lstStyle/>
          <a:p>
            <a:pPr algn="r"/>
            <a:r>
              <a:rPr lang="en-US" sz="1200" dirty="0"/>
              <a:t>[PAD]  </a:t>
            </a:r>
            <a:endParaRPr lang="en-US" sz="1200" baseline="-25000" dirty="0">
              <a:solidFill>
                <a:schemeClr val="accent6">
                  <a:lumMod val="75000"/>
                </a:schemeClr>
              </a:solidFill>
            </a:endParaRPr>
          </a:p>
        </p:txBody>
      </p:sp>
      <p:sp>
        <p:nvSpPr>
          <p:cNvPr id="49" name="TextBox 48">
            <a:extLst>
              <a:ext uri="{FF2B5EF4-FFF2-40B4-BE49-F238E27FC236}">
                <a16:creationId xmlns:a16="http://schemas.microsoft.com/office/drawing/2014/main" id="{FB6BD4CD-8469-43BF-819C-2039C55E788E}"/>
              </a:ext>
            </a:extLst>
          </p:cNvPr>
          <p:cNvSpPr txBox="1"/>
          <p:nvPr/>
        </p:nvSpPr>
        <p:spPr>
          <a:xfrm>
            <a:off x="2144015" y="5358243"/>
            <a:ext cx="338554" cy="215444"/>
          </a:xfrm>
          <a:prstGeom prst="rect">
            <a:avLst/>
          </a:prstGeom>
          <a:noFill/>
        </p:spPr>
        <p:txBody>
          <a:bodyPr wrap="none" rtlCol="0">
            <a:spAutoFit/>
          </a:bodyPr>
          <a:lstStyle/>
          <a:p>
            <a:r>
              <a:rPr lang="en-US" sz="800" dirty="0"/>
              <a:t>512</a:t>
            </a:r>
          </a:p>
        </p:txBody>
      </p:sp>
      <p:sp>
        <p:nvSpPr>
          <p:cNvPr id="9" name="Arrow: Right 8">
            <a:extLst>
              <a:ext uri="{FF2B5EF4-FFF2-40B4-BE49-F238E27FC236}">
                <a16:creationId xmlns:a16="http://schemas.microsoft.com/office/drawing/2014/main" id="{53A35ABC-BC98-44FF-B129-5B060F60CD17}"/>
              </a:ext>
            </a:extLst>
          </p:cNvPr>
          <p:cNvSpPr/>
          <p:nvPr/>
        </p:nvSpPr>
        <p:spPr>
          <a:xfrm>
            <a:off x="2651846" y="4597738"/>
            <a:ext cx="465615" cy="215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B35037B-E35B-4234-A6AB-8D32FB45ED47}"/>
              </a:ext>
            </a:extLst>
          </p:cNvPr>
          <p:cNvSpPr/>
          <p:nvPr/>
        </p:nvSpPr>
        <p:spPr>
          <a:xfrm>
            <a:off x="3314159" y="4065313"/>
            <a:ext cx="1265382" cy="1645952"/>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Encoder Stack</a:t>
            </a:r>
          </a:p>
        </p:txBody>
      </p:sp>
      <p:graphicFrame>
        <p:nvGraphicFramePr>
          <p:cNvPr id="54" name="Table 8">
            <a:extLst>
              <a:ext uri="{FF2B5EF4-FFF2-40B4-BE49-F238E27FC236}">
                <a16:creationId xmlns:a16="http://schemas.microsoft.com/office/drawing/2014/main" id="{ABE1280C-C84D-4BE4-A69C-1AB00600CEE6}"/>
              </a:ext>
            </a:extLst>
          </p:cNvPr>
          <p:cNvGraphicFramePr>
            <a:graphicFrameLocks noGrp="1"/>
          </p:cNvGraphicFramePr>
          <p:nvPr>
            <p:extLst>
              <p:ext uri="{D42A27DB-BD31-4B8C-83A1-F6EECF244321}">
                <p14:modId xmlns:p14="http://schemas.microsoft.com/office/powerpoint/2010/main" val="2957241517"/>
              </p:ext>
            </p:extLst>
          </p:nvPr>
        </p:nvGraphicFramePr>
        <p:xfrm>
          <a:off x="5576291" y="4375716"/>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CFF"/>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F9DC8"/>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7030A0"/>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CFF"/>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extLst>
                  <a:ext uri="{0D108BD9-81ED-4DB2-BD59-A6C34878D82A}">
                    <a16:rowId xmlns:a16="http://schemas.microsoft.com/office/drawing/2014/main" val="2604548007"/>
                  </a:ext>
                </a:extLst>
              </a:tr>
            </a:tbl>
          </a:graphicData>
        </a:graphic>
      </p:graphicFrame>
      <p:graphicFrame>
        <p:nvGraphicFramePr>
          <p:cNvPr id="55" name="Table 8">
            <a:extLst>
              <a:ext uri="{FF2B5EF4-FFF2-40B4-BE49-F238E27FC236}">
                <a16:creationId xmlns:a16="http://schemas.microsoft.com/office/drawing/2014/main" id="{F80EB1E2-4E9F-4EB1-B785-0115F73645DF}"/>
              </a:ext>
            </a:extLst>
          </p:cNvPr>
          <p:cNvGraphicFramePr>
            <a:graphicFrameLocks noGrp="1"/>
          </p:cNvGraphicFramePr>
          <p:nvPr>
            <p:extLst>
              <p:ext uri="{D42A27DB-BD31-4B8C-83A1-F6EECF244321}">
                <p14:modId xmlns:p14="http://schemas.microsoft.com/office/powerpoint/2010/main" val="165784241"/>
              </p:ext>
            </p:extLst>
          </p:nvPr>
        </p:nvGraphicFramePr>
        <p:xfrm>
          <a:off x="5577309" y="4526499"/>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7030A0"/>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E42E2"/>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2604548007"/>
                  </a:ext>
                </a:extLst>
              </a:tr>
            </a:tbl>
          </a:graphicData>
        </a:graphic>
      </p:graphicFrame>
      <p:graphicFrame>
        <p:nvGraphicFramePr>
          <p:cNvPr id="56" name="Table 8">
            <a:extLst>
              <a:ext uri="{FF2B5EF4-FFF2-40B4-BE49-F238E27FC236}">
                <a16:creationId xmlns:a16="http://schemas.microsoft.com/office/drawing/2014/main" id="{E3136BEE-8F20-4B1F-AF4E-C3EA828C634E}"/>
              </a:ext>
            </a:extLst>
          </p:cNvPr>
          <p:cNvGraphicFramePr>
            <a:graphicFrameLocks noGrp="1"/>
          </p:cNvGraphicFramePr>
          <p:nvPr>
            <p:extLst>
              <p:ext uri="{D42A27DB-BD31-4B8C-83A1-F6EECF244321}">
                <p14:modId xmlns:p14="http://schemas.microsoft.com/office/powerpoint/2010/main" val="1782043445"/>
              </p:ext>
            </p:extLst>
          </p:nvPr>
        </p:nvGraphicFramePr>
        <p:xfrm>
          <a:off x="5576938" y="4672788"/>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F9DC8"/>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7D5F7"/>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F9DC8"/>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E42E2"/>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604548007"/>
                  </a:ext>
                </a:extLst>
              </a:tr>
            </a:tbl>
          </a:graphicData>
        </a:graphic>
      </p:graphicFrame>
      <p:sp>
        <p:nvSpPr>
          <p:cNvPr id="84" name="TextBox 83">
            <a:extLst>
              <a:ext uri="{FF2B5EF4-FFF2-40B4-BE49-F238E27FC236}">
                <a16:creationId xmlns:a16="http://schemas.microsoft.com/office/drawing/2014/main" id="{52ECD9DB-C3C8-42BB-9738-1C0919129262}"/>
              </a:ext>
            </a:extLst>
          </p:cNvPr>
          <p:cNvSpPr txBox="1"/>
          <p:nvPr/>
        </p:nvSpPr>
        <p:spPr>
          <a:xfrm>
            <a:off x="6282017" y="5255417"/>
            <a:ext cx="338554" cy="215444"/>
          </a:xfrm>
          <a:prstGeom prst="rect">
            <a:avLst/>
          </a:prstGeom>
          <a:noFill/>
        </p:spPr>
        <p:txBody>
          <a:bodyPr wrap="none" rtlCol="0">
            <a:spAutoFit/>
          </a:bodyPr>
          <a:lstStyle/>
          <a:p>
            <a:r>
              <a:rPr lang="en-US" sz="800" dirty="0"/>
              <a:t>512</a:t>
            </a:r>
          </a:p>
        </p:txBody>
      </p:sp>
      <p:sp>
        <p:nvSpPr>
          <p:cNvPr id="85" name="TextBox 84">
            <a:extLst>
              <a:ext uri="{FF2B5EF4-FFF2-40B4-BE49-F238E27FC236}">
                <a16:creationId xmlns:a16="http://schemas.microsoft.com/office/drawing/2014/main" id="{2E431884-7338-47BB-B6D5-DC628DD55E14}"/>
              </a:ext>
            </a:extLst>
          </p:cNvPr>
          <p:cNvSpPr txBox="1"/>
          <p:nvPr/>
        </p:nvSpPr>
        <p:spPr>
          <a:xfrm>
            <a:off x="5792741" y="4985036"/>
            <a:ext cx="461665" cy="277000"/>
          </a:xfrm>
          <a:prstGeom prst="rect">
            <a:avLst/>
          </a:prstGeom>
          <a:noFill/>
        </p:spPr>
        <p:txBody>
          <a:bodyPr vert="eaVert" wrap="square" rtlCol="0">
            <a:spAutoFit/>
          </a:bodyPr>
          <a:lstStyle/>
          <a:p>
            <a:r>
              <a:rPr lang="en-US" dirty="0"/>
              <a:t>…</a:t>
            </a:r>
          </a:p>
        </p:txBody>
      </p:sp>
      <p:graphicFrame>
        <p:nvGraphicFramePr>
          <p:cNvPr id="87" name="Table 8">
            <a:extLst>
              <a:ext uri="{FF2B5EF4-FFF2-40B4-BE49-F238E27FC236}">
                <a16:creationId xmlns:a16="http://schemas.microsoft.com/office/drawing/2014/main" id="{8CE72A29-FACC-4744-9898-F71DEF64AACF}"/>
              </a:ext>
            </a:extLst>
          </p:cNvPr>
          <p:cNvGraphicFramePr>
            <a:graphicFrameLocks noGrp="1"/>
          </p:cNvGraphicFramePr>
          <p:nvPr>
            <p:extLst>
              <p:ext uri="{D42A27DB-BD31-4B8C-83A1-F6EECF244321}">
                <p14:modId xmlns:p14="http://schemas.microsoft.com/office/powerpoint/2010/main" val="2943502301"/>
              </p:ext>
            </p:extLst>
          </p:nvPr>
        </p:nvGraphicFramePr>
        <p:xfrm>
          <a:off x="5576291" y="4825865"/>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7D5F7"/>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7D5F7"/>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7D5F7"/>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7D5F7"/>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7D5F7"/>
                    </a:solidFill>
                  </a:tcPr>
                </a:tc>
                <a:extLst>
                  <a:ext uri="{0D108BD9-81ED-4DB2-BD59-A6C34878D82A}">
                    <a16:rowId xmlns:a16="http://schemas.microsoft.com/office/drawing/2014/main" val="2604548007"/>
                  </a:ext>
                </a:extLst>
              </a:tr>
            </a:tbl>
          </a:graphicData>
        </a:graphic>
      </p:graphicFrame>
      <p:graphicFrame>
        <p:nvGraphicFramePr>
          <p:cNvPr id="88" name="Table 8">
            <a:extLst>
              <a:ext uri="{FF2B5EF4-FFF2-40B4-BE49-F238E27FC236}">
                <a16:creationId xmlns:a16="http://schemas.microsoft.com/office/drawing/2014/main" id="{95D6BA3B-9D7E-4B6C-99B6-E785DC5A0CE1}"/>
              </a:ext>
            </a:extLst>
          </p:cNvPr>
          <p:cNvGraphicFramePr>
            <a:graphicFrameLocks noGrp="1"/>
          </p:cNvGraphicFramePr>
          <p:nvPr>
            <p:extLst>
              <p:ext uri="{D42A27DB-BD31-4B8C-83A1-F6EECF244321}">
                <p14:modId xmlns:p14="http://schemas.microsoft.com/office/powerpoint/2010/main" val="2432756613"/>
              </p:ext>
            </p:extLst>
          </p:nvPr>
        </p:nvGraphicFramePr>
        <p:xfrm>
          <a:off x="5573334" y="5245983"/>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7D5F7"/>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7D5F7"/>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7D5F7"/>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7D5F7"/>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7D5F7"/>
                    </a:solidFill>
                  </a:tcPr>
                </a:tc>
                <a:extLst>
                  <a:ext uri="{0D108BD9-81ED-4DB2-BD59-A6C34878D82A}">
                    <a16:rowId xmlns:a16="http://schemas.microsoft.com/office/drawing/2014/main" val="2604548007"/>
                  </a:ext>
                </a:extLst>
              </a:tr>
            </a:tbl>
          </a:graphicData>
        </a:graphic>
      </p:graphicFrame>
      <p:sp>
        <p:nvSpPr>
          <p:cNvPr id="90" name="TextBox 89">
            <a:extLst>
              <a:ext uri="{FF2B5EF4-FFF2-40B4-BE49-F238E27FC236}">
                <a16:creationId xmlns:a16="http://schemas.microsoft.com/office/drawing/2014/main" id="{9ABC45A5-1B36-4927-A0C5-189505FE6198}"/>
              </a:ext>
            </a:extLst>
          </p:cNvPr>
          <p:cNvSpPr txBox="1"/>
          <p:nvPr/>
        </p:nvSpPr>
        <p:spPr>
          <a:xfrm>
            <a:off x="6112740" y="5358243"/>
            <a:ext cx="338554" cy="215444"/>
          </a:xfrm>
          <a:prstGeom prst="rect">
            <a:avLst/>
          </a:prstGeom>
          <a:noFill/>
        </p:spPr>
        <p:txBody>
          <a:bodyPr wrap="none" rtlCol="0">
            <a:spAutoFit/>
          </a:bodyPr>
          <a:lstStyle/>
          <a:p>
            <a:r>
              <a:rPr lang="en-US" sz="800" dirty="0"/>
              <a:t>512</a:t>
            </a:r>
          </a:p>
        </p:txBody>
      </p:sp>
      <p:sp>
        <p:nvSpPr>
          <p:cNvPr id="91" name="Arrow: Right 90">
            <a:extLst>
              <a:ext uri="{FF2B5EF4-FFF2-40B4-BE49-F238E27FC236}">
                <a16:creationId xmlns:a16="http://schemas.microsoft.com/office/drawing/2014/main" id="{B554ED71-9111-497A-8370-B212076BCD89}"/>
              </a:ext>
            </a:extLst>
          </p:cNvPr>
          <p:cNvSpPr/>
          <p:nvPr/>
        </p:nvSpPr>
        <p:spPr>
          <a:xfrm>
            <a:off x="4745587" y="4597738"/>
            <a:ext cx="465615" cy="215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57A65991-FB07-4752-BDC0-8A2C4A950500}"/>
              </a:ext>
            </a:extLst>
          </p:cNvPr>
          <p:cNvSpPr/>
          <p:nvPr/>
        </p:nvSpPr>
        <p:spPr>
          <a:xfrm>
            <a:off x="10087067" y="1998930"/>
            <a:ext cx="1348509" cy="2730087"/>
          </a:xfrm>
          <a:prstGeom prst="roundRect">
            <a:avLst>
              <a:gd name="adj" fmla="val 5389"/>
            </a:avLst>
          </a:prstGeom>
          <a:solidFill>
            <a:srgbClr val="F7D5F7"/>
          </a:solidFill>
          <a:ln w="12700">
            <a:solidFill>
              <a:srgbClr val="FF00FF"/>
            </a:solidFill>
          </a:ln>
          <a:effectLst>
            <a:glow rad="63500">
              <a:srgbClr val="FF99FF">
                <a:alpha val="4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Decoder Layers</a:t>
            </a:r>
          </a:p>
        </p:txBody>
      </p:sp>
    </p:spTree>
    <p:extLst>
      <p:ext uri="{BB962C8B-B14F-4D97-AF65-F5344CB8AC3E}">
        <p14:creationId xmlns:p14="http://schemas.microsoft.com/office/powerpoint/2010/main" val="35903472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Encoder</a:t>
            </a:r>
          </a:p>
        </p:txBody>
      </p:sp>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6868755" cy="4351338"/>
          </a:xfrm>
        </p:spPr>
        <p:txBody>
          <a:bodyPr/>
          <a:lstStyle/>
          <a:p>
            <a:r>
              <a:rPr lang="en-US" dirty="0"/>
              <a:t>Final Output</a:t>
            </a:r>
          </a:p>
          <a:p>
            <a:pPr lvl="1"/>
            <a:r>
              <a:rPr lang="en-US" dirty="0"/>
              <a:t>Used by every Decoder layer</a:t>
            </a:r>
          </a:p>
        </p:txBody>
      </p:sp>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7" name="Rectangle: Rounded Corners 6">
            <a:extLst>
              <a:ext uri="{FF2B5EF4-FFF2-40B4-BE49-F238E27FC236}">
                <a16:creationId xmlns:a16="http://schemas.microsoft.com/office/drawing/2014/main" id="{4AC3BB13-4EFF-4730-9C35-8ABDDC3CEDF2}"/>
              </a:ext>
            </a:extLst>
          </p:cNvPr>
          <p:cNvSpPr/>
          <p:nvPr/>
        </p:nvSpPr>
        <p:spPr>
          <a:xfrm>
            <a:off x="8670850" y="2864385"/>
            <a:ext cx="1265275" cy="1825151"/>
          </a:xfrm>
          <a:prstGeom prst="roundRect">
            <a:avLst>
              <a:gd name="adj" fmla="val 9452"/>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pic>
        <p:nvPicPr>
          <p:cNvPr id="11" name="Picture 10">
            <a:extLst>
              <a:ext uri="{FF2B5EF4-FFF2-40B4-BE49-F238E27FC236}">
                <a16:creationId xmlns:a16="http://schemas.microsoft.com/office/drawing/2014/main" id="{65FB0498-6A11-4374-B82C-B5C40F8E4849}"/>
              </a:ext>
            </a:extLst>
          </p:cNvPr>
          <p:cNvPicPr>
            <a:picLocks noChangeAspect="1"/>
          </p:cNvPicPr>
          <p:nvPr/>
        </p:nvPicPr>
        <p:blipFill rotWithShape="1">
          <a:blip r:embed="rId4"/>
          <a:srcRect l="3389" t="15110" b="14479"/>
          <a:stretch/>
        </p:blipFill>
        <p:spPr>
          <a:xfrm>
            <a:off x="1487053" y="3066472"/>
            <a:ext cx="5026353" cy="2576946"/>
          </a:xfrm>
          <a:prstGeom prst="rect">
            <a:avLst/>
          </a:prstGeom>
        </p:spPr>
      </p:pic>
      <p:sp>
        <p:nvSpPr>
          <p:cNvPr id="35" name="TextBox 34">
            <a:extLst>
              <a:ext uri="{FF2B5EF4-FFF2-40B4-BE49-F238E27FC236}">
                <a16:creationId xmlns:a16="http://schemas.microsoft.com/office/drawing/2014/main" id="{77D37A32-F431-480E-BF7A-7942B1A70E8F}"/>
              </a:ext>
            </a:extLst>
          </p:cNvPr>
          <p:cNvSpPr txBox="1"/>
          <p:nvPr/>
        </p:nvSpPr>
        <p:spPr>
          <a:xfrm>
            <a:off x="3477150" y="5694746"/>
            <a:ext cx="1040868" cy="215444"/>
          </a:xfrm>
          <a:prstGeom prst="rect">
            <a:avLst/>
          </a:prstGeom>
          <a:noFill/>
        </p:spPr>
        <p:txBody>
          <a:bodyPr wrap="square">
            <a:spAutoFit/>
          </a:bodyPr>
          <a:lstStyle/>
          <a:p>
            <a:r>
              <a:rPr lang="en-US" sz="800" dirty="0">
                <a:hlinkClick r:id="rId5"/>
              </a:rPr>
              <a:t>(</a:t>
            </a:r>
            <a:r>
              <a:rPr lang="en-US" sz="800" dirty="0" err="1">
                <a:hlinkClick r:id="rId5"/>
              </a:rPr>
              <a:t>Alammar</a:t>
            </a:r>
            <a:r>
              <a:rPr lang="en-US" sz="800" dirty="0">
                <a:hlinkClick r:id="rId5"/>
              </a:rPr>
              <a:t> 2020)</a:t>
            </a:r>
            <a:endParaRPr lang="en-US" sz="800" dirty="0"/>
          </a:p>
        </p:txBody>
      </p:sp>
      <p:sp>
        <p:nvSpPr>
          <p:cNvPr id="12" name="Rectangle: Rounded Corners 11">
            <a:extLst>
              <a:ext uri="{FF2B5EF4-FFF2-40B4-BE49-F238E27FC236}">
                <a16:creationId xmlns:a16="http://schemas.microsoft.com/office/drawing/2014/main" id="{78EDAE58-9ECE-44EA-976D-E3F7D27067C7}"/>
              </a:ext>
            </a:extLst>
          </p:cNvPr>
          <p:cNvSpPr/>
          <p:nvPr/>
        </p:nvSpPr>
        <p:spPr>
          <a:xfrm>
            <a:off x="10087067" y="1998930"/>
            <a:ext cx="1348509" cy="2730087"/>
          </a:xfrm>
          <a:prstGeom prst="roundRect">
            <a:avLst>
              <a:gd name="adj" fmla="val 5389"/>
            </a:avLst>
          </a:prstGeom>
          <a:solidFill>
            <a:srgbClr val="F7D5F7"/>
          </a:solidFill>
          <a:ln w="12700">
            <a:solidFill>
              <a:srgbClr val="FF00FF"/>
            </a:solidFill>
          </a:ln>
          <a:effectLst>
            <a:glow rad="63500">
              <a:srgbClr val="FF99FF">
                <a:alpha val="4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Decoder Layers</a:t>
            </a:r>
          </a:p>
        </p:txBody>
      </p:sp>
    </p:spTree>
    <p:extLst>
      <p:ext uri="{BB962C8B-B14F-4D97-AF65-F5344CB8AC3E}">
        <p14:creationId xmlns:p14="http://schemas.microsoft.com/office/powerpoint/2010/main" val="12425305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6503633" cy="4351338"/>
          </a:xfrm>
        </p:spPr>
        <p:txBody>
          <a:bodyPr>
            <a:normAutofit/>
          </a:bodyPr>
          <a:lstStyle/>
          <a:p>
            <a:r>
              <a:rPr lang="en-US" dirty="0"/>
              <a:t>Output Embedding</a:t>
            </a:r>
          </a:p>
          <a:p>
            <a:pPr lvl="1"/>
            <a:r>
              <a:rPr lang="en-US" dirty="0"/>
              <a:t>seq_len x d</a:t>
            </a:r>
            <a:r>
              <a:rPr lang="en-US" baseline="-25000" dirty="0"/>
              <a:t>model</a:t>
            </a:r>
          </a:p>
          <a:p>
            <a:pPr lvl="1"/>
            <a:r>
              <a:rPr lang="en-US" dirty="0"/>
              <a:t>May be different from Input Embeddings</a:t>
            </a:r>
          </a:p>
          <a:p>
            <a:pPr lvl="2"/>
            <a:r>
              <a:rPr lang="en-US" dirty="0"/>
              <a:t>e.g. language translation, input / output vocabularies and embeddings will be different</a:t>
            </a:r>
          </a:p>
          <a:p>
            <a:r>
              <a:rPr lang="en-US" dirty="0"/>
              <a:t>Training</a:t>
            </a:r>
          </a:p>
          <a:p>
            <a:pPr lvl="1"/>
            <a:r>
              <a:rPr lang="en-US" dirty="0"/>
              <a:t>Decoder passed target sequence </a:t>
            </a:r>
          </a:p>
          <a:p>
            <a:pPr lvl="2"/>
            <a:r>
              <a:rPr lang="en-US" dirty="0"/>
              <a:t>Prepended by [START] token (i.e. shifted right)</a:t>
            </a:r>
          </a:p>
        </p:txBody>
      </p:sp>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cxnSp>
        <p:nvCxnSpPr>
          <p:cNvPr id="9" name="Straight Arrow Connector 8">
            <a:extLst>
              <a:ext uri="{FF2B5EF4-FFF2-40B4-BE49-F238E27FC236}">
                <a16:creationId xmlns:a16="http://schemas.microsoft.com/office/drawing/2014/main" id="{3665AD43-07A6-472C-A00F-27CB83E40102}"/>
              </a:ext>
            </a:extLst>
          </p:cNvPr>
          <p:cNvCxnSpPr/>
          <p:nvPr/>
        </p:nvCxnSpPr>
        <p:spPr>
          <a:xfrm>
            <a:off x="11465036" y="5314491"/>
            <a:ext cx="646546" cy="0"/>
          </a:xfrm>
          <a:prstGeom prst="straightConnector1">
            <a:avLst/>
          </a:pr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469C11CA-233B-463E-B606-5EFE28428225}"/>
              </a:ext>
            </a:extLst>
          </p:cNvPr>
          <p:cNvSpPr/>
          <p:nvPr/>
        </p:nvSpPr>
        <p:spPr>
          <a:xfrm>
            <a:off x="10095347" y="4739788"/>
            <a:ext cx="1773379" cy="1437175"/>
          </a:xfrm>
          <a:prstGeom prst="roundRect">
            <a:avLst>
              <a:gd name="adj" fmla="val 5389"/>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Rounded Corners 11">
            <a:extLst>
              <a:ext uri="{FF2B5EF4-FFF2-40B4-BE49-F238E27FC236}">
                <a16:creationId xmlns:a16="http://schemas.microsoft.com/office/drawing/2014/main" id="{4CC54D97-DCE8-49DE-8B2F-566352D3544B}"/>
              </a:ext>
            </a:extLst>
          </p:cNvPr>
          <p:cNvSpPr/>
          <p:nvPr/>
        </p:nvSpPr>
        <p:spPr>
          <a:xfrm>
            <a:off x="10087067" y="1998930"/>
            <a:ext cx="1348509" cy="2730087"/>
          </a:xfrm>
          <a:prstGeom prst="roundRect">
            <a:avLst>
              <a:gd name="adj" fmla="val 5389"/>
            </a:avLst>
          </a:prstGeom>
          <a:solidFill>
            <a:srgbClr val="F7D5F7"/>
          </a:solidFill>
          <a:ln w="12700">
            <a:solidFill>
              <a:srgbClr val="FF00FF"/>
            </a:solidFill>
          </a:ln>
          <a:effectLst>
            <a:glow rad="63500">
              <a:srgbClr val="FF99FF">
                <a:alpha val="4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Decoder Layers</a:t>
            </a:r>
          </a:p>
        </p:txBody>
      </p:sp>
      <p:graphicFrame>
        <p:nvGraphicFramePr>
          <p:cNvPr id="13" name="Table 6">
            <a:extLst>
              <a:ext uri="{FF2B5EF4-FFF2-40B4-BE49-F238E27FC236}">
                <a16:creationId xmlns:a16="http://schemas.microsoft.com/office/drawing/2014/main" id="{C55DC9AF-7EF2-4030-B500-B943BA12B5E8}"/>
              </a:ext>
            </a:extLst>
          </p:cNvPr>
          <p:cNvGraphicFramePr>
            <a:graphicFrameLocks noGrp="1"/>
          </p:cNvGraphicFramePr>
          <p:nvPr>
            <p:extLst>
              <p:ext uri="{D42A27DB-BD31-4B8C-83A1-F6EECF244321}">
                <p14:modId xmlns:p14="http://schemas.microsoft.com/office/powerpoint/2010/main" val="648419540"/>
              </p:ext>
            </p:extLst>
          </p:nvPr>
        </p:nvGraphicFramePr>
        <p:xfrm>
          <a:off x="2215849" y="5258269"/>
          <a:ext cx="1285144" cy="975360"/>
        </p:xfrm>
        <a:graphic>
          <a:graphicData uri="http://schemas.openxmlformats.org/drawingml/2006/table">
            <a:tbl>
              <a:tblPr firstRow="1" bandRow="1">
                <a:tableStyleId>{5C22544A-7EE6-4342-B048-85BDC9FD1C3A}</a:tableStyleId>
              </a:tblPr>
              <a:tblGrid>
                <a:gridCol w="642572">
                  <a:extLst>
                    <a:ext uri="{9D8B030D-6E8A-4147-A177-3AD203B41FA5}">
                      <a16:colId xmlns:a16="http://schemas.microsoft.com/office/drawing/2014/main" val="3867971597"/>
                    </a:ext>
                  </a:extLst>
                </a:gridCol>
                <a:gridCol w="642572">
                  <a:extLst>
                    <a:ext uri="{9D8B030D-6E8A-4147-A177-3AD203B41FA5}">
                      <a16:colId xmlns:a16="http://schemas.microsoft.com/office/drawing/2014/main" val="1172026025"/>
                    </a:ext>
                  </a:extLst>
                </a:gridCol>
              </a:tblGrid>
              <a:tr h="0">
                <a:tc>
                  <a:txBody>
                    <a:bodyPr/>
                    <a:lstStyle/>
                    <a:p>
                      <a:r>
                        <a:rPr lang="en-US" sz="1000" dirty="0"/>
                        <a:t>POS</a:t>
                      </a:r>
                    </a:p>
                  </a:txBody>
                  <a:tcPr/>
                </a:tc>
                <a:tc>
                  <a:txBody>
                    <a:bodyPr/>
                    <a:lstStyle/>
                    <a:p>
                      <a:r>
                        <a:rPr lang="en-US" sz="1000" dirty="0"/>
                        <a:t>Word</a:t>
                      </a:r>
                    </a:p>
                  </a:txBody>
                  <a:tcPr/>
                </a:tc>
                <a:extLst>
                  <a:ext uri="{0D108BD9-81ED-4DB2-BD59-A6C34878D82A}">
                    <a16:rowId xmlns:a16="http://schemas.microsoft.com/office/drawing/2014/main" val="2481694535"/>
                  </a:ext>
                </a:extLst>
              </a:tr>
              <a:tr h="0">
                <a:tc>
                  <a:txBody>
                    <a:bodyPr/>
                    <a:lstStyle/>
                    <a:p>
                      <a:r>
                        <a:rPr lang="en-US" sz="1000" dirty="0"/>
                        <a:t>1</a:t>
                      </a:r>
                    </a:p>
                  </a:txBody>
                  <a:tcPr/>
                </a:tc>
                <a:tc>
                  <a:txBody>
                    <a:bodyPr/>
                    <a:lstStyle/>
                    <a:p>
                      <a:r>
                        <a:rPr lang="en-US" sz="1000" dirty="0"/>
                        <a:t>Je</a:t>
                      </a:r>
                    </a:p>
                  </a:txBody>
                  <a:tcPr/>
                </a:tc>
                <a:extLst>
                  <a:ext uri="{0D108BD9-81ED-4DB2-BD59-A6C34878D82A}">
                    <a16:rowId xmlns:a16="http://schemas.microsoft.com/office/drawing/2014/main" val="4190102237"/>
                  </a:ext>
                </a:extLst>
              </a:tr>
              <a:tr h="0">
                <a:tc>
                  <a:txBody>
                    <a:bodyPr/>
                    <a:lstStyle/>
                    <a:p>
                      <a:r>
                        <a:rPr lang="en-US" sz="1000" dirty="0"/>
                        <a:t>2</a:t>
                      </a:r>
                    </a:p>
                  </a:txBody>
                  <a:tcPr/>
                </a:tc>
                <a:tc>
                  <a:txBody>
                    <a:bodyPr/>
                    <a:lstStyle/>
                    <a:p>
                      <a:r>
                        <a:rPr lang="en-US" sz="1000" dirty="0" err="1"/>
                        <a:t>Suis</a:t>
                      </a:r>
                      <a:endParaRPr lang="en-US" sz="1000" dirty="0"/>
                    </a:p>
                  </a:txBody>
                  <a:tcPr/>
                </a:tc>
                <a:extLst>
                  <a:ext uri="{0D108BD9-81ED-4DB2-BD59-A6C34878D82A}">
                    <a16:rowId xmlns:a16="http://schemas.microsoft.com/office/drawing/2014/main" val="1102829910"/>
                  </a:ext>
                </a:extLst>
              </a:tr>
              <a:tr h="0">
                <a:tc>
                  <a:txBody>
                    <a:bodyPr/>
                    <a:lstStyle/>
                    <a:p>
                      <a:r>
                        <a:rPr lang="en-US" sz="1000" dirty="0"/>
                        <a:t>3</a:t>
                      </a:r>
                    </a:p>
                  </a:txBody>
                  <a:tcPr/>
                </a:tc>
                <a:tc>
                  <a:txBody>
                    <a:bodyPr/>
                    <a:lstStyle/>
                    <a:p>
                      <a:r>
                        <a:rPr lang="en-US" sz="1000" dirty="0" err="1"/>
                        <a:t>etudiant</a:t>
                      </a:r>
                      <a:endParaRPr lang="en-US" sz="1000" dirty="0"/>
                    </a:p>
                  </a:txBody>
                  <a:tcPr/>
                </a:tc>
                <a:extLst>
                  <a:ext uri="{0D108BD9-81ED-4DB2-BD59-A6C34878D82A}">
                    <a16:rowId xmlns:a16="http://schemas.microsoft.com/office/drawing/2014/main" val="3245665056"/>
                  </a:ext>
                </a:extLst>
              </a:tr>
            </a:tbl>
          </a:graphicData>
        </a:graphic>
      </p:graphicFrame>
      <p:sp>
        <p:nvSpPr>
          <p:cNvPr id="14" name="TextBox 13">
            <a:extLst>
              <a:ext uri="{FF2B5EF4-FFF2-40B4-BE49-F238E27FC236}">
                <a16:creationId xmlns:a16="http://schemas.microsoft.com/office/drawing/2014/main" id="{19CA106C-DFED-48B2-BD74-FABD762FEDB9}"/>
              </a:ext>
            </a:extLst>
          </p:cNvPr>
          <p:cNvSpPr txBox="1"/>
          <p:nvPr/>
        </p:nvSpPr>
        <p:spPr>
          <a:xfrm>
            <a:off x="2476073" y="6301097"/>
            <a:ext cx="764697" cy="369332"/>
          </a:xfrm>
          <a:prstGeom prst="rect">
            <a:avLst/>
          </a:prstGeom>
          <a:noFill/>
        </p:spPr>
        <p:txBody>
          <a:bodyPr wrap="none" rtlCol="0">
            <a:spAutoFit/>
          </a:bodyPr>
          <a:lstStyle/>
          <a:p>
            <a:r>
              <a:rPr lang="en-US" dirty="0"/>
              <a:t>Target</a:t>
            </a:r>
          </a:p>
        </p:txBody>
      </p:sp>
      <p:sp>
        <p:nvSpPr>
          <p:cNvPr id="28" name="Arrow: Right 27">
            <a:extLst>
              <a:ext uri="{FF2B5EF4-FFF2-40B4-BE49-F238E27FC236}">
                <a16:creationId xmlns:a16="http://schemas.microsoft.com/office/drawing/2014/main" id="{EE4A72A9-3F22-4149-B73F-F714F598BE77}"/>
              </a:ext>
            </a:extLst>
          </p:cNvPr>
          <p:cNvSpPr/>
          <p:nvPr/>
        </p:nvSpPr>
        <p:spPr>
          <a:xfrm>
            <a:off x="3891143" y="5606705"/>
            <a:ext cx="465615" cy="215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Table 8">
            <a:extLst>
              <a:ext uri="{FF2B5EF4-FFF2-40B4-BE49-F238E27FC236}">
                <a16:creationId xmlns:a16="http://schemas.microsoft.com/office/drawing/2014/main" id="{7365BBA3-5E9F-4A9B-AE21-9253C07E9BA1}"/>
              </a:ext>
            </a:extLst>
          </p:cNvPr>
          <p:cNvGraphicFramePr>
            <a:graphicFrameLocks noGrp="1"/>
          </p:cNvGraphicFramePr>
          <p:nvPr>
            <p:extLst>
              <p:ext uri="{D42A27DB-BD31-4B8C-83A1-F6EECF244321}">
                <p14:modId xmlns:p14="http://schemas.microsoft.com/office/powerpoint/2010/main" val="2215440592"/>
              </p:ext>
            </p:extLst>
          </p:nvPr>
        </p:nvGraphicFramePr>
        <p:xfrm>
          <a:off x="5398505" y="5279372"/>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04548007"/>
                  </a:ext>
                </a:extLst>
              </a:tr>
            </a:tbl>
          </a:graphicData>
        </a:graphic>
      </p:graphicFrame>
      <p:graphicFrame>
        <p:nvGraphicFramePr>
          <p:cNvPr id="30" name="Table 8">
            <a:extLst>
              <a:ext uri="{FF2B5EF4-FFF2-40B4-BE49-F238E27FC236}">
                <a16:creationId xmlns:a16="http://schemas.microsoft.com/office/drawing/2014/main" id="{B0B8D398-E15D-4588-B7FD-CAABF19487F7}"/>
              </a:ext>
            </a:extLst>
          </p:cNvPr>
          <p:cNvGraphicFramePr>
            <a:graphicFrameLocks noGrp="1"/>
          </p:cNvGraphicFramePr>
          <p:nvPr>
            <p:extLst>
              <p:ext uri="{D42A27DB-BD31-4B8C-83A1-F6EECF244321}">
                <p14:modId xmlns:p14="http://schemas.microsoft.com/office/powerpoint/2010/main" val="1182698414"/>
              </p:ext>
            </p:extLst>
          </p:nvPr>
        </p:nvGraphicFramePr>
        <p:xfrm>
          <a:off x="5399523" y="5430155"/>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04548007"/>
                  </a:ext>
                </a:extLst>
              </a:tr>
            </a:tbl>
          </a:graphicData>
        </a:graphic>
      </p:graphicFrame>
      <p:graphicFrame>
        <p:nvGraphicFramePr>
          <p:cNvPr id="31" name="Table 8">
            <a:extLst>
              <a:ext uri="{FF2B5EF4-FFF2-40B4-BE49-F238E27FC236}">
                <a16:creationId xmlns:a16="http://schemas.microsoft.com/office/drawing/2014/main" id="{F7E39EFC-B620-44FB-AB3C-EE9A0B4234A6}"/>
              </a:ext>
            </a:extLst>
          </p:cNvPr>
          <p:cNvGraphicFramePr>
            <a:graphicFrameLocks noGrp="1"/>
          </p:cNvGraphicFramePr>
          <p:nvPr>
            <p:extLst>
              <p:ext uri="{D42A27DB-BD31-4B8C-83A1-F6EECF244321}">
                <p14:modId xmlns:p14="http://schemas.microsoft.com/office/powerpoint/2010/main" val="3563120594"/>
              </p:ext>
            </p:extLst>
          </p:nvPr>
        </p:nvGraphicFramePr>
        <p:xfrm>
          <a:off x="5399152" y="5576444"/>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04548007"/>
                  </a:ext>
                </a:extLst>
              </a:tr>
            </a:tbl>
          </a:graphicData>
        </a:graphic>
      </p:graphicFrame>
      <p:sp>
        <p:nvSpPr>
          <p:cNvPr id="32" name="TextBox 31">
            <a:extLst>
              <a:ext uri="{FF2B5EF4-FFF2-40B4-BE49-F238E27FC236}">
                <a16:creationId xmlns:a16="http://schemas.microsoft.com/office/drawing/2014/main" id="{1C384E55-23F5-4F73-A572-E600F636D56F}"/>
              </a:ext>
            </a:extLst>
          </p:cNvPr>
          <p:cNvSpPr txBox="1"/>
          <p:nvPr/>
        </p:nvSpPr>
        <p:spPr>
          <a:xfrm>
            <a:off x="4633820" y="5224395"/>
            <a:ext cx="846578" cy="276999"/>
          </a:xfrm>
          <a:prstGeom prst="rect">
            <a:avLst/>
          </a:prstGeom>
          <a:noFill/>
        </p:spPr>
        <p:txBody>
          <a:bodyPr wrap="none" rtlCol="0">
            <a:spAutoFit/>
          </a:bodyPr>
          <a:lstStyle/>
          <a:p>
            <a:pPr algn="r"/>
            <a:r>
              <a:rPr lang="en-US" sz="1200" dirty="0"/>
              <a:t>[START] </a:t>
            </a:r>
            <a:r>
              <a:rPr lang="en-US" sz="1200" dirty="0">
                <a:solidFill>
                  <a:schemeClr val="accent6">
                    <a:lumMod val="75000"/>
                  </a:schemeClr>
                </a:solidFill>
              </a:rPr>
              <a:t> x</a:t>
            </a:r>
            <a:r>
              <a:rPr lang="en-US" sz="1200" baseline="-25000" dirty="0">
                <a:solidFill>
                  <a:schemeClr val="accent6">
                    <a:lumMod val="75000"/>
                  </a:schemeClr>
                </a:solidFill>
              </a:rPr>
              <a:t>1</a:t>
            </a:r>
          </a:p>
        </p:txBody>
      </p:sp>
      <p:sp>
        <p:nvSpPr>
          <p:cNvPr id="33" name="TextBox 32">
            <a:extLst>
              <a:ext uri="{FF2B5EF4-FFF2-40B4-BE49-F238E27FC236}">
                <a16:creationId xmlns:a16="http://schemas.microsoft.com/office/drawing/2014/main" id="{85A46E10-D0B3-4DAE-8041-A5E694D889F6}"/>
              </a:ext>
            </a:extLst>
          </p:cNvPr>
          <p:cNvSpPr txBox="1"/>
          <p:nvPr/>
        </p:nvSpPr>
        <p:spPr>
          <a:xfrm>
            <a:off x="4942787" y="5362681"/>
            <a:ext cx="535724" cy="276999"/>
          </a:xfrm>
          <a:prstGeom prst="rect">
            <a:avLst/>
          </a:prstGeom>
          <a:noFill/>
        </p:spPr>
        <p:txBody>
          <a:bodyPr wrap="none" rtlCol="0">
            <a:spAutoFit/>
          </a:bodyPr>
          <a:lstStyle/>
          <a:p>
            <a:pPr algn="r"/>
            <a:r>
              <a:rPr lang="en-US" sz="1200" dirty="0"/>
              <a:t> Je  </a:t>
            </a:r>
            <a:r>
              <a:rPr lang="en-US" sz="1200" dirty="0">
                <a:solidFill>
                  <a:schemeClr val="accent6">
                    <a:lumMod val="75000"/>
                  </a:schemeClr>
                </a:solidFill>
              </a:rPr>
              <a:t>x</a:t>
            </a:r>
            <a:r>
              <a:rPr lang="en-US" sz="1200" baseline="-25000" dirty="0">
                <a:solidFill>
                  <a:schemeClr val="accent6">
                    <a:lumMod val="75000"/>
                  </a:schemeClr>
                </a:solidFill>
              </a:rPr>
              <a:t>2</a:t>
            </a:r>
          </a:p>
        </p:txBody>
      </p:sp>
      <p:sp>
        <p:nvSpPr>
          <p:cNvPr id="34" name="TextBox 33">
            <a:extLst>
              <a:ext uri="{FF2B5EF4-FFF2-40B4-BE49-F238E27FC236}">
                <a16:creationId xmlns:a16="http://schemas.microsoft.com/office/drawing/2014/main" id="{393D407E-E8CD-415E-AA4C-5360D27A2F18}"/>
              </a:ext>
            </a:extLst>
          </p:cNvPr>
          <p:cNvSpPr txBox="1"/>
          <p:nvPr/>
        </p:nvSpPr>
        <p:spPr>
          <a:xfrm>
            <a:off x="4869980" y="5514946"/>
            <a:ext cx="611066" cy="276999"/>
          </a:xfrm>
          <a:prstGeom prst="rect">
            <a:avLst/>
          </a:prstGeom>
          <a:noFill/>
        </p:spPr>
        <p:txBody>
          <a:bodyPr wrap="none" rtlCol="0">
            <a:spAutoFit/>
          </a:bodyPr>
          <a:lstStyle/>
          <a:p>
            <a:pPr algn="r"/>
            <a:r>
              <a:rPr lang="en-US" sz="1200" dirty="0" err="1"/>
              <a:t>suis</a:t>
            </a:r>
            <a:r>
              <a:rPr lang="en-US" sz="1200" dirty="0"/>
              <a:t>  </a:t>
            </a:r>
            <a:r>
              <a:rPr lang="en-US" sz="1200" dirty="0">
                <a:solidFill>
                  <a:schemeClr val="accent6">
                    <a:lumMod val="75000"/>
                  </a:schemeClr>
                </a:solidFill>
              </a:rPr>
              <a:t>x</a:t>
            </a:r>
            <a:r>
              <a:rPr lang="en-US" sz="1200" baseline="-25000" dirty="0">
                <a:solidFill>
                  <a:schemeClr val="accent6">
                    <a:lumMod val="75000"/>
                  </a:schemeClr>
                </a:solidFill>
              </a:rPr>
              <a:t>3</a:t>
            </a:r>
          </a:p>
        </p:txBody>
      </p:sp>
      <p:sp>
        <p:nvSpPr>
          <p:cNvPr id="35" name="TextBox 34">
            <a:extLst>
              <a:ext uri="{FF2B5EF4-FFF2-40B4-BE49-F238E27FC236}">
                <a16:creationId xmlns:a16="http://schemas.microsoft.com/office/drawing/2014/main" id="{CC2FB275-B929-43D2-A2D5-360B9027F698}"/>
              </a:ext>
            </a:extLst>
          </p:cNvPr>
          <p:cNvSpPr txBox="1"/>
          <p:nvPr/>
        </p:nvSpPr>
        <p:spPr>
          <a:xfrm>
            <a:off x="6104231" y="6159073"/>
            <a:ext cx="338554" cy="215444"/>
          </a:xfrm>
          <a:prstGeom prst="rect">
            <a:avLst/>
          </a:prstGeom>
          <a:noFill/>
        </p:spPr>
        <p:txBody>
          <a:bodyPr wrap="none" rtlCol="0">
            <a:spAutoFit/>
          </a:bodyPr>
          <a:lstStyle/>
          <a:p>
            <a:r>
              <a:rPr lang="en-US" sz="800" dirty="0"/>
              <a:t>512</a:t>
            </a:r>
          </a:p>
        </p:txBody>
      </p:sp>
      <p:sp>
        <p:nvSpPr>
          <p:cNvPr id="36" name="TextBox 35">
            <a:extLst>
              <a:ext uri="{FF2B5EF4-FFF2-40B4-BE49-F238E27FC236}">
                <a16:creationId xmlns:a16="http://schemas.microsoft.com/office/drawing/2014/main" id="{6DEC5C53-6DD8-4118-A354-49A14373BE48}"/>
              </a:ext>
            </a:extLst>
          </p:cNvPr>
          <p:cNvSpPr txBox="1"/>
          <p:nvPr/>
        </p:nvSpPr>
        <p:spPr>
          <a:xfrm>
            <a:off x="5614955" y="5888692"/>
            <a:ext cx="461665" cy="277000"/>
          </a:xfrm>
          <a:prstGeom prst="rect">
            <a:avLst/>
          </a:prstGeom>
          <a:noFill/>
        </p:spPr>
        <p:txBody>
          <a:bodyPr vert="eaVert" wrap="square" rtlCol="0">
            <a:spAutoFit/>
          </a:bodyPr>
          <a:lstStyle/>
          <a:p>
            <a:r>
              <a:rPr lang="en-US" dirty="0"/>
              <a:t>…</a:t>
            </a:r>
          </a:p>
        </p:txBody>
      </p:sp>
      <p:sp>
        <p:nvSpPr>
          <p:cNvPr id="37" name="TextBox 36">
            <a:extLst>
              <a:ext uri="{FF2B5EF4-FFF2-40B4-BE49-F238E27FC236}">
                <a16:creationId xmlns:a16="http://schemas.microsoft.com/office/drawing/2014/main" id="{17D563E0-F42E-4F02-9296-6E539E9FFFFB}"/>
              </a:ext>
            </a:extLst>
          </p:cNvPr>
          <p:cNvSpPr txBox="1"/>
          <p:nvPr/>
        </p:nvSpPr>
        <p:spPr>
          <a:xfrm>
            <a:off x="4515847" y="5665011"/>
            <a:ext cx="960584" cy="276999"/>
          </a:xfrm>
          <a:prstGeom prst="rect">
            <a:avLst/>
          </a:prstGeom>
          <a:noFill/>
        </p:spPr>
        <p:txBody>
          <a:bodyPr wrap="none" rtlCol="0">
            <a:spAutoFit/>
          </a:bodyPr>
          <a:lstStyle/>
          <a:p>
            <a:pPr algn="r"/>
            <a:r>
              <a:rPr lang="en-US" sz="1200" dirty="0" err="1"/>
              <a:t>estudiant</a:t>
            </a:r>
            <a:r>
              <a:rPr lang="en-US" sz="1200" dirty="0"/>
              <a:t>  </a:t>
            </a:r>
            <a:r>
              <a:rPr lang="en-US" sz="1200" dirty="0">
                <a:solidFill>
                  <a:schemeClr val="accent6">
                    <a:lumMod val="75000"/>
                  </a:schemeClr>
                </a:solidFill>
              </a:rPr>
              <a:t>x</a:t>
            </a:r>
            <a:r>
              <a:rPr lang="en-US" sz="1200" baseline="-25000" dirty="0">
                <a:solidFill>
                  <a:schemeClr val="accent6">
                    <a:lumMod val="75000"/>
                  </a:schemeClr>
                </a:solidFill>
              </a:rPr>
              <a:t>4</a:t>
            </a:r>
          </a:p>
        </p:txBody>
      </p:sp>
      <p:graphicFrame>
        <p:nvGraphicFramePr>
          <p:cNvPr id="38" name="Table 8">
            <a:extLst>
              <a:ext uri="{FF2B5EF4-FFF2-40B4-BE49-F238E27FC236}">
                <a16:creationId xmlns:a16="http://schemas.microsoft.com/office/drawing/2014/main" id="{241A19E7-CE91-4683-9DE5-DA944050A264}"/>
              </a:ext>
            </a:extLst>
          </p:cNvPr>
          <p:cNvGraphicFramePr>
            <a:graphicFrameLocks noGrp="1"/>
          </p:cNvGraphicFramePr>
          <p:nvPr>
            <p:extLst>
              <p:ext uri="{D42A27DB-BD31-4B8C-83A1-F6EECF244321}">
                <p14:modId xmlns:p14="http://schemas.microsoft.com/office/powerpoint/2010/main" val="1856798219"/>
              </p:ext>
            </p:extLst>
          </p:nvPr>
        </p:nvGraphicFramePr>
        <p:xfrm>
          <a:off x="5398505" y="5729521"/>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04548007"/>
                  </a:ext>
                </a:extLst>
              </a:tr>
            </a:tbl>
          </a:graphicData>
        </a:graphic>
      </p:graphicFrame>
      <p:graphicFrame>
        <p:nvGraphicFramePr>
          <p:cNvPr id="39" name="Table 8">
            <a:extLst>
              <a:ext uri="{FF2B5EF4-FFF2-40B4-BE49-F238E27FC236}">
                <a16:creationId xmlns:a16="http://schemas.microsoft.com/office/drawing/2014/main" id="{81795513-5442-417D-A233-F2A6878D0344}"/>
              </a:ext>
            </a:extLst>
          </p:cNvPr>
          <p:cNvGraphicFramePr>
            <a:graphicFrameLocks noGrp="1"/>
          </p:cNvGraphicFramePr>
          <p:nvPr>
            <p:extLst>
              <p:ext uri="{D42A27DB-BD31-4B8C-83A1-F6EECF244321}">
                <p14:modId xmlns:p14="http://schemas.microsoft.com/office/powerpoint/2010/main" val="4199106981"/>
              </p:ext>
            </p:extLst>
          </p:nvPr>
        </p:nvGraphicFramePr>
        <p:xfrm>
          <a:off x="5395548" y="6149639"/>
          <a:ext cx="778095" cy="152400"/>
        </p:xfrm>
        <a:graphic>
          <a:graphicData uri="http://schemas.openxmlformats.org/drawingml/2006/table">
            <a:tbl>
              <a:tblPr firstRow="1" bandRow="1">
                <a:tableStyleId>{5C22544A-7EE6-4342-B048-85BDC9FD1C3A}</a:tableStyleId>
              </a:tblPr>
              <a:tblGrid>
                <a:gridCol w="155619">
                  <a:extLst>
                    <a:ext uri="{9D8B030D-6E8A-4147-A177-3AD203B41FA5}">
                      <a16:colId xmlns:a16="http://schemas.microsoft.com/office/drawing/2014/main" val="43109601"/>
                    </a:ext>
                  </a:extLst>
                </a:gridCol>
                <a:gridCol w="155619">
                  <a:extLst>
                    <a:ext uri="{9D8B030D-6E8A-4147-A177-3AD203B41FA5}">
                      <a16:colId xmlns:a16="http://schemas.microsoft.com/office/drawing/2014/main" val="3937065164"/>
                    </a:ext>
                  </a:extLst>
                </a:gridCol>
                <a:gridCol w="155619">
                  <a:extLst>
                    <a:ext uri="{9D8B030D-6E8A-4147-A177-3AD203B41FA5}">
                      <a16:colId xmlns:a16="http://schemas.microsoft.com/office/drawing/2014/main" val="1825146466"/>
                    </a:ext>
                  </a:extLst>
                </a:gridCol>
                <a:gridCol w="155619">
                  <a:extLst>
                    <a:ext uri="{9D8B030D-6E8A-4147-A177-3AD203B41FA5}">
                      <a16:colId xmlns:a16="http://schemas.microsoft.com/office/drawing/2014/main" val="453106745"/>
                    </a:ext>
                  </a:extLst>
                </a:gridCol>
                <a:gridCol w="155619">
                  <a:extLst>
                    <a:ext uri="{9D8B030D-6E8A-4147-A177-3AD203B41FA5}">
                      <a16:colId xmlns:a16="http://schemas.microsoft.com/office/drawing/2014/main" val="3785085182"/>
                    </a:ext>
                  </a:extLst>
                </a:gridCol>
              </a:tblGrid>
              <a:tr h="0">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marL="0" marR="0" marT="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04548007"/>
                  </a:ext>
                </a:extLst>
              </a:tr>
            </a:tbl>
          </a:graphicData>
        </a:graphic>
      </p:graphicFrame>
      <p:sp>
        <p:nvSpPr>
          <p:cNvPr id="40" name="TextBox 39">
            <a:extLst>
              <a:ext uri="{FF2B5EF4-FFF2-40B4-BE49-F238E27FC236}">
                <a16:creationId xmlns:a16="http://schemas.microsoft.com/office/drawing/2014/main" id="{F5A3381A-DF07-41B3-B513-64A92B7642BF}"/>
              </a:ext>
            </a:extLst>
          </p:cNvPr>
          <p:cNvSpPr txBox="1"/>
          <p:nvPr/>
        </p:nvSpPr>
        <p:spPr>
          <a:xfrm>
            <a:off x="4730707" y="6084507"/>
            <a:ext cx="748796" cy="276999"/>
          </a:xfrm>
          <a:prstGeom prst="rect">
            <a:avLst/>
          </a:prstGeom>
          <a:noFill/>
        </p:spPr>
        <p:txBody>
          <a:bodyPr wrap="none" rtlCol="0">
            <a:spAutoFit/>
          </a:bodyPr>
          <a:lstStyle/>
          <a:p>
            <a:pPr algn="r"/>
            <a:r>
              <a:rPr lang="en-US" sz="1200" dirty="0"/>
              <a:t>[PAD]  </a:t>
            </a:r>
            <a:r>
              <a:rPr lang="en-US" sz="1200" dirty="0" err="1">
                <a:solidFill>
                  <a:schemeClr val="accent6">
                    <a:lumMod val="75000"/>
                  </a:schemeClr>
                </a:solidFill>
              </a:rPr>
              <a:t>x</a:t>
            </a:r>
            <a:r>
              <a:rPr lang="en-US" sz="1200" baseline="-25000" dirty="0" err="1">
                <a:solidFill>
                  <a:schemeClr val="accent6">
                    <a:lumMod val="75000"/>
                  </a:schemeClr>
                </a:solidFill>
              </a:rPr>
              <a:t>n</a:t>
            </a:r>
            <a:endParaRPr lang="en-US" sz="1200" baseline="-25000" dirty="0">
              <a:solidFill>
                <a:schemeClr val="accent6">
                  <a:lumMod val="75000"/>
                </a:schemeClr>
              </a:solidFill>
            </a:endParaRPr>
          </a:p>
        </p:txBody>
      </p:sp>
      <p:sp>
        <p:nvSpPr>
          <p:cNvPr id="41" name="TextBox 40">
            <a:extLst>
              <a:ext uri="{FF2B5EF4-FFF2-40B4-BE49-F238E27FC236}">
                <a16:creationId xmlns:a16="http://schemas.microsoft.com/office/drawing/2014/main" id="{1AA328D7-D426-49E8-B974-8E138276A4EC}"/>
              </a:ext>
            </a:extLst>
          </p:cNvPr>
          <p:cNvSpPr txBox="1"/>
          <p:nvPr/>
        </p:nvSpPr>
        <p:spPr>
          <a:xfrm>
            <a:off x="5934954" y="6261899"/>
            <a:ext cx="338554" cy="215444"/>
          </a:xfrm>
          <a:prstGeom prst="rect">
            <a:avLst/>
          </a:prstGeom>
          <a:noFill/>
        </p:spPr>
        <p:txBody>
          <a:bodyPr wrap="none" rtlCol="0">
            <a:spAutoFit/>
          </a:bodyPr>
          <a:lstStyle/>
          <a:p>
            <a:r>
              <a:rPr lang="en-US" sz="800" dirty="0"/>
              <a:t>512</a:t>
            </a:r>
          </a:p>
        </p:txBody>
      </p:sp>
    </p:spTree>
    <p:extLst>
      <p:ext uri="{BB962C8B-B14F-4D97-AF65-F5344CB8AC3E}">
        <p14:creationId xmlns:p14="http://schemas.microsoft.com/office/powerpoint/2010/main" val="242604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18EE4C-9181-45F1-9F3D-B4BA3EA8EF4A}"/>
              </a:ext>
            </a:extLst>
          </p:cNvPr>
          <p:cNvSpPr>
            <a:spLocks noGrp="1"/>
          </p:cNvSpPr>
          <p:nvPr>
            <p:ph type="title"/>
          </p:nvPr>
        </p:nvSpPr>
        <p:spPr/>
        <p:txBody>
          <a:bodyPr/>
          <a:lstStyle/>
          <a:p>
            <a:r>
              <a:rPr lang="en-US" dirty="0"/>
              <a:t>Recurrent Neural Networks</a:t>
            </a:r>
          </a:p>
        </p:txBody>
      </p:sp>
      <p:sp>
        <p:nvSpPr>
          <p:cNvPr id="6" name="Content Placeholder 5">
            <a:extLst>
              <a:ext uri="{FF2B5EF4-FFF2-40B4-BE49-F238E27FC236}">
                <a16:creationId xmlns:a16="http://schemas.microsoft.com/office/drawing/2014/main" id="{9F3FC1B6-5B12-486D-B91E-3FC7D765F2DB}"/>
              </a:ext>
            </a:extLst>
          </p:cNvPr>
          <p:cNvSpPr>
            <a:spLocks noGrp="1"/>
          </p:cNvSpPr>
          <p:nvPr>
            <p:ph idx="1"/>
          </p:nvPr>
        </p:nvSpPr>
        <p:spPr>
          <a:xfrm>
            <a:off x="838200" y="1825625"/>
            <a:ext cx="6393024" cy="4351338"/>
          </a:xfrm>
        </p:spPr>
        <p:txBody>
          <a:bodyPr>
            <a:normAutofit/>
          </a:bodyPr>
          <a:lstStyle/>
          <a:p>
            <a:r>
              <a:rPr lang="en-US" sz="2400" dirty="0"/>
              <a:t>Newer Architectures like Long Short Term Memory (LSTM) remedied vanishing gradients</a:t>
            </a:r>
          </a:p>
          <a:p>
            <a:pPr lvl="1"/>
            <a:r>
              <a:rPr lang="en-US" sz="2000" dirty="0"/>
              <a:t>introduced greater cell complexity at each time step</a:t>
            </a:r>
          </a:p>
          <a:p>
            <a:pPr lvl="1"/>
            <a:r>
              <a:rPr lang="en-US" sz="2000" dirty="0"/>
              <a:t>Added additional gradient path</a:t>
            </a:r>
          </a:p>
          <a:p>
            <a:pPr lvl="1"/>
            <a:r>
              <a:rPr lang="en-US" sz="2000" dirty="0"/>
              <a:t>Supported learning long sequences and long-distance dependencies</a:t>
            </a:r>
          </a:p>
        </p:txBody>
      </p:sp>
      <p:sp>
        <p:nvSpPr>
          <p:cNvPr id="7" name="TextBox 6">
            <a:extLst>
              <a:ext uri="{FF2B5EF4-FFF2-40B4-BE49-F238E27FC236}">
                <a16:creationId xmlns:a16="http://schemas.microsoft.com/office/drawing/2014/main" id="{1ADEDEB9-9287-4FE9-BF1D-3DDF451CFAED}"/>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 vs RNNs</a:t>
            </a:r>
          </a:p>
        </p:txBody>
      </p:sp>
      <p:grpSp>
        <p:nvGrpSpPr>
          <p:cNvPr id="49" name="Group 48">
            <a:extLst>
              <a:ext uri="{FF2B5EF4-FFF2-40B4-BE49-F238E27FC236}">
                <a16:creationId xmlns:a16="http://schemas.microsoft.com/office/drawing/2014/main" id="{1608AF8A-F77F-4C3F-A27C-6858908B424A}"/>
              </a:ext>
            </a:extLst>
          </p:cNvPr>
          <p:cNvGrpSpPr/>
          <p:nvPr/>
        </p:nvGrpSpPr>
        <p:grpSpPr>
          <a:xfrm>
            <a:off x="4354667" y="4042068"/>
            <a:ext cx="5753113" cy="2687414"/>
            <a:chOff x="482472" y="1594465"/>
            <a:chExt cx="10136515" cy="4735004"/>
          </a:xfrm>
        </p:grpSpPr>
        <p:sp>
          <p:nvSpPr>
            <p:cNvPr id="50" name="Rectangle: Rounded Corners 49">
              <a:extLst>
                <a:ext uri="{FF2B5EF4-FFF2-40B4-BE49-F238E27FC236}">
                  <a16:creationId xmlns:a16="http://schemas.microsoft.com/office/drawing/2014/main" id="{52D499F1-293E-4008-AFB3-15DD8B9EFD86}"/>
                </a:ext>
              </a:extLst>
            </p:cNvPr>
            <p:cNvSpPr/>
            <p:nvPr/>
          </p:nvSpPr>
          <p:spPr>
            <a:xfrm>
              <a:off x="2363036" y="1594465"/>
              <a:ext cx="6762247" cy="390190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51" name="Straight Connector 50">
              <a:extLst>
                <a:ext uri="{FF2B5EF4-FFF2-40B4-BE49-F238E27FC236}">
                  <a16:creationId xmlns:a16="http://schemas.microsoft.com/office/drawing/2014/main" id="{973FBA94-138B-44AB-86B6-AB78F0DA89DC}"/>
                </a:ext>
              </a:extLst>
            </p:cNvPr>
            <p:cNvCxnSpPr>
              <a:cxnSpLocks/>
            </p:cNvCxnSpPr>
            <p:nvPr/>
          </p:nvCxnSpPr>
          <p:spPr>
            <a:xfrm>
              <a:off x="3269176" y="2367297"/>
              <a:ext cx="2742877" cy="0"/>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AB9AC35-BBAA-421C-8C2C-2D120C2F044E}"/>
                </a:ext>
              </a:extLst>
            </p:cNvPr>
            <p:cNvCxnSpPr>
              <a:cxnSpLocks/>
            </p:cNvCxnSpPr>
            <p:nvPr/>
          </p:nvCxnSpPr>
          <p:spPr>
            <a:xfrm>
              <a:off x="565182" y="2367298"/>
              <a:ext cx="3530010" cy="0"/>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E1D1EAAE-B704-4413-9E4F-4BCB7AE01AF8}"/>
                </a:ext>
              </a:extLst>
            </p:cNvPr>
            <p:cNvSpPr/>
            <p:nvPr/>
          </p:nvSpPr>
          <p:spPr>
            <a:xfrm>
              <a:off x="4095192" y="2226637"/>
              <a:ext cx="277150" cy="281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x</a:t>
              </a:r>
            </a:p>
          </p:txBody>
        </p:sp>
        <p:sp>
          <p:nvSpPr>
            <p:cNvPr id="54" name="Rectangle: Rounded Corners 53">
              <a:extLst>
                <a:ext uri="{FF2B5EF4-FFF2-40B4-BE49-F238E27FC236}">
                  <a16:creationId xmlns:a16="http://schemas.microsoft.com/office/drawing/2014/main" id="{AA1D08B5-EB5A-454C-A184-7DF2BFD4A88F}"/>
                </a:ext>
              </a:extLst>
            </p:cNvPr>
            <p:cNvSpPr/>
            <p:nvPr/>
          </p:nvSpPr>
          <p:spPr>
            <a:xfrm>
              <a:off x="6012053" y="2208105"/>
              <a:ext cx="277150" cy="281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t>
              </a:r>
            </a:p>
          </p:txBody>
        </p:sp>
        <p:grpSp>
          <p:nvGrpSpPr>
            <p:cNvPr id="55" name="Group 54">
              <a:extLst>
                <a:ext uri="{FF2B5EF4-FFF2-40B4-BE49-F238E27FC236}">
                  <a16:creationId xmlns:a16="http://schemas.microsoft.com/office/drawing/2014/main" id="{912452EB-C5B8-4880-BE81-1F0070D5479D}"/>
                </a:ext>
              </a:extLst>
            </p:cNvPr>
            <p:cNvGrpSpPr/>
            <p:nvPr/>
          </p:nvGrpSpPr>
          <p:grpSpPr>
            <a:xfrm>
              <a:off x="3941719" y="3662794"/>
              <a:ext cx="3361022" cy="599838"/>
              <a:chOff x="3439567" y="3481595"/>
              <a:chExt cx="3361022" cy="599838"/>
            </a:xfrm>
          </p:grpSpPr>
          <p:grpSp>
            <p:nvGrpSpPr>
              <p:cNvPr id="94" name="Group 93">
                <a:extLst>
                  <a:ext uri="{FF2B5EF4-FFF2-40B4-BE49-F238E27FC236}">
                    <a16:creationId xmlns:a16="http://schemas.microsoft.com/office/drawing/2014/main" id="{B5FD39DB-F8DD-4A90-94A3-00077145458F}"/>
                  </a:ext>
                </a:extLst>
              </p:cNvPr>
              <p:cNvGrpSpPr/>
              <p:nvPr/>
            </p:nvGrpSpPr>
            <p:grpSpPr>
              <a:xfrm>
                <a:off x="5354776" y="3490590"/>
                <a:ext cx="590843" cy="590843"/>
                <a:chOff x="2104333" y="3973503"/>
                <a:chExt cx="590843" cy="590843"/>
              </a:xfrm>
            </p:grpSpPr>
            <p:sp>
              <p:nvSpPr>
                <p:cNvPr id="107" name="Oval 106">
                  <a:extLst>
                    <a:ext uri="{FF2B5EF4-FFF2-40B4-BE49-F238E27FC236}">
                      <a16:creationId xmlns:a16="http://schemas.microsoft.com/office/drawing/2014/main" id="{4F4B04B9-82AB-4038-86DC-A4150F774608}"/>
                    </a:ext>
                  </a:extLst>
                </p:cNvPr>
                <p:cNvSpPr/>
                <p:nvPr/>
              </p:nvSpPr>
              <p:spPr>
                <a:xfrm>
                  <a:off x="2104333" y="3973503"/>
                  <a:ext cx="590843" cy="590843"/>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pic>
              <p:nvPicPr>
                <p:cNvPr id="108" name="Picture 107">
                  <a:extLst>
                    <a:ext uri="{FF2B5EF4-FFF2-40B4-BE49-F238E27FC236}">
                      <a16:creationId xmlns:a16="http://schemas.microsoft.com/office/drawing/2014/main" id="{2F19C1DE-D761-47B8-B8E9-59B66F53B32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346" t="8635" r="6825" b="13760"/>
                <a:stretch/>
              </p:blipFill>
              <p:spPr>
                <a:xfrm>
                  <a:off x="2207120" y="4071147"/>
                  <a:ext cx="416361" cy="413545"/>
                </a:xfrm>
                <a:prstGeom prst="rect">
                  <a:avLst/>
                </a:prstGeom>
                <a:ln w="19050">
                  <a:noFill/>
                </a:ln>
              </p:spPr>
            </p:pic>
            <p:cxnSp>
              <p:nvCxnSpPr>
                <p:cNvPr id="109" name="Straight Connector 108">
                  <a:extLst>
                    <a:ext uri="{FF2B5EF4-FFF2-40B4-BE49-F238E27FC236}">
                      <a16:creationId xmlns:a16="http://schemas.microsoft.com/office/drawing/2014/main" id="{68696B3C-8A8F-407B-B70B-B3ED9B30BD77}"/>
                    </a:ext>
                  </a:extLst>
                </p:cNvPr>
                <p:cNvCxnSpPr>
                  <a:cxnSpLocks/>
                  <a:stCxn id="107" idx="2"/>
                  <a:endCxn id="107" idx="6"/>
                </p:cNvCxnSpPr>
                <p:nvPr/>
              </p:nvCxnSpPr>
              <p:spPr>
                <a:xfrm>
                  <a:off x="2104333" y="4268925"/>
                  <a:ext cx="5908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E3029B53-2E66-4FCE-A204-ED6A56BDB3AF}"/>
                  </a:ext>
                </a:extLst>
              </p:cNvPr>
              <p:cNvGrpSpPr/>
              <p:nvPr/>
            </p:nvGrpSpPr>
            <p:grpSpPr>
              <a:xfrm>
                <a:off x="4428608" y="3481597"/>
                <a:ext cx="590843" cy="590843"/>
                <a:chOff x="1333143" y="4994238"/>
                <a:chExt cx="590843" cy="590843"/>
              </a:xfrm>
            </p:grpSpPr>
            <p:sp>
              <p:nvSpPr>
                <p:cNvPr id="104" name="Oval 103">
                  <a:extLst>
                    <a:ext uri="{FF2B5EF4-FFF2-40B4-BE49-F238E27FC236}">
                      <a16:creationId xmlns:a16="http://schemas.microsoft.com/office/drawing/2014/main" id="{D136BE92-543F-499B-A64A-EDF9D6B9C76F}"/>
                    </a:ext>
                  </a:extLst>
                </p:cNvPr>
                <p:cNvSpPr/>
                <p:nvPr/>
              </p:nvSpPr>
              <p:spPr>
                <a:xfrm>
                  <a:off x="1333143" y="4994238"/>
                  <a:ext cx="590843" cy="590843"/>
                </a:xfrm>
                <a:prstGeom prst="ellipse">
                  <a:avLst/>
                </a:prstGeom>
                <a:solidFill>
                  <a:srgbClr val="FF5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pic>
              <p:nvPicPr>
                <p:cNvPr id="105" name="Picture 104">
                  <a:extLst>
                    <a:ext uri="{FF2B5EF4-FFF2-40B4-BE49-F238E27FC236}">
                      <a16:creationId xmlns:a16="http://schemas.microsoft.com/office/drawing/2014/main" id="{1A041A55-9A8E-4E7E-80E0-728D8E2D0C7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346" t="8635" r="6825" b="13760"/>
                <a:stretch/>
              </p:blipFill>
              <p:spPr>
                <a:xfrm>
                  <a:off x="1435930" y="5091882"/>
                  <a:ext cx="416361" cy="413545"/>
                </a:xfrm>
                <a:prstGeom prst="rect">
                  <a:avLst/>
                </a:prstGeom>
                <a:ln w="19050">
                  <a:noFill/>
                </a:ln>
              </p:spPr>
            </p:pic>
            <p:cxnSp>
              <p:nvCxnSpPr>
                <p:cNvPr id="106" name="Straight Connector 105">
                  <a:extLst>
                    <a:ext uri="{FF2B5EF4-FFF2-40B4-BE49-F238E27FC236}">
                      <a16:creationId xmlns:a16="http://schemas.microsoft.com/office/drawing/2014/main" id="{1EE84841-F053-425E-84DD-80D840A248FF}"/>
                    </a:ext>
                  </a:extLst>
                </p:cNvPr>
                <p:cNvCxnSpPr>
                  <a:cxnSpLocks/>
                  <a:endCxn id="104" idx="5"/>
                </p:cNvCxnSpPr>
                <p:nvPr/>
              </p:nvCxnSpPr>
              <p:spPr>
                <a:xfrm>
                  <a:off x="1435930" y="5498554"/>
                  <a:ext cx="40152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BC081C97-BC87-4DE6-A2EE-A0B0D7821A35}"/>
                  </a:ext>
                </a:extLst>
              </p:cNvPr>
              <p:cNvGrpSpPr/>
              <p:nvPr/>
            </p:nvGrpSpPr>
            <p:grpSpPr>
              <a:xfrm>
                <a:off x="3439567" y="3481596"/>
                <a:ext cx="590843" cy="590843"/>
                <a:chOff x="1333143" y="4994238"/>
                <a:chExt cx="590843" cy="590843"/>
              </a:xfrm>
            </p:grpSpPr>
            <p:sp>
              <p:nvSpPr>
                <p:cNvPr id="101" name="Oval 100">
                  <a:extLst>
                    <a:ext uri="{FF2B5EF4-FFF2-40B4-BE49-F238E27FC236}">
                      <a16:creationId xmlns:a16="http://schemas.microsoft.com/office/drawing/2014/main" id="{D633EE22-DFF3-4B00-88D4-AF883490FBD0}"/>
                    </a:ext>
                  </a:extLst>
                </p:cNvPr>
                <p:cNvSpPr/>
                <p:nvPr/>
              </p:nvSpPr>
              <p:spPr>
                <a:xfrm>
                  <a:off x="1333143" y="4994238"/>
                  <a:ext cx="590843" cy="590843"/>
                </a:xfrm>
                <a:prstGeom prst="ellipse">
                  <a:avLst/>
                </a:prstGeom>
                <a:solidFill>
                  <a:srgbClr val="FF5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pic>
              <p:nvPicPr>
                <p:cNvPr id="102" name="Picture 101">
                  <a:extLst>
                    <a:ext uri="{FF2B5EF4-FFF2-40B4-BE49-F238E27FC236}">
                      <a16:creationId xmlns:a16="http://schemas.microsoft.com/office/drawing/2014/main" id="{00E13CF0-919D-41A9-82BD-745685BCCC1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346" t="8635" r="6825" b="13760"/>
                <a:stretch/>
              </p:blipFill>
              <p:spPr>
                <a:xfrm>
                  <a:off x="1435930" y="5091882"/>
                  <a:ext cx="416361" cy="413545"/>
                </a:xfrm>
                <a:prstGeom prst="rect">
                  <a:avLst/>
                </a:prstGeom>
                <a:ln w="19050">
                  <a:noFill/>
                </a:ln>
              </p:spPr>
            </p:pic>
            <p:cxnSp>
              <p:nvCxnSpPr>
                <p:cNvPr id="103" name="Straight Connector 102">
                  <a:extLst>
                    <a:ext uri="{FF2B5EF4-FFF2-40B4-BE49-F238E27FC236}">
                      <a16:creationId xmlns:a16="http://schemas.microsoft.com/office/drawing/2014/main" id="{D3D104C8-AB06-4548-A1E1-D12C955675D4}"/>
                    </a:ext>
                  </a:extLst>
                </p:cNvPr>
                <p:cNvCxnSpPr>
                  <a:cxnSpLocks/>
                  <a:endCxn id="101" idx="5"/>
                </p:cNvCxnSpPr>
                <p:nvPr/>
              </p:nvCxnSpPr>
              <p:spPr>
                <a:xfrm>
                  <a:off x="1435930" y="5498554"/>
                  <a:ext cx="40152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E5C9B5D7-7F29-4250-A037-AB0860C62E38}"/>
                  </a:ext>
                </a:extLst>
              </p:cNvPr>
              <p:cNvGrpSpPr/>
              <p:nvPr/>
            </p:nvGrpSpPr>
            <p:grpSpPr>
              <a:xfrm>
                <a:off x="6209746" y="3481595"/>
                <a:ext cx="590843" cy="590843"/>
                <a:chOff x="1333143" y="4994238"/>
                <a:chExt cx="590843" cy="590843"/>
              </a:xfrm>
            </p:grpSpPr>
            <p:sp>
              <p:nvSpPr>
                <p:cNvPr id="98" name="Oval 97">
                  <a:extLst>
                    <a:ext uri="{FF2B5EF4-FFF2-40B4-BE49-F238E27FC236}">
                      <a16:creationId xmlns:a16="http://schemas.microsoft.com/office/drawing/2014/main" id="{21505016-8CBD-4A5A-B62E-6707DF58ECCF}"/>
                    </a:ext>
                  </a:extLst>
                </p:cNvPr>
                <p:cNvSpPr/>
                <p:nvPr/>
              </p:nvSpPr>
              <p:spPr>
                <a:xfrm>
                  <a:off x="1333143" y="4994238"/>
                  <a:ext cx="590843" cy="590843"/>
                </a:xfrm>
                <a:prstGeom prst="ellipse">
                  <a:avLst/>
                </a:prstGeom>
                <a:solidFill>
                  <a:srgbClr val="FF5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pic>
              <p:nvPicPr>
                <p:cNvPr id="99" name="Picture 98">
                  <a:extLst>
                    <a:ext uri="{FF2B5EF4-FFF2-40B4-BE49-F238E27FC236}">
                      <a16:creationId xmlns:a16="http://schemas.microsoft.com/office/drawing/2014/main" id="{66D668AD-3EB1-42B6-B0F1-9285C73761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346" t="8635" r="6825" b="13760"/>
                <a:stretch/>
              </p:blipFill>
              <p:spPr>
                <a:xfrm>
                  <a:off x="1435930" y="5091882"/>
                  <a:ext cx="416361" cy="413545"/>
                </a:xfrm>
                <a:prstGeom prst="rect">
                  <a:avLst/>
                </a:prstGeom>
                <a:ln w="19050">
                  <a:noFill/>
                </a:ln>
              </p:spPr>
            </p:pic>
            <p:cxnSp>
              <p:nvCxnSpPr>
                <p:cNvPr id="100" name="Straight Connector 99">
                  <a:extLst>
                    <a:ext uri="{FF2B5EF4-FFF2-40B4-BE49-F238E27FC236}">
                      <a16:creationId xmlns:a16="http://schemas.microsoft.com/office/drawing/2014/main" id="{0E50231A-3CED-4FEC-BFE6-1C2D7FF1C5F9}"/>
                    </a:ext>
                  </a:extLst>
                </p:cNvPr>
                <p:cNvCxnSpPr>
                  <a:cxnSpLocks/>
                  <a:endCxn id="98" idx="5"/>
                </p:cNvCxnSpPr>
                <p:nvPr/>
              </p:nvCxnSpPr>
              <p:spPr>
                <a:xfrm>
                  <a:off x="1435930" y="5498554"/>
                  <a:ext cx="40152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6" name="Group 55">
              <a:extLst>
                <a:ext uri="{FF2B5EF4-FFF2-40B4-BE49-F238E27FC236}">
                  <a16:creationId xmlns:a16="http://schemas.microsoft.com/office/drawing/2014/main" id="{5DC756A0-B7F7-4216-A986-0914D54A73A1}"/>
                </a:ext>
              </a:extLst>
            </p:cNvPr>
            <p:cNvGrpSpPr/>
            <p:nvPr/>
          </p:nvGrpSpPr>
          <p:grpSpPr>
            <a:xfrm>
              <a:off x="7818938" y="2701207"/>
              <a:ext cx="590843" cy="590843"/>
              <a:chOff x="2108928" y="3973503"/>
              <a:chExt cx="590843" cy="590843"/>
            </a:xfrm>
          </p:grpSpPr>
          <p:sp>
            <p:nvSpPr>
              <p:cNvPr id="91" name="Oval 90">
                <a:extLst>
                  <a:ext uri="{FF2B5EF4-FFF2-40B4-BE49-F238E27FC236}">
                    <a16:creationId xmlns:a16="http://schemas.microsoft.com/office/drawing/2014/main" id="{C45E2039-03DA-46A3-830B-7842824471D5}"/>
                  </a:ext>
                </a:extLst>
              </p:cNvPr>
              <p:cNvSpPr/>
              <p:nvPr/>
            </p:nvSpPr>
            <p:spPr>
              <a:xfrm>
                <a:off x="2108928" y="3973503"/>
                <a:ext cx="590843" cy="590843"/>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pic>
            <p:nvPicPr>
              <p:cNvPr id="92" name="Picture 91">
                <a:extLst>
                  <a:ext uri="{FF2B5EF4-FFF2-40B4-BE49-F238E27FC236}">
                    <a16:creationId xmlns:a16="http://schemas.microsoft.com/office/drawing/2014/main" id="{29FBE669-8A1E-436D-B2AC-1BFC7EB19C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346" t="8635" r="6825" b="13760"/>
              <a:stretch/>
            </p:blipFill>
            <p:spPr>
              <a:xfrm>
                <a:off x="2211715" y="4071147"/>
                <a:ext cx="416361" cy="413545"/>
              </a:xfrm>
              <a:prstGeom prst="rect">
                <a:avLst/>
              </a:prstGeom>
              <a:ln w="19050">
                <a:noFill/>
              </a:ln>
            </p:spPr>
          </p:pic>
          <p:cxnSp>
            <p:nvCxnSpPr>
              <p:cNvPr id="93" name="Straight Connector 92">
                <a:extLst>
                  <a:ext uri="{FF2B5EF4-FFF2-40B4-BE49-F238E27FC236}">
                    <a16:creationId xmlns:a16="http://schemas.microsoft.com/office/drawing/2014/main" id="{8608169A-D78F-474E-AFA1-FDAAB4519585}"/>
                  </a:ext>
                </a:extLst>
              </p:cNvPr>
              <p:cNvCxnSpPr>
                <a:cxnSpLocks/>
                <a:stCxn id="91" idx="2"/>
                <a:endCxn id="91" idx="6"/>
              </p:cNvCxnSpPr>
              <p:nvPr/>
            </p:nvCxnSpPr>
            <p:spPr>
              <a:xfrm>
                <a:off x="2108928" y="4268925"/>
                <a:ext cx="5908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84B94866-DAAE-439F-9CE7-455D5D98AF5C}"/>
                </a:ext>
              </a:extLst>
            </p:cNvPr>
            <p:cNvGrpSpPr/>
            <p:nvPr/>
          </p:nvGrpSpPr>
          <p:grpSpPr>
            <a:xfrm>
              <a:off x="9292934" y="2071877"/>
              <a:ext cx="584512" cy="2975796"/>
              <a:chOff x="1646832" y="2071877"/>
              <a:chExt cx="584512" cy="2975796"/>
            </a:xfrm>
            <a:solidFill>
              <a:schemeClr val="bg1"/>
            </a:solidFill>
          </p:grpSpPr>
          <p:sp>
            <p:nvSpPr>
              <p:cNvPr id="89" name="Oval 88">
                <a:extLst>
                  <a:ext uri="{FF2B5EF4-FFF2-40B4-BE49-F238E27FC236}">
                    <a16:creationId xmlns:a16="http://schemas.microsoft.com/office/drawing/2014/main" id="{EDCA395B-907C-409B-BE7D-4E661F95B1C2}"/>
                  </a:ext>
                </a:extLst>
              </p:cNvPr>
              <p:cNvSpPr/>
              <p:nvPr/>
            </p:nvSpPr>
            <p:spPr>
              <a:xfrm>
                <a:off x="1646832" y="2071877"/>
                <a:ext cx="584512" cy="590843"/>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t>
                </a:r>
              </a:p>
            </p:txBody>
          </p:sp>
          <p:sp>
            <p:nvSpPr>
              <p:cNvPr id="90" name="Oval 89">
                <a:extLst>
                  <a:ext uri="{FF2B5EF4-FFF2-40B4-BE49-F238E27FC236}">
                    <a16:creationId xmlns:a16="http://schemas.microsoft.com/office/drawing/2014/main" id="{E5374A7D-8131-4155-9D9F-877A2A6C47D1}"/>
                  </a:ext>
                </a:extLst>
              </p:cNvPr>
              <p:cNvSpPr/>
              <p:nvPr/>
            </p:nvSpPr>
            <p:spPr>
              <a:xfrm>
                <a:off x="1646832" y="4456830"/>
                <a:ext cx="584512" cy="590843"/>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t>
                </a:r>
              </a:p>
            </p:txBody>
          </p:sp>
        </p:grpSp>
        <p:grpSp>
          <p:nvGrpSpPr>
            <p:cNvPr id="58" name="Group 57">
              <a:extLst>
                <a:ext uri="{FF2B5EF4-FFF2-40B4-BE49-F238E27FC236}">
                  <a16:creationId xmlns:a16="http://schemas.microsoft.com/office/drawing/2014/main" id="{89075979-44E8-4D49-8846-2CAAA14C4E43}"/>
                </a:ext>
              </a:extLst>
            </p:cNvPr>
            <p:cNvGrpSpPr/>
            <p:nvPr/>
          </p:nvGrpSpPr>
          <p:grpSpPr>
            <a:xfrm>
              <a:off x="1394107" y="2071877"/>
              <a:ext cx="676112" cy="2975796"/>
              <a:chOff x="1646832" y="2071877"/>
              <a:chExt cx="676112" cy="2975796"/>
            </a:xfrm>
          </p:grpSpPr>
          <p:grpSp>
            <p:nvGrpSpPr>
              <p:cNvPr id="84" name="Group 83">
                <a:extLst>
                  <a:ext uri="{FF2B5EF4-FFF2-40B4-BE49-F238E27FC236}">
                    <a16:creationId xmlns:a16="http://schemas.microsoft.com/office/drawing/2014/main" id="{B3712ED5-6080-472A-8C36-528EE10DBB9F}"/>
                  </a:ext>
                </a:extLst>
              </p:cNvPr>
              <p:cNvGrpSpPr/>
              <p:nvPr/>
            </p:nvGrpSpPr>
            <p:grpSpPr>
              <a:xfrm>
                <a:off x="1646832" y="2071877"/>
                <a:ext cx="584512" cy="2975796"/>
                <a:chOff x="1646832" y="2071877"/>
                <a:chExt cx="584512" cy="2975796"/>
              </a:xfrm>
              <a:solidFill>
                <a:schemeClr val="bg1"/>
              </a:solidFill>
            </p:grpSpPr>
            <p:sp>
              <p:nvSpPr>
                <p:cNvPr id="87" name="Oval 86">
                  <a:extLst>
                    <a:ext uri="{FF2B5EF4-FFF2-40B4-BE49-F238E27FC236}">
                      <a16:creationId xmlns:a16="http://schemas.microsoft.com/office/drawing/2014/main" id="{C57D87B9-5B87-443D-82E0-AEC621E92BAA}"/>
                    </a:ext>
                  </a:extLst>
                </p:cNvPr>
                <p:cNvSpPr/>
                <p:nvPr/>
              </p:nvSpPr>
              <p:spPr>
                <a:xfrm>
                  <a:off x="1646832" y="2071877"/>
                  <a:ext cx="584512" cy="590843"/>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88" name="Oval 87">
                  <a:extLst>
                    <a:ext uri="{FF2B5EF4-FFF2-40B4-BE49-F238E27FC236}">
                      <a16:creationId xmlns:a16="http://schemas.microsoft.com/office/drawing/2014/main" id="{0FA41B24-C5CA-4BBB-BC01-9B80F4CAD76B}"/>
                    </a:ext>
                  </a:extLst>
                </p:cNvPr>
                <p:cNvSpPr/>
                <p:nvPr/>
              </p:nvSpPr>
              <p:spPr>
                <a:xfrm>
                  <a:off x="1646832" y="4456830"/>
                  <a:ext cx="584512" cy="590843"/>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grpSp>
          <p:sp>
            <p:nvSpPr>
              <p:cNvPr id="85" name="TextBox 84">
                <a:extLst>
                  <a:ext uri="{FF2B5EF4-FFF2-40B4-BE49-F238E27FC236}">
                    <a16:creationId xmlns:a16="http://schemas.microsoft.com/office/drawing/2014/main" id="{0C7B9D34-7761-48EA-B7E4-EF2340B06715}"/>
                  </a:ext>
                </a:extLst>
              </p:cNvPr>
              <p:cNvSpPr txBox="1"/>
              <p:nvPr/>
            </p:nvSpPr>
            <p:spPr>
              <a:xfrm>
                <a:off x="1730042" y="4567584"/>
                <a:ext cx="584512" cy="406707"/>
              </a:xfrm>
              <a:prstGeom prst="rect">
                <a:avLst/>
              </a:prstGeom>
              <a:noFill/>
            </p:spPr>
            <p:txBody>
              <a:bodyPr wrap="square" rtlCol="0">
                <a:spAutoFit/>
              </a:bodyPr>
              <a:lstStyle/>
              <a:p>
                <a:r>
                  <a:rPr lang="en-US" sz="900" dirty="0"/>
                  <a:t>h</a:t>
                </a:r>
                <a:r>
                  <a:rPr lang="en-US" sz="900" baseline="-25000" dirty="0"/>
                  <a:t>t-1</a:t>
                </a:r>
              </a:p>
            </p:txBody>
          </p:sp>
          <p:sp>
            <p:nvSpPr>
              <p:cNvPr id="86" name="TextBox 85">
                <a:extLst>
                  <a:ext uri="{FF2B5EF4-FFF2-40B4-BE49-F238E27FC236}">
                    <a16:creationId xmlns:a16="http://schemas.microsoft.com/office/drawing/2014/main" id="{16667DED-D709-474D-B806-9C2D0B91BAEC}"/>
                  </a:ext>
                </a:extLst>
              </p:cNvPr>
              <p:cNvSpPr txBox="1"/>
              <p:nvPr/>
            </p:nvSpPr>
            <p:spPr>
              <a:xfrm>
                <a:off x="1738432" y="2164099"/>
                <a:ext cx="584512" cy="406707"/>
              </a:xfrm>
              <a:prstGeom prst="rect">
                <a:avLst/>
              </a:prstGeom>
              <a:noFill/>
            </p:spPr>
            <p:txBody>
              <a:bodyPr wrap="square" rtlCol="0">
                <a:spAutoFit/>
              </a:bodyPr>
              <a:lstStyle/>
              <a:p>
                <a:r>
                  <a:rPr lang="en-US" sz="900" dirty="0"/>
                  <a:t>c</a:t>
                </a:r>
                <a:r>
                  <a:rPr lang="en-US" sz="900" baseline="-25000" dirty="0"/>
                  <a:t>t-1</a:t>
                </a:r>
              </a:p>
            </p:txBody>
          </p:sp>
        </p:grpSp>
        <p:cxnSp>
          <p:nvCxnSpPr>
            <p:cNvPr id="59" name="Straight Connector 58">
              <a:extLst>
                <a:ext uri="{FF2B5EF4-FFF2-40B4-BE49-F238E27FC236}">
                  <a16:creationId xmlns:a16="http://schemas.microsoft.com/office/drawing/2014/main" id="{81E9CCC3-ACF8-4498-80AA-F230C7C59EE4}"/>
                </a:ext>
              </a:extLst>
            </p:cNvPr>
            <p:cNvCxnSpPr>
              <a:cxnSpLocks/>
              <a:stCxn id="101" idx="0"/>
              <a:endCxn id="53" idx="2"/>
            </p:cNvCxnSpPr>
            <p:nvPr/>
          </p:nvCxnSpPr>
          <p:spPr>
            <a:xfrm flipH="1" flipV="1">
              <a:off x="4233767" y="2507958"/>
              <a:ext cx="3374" cy="1154837"/>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08138800-C1CE-4708-89ED-CDCBE3A62BA6}"/>
                </a:ext>
              </a:extLst>
            </p:cNvPr>
            <p:cNvSpPr/>
            <p:nvPr/>
          </p:nvSpPr>
          <p:spPr>
            <a:xfrm>
              <a:off x="6012053" y="2951595"/>
              <a:ext cx="277150" cy="281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x</a:t>
              </a:r>
            </a:p>
          </p:txBody>
        </p:sp>
        <p:cxnSp>
          <p:nvCxnSpPr>
            <p:cNvPr id="61" name="Connector: Elbow 60">
              <a:extLst>
                <a:ext uri="{FF2B5EF4-FFF2-40B4-BE49-F238E27FC236}">
                  <a16:creationId xmlns:a16="http://schemas.microsoft.com/office/drawing/2014/main" id="{7F17A108-81D8-4C8E-95A9-201F8026389C}"/>
                </a:ext>
              </a:extLst>
            </p:cNvPr>
            <p:cNvCxnSpPr>
              <a:cxnSpLocks/>
              <a:stCxn id="104" idx="0"/>
              <a:endCxn id="60" idx="1"/>
            </p:cNvCxnSpPr>
            <p:nvPr/>
          </p:nvCxnSpPr>
          <p:spPr>
            <a:xfrm rot="5400000" flipH="1" flipV="1">
              <a:off x="5333847" y="2984591"/>
              <a:ext cx="570540" cy="78587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1286310-F021-48DA-B063-4FDD7D0DDCDD}"/>
                </a:ext>
              </a:extLst>
            </p:cNvPr>
            <p:cNvCxnSpPr>
              <a:cxnSpLocks/>
              <a:stCxn id="60" idx="0"/>
              <a:endCxn id="54" idx="2"/>
            </p:cNvCxnSpPr>
            <p:nvPr/>
          </p:nvCxnSpPr>
          <p:spPr>
            <a:xfrm flipV="1">
              <a:off x="6150628" y="2489426"/>
              <a:ext cx="0" cy="462169"/>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EC46F04-24BA-4259-933B-2BFF0C2C1689}"/>
                </a:ext>
              </a:extLst>
            </p:cNvPr>
            <p:cNvCxnSpPr>
              <a:cxnSpLocks/>
              <a:stCxn id="107" idx="0"/>
            </p:cNvCxnSpPr>
            <p:nvPr/>
          </p:nvCxnSpPr>
          <p:spPr>
            <a:xfrm flipH="1" flipV="1">
              <a:off x="6149350" y="3232917"/>
              <a:ext cx="3000" cy="438872"/>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18C30D4B-21C6-40D4-BD0A-D34C06DC5A35}"/>
                </a:ext>
              </a:extLst>
            </p:cNvPr>
            <p:cNvSpPr/>
            <p:nvPr/>
          </p:nvSpPr>
          <p:spPr>
            <a:xfrm>
              <a:off x="7974736" y="3817554"/>
              <a:ext cx="277150" cy="281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x</a:t>
              </a:r>
            </a:p>
          </p:txBody>
        </p:sp>
        <p:cxnSp>
          <p:nvCxnSpPr>
            <p:cNvPr id="65" name="Straight Connector 64">
              <a:extLst>
                <a:ext uri="{FF2B5EF4-FFF2-40B4-BE49-F238E27FC236}">
                  <a16:creationId xmlns:a16="http://schemas.microsoft.com/office/drawing/2014/main" id="{56182403-16BD-4D6D-8FDC-BD024D7505F3}"/>
                </a:ext>
              </a:extLst>
            </p:cNvPr>
            <p:cNvCxnSpPr>
              <a:cxnSpLocks/>
              <a:stCxn id="98" idx="6"/>
              <a:endCxn id="64" idx="1"/>
            </p:cNvCxnSpPr>
            <p:nvPr/>
          </p:nvCxnSpPr>
          <p:spPr>
            <a:xfrm flipV="1">
              <a:off x="7302741" y="3958215"/>
              <a:ext cx="671995" cy="1"/>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663B5CA-375A-4089-9FDD-21CA39E56BC3}"/>
                </a:ext>
              </a:extLst>
            </p:cNvPr>
            <p:cNvCxnSpPr>
              <a:cxnSpLocks/>
            </p:cNvCxnSpPr>
            <p:nvPr/>
          </p:nvCxnSpPr>
          <p:spPr>
            <a:xfrm>
              <a:off x="8129880" y="3297909"/>
              <a:ext cx="1" cy="525504"/>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FBC163D-A99F-4BA1-812D-6C4979F69D14}"/>
                </a:ext>
              </a:extLst>
            </p:cNvPr>
            <p:cNvCxnSpPr>
              <a:cxnSpLocks/>
            </p:cNvCxnSpPr>
            <p:nvPr/>
          </p:nvCxnSpPr>
          <p:spPr>
            <a:xfrm>
              <a:off x="8122646" y="2367297"/>
              <a:ext cx="0" cy="322307"/>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2852D809-1DD1-4599-BC93-94E6B16B457C}"/>
                </a:ext>
              </a:extLst>
            </p:cNvPr>
            <p:cNvCxnSpPr>
              <a:cxnSpLocks/>
              <a:stCxn id="64" idx="2"/>
            </p:cNvCxnSpPr>
            <p:nvPr/>
          </p:nvCxnSpPr>
          <p:spPr>
            <a:xfrm rot="16200000" flipH="1">
              <a:off x="8381109" y="3831077"/>
              <a:ext cx="651812" cy="118740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D5D47B1-0760-457C-AAD2-D80869F526AC}"/>
                </a:ext>
              </a:extLst>
            </p:cNvPr>
            <p:cNvCxnSpPr>
              <a:cxnSpLocks/>
              <a:stCxn id="90" idx="6"/>
            </p:cNvCxnSpPr>
            <p:nvPr/>
          </p:nvCxnSpPr>
          <p:spPr>
            <a:xfrm>
              <a:off x="9877446" y="4752252"/>
              <a:ext cx="741541" cy="0"/>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B8A7EE9-8DBA-4E85-92AE-08308774438A}"/>
                </a:ext>
              </a:extLst>
            </p:cNvPr>
            <p:cNvCxnSpPr>
              <a:cxnSpLocks/>
              <a:endCxn id="89" idx="2"/>
            </p:cNvCxnSpPr>
            <p:nvPr/>
          </p:nvCxnSpPr>
          <p:spPr>
            <a:xfrm>
              <a:off x="6289203" y="2367297"/>
              <a:ext cx="3003731" cy="2"/>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721C8BE-7A77-4208-B32E-2F187BEE0DAF}"/>
                </a:ext>
              </a:extLst>
            </p:cNvPr>
            <p:cNvCxnSpPr>
              <a:cxnSpLocks/>
              <a:stCxn id="89" idx="6"/>
            </p:cNvCxnSpPr>
            <p:nvPr/>
          </p:nvCxnSpPr>
          <p:spPr>
            <a:xfrm>
              <a:off x="9877446" y="2367299"/>
              <a:ext cx="709294" cy="2587"/>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3231966-BDA8-4E13-A751-E41ED7E2E7A8}"/>
                </a:ext>
              </a:extLst>
            </p:cNvPr>
            <p:cNvCxnSpPr>
              <a:cxnSpLocks/>
            </p:cNvCxnSpPr>
            <p:nvPr/>
          </p:nvCxnSpPr>
          <p:spPr>
            <a:xfrm>
              <a:off x="482472" y="4738466"/>
              <a:ext cx="911635" cy="1"/>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027772E-80FD-47BF-AE5A-EE96233463C1}"/>
                </a:ext>
              </a:extLst>
            </p:cNvPr>
            <p:cNvCxnSpPr>
              <a:cxnSpLocks/>
              <a:stCxn id="74" idx="0"/>
              <a:endCxn id="78" idx="4"/>
            </p:cNvCxnSpPr>
            <p:nvPr/>
          </p:nvCxnSpPr>
          <p:spPr>
            <a:xfrm flipH="1" flipV="1">
              <a:off x="2977931" y="4903826"/>
              <a:ext cx="1609" cy="83480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171AC59B-75D7-417C-85DF-F8C46B7106FD}"/>
                </a:ext>
              </a:extLst>
            </p:cNvPr>
            <p:cNvSpPr/>
            <p:nvPr/>
          </p:nvSpPr>
          <p:spPr>
            <a:xfrm>
              <a:off x="2687284" y="5738626"/>
              <a:ext cx="584512" cy="59084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x</a:t>
              </a:r>
            </a:p>
          </p:txBody>
        </p:sp>
        <p:cxnSp>
          <p:nvCxnSpPr>
            <p:cNvPr id="75" name="Straight Connector 74">
              <a:extLst>
                <a:ext uri="{FF2B5EF4-FFF2-40B4-BE49-F238E27FC236}">
                  <a16:creationId xmlns:a16="http://schemas.microsoft.com/office/drawing/2014/main" id="{6E46FB6A-6FC8-4090-A0D4-D62490FD93CB}"/>
                </a:ext>
              </a:extLst>
            </p:cNvPr>
            <p:cNvCxnSpPr>
              <a:cxnSpLocks/>
            </p:cNvCxnSpPr>
            <p:nvPr/>
          </p:nvCxnSpPr>
          <p:spPr>
            <a:xfrm flipV="1">
              <a:off x="7023222" y="4253638"/>
              <a:ext cx="0" cy="508398"/>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498FD90-2A1C-4A69-8687-0A210794A82B}"/>
                </a:ext>
              </a:extLst>
            </p:cNvPr>
            <p:cNvCxnSpPr>
              <a:cxnSpLocks/>
            </p:cNvCxnSpPr>
            <p:nvPr/>
          </p:nvCxnSpPr>
          <p:spPr>
            <a:xfrm flipV="1">
              <a:off x="4238355" y="4260158"/>
              <a:ext cx="0" cy="492093"/>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5E7BE1D-488F-4160-80B4-8E3F50607C3E}"/>
                </a:ext>
              </a:extLst>
            </p:cNvPr>
            <p:cNvCxnSpPr>
              <a:cxnSpLocks/>
            </p:cNvCxnSpPr>
            <p:nvPr/>
          </p:nvCxnSpPr>
          <p:spPr>
            <a:xfrm flipV="1">
              <a:off x="5226181" y="4252269"/>
              <a:ext cx="0" cy="492093"/>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27AFD4AD-5583-4C48-8EED-8CA9EDC8B91E}"/>
                </a:ext>
              </a:extLst>
            </p:cNvPr>
            <p:cNvSpPr/>
            <p:nvPr/>
          </p:nvSpPr>
          <p:spPr>
            <a:xfrm>
              <a:off x="2824535" y="4597035"/>
              <a:ext cx="306791" cy="306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t>
              </a:r>
            </a:p>
          </p:txBody>
        </p:sp>
        <p:cxnSp>
          <p:nvCxnSpPr>
            <p:cNvPr id="79" name="Straight Connector 78">
              <a:extLst>
                <a:ext uri="{FF2B5EF4-FFF2-40B4-BE49-F238E27FC236}">
                  <a16:creationId xmlns:a16="http://schemas.microsoft.com/office/drawing/2014/main" id="{28A7950F-8C68-449C-94A9-A25CC70C5B24}"/>
                </a:ext>
              </a:extLst>
            </p:cNvPr>
            <p:cNvCxnSpPr>
              <a:cxnSpLocks/>
            </p:cNvCxnSpPr>
            <p:nvPr/>
          </p:nvCxnSpPr>
          <p:spPr>
            <a:xfrm flipV="1">
              <a:off x="6161857" y="4253638"/>
              <a:ext cx="0" cy="496792"/>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B9DB344A-283B-4832-A806-EE9EFB7C1CF2}"/>
                </a:ext>
              </a:extLst>
            </p:cNvPr>
            <p:cNvSpPr/>
            <p:nvPr/>
          </p:nvSpPr>
          <p:spPr>
            <a:xfrm>
              <a:off x="3528478" y="4581776"/>
              <a:ext cx="306791" cy="306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W</a:t>
              </a:r>
            </a:p>
          </p:txBody>
        </p:sp>
        <p:cxnSp>
          <p:nvCxnSpPr>
            <p:cNvPr id="81" name="Straight Connector 80">
              <a:extLst>
                <a:ext uri="{FF2B5EF4-FFF2-40B4-BE49-F238E27FC236}">
                  <a16:creationId xmlns:a16="http://schemas.microsoft.com/office/drawing/2014/main" id="{3A060810-8147-4894-87BA-CADDCD24EB00}"/>
                </a:ext>
              </a:extLst>
            </p:cNvPr>
            <p:cNvCxnSpPr>
              <a:cxnSpLocks/>
            </p:cNvCxnSpPr>
            <p:nvPr/>
          </p:nvCxnSpPr>
          <p:spPr>
            <a:xfrm>
              <a:off x="3839864" y="4753552"/>
              <a:ext cx="3183001" cy="1581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DF8DCFC-9DA4-4089-8A28-64B8241DAFE7}"/>
                </a:ext>
              </a:extLst>
            </p:cNvPr>
            <p:cNvCxnSpPr>
              <a:cxnSpLocks/>
              <a:stCxn id="78" idx="6"/>
            </p:cNvCxnSpPr>
            <p:nvPr/>
          </p:nvCxnSpPr>
          <p:spPr>
            <a:xfrm>
              <a:off x="3131326" y="4750431"/>
              <a:ext cx="403078" cy="1812"/>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88C7637-0E74-4C55-8DD1-64644AD4F27C}"/>
                </a:ext>
              </a:extLst>
            </p:cNvPr>
            <p:cNvCxnSpPr>
              <a:cxnSpLocks/>
            </p:cNvCxnSpPr>
            <p:nvPr/>
          </p:nvCxnSpPr>
          <p:spPr>
            <a:xfrm>
              <a:off x="1978619" y="4748251"/>
              <a:ext cx="838101" cy="2953"/>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C084DF49-2F02-484C-A549-E1D1531C85B1}"/>
              </a:ext>
            </a:extLst>
          </p:cNvPr>
          <p:cNvGrpSpPr/>
          <p:nvPr/>
        </p:nvGrpSpPr>
        <p:grpSpPr>
          <a:xfrm>
            <a:off x="1653518" y="4042068"/>
            <a:ext cx="1265179" cy="2335429"/>
            <a:chOff x="8624976" y="2201358"/>
            <a:chExt cx="1814335" cy="3349132"/>
          </a:xfrm>
        </p:grpSpPr>
        <p:sp>
          <p:nvSpPr>
            <p:cNvPr id="121" name="Oval 120">
              <a:extLst>
                <a:ext uri="{FF2B5EF4-FFF2-40B4-BE49-F238E27FC236}">
                  <a16:creationId xmlns:a16="http://schemas.microsoft.com/office/drawing/2014/main" id="{6A09EA94-3193-4308-AF32-93BAD6EA39E5}"/>
                </a:ext>
              </a:extLst>
            </p:cNvPr>
            <p:cNvSpPr/>
            <p:nvPr/>
          </p:nvSpPr>
          <p:spPr>
            <a:xfrm>
              <a:off x="8627155" y="2201358"/>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sp>
          <p:nvSpPr>
            <p:cNvPr id="122" name="Oval 121">
              <a:extLst>
                <a:ext uri="{FF2B5EF4-FFF2-40B4-BE49-F238E27FC236}">
                  <a16:creationId xmlns:a16="http://schemas.microsoft.com/office/drawing/2014/main" id="{21FA8D21-E62A-43C8-8C50-27413BBFB30E}"/>
                </a:ext>
              </a:extLst>
            </p:cNvPr>
            <p:cNvSpPr/>
            <p:nvPr/>
          </p:nvSpPr>
          <p:spPr>
            <a:xfrm>
              <a:off x="8624976" y="4959647"/>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123" name="Oval 122">
              <a:extLst>
                <a:ext uri="{FF2B5EF4-FFF2-40B4-BE49-F238E27FC236}">
                  <a16:creationId xmlns:a16="http://schemas.microsoft.com/office/drawing/2014/main" id="{C3C06103-F52D-4B2E-BB4C-0B5EDB652AED}"/>
                </a:ext>
              </a:extLst>
            </p:cNvPr>
            <p:cNvSpPr/>
            <p:nvPr/>
          </p:nvSpPr>
          <p:spPr>
            <a:xfrm>
              <a:off x="8625601" y="3590821"/>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124" name="Straight Connector 123">
              <a:extLst>
                <a:ext uri="{FF2B5EF4-FFF2-40B4-BE49-F238E27FC236}">
                  <a16:creationId xmlns:a16="http://schemas.microsoft.com/office/drawing/2014/main" id="{CA86C6A3-8137-488F-A9EE-788028C19F39}"/>
                </a:ext>
              </a:extLst>
            </p:cNvPr>
            <p:cNvCxnSpPr>
              <a:stCxn id="121" idx="4"/>
              <a:endCxn id="123" idx="0"/>
            </p:cNvCxnSpPr>
            <p:nvPr/>
          </p:nvCxnSpPr>
          <p:spPr>
            <a:xfrm flipH="1">
              <a:off x="8917857" y="2792201"/>
              <a:ext cx="1554" cy="798620"/>
            </a:xfrm>
            <a:prstGeom prst="line">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9E51D1E6-B097-4C54-8CD9-6B1C11B8D2C9}"/>
                </a:ext>
              </a:extLst>
            </p:cNvPr>
            <p:cNvCxnSpPr>
              <a:stCxn id="123" idx="4"/>
              <a:endCxn id="122" idx="0"/>
            </p:cNvCxnSpPr>
            <p:nvPr/>
          </p:nvCxnSpPr>
          <p:spPr>
            <a:xfrm flipH="1">
              <a:off x="8917232" y="4181664"/>
              <a:ext cx="625" cy="777983"/>
            </a:xfrm>
            <a:prstGeom prst="line">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1D5D2379-3890-482F-B196-D88238F534EF}"/>
                    </a:ext>
                  </a:extLst>
                </p:cNvPr>
                <p:cNvSpPr txBox="1"/>
                <p:nvPr/>
              </p:nvSpPr>
              <p:spPr>
                <a:xfrm>
                  <a:off x="8831723" y="4414395"/>
                  <a:ext cx="598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𝑥h</m:t>
                            </m:r>
                          </m:sub>
                        </m:sSub>
                      </m:oMath>
                    </m:oMathPara>
                  </a14:m>
                  <a:endParaRPr lang="en-US" dirty="0"/>
                </a:p>
              </p:txBody>
            </p:sp>
          </mc:Choice>
          <mc:Fallback xmlns="">
            <p:sp>
              <p:nvSpPr>
                <p:cNvPr id="126" name="TextBox 125">
                  <a:extLst>
                    <a:ext uri="{FF2B5EF4-FFF2-40B4-BE49-F238E27FC236}">
                      <a16:creationId xmlns:a16="http://schemas.microsoft.com/office/drawing/2014/main" id="{1D5D2379-3890-482F-B196-D88238F534EF}"/>
                    </a:ext>
                  </a:extLst>
                </p:cNvPr>
                <p:cNvSpPr txBox="1">
                  <a:spLocks noRot="1" noChangeAspect="1" noMove="1" noResize="1" noEditPoints="1" noAdjustHandles="1" noChangeArrowheads="1" noChangeShapeType="1" noTextEdit="1"/>
                </p:cNvSpPr>
                <p:nvPr/>
              </p:nvSpPr>
              <p:spPr>
                <a:xfrm>
                  <a:off x="8831723" y="4414395"/>
                  <a:ext cx="598279" cy="369332"/>
                </a:xfrm>
                <a:prstGeom prst="rect">
                  <a:avLst/>
                </a:prstGeom>
                <a:blipFill>
                  <a:blip r:embed="rId3"/>
                  <a:stretch>
                    <a:fillRect r="-25000" b="-418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320F5C2D-09F9-47E2-B4AE-6FEAA5409248}"/>
                    </a:ext>
                  </a:extLst>
                </p:cNvPr>
                <p:cNvSpPr txBox="1"/>
                <p:nvPr/>
              </p:nvSpPr>
              <p:spPr>
                <a:xfrm>
                  <a:off x="8831723" y="2976166"/>
                  <a:ext cx="598279" cy="3912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𝑦h</m:t>
                            </m:r>
                          </m:sub>
                        </m:sSub>
                      </m:oMath>
                    </m:oMathPara>
                  </a14:m>
                  <a:endParaRPr lang="en-US" dirty="0"/>
                </a:p>
              </p:txBody>
            </p:sp>
          </mc:Choice>
          <mc:Fallback xmlns="">
            <p:sp>
              <p:nvSpPr>
                <p:cNvPr id="127" name="TextBox 126">
                  <a:extLst>
                    <a:ext uri="{FF2B5EF4-FFF2-40B4-BE49-F238E27FC236}">
                      <a16:creationId xmlns:a16="http://schemas.microsoft.com/office/drawing/2014/main" id="{320F5C2D-09F9-47E2-B4AE-6FEAA5409248}"/>
                    </a:ext>
                  </a:extLst>
                </p:cNvPr>
                <p:cNvSpPr txBox="1">
                  <a:spLocks noRot="1" noChangeAspect="1" noMove="1" noResize="1" noEditPoints="1" noAdjustHandles="1" noChangeArrowheads="1" noChangeShapeType="1" noTextEdit="1"/>
                </p:cNvSpPr>
                <p:nvPr/>
              </p:nvSpPr>
              <p:spPr>
                <a:xfrm>
                  <a:off x="8831723" y="2976166"/>
                  <a:ext cx="598279" cy="391261"/>
                </a:xfrm>
                <a:prstGeom prst="rect">
                  <a:avLst/>
                </a:prstGeom>
                <a:blipFill>
                  <a:blip r:embed="rId4"/>
                  <a:stretch>
                    <a:fillRect r="-30882" b="-53333"/>
                  </a:stretch>
                </a:blipFill>
              </p:spPr>
              <p:txBody>
                <a:bodyPr/>
                <a:lstStyle/>
                <a:p>
                  <a:r>
                    <a:rPr lang="en-US">
                      <a:noFill/>
                    </a:rPr>
                    <a:t> </a:t>
                  </a:r>
                </a:p>
              </p:txBody>
            </p:sp>
          </mc:Fallback>
        </mc:AlternateContent>
        <p:cxnSp>
          <p:nvCxnSpPr>
            <p:cNvPr id="128" name="Connector: Curved 127">
              <a:extLst>
                <a:ext uri="{FF2B5EF4-FFF2-40B4-BE49-F238E27FC236}">
                  <a16:creationId xmlns:a16="http://schemas.microsoft.com/office/drawing/2014/main" id="{BE9ECA3F-B0A5-47E9-8F55-2F379DB662D4}"/>
                </a:ext>
              </a:extLst>
            </p:cNvPr>
            <p:cNvCxnSpPr>
              <a:stCxn id="123" idx="7"/>
              <a:endCxn id="123" idx="5"/>
            </p:cNvCxnSpPr>
            <p:nvPr/>
          </p:nvCxnSpPr>
          <p:spPr>
            <a:xfrm rot="16200000" flipH="1">
              <a:off x="8915618" y="3886242"/>
              <a:ext cx="417789" cy="12700"/>
            </a:xfrm>
            <a:prstGeom prst="curvedConnector5">
              <a:avLst>
                <a:gd name="adj1" fmla="val -54717"/>
                <a:gd name="adj2" fmla="val 5728441"/>
                <a:gd name="adj3" fmla="val 154717"/>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EBC8D244-08A1-430B-9E02-C818053FBA35}"/>
                    </a:ext>
                  </a:extLst>
                </p:cNvPr>
                <p:cNvSpPr txBox="1"/>
                <p:nvPr/>
              </p:nvSpPr>
              <p:spPr>
                <a:xfrm>
                  <a:off x="9841032" y="3732155"/>
                  <a:ext cx="598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hh</m:t>
                            </m:r>
                          </m:sub>
                        </m:sSub>
                      </m:oMath>
                    </m:oMathPara>
                  </a14:m>
                  <a:endParaRPr lang="en-US" dirty="0"/>
                </a:p>
              </p:txBody>
            </p:sp>
          </mc:Choice>
          <mc:Fallback xmlns="">
            <p:sp>
              <p:nvSpPr>
                <p:cNvPr id="129" name="TextBox 128">
                  <a:extLst>
                    <a:ext uri="{FF2B5EF4-FFF2-40B4-BE49-F238E27FC236}">
                      <a16:creationId xmlns:a16="http://schemas.microsoft.com/office/drawing/2014/main" id="{EBC8D244-08A1-430B-9E02-C818053FBA35}"/>
                    </a:ext>
                  </a:extLst>
                </p:cNvPr>
                <p:cNvSpPr txBox="1">
                  <a:spLocks noRot="1" noChangeAspect="1" noMove="1" noResize="1" noEditPoints="1" noAdjustHandles="1" noChangeArrowheads="1" noChangeShapeType="1" noTextEdit="1"/>
                </p:cNvSpPr>
                <p:nvPr/>
              </p:nvSpPr>
              <p:spPr>
                <a:xfrm>
                  <a:off x="9841032" y="3732155"/>
                  <a:ext cx="598279" cy="369332"/>
                </a:xfrm>
                <a:prstGeom prst="rect">
                  <a:avLst/>
                </a:prstGeom>
                <a:blipFill>
                  <a:blip r:embed="rId5"/>
                  <a:stretch>
                    <a:fillRect r="-24638" b="-41860"/>
                  </a:stretch>
                </a:blipFill>
              </p:spPr>
              <p:txBody>
                <a:bodyPr/>
                <a:lstStyle/>
                <a:p>
                  <a:r>
                    <a:rPr lang="en-US">
                      <a:noFill/>
                    </a:rPr>
                    <a:t> </a:t>
                  </a:r>
                </a:p>
              </p:txBody>
            </p:sp>
          </mc:Fallback>
        </mc:AlternateContent>
      </p:grpSp>
      <p:sp>
        <p:nvSpPr>
          <p:cNvPr id="2" name="Arrow: Right 1">
            <a:extLst>
              <a:ext uri="{FF2B5EF4-FFF2-40B4-BE49-F238E27FC236}">
                <a16:creationId xmlns:a16="http://schemas.microsoft.com/office/drawing/2014/main" id="{3F57B6DE-9A89-410F-B0B4-7D63D5BE0867}"/>
              </a:ext>
            </a:extLst>
          </p:cNvPr>
          <p:cNvSpPr/>
          <p:nvPr/>
        </p:nvSpPr>
        <p:spPr>
          <a:xfrm>
            <a:off x="3213717" y="4994711"/>
            <a:ext cx="779229" cy="491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15870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6503633" cy="4351338"/>
          </a:xfrm>
        </p:spPr>
        <p:txBody>
          <a:bodyPr>
            <a:normAutofit/>
          </a:bodyPr>
          <a:lstStyle/>
          <a:p>
            <a:r>
              <a:rPr lang="en-US" dirty="0"/>
              <a:t>Output Embedding</a:t>
            </a:r>
          </a:p>
          <a:p>
            <a:pPr lvl="1"/>
            <a:r>
              <a:rPr lang="en-US" dirty="0"/>
              <a:t>seq_len x d</a:t>
            </a:r>
            <a:r>
              <a:rPr lang="en-US" baseline="-25000" dirty="0"/>
              <a:t>model</a:t>
            </a:r>
          </a:p>
          <a:p>
            <a:pPr lvl="1"/>
            <a:r>
              <a:rPr lang="en-US" dirty="0"/>
              <a:t>May be different from Input Embeddings</a:t>
            </a:r>
          </a:p>
          <a:p>
            <a:pPr lvl="2"/>
            <a:r>
              <a:rPr lang="en-US" dirty="0"/>
              <a:t>e.g. language translation, input / output vocabularies and embeddings will be different</a:t>
            </a:r>
          </a:p>
          <a:p>
            <a:r>
              <a:rPr lang="en-US" dirty="0"/>
              <a:t>Inference</a:t>
            </a:r>
          </a:p>
          <a:p>
            <a:pPr lvl="1"/>
            <a:r>
              <a:rPr lang="en-US" dirty="0"/>
              <a:t>Decoder output initialized </a:t>
            </a:r>
          </a:p>
          <a:p>
            <a:pPr lvl="2"/>
            <a:r>
              <a:rPr lang="en-US" dirty="0"/>
              <a:t>x</a:t>
            </a:r>
            <a:r>
              <a:rPr lang="en-US" baseline="-25000" dirty="0"/>
              <a:t>1</a:t>
            </a:r>
            <a:r>
              <a:rPr lang="en-US" dirty="0"/>
              <a:t> = [START]</a:t>
            </a:r>
            <a:endParaRPr lang="en-US" baseline="-25000" dirty="0"/>
          </a:p>
          <a:p>
            <a:pPr lvl="1"/>
            <a:r>
              <a:rPr lang="en-US" dirty="0"/>
              <a:t>Or passed last Output Sequence </a:t>
            </a:r>
            <a:r>
              <a:rPr lang="en-US" sz="900" dirty="0">
                <a:hlinkClick r:id="rId2"/>
              </a:rPr>
              <a:t>(Doshi 2020)</a:t>
            </a:r>
            <a:endParaRPr lang="en-US" sz="900" dirty="0"/>
          </a:p>
        </p:txBody>
      </p:sp>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3"/>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4"/>
              </a:rPr>
              <a:t>(Vaswani et al 2017)</a:t>
            </a:r>
            <a:endParaRPr lang="en-US" sz="800" dirty="0"/>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cxnSp>
        <p:nvCxnSpPr>
          <p:cNvPr id="9" name="Straight Arrow Connector 8">
            <a:extLst>
              <a:ext uri="{FF2B5EF4-FFF2-40B4-BE49-F238E27FC236}">
                <a16:creationId xmlns:a16="http://schemas.microsoft.com/office/drawing/2014/main" id="{3665AD43-07A6-472C-A00F-27CB83E40102}"/>
              </a:ext>
            </a:extLst>
          </p:cNvPr>
          <p:cNvCxnSpPr/>
          <p:nvPr/>
        </p:nvCxnSpPr>
        <p:spPr>
          <a:xfrm>
            <a:off x="11465036" y="5314491"/>
            <a:ext cx="646546" cy="0"/>
          </a:xfrm>
          <a:prstGeom prst="straightConnector1">
            <a:avLst/>
          </a:pr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469C11CA-233B-463E-B606-5EFE28428225}"/>
              </a:ext>
            </a:extLst>
          </p:cNvPr>
          <p:cNvSpPr/>
          <p:nvPr/>
        </p:nvSpPr>
        <p:spPr>
          <a:xfrm>
            <a:off x="10095347" y="4739788"/>
            <a:ext cx="1773379" cy="1437175"/>
          </a:xfrm>
          <a:prstGeom prst="roundRect">
            <a:avLst>
              <a:gd name="adj" fmla="val 5389"/>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Rounded Corners 11">
            <a:extLst>
              <a:ext uri="{FF2B5EF4-FFF2-40B4-BE49-F238E27FC236}">
                <a16:creationId xmlns:a16="http://schemas.microsoft.com/office/drawing/2014/main" id="{4CC54D97-DCE8-49DE-8B2F-566352D3544B}"/>
              </a:ext>
            </a:extLst>
          </p:cNvPr>
          <p:cNvSpPr/>
          <p:nvPr/>
        </p:nvSpPr>
        <p:spPr>
          <a:xfrm>
            <a:off x="10087067" y="1998930"/>
            <a:ext cx="1348509" cy="2730087"/>
          </a:xfrm>
          <a:prstGeom prst="roundRect">
            <a:avLst>
              <a:gd name="adj" fmla="val 5389"/>
            </a:avLst>
          </a:prstGeom>
          <a:solidFill>
            <a:srgbClr val="F7D5F7"/>
          </a:solidFill>
          <a:ln w="12700">
            <a:solidFill>
              <a:srgbClr val="FF00FF"/>
            </a:solidFill>
          </a:ln>
          <a:effectLst>
            <a:glow rad="63500">
              <a:srgbClr val="FF99FF">
                <a:alpha val="4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Decoder Layers</a:t>
            </a:r>
          </a:p>
        </p:txBody>
      </p:sp>
    </p:spTree>
    <p:extLst>
      <p:ext uri="{BB962C8B-B14F-4D97-AF65-F5344CB8AC3E}">
        <p14:creationId xmlns:p14="http://schemas.microsoft.com/office/powerpoint/2010/main" val="2595051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6868755" cy="4351338"/>
          </a:xfrm>
        </p:spPr>
        <p:txBody>
          <a:bodyPr/>
          <a:lstStyle/>
          <a:p>
            <a:r>
              <a:rPr lang="en-US" dirty="0"/>
              <a:t>Positional Encoding</a:t>
            </a:r>
          </a:p>
          <a:p>
            <a:pPr lvl="1"/>
            <a:r>
              <a:rPr lang="en-US" dirty="0"/>
              <a:t>Added to Output Embedding Matrix</a:t>
            </a:r>
          </a:p>
          <a:p>
            <a:r>
              <a:rPr lang="en-US" dirty="0"/>
              <a:t>Dropout </a:t>
            </a:r>
          </a:p>
          <a:p>
            <a:pPr lvl="1"/>
            <a:r>
              <a:rPr lang="en-US" dirty="0" err="1"/>
              <a:t>P</a:t>
            </a:r>
            <a:r>
              <a:rPr lang="en-US" baseline="-25000" dirty="0" err="1"/>
              <a:t>drop</a:t>
            </a:r>
            <a:r>
              <a:rPr lang="en-US" dirty="0"/>
              <a:t> = .1</a:t>
            </a:r>
          </a:p>
          <a:p>
            <a:r>
              <a:rPr lang="en-US" dirty="0"/>
              <a:t>Same as Encoder</a:t>
            </a:r>
          </a:p>
        </p:txBody>
      </p:sp>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cxnSp>
        <p:nvCxnSpPr>
          <p:cNvPr id="9" name="Straight Arrow Connector 8">
            <a:extLst>
              <a:ext uri="{FF2B5EF4-FFF2-40B4-BE49-F238E27FC236}">
                <a16:creationId xmlns:a16="http://schemas.microsoft.com/office/drawing/2014/main" id="{3665AD43-07A6-472C-A00F-27CB83E40102}"/>
              </a:ext>
            </a:extLst>
          </p:cNvPr>
          <p:cNvCxnSpPr>
            <a:cxnSpLocks/>
          </p:cNvCxnSpPr>
          <p:nvPr/>
        </p:nvCxnSpPr>
        <p:spPr>
          <a:xfrm>
            <a:off x="11868726" y="4966679"/>
            <a:ext cx="242856" cy="0"/>
          </a:xfrm>
          <a:prstGeom prst="straightConnector1">
            <a:avLst/>
          </a:pr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469C11CA-233B-463E-B606-5EFE28428225}"/>
              </a:ext>
            </a:extLst>
          </p:cNvPr>
          <p:cNvSpPr/>
          <p:nvPr/>
        </p:nvSpPr>
        <p:spPr>
          <a:xfrm>
            <a:off x="10095347" y="4739788"/>
            <a:ext cx="1773379" cy="1437175"/>
          </a:xfrm>
          <a:prstGeom prst="roundRect">
            <a:avLst>
              <a:gd name="adj" fmla="val 5389"/>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Rounded Corners 11">
            <a:extLst>
              <a:ext uri="{FF2B5EF4-FFF2-40B4-BE49-F238E27FC236}">
                <a16:creationId xmlns:a16="http://schemas.microsoft.com/office/drawing/2014/main" id="{1764DE65-66C9-464F-8309-B50883B7DAD2}"/>
              </a:ext>
            </a:extLst>
          </p:cNvPr>
          <p:cNvSpPr/>
          <p:nvPr/>
        </p:nvSpPr>
        <p:spPr>
          <a:xfrm>
            <a:off x="10087067" y="1998930"/>
            <a:ext cx="1348509" cy="2730087"/>
          </a:xfrm>
          <a:prstGeom prst="roundRect">
            <a:avLst>
              <a:gd name="adj" fmla="val 5389"/>
            </a:avLst>
          </a:prstGeom>
          <a:solidFill>
            <a:srgbClr val="F7D5F7"/>
          </a:solidFill>
          <a:ln w="12700">
            <a:solidFill>
              <a:srgbClr val="FF00FF"/>
            </a:solidFill>
          </a:ln>
          <a:effectLst>
            <a:glow rad="63500">
              <a:srgbClr val="FF99FF">
                <a:alpha val="4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Decoder Layers</a:t>
            </a:r>
          </a:p>
        </p:txBody>
      </p:sp>
    </p:spTree>
    <p:extLst>
      <p:ext uri="{BB962C8B-B14F-4D97-AF65-F5344CB8AC3E}">
        <p14:creationId xmlns:p14="http://schemas.microsoft.com/office/powerpoint/2010/main" val="26881753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Decoder</a:t>
            </a:r>
          </a:p>
        </p:txBody>
      </p:sp>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6868755" cy="4351338"/>
          </a:xfrm>
        </p:spPr>
        <p:txBody>
          <a:bodyPr>
            <a:normAutofit/>
          </a:bodyPr>
          <a:lstStyle/>
          <a:p>
            <a:r>
              <a:rPr lang="en-US" sz="2400" dirty="0"/>
              <a:t>3 Sub Layers</a:t>
            </a:r>
          </a:p>
          <a:p>
            <a:pPr lvl="1"/>
            <a:r>
              <a:rPr lang="en-US" sz="2000" dirty="0"/>
              <a:t>Multi Head Self Attention</a:t>
            </a:r>
          </a:p>
          <a:p>
            <a:pPr lvl="1"/>
            <a:r>
              <a:rPr lang="en-US" sz="2000" dirty="0"/>
              <a:t>Multi Head Encoder-Decoder Attention</a:t>
            </a:r>
          </a:p>
          <a:p>
            <a:pPr lvl="1"/>
            <a:r>
              <a:rPr lang="en-US" sz="2000" dirty="0"/>
              <a:t>Feed Forward NN</a:t>
            </a:r>
          </a:p>
          <a:p>
            <a:r>
              <a:rPr lang="en-US" sz="2400" dirty="0"/>
              <a:t>Inputs / Outputs have dimensionality d</a:t>
            </a:r>
            <a:r>
              <a:rPr lang="en-US" sz="2400" baseline="-25000" dirty="0"/>
              <a:t>model</a:t>
            </a:r>
          </a:p>
          <a:p>
            <a:r>
              <a:rPr lang="en-US" sz="2400" dirty="0"/>
              <a:t>After each sublayer</a:t>
            </a:r>
          </a:p>
          <a:p>
            <a:pPr lvl="1"/>
            <a:r>
              <a:rPr lang="en-US" sz="2000" dirty="0"/>
              <a:t>Residual Addition</a:t>
            </a:r>
          </a:p>
          <a:p>
            <a:pPr lvl="1"/>
            <a:r>
              <a:rPr lang="en-US" sz="2000" dirty="0"/>
              <a:t>Layer Normalization</a:t>
            </a:r>
          </a:p>
        </p:txBody>
      </p:sp>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7" name="Rectangle: Rounded Corners 6">
            <a:extLst>
              <a:ext uri="{FF2B5EF4-FFF2-40B4-BE49-F238E27FC236}">
                <a16:creationId xmlns:a16="http://schemas.microsoft.com/office/drawing/2014/main" id="{4AC3BB13-4EFF-4730-9C35-8ABDDC3CEDF2}"/>
              </a:ext>
            </a:extLst>
          </p:cNvPr>
          <p:cNvSpPr/>
          <p:nvPr/>
        </p:nvSpPr>
        <p:spPr>
          <a:xfrm>
            <a:off x="10158884" y="1998931"/>
            <a:ext cx="1231390" cy="2690603"/>
          </a:xfrm>
          <a:prstGeom prst="roundRect">
            <a:avLst>
              <a:gd name="adj" fmla="val 9452"/>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spTree>
    <p:extLst>
      <p:ext uri="{BB962C8B-B14F-4D97-AF65-F5344CB8AC3E}">
        <p14:creationId xmlns:p14="http://schemas.microsoft.com/office/powerpoint/2010/main" val="2646627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Decoder</a:t>
            </a:r>
          </a:p>
        </p:txBody>
      </p:sp>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6868755" cy="4351338"/>
          </a:xfrm>
        </p:spPr>
        <p:txBody>
          <a:bodyPr>
            <a:normAutofit lnSpcReduction="10000"/>
          </a:bodyPr>
          <a:lstStyle/>
          <a:p>
            <a:r>
              <a:rPr lang="en-US" b="1" dirty="0"/>
              <a:t>N=6 </a:t>
            </a:r>
            <a:r>
              <a:rPr lang="en-US" dirty="0"/>
              <a:t>layers</a:t>
            </a:r>
          </a:p>
          <a:p>
            <a:r>
              <a:rPr lang="en-US" dirty="0"/>
              <a:t>Layer Input</a:t>
            </a:r>
          </a:p>
          <a:p>
            <a:pPr lvl="1"/>
            <a:r>
              <a:rPr lang="en-US" dirty="0"/>
              <a:t>Layer 1</a:t>
            </a:r>
          </a:p>
          <a:p>
            <a:pPr lvl="2"/>
            <a:r>
              <a:rPr lang="en-US" dirty="0"/>
              <a:t>Input Matrix X (512x512)</a:t>
            </a:r>
          </a:p>
          <a:p>
            <a:pPr lvl="1"/>
            <a:r>
              <a:rPr lang="en-US" dirty="0"/>
              <a:t>Layer 2…6</a:t>
            </a:r>
          </a:p>
          <a:p>
            <a:pPr lvl="2"/>
            <a:r>
              <a:rPr lang="en-US" dirty="0"/>
              <a:t>Output of previous Layer (512x512)</a:t>
            </a:r>
          </a:p>
          <a:p>
            <a:r>
              <a:rPr lang="en-US" dirty="0"/>
              <a:t>Each Decoder Layer has its own weights</a:t>
            </a:r>
          </a:p>
          <a:p>
            <a:r>
              <a:rPr lang="en-US" dirty="0">
                <a:solidFill>
                  <a:srgbClr val="0000FF"/>
                </a:solidFill>
              </a:rPr>
              <a:t>Decoder/Output Stack produces outputs 1 at a time</a:t>
            </a:r>
          </a:p>
          <a:p>
            <a:r>
              <a:rPr lang="en-US" dirty="0">
                <a:solidFill>
                  <a:srgbClr val="0000FF"/>
                </a:solidFill>
              </a:rPr>
              <a:t>Decoder/Output Stack repeats until output sequence complete</a:t>
            </a:r>
          </a:p>
        </p:txBody>
      </p:sp>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7" name="Rectangle: Rounded Corners 6">
            <a:extLst>
              <a:ext uri="{FF2B5EF4-FFF2-40B4-BE49-F238E27FC236}">
                <a16:creationId xmlns:a16="http://schemas.microsoft.com/office/drawing/2014/main" id="{4AC3BB13-4EFF-4730-9C35-8ABDDC3CEDF2}"/>
              </a:ext>
            </a:extLst>
          </p:cNvPr>
          <p:cNvSpPr/>
          <p:nvPr/>
        </p:nvSpPr>
        <p:spPr>
          <a:xfrm>
            <a:off x="10158884" y="1998931"/>
            <a:ext cx="1231390" cy="2690603"/>
          </a:xfrm>
          <a:prstGeom prst="roundRect">
            <a:avLst>
              <a:gd name="adj" fmla="val 9452"/>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cxnSp>
        <p:nvCxnSpPr>
          <p:cNvPr id="13" name="Straight Arrow Connector 12">
            <a:extLst>
              <a:ext uri="{FF2B5EF4-FFF2-40B4-BE49-F238E27FC236}">
                <a16:creationId xmlns:a16="http://schemas.microsoft.com/office/drawing/2014/main" id="{B75D622C-4EE6-4A6E-BDDC-001D62B609C3}"/>
              </a:ext>
            </a:extLst>
          </p:cNvPr>
          <p:cNvCxnSpPr>
            <a:cxnSpLocks/>
          </p:cNvCxnSpPr>
          <p:nvPr/>
        </p:nvCxnSpPr>
        <p:spPr>
          <a:xfrm>
            <a:off x="12011487" y="1027906"/>
            <a:ext cx="0" cy="427354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1C0B032-30A0-4E77-9781-CD6917C3953F}"/>
              </a:ext>
            </a:extLst>
          </p:cNvPr>
          <p:cNvCxnSpPr>
            <a:cxnSpLocks/>
          </p:cNvCxnSpPr>
          <p:nvPr/>
        </p:nvCxnSpPr>
        <p:spPr>
          <a:xfrm>
            <a:off x="11185864" y="1029807"/>
            <a:ext cx="825623"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060C85B-47A6-4426-91C9-0A22B25EAF4F}"/>
              </a:ext>
            </a:extLst>
          </p:cNvPr>
          <p:cNvCxnSpPr>
            <a:cxnSpLocks/>
          </p:cNvCxnSpPr>
          <p:nvPr/>
        </p:nvCxnSpPr>
        <p:spPr>
          <a:xfrm flipH="1">
            <a:off x="11097087" y="5301446"/>
            <a:ext cx="914401"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4668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Rectangle 170">
            <a:extLst>
              <a:ext uri="{FF2B5EF4-FFF2-40B4-BE49-F238E27FC236}">
                <a16:creationId xmlns:a16="http://schemas.microsoft.com/office/drawing/2014/main" id="{7BB9A504-CF30-4199-9201-3AFB1165421B}"/>
              </a:ext>
            </a:extLst>
          </p:cNvPr>
          <p:cNvSpPr/>
          <p:nvPr/>
        </p:nvSpPr>
        <p:spPr>
          <a:xfrm>
            <a:off x="5590453" y="5028236"/>
            <a:ext cx="955317" cy="133576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8CCEAE14-B14F-4BCE-B82C-A546761DC223}"/>
              </a:ext>
            </a:extLst>
          </p:cNvPr>
          <p:cNvSpPr/>
          <p:nvPr/>
        </p:nvSpPr>
        <p:spPr>
          <a:xfrm>
            <a:off x="286793" y="4244710"/>
            <a:ext cx="4617276" cy="211964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a:extLst>
              <a:ext uri="{FF2B5EF4-FFF2-40B4-BE49-F238E27FC236}">
                <a16:creationId xmlns:a16="http://schemas.microsoft.com/office/drawing/2014/main" id="{6B8AEF82-0B58-460D-9895-92F61104AC2C}"/>
              </a:ext>
            </a:extLst>
          </p:cNvPr>
          <p:cNvCxnSpPr>
            <a:cxnSpLocks/>
            <a:stCxn id="9" idx="6"/>
          </p:cNvCxnSpPr>
          <p:nvPr/>
        </p:nvCxnSpPr>
        <p:spPr>
          <a:xfrm>
            <a:off x="1665522" y="5677079"/>
            <a:ext cx="50621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7F501F9F-525A-4601-8699-6867B4CE915E}"/>
              </a:ext>
            </a:extLst>
          </p:cNvPr>
          <p:cNvSpPr/>
          <p:nvPr/>
        </p:nvSpPr>
        <p:spPr>
          <a:xfrm>
            <a:off x="286793" y="2761923"/>
            <a:ext cx="6307978" cy="76278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Decoder</a:t>
            </a:r>
          </a:p>
        </p:txBody>
      </p:sp>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6615545" cy="4351338"/>
          </a:xfrm>
        </p:spPr>
        <p:txBody>
          <a:bodyPr/>
          <a:lstStyle/>
          <a:p>
            <a:r>
              <a:rPr lang="en-US" dirty="0"/>
              <a:t>Multi Head Attention Self-Attention</a:t>
            </a:r>
          </a:p>
        </p:txBody>
      </p:sp>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graphicFrame>
        <p:nvGraphicFramePr>
          <p:cNvPr id="11" name="Table 21">
            <a:extLst>
              <a:ext uri="{FF2B5EF4-FFF2-40B4-BE49-F238E27FC236}">
                <a16:creationId xmlns:a16="http://schemas.microsoft.com/office/drawing/2014/main" id="{9C62404A-AA4F-48A8-BD10-524948725D8E}"/>
              </a:ext>
            </a:extLst>
          </p:cNvPr>
          <p:cNvGraphicFramePr>
            <a:graphicFrameLocks noGrp="1"/>
          </p:cNvGraphicFramePr>
          <p:nvPr/>
        </p:nvGraphicFramePr>
        <p:xfrm>
          <a:off x="2327575" y="2337915"/>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extLst>
                  <a:ext uri="{0D108BD9-81ED-4DB2-BD59-A6C34878D82A}">
                    <a16:rowId xmlns:a16="http://schemas.microsoft.com/office/drawing/2014/main" val="2539398655"/>
                  </a:ext>
                </a:extLst>
              </a:tr>
            </a:tbl>
          </a:graphicData>
        </a:graphic>
      </p:graphicFrame>
      <p:sp>
        <p:nvSpPr>
          <p:cNvPr id="12" name="TextBox 11">
            <a:extLst>
              <a:ext uri="{FF2B5EF4-FFF2-40B4-BE49-F238E27FC236}">
                <a16:creationId xmlns:a16="http://schemas.microsoft.com/office/drawing/2014/main" id="{611B9876-339F-45EB-AD94-9D78A7DD9E97}"/>
              </a:ext>
            </a:extLst>
          </p:cNvPr>
          <p:cNvSpPr txBox="1"/>
          <p:nvPr/>
        </p:nvSpPr>
        <p:spPr>
          <a:xfrm>
            <a:off x="2052279" y="2290260"/>
            <a:ext cx="317716" cy="400110"/>
          </a:xfrm>
          <a:prstGeom prst="rect">
            <a:avLst/>
          </a:prstGeom>
          <a:noFill/>
        </p:spPr>
        <p:txBody>
          <a:bodyPr wrap="none" rtlCol="0">
            <a:spAutoFit/>
          </a:bodyPr>
          <a:lstStyle/>
          <a:p>
            <a:r>
              <a:rPr lang="en-US" sz="2000" dirty="0"/>
              <a:t>X</a:t>
            </a:r>
          </a:p>
        </p:txBody>
      </p:sp>
      <p:sp>
        <p:nvSpPr>
          <p:cNvPr id="13" name="TextBox 12">
            <a:extLst>
              <a:ext uri="{FF2B5EF4-FFF2-40B4-BE49-F238E27FC236}">
                <a16:creationId xmlns:a16="http://schemas.microsoft.com/office/drawing/2014/main" id="{34F72F10-BAD5-457E-A005-D9EEAC7F6563}"/>
              </a:ext>
            </a:extLst>
          </p:cNvPr>
          <p:cNvSpPr txBox="1"/>
          <p:nvPr/>
        </p:nvSpPr>
        <p:spPr>
          <a:xfrm>
            <a:off x="2808384" y="2490315"/>
            <a:ext cx="832279" cy="215444"/>
          </a:xfrm>
          <a:prstGeom prst="rect">
            <a:avLst/>
          </a:prstGeom>
          <a:noFill/>
        </p:spPr>
        <p:txBody>
          <a:bodyPr wrap="none" rtlCol="0">
            <a:spAutoFit/>
          </a:bodyPr>
          <a:lstStyle/>
          <a:p>
            <a:r>
              <a:rPr lang="en-US" sz="800" dirty="0"/>
              <a:t>seq_len x d</a:t>
            </a:r>
            <a:r>
              <a:rPr lang="en-US" sz="800" baseline="-25000" dirty="0"/>
              <a:t>model</a:t>
            </a:r>
            <a:endParaRPr lang="en-US" sz="800" dirty="0"/>
          </a:p>
        </p:txBody>
      </p:sp>
      <p:graphicFrame>
        <p:nvGraphicFramePr>
          <p:cNvPr id="28" name="Table 21">
            <a:extLst>
              <a:ext uri="{FF2B5EF4-FFF2-40B4-BE49-F238E27FC236}">
                <a16:creationId xmlns:a16="http://schemas.microsoft.com/office/drawing/2014/main" id="{2BD9AAEE-F1A5-49F0-B4B9-E609A158B44C}"/>
              </a:ext>
            </a:extLst>
          </p:cNvPr>
          <p:cNvGraphicFramePr>
            <a:graphicFrameLocks noGrp="1"/>
          </p:cNvGraphicFramePr>
          <p:nvPr/>
        </p:nvGraphicFramePr>
        <p:xfrm>
          <a:off x="1182999" y="3087642"/>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99ECE">
                        <a:alpha val="35000"/>
                      </a:srgbClr>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99ECE">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99ECE">
                        <a:alpha val="35000"/>
                      </a:srgb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99ECE">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99ECE">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99ECE">
                        <a:alpha val="35000"/>
                      </a:srgbClr>
                    </a:solidFill>
                  </a:tcPr>
                </a:tc>
                <a:extLst>
                  <a:ext uri="{0D108BD9-81ED-4DB2-BD59-A6C34878D82A}">
                    <a16:rowId xmlns:a16="http://schemas.microsoft.com/office/drawing/2014/main" val="2539398655"/>
                  </a:ext>
                </a:extLst>
              </a:tr>
            </a:tbl>
          </a:graphicData>
        </a:graphic>
      </p:graphicFrame>
      <p:sp>
        <p:nvSpPr>
          <p:cNvPr id="29" name="TextBox 28">
            <a:extLst>
              <a:ext uri="{FF2B5EF4-FFF2-40B4-BE49-F238E27FC236}">
                <a16:creationId xmlns:a16="http://schemas.microsoft.com/office/drawing/2014/main" id="{6C956FBE-8510-4916-A8CB-415AEEC7C721}"/>
              </a:ext>
            </a:extLst>
          </p:cNvPr>
          <p:cNvSpPr txBox="1"/>
          <p:nvPr/>
        </p:nvSpPr>
        <p:spPr>
          <a:xfrm>
            <a:off x="1659148" y="3259796"/>
            <a:ext cx="752129" cy="215444"/>
          </a:xfrm>
          <a:prstGeom prst="rect">
            <a:avLst/>
          </a:prstGeom>
          <a:noFill/>
        </p:spPr>
        <p:txBody>
          <a:bodyPr wrap="none" rtlCol="0">
            <a:spAutoFit/>
          </a:bodyPr>
          <a:lstStyle/>
          <a:p>
            <a:r>
              <a:rPr lang="en-US" sz="800" dirty="0"/>
              <a:t>d</a:t>
            </a:r>
            <a:r>
              <a:rPr lang="en-US" sz="800" baseline="-25000" dirty="0"/>
              <a:t>model </a:t>
            </a:r>
            <a:r>
              <a:rPr lang="en-US" sz="800" dirty="0"/>
              <a:t> x d</a:t>
            </a:r>
            <a:r>
              <a:rPr lang="en-US" sz="800" baseline="-25000" dirty="0"/>
              <a:t>model</a:t>
            </a:r>
            <a:endParaRPr lang="en-US" sz="800" dirty="0"/>
          </a:p>
        </p:txBody>
      </p:sp>
      <p:sp>
        <p:nvSpPr>
          <p:cNvPr id="30" name="TextBox 29">
            <a:extLst>
              <a:ext uri="{FF2B5EF4-FFF2-40B4-BE49-F238E27FC236}">
                <a16:creationId xmlns:a16="http://schemas.microsoft.com/office/drawing/2014/main" id="{B1E17E5C-DBC6-44EC-A62F-7D15AC8D9E7C}"/>
              </a:ext>
            </a:extLst>
          </p:cNvPr>
          <p:cNvSpPr txBox="1"/>
          <p:nvPr/>
        </p:nvSpPr>
        <p:spPr>
          <a:xfrm>
            <a:off x="733890" y="3032072"/>
            <a:ext cx="493020" cy="400110"/>
          </a:xfrm>
          <a:prstGeom prst="rect">
            <a:avLst/>
          </a:prstGeom>
          <a:noFill/>
        </p:spPr>
        <p:txBody>
          <a:bodyPr wrap="none" rtlCol="0">
            <a:spAutoFit/>
          </a:bodyPr>
          <a:lstStyle/>
          <a:p>
            <a:r>
              <a:rPr lang="en-US" sz="2000" dirty="0" err="1"/>
              <a:t>W</a:t>
            </a:r>
            <a:r>
              <a:rPr lang="en-US" sz="2000" baseline="30000" dirty="0" err="1"/>
              <a:t>q</a:t>
            </a:r>
            <a:endParaRPr lang="en-US" sz="2000" baseline="30000" dirty="0"/>
          </a:p>
        </p:txBody>
      </p:sp>
      <p:graphicFrame>
        <p:nvGraphicFramePr>
          <p:cNvPr id="35" name="Table 21">
            <a:extLst>
              <a:ext uri="{FF2B5EF4-FFF2-40B4-BE49-F238E27FC236}">
                <a16:creationId xmlns:a16="http://schemas.microsoft.com/office/drawing/2014/main" id="{89F502AE-340A-4244-BED4-ED73815312BC}"/>
              </a:ext>
            </a:extLst>
          </p:cNvPr>
          <p:cNvGraphicFramePr>
            <a:graphicFrameLocks noGrp="1"/>
          </p:cNvGraphicFramePr>
          <p:nvPr/>
        </p:nvGraphicFramePr>
        <p:xfrm>
          <a:off x="3219199" y="3084123"/>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60000"/>
                        <a:lumOff val="40000"/>
                        <a:alpha val="35000"/>
                      </a:schemeClr>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60000"/>
                        <a:lumOff val="4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60000"/>
                        <a:lumOff val="40000"/>
                        <a:alpha val="3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60000"/>
                        <a:lumOff val="4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60000"/>
                        <a:lumOff val="4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60000"/>
                        <a:lumOff val="40000"/>
                        <a:alpha val="35000"/>
                      </a:schemeClr>
                    </a:solidFill>
                  </a:tcPr>
                </a:tc>
                <a:extLst>
                  <a:ext uri="{0D108BD9-81ED-4DB2-BD59-A6C34878D82A}">
                    <a16:rowId xmlns:a16="http://schemas.microsoft.com/office/drawing/2014/main" val="2539398655"/>
                  </a:ext>
                </a:extLst>
              </a:tr>
            </a:tbl>
          </a:graphicData>
        </a:graphic>
      </p:graphicFrame>
      <p:sp>
        <p:nvSpPr>
          <p:cNvPr id="36" name="TextBox 35">
            <a:extLst>
              <a:ext uri="{FF2B5EF4-FFF2-40B4-BE49-F238E27FC236}">
                <a16:creationId xmlns:a16="http://schemas.microsoft.com/office/drawing/2014/main" id="{5931E2AA-CD87-4CBD-B52F-CF4A1AA7FA5D}"/>
              </a:ext>
            </a:extLst>
          </p:cNvPr>
          <p:cNvSpPr txBox="1"/>
          <p:nvPr/>
        </p:nvSpPr>
        <p:spPr>
          <a:xfrm>
            <a:off x="3695348" y="3256277"/>
            <a:ext cx="752129" cy="215444"/>
          </a:xfrm>
          <a:prstGeom prst="rect">
            <a:avLst/>
          </a:prstGeom>
          <a:noFill/>
        </p:spPr>
        <p:txBody>
          <a:bodyPr wrap="none" rtlCol="0">
            <a:spAutoFit/>
          </a:bodyPr>
          <a:lstStyle/>
          <a:p>
            <a:r>
              <a:rPr lang="en-US" sz="800" dirty="0"/>
              <a:t>d</a:t>
            </a:r>
            <a:r>
              <a:rPr lang="en-US" sz="800" baseline="-25000" dirty="0"/>
              <a:t>model </a:t>
            </a:r>
            <a:r>
              <a:rPr lang="en-US" sz="800" dirty="0"/>
              <a:t> x d</a:t>
            </a:r>
            <a:r>
              <a:rPr lang="en-US" sz="800" baseline="-25000" dirty="0"/>
              <a:t>model</a:t>
            </a:r>
            <a:endParaRPr lang="en-US" sz="800" dirty="0"/>
          </a:p>
        </p:txBody>
      </p:sp>
      <p:sp>
        <p:nvSpPr>
          <p:cNvPr id="37" name="TextBox 36">
            <a:extLst>
              <a:ext uri="{FF2B5EF4-FFF2-40B4-BE49-F238E27FC236}">
                <a16:creationId xmlns:a16="http://schemas.microsoft.com/office/drawing/2014/main" id="{B2742CF7-0CBD-4632-A803-97F033A7FDC2}"/>
              </a:ext>
            </a:extLst>
          </p:cNvPr>
          <p:cNvSpPr txBox="1"/>
          <p:nvPr/>
        </p:nvSpPr>
        <p:spPr>
          <a:xfrm>
            <a:off x="2770090" y="3028553"/>
            <a:ext cx="489236" cy="400110"/>
          </a:xfrm>
          <a:prstGeom prst="rect">
            <a:avLst/>
          </a:prstGeom>
          <a:noFill/>
        </p:spPr>
        <p:txBody>
          <a:bodyPr wrap="none" rtlCol="0">
            <a:spAutoFit/>
          </a:bodyPr>
          <a:lstStyle/>
          <a:p>
            <a:r>
              <a:rPr lang="en-US" sz="2000" dirty="0" err="1"/>
              <a:t>W</a:t>
            </a:r>
            <a:r>
              <a:rPr lang="en-US" sz="2000" baseline="30000" dirty="0" err="1"/>
              <a:t>k</a:t>
            </a:r>
            <a:endParaRPr lang="en-US" sz="2000" baseline="30000" dirty="0"/>
          </a:p>
        </p:txBody>
      </p:sp>
      <p:graphicFrame>
        <p:nvGraphicFramePr>
          <p:cNvPr id="42" name="Table 21">
            <a:extLst>
              <a:ext uri="{FF2B5EF4-FFF2-40B4-BE49-F238E27FC236}">
                <a16:creationId xmlns:a16="http://schemas.microsoft.com/office/drawing/2014/main" id="{304561FF-26DB-49EA-9E42-ECE36590E5E9}"/>
              </a:ext>
            </a:extLst>
          </p:cNvPr>
          <p:cNvGraphicFramePr>
            <a:graphicFrameLocks noGrp="1"/>
          </p:cNvGraphicFramePr>
          <p:nvPr/>
        </p:nvGraphicFramePr>
        <p:xfrm>
          <a:off x="5255399" y="3080604"/>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extLst>
                  <a:ext uri="{0D108BD9-81ED-4DB2-BD59-A6C34878D82A}">
                    <a16:rowId xmlns:a16="http://schemas.microsoft.com/office/drawing/2014/main" val="2539398655"/>
                  </a:ext>
                </a:extLst>
              </a:tr>
            </a:tbl>
          </a:graphicData>
        </a:graphic>
      </p:graphicFrame>
      <p:sp>
        <p:nvSpPr>
          <p:cNvPr id="43" name="TextBox 42">
            <a:extLst>
              <a:ext uri="{FF2B5EF4-FFF2-40B4-BE49-F238E27FC236}">
                <a16:creationId xmlns:a16="http://schemas.microsoft.com/office/drawing/2014/main" id="{3A9186AF-DD6E-4BC8-85A2-5B6E7836806D}"/>
              </a:ext>
            </a:extLst>
          </p:cNvPr>
          <p:cNvSpPr txBox="1"/>
          <p:nvPr/>
        </p:nvSpPr>
        <p:spPr>
          <a:xfrm>
            <a:off x="5731548" y="3252758"/>
            <a:ext cx="752129" cy="215444"/>
          </a:xfrm>
          <a:prstGeom prst="rect">
            <a:avLst/>
          </a:prstGeom>
          <a:noFill/>
        </p:spPr>
        <p:txBody>
          <a:bodyPr wrap="none" rtlCol="0">
            <a:spAutoFit/>
          </a:bodyPr>
          <a:lstStyle/>
          <a:p>
            <a:r>
              <a:rPr lang="en-US" sz="800" dirty="0"/>
              <a:t>d</a:t>
            </a:r>
            <a:r>
              <a:rPr lang="en-US" sz="800" baseline="-25000" dirty="0"/>
              <a:t>model </a:t>
            </a:r>
            <a:r>
              <a:rPr lang="en-US" sz="800" dirty="0"/>
              <a:t> x d</a:t>
            </a:r>
            <a:r>
              <a:rPr lang="en-US" sz="800" baseline="-25000" dirty="0"/>
              <a:t>model</a:t>
            </a:r>
            <a:endParaRPr lang="en-US" sz="800" dirty="0"/>
          </a:p>
        </p:txBody>
      </p:sp>
      <p:sp>
        <p:nvSpPr>
          <p:cNvPr id="44" name="TextBox 43">
            <a:extLst>
              <a:ext uri="{FF2B5EF4-FFF2-40B4-BE49-F238E27FC236}">
                <a16:creationId xmlns:a16="http://schemas.microsoft.com/office/drawing/2014/main" id="{4477E6D7-91E6-40D0-B089-A1B837776BA3}"/>
              </a:ext>
            </a:extLst>
          </p:cNvPr>
          <p:cNvSpPr txBox="1"/>
          <p:nvPr/>
        </p:nvSpPr>
        <p:spPr>
          <a:xfrm>
            <a:off x="4806290" y="3025034"/>
            <a:ext cx="485005" cy="400110"/>
          </a:xfrm>
          <a:prstGeom prst="rect">
            <a:avLst/>
          </a:prstGeom>
          <a:noFill/>
        </p:spPr>
        <p:txBody>
          <a:bodyPr wrap="none" rtlCol="0">
            <a:spAutoFit/>
          </a:bodyPr>
          <a:lstStyle/>
          <a:p>
            <a:r>
              <a:rPr lang="en-US" sz="2000" dirty="0"/>
              <a:t>W</a:t>
            </a:r>
            <a:r>
              <a:rPr lang="en-US" sz="2000" baseline="30000" dirty="0"/>
              <a:t>v</a:t>
            </a:r>
          </a:p>
        </p:txBody>
      </p:sp>
      <p:cxnSp>
        <p:nvCxnSpPr>
          <p:cNvPr id="46" name="Straight Connector 45">
            <a:extLst>
              <a:ext uri="{FF2B5EF4-FFF2-40B4-BE49-F238E27FC236}">
                <a16:creationId xmlns:a16="http://schemas.microsoft.com/office/drawing/2014/main" id="{81BDAD97-5AD1-41B2-BF5D-B0FC5ABC0174}"/>
              </a:ext>
            </a:extLst>
          </p:cNvPr>
          <p:cNvCxnSpPr>
            <a:cxnSpLocks/>
          </p:cNvCxnSpPr>
          <p:nvPr/>
        </p:nvCxnSpPr>
        <p:spPr>
          <a:xfrm>
            <a:off x="554647" y="2893206"/>
            <a:ext cx="4072400" cy="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CA253394-2776-42C0-AA79-0625A6AB6BE0}"/>
              </a:ext>
            </a:extLst>
          </p:cNvPr>
          <p:cNvCxnSpPr>
            <a:cxnSpLocks/>
          </p:cNvCxnSpPr>
          <p:nvPr/>
        </p:nvCxnSpPr>
        <p:spPr>
          <a:xfrm flipV="1">
            <a:off x="554647" y="2893207"/>
            <a:ext cx="0" cy="20020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882A67D-2863-46C3-954F-DA3AB3ABF8B9}"/>
              </a:ext>
            </a:extLst>
          </p:cNvPr>
          <p:cNvCxnSpPr>
            <a:cxnSpLocks/>
          </p:cNvCxnSpPr>
          <p:nvPr/>
        </p:nvCxnSpPr>
        <p:spPr>
          <a:xfrm flipV="1">
            <a:off x="2590848" y="2705762"/>
            <a:ext cx="0" cy="2200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098AB90-5A18-4765-8419-94E1CE53D786}"/>
              </a:ext>
            </a:extLst>
          </p:cNvPr>
          <p:cNvCxnSpPr>
            <a:cxnSpLocks/>
            <a:stCxn id="136" idx="5"/>
          </p:cNvCxnSpPr>
          <p:nvPr/>
        </p:nvCxnSpPr>
        <p:spPr>
          <a:xfrm flipH="1" flipV="1">
            <a:off x="4627047" y="2874737"/>
            <a:ext cx="9236" cy="29239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5" name="Table 21">
            <a:extLst>
              <a:ext uri="{FF2B5EF4-FFF2-40B4-BE49-F238E27FC236}">
                <a16:creationId xmlns:a16="http://schemas.microsoft.com/office/drawing/2014/main" id="{6A420A4A-B8C9-465E-8C61-94DB0808F6EB}"/>
              </a:ext>
            </a:extLst>
          </p:cNvPr>
          <p:cNvGraphicFramePr>
            <a:graphicFrameLocks noGrp="1"/>
          </p:cNvGraphicFramePr>
          <p:nvPr/>
        </p:nvGraphicFramePr>
        <p:xfrm>
          <a:off x="286792" y="3655988"/>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539398655"/>
                  </a:ext>
                </a:extLst>
              </a:tr>
            </a:tbl>
          </a:graphicData>
        </a:graphic>
      </p:graphicFrame>
      <p:graphicFrame>
        <p:nvGraphicFramePr>
          <p:cNvPr id="66" name="Table 21">
            <a:extLst>
              <a:ext uri="{FF2B5EF4-FFF2-40B4-BE49-F238E27FC236}">
                <a16:creationId xmlns:a16="http://schemas.microsoft.com/office/drawing/2014/main" id="{2DD2D70D-7C02-4C4D-AADE-CA92F25F0653}"/>
              </a:ext>
            </a:extLst>
          </p:cNvPr>
          <p:cNvGraphicFramePr>
            <a:graphicFrameLocks noGrp="1"/>
          </p:cNvGraphicFramePr>
          <p:nvPr/>
        </p:nvGraphicFramePr>
        <p:xfrm>
          <a:off x="2327575" y="3655988"/>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9398655"/>
                  </a:ext>
                </a:extLst>
              </a:tr>
            </a:tbl>
          </a:graphicData>
        </a:graphic>
      </p:graphicFrame>
      <p:graphicFrame>
        <p:nvGraphicFramePr>
          <p:cNvPr id="67" name="Table 21">
            <a:extLst>
              <a:ext uri="{FF2B5EF4-FFF2-40B4-BE49-F238E27FC236}">
                <a16:creationId xmlns:a16="http://schemas.microsoft.com/office/drawing/2014/main" id="{AFE3E273-367A-4562-9958-E2B25A640744}"/>
              </a:ext>
            </a:extLst>
          </p:cNvPr>
          <p:cNvGraphicFramePr>
            <a:graphicFrameLocks noGrp="1"/>
          </p:cNvGraphicFramePr>
          <p:nvPr/>
        </p:nvGraphicFramePr>
        <p:xfrm>
          <a:off x="4368358" y="3655988"/>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539398655"/>
                  </a:ext>
                </a:extLst>
              </a:tr>
            </a:tbl>
          </a:graphicData>
        </a:graphic>
      </p:graphicFrame>
      <p:grpSp>
        <p:nvGrpSpPr>
          <p:cNvPr id="38" name="Group 37">
            <a:extLst>
              <a:ext uri="{FF2B5EF4-FFF2-40B4-BE49-F238E27FC236}">
                <a16:creationId xmlns:a16="http://schemas.microsoft.com/office/drawing/2014/main" id="{B8FBCD10-1A70-414F-AA89-F99E31B2B7B0}"/>
              </a:ext>
            </a:extLst>
          </p:cNvPr>
          <p:cNvGrpSpPr/>
          <p:nvPr/>
        </p:nvGrpSpPr>
        <p:grpSpPr>
          <a:xfrm rot="2700000">
            <a:off x="4530065" y="3124601"/>
            <a:ext cx="212436" cy="212436"/>
            <a:chOff x="1283855" y="3897745"/>
            <a:chExt cx="360218" cy="360218"/>
          </a:xfrm>
        </p:grpSpPr>
        <p:sp>
          <p:nvSpPr>
            <p:cNvPr id="39" name="Oval 38">
              <a:extLst>
                <a:ext uri="{FF2B5EF4-FFF2-40B4-BE49-F238E27FC236}">
                  <a16:creationId xmlns:a16="http://schemas.microsoft.com/office/drawing/2014/main" id="{A1BE8BFA-E963-488F-9CDD-FF4D48A9AE1F}"/>
                </a:ext>
              </a:extLst>
            </p:cNvPr>
            <p:cNvSpPr/>
            <p:nvPr/>
          </p:nvSpPr>
          <p:spPr>
            <a:xfrm>
              <a:off x="1283855" y="3897745"/>
              <a:ext cx="360218" cy="360218"/>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DE8DE17A-EA46-4E50-9C2B-466076937481}"/>
                </a:ext>
              </a:extLst>
            </p:cNvPr>
            <p:cNvCxnSpPr>
              <a:stCxn id="39" idx="0"/>
              <a:endCxn id="39" idx="4"/>
            </p:cNvCxnSpPr>
            <p:nvPr/>
          </p:nvCxnSpPr>
          <p:spPr>
            <a:xfrm>
              <a:off x="1463964" y="3897745"/>
              <a:ext cx="0" cy="360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DB8A51-1FC8-4399-A0AB-BC86F33DA5C3}"/>
                </a:ext>
              </a:extLst>
            </p:cNvPr>
            <p:cNvCxnSpPr>
              <a:stCxn id="39" idx="2"/>
              <a:endCxn id="39" idx="6"/>
            </p:cNvCxnSpPr>
            <p:nvPr/>
          </p:nvCxnSpPr>
          <p:spPr>
            <a:xfrm>
              <a:off x="1283855" y="4077854"/>
              <a:ext cx="360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23A2919D-3309-4692-A3C5-55BE5A37568F}"/>
              </a:ext>
            </a:extLst>
          </p:cNvPr>
          <p:cNvGrpSpPr/>
          <p:nvPr/>
        </p:nvGrpSpPr>
        <p:grpSpPr>
          <a:xfrm rot="2700000">
            <a:off x="2493865" y="3128120"/>
            <a:ext cx="212436" cy="212436"/>
            <a:chOff x="1283855" y="3897745"/>
            <a:chExt cx="360218" cy="360218"/>
          </a:xfrm>
        </p:grpSpPr>
        <p:sp>
          <p:nvSpPr>
            <p:cNvPr id="32" name="Oval 31">
              <a:extLst>
                <a:ext uri="{FF2B5EF4-FFF2-40B4-BE49-F238E27FC236}">
                  <a16:creationId xmlns:a16="http://schemas.microsoft.com/office/drawing/2014/main" id="{C32B362F-8751-47A4-9932-D777BCAE9530}"/>
                </a:ext>
              </a:extLst>
            </p:cNvPr>
            <p:cNvSpPr/>
            <p:nvPr/>
          </p:nvSpPr>
          <p:spPr>
            <a:xfrm>
              <a:off x="1283855" y="3897745"/>
              <a:ext cx="360218" cy="360218"/>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F14D115F-FA26-4F04-B475-3C3CBD070DC8}"/>
                </a:ext>
              </a:extLst>
            </p:cNvPr>
            <p:cNvCxnSpPr>
              <a:stCxn id="32" idx="0"/>
              <a:endCxn id="32" idx="4"/>
            </p:cNvCxnSpPr>
            <p:nvPr/>
          </p:nvCxnSpPr>
          <p:spPr>
            <a:xfrm>
              <a:off x="1463964" y="3897745"/>
              <a:ext cx="0" cy="360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C8CAE2-6F50-4148-B362-D2ED726B71CE}"/>
                </a:ext>
              </a:extLst>
            </p:cNvPr>
            <p:cNvCxnSpPr>
              <a:stCxn id="32" idx="2"/>
              <a:endCxn id="32" idx="6"/>
            </p:cNvCxnSpPr>
            <p:nvPr/>
          </p:nvCxnSpPr>
          <p:spPr>
            <a:xfrm>
              <a:off x="1283855" y="4077854"/>
              <a:ext cx="360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9CC13EC9-9033-4567-96D8-C40B25C55713}"/>
              </a:ext>
            </a:extLst>
          </p:cNvPr>
          <p:cNvGrpSpPr/>
          <p:nvPr/>
        </p:nvGrpSpPr>
        <p:grpSpPr>
          <a:xfrm rot="2700000">
            <a:off x="457665" y="3131639"/>
            <a:ext cx="212436" cy="212436"/>
            <a:chOff x="1283855" y="3897745"/>
            <a:chExt cx="360218" cy="360218"/>
          </a:xfrm>
        </p:grpSpPr>
        <p:sp>
          <p:nvSpPr>
            <p:cNvPr id="25" name="Oval 24">
              <a:extLst>
                <a:ext uri="{FF2B5EF4-FFF2-40B4-BE49-F238E27FC236}">
                  <a16:creationId xmlns:a16="http://schemas.microsoft.com/office/drawing/2014/main" id="{42D98B24-888C-4AB0-9AC2-247115A5ECD3}"/>
                </a:ext>
              </a:extLst>
            </p:cNvPr>
            <p:cNvSpPr/>
            <p:nvPr/>
          </p:nvSpPr>
          <p:spPr>
            <a:xfrm>
              <a:off x="1283855" y="3897745"/>
              <a:ext cx="360218" cy="360218"/>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96E00B2C-6081-405C-B8E0-38A73629F12C}"/>
                </a:ext>
              </a:extLst>
            </p:cNvPr>
            <p:cNvCxnSpPr>
              <a:stCxn id="25" idx="0"/>
              <a:endCxn id="25" idx="4"/>
            </p:cNvCxnSpPr>
            <p:nvPr/>
          </p:nvCxnSpPr>
          <p:spPr>
            <a:xfrm>
              <a:off x="1463964" y="3897745"/>
              <a:ext cx="0" cy="360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B7BA051-1F89-4797-A6D1-EDFE6866FF56}"/>
                </a:ext>
              </a:extLst>
            </p:cNvPr>
            <p:cNvCxnSpPr>
              <a:stCxn id="25" idx="2"/>
              <a:endCxn id="25" idx="6"/>
            </p:cNvCxnSpPr>
            <p:nvPr/>
          </p:nvCxnSpPr>
          <p:spPr>
            <a:xfrm>
              <a:off x="1283855" y="4077854"/>
              <a:ext cx="360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5BDB9BA5-09CB-43D6-B4CE-EB41F58BF060}"/>
              </a:ext>
            </a:extLst>
          </p:cNvPr>
          <p:cNvSpPr txBox="1"/>
          <p:nvPr/>
        </p:nvSpPr>
        <p:spPr>
          <a:xfrm>
            <a:off x="-3702" y="3597926"/>
            <a:ext cx="357790" cy="400110"/>
          </a:xfrm>
          <a:prstGeom prst="rect">
            <a:avLst/>
          </a:prstGeom>
          <a:noFill/>
        </p:spPr>
        <p:txBody>
          <a:bodyPr wrap="none" rtlCol="0">
            <a:spAutoFit/>
          </a:bodyPr>
          <a:lstStyle/>
          <a:p>
            <a:r>
              <a:rPr lang="en-US" sz="2000" dirty="0"/>
              <a:t>Q</a:t>
            </a:r>
          </a:p>
        </p:txBody>
      </p:sp>
      <p:sp>
        <p:nvSpPr>
          <p:cNvPr id="72" name="TextBox 71">
            <a:extLst>
              <a:ext uri="{FF2B5EF4-FFF2-40B4-BE49-F238E27FC236}">
                <a16:creationId xmlns:a16="http://schemas.microsoft.com/office/drawing/2014/main" id="{08DF1446-3897-4A94-9B63-CE2B8504587E}"/>
              </a:ext>
            </a:extLst>
          </p:cNvPr>
          <p:cNvSpPr txBox="1"/>
          <p:nvPr/>
        </p:nvSpPr>
        <p:spPr>
          <a:xfrm>
            <a:off x="1960383" y="3597926"/>
            <a:ext cx="317716" cy="400110"/>
          </a:xfrm>
          <a:prstGeom prst="rect">
            <a:avLst/>
          </a:prstGeom>
          <a:noFill/>
        </p:spPr>
        <p:txBody>
          <a:bodyPr wrap="none" rtlCol="0">
            <a:spAutoFit/>
          </a:bodyPr>
          <a:lstStyle/>
          <a:p>
            <a:r>
              <a:rPr lang="en-US" sz="2000" dirty="0"/>
              <a:t>K</a:t>
            </a:r>
          </a:p>
        </p:txBody>
      </p:sp>
      <p:sp>
        <p:nvSpPr>
          <p:cNvPr id="73" name="TextBox 72">
            <a:extLst>
              <a:ext uri="{FF2B5EF4-FFF2-40B4-BE49-F238E27FC236}">
                <a16:creationId xmlns:a16="http://schemas.microsoft.com/office/drawing/2014/main" id="{1F9D69BA-8727-4A70-919D-EA0005662556}"/>
              </a:ext>
            </a:extLst>
          </p:cNvPr>
          <p:cNvSpPr txBox="1"/>
          <p:nvPr/>
        </p:nvSpPr>
        <p:spPr>
          <a:xfrm>
            <a:off x="4089016" y="3605144"/>
            <a:ext cx="330540" cy="400110"/>
          </a:xfrm>
          <a:prstGeom prst="rect">
            <a:avLst/>
          </a:prstGeom>
          <a:noFill/>
        </p:spPr>
        <p:txBody>
          <a:bodyPr wrap="none" rtlCol="0">
            <a:spAutoFit/>
          </a:bodyPr>
          <a:lstStyle/>
          <a:p>
            <a:r>
              <a:rPr lang="en-US" sz="2000" dirty="0"/>
              <a:t>V</a:t>
            </a:r>
          </a:p>
        </p:txBody>
      </p:sp>
      <p:sp>
        <p:nvSpPr>
          <p:cNvPr id="74" name="TextBox 73">
            <a:extLst>
              <a:ext uri="{FF2B5EF4-FFF2-40B4-BE49-F238E27FC236}">
                <a16:creationId xmlns:a16="http://schemas.microsoft.com/office/drawing/2014/main" id="{4F67AF12-5EE2-4C0E-B926-9C4F33607EC1}"/>
              </a:ext>
            </a:extLst>
          </p:cNvPr>
          <p:cNvSpPr txBox="1"/>
          <p:nvPr/>
        </p:nvSpPr>
        <p:spPr>
          <a:xfrm>
            <a:off x="764060" y="3816867"/>
            <a:ext cx="832279" cy="215444"/>
          </a:xfrm>
          <a:prstGeom prst="rect">
            <a:avLst/>
          </a:prstGeom>
          <a:noFill/>
        </p:spPr>
        <p:txBody>
          <a:bodyPr wrap="none" rtlCol="0">
            <a:spAutoFit/>
          </a:bodyPr>
          <a:lstStyle/>
          <a:p>
            <a:r>
              <a:rPr lang="en-US" sz="800" dirty="0"/>
              <a:t>seq_len x d</a:t>
            </a:r>
            <a:r>
              <a:rPr lang="en-US" sz="800" baseline="-25000" dirty="0"/>
              <a:t>model</a:t>
            </a:r>
            <a:endParaRPr lang="en-US" sz="800" dirty="0"/>
          </a:p>
        </p:txBody>
      </p:sp>
      <p:sp>
        <p:nvSpPr>
          <p:cNvPr id="75" name="TextBox 74">
            <a:extLst>
              <a:ext uri="{FF2B5EF4-FFF2-40B4-BE49-F238E27FC236}">
                <a16:creationId xmlns:a16="http://schemas.microsoft.com/office/drawing/2014/main" id="{008609E8-8FC0-4737-B482-E885AA40A224}"/>
              </a:ext>
            </a:extLst>
          </p:cNvPr>
          <p:cNvSpPr txBox="1"/>
          <p:nvPr/>
        </p:nvSpPr>
        <p:spPr>
          <a:xfrm>
            <a:off x="2803059" y="3816867"/>
            <a:ext cx="832279" cy="215444"/>
          </a:xfrm>
          <a:prstGeom prst="rect">
            <a:avLst/>
          </a:prstGeom>
          <a:noFill/>
        </p:spPr>
        <p:txBody>
          <a:bodyPr wrap="none" rtlCol="0">
            <a:spAutoFit/>
          </a:bodyPr>
          <a:lstStyle/>
          <a:p>
            <a:r>
              <a:rPr lang="en-US" sz="800" dirty="0"/>
              <a:t>seq_len x d</a:t>
            </a:r>
            <a:r>
              <a:rPr lang="en-US" sz="800" baseline="-25000" dirty="0"/>
              <a:t>model</a:t>
            </a:r>
            <a:endParaRPr lang="en-US" sz="800" dirty="0"/>
          </a:p>
        </p:txBody>
      </p:sp>
      <p:sp>
        <p:nvSpPr>
          <p:cNvPr id="76" name="TextBox 75">
            <a:extLst>
              <a:ext uri="{FF2B5EF4-FFF2-40B4-BE49-F238E27FC236}">
                <a16:creationId xmlns:a16="http://schemas.microsoft.com/office/drawing/2014/main" id="{A408004A-079D-4026-8341-D9B4CAE84FC1}"/>
              </a:ext>
            </a:extLst>
          </p:cNvPr>
          <p:cNvSpPr txBox="1"/>
          <p:nvPr/>
        </p:nvSpPr>
        <p:spPr>
          <a:xfrm>
            <a:off x="4842058" y="3816867"/>
            <a:ext cx="832279" cy="215444"/>
          </a:xfrm>
          <a:prstGeom prst="rect">
            <a:avLst/>
          </a:prstGeom>
          <a:noFill/>
        </p:spPr>
        <p:txBody>
          <a:bodyPr wrap="none" rtlCol="0">
            <a:spAutoFit/>
          </a:bodyPr>
          <a:lstStyle/>
          <a:p>
            <a:r>
              <a:rPr lang="en-US" sz="800" dirty="0"/>
              <a:t>seq_len x d</a:t>
            </a:r>
            <a:r>
              <a:rPr lang="en-US" sz="800" baseline="-25000" dirty="0"/>
              <a:t>model</a:t>
            </a:r>
            <a:endParaRPr lang="en-US" sz="800" dirty="0"/>
          </a:p>
        </p:txBody>
      </p:sp>
      <p:sp>
        <p:nvSpPr>
          <p:cNvPr id="78" name="TextBox 77">
            <a:extLst>
              <a:ext uri="{FF2B5EF4-FFF2-40B4-BE49-F238E27FC236}">
                <a16:creationId xmlns:a16="http://schemas.microsoft.com/office/drawing/2014/main" id="{E7403BF3-EDC1-4543-AEAC-F1E163A63F93}"/>
              </a:ext>
            </a:extLst>
          </p:cNvPr>
          <p:cNvSpPr txBox="1"/>
          <p:nvPr/>
        </p:nvSpPr>
        <p:spPr>
          <a:xfrm>
            <a:off x="5663353" y="2773644"/>
            <a:ext cx="934936" cy="276999"/>
          </a:xfrm>
          <a:prstGeom prst="rect">
            <a:avLst/>
          </a:prstGeom>
          <a:noFill/>
        </p:spPr>
        <p:txBody>
          <a:bodyPr wrap="none" rtlCol="0">
            <a:spAutoFit/>
          </a:bodyPr>
          <a:lstStyle/>
          <a:p>
            <a:r>
              <a:rPr lang="en-US" sz="1200" dirty="0"/>
              <a:t>Linear Layer</a:t>
            </a:r>
          </a:p>
        </p:txBody>
      </p:sp>
      <p:graphicFrame>
        <p:nvGraphicFramePr>
          <p:cNvPr id="82" name="Table 21">
            <a:extLst>
              <a:ext uri="{FF2B5EF4-FFF2-40B4-BE49-F238E27FC236}">
                <a16:creationId xmlns:a16="http://schemas.microsoft.com/office/drawing/2014/main" id="{07F64F04-4D72-47A0-B1FC-4C88183D2617}"/>
              </a:ext>
            </a:extLst>
          </p:cNvPr>
          <p:cNvGraphicFramePr>
            <a:graphicFrameLocks noGrp="1"/>
          </p:cNvGraphicFramePr>
          <p:nvPr/>
        </p:nvGraphicFramePr>
        <p:xfrm>
          <a:off x="332972" y="4294210"/>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539398655"/>
                  </a:ext>
                </a:extLst>
              </a:tr>
            </a:tbl>
          </a:graphicData>
        </a:graphic>
      </p:graphicFrame>
      <p:graphicFrame>
        <p:nvGraphicFramePr>
          <p:cNvPr id="83" name="Table 21">
            <a:extLst>
              <a:ext uri="{FF2B5EF4-FFF2-40B4-BE49-F238E27FC236}">
                <a16:creationId xmlns:a16="http://schemas.microsoft.com/office/drawing/2014/main" id="{6FFC6DFD-473A-4CED-816A-46DC2F6F5C8C}"/>
              </a:ext>
            </a:extLst>
          </p:cNvPr>
          <p:cNvGraphicFramePr>
            <a:graphicFrameLocks noGrp="1"/>
          </p:cNvGraphicFramePr>
          <p:nvPr/>
        </p:nvGraphicFramePr>
        <p:xfrm>
          <a:off x="388620" y="4346775"/>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539398655"/>
                  </a:ext>
                </a:extLst>
              </a:tr>
            </a:tbl>
          </a:graphicData>
        </a:graphic>
      </p:graphicFrame>
      <p:graphicFrame>
        <p:nvGraphicFramePr>
          <p:cNvPr id="85" name="Table 21">
            <a:extLst>
              <a:ext uri="{FF2B5EF4-FFF2-40B4-BE49-F238E27FC236}">
                <a16:creationId xmlns:a16="http://schemas.microsoft.com/office/drawing/2014/main" id="{ADD4B302-9CF9-4241-B701-767E87077E9F}"/>
              </a:ext>
            </a:extLst>
          </p:cNvPr>
          <p:cNvGraphicFramePr>
            <a:graphicFrameLocks noGrp="1"/>
          </p:cNvGraphicFramePr>
          <p:nvPr/>
        </p:nvGraphicFramePr>
        <p:xfrm>
          <a:off x="449115" y="4398258"/>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539398655"/>
                  </a:ext>
                </a:extLst>
              </a:tr>
            </a:tbl>
          </a:graphicData>
        </a:graphic>
      </p:graphicFrame>
      <p:graphicFrame>
        <p:nvGraphicFramePr>
          <p:cNvPr id="86" name="Table 21">
            <a:extLst>
              <a:ext uri="{FF2B5EF4-FFF2-40B4-BE49-F238E27FC236}">
                <a16:creationId xmlns:a16="http://schemas.microsoft.com/office/drawing/2014/main" id="{F8E306A5-65A4-4B20-AF85-BC92D6C3B5FA}"/>
              </a:ext>
            </a:extLst>
          </p:cNvPr>
          <p:cNvGraphicFramePr>
            <a:graphicFrameLocks noGrp="1"/>
          </p:cNvGraphicFramePr>
          <p:nvPr/>
        </p:nvGraphicFramePr>
        <p:xfrm>
          <a:off x="2366720" y="4290538"/>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9398655"/>
                  </a:ext>
                </a:extLst>
              </a:tr>
            </a:tbl>
          </a:graphicData>
        </a:graphic>
      </p:graphicFrame>
      <p:graphicFrame>
        <p:nvGraphicFramePr>
          <p:cNvPr id="87" name="Table 21">
            <a:extLst>
              <a:ext uri="{FF2B5EF4-FFF2-40B4-BE49-F238E27FC236}">
                <a16:creationId xmlns:a16="http://schemas.microsoft.com/office/drawing/2014/main" id="{823929E5-F146-4730-9A01-DF576E2111F1}"/>
              </a:ext>
            </a:extLst>
          </p:cNvPr>
          <p:cNvGraphicFramePr>
            <a:graphicFrameLocks noGrp="1"/>
          </p:cNvGraphicFramePr>
          <p:nvPr/>
        </p:nvGraphicFramePr>
        <p:xfrm>
          <a:off x="2422368" y="4343103"/>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9398655"/>
                  </a:ext>
                </a:extLst>
              </a:tr>
            </a:tbl>
          </a:graphicData>
        </a:graphic>
      </p:graphicFrame>
      <p:graphicFrame>
        <p:nvGraphicFramePr>
          <p:cNvPr id="88" name="Table 21">
            <a:extLst>
              <a:ext uri="{FF2B5EF4-FFF2-40B4-BE49-F238E27FC236}">
                <a16:creationId xmlns:a16="http://schemas.microsoft.com/office/drawing/2014/main" id="{F516507B-7000-4ECD-820B-813195580424}"/>
              </a:ext>
            </a:extLst>
          </p:cNvPr>
          <p:cNvGraphicFramePr>
            <a:graphicFrameLocks noGrp="1"/>
          </p:cNvGraphicFramePr>
          <p:nvPr/>
        </p:nvGraphicFramePr>
        <p:xfrm>
          <a:off x="2482863" y="4394586"/>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9398655"/>
                  </a:ext>
                </a:extLst>
              </a:tr>
            </a:tbl>
          </a:graphicData>
        </a:graphic>
      </p:graphicFrame>
      <p:graphicFrame>
        <p:nvGraphicFramePr>
          <p:cNvPr id="89" name="Table 21">
            <a:extLst>
              <a:ext uri="{FF2B5EF4-FFF2-40B4-BE49-F238E27FC236}">
                <a16:creationId xmlns:a16="http://schemas.microsoft.com/office/drawing/2014/main" id="{50A9CF2C-2088-45C7-96A4-8E82CB650C2C}"/>
              </a:ext>
            </a:extLst>
          </p:cNvPr>
          <p:cNvGraphicFramePr>
            <a:graphicFrameLocks noGrp="1"/>
          </p:cNvGraphicFramePr>
          <p:nvPr/>
        </p:nvGraphicFramePr>
        <p:xfrm>
          <a:off x="4400468" y="4286866"/>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539398655"/>
                  </a:ext>
                </a:extLst>
              </a:tr>
            </a:tbl>
          </a:graphicData>
        </a:graphic>
      </p:graphicFrame>
      <p:graphicFrame>
        <p:nvGraphicFramePr>
          <p:cNvPr id="90" name="Table 21">
            <a:extLst>
              <a:ext uri="{FF2B5EF4-FFF2-40B4-BE49-F238E27FC236}">
                <a16:creationId xmlns:a16="http://schemas.microsoft.com/office/drawing/2014/main" id="{4908205C-8D33-4E6B-B2F1-AC4AF77995CB}"/>
              </a:ext>
            </a:extLst>
          </p:cNvPr>
          <p:cNvGraphicFramePr>
            <a:graphicFrameLocks noGrp="1"/>
          </p:cNvGraphicFramePr>
          <p:nvPr/>
        </p:nvGraphicFramePr>
        <p:xfrm>
          <a:off x="4456116" y="4339431"/>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539398655"/>
                  </a:ext>
                </a:extLst>
              </a:tr>
            </a:tbl>
          </a:graphicData>
        </a:graphic>
      </p:graphicFrame>
      <p:graphicFrame>
        <p:nvGraphicFramePr>
          <p:cNvPr id="91" name="Table 21">
            <a:extLst>
              <a:ext uri="{FF2B5EF4-FFF2-40B4-BE49-F238E27FC236}">
                <a16:creationId xmlns:a16="http://schemas.microsoft.com/office/drawing/2014/main" id="{30046191-8E48-4FC9-AE35-831E1E263F15}"/>
              </a:ext>
            </a:extLst>
          </p:cNvPr>
          <p:cNvGraphicFramePr>
            <a:graphicFrameLocks noGrp="1"/>
          </p:cNvGraphicFramePr>
          <p:nvPr/>
        </p:nvGraphicFramePr>
        <p:xfrm>
          <a:off x="4516611" y="4390914"/>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539398655"/>
                  </a:ext>
                </a:extLst>
              </a:tr>
            </a:tbl>
          </a:graphicData>
        </a:graphic>
      </p:graphicFrame>
      <p:sp>
        <p:nvSpPr>
          <p:cNvPr id="92" name="TextBox 91">
            <a:extLst>
              <a:ext uri="{FF2B5EF4-FFF2-40B4-BE49-F238E27FC236}">
                <a16:creationId xmlns:a16="http://schemas.microsoft.com/office/drawing/2014/main" id="{7794403E-A472-4A8A-92EB-C7636BE9AE99}"/>
              </a:ext>
            </a:extLst>
          </p:cNvPr>
          <p:cNvSpPr txBox="1"/>
          <p:nvPr/>
        </p:nvSpPr>
        <p:spPr>
          <a:xfrm>
            <a:off x="764060" y="4560232"/>
            <a:ext cx="830677" cy="215444"/>
          </a:xfrm>
          <a:prstGeom prst="rect">
            <a:avLst/>
          </a:prstGeom>
          <a:noFill/>
        </p:spPr>
        <p:txBody>
          <a:bodyPr wrap="none" rtlCol="0">
            <a:spAutoFit/>
          </a:bodyPr>
          <a:lstStyle/>
          <a:p>
            <a:r>
              <a:rPr lang="en-US" sz="800" dirty="0"/>
              <a:t>seq_len x d</a:t>
            </a:r>
            <a:r>
              <a:rPr lang="en-US" sz="800" baseline="-25000" dirty="0"/>
              <a:t>k</a:t>
            </a:r>
            <a:r>
              <a:rPr lang="en-US" sz="800" dirty="0"/>
              <a:t> x h</a:t>
            </a:r>
          </a:p>
        </p:txBody>
      </p:sp>
      <p:sp>
        <p:nvSpPr>
          <p:cNvPr id="99" name="TextBox 98">
            <a:extLst>
              <a:ext uri="{FF2B5EF4-FFF2-40B4-BE49-F238E27FC236}">
                <a16:creationId xmlns:a16="http://schemas.microsoft.com/office/drawing/2014/main" id="{3DFE41CC-83D4-4ED5-8CA0-B52E5C0D251F}"/>
              </a:ext>
            </a:extLst>
          </p:cNvPr>
          <p:cNvSpPr txBox="1"/>
          <p:nvPr/>
        </p:nvSpPr>
        <p:spPr>
          <a:xfrm>
            <a:off x="488775" y="3996022"/>
            <a:ext cx="819455" cy="276999"/>
          </a:xfrm>
          <a:prstGeom prst="rect">
            <a:avLst/>
          </a:prstGeom>
          <a:noFill/>
        </p:spPr>
        <p:txBody>
          <a:bodyPr wrap="none" rtlCol="0">
            <a:spAutoFit/>
          </a:bodyPr>
          <a:lstStyle/>
          <a:p>
            <a:r>
              <a:rPr lang="en-US" sz="1200" dirty="0"/>
              <a:t>Split Head</a:t>
            </a:r>
          </a:p>
        </p:txBody>
      </p:sp>
      <p:sp>
        <p:nvSpPr>
          <p:cNvPr id="100" name="TextBox 99">
            <a:extLst>
              <a:ext uri="{FF2B5EF4-FFF2-40B4-BE49-F238E27FC236}">
                <a16:creationId xmlns:a16="http://schemas.microsoft.com/office/drawing/2014/main" id="{7593C295-9AF8-42C9-BBD4-E8A92E8DD158}"/>
              </a:ext>
            </a:extLst>
          </p:cNvPr>
          <p:cNvSpPr txBox="1"/>
          <p:nvPr/>
        </p:nvSpPr>
        <p:spPr>
          <a:xfrm>
            <a:off x="2541880" y="3990773"/>
            <a:ext cx="819455" cy="276999"/>
          </a:xfrm>
          <a:prstGeom prst="rect">
            <a:avLst/>
          </a:prstGeom>
          <a:noFill/>
        </p:spPr>
        <p:txBody>
          <a:bodyPr wrap="none" rtlCol="0">
            <a:spAutoFit/>
          </a:bodyPr>
          <a:lstStyle/>
          <a:p>
            <a:r>
              <a:rPr lang="en-US" sz="1200" dirty="0"/>
              <a:t>Split Head</a:t>
            </a:r>
          </a:p>
        </p:txBody>
      </p:sp>
      <p:sp>
        <p:nvSpPr>
          <p:cNvPr id="101" name="TextBox 100">
            <a:extLst>
              <a:ext uri="{FF2B5EF4-FFF2-40B4-BE49-F238E27FC236}">
                <a16:creationId xmlns:a16="http://schemas.microsoft.com/office/drawing/2014/main" id="{D5118E5B-AC34-4641-85E0-08512C64BA33}"/>
              </a:ext>
            </a:extLst>
          </p:cNvPr>
          <p:cNvSpPr txBox="1"/>
          <p:nvPr/>
        </p:nvSpPr>
        <p:spPr>
          <a:xfrm>
            <a:off x="4576513" y="3985524"/>
            <a:ext cx="819455" cy="276999"/>
          </a:xfrm>
          <a:prstGeom prst="rect">
            <a:avLst/>
          </a:prstGeom>
          <a:noFill/>
        </p:spPr>
        <p:txBody>
          <a:bodyPr wrap="none" rtlCol="0">
            <a:spAutoFit/>
          </a:bodyPr>
          <a:lstStyle/>
          <a:p>
            <a:r>
              <a:rPr lang="en-US" sz="1200" dirty="0"/>
              <a:t>Split Head</a:t>
            </a:r>
          </a:p>
        </p:txBody>
      </p:sp>
      <p:sp>
        <p:nvSpPr>
          <p:cNvPr id="102" name="TextBox 101">
            <a:extLst>
              <a:ext uri="{FF2B5EF4-FFF2-40B4-BE49-F238E27FC236}">
                <a16:creationId xmlns:a16="http://schemas.microsoft.com/office/drawing/2014/main" id="{0F28ACCD-0501-4AE8-8ABA-D379B5459D2F}"/>
              </a:ext>
            </a:extLst>
          </p:cNvPr>
          <p:cNvSpPr txBox="1"/>
          <p:nvPr/>
        </p:nvSpPr>
        <p:spPr>
          <a:xfrm>
            <a:off x="2792058" y="4560232"/>
            <a:ext cx="830677" cy="215444"/>
          </a:xfrm>
          <a:prstGeom prst="rect">
            <a:avLst/>
          </a:prstGeom>
          <a:noFill/>
        </p:spPr>
        <p:txBody>
          <a:bodyPr wrap="none" rtlCol="0">
            <a:spAutoFit/>
          </a:bodyPr>
          <a:lstStyle/>
          <a:p>
            <a:r>
              <a:rPr lang="en-US" sz="800" dirty="0"/>
              <a:t>seq_len x d</a:t>
            </a:r>
            <a:r>
              <a:rPr lang="en-US" sz="800" baseline="-25000" dirty="0"/>
              <a:t>k</a:t>
            </a:r>
            <a:r>
              <a:rPr lang="en-US" sz="800" dirty="0"/>
              <a:t> x h</a:t>
            </a:r>
          </a:p>
        </p:txBody>
      </p:sp>
      <p:sp>
        <p:nvSpPr>
          <p:cNvPr id="103" name="TextBox 102">
            <a:extLst>
              <a:ext uri="{FF2B5EF4-FFF2-40B4-BE49-F238E27FC236}">
                <a16:creationId xmlns:a16="http://schemas.microsoft.com/office/drawing/2014/main" id="{9D3DFB58-096C-4D58-BC04-29B3102AD554}"/>
              </a:ext>
            </a:extLst>
          </p:cNvPr>
          <p:cNvSpPr txBox="1"/>
          <p:nvPr/>
        </p:nvSpPr>
        <p:spPr>
          <a:xfrm>
            <a:off x="4819120" y="4560986"/>
            <a:ext cx="830677" cy="215444"/>
          </a:xfrm>
          <a:prstGeom prst="rect">
            <a:avLst/>
          </a:prstGeom>
          <a:noFill/>
        </p:spPr>
        <p:txBody>
          <a:bodyPr wrap="none" rtlCol="0">
            <a:spAutoFit/>
          </a:bodyPr>
          <a:lstStyle/>
          <a:p>
            <a:r>
              <a:rPr lang="en-US" sz="800" dirty="0"/>
              <a:t>seq_len x d</a:t>
            </a:r>
            <a:r>
              <a:rPr lang="en-US" sz="800" baseline="-25000" dirty="0"/>
              <a:t>k</a:t>
            </a:r>
            <a:r>
              <a:rPr lang="en-US" sz="800" dirty="0"/>
              <a:t> x h</a:t>
            </a:r>
          </a:p>
        </p:txBody>
      </p:sp>
      <p:cxnSp>
        <p:nvCxnSpPr>
          <p:cNvPr id="105" name="Straight Connector 104">
            <a:extLst>
              <a:ext uri="{FF2B5EF4-FFF2-40B4-BE49-F238E27FC236}">
                <a16:creationId xmlns:a16="http://schemas.microsoft.com/office/drawing/2014/main" id="{A1E401F2-436F-4150-B48D-942E1F2F64FB}"/>
              </a:ext>
            </a:extLst>
          </p:cNvPr>
          <p:cNvCxnSpPr>
            <a:cxnSpLocks/>
          </p:cNvCxnSpPr>
          <p:nvPr/>
        </p:nvCxnSpPr>
        <p:spPr>
          <a:xfrm>
            <a:off x="552663" y="4895283"/>
            <a:ext cx="2047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8" name="Group 107">
            <a:extLst>
              <a:ext uri="{FF2B5EF4-FFF2-40B4-BE49-F238E27FC236}">
                <a16:creationId xmlns:a16="http://schemas.microsoft.com/office/drawing/2014/main" id="{F04076AD-8CA0-415B-841F-7FC9B0FC2E5F}"/>
              </a:ext>
            </a:extLst>
          </p:cNvPr>
          <p:cNvGrpSpPr/>
          <p:nvPr/>
        </p:nvGrpSpPr>
        <p:grpSpPr>
          <a:xfrm rot="2700000">
            <a:off x="1452867" y="4799653"/>
            <a:ext cx="212436" cy="212436"/>
            <a:chOff x="1283855" y="3897745"/>
            <a:chExt cx="360218" cy="360218"/>
          </a:xfrm>
        </p:grpSpPr>
        <p:sp>
          <p:nvSpPr>
            <p:cNvPr id="109" name="Oval 108">
              <a:extLst>
                <a:ext uri="{FF2B5EF4-FFF2-40B4-BE49-F238E27FC236}">
                  <a16:creationId xmlns:a16="http://schemas.microsoft.com/office/drawing/2014/main" id="{D5411D6D-E9AD-43D3-9734-A9B7853DEA0E}"/>
                </a:ext>
              </a:extLst>
            </p:cNvPr>
            <p:cNvSpPr/>
            <p:nvPr/>
          </p:nvSpPr>
          <p:spPr>
            <a:xfrm>
              <a:off x="1283855" y="3897745"/>
              <a:ext cx="360218" cy="360218"/>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a:extLst>
                <a:ext uri="{FF2B5EF4-FFF2-40B4-BE49-F238E27FC236}">
                  <a16:creationId xmlns:a16="http://schemas.microsoft.com/office/drawing/2014/main" id="{7D6C57D7-82FB-4AC7-824E-8BC762A518B4}"/>
                </a:ext>
              </a:extLst>
            </p:cNvPr>
            <p:cNvCxnSpPr>
              <a:stCxn id="109" idx="0"/>
              <a:endCxn id="109" idx="4"/>
            </p:cNvCxnSpPr>
            <p:nvPr/>
          </p:nvCxnSpPr>
          <p:spPr>
            <a:xfrm>
              <a:off x="1463964" y="3897745"/>
              <a:ext cx="0" cy="360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C0959F6-0297-4522-A52F-DE34996C1567}"/>
                </a:ext>
              </a:extLst>
            </p:cNvPr>
            <p:cNvCxnSpPr>
              <a:stCxn id="109" idx="2"/>
              <a:endCxn id="109" idx="6"/>
            </p:cNvCxnSpPr>
            <p:nvPr/>
          </p:nvCxnSpPr>
          <p:spPr>
            <a:xfrm>
              <a:off x="1283855" y="4077854"/>
              <a:ext cx="360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5" name="TextBox 114">
            <a:extLst>
              <a:ext uri="{FF2B5EF4-FFF2-40B4-BE49-F238E27FC236}">
                <a16:creationId xmlns:a16="http://schemas.microsoft.com/office/drawing/2014/main" id="{637D2E79-E50C-477B-AB01-AE7D144D2C9E}"/>
              </a:ext>
            </a:extLst>
          </p:cNvPr>
          <p:cNvSpPr txBox="1"/>
          <p:nvPr/>
        </p:nvSpPr>
        <p:spPr>
          <a:xfrm>
            <a:off x="181134" y="6636922"/>
            <a:ext cx="975904" cy="215443"/>
          </a:xfrm>
          <a:prstGeom prst="rect">
            <a:avLst/>
          </a:prstGeom>
          <a:noFill/>
        </p:spPr>
        <p:txBody>
          <a:bodyPr wrap="square">
            <a:spAutoFit/>
          </a:bodyPr>
          <a:lstStyle/>
          <a:p>
            <a:r>
              <a:rPr lang="en-US" sz="800" dirty="0">
                <a:hlinkClick r:id="rId4"/>
              </a:rPr>
              <a:t>(</a:t>
            </a:r>
            <a:r>
              <a:rPr lang="en-US" sz="800" dirty="0" err="1">
                <a:hlinkClick r:id="rId4"/>
              </a:rPr>
              <a:t>Wieniawska</a:t>
            </a:r>
            <a:r>
              <a:rPr lang="en-US" sz="800" dirty="0">
                <a:hlinkClick r:id="rId4"/>
              </a:rPr>
              <a:t> 2020)</a:t>
            </a:r>
            <a:endParaRPr lang="en-US" sz="800" dirty="0"/>
          </a:p>
        </p:txBody>
      </p:sp>
      <p:sp>
        <p:nvSpPr>
          <p:cNvPr id="117" name="TextBox 116">
            <a:extLst>
              <a:ext uri="{FF2B5EF4-FFF2-40B4-BE49-F238E27FC236}">
                <a16:creationId xmlns:a16="http://schemas.microsoft.com/office/drawing/2014/main" id="{58C9E383-8111-427E-8291-EA011DABA041}"/>
              </a:ext>
            </a:extLst>
          </p:cNvPr>
          <p:cNvSpPr txBox="1"/>
          <p:nvPr/>
        </p:nvSpPr>
        <p:spPr>
          <a:xfrm>
            <a:off x="186078" y="6503358"/>
            <a:ext cx="1083194" cy="215444"/>
          </a:xfrm>
          <a:prstGeom prst="rect">
            <a:avLst/>
          </a:prstGeom>
          <a:noFill/>
        </p:spPr>
        <p:txBody>
          <a:bodyPr wrap="square">
            <a:spAutoFit/>
          </a:bodyPr>
          <a:lstStyle/>
          <a:p>
            <a:r>
              <a:rPr lang="en-US" sz="800" dirty="0">
                <a:hlinkClick r:id="rId5"/>
              </a:rPr>
              <a:t>(Doshi 2021)</a:t>
            </a:r>
            <a:endParaRPr lang="en-US" sz="800" dirty="0"/>
          </a:p>
        </p:txBody>
      </p:sp>
      <p:sp>
        <p:nvSpPr>
          <p:cNvPr id="120" name="TextBox 119">
            <a:extLst>
              <a:ext uri="{FF2B5EF4-FFF2-40B4-BE49-F238E27FC236}">
                <a16:creationId xmlns:a16="http://schemas.microsoft.com/office/drawing/2014/main" id="{79651017-A1B7-44AC-A148-806CD3CD300B}"/>
              </a:ext>
            </a:extLst>
          </p:cNvPr>
          <p:cNvSpPr txBox="1"/>
          <p:nvPr/>
        </p:nvSpPr>
        <p:spPr>
          <a:xfrm>
            <a:off x="1650336" y="5301750"/>
            <a:ext cx="1072730" cy="215444"/>
          </a:xfrm>
          <a:prstGeom prst="rect">
            <a:avLst/>
          </a:prstGeom>
          <a:noFill/>
        </p:spPr>
        <p:txBody>
          <a:bodyPr wrap="none" rtlCol="0">
            <a:spAutoFit/>
          </a:bodyPr>
          <a:lstStyle/>
          <a:p>
            <a:r>
              <a:rPr lang="en-US" sz="800" dirty="0"/>
              <a:t>seq_len x seq_len x h</a:t>
            </a:r>
          </a:p>
        </p:txBody>
      </p:sp>
      <p:cxnSp>
        <p:nvCxnSpPr>
          <p:cNvPr id="122" name="Straight Connector 121">
            <a:extLst>
              <a:ext uri="{FF2B5EF4-FFF2-40B4-BE49-F238E27FC236}">
                <a16:creationId xmlns:a16="http://schemas.microsoft.com/office/drawing/2014/main" id="{FD68048C-CE9A-41F5-ABDE-869CADCEB02A}"/>
              </a:ext>
            </a:extLst>
          </p:cNvPr>
          <p:cNvCxnSpPr>
            <a:cxnSpLocks/>
            <a:stCxn id="109" idx="5"/>
          </p:cNvCxnSpPr>
          <p:nvPr/>
        </p:nvCxnSpPr>
        <p:spPr>
          <a:xfrm>
            <a:off x="1559085" y="5012088"/>
            <a:ext cx="0" cy="1049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97784104-4035-4075-A9CF-7ABCAB440839}"/>
              </a:ext>
            </a:extLst>
          </p:cNvPr>
          <p:cNvSpPr txBox="1"/>
          <p:nvPr/>
        </p:nvSpPr>
        <p:spPr>
          <a:xfrm>
            <a:off x="1685716" y="6079269"/>
            <a:ext cx="928459" cy="215444"/>
          </a:xfrm>
          <a:prstGeom prst="rect">
            <a:avLst/>
          </a:prstGeom>
          <a:noFill/>
        </p:spPr>
        <p:txBody>
          <a:bodyPr wrap="none" rtlCol="0">
            <a:spAutoFit/>
          </a:bodyPr>
          <a:lstStyle/>
          <a:p>
            <a:r>
              <a:rPr lang="en-US" sz="800" dirty="0"/>
              <a:t>seq_len x seq_len</a:t>
            </a:r>
          </a:p>
        </p:txBody>
      </p:sp>
      <p:grpSp>
        <p:nvGrpSpPr>
          <p:cNvPr id="19" name="Group 18">
            <a:extLst>
              <a:ext uri="{FF2B5EF4-FFF2-40B4-BE49-F238E27FC236}">
                <a16:creationId xmlns:a16="http://schemas.microsoft.com/office/drawing/2014/main" id="{0DE8A4C5-BD88-49AE-BFCF-3DBE4036AEAA}"/>
              </a:ext>
            </a:extLst>
          </p:cNvPr>
          <p:cNvGrpSpPr/>
          <p:nvPr/>
        </p:nvGrpSpPr>
        <p:grpSpPr>
          <a:xfrm>
            <a:off x="1453086" y="5570861"/>
            <a:ext cx="212436" cy="212436"/>
            <a:chOff x="1283855" y="3897745"/>
            <a:chExt cx="360218" cy="360218"/>
          </a:xfrm>
          <a:solidFill>
            <a:schemeClr val="bg1"/>
          </a:solidFill>
        </p:grpSpPr>
        <p:sp>
          <p:nvSpPr>
            <p:cNvPr id="9" name="Oval 8">
              <a:extLst>
                <a:ext uri="{FF2B5EF4-FFF2-40B4-BE49-F238E27FC236}">
                  <a16:creationId xmlns:a16="http://schemas.microsoft.com/office/drawing/2014/main" id="{98C1F341-E506-4B9A-B26F-4E3A44CC5C04}"/>
                </a:ext>
              </a:extLst>
            </p:cNvPr>
            <p:cNvSpPr/>
            <p:nvPr/>
          </p:nvSpPr>
          <p:spPr>
            <a:xfrm>
              <a:off x="1283855" y="3897745"/>
              <a:ext cx="360218" cy="36021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8EA9D55E-7203-4A78-B49A-DD4E784893FA}"/>
                </a:ext>
              </a:extLst>
            </p:cNvPr>
            <p:cNvCxnSpPr>
              <a:stCxn id="9" idx="0"/>
              <a:endCxn id="9" idx="4"/>
            </p:cNvCxnSpPr>
            <p:nvPr/>
          </p:nvCxnSpPr>
          <p:spPr>
            <a:xfrm>
              <a:off x="1463964" y="3897745"/>
              <a:ext cx="0" cy="36021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5338F6-CBC2-420C-A993-02ADFB6C512C}"/>
                </a:ext>
              </a:extLst>
            </p:cNvPr>
            <p:cNvCxnSpPr>
              <a:stCxn id="9" idx="2"/>
              <a:endCxn id="9" idx="6"/>
            </p:cNvCxnSpPr>
            <p:nvPr/>
          </p:nvCxnSpPr>
          <p:spPr>
            <a:xfrm>
              <a:off x="1283855" y="4077854"/>
              <a:ext cx="36021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6" name="TextBox 125">
            <a:extLst>
              <a:ext uri="{FF2B5EF4-FFF2-40B4-BE49-F238E27FC236}">
                <a16:creationId xmlns:a16="http://schemas.microsoft.com/office/drawing/2014/main" id="{6C5766A3-F0A5-4A13-BF90-FCB87EE85143}"/>
              </a:ext>
            </a:extLst>
          </p:cNvPr>
          <p:cNvSpPr txBox="1"/>
          <p:nvPr/>
        </p:nvSpPr>
        <p:spPr>
          <a:xfrm>
            <a:off x="3568168" y="5434139"/>
            <a:ext cx="770888" cy="461665"/>
          </a:xfrm>
          <a:prstGeom prst="rect">
            <a:avLst/>
          </a:prstGeom>
          <a:solidFill>
            <a:schemeClr val="bg1"/>
          </a:solidFill>
          <a:ln>
            <a:solidFill>
              <a:schemeClr val="tx1"/>
            </a:solidFill>
          </a:ln>
        </p:spPr>
        <p:txBody>
          <a:bodyPr wrap="square" rtlCol="0">
            <a:spAutoFit/>
          </a:bodyPr>
          <a:lstStyle/>
          <a:p>
            <a:r>
              <a:rPr lang="en-US" sz="1200" dirty="0"/>
              <a:t>Scaling</a:t>
            </a:r>
          </a:p>
          <a:p>
            <a:r>
              <a:rPr lang="en-US" sz="1200" dirty="0" err="1"/>
              <a:t>Softmax</a:t>
            </a:r>
            <a:endParaRPr lang="en-US" sz="1200" dirty="0"/>
          </a:p>
        </p:txBody>
      </p:sp>
      <p:graphicFrame>
        <p:nvGraphicFramePr>
          <p:cNvPr id="127" name="Table 21">
            <a:extLst>
              <a:ext uri="{FF2B5EF4-FFF2-40B4-BE49-F238E27FC236}">
                <a16:creationId xmlns:a16="http://schemas.microsoft.com/office/drawing/2014/main" id="{77FC7DF5-34E6-40F1-A9C1-28AC9F71BC20}"/>
              </a:ext>
            </a:extLst>
          </p:cNvPr>
          <p:cNvGraphicFramePr>
            <a:graphicFrameLocks noGrp="1"/>
          </p:cNvGraphicFramePr>
          <p:nvPr/>
        </p:nvGraphicFramePr>
        <p:xfrm>
          <a:off x="7003009" y="5523012"/>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alpha val="35000"/>
                      </a:srgbClr>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alpha val="35000"/>
                      </a:srgb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alpha val="35000"/>
                      </a:srgbClr>
                    </a:solidFill>
                  </a:tcPr>
                </a:tc>
                <a:extLst>
                  <a:ext uri="{0D108BD9-81ED-4DB2-BD59-A6C34878D82A}">
                    <a16:rowId xmlns:a16="http://schemas.microsoft.com/office/drawing/2014/main" val="2539398655"/>
                  </a:ext>
                </a:extLst>
              </a:tr>
            </a:tbl>
          </a:graphicData>
        </a:graphic>
      </p:graphicFrame>
      <p:sp>
        <p:nvSpPr>
          <p:cNvPr id="128" name="TextBox 127">
            <a:extLst>
              <a:ext uri="{FF2B5EF4-FFF2-40B4-BE49-F238E27FC236}">
                <a16:creationId xmlns:a16="http://schemas.microsoft.com/office/drawing/2014/main" id="{1A70A2DD-0033-4F6E-8029-C302B1327B9F}"/>
              </a:ext>
            </a:extLst>
          </p:cNvPr>
          <p:cNvSpPr txBox="1"/>
          <p:nvPr/>
        </p:nvSpPr>
        <p:spPr>
          <a:xfrm>
            <a:off x="6727713" y="5475357"/>
            <a:ext cx="304892" cy="400110"/>
          </a:xfrm>
          <a:prstGeom prst="rect">
            <a:avLst/>
          </a:prstGeom>
          <a:noFill/>
        </p:spPr>
        <p:txBody>
          <a:bodyPr wrap="none" rtlCol="0">
            <a:spAutoFit/>
          </a:bodyPr>
          <a:lstStyle/>
          <a:p>
            <a:r>
              <a:rPr lang="en-US" sz="2000" dirty="0"/>
              <a:t>Z</a:t>
            </a:r>
          </a:p>
        </p:txBody>
      </p:sp>
      <p:sp>
        <p:nvSpPr>
          <p:cNvPr id="129" name="TextBox 128">
            <a:extLst>
              <a:ext uri="{FF2B5EF4-FFF2-40B4-BE49-F238E27FC236}">
                <a16:creationId xmlns:a16="http://schemas.microsoft.com/office/drawing/2014/main" id="{ED69A46D-81CC-4172-9E0B-82C3FAC58D98}"/>
              </a:ext>
            </a:extLst>
          </p:cNvPr>
          <p:cNvSpPr txBox="1"/>
          <p:nvPr/>
        </p:nvSpPr>
        <p:spPr>
          <a:xfrm>
            <a:off x="7483818" y="5675412"/>
            <a:ext cx="832279" cy="215444"/>
          </a:xfrm>
          <a:prstGeom prst="rect">
            <a:avLst/>
          </a:prstGeom>
          <a:noFill/>
        </p:spPr>
        <p:txBody>
          <a:bodyPr wrap="none" rtlCol="0">
            <a:spAutoFit/>
          </a:bodyPr>
          <a:lstStyle/>
          <a:p>
            <a:r>
              <a:rPr lang="en-US" sz="800" dirty="0"/>
              <a:t>seq_len x d</a:t>
            </a:r>
            <a:r>
              <a:rPr lang="en-US" sz="800" baseline="-25000" dirty="0"/>
              <a:t>model</a:t>
            </a:r>
            <a:endParaRPr lang="en-US" sz="800" dirty="0"/>
          </a:p>
        </p:txBody>
      </p:sp>
      <p:grpSp>
        <p:nvGrpSpPr>
          <p:cNvPr id="135" name="Group 134">
            <a:extLst>
              <a:ext uri="{FF2B5EF4-FFF2-40B4-BE49-F238E27FC236}">
                <a16:creationId xmlns:a16="http://schemas.microsoft.com/office/drawing/2014/main" id="{A7BD9441-28D1-4FE2-8E59-B948043069DE}"/>
              </a:ext>
            </a:extLst>
          </p:cNvPr>
          <p:cNvGrpSpPr/>
          <p:nvPr/>
        </p:nvGrpSpPr>
        <p:grpSpPr>
          <a:xfrm rot="2700000">
            <a:off x="4530065" y="5586258"/>
            <a:ext cx="212436" cy="212436"/>
            <a:chOff x="1283855" y="3897745"/>
            <a:chExt cx="360218" cy="360218"/>
          </a:xfrm>
          <a:solidFill>
            <a:schemeClr val="bg1"/>
          </a:solidFill>
        </p:grpSpPr>
        <p:sp>
          <p:nvSpPr>
            <p:cNvPr id="136" name="Oval 135">
              <a:extLst>
                <a:ext uri="{FF2B5EF4-FFF2-40B4-BE49-F238E27FC236}">
                  <a16:creationId xmlns:a16="http://schemas.microsoft.com/office/drawing/2014/main" id="{67495F2C-99B3-4245-A1B5-49BFB51CA8B1}"/>
                </a:ext>
              </a:extLst>
            </p:cNvPr>
            <p:cNvSpPr/>
            <p:nvPr/>
          </p:nvSpPr>
          <p:spPr>
            <a:xfrm>
              <a:off x="1283855" y="3897745"/>
              <a:ext cx="360218" cy="36021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a:extLst>
                <a:ext uri="{FF2B5EF4-FFF2-40B4-BE49-F238E27FC236}">
                  <a16:creationId xmlns:a16="http://schemas.microsoft.com/office/drawing/2014/main" id="{2065B515-1CA1-4609-A3E6-34E10966CC9B}"/>
                </a:ext>
              </a:extLst>
            </p:cNvPr>
            <p:cNvCxnSpPr>
              <a:stCxn id="136" idx="0"/>
              <a:endCxn id="136" idx="4"/>
            </p:cNvCxnSpPr>
            <p:nvPr/>
          </p:nvCxnSpPr>
          <p:spPr>
            <a:xfrm>
              <a:off x="1463964" y="3897745"/>
              <a:ext cx="0" cy="36021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8A389D8-9F8B-430B-BC0A-21334526D561}"/>
                </a:ext>
              </a:extLst>
            </p:cNvPr>
            <p:cNvCxnSpPr>
              <a:stCxn id="136" idx="2"/>
              <a:endCxn id="136" idx="6"/>
            </p:cNvCxnSpPr>
            <p:nvPr/>
          </p:nvCxnSpPr>
          <p:spPr>
            <a:xfrm>
              <a:off x="1283855" y="4077854"/>
              <a:ext cx="36021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42" name="Table 21">
            <a:extLst>
              <a:ext uri="{FF2B5EF4-FFF2-40B4-BE49-F238E27FC236}">
                <a16:creationId xmlns:a16="http://schemas.microsoft.com/office/drawing/2014/main" id="{37283EC1-0779-4B50-80E9-A42FA81A5F4C}"/>
              </a:ext>
            </a:extLst>
          </p:cNvPr>
          <p:cNvGraphicFramePr>
            <a:graphicFrameLocks noGrp="1"/>
          </p:cNvGraphicFramePr>
          <p:nvPr/>
        </p:nvGraphicFramePr>
        <p:xfrm>
          <a:off x="6001552" y="5871824"/>
          <a:ext cx="340220" cy="457200"/>
        </p:xfrm>
        <a:graphic>
          <a:graphicData uri="http://schemas.openxmlformats.org/drawingml/2006/table">
            <a:tbl>
              <a:tblPr firstRow="1" bandRow="1">
                <a:tableStyleId>{5C22544A-7EE6-4342-B048-85BDC9FD1C3A}</a:tableStyleId>
              </a:tblPr>
              <a:tblGrid>
                <a:gridCol w="170110">
                  <a:extLst>
                    <a:ext uri="{9D8B030D-6E8A-4147-A177-3AD203B41FA5}">
                      <a16:colId xmlns:a16="http://schemas.microsoft.com/office/drawing/2014/main" val="2510320228"/>
                    </a:ext>
                  </a:extLst>
                </a:gridCol>
                <a:gridCol w="17011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extLst>
                  <a:ext uri="{0D108BD9-81ED-4DB2-BD59-A6C34878D82A}">
                    <a16:rowId xmlns:a16="http://schemas.microsoft.com/office/drawing/2014/main" val="2539398655"/>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extLst>
                  <a:ext uri="{0D108BD9-81ED-4DB2-BD59-A6C34878D82A}">
                    <a16:rowId xmlns:a16="http://schemas.microsoft.com/office/drawing/2014/main" val="193215468"/>
                  </a:ext>
                </a:extLst>
              </a:tr>
            </a:tbl>
          </a:graphicData>
        </a:graphic>
      </p:graphicFrame>
      <p:sp>
        <p:nvSpPr>
          <p:cNvPr id="143" name="TextBox 142">
            <a:extLst>
              <a:ext uri="{FF2B5EF4-FFF2-40B4-BE49-F238E27FC236}">
                <a16:creationId xmlns:a16="http://schemas.microsoft.com/office/drawing/2014/main" id="{D23C6A6F-E950-44A3-89A6-7C90DD8C1106}"/>
              </a:ext>
            </a:extLst>
          </p:cNvPr>
          <p:cNvSpPr txBox="1"/>
          <p:nvPr/>
        </p:nvSpPr>
        <p:spPr>
          <a:xfrm>
            <a:off x="5552443" y="5816254"/>
            <a:ext cx="491288" cy="400110"/>
          </a:xfrm>
          <a:prstGeom prst="rect">
            <a:avLst/>
          </a:prstGeom>
          <a:noFill/>
        </p:spPr>
        <p:txBody>
          <a:bodyPr wrap="none" rtlCol="0">
            <a:spAutoFit/>
          </a:bodyPr>
          <a:lstStyle/>
          <a:p>
            <a:r>
              <a:rPr lang="en-US" sz="2000" dirty="0"/>
              <a:t>W</a:t>
            </a:r>
            <a:r>
              <a:rPr lang="en-US" sz="2000" baseline="30000" dirty="0"/>
              <a:t>o</a:t>
            </a:r>
          </a:p>
        </p:txBody>
      </p:sp>
      <p:grpSp>
        <p:nvGrpSpPr>
          <p:cNvPr id="145" name="Group 144">
            <a:extLst>
              <a:ext uri="{FF2B5EF4-FFF2-40B4-BE49-F238E27FC236}">
                <a16:creationId xmlns:a16="http://schemas.microsoft.com/office/drawing/2014/main" id="{207ED13E-A26F-4FC4-B001-3B030E2516E7}"/>
              </a:ext>
            </a:extLst>
          </p:cNvPr>
          <p:cNvGrpSpPr/>
          <p:nvPr/>
        </p:nvGrpSpPr>
        <p:grpSpPr>
          <a:xfrm rot="2700000">
            <a:off x="6060664" y="5580224"/>
            <a:ext cx="212436" cy="212436"/>
            <a:chOff x="1283855" y="3897745"/>
            <a:chExt cx="360218" cy="360218"/>
          </a:xfrm>
          <a:solidFill>
            <a:schemeClr val="bg1"/>
          </a:solidFill>
        </p:grpSpPr>
        <p:sp>
          <p:nvSpPr>
            <p:cNvPr id="146" name="Oval 145">
              <a:extLst>
                <a:ext uri="{FF2B5EF4-FFF2-40B4-BE49-F238E27FC236}">
                  <a16:creationId xmlns:a16="http://schemas.microsoft.com/office/drawing/2014/main" id="{B2EB933A-883C-4AAA-BFD9-C82C8733E957}"/>
                </a:ext>
              </a:extLst>
            </p:cNvPr>
            <p:cNvSpPr/>
            <p:nvPr/>
          </p:nvSpPr>
          <p:spPr>
            <a:xfrm>
              <a:off x="1283855" y="3897745"/>
              <a:ext cx="360218" cy="36021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Connector 146">
              <a:extLst>
                <a:ext uri="{FF2B5EF4-FFF2-40B4-BE49-F238E27FC236}">
                  <a16:creationId xmlns:a16="http://schemas.microsoft.com/office/drawing/2014/main" id="{909A7D8F-6239-4CB3-B822-57F24F23BDE4}"/>
                </a:ext>
              </a:extLst>
            </p:cNvPr>
            <p:cNvCxnSpPr>
              <a:stCxn id="146" idx="0"/>
              <a:endCxn id="146" idx="4"/>
            </p:cNvCxnSpPr>
            <p:nvPr/>
          </p:nvCxnSpPr>
          <p:spPr>
            <a:xfrm>
              <a:off x="1463964" y="3897745"/>
              <a:ext cx="0" cy="36021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60A044E3-FCCF-4F15-BA3B-D70A84E44753}"/>
                </a:ext>
              </a:extLst>
            </p:cNvPr>
            <p:cNvCxnSpPr>
              <a:stCxn id="146" idx="2"/>
              <a:endCxn id="146" idx="6"/>
            </p:cNvCxnSpPr>
            <p:nvPr/>
          </p:nvCxnSpPr>
          <p:spPr>
            <a:xfrm>
              <a:off x="1283855" y="4077854"/>
              <a:ext cx="36021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2" name="TextBox 151">
            <a:extLst>
              <a:ext uri="{FF2B5EF4-FFF2-40B4-BE49-F238E27FC236}">
                <a16:creationId xmlns:a16="http://schemas.microsoft.com/office/drawing/2014/main" id="{54ED52C4-96E4-4C4A-A5BC-0CEF93E5988E}"/>
              </a:ext>
            </a:extLst>
          </p:cNvPr>
          <p:cNvSpPr txBox="1"/>
          <p:nvPr/>
        </p:nvSpPr>
        <p:spPr>
          <a:xfrm>
            <a:off x="2476997" y="5788983"/>
            <a:ext cx="1072730" cy="215444"/>
          </a:xfrm>
          <a:prstGeom prst="rect">
            <a:avLst/>
          </a:prstGeom>
          <a:noFill/>
        </p:spPr>
        <p:txBody>
          <a:bodyPr wrap="none" rtlCol="0">
            <a:spAutoFit/>
          </a:bodyPr>
          <a:lstStyle/>
          <a:p>
            <a:r>
              <a:rPr lang="en-US" sz="800" dirty="0"/>
              <a:t>seq_len x seq_len x h</a:t>
            </a:r>
          </a:p>
        </p:txBody>
      </p:sp>
      <p:graphicFrame>
        <p:nvGraphicFramePr>
          <p:cNvPr id="153" name="Table 21">
            <a:extLst>
              <a:ext uri="{FF2B5EF4-FFF2-40B4-BE49-F238E27FC236}">
                <a16:creationId xmlns:a16="http://schemas.microsoft.com/office/drawing/2014/main" id="{221C654D-1A66-472B-85E1-88C24BE7AC56}"/>
              </a:ext>
            </a:extLst>
          </p:cNvPr>
          <p:cNvGraphicFramePr>
            <a:graphicFrameLocks noGrp="1"/>
          </p:cNvGraphicFramePr>
          <p:nvPr>
            <p:extLst>
              <p:ext uri="{D42A27DB-BD31-4B8C-83A1-F6EECF244321}">
                <p14:modId xmlns:p14="http://schemas.microsoft.com/office/powerpoint/2010/main" val="3979916425"/>
              </p:ext>
            </p:extLst>
          </p:nvPr>
        </p:nvGraphicFramePr>
        <p:xfrm>
          <a:off x="2073144" y="5522398"/>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539398655"/>
                  </a:ext>
                </a:extLst>
              </a:tr>
            </a:tbl>
          </a:graphicData>
        </a:graphic>
      </p:graphicFrame>
      <p:graphicFrame>
        <p:nvGraphicFramePr>
          <p:cNvPr id="154" name="Table 21">
            <a:extLst>
              <a:ext uri="{FF2B5EF4-FFF2-40B4-BE49-F238E27FC236}">
                <a16:creationId xmlns:a16="http://schemas.microsoft.com/office/drawing/2014/main" id="{EA5CB8C2-AE62-4E04-9E45-A591461A3B2F}"/>
              </a:ext>
            </a:extLst>
          </p:cNvPr>
          <p:cNvGraphicFramePr>
            <a:graphicFrameLocks noGrp="1"/>
          </p:cNvGraphicFramePr>
          <p:nvPr>
            <p:extLst>
              <p:ext uri="{D42A27DB-BD31-4B8C-83A1-F6EECF244321}">
                <p14:modId xmlns:p14="http://schemas.microsoft.com/office/powerpoint/2010/main" val="3026863250"/>
              </p:ext>
            </p:extLst>
          </p:nvPr>
        </p:nvGraphicFramePr>
        <p:xfrm>
          <a:off x="2128792" y="5574963"/>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539398655"/>
                  </a:ext>
                </a:extLst>
              </a:tr>
            </a:tbl>
          </a:graphicData>
        </a:graphic>
      </p:graphicFrame>
      <p:graphicFrame>
        <p:nvGraphicFramePr>
          <p:cNvPr id="155" name="Table 21">
            <a:extLst>
              <a:ext uri="{FF2B5EF4-FFF2-40B4-BE49-F238E27FC236}">
                <a16:creationId xmlns:a16="http://schemas.microsoft.com/office/drawing/2014/main" id="{C207B3CB-8469-40B7-9979-030BB3D05E76}"/>
              </a:ext>
            </a:extLst>
          </p:cNvPr>
          <p:cNvGraphicFramePr>
            <a:graphicFrameLocks noGrp="1"/>
          </p:cNvGraphicFramePr>
          <p:nvPr>
            <p:extLst>
              <p:ext uri="{D42A27DB-BD31-4B8C-83A1-F6EECF244321}">
                <p14:modId xmlns:p14="http://schemas.microsoft.com/office/powerpoint/2010/main" val="1384293404"/>
              </p:ext>
            </p:extLst>
          </p:nvPr>
        </p:nvGraphicFramePr>
        <p:xfrm>
          <a:off x="2189287" y="5626446"/>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539398655"/>
                  </a:ext>
                </a:extLst>
              </a:tr>
            </a:tbl>
          </a:graphicData>
        </a:graphic>
      </p:graphicFrame>
      <p:sp>
        <p:nvSpPr>
          <p:cNvPr id="162" name="TextBox 161">
            <a:extLst>
              <a:ext uri="{FF2B5EF4-FFF2-40B4-BE49-F238E27FC236}">
                <a16:creationId xmlns:a16="http://schemas.microsoft.com/office/drawing/2014/main" id="{35585D8F-247B-416B-B5A9-34C9AEA049D5}"/>
              </a:ext>
            </a:extLst>
          </p:cNvPr>
          <p:cNvSpPr txBox="1"/>
          <p:nvPr/>
        </p:nvSpPr>
        <p:spPr>
          <a:xfrm>
            <a:off x="1367572" y="6172949"/>
            <a:ext cx="402674" cy="215444"/>
          </a:xfrm>
          <a:prstGeom prst="rect">
            <a:avLst/>
          </a:prstGeom>
          <a:noFill/>
        </p:spPr>
        <p:txBody>
          <a:bodyPr wrap="none" rtlCol="0">
            <a:spAutoFit/>
          </a:bodyPr>
          <a:lstStyle/>
          <a:p>
            <a:r>
              <a:rPr lang="en-US" sz="800" dirty="0"/>
              <a:t>mask</a:t>
            </a:r>
          </a:p>
        </p:txBody>
      </p:sp>
      <p:sp>
        <p:nvSpPr>
          <p:cNvPr id="163" name="TextBox 162">
            <a:extLst>
              <a:ext uri="{FF2B5EF4-FFF2-40B4-BE49-F238E27FC236}">
                <a16:creationId xmlns:a16="http://schemas.microsoft.com/office/drawing/2014/main" id="{4D284860-374C-4117-9031-217AAAB075B8}"/>
              </a:ext>
            </a:extLst>
          </p:cNvPr>
          <p:cNvSpPr txBox="1"/>
          <p:nvPr/>
        </p:nvSpPr>
        <p:spPr>
          <a:xfrm>
            <a:off x="5064625" y="5550199"/>
            <a:ext cx="770888" cy="276999"/>
          </a:xfrm>
          <a:prstGeom prst="rect">
            <a:avLst/>
          </a:prstGeom>
          <a:solidFill>
            <a:schemeClr val="bg1"/>
          </a:solidFill>
          <a:ln>
            <a:solidFill>
              <a:schemeClr val="tx1"/>
            </a:solidFill>
          </a:ln>
        </p:spPr>
        <p:txBody>
          <a:bodyPr wrap="square" rtlCol="0">
            <a:spAutoFit/>
          </a:bodyPr>
          <a:lstStyle/>
          <a:p>
            <a:r>
              <a:rPr lang="en-US" sz="1200" dirty="0" err="1"/>
              <a:t>Concat</a:t>
            </a:r>
            <a:endParaRPr lang="en-US" sz="1200" dirty="0"/>
          </a:p>
        </p:txBody>
      </p:sp>
      <p:sp>
        <p:nvSpPr>
          <p:cNvPr id="165" name="TextBox 164">
            <a:extLst>
              <a:ext uri="{FF2B5EF4-FFF2-40B4-BE49-F238E27FC236}">
                <a16:creationId xmlns:a16="http://schemas.microsoft.com/office/drawing/2014/main" id="{5D5473D4-7FC1-4510-9BE2-4AD4DCF8DA80}"/>
              </a:ext>
            </a:extLst>
          </p:cNvPr>
          <p:cNvSpPr txBox="1"/>
          <p:nvPr/>
        </p:nvSpPr>
        <p:spPr>
          <a:xfrm>
            <a:off x="3800768" y="6108154"/>
            <a:ext cx="1153201" cy="276999"/>
          </a:xfrm>
          <a:prstGeom prst="rect">
            <a:avLst/>
          </a:prstGeom>
          <a:noFill/>
        </p:spPr>
        <p:txBody>
          <a:bodyPr wrap="none" rtlCol="0">
            <a:spAutoFit/>
          </a:bodyPr>
          <a:lstStyle/>
          <a:p>
            <a:r>
              <a:rPr lang="en-US" sz="1200" dirty="0"/>
              <a:t>Attention Score</a:t>
            </a:r>
          </a:p>
        </p:txBody>
      </p:sp>
      <p:sp>
        <p:nvSpPr>
          <p:cNvPr id="166" name="TextBox 165">
            <a:extLst>
              <a:ext uri="{FF2B5EF4-FFF2-40B4-BE49-F238E27FC236}">
                <a16:creationId xmlns:a16="http://schemas.microsoft.com/office/drawing/2014/main" id="{BC826E8D-FAAB-413B-B659-1FEEB08DE42D}"/>
              </a:ext>
            </a:extLst>
          </p:cNvPr>
          <p:cNvSpPr txBox="1"/>
          <p:nvPr/>
        </p:nvSpPr>
        <p:spPr>
          <a:xfrm>
            <a:off x="225999" y="5234034"/>
            <a:ext cx="1365847" cy="1200329"/>
          </a:xfrm>
          <a:prstGeom prst="rect">
            <a:avLst/>
          </a:prstGeom>
          <a:noFill/>
        </p:spPr>
        <p:txBody>
          <a:bodyPr wrap="square" rtlCol="0">
            <a:spAutoFit/>
          </a:bodyPr>
          <a:lstStyle/>
          <a:p>
            <a:r>
              <a:rPr lang="en-US" dirty="0">
                <a:solidFill>
                  <a:srgbClr val="0000FF"/>
                </a:solidFill>
              </a:rPr>
              <a:t>Decoder mask prevents look-ahead</a:t>
            </a:r>
          </a:p>
        </p:txBody>
      </p:sp>
      <p:sp>
        <p:nvSpPr>
          <p:cNvPr id="168" name="TextBox 167">
            <a:extLst>
              <a:ext uri="{FF2B5EF4-FFF2-40B4-BE49-F238E27FC236}">
                <a16:creationId xmlns:a16="http://schemas.microsoft.com/office/drawing/2014/main" id="{79F61E1F-A92B-4C9D-ABF5-488E12A0777A}"/>
              </a:ext>
            </a:extLst>
          </p:cNvPr>
          <p:cNvSpPr txBox="1"/>
          <p:nvPr/>
        </p:nvSpPr>
        <p:spPr>
          <a:xfrm>
            <a:off x="1513952" y="6438154"/>
            <a:ext cx="3385863" cy="338554"/>
          </a:xfrm>
          <a:prstGeom prst="rect">
            <a:avLst/>
          </a:prstGeom>
          <a:noFill/>
        </p:spPr>
        <p:txBody>
          <a:bodyPr wrap="none" rtlCol="0">
            <a:spAutoFit/>
          </a:bodyPr>
          <a:lstStyle/>
          <a:p>
            <a:r>
              <a:rPr lang="en-US" sz="800" dirty="0"/>
              <a:t>Note:  Logical illustration.  Does not depict required matrix transformations</a:t>
            </a:r>
          </a:p>
          <a:p>
            <a:r>
              <a:rPr lang="en-US" sz="800" dirty="0"/>
              <a:t>Most implementations use single matrices to calculate heads simultaneously</a:t>
            </a:r>
          </a:p>
        </p:txBody>
      </p:sp>
      <p:sp>
        <p:nvSpPr>
          <p:cNvPr id="169" name="TextBox 168">
            <a:extLst>
              <a:ext uri="{FF2B5EF4-FFF2-40B4-BE49-F238E27FC236}">
                <a16:creationId xmlns:a16="http://schemas.microsoft.com/office/drawing/2014/main" id="{6784DAC2-9058-4FA1-9EDD-3B82D6FD66EA}"/>
              </a:ext>
            </a:extLst>
          </p:cNvPr>
          <p:cNvSpPr txBox="1"/>
          <p:nvPr/>
        </p:nvSpPr>
        <p:spPr>
          <a:xfrm>
            <a:off x="5785604" y="6385765"/>
            <a:ext cx="1040868" cy="215444"/>
          </a:xfrm>
          <a:prstGeom prst="rect">
            <a:avLst/>
          </a:prstGeom>
          <a:noFill/>
        </p:spPr>
        <p:txBody>
          <a:bodyPr wrap="square">
            <a:spAutoFit/>
          </a:bodyPr>
          <a:lstStyle/>
          <a:p>
            <a:r>
              <a:rPr lang="en-US" sz="800" dirty="0">
                <a:hlinkClick r:id="rId6"/>
              </a:rPr>
              <a:t>(</a:t>
            </a:r>
            <a:r>
              <a:rPr lang="en-US" sz="800" dirty="0" err="1">
                <a:hlinkClick r:id="rId6"/>
              </a:rPr>
              <a:t>Alammar</a:t>
            </a:r>
            <a:r>
              <a:rPr lang="en-US" sz="800" dirty="0">
                <a:hlinkClick r:id="rId6"/>
              </a:rPr>
              <a:t> 2020)</a:t>
            </a:r>
            <a:endParaRPr lang="en-US" sz="800" dirty="0"/>
          </a:p>
        </p:txBody>
      </p:sp>
      <p:sp>
        <p:nvSpPr>
          <p:cNvPr id="170" name="TextBox 169">
            <a:extLst>
              <a:ext uri="{FF2B5EF4-FFF2-40B4-BE49-F238E27FC236}">
                <a16:creationId xmlns:a16="http://schemas.microsoft.com/office/drawing/2014/main" id="{193EA12C-E405-4EA8-915F-D9D4F1F93DE7}"/>
              </a:ext>
            </a:extLst>
          </p:cNvPr>
          <p:cNvSpPr txBox="1"/>
          <p:nvPr/>
        </p:nvSpPr>
        <p:spPr>
          <a:xfrm>
            <a:off x="5459430" y="6535903"/>
            <a:ext cx="1754598" cy="338554"/>
          </a:xfrm>
          <a:prstGeom prst="rect">
            <a:avLst/>
          </a:prstGeom>
          <a:noFill/>
        </p:spPr>
        <p:txBody>
          <a:bodyPr wrap="square" rtlCol="0">
            <a:spAutoFit/>
          </a:bodyPr>
          <a:lstStyle/>
          <a:p>
            <a:r>
              <a:rPr lang="en-US" sz="800" dirty="0"/>
              <a:t>Final linear layer W</a:t>
            </a:r>
            <a:r>
              <a:rPr lang="en-US" sz="800" baseline="30000" dirty="0"/>
              <a:t>o</a:t>
            </a:r>
            <a:r>
              <a:rPr lang="en-US" sz="800" dirty="0"/>
              <a:t> does not appear in all implementations</a:t>
            </a:r>
          </a:p>
        </p:txBody>
      </p:sp>
      <p:sp>
        <p:nvSpPr>
          <p:cNvPr id="172" name="TextBox 171">
            <a:extLst>
              <a:ext uri="{FF2B5EF4-FFF2-40B4-BE49-F238E27FC236}">
                <a16:creationId xmlns:a16="http://schemas.microsoft.com/office/drawing/2014/main" id="{A1E09748-7F5E-48A2-B2B3-38C7CEBE6BC9}"/>
              </a:ext>
            </a:extLst>
          </p:cNvPr>
          <p:cNvSpPr txBox="1"/>
          <p:nvPr/>
        </p:nvSpPr>
        <p:spPr>
          <a:xfrm>
            <a:off x="5651808" y="5023510"/>
            <a:ext cx="934936" cy="276999"/>
          </a:xfrm>
          <a:prstGeom prst="rect">
            <a:avLst/>
          </a:prstGeom>
          <a:noFill/>
        </p:spPr>
        <p:txBody>
          <a:bodyPr wrap="none" rtlCol="0">
            <a:spAutoFit/>
          </a:bodyPr>
          <a:lstStyle/>
          <a:p>
            <a:r>
              <a:rPr lang="en-US" sz="1200" dirty="0"/>
              <a:t>Linear Layer</a:t>
            </a:r>
          </a:p>
        </p:txBody>
      </p:sp>
      <p:sp>
        <p:nvSpPr>
          <p:cNvPr id="174" name="TextBox 173">
            <a:extLst>
              <a:ext uri="{FF2B5EF4-FFF2-40B4-BE49-F238E27FC236}">
                <a16:creationId xmlns:a16="http://schemas.microsoft.com/office/drawing/2014/main" id="{2EFFCE58-3965-48E0-9E2A-A7B4207F10C8}"/>
              </a:ext>
            </a:extLst>
          </p:cNvPr>
          <p:cNvSpPr txBox="1"/>
          <p:nvPr/>
        </p:nvSpPr>
        <p:spPr>
          <a:xfrm>
            <a:off x="6818930" y="5040058"/>
            <a:ext cx="849848" cy="461665"/>
          </a:xfrm>
          <a:prstGeom prst="rect">
            <a:avLst/>
          </a:prstGeom>
          <a:noFill/>
        </p:spPr>
        <p:txBody>
          <a:bodyPr wrap="none" rtlCol="0">
            <a:spAutoFit/>
          </a:bodyPr>
          <a:lstStyle/>
          <a:p>
            <a:r>
              <a:rPr lang="en-US" sz="1200" dirty="0"/>
              <a:t>SUBLAYER </a:t>
            </a:r>
          </a:p>
          <a:p>
            <a:r>
              <a:rPr lang="en-US" sz="1200" dirty="0"/>
              <a:t>OUTPUT</a:t>
            </a:r>
          </a:p>
        </p:txBody>
      </p:sp>
      <p:sp>
        <p:nvSpPr>
          <p:cNvPr id="176" name="Rectangle 175">
            <a:extLst>
              <a:ext uri="{FF2B5EF4-FFF2-40B4-BE49-F238E27FC236}">
                <a16:creationId xmlns:a16="http://schemas.microsoft.com/office/drawing/2014/main" id="{06422A18-FCBB-42D3-A949-2DBEA3C99252}"/>
              </a:ext>
            </a:extLst>
          </p:cNvPr>
          <p:cNvSpPr/>
          <p:nvPr/>
        </p:nvSpPr>
        <p:spPr>
          <a:xfrm>
            <a:off x="6772750" y="5030823"/>
            <a:ext cx="1446259" cy="9004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7" name="Table 21">
            <a:extLst>
              <a:ext uri="{FF2B5EF4-FFF2-40B4-BE49-F238E27FC236}">
                <a16:creationId xmlns:a16="http://schemas.microsoft.com/office/drawing/2014/main" id="{16D8EA11-5D59-48B0-A976-D07F927365A2}"/>
              </a:ext>
            </a:extLst>
          </p:cNvPr>
          <p:cNvGraphicFramePr>
            <a:graphicFrameLocks noGrp="1"/>
          </p:cNvGraphicFramePr>
          <p:nvPr>
            <p:extLst>
              <p:ext uri="{D42A27DB-BD31-4B8C-83A1-F6EECF244321}">
                <p14:modId xmlns:p14="http://schemas.microsoft.com/office/powerpoint/2010/main" val="2443399176"/>
              </p:ext>
            </p:extLst>
          </p:nvPr>
        </p:nvGraphicFramePr>
        <p:xfrm>
          <a:off x="1281251" y="5044177"/>
          <a:ext cx="354387" cy="320040"/>
        </p:xfrm>
        <a:graphic>
          <a:graphicData uri="http://schemas.openxmlformats.org/drawingml/2006/table">
            <a:tbl>
              <a:tblPr firstRow="1" bandRow="1">
                <a:tableStyleId>{5C22544A-7EE6-4342-B048-85BDC9FD1C3A}</a:tableStyleId>
              </a:tblPr>
              <a:tblGrid>
                <a:gridCol w="118129">
                  <a:extLst>
                    <a:ext uri="{9D8B030D-6E8A-4147-A177-3AD203B41FA5}">
                      <a16:colId xmlns:a16="http://schemas.microsoft.com/office/drawing/2014/main" val="2510320228"/>
                    </a:ext>
                  </a:extLst>
                </a:gridCol>
                <a:gridCol w="118129">
                  <a:extLst>
                    <a:ext uri="{9D8B030D-6E8A-4147-A177-3AD203B41FA5}">
                      <a16:colId xmlns:a16="http://schemas.microsoft.com/office/drawing/2014/main" val="1536588459"/>
                    </a:ext>
                  </a:extLst>
                </a:gridCol>
                <a:gridCol w="118129">
                  <a:extLst>
                    <a:ext uri="{9D8B030D-6E8A-4147-A177-3AD203B41FA5}">
                      <a16:colId xmlns:a16="http://schemas.microsoft.com/office/drawing/2014/main" val="3677628083"/>
                    </a:ext>
                  </a:extLst>
                </a:gridCol>
              </a:tblGrid>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539398655"/>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066918598"/>
                  </a:ext>
                </a:extLst>
              </a:tr>
            </a:tbl>
          </a:graphicData>
        </a:graphic>
      </p:graphicFrame>
      <p:graphicFrame>
        <p:nvGraphicFramePr>
          <p:cNvPr id="188" name="Table 21">
            <a:extLst>
              <a:ext uri="{FF2B5EF4-FFF2-40B4-BE49-F238E27FC236}">
                <a16:creationId xmlns:a16="http://schemas.microsoft.com/office/drawing/2014/main" id="{A8FED4E7-0D03-4A57-909D-C5ABE428CDC0}"/>
              </a:ext>
            </a:extLst>
          </p:cNvPr>
          <p:cNvGraphicFramePr>
            <a:graphicFrameLocks noGrp="1"/>
          </p:cNvGraphicFramePr>
          <p:nvPr>
            <p:extLst>
              <p:ext uri="{D42A27DB-BD31-4B8C-83A1-F6EECF244321}">
                <p14:modId xmlns:p14="http://schemas.microsoft.com/office/powerpoint/2010/main" val="3621216"/>
              </p:ext>
            </p:extLst>
          </p:nvPr>
        </p:nvGraphicFramePr>
        <p:xfrm>
          <a:off x="1314393" y="5082614"/>
          <a:ext cx="354387" cy="320040"/>
        </p:xfrm>
        <a:graphic>
          <a:graphicData uri="http://schemas.openxmlformats.org/drawingml/2006/table">
            <a:tbl>
              <a:tblPr firstRow="1" bandRow="1">
                <a:tableStyleId>{5C22544A-7EE6-4342-B048-85BDC9FD1C3A}</a:tableStyleId>
              </a:tblPr>
              <a:tblGrid>
                <a:gridCol w="118129">
                  <a:extLst>
                    <a:ext uri="{9D8B030D-6E8A-4147-A177-3AD203B41FA5}">
                      <a16:colId xmlns:a16="http://schemas.microsoft.com/office/drawing/2014/main" val="2510320228"/>
                    </a:ext>
                  </a:extLst>
                </a:gridCol>
                <a:gridCol w="118129">
                  <a:extLst>
                    <a:ext uri="{9D8B030D-6E8A-4147-A177-3AD203B41FA5}">
                      <a16:colId xmlns:a16="http://schemas.microsoft.com/office/drawing/2014/main" val="1536588459"/>
                    </a:ext>
                  </a:extLst>
                </a:gridCol>
                <a:gridCol w="118129">
                  <a:extLst>
                    <a:ext uri="{9D8B030D-6E8A-4147-A177-3AD203B41FA5}">
                      <a16:colId xmlns:a16="http://schemas.microsoft.com/office/drawing/2014/main" val="3677628083"/>
                    </a:ext>
                  </a:extLst>
                </a:gridCol>
              </a:tblGrid>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539398655"/>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066918598"/>
                  </a:ext>
                </a:extLst>
              </a:tr>
            </a:tbl>
          </a:graphicData>
        </a:graphic>
      </p:graphicFrame>
      <p:graphicFrame>
        <p:nvGraphicFramePr>
          <p:cNvPr id="189" name="Table 21">
            <a:extLst>
              <a:ext uri="{FF2B5EF4-FFF2-40B4-BE49-F238E27FC236}">
                <a16:creationId xmlns:a16="http://schemas.microsoft.com/office/drawing/2014/main" id="{FB2990F8-C851-4387-92E4-47ABBD07518D}"/>
              </a:ext>
            </a:extLst>
          </p:cNvPr>
          <p:cNvGraphicFramePr>
            <a:graphicFrameLocks noGrp="1"/>
          </p:cNvGraphicFramePr>
          <p:nvPr>
            <p:extLst>
              <p:ext uri="{D42A27DB-BD31-4B8C-83A1-F6EECF244321}">
                <p14:modId xmlns:p14="http://schemas.microsoft.com/office/powerpoint/2010/main" val="2634103433"/>
              </p:ext>
            </p:extLst>
          </p:nvPr>
        </p:nvGraphicFramePr>
        <p:xfrm>
          <a:off x="1352835" y="5123701"/>
          <a:ext cx="354387" cy="320040"/>
        </p:xfrm>
        <a:graphic>
          <a:graphicData uri="http://schemas.openxmlformats.org/drawingml/2006/table">
            <a:tbl>
              <a:tblPr firstRow="1" bandRow="1">
                <a:tableStyleId>{5C22544A-7EE6-4342-B048-85BDC9FD1C3A}</a:tableStyleId>
              </a:tblPr>
              <a:tblGrid>
                <a:gridCol w="118129">
                  <a:extLst>
                    <a:ext uri="{9D8B030D-6E8A-4147-A177-3AD203B41FA5}">
                      <a16:colId xmlns:a16="http://schemas.microsoft.com/office/drawing/2014/main" val="2510320228"/>
                    </a:ext>
                  </a:extLst>
                </a:gridCol>
                <a:gridCol w="118129">
                  <a:extLst>
                    <a:ext uri="{9D8B030D-6E8A-4147-A177-3AD203B41FA5}">
                      <a16:colId xmlns:a16="http://schemas.microsoft.com/office/drawing/2014/main" val="1536588459"/>
                    </a:ext>
                  </a:extLst>
                </a:gridCol>
                <a:gridCol w="118129">
                  <a:extLst>
                    <a:ext uri="{9D8B030D-6E8A-4147-A177-3AD203B41FA5}">
                      <a16:colId xmlns:a16="http://schemas.microsoft.com/office/drawing/2014/main" val="3677628083"/>
                    </a:ext>
                  </a:extLst>
                </a:gridCol>
              </a:tblGrid>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539398655"/>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066918598"/>
                  </a:ext>
                </a:extLst>
              </a:tr>
            </a:tbl>
          </a:graphicData>
        </a:graphic>
      </p:graphicFrame>
      <p:graphicFrame>
        <p:nvGraphicFramePr>
          <p:cNvPr id="190" name="Table 21">
            <a:extLst>
              <a:ext uri="{FF2B5EF4-FFF2-40B4-BE49-F238E27FC236}">
                <a16:creationId xmlns:a16="http://schemas.microsoft.com/office/drawing/2014/main" id="{C12185AB-3B1D-4DE0-AE1B-434A8184A04D}"/>
              </a:ext>
            </a:extLst>
          </p:cNvPr>
          <p:cNvGraphicFramePr>
            <a:graphicFrameLocks noGrp="1"/>
          </p:cNvGraphicFramePr>
          <p:nvPr>
            <p:extLst>
              <p:ext uri="{D42A27DB-BD31-4B8C-83A1-F6EECF244321}">
                <p14:modId xmlns:p14="http://schemas.microsoft.com/office/powerpoint/2010/main" val="4286471195"/>
              </p:ext>
            </p:extLst>
          </p:nvPr>
        </p:nvGraphicFramePr>
        <p:xfrm>
          <a:off x="1382110" y="5869488"/>
          <a:ext cx="354387" cy="320040"/>
        </p:xfrm>
        <a:graphic>
          <a:graphicData uri="http://schemas.openxmlformats.org/drawingml/2006/table">
            <a:tbl>
              <a:tblPr firstRow="1" bandRow="1">
                <a:tableStyleId>{5C22544A-7EE6-4342-B048-85BDC9FD1C3A}</a:tableStyleId>
              </a:tblPr>
              <a:tblGrid>
                <a:gridCol w="118129">
                  <a:extLst>
                    <a:ext uri="{9D8B030D-6E8A-4147-A177-3AD203B41FA5}">
                      <a16:colId xmlns:a16="http://schemas.microsoft.com/office/drawing/2014/main" val="2510320228"/>
                    </a:ext>
                  </a:extLst>
                </a:gridCol>
                <a:gridCol w="118129">
                  <a:extLst>
                    <a:ext uri="{9D8B030D-6E8A-4147-A177-3AD203B41FA5}">
                      <a16:colId xmlns:a16="http://schemas.microsoft.com/office/drawing/2014/main" val="1536588459"/>
                    </a:ext>
                  </a:extLst>
                </a:gridCol>
                <a:gridCol w="118129">
                  <a:extLst>
                    <a:ext uri="{9D8B030D-6E8A-4147-A177-3AD203B41FA5}">
                      <a16:colId xmlns:a16="http://schemas.microsoft.com/office/drawing/2014/main" val="3677628083"/>
                    </a:ext>
                  </a:extLst>
                </a:gridCol>
              </a:tblGrid>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539398655"/>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6918598"/>
                  </a:ext>
                </a:extLst>
              </a:tr>
            </a:tbl>
          </a:graphicData>
        </a:graphic>
      </p:graphicFrame>
      <p:cxnSp>
        <p:nvCxnSpPr>
          <p:cNvPr id="113" name="Straight Arrow Connector 112">
            <a:extLst>
              <a:ext uri="{FF2B5EF4-FFF2-40B4-BE49-F238E27FC236}">
                <a16:creationId xmlns:a16="http://schemas.microsoft.com/office/drawing/2014/main" id="{7FAFCD9A-9DFA-41B6-8888-A5017A95B4BF}"/>
              </a:ext>
            </a:extLst>
          </p:cNvPr>
          <p:cNvCxnSpPr/>
          <p:nvPr/>
        </p:nvCxnSpPr>
        <p:spPr>
          <a:xfrm>
            <a:off x="11149026" y="4129913"/>
            <a:ext cx="646546" cy="0"/>
          </a:xfrm>
          <a:prstGeom prst="straightConnector1">
            <a:avLst/>
          </a:pr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4" name="Rectangle: Rounded Corners 113">
            <a:extLst>
              <a:ext uri="{FF2B5EF4-FFF2-40B4-BE49-F238E27FC236}">
                <a16:creationId xmlns:a16="http://schemas.microsoft.com/office/drawing/2014/main" id="{998AABC8-266B-4ADD-BA04-28556378A378}"/>
              </a:ext>
            </a:extLst>
          </p:cNvPr>
          <p:cNvSpPr/>
          <p:nvPr/>
        </p:nvSpPr>
        <p:spPr>
          <a:xfrm>
            <a:off x="10158884" y="1998931"/>
            <a:ext cx="1231390" cy="2690603"/>
          </a:xfrm>
          <a:prstGeom prst="roundRect">
            <a:avLst>
              <a:gd name="adj" fmla="val 9452"/>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0093060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Decoder</a:t>
            </a:r>
          </a:p>
        </p:txBody>
      </p:sp>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6868755" cy="4351338"/>
          </a:xfrm>
        </p:spPr>
        <p:txBody>
          <a:bodyPr/>
          <a:lstStyle/>
          <a:p>
            <a:r>
              <a:rPr lang="en-US" dirty="0"/>
              <a:t>Residual Addition &amp; Layer Normalization #1</a:t>
            </a:r>
          </a:p>
          <a:p>
            <a:pPr lvl="1"/>
            <a:r>
              <a:rPr lang="en-US" dirty="0"/>
              <a:t>Dropout applied to output of FFNN </a:t>
            </a:r>
            <a:r>
              <a:rPr lang="en-US" b="1" dirty="0" err="1"/>
              <a:t>P</a:t>
            </a:r>
            <a:r>
              <a:rPr lang="en-US" b="1" baseline="-25000" dirty="0" err="1"/>
              <a:t>drop</a:t>
            </a:r>
            <a:r>
              <a:rPr lang="en-US" b="1" dirty="0"/>
              <a:t> = .1</a:t>
            </a:r>
          </a:p>
          <a:p>
            <a:pPr lvl="1"/>
            <a:r>
              <a:rPr lang="en-US" dirty="0"/>
              <a:t>Residual Addition</a:t>
            </a:r>
          </a:p>
          <a:p>
            <a:pPr lvl="1"/>
            <a:r>
              <a:rPr lang="en-US" dirty="0"/>
              <a:t>Layer Normalization</a:t>
            </a:r>
          </a:p>
        </p:txBody>
      </p:sp>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cxnSp>
        <p:nvCxnSpPr>
          <p:cNvPr id="59" name="Straight Arrow Connector 58">
            <a:extLst>
              <a:ext uri="{FF2B5EF4-FFF2-40B4-BE49-F238E27FC236}">
                <a16:creationId xmlns:a16="http://schemas.microsoft.com/office/drawing/2014/main" id="{F32FA368-9F90-4EE8-9628-DD3C92E85448}"/>
              </a:ext>
            </a:extLst>
          </p:cNvPr>
          <p:cNvCxnSpPr/>
          <p:nvPr/>
        </p:nvCxnSpPr>
        <p:spPr>
          <a:xfrm>
            <a:off x="3246446" y="5907305"/>
            <a:ext cx="0" cy="22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A200F89-2C11-4C1E-9FBF-73AB3099F2D6}"/>
              </a:ext>
            </a:extLst>
          </p:cNvPr>
          <p:cNvCxnSpPr/>
          <p:nvPr/>
        </p:nvCxnSpPr>
        <p:spPr>
          <a:xfrm>
            <a:off x="3241829" y="5607128"/>
            <a:ext cx="0" cy="22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1222DE00-B4F2-4427-93D4-64E8990C14F3}"/>
              </a:ext>
            </a:extLst>
          </p:cNvPr>
          <p:cNvSpPr/>
          <p:nvPr/>
        </p:nvSpPr>
        <p:spPr>
          <a:xfrm>
            <a:off x="3246512" y="4292382"/>
            <a:ext cx="1650973" cy="11314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6C0FEC2-6A92-4CB0-8821-664B3AED7105}"/>
              </a:ext>
            </a:extLst>
          </p:cNvPr>
          <p:cNvSpPr/>
          <p:nvPr/>
        </p:nvSpPr>
        <p:spPr>
          <a:xfrm>
            <a:off x="2080217" y="5300227"/>
            <a:ext cx="2290619" cy="4126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ysClr val="windowText" lastClr="000000"/>
              </a:solidFill>
            </a:endParaRPr>
          </a:p>
        </p:txBody>
      </p:sp>
      <p:cxnSp>
        <p:nvCxnSpPr>
          <p:cNvPr id="63" name="Straight Arrow Connector 62">
            <a:extLst>
              <a:ext uri="{FF2B5EF4-FFF2-40B4-BE49-F238E27FC236}">
                <a16:creationId xmlns:a16="http://schemas.microsoft.com/office/drawing/2014/main" id="{EE9D10CA-D6A1-419C-81C8-894BB8D3D578}"/>
              </a:ext>
            </a:extLst>
          </p:cNvPr>
          <p:cNvCxnSpPr>
            <a:cxnSpLocks/>
          </p:cNvCxnSpPr>
          <p:nvPr/>
        </p:nvCxnSpPr>
        <p:spPr>
          <a:xfrm>
            <a:off x="3246512" y="4365425"/>
            <a:ext cx="0" cy="22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7314DF0D-9300-4DC1-B526-4B0ECC783294}"/>
              </a:ext>
            </a:extLst>
          </p:cNvPr>
          <p:cNvSpPr txBox="1"/>
          <p:nvPr/>
        </p:nvSpPr>
        <p:spPr>
          <a:xfrm>
            <a:off x="3517917" y="6164197"/>
            <a:ext cx="2426883" cy="276999"/>
          </a:xfrm>
          <a:prstGeom prst="rect">
            <a:avLst/>
          </a:prstGeom>
          <a:noFill/>
        </p:spPr>
        <p:txBody>
          <a:bodyPr wrap="none" rtlCol="0">
            <a:spAutoFit/>
          </a:bodyPr>
          <a:lstStyle/>
          <a:p>
            <a:r>
              <a:rPr lang="en-US" sz="1200" dirty="0"/>
              <a:t>Input to Encoder-Decoder Attention</a:t>
            </a:r>
          </a:p>
        </p:txBody>
      </p:sp>
      <p:cxnSp>
        <p:nvCxnSpPr>
          <p:cNvPr id="65" name="Straight Arrow Connector 64">
            <a:extLst>
              <a:ext uri="{FF2B5EF4-FFF2-40B4-BE49-F238E27FC236}">
                <a16:creationId xmlns:a16="http://schemas.microsoft.com/office/drawing/2014/main" id="{B6E53CF9-0AAE-4346-9C86-8160F513E2FE}"/>
              </a:ext>
            </a:extLst>
          </p:cNvPr>
          <p:cNvCxnSpPr/>
          <p:nvPr/>
        </p:nvCxnSpPr>
        <p:spPr>
          <a:xfrm>
            <a:off x="3246442" y="5076043"/>
            <a:ext cx="0" cy="22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78BA81AE-92C9-4B7A-B072-57E62758A4B4}"/>
              </a:ext>
            </a:extLst>
          </p:cNvPr>
          <p:cNvSpPr/>
          <p:nvPr/>
        </p:nvSpPr>
        <p:spPr>
          <a:xfrm>
            <a:off x="3466681" y="5315697"/>
            <a:ext cx="780833" cy="30469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89FD2F2-BC56-4A61-8FBB-D4275E07B3F3}"/>
              </a:ext>
            </a:extLst>
          </p:cNvPr>
          <p:cNvSpPr/>
          <p:nvPr/>
        </p:nvSpPr>
        <p:spPr>
          <a:xfrm>
            <a:off x="2080218" y="4594413"/>
            <a:ext cx="2290619" cy="35656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Self Attention MHA</a:t>
            </a:r>
          </a:p>
        </p:txBody>
      </p:sp>
      <p:sp>
        <p:nvSpPr>
          <p:cNvPr id="68" name="TextBox 67">
            <a:extLst>
              <a:ext uri="{FF2B5EF4-FFF2-40B4-BE49-F238E27FC236}">
                <a16:creationId xmlns:a16="http://schemas.microsoft.com/office/drawing/2014/main" id="{53034817-8C06-44A1-9FA8-8D0500B571D6}"/>
              </a:ext>
            </a:extLst>
          </p:cNvPr>
          <p:cNvSpPr txBox="1"/>
          <p:nvPr/>
        </p:nvSpPr>
        <p:spPr>
          <a:xfrm>
            <a:off x="3350728" y="5303100"/>
            <a:ext cx="317716" cy="400110"/>
          </a:xfrm>
          <a:prstGeom prst="rect">
            <a:avLst/>
          </a:prstGeom>
          <a:noFill/>
        </p:spPr>
        <p:txBody>
          <a:bodyPr wrap="square" rtlCol="0">
            <a:spAutoFit/>
          </a:bodyPr>
          <a:lstStyle/>
          <a:p>
            <a:r>
              <a:rPr lang="en-US" sz="2000" dirty="0"/>
              <a:t>X</a:t>
            </a:r>
          </a:p>
        </p:txBody>
      </p:sp>
      <p:sp>
        <p:nvSpPr>
          <p:cNvPr id="69" name="TextBox 68">
            <a:extLst>
              <a:ext uri="{FF2B5EF4-FFF2-40B4-BE49-F238E27FC236}">
                <a16:creationId xmlns:a16="http://schemas.microsoft.com/office/drawing/2014/main" id="{15D1675E-3D79-4BEB-8591-369AB17D409E}"/>
              </a:ext>
            </a:extLst>
          </p:cNvPr>
          <p:cNvSpPr txBox="1"/>
          <p:nvPr/>
        </p:nvSpPr>
        <p:spPr>
          <a:xfrm>
            <a:off x="2737646" y="4079503"/>
            <a:ext cx="317716" cy="400110"/>
          </a:xfrm>
          <a:prstGeom prst="rect">
            <a:avLst/>
          </a:prstGeom>
          <a:noFill/>
        </p:spPr>
        <p:txBody>
          <a:bodyPr wrap="none" rtlCol="0">
            <a:spAutoFit/>
          </a:bodyPr>
          <a:lstStyle/>
          <a:p>
            <a:r>
              <a:rPr lang="en-US" sz="2000" dirty="0"/>
              <a:t>X</a:t>
            </a:r>
          </a:p>
        </p:txBody>
      </p:sp>
      <p:graphicFrame>
        <p:nvGraphicFramePr>
          <p:cNvPr id="70" name="Table 21">
            <a:extLst>
              <a:ext uri="{FF2B5EF4-FFF2-40B4-BE49-F238E27FC236}">
                <a16:creationId xmlns:a16="http://schemas.microsoft.com/office/drawing/2014/main" id="{0E4D4838-B37D-41D1-B44B-8710DEDB2C33}"/>
              </a:ext>
            </a:extLst>
          </p:cNvPr>
          <p:cNvGraphicFramePr>
            <a:graphicFrameLocks noGrp="1"/>
          </p:cNvGraphicFramePr>
          <p:nvPr/>
        </p:nvGraphicFramePr>
        <p:xfrm>
          <a:off x="2982207" y="4162223"/>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39398655"/>
                  </a:ext>
                </a:extLst>
              </a:tr>
            </a:tbl>
          </a:graphicData>
        </a:graphic>
      </p:graphicFrame>
      <p:graphicFrame>
        <p:nvGraphicFramePr>
          <p:cNvPr id="71" name="Table 21">
            <a:extLst>
              <a:ext uri="{FF2B5EF4-FFF2-40B4-BE49-F238E27FC236}">
                <a16:creationId xmlns:a16="http://schemas.microsoft.com/office/drawing/2014/main" id="{64FAEFA2-6092-460B-947D-AD0EC9F9A833}"/>
              </a:ext>
            </a:extLst>
          </p:cNvPr>
          <p:cNvGraphicFramePr>
            <a:graphicFrameLocks noGrp="1"/>
          </p:cNvGraphicFramePr>
          <p:nvPr/>
        </p:nvGraphicFramePr>
        <p:xfrm>
          <a:off x="3607899" y="5350755"/>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39398655"/>
                  </a:ext>
                </a:extLst>
              </a:tr>
            </a:tbl>
          </a:graphicData>
        </a:graphic>
      </p:graphicFrame>
      <p:cxnSp>
        <p:nvCxnSpPr>
          <p:cNvPr id="72" name="Straight Arrow Connector 71">
            <a:extLst>
              <a:ext uri="{FF2B5EF4-FFF2-40B4-BE49-F238E27FC236}">
                <a16:creationId xmlns:a16="http://schemas.microsoft.com/office/drawing/2014/main" id="{98FE8F75-CCB9-4A34-9D75-5117AF191CA5}"/>
              </a:ext>
            </a:extLst>
          </p:cNvPr>
          <p:cNvCxnSpPr>
            <a:cxnSpLocks/>
          </p:cNvCxnSpPr>
          <p:nvPr/>
        </p:nvCxnSpPr>
        <p:spPr>
          <a:xfrm flipH="1">
            <a:off x="4368671" y="5420486"/>
            <a:ext cx="1571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9191431B-82F1-49CB-B89A-EBF22AB6EF24}"/>
              </a:ext>
            </a:extLst>
          </p:cNvPr>
          <p:cNvSpPr/>
          <p:nvPr/>
        </p:nvSpPr>
        <p:spPr>
          <a:xfrm>
            <a:off x="2080218" y="5005392"/>
            <a:ext cx="2290619" cy="1871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Dropout</a:t>
            </a:r>
          </a:p>
        </p:txBody>
      </p:sp>
      <p:graphicFrame>
        <p:nvGraphicFramePr>
          <p:cNvPr id="74" name="Table 21">
            <a:extLst>
              <a:ext uri="{FF2B5EF4-FFF2-40B4-BE49-F238E27FC236}">
                <a16:creationId xmlns:a16="http://schemas.microsoft.com/office/drawing/2014/main" id="{BE12B05D-CAE0-430C-A64A-F0479343E7E6}"/>
              </a:ext>
            </a:extLst>
          </p:cNvPr>
          <p:cNvGraphicFramePr>
            <a:graphicFrameLocks noGrp="1"/>
          </p:cNvGraphicFramePr>
          <p:nvPr/>
        </p:nvGraphicFramePr>
        <p:xfrm>
          <a:off x="2567716" y="5360446"/>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extLst>
                  <a:ext uri="{0D108BD9-81ED-4DB2-BD59-A6C34878D82A}">
                    <a16:rowId xmlns:a16="http://schemas.microsoft.com/office/drawing/2014/main" val="2539398655"/>
                  </a:ext>
                </a:extLst>
              </a:tr>
            </a:tbl>
          </a:graphicData>
        </a:graphic>
      </p:graphicFrame>
      <p:sp>
        <p:nvSpPr>
          <p:cNvPr id="75" name="TextBox 74">
            <a:extLst>
              <a:ext uri="{FF2B5EF4-FFF2-40B4-BE49-F238E27FC236}">
                <a16:creationId xmlns:a16="http://schemas.microsoft.com/office/drawing/2014/main" id="{AD141B47-1669-4134-87AD-C92B9732B4E5}"/>
              </a:ext>
            </a:extLst>
          </p:cNvPr>
          <p:cNvSpPr txBox="1"/>
          <p:nvPr/>
        </p:nvSpPr>
        <p:spPr>
          <a:xfrm>
            <a:off x="2636051" y="6072163"/>
            <a:ext cx="324128" cy="400110"/>
          </a:xfrm>
          <a:prstGeom prst="rect">
            <a:avLst/>
          </a:prstGeom>
          <a:noFill/>
        </p:spPr>
        <p:txBody>
          <a:bodyPr wrap="none" rtlCol="0">
            <a:spAutoFit/>
          </a:bodyPr>
          <a:lstStyle/>
          <a:p>
            <a:r>
              <a:rPr lang="en-US" sz="2000" dirty="0"/>
              <a:t>R</a:t>
            </a:r>
            <a:endParaRPr lang="en-US" sz="2000" baseline="-25000" dirty="0"/>
          </a:p>
        </p:txBody>
      </p:sp>
      <p:graphicFrame>
        <p:nvGraphicFramePr>
          <p:cNvPr id="76" name="Table 21">
            <a:extLst>
              <a:ext uri="{FF2B5EF4-FFF2-40B4-BE49-F238E27FC236}">
                <a16:creationId xmlns:a16="http://schemas.microsoft.com/office/drawing/2014/main" id="{FEAC9E7B-317A-4ECD-BF32-844F3594B507}"/>
              </a:ext>
            </a:extLst>
          </p:cNvPr>
          <p:cNvGraphicFramePr>
            <a:graphicFrameLocks noGrp="1"/>
          </p:cNvGraphicFramePr>
          <p:nvPr/>
        </p:nvGraphicFramePr>
        <p:xfrm>
          <a:off x="2972972" y="6154883"/>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39398655"/>
                  </a:ext>
                </a:extLst>
              </a:tr>
            </a:tbl>
          </a:graphicData>
        </a:graphic>
      </p:graphicFrame>
      <p:grpSp>
        <p:nvGrpSpPr>
          <p:cNvPr id="77" name="Group 76">
            <a:extLst>
              <a:ext uri="{FF2B5EF4-FFF2-40B4-BE49-F238E27FC236}">
                <a16:creationId xmlns:a16="http://schemas.microsoft.com/office/drawing/2014/main" id="{0CCFF6EA-EEA4-4D60-B9AF-103E67CA7F35}"/>
              </a:ext>
            </a:extLst>
          </p:cNvPr>
          <p:cNvGrpSpPr/>
          <p:nvPr/>
        </p:nvGrpSpPr>
        <p:grpSpPr>
          <a:xfrm>
            <a:off x="3132493" y="5384374"/>
            <a:ext cx="212436" cy="212436"/>
            <a:chOff x="1283855" y="3897745"/>
            <a:chExt cx="360218" cy="360218"/>
          </a:xfrm>
          <a:solidFill>
            <a:schemeClr val="bg1"/>
          </a:solidFill>
        </p:grpSpPr>
        <p:sp>
          <p:nvSpPr>
            <p:cNvPr id="78" name="Oval 77">
              <a:extLst>
                <a:ext uri="{FF2B5EF4-FFF2-40B4-BE49-F238E27FC236}">
                  <a16:creationId xmlns:a16="http://schemas.microsoft.com/office/drawing/2014/main" id="{CB6278D5-8C87-452F-BED9-172121403D5A}"/>
                </a:ext>
              </a:extLst>
            </p:cNvPr>
            <p:cNvSpPr/>
            <p:nvPr/>
          </p:nvSpPr>
          <p:spPr>
            <a:xfrm>
              <a:off x="1283855" y="3897745"/>
              <a:ext cx="360218" cy="36021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856B0234-1180-4E9E-BD67-727885B25A9C}"/>
                </a:ext>
              </a:extLst>
            </p:cNvPr>
            <p:cNvCxnSpPr>
              <a:cxnSpLocks/>
              <a:stCxn id="78" idx="0"/>
              <a:endCxn id="78" idx="4"/>
            </p:cNvCxnSpPr>
            <p:nvPr/>
          </p:nvCxnSpPr>
          <p:spPr>
            <a:xfrm>
              <a:off x="1463964" y="3897745"/>
              <a:ext cx="0" cy="36021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6A065AF-B217-475D-B6FE-75DC08156B75}"/>
                </a:ext>
              </a:extLst>
            </p:cNvPr>
            <p:cNvCxnSpPr>
              <a:cxnSpLocks/>
              <a:stCxn id="78" idx="2"/>
              <a:endCxn id="78" idx="6"/>
            </p:cNvCxnSpPr>
            <p:nvPr/>
          </p:nvCxnSpPr>
          <p:spPr>
            <a:xfrm>
              <a:off x="1283855" y="4077854"/>
              <a:ext cx="36021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2ECA4F11-F5C0-4880-B96E-2DD376268FD2}"/>
              </a:ext>
            </a:extLst>
          </p:cNvPr>
          <p:cNvSpPr txBox="1"/>
          <p:nvPr/>
        </p:nvSpPr>
        <p:spPr>
          <a:xfrm>
            <a:off x="2006095" y="5312791"/>
            <a:ext cx="628505" cy="400110"/>
          </a:xfrm>
          <a:prstGeom prst="rect">
            <a:avLst/>
          </a:prstGeom>
          <a:noFill/>
        </p:spPr>
        <p:txBody>
          <a:bodyPr wrap="none" rtlCol="0">
            <a:spAutoFit/>
          </a:bodyPr>
          <a:lstStyle/>
          <a:p>
            <a:r>
              <a:rPr lang="en-US" sz="2000" dirty="0" err="1"/>
              <a:t>Z</a:t>
            </a:r>
            <a:r>
              <a:rPr lang="en-US" sz="2000" baseline="-25000" dirty="0" err="1"/>
              <a:t>drop</a:t>
            </a:r>
            <a:endParaRPr lang="en-US" sz="2000" baseline="-25000" dirty="0"/>
          </a:p>
        </p:txBody>
      </p:sp>
      <p:sp>
        <p:nvSpPr>
          <p:cNvPr id="82" name="Rectangle 81">
            <a:extLst>
              <a:ext uri="{FF2B5EF4-FFF2-40B4-BE49-F238E27FC236}">
                <a16:creationId xmlns:a16="http://schemas.microsoft.com/office/drawing/2014/main" id="{2DEEC13B-8613-412B-96A3-7812ACF728A6}"/>
              </a:ext>
            </a:extLst>
          </p:cNvPr>
          <p:cNvSpPr/>
          <p:nvPr/>
        </p:nvSpPr>
        <p:spPr>
          <a:xfrm>
            <a:off x="2080217" y="5832893"/>
            <a:ext cx="2290619" cy="1850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Layer Normalization</a:t>
            </a:r>
          </a:p>
        </p:txBody>
      </p:sp>
      <p:cxnSp>
        <p:nvCxnSpPr>
          <p:cNvPr id="34" name="Straight Arrow Connector 33">
            <a:extLst>
              <a:ext uri="{FF2B5EF4-FFF2-40B4-BE49-F238E27FC236}">
                <a16:creationId xmlns:a16="http://schemas.microsoft.com/office/drawing/2014/main" id="{E8484796-2E15-4F7B-A10C-E472058A6573}"/>
              </a:ext>
            </a:extLst>
          </p:cNvPr>
          <p:cNvCxnSpPr>
            <a:cxnSpLocks/>
          </p:cNvCxnSpPr>
          <p:nvPr/>
        </p:nvCxnSpPr>
        <p:spPr>
          <a:xfrm>
            <a:off x="11258901" y="3765272"/>
            <a:ext cx="536671" cy="0"/>
          </a:xfrm>
          <a:prstGeom prst="straightConnector1">
            <a:avLst/>
          </a:pr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9CC4C66D-6C55-4429-BB77-2941AA15CD21}"/>
              </a:ext>
            </a:extLst>
          </p:cNvPr>
          <p:cNvSpPr/>
          <p:nvPr/>
        </p:nvSpPr>
        <p:spPr>
          <a:xfrm>
            <a:off x="10158884" y="1998931"/>
            <a:ext cx="1231390" cy="2690603"/>
          </a:xfrm>
          <a:prstGeom prst="roundRect">
            <a:avLst>
              <a:gd name="adj" fmla="val 9452"/>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1137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Rectangle 170">
            <a:extLst>
              <a:ext uri="{FF2B5EF4-FFF2-40B4-BE49-F238E27FC236}">
                <a16:creationId xmlns:a16="http://schemas.microsoft.com/office/drawing/2014/main" id="{7BB9A504-CF30-4199-9201-3AFB1165421B}"/>
              </a:ext>
            </a:extLst>
          </p:cNvPr>
          <p:cNvSpPr/>
          <p:nvPr/>
        </p:nvSpPr>
        <p:spPr>
          <a:xfrm>
            <a:off x="5590453" y="5028236"/>
            <a:ext cx="955317" cy="133576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8CCEAE14-B14F-4BCE-B82C-A546761DC223}"/>
              </a:ext>
            </a:extLst>
          </p:cNvPr>
          <p:cNvSpPr/>
          <p:nvPr/>
        </p:nvSpPr>
        <p:spPr>
          <a:xfrm>
            <a:off x="286793" y="4244710"/>
            <a:ext cx="4617276" cy="211964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a:extLst>
              <a:ext uri="{FF2B5EF4-FFF2-40B4-BE49-F238E27FC236}">
                <a16:creationId xmlns:a16="http://schemas.microsoft.com/office/drawing/2014/main" id="{6B8AEF82-0B58-460D-9895-92F61104AC2C}"/>
              </a:ext>
            </a:extLst>
          </p:cNvPr>
          <p:cNvCxnSpPr>
            <a:cxnSpLocks/>
            <a:stCxn id="9" idx="6"/>
          </p:cNvCxnSpPr>
          <p:nvPr/>
        </p:nvCxnSpPr>
        <p:spPr>
          <a:xfrm>
            <a:off x="1665522" y="5677079"/>
            <a:ext cx="50621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7F501F9F-525A-4601-8699-6867B4CE915E}"/>
              </a:ext>
            </a:extLst>
          </p:cNvPr>
          <p:cNvSpPr/>
          <p:nvPr/>
        </p:nvSpPr>
        <p:spPr>
          <a:xfrm>
            <a:off x="286793" y="2761923"/>
            <a:ext cx="6307978" cy="76278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Decoder</a:t>
            </a:r>
          </a:p>
        </p:txBody>
      </p:sp>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6615545" cy="4351338"/>
          </a:xfrm>
        </p:spPr>
        <p:txBody>
          <a:bodyPr/>
          <a:lstStyle/>
          <a:p>
            <a:r>
              <a:rPr lang="en-US" dirty="0"/>
              <a:t>Multi Head Encoder-Decoder Attention</a:t>
            </a:r>
          </a:p>
        </p:txBody>
      </p:sp>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graphicFrame>
        <p:nvGraphicFramePr>
          <p:cNvPr id="11" name="Table 21">
            <a:extLst>
              <a:ext uri="{FF2B5EF4-FFF2-40B4-BE49-F238E27FC236}">
                <a16:creationId xmlns:a16="http://schemas.microsoft.com/office/drawing/2014/main" id="{9C62404A-AA4F-48A8-BD10-524948725D8E}"/>
              </a:ext>
            </a:extLst>
          </p:cNvPr>
          <p:cNvGraphicFramePr>
            <a:graphicFrameLocks noGrp="1"/>
          </p:cNvGraphicFramePr>
          <p:nvPr>
            <p:extLst>
              <p:ext uri="{D42A27DB-BD31-4B8C-83A1-F6EECF244321}">
                <p14:modId xmlns:p14="http://schemas.microsoft.com/office/powerpoint/2010/main" val="3802230324"/>
              </p:ext>
            </p:extLst>
          </p:nvPr>
        </p:nvGraphicFramePr>
        <p:xfrm>
          <a:off x="291210" y="2337915"/>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extLst>
                  <a:ext uri="{0D108BD9-81ED-4DB2-BD59-A6C34878D82A}">
                    <a16:rowId xmlns:a16="http://schemas.microsoft.com/office/drawing/2014/main" val="2539398655"/>
                  </a:ext>
                </a:extLst>
              </a:tr>
            </a:tbl>
          </a:graphicData>
        </a:graphic>
      </p:graphicFrame>
      <p:sp>
        <p:nvSpPr>
          <p:cNvPr id="12" name="TextBox 11">
            <a:extLst>
              <a:ext uri="{FF2B5EF4-FFF2-40B4-BE49-F238E27FC236}">
                <a16:creationId xmlns:a16="http://schemas.microsoft.com/office/drawing/2014/main" id="{611B9876-339F-45EB-AD94-9D78A7DD9E97}"/>
              </a:ext>
            </a:extLst>
          </p:cNvPr>
          <p:cNvSpPr txBox="1"/>
          <p:nvPr/>
        </p:nvSpPr>
        <p:spPr>
          <a:xfrm>
            <a:off x="15914" y="2290260"/>
            <a:ext cx="324128" cy="400110"/>
          </a:xfrm>
          <a:prstGeom prst="rect">
            <a:avLst/>
          </a:prstGeom>
          <a:noFill/>
        </p:spPr>
        <p:txBody>
          <a:bodyPr wrap="none" rtlCol="0">
            <a:spAutoFit/>
          </a:bodyPr>
          <a:lstStyle/>
          <a:p>
            <a:r>
              <a:rPr lang="en-US" sz="2000" dirty="0"/>
              <a:t>R</a:t>
            </a:r>
          </a:p>
        </p:txBody>
      </p:sp>
      <p:sp>
        <p:nvSpPr>
          <p:cNvPr id="13" name="TextBox 12">
            <a:extLst>
              <a:ext uri="{FF2B5EF4-FFF2-40B4-BE49-F238E27FC236}">
                <a16:creationId xmlns:a16="http://schemas.microsoft.com/office/drawing/2014/main" id="{34F72F10-BAD5-457E-A005-D9EEAC7F6563}"/>
              </a:ext>
            </a:extLst>
          </p:cNvPr>
          <p:cNvSpPr txBox="1"/>
          <p:nvPr/>
        </p:nvSpPr>
        <p:spPr>
          <a:xfrm>
            <a:off x="772019" y="2490315"/>
            <a:ext cx="832279" cy="215444"/>
          </a:xfrm>
          <a:prstGeom prst="rect">
            <a:avLst/>
          </a:prstGeom>
          <a:noFill/>
        </p:spPr>
        <p:txBody>
          <a:bodyPr wrap="none" rtlCol="0">
            <a:spAutoFit/>
          </a:bodyPr>
          <a:lstStyle/>
          <a:p>
            <a:r>
              <a:rPr lang="en-US" sz="800" dirty="0"/>
              <a:t>seq_len x d</a:t>
            </a:r>
            <a:r>
              <a:rPr lang="en-US" sz="800" baseline="-25000" dirty="0"/>
              <a:t>model</a:t>
            </a:r>
            <a:endParaRPr lang="en-US" sz="800" dirty="0"/>
          </a:p>
        </p:txBody>
      </p:sp>
      <p:graphicFrame>
        <p:nvGraphicFramePr>
          <p:cNvPr id="28" name="Table 21">
            <a:extLst>
              <a:ext uri="{FF2B5EF4-FFF2-40B4-BE49-F238E27FC236}">
                <a16:creationId xmlns:a16="http://schemas.microsoft.com/office/drawing/2014/main" id="{2BD9AAEE-F1A5-49F0-B4B9-E609A158B44C}"/>
              </a:ext>
            </a:extLst>
          </p:cNvPr>
          <p:cNvGraphicFramePr>
            <a:graphicFrameLocks noGrp="1"/>
          </p:cNvGraphicFramePr>
          <p:nvPr/>
        </p:nvGraphicFramePr>
        <p:xfrm>
          <a:off x="1182999" y="3087642"/>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99ECE">
                        <a:alpha val="35000"/>
                      </a:srgbClr>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99ECE">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99ECE">
                        <a:alpha val="35000"/>
                      </a:srgb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99ECE">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99ECE">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99ECE">
                        <a:alpha val="35000"/>
                      </a:srgbClr>
                    </a:solidFill>
                  </a:tcPr>
                </a:tc>
                <a:extLst>
                  <a:ext uri="{0D108BD9-81ED-4DB2-BD59-A6C34878D82A}">
                    <a16:rowId xmlns:a16="http://schemas.microsoft.com/office/drawing/2014/main" val="2539398655"/>
                  </a:ext>
                </a:extLst>
              </a:tr>
            </a:tbl>
          </a:graphicData>
        </a:graphic>
      </p:graphicFrame>
      <p:sp>
        <p:nvSpPr>
          <p:cNvPr id="29" name="TextBox 28">
            <a:extLst>
              <a:ext uri="{FF2B5EF4-FFF2-40B4-BE49-F238E27FC236}">
                <a16:creationId xmlns:a16="http://schemas.microsoft.com/office/drawing/2014/main" id="{6C956FBE-8510-4916-A8CB-415AEEC7C721}"/>
              </a:ext>
            </a:extLst>
          </p:cNvPr>
          <p:cNvSpPr txBox="1"/>
          <p:nvPr/>
        </p:nvSpPr>
        <p:spPr>
          <a:xfrm>
            <a:off x="1659148" y="3259796"/>
            <a:ext cx="752129" cy="215444"/>
          </a:xfrm>
          <a:prstGeom prst="rect">
            <a:avLst/>
          </a:prstGeom>
          <a:noFill/>
        </p:spPr>
        <p:txBody>
          <a:bodyPr wrap="none" rtlCol="0">
            <a:spAutoFit/>
          </a:bodyPr>
          <a:lstStyle/>
          <a:p>
            <a:r>
              <a:rPr lang="en-US" sz="800" dirty="0"/>
              <a:t>d</a:t>
            </a:r>
            <a:r>
              <a:rPr lang="en-US" sz="800" baseline="-25000" dirty="0"/>
              <a:t>model </a:t>
            </a:r>
            <a:r>
              <a:rPr lang="en-US" sz="800" dirty="0"/>
              <a:t> x d</a:t>
            </a:r>
            <a:r>
              <a:rPr lang="en-US" sz="800" baseline="-25000" dirty="0"/>
              <a:t>model</a:t>
            </a:r>
            <a:endParaRPr lang="en-US" sz="800" dirty="0"/>
          </a:p>
        </p:txBody>
      </p:sp>
      <p:sp>
        <p:nvSpPr>
          <p:cNvPr id="30" name="TextBox 29">
            <a:extLst>
              <a:ext uri="{FF2B5EF4-FFF2-40B4-BE49-F238E27FC236}">
                <a16:creationId xmlns:a16="http://schemas.microsoft.com/office/drawing/2014/main" id="{B1E17E5C-DBC6-44EC-A62F-7D15AC8D9E7C}"/>
              </a:ext>
            </a:extLst>
          </p:cNvPr>
          <p:cNvSpPr txBox="1"/>
          <p:nvPr/>
        </p:nvSpPr>
        <p:spPr>
          <a:xfrm>
            <a:off x="733890" y="3032072"/>
            <a:ext cx="493020" cy="400110"/>
          </a:xfrm>
          <a:prstGeom prst="rect">
            <a:avLst/>
          </a:prstGeom>
          <a:noFill/>
        </p:spPr>
        <p:txBody>
          <a:bodyPr wrap="none" rtlCol="0">
            <a:spAutoFit/>
          </a:bodyPr>
          <a:lstStyle/>
          <a:p>
            <a:r>
              <a:rPr lang="en-US" sz="2000" dirty="0" err="1"/>
              <a:t>W</a:t>
            </a:r>
            <a:r>
              <a:rPr lang="en-US" sz="2000" baseline="30000" dirty="0" err="1"/>
              <a:t>q</a:t>
            </a:r>
            <a:endParaRPr lang="en-US" sz="2000" baseline="30000" dirty="0"/>
          </a:p>
        </p:txBody>
      </p:sp>
      <p:graphicFrame>
        <p:nvGraphicFramePr>
          <p:cNvPr id="35" name="Table 21">
            <a:extLst>
              <a:ext uri="{FF2B5EF4-FFF2-40B4-BE49-F238E27FC236}">
                <a16:creationId xmlns:a16="http://schemas.microsoft.com/office/drawing/2014/main" id="{89F502AE-340A-4244-BED4-ED73815312BC}"/>
              </a:ext>
            </a:extLst>
          </p:cNvPr>
          <p:cNvGraphicFramePr>
            <a:graphicFrameLocks noGrp="1"/>
          </p:cNvGraphicFramePr>
          <p:nvPr/>
        </p:nvGraphicFramePr>
        <p:xfrm>
          <a:off x="3219199" y="3084123"/>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60000"/>
                        <a:lumOff val="40000"/>
                        <a:alpha val="35000"/>
                      </a:schemeClr>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60000"/>
                        <a:lumOff val="4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60000"/>
                        <a:lumOff val="40000"/>
                        <a:alpha val="3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60000"/>
                        <a:lumOff val="4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60000"/>
                        <a:lumOff val="4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60000"/>
                        <a:lumOff val="40000"/>
                        <a:alpha val="35000"/>
                      </a:schemeClr>
                    </a:solidFill>
                  </a:tcPr>
                </a:tc>
                <a:extLst>
                  <a:ext uri="{0D108BD9-81ED-4DB2-BD59-A6C34878D82A}">
                    <a16:rowId xmlns:a16="http://schemas.microsoft.com/office/drawing/2014/main" val="2539398655"/>
                  </a:ext>
                </a:extLst>
              </a:tr>
            </a:tbl>
          </a:graphicData>
        </a:graphic>
      </p:graphicFrame>
      <p:sp>
        <p:nvSpPr>
          <p:cNvPr id="36" name="TextBox 35">
            <a:extLst>
              <a:ext uri="{FF2B5EF4-FFF2-40B4-BE49-F238E27FC236}">
                <a16:creationId xmlns:a16="http://schemas.microsoft.com/office/drawing/2014/main" id="{5931E2AA-CD87-4CBD-B52F-CF4A1AA7FA5D}"/>
              </a:ext>
            </a:extLst>
          </p:cNvPr>
          <p:cNvSpPr txBox="1"/>
          <p:nvPr/>
        </p:nvSpPr>
        <p:spPr>
          <a:xfrm>
            <a:off x="3695348" y="3256277"/>
            <a:ext cx="752129" cy="215444"/>
          </a:xfrm>
          <a:prstGeom prst="rect">
            <a:avLst/>
          </a:prstGeom>
          <a:noFill/>
        </p:spPr>
        <p:txBody>
          <a:bodyPr wrap="none" rtlCol="0">
            <a:spAutoFit/>
          </a:bodyPr>
          <a:lstStyle/>
          <a:p>
            <a:r>
              <a:rPr lang="en-US" sz="800" dirty="0"/>
              <a:t>d</a:t>
            </a:r>
            <a:r>
              <a:rPr lang="en-US" sz="800" baseline="-25000" dirty="0"/>
              <a:t>model </a:t>
            </a:r>
            <a:r>
              <a:rPr lang="en-US" sz="800" dirty="0"/>
              <a:t> x d</a:t>
            </a:r>
            <a:r>
              <a:rPr lang="en-US" sz="800" baseline="-25000" dirty="0"/>
              <a:t>model</a:t>
            </a:r>
            <a:endParaRPr lang="en-US" sz="800" dirty="0"/>
          </a:p>
        </p:txBody>
      </p:sp>
      <p:sp>
        <p:nvSpPr>
          <p:cNvPr id="37" name="TextBox 36">
            <a:extLst>
              <a:ext uri="{FF2B5EF4-FFF2-40B4-BE49-F238E27FC236}">
                <a16:creationId xmlns:a16="http://schemas.microsoft.com/office/drawing/2014/main" id="{B2742CF7-0CBD-4632-A803-97F033A7FDC2}"/>
              </a:ext>
            </a:extLst>
          </p:cNvPr>
          <p:cNvSpPr txBox="1"/>
          <p:nvPr/>
        </p:nvSpPr>
        <p:spPr>
          <a:xfrm>
            <a:off x="2770090" y="3028553"/>
            <a:ext cx="489236" cy="400110"/>
          </a:xfrm>
          <a:prstGeom prst="rect">
            <a:avLst/>
          </a:prstGeom>
          <a:noFill/>
        </p:spPr>
        <p:txBody>
          <a:bodyPr wrap="none" rtlCol="0">
            <a:spAutoFit/>
          </a:bodyPr>
          <a:lstStyle/>
          <a:p>
            <a:r>
              <a:rPr lang="en-US" sz="2000" dirty="0" err="1"/>
              <a:t>W</a:t>
            </a:r>
            <a:r>
              <a:rPr lang="en-US" sz="2000" baseline="30000" dirty="0" err="1"/>
              <a:t>k</a:t>
            </a:r>
            <a:endParaRPr lang="en-US" sz="2000" baseline="30000" dirty="0"/>
          </a:p>
        </p:txBody>
      </p:sp>
      <p:graphicFrame>
        <p:nvGraphicFramePr>
          <p:cNvPr id="42" name="Table 21">
            <a:extLst>
              <a:ext uri="{FF2B5EF4-FFF2-40B4-BE49-F238E27FC236}">
                <a16:creationId xmlns:a16="http://schemas.microsoft.com/office/drawing/2014/main" id="{304561FF-26DB-49EA-9E42-ECE36590E5E9}"/>
              </a:ext>
            </a:extLst>
          </p:cNvPr>
          <p:cNvGraphicFramePr>
            <a:graphicFrameLocks noGrp="1"/>
          </p:cNvGraphicFramePr>
          <p:nvPr/>
        </p:nvGraphicFramePr>
        <p:xfrm>
          <a:off x="5255399" y="3080604"/>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extLst>
                  <a:ext uri="{0D108BD9-81ED-4DB2-BD59-A6C34878D82A}">
                    <a16:rowId xmlns:a16="http://schemas.microsoft.com/office/drawing/2014/main" val="2539398655"/>
                  </a:ext>
                </a:extLst>
              </a:tr>
            </a:tbl>
          </a:graphicData>
        </a:graphic>
      </p:graphicFrame>
      <p:sp>
        <p:nvSpPr>
          <p:cNvPr id="43" name="TextBox 42">
            <a:extLst>
              <a:ext uri="{FF2B5EF4-FFF2-40B4-BE49-F238E27FC236}">
                <a16:creationId xmlns:a16="http://schemas.microsoft.com/office/drawing/2014/main" id="{3A9186AF-DD6E-4BC8-85A2-5B6E7836806D}"/>
              </a:ext>
            </a:extLst>
          </p:cNvPr>
          <p:cNvSpPr txBox="1"/>
          <p:nvPr/>
        </p:nvSpPr>
        <p:spPr>
          <a:xfrm>
            <a:off x="5731548" y="3252758"/>
            <a:ext cx="752129" cy="215444"/>
          </a:xfrm>
          <a:prstGeom prst="rect">
            <a:avLst/>
          </a:prstGeom>
          <a:noFill/>
        </p:spPr>
        <p:txBody>
          <a:bodyPr wrap="none" rtlCol="0">
            <a:spAutoFit/>
          </a:bodyPr>
          <a:lstStyle/>
          <a:p>
            <a:r>
              <a:rPr lang="en-US" sz="800" dirty="0"/>
              <a:t>d</a:t>
            </a:r>
            <a:r>
              <a:rPr lang="en-US" sz="800" baseline="-25000" dirty="0"/>
              <a:t>model </a:t>
            </a:r>
            <a:r>
              <a:rPr lang="en-US" sz="800" dirty="0"/>
              <a:t> x d</a:t>
            </a:r>
            <a:r>
              <a:rPr lang="en-US" sz="800" baseline="-25000" dirty="0"/>
              <a:t>model</a:t>
            </a:r>
            <a:endParaRPr lang="en-US" sz="800" dirty="0"/>
          </a:p>
        </p:txBody>
      </p:sp>
      <p:sp>
        <p:nvSpPr>
          <p:cNvPr id="44" name="TextBox 43">
            <a:extLst>
              <a:ext uri="{FF2B5EF4-FFF2-40B4-BE49-F238E27FC236}">
                <a16:creationId xmlns:a16="http://schemas.microsoft.com/office/drawing/2014/main" id="{4477E6D7-91E6-40D0-B089-A1B837776BA3}"/>
              </a:ext>
            </a:extLst>
          </p:cNvPr>
          <p:cNvSpPr txBox="1"/>
          <p:nvPr/>
        </p:nvSpPr>
        <p:spPr>
          <a:xfrm>
            <a:off x="4806290" y="3025034"/>
            <a:ext cx="485005" cy="400110"/>
          </a:xfrm>
          <a:prstGeom prst="rect">
            <a:avLst/>
          </a:prstGeom>
          <a:noFill/>
        </p:spPr>
        <p:txBody>
          <a:bodyPr wrap="none" rtlCol="0">
            <a:spAutoFit/>
          </a:bodyPr>
          <a:lstStyle/>
          <a:p>
            <a:r>
              <a:rPr lang="en-US" sz="2000" dirty="0"/>
              <a:t>W</a:t>
            </a:r>
            <a:r>
              <a:rPr lang="en-US" sz="2000" baseline="30000" dirty="0"/>
              <a:t>v</a:t>
            </a:r>
          </a:p>
        </p:txBody>
      </p:sp>
      <p:cxnSp>
        <p:nvCxnSpPr>
          <p:cNvPr id="46" name="Straight Connector 45">
            <a:extLst>
              <a:ext uri="{FF2B5EF4-FFF2-40B4-BE49-F238E27FC236}">
                <a16:creationId xmlns:a16="http://schemas.microsoft.com/office/drawing/2014/main" id="{81BDAD97-5AD1-41B2-BF5D-B0FC5ABC0174}"/>
              </a:ext>
            </a:extLst>
          </p:cNvPr>
          <p:cNvCxnSpPr>
            <a:cxnSpLocks/>
          </p:cNvCxnSpPr>
          <p:nvPr/>
        </p:nvCxnSpPr>
        <p:spPr>
          <a:xfrm>
            <a:off x="2600083" y="2893206"/>
            <a:ext cx="2026964" cy="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CA253394-2776-42C0-AA79-0625A6AB6BE0}"/>
              </a:ext>
            </a:extLst>
          </p:cNvPr>
          <p:cNvCxnSpPr>
            <a:cxnSpLocks/>
            <a:endCxn id="11" idx="2"/>
          </p:cNvCxnSpPr>
          <p:nvPr/>
        </p:nvCxnSpPr>
        <p:spPr>
          <a:xfrm flipV="1">
            <a:off x="554647" y="2642715"/>
            <a:ext cx="4418" cy="2252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882A67D-2863-46C3-954F-DA3AB3ABF8B9}"/>
              </a:ext>
            </a:extLst>
          </p:cNvPr>
          <p:cNvCxnSpPr>
            <a:cxnSpLocks/>
          </p:cNvCxnSpPr>
          <p:nvPr/>
        </p:nvCxnSpPr>
        <p:spPr>
          <a:xfrm flipV="1">
            <a:off x="2590848" y="2874737"/>
            <a:ext cx="0" cy="20311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098AB90-5A18-4765-8419-94E1CE53D786}"/>
              </a:ext>
            </a:extLst>
          </p:cNvPr>
          <p:cNvCxnSpPr>
            <a:cxnSpLocks/>
            <a:stCxn id="136" idx="5"/>
          </p:cNvCxnSpPr>
          <p:nvPr/>
        </p:nvCxnSpPr>
        <p:spPr>
          <a:xfrm flipH="1" flipV="1">
            <a:off x="4627047" y="2874737"/>
            <a:ext cx="9236" cy="29239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5" name="Table 21">
            <a:extLst>
              <a:ext uri="{FF2B5EF4-FFF2-40B4-BE49-F238E27FC236}">
                <a16:creationId xmlns:a16="http://schemas.microsoft.com/office/drawing/2014/main" id="{6A420A4A-B8C9-465E-8C61-94DB0808F6EB}"/>
              </a:ext>
            </a:extLst>
          </p:cNvPr>
          <p:cNvGraphicFramePr>
            <a:graphicFrameLocks noGrp="1"/>
          </p:cNvGraphicFramePr>
          <p:nvPr/>
        </p:nvGraphicFramePr>
        <p:xfrm>
          <a:off x="286792" y="3655988"/>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539398655"/>
                  </a:ext>
                </a:extLst>
              </a:tr>
            </a:tbl>
          </a:graphicData>
        </a:graphic>
      </p:graphicFrame>
      <p:graphicFrame>
        <p:nvGraphicFramePr>
          <p:cNvPr id="66" name="Table 21">
            <a:extLst>
              <a:ext uri="{FF2B5EF4-FFF2-40B4-BE49-F238E27FC236}">
                <a16:creationId xmlns:a16="http://schemas.microsoft.com/office/drawing/2014/main" id="{2DD2D70D-7C02-4C4D-AADE-CA92F25F0653}"/>
              </a:ext>
            </a:extLst>
          </p:cNvPr>
          <p:cNvGraphicFramePr>
            <a:graphicFrameLocks noGrp="1"/>
          </p:cNvGraphicFramePr>
          <p:nvPr/>
        </p:nvGraphicFramePr>
        <p:xfrm>
          <a:off x="2327575" y="3655988"/>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9398655"/>
                  </a:ext>
                </a:extLst>
              </a:tr>
            </a:tbl>
          </a:graphicData>
        </a:graphic>
      </p:graphicFrame>
      <p:graphicFrame>
        <p:nvGraphicFramePr>
          <p:cNvPr id="67" name="Table 21">
            <a:extLst>
              <a:ext uri="{FF2B5EF4-FFF2-40B4-BE49-F238E27FC236}">
                <a16:creationId xmlns:a16="http://schemas.microsoft.com/office/drawing/2014/main" id="{AFE3E273-367A-4562-9958-E2B25A640744}"/>
              </a:ext>
            </a:extLst>
          </p:cNvPr>
          <p:cNvGraphicFramePr>
            <a:graphicFrameLocks noGrp="1"/>
          </p:cNvGraphicFramePr>
          <p:nvPr/>
        </p:nvGraphicFramePr>
        <p:xfrm>
          <a:off x="4368358" y="3655988"/>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539398655"/>
                  </a:ext>
                </a:extLst>
              </a:tr>
            </a:tbl>
          </a:graphicData>
        </a:graphic>
      </p:graphicFrame>
      <p:grpSp>
        <p:nvGrpSpPr>
          <p:cNvPr id="38" name="Group 37">
            <a:extLst>
              <a:ext uri="{FF2B5EF4-FFF2-40B4-BE49-F238E27FC236}">
                <a16:creationId xmlns:a16="http://schemas.microsoft.com/office/drawing/2014/main" id="{B8FBCD10-1A70-414F-AA89-F99E31B2B7B0}"/>
              </a:ext>
            </a:extLst>
          </p:cNvPr>
          <p:cNvGrpSpPr/>
          <p:nvPr/>
        </p:nvGrpSpPr>
        <p:grpSpPr>
          <a:xfrm rot="2700000">
            <a:off x="4530065" y="3124601"/>
            <a:ext cx="212436" cy="212436"/>
            <a:chOff x="1283855" y="3897745"/>
            <a:chExt cx="360218" cy="360218"/>
          </a:xfrm>
        </p:grpSpPr>
        <p:sp>
          <p:nvSpPr>
            <p:cNvPr id="39" name="Oval 38">
              <a:extLst>
                <a:ext uri="{FF2B5EF4-FFF2-40B4-BE49-F238E27FC236}">
                  <a16:creationId xmlns:a16="http://schemas.microsoft.com/office/drawing/2014/main" id="{A1BE8BFA-E963-488F-9CDD-FF4D48A9AE1F}"/>
                </a:ext>
              </a:extLst>
            </p:cNvPr>
            <p:cNvSpPr/>
            <p:nvPr/>
          </p:nvSpPr>
          <p:spPr>
            <a:xfrm>
              <a:off x="1283855" y="3897745"/>
              <a:ext cx="360218" cy="360218"/>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DE8DE17A-EA46-4E50-9C2B-466076937481}"/>
                </a:ext>
              </a:extLst>
            </p:cNvPr>
            <p:cNvCxnSpPr>
              <a:stCxn id="39" idx="0"/>
              <a:endCxn id="39" idx="4"/>
            </p:cNvCxnSpPr>
            <p:nvPr/>
          </p:nvCxnSpPr>
          <p:spPr>
            <a:xfrm>
              <a:off x="1463964" y="3897745"/>
              <a:ext cx="0" cy="360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DB8A51-1FC8-4399-A0AB-BC86F33DA5C3}"/>
                </a:ext>
              </a:extLst>
            </p:cNvPr>
            <p:cNvCxnSpPr>
              <a:stCxn id="39" idx="2"/>
              <a:endCxn id="39" idx="6"/>
            </p:cNvCxnSpPr>
            <p:nvPr/>
          </p:nvCxnSpPr>
          <p:spPr>
            <a:xfrm>
              <a:off x="1283855" y="4077854"/>
              <a:ext cx="360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23A2919D-3309-4692-A3C5-55BE5A37568F}"/>
              </a:ext>
            </a:extLst>
          </p:cNvPr>
          <p:cNvGrpSpPr/>
          <p:nvPr/>
        </p:nvGrpSpPr>
        <p:grpSpPr>
          <a:xfrm rot="2700000">
            <a:off x="2493865" y="3128120"/>
            <a:ext cx="212436" cy="212436"/>
            <a:chOff x="1283855" y="3897745"/>
            <a:chExt cx="360218" cy="360218"/>
          </a:xfrm>
        </p:grpSpPr>
        <p:sp>
          <p:nvSpPr>
            <p:cNvPr id="32" name="Oval 31">
              <a:extLst>
                <a:ext uri="{FF2B5EF4-FFF2-40B4-BE49-F238E27FC236}">
                  <a16:creationId xmlns:a16="http://schemas.microsoft.com/office/drawing/2014/main" id="{C32B362F-8751-47A4-9932-D777BCAE9530}"/>
                </a:ext>
              </a:extLst>
            </p:cNvPr>
            <p:cNvSpPr/>
            <p:nvPr/>
          </p:nvSpPr>
          <p:spPr>
            <a:xfrm>
              <a:off x="1283855" y="3897745"/>
              <a:ext cx="360218" cy="360218"/>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F14D115F-FA26-4F04-B475-3C3CBD070DC8}"/>
                </a:ext>
              </a:extLst>
            </p:cNvPr>
            <p:cNvCxnSpPr>
              <a:stCxn id="32" idx="0"/>
              <a:endCxn id="32" idx="4"/>
            </p:cNvCxnSpPr>
            <p:nvPr/>
          </p:nvCxnSpPr>
          <p:spPr>
            <a:xfrm>
              <a:off x="1463964" y="3897745"/>
              <a:ext cx="0" cy="360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C8CAE2-6F50-4148-B362-D2ED726B71CE}"/>
                </a:ext>
              </a:extLst>
            </p:cNvPr>
            <p:cNvCxnSpPr>
              <a:stCxn id="32" idx="2"/>
              <a:endCxn id="32" idx="6"/>
            </p:cNvCxnSpPr>
            <p:nvPr/>
          </p:nvCxnSpPr>
          <p:spPr>
            <a:xfrm>
              <a:off x="1283855" y="4077854"/>
              <a:ext cx="360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9CC13EC9-9033-4567-96D8-C40B25C55713}"/>
              </a:ext>
            </a:extLst>
          </p:cNvPr>
          <p:cNvGrpSpPr/>
          <p:nvPr/>
        </p:nvGrpSpPr>
        <p:grpSpPr>
          <a:xfrm rot="2700000">
            <a:off x="457665" y="3131639"/>
            <a:ext cx="212436" cy="212436"/>
            <a:chOff x="1283855" y="3897745"/>
            <a:chExt cx="360218" cy="360218"/>
          </a:xfrm>
        </p:grpSpPr>
        <p:sp>
          <p:nvSpPr>
            <p:cNvPr id="25" name="Oval 24">
              <a:extLst>
                <a:ext uri="{FF2B5EF4-FFF2-40B4-BE49-F238E27FC236}">
                  <a16:creationId xmlns:a16="http://schemas.microsoft.com/office/drawing/2014/main" id="{42D98B24-888C-4AB0-9AC2-247115A5ECD3}"/>
                </a:ext>
              </a:extLst>
            </p:cNvPr>
            <p:cNvSpPr/>
            <p:nvPr/>
          </p:nvSpPr>
          <p:spPr>
            <a:xfrm>
              <a:off x="1283855" y="3897745"/>
              <a:ext cx="360218" cy="360218"/>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96E00B2C-6081-405C-B8E0-38A73629F12C}"/>
                </a:ext>
              </a:extLst>
            </p:cNvPr>
            <p:cNvCxnSpPr>
              <a:stCxn id="25" idx="0"/>
              <a:endCxn id="25" idx="4"/>
            </p:cNvCxnSpPr>
            <p:nvPr/>
          </p:nvCxnSpPr>
          <p:spPr>
            <a:xfrm>
              <a:off x="1463964" y="3897745"/>
              <a:ext cx="0" cy="360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B7BA051-1F89-4797-A6D1-EDFE6866FF56}"/>
                </a:ext>
              </a:extLst>
            </p:cNvPr>
            <p:cNvCxnSpPr>
              <a:stCxn id="25" idx="2"/>
              <a:endCxn id="25" idx="6"/>
            </p:cNvCxnSpPr>
            <p:nvPr/>
          </p:nvCxnSpPr>
          <p:spPr>
            <a:xfrm>
              <a:off x="1283855" y="4077854"/>
              <a:ext cx="360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5BDB9BA5-09CB-43D6-B4CE-EB41F58BF060}"/>
              </a:ext>
            </a:extLst>
          </p:cNvPr>
          <p:cNvSpPr txBox="1"/>
          <p:nvPr/>
        </p:nvSpPr>
        <p:spPr>
          <a:xfrm>
            <a:off x="-3702" y="3597926"/>
            <a:ext cx="357790" cy="400110"/>
          </a:xfrm>
          <a:prstGeom prst="rect">
            <a:avLst/>
          </a:prstGeom>
          <a:noFill/>
        </p:spPr>
        <p:txBody>
          <a:bodyPr wrap="none" rtlCol="0">
            <a:spAutoFit/>
          </a:bodyPr>
          <a:lstStyle/>
          <a:p>
            <a:r>
              <a:rPr lang="en-US" sz="2000" dirty="0"/>
              <a:t>Q</a:t>
            </a:r>
          </a:p>
        </p:txBody>
      </p:sp>
      <p:sp>
        <p:nvSpPr>
          <p:cNvPr id="72" name="TextBox 71">
            <a:extLst>
              <a:ext uri="{FF2B5EF4-FFF2-40B4-BE49-F238E27FC236}">
                <a16:creationId xmlns:a16="http://schemas.microsoft.com/office/drawing/2014/main" id="{08DF1446-3897-4A94-9B63-CE2B8504587E}"/>
              </a:ext>
            </a:extLst>
          </p:cNvPr>
          <p:cNvSpPr txBox="1"/>
          <p:nvPr/>
        </p:nvSpPr>
        <p:spPr>
          <a:xfrm>
            <a:off x="1960383" y="3597926"/>
            <a:ext cx="317716" cy="400110"/>
          </a:xfrm>
          <a:prstGeom prst="rect">
            <a:avLst/>
          </a:prstGeom>
          <a:noFill/>
        </p:spPr>
        <p:txBody>
          <a:bodyPr wrap="none" rtlCol="0">
            <a:spAutoFit/>
          </a:bodyPr>
          <a:lstStyle/>
          <a:p>
            <a:r>
              <a:rPr lang="en-US" sz="2000" dirty="0"/>
              <a:t>K</a:t>
            </a:r>
          </a:p>
        </p:txBody>
      </p:sp>
      <p:sp>
        <p:nvSpPr>
          <p:cNvPr id="73" name="TextBox 72">
            <a:extLst>
              <a:ext uri="{FF2B5EF4-FFF2-40B4-BE49-F238E27FC236}">
                <a16:creationId xmlns:a16="http://schemas.microsoft.com/office/drawing/2014/main" id="{1F9D69BA-8727-4A70-919D-EA0005662556}"/>
              </a:ext>
            </a:extLst>
          </p:cNvPr>
          <p:cNvSpPr txBox="1"/>
          <p:nvPr/>
        </p:nvSpPr>
        <p:spPr>
          <a:xfrm>
            <a:off x="4089016" y="3605144"/>
            <a:ext cx="330540" cy="400110"/>
          </a:xfrm>
          <a:prstGeom prst="rect">
            <a:avLst/>
          </a:prstGeom>
          <a:noFill/>
        </p:spPr>
        <p:txBody>
          <a:bodyPr wrap="none" rtlCol="0">
            <a:spAutoFit/>
          </a:bodyPr>
          <a:lstStyle/>
          <a:p>
            <a:r>
              <a:rPr lang="en-US" sz="2000" dirty="0"/>
              <a:t>V</a:t>
            </a:r>
          </a:p>
        </p:txBody>
      </p:sp>
      <p:sp>
        <p:nvSpPr>
          <p:cNvPr id="74" name="TextBox 73">
            <a:extLst>
              <a:ext uri="{FF2B5EF4-FFF2-40B4-BE49-F238E27FC236}">
                <a16:creationId xmlns:a16="http://schemas.microsoft.com/office/drawing/2014/main" id="{4F67AF12-5EE2-4C0E-B926-9C4F33607EC1}"/>
              </a:ext>
            </a:extLst>
          </p:cNvPr>
          <p:cNvSpPr txBox="1"/>
          <p:nvPr/>
        </p:nvSpPr>
        <p:spPr>
          <a:xfrm>
            <a:off x="764060" y="3816867"/>
            <a:ext cx="832279" cy="215444"/>
          </a:xfrm>
          <a:prstGeom prst="rect">
            <a:avLst/>
          </a:prstGeom>
          <a:noFill/>
        </p:spPr>
        <p:txBody>
          <a:bodyPr wrap="none" rtlCol="0">
            <a:spAutoFit/>
          </a:bodyPr>
          <a:lstStyle/>
          <a:p>
            <a:r>
              <a:rPr lang="en-US" sz="800" dirty="0"/>
              <a:t>seq_len x d</a:t>
            </a:r>
            <a:r>
              <a:rPr lang="en-US" sz="800" baseline="-25000" dirty="0"/>
              <a:t>model</a:t>
            </a:r>
            <a:endParaRPr lang="en-US" sz="800" dirty="0"/>
          </a:p>
        </p:txBody>
      </p:sp>
      <p:sp>
        <p:nvSpPr>
          <p:cNvPr id="75" name="TextBox 74">
            <a:extLst>
              <a:ext uri="{FF2B5EF4-FFF2-40B4-BE49-F238E27FC236}">
                <a16:creationId xmlns:a16="http://schemas.microsoft.com/office/drawing/2014/main" id="{008609E8-8FC0-4737-B482-E885AA40A224}"/>
              </a:ext>
            </a:extLst>
          </p:cNvPr>
          <p:cNvSpPr txBox="1"/>
          <p:nvPr/>
        </p:nvSpPr>
        <p:spPr>
          <a:xfrm>
            <a:off x="2803059" y="3816867"/>
            <a:ext cx="832279" cy="215444"/>
          </a:xfrm>
          <a:prstGeom prst="rect">
            <a:avLst/>
          </a:prstGeom>
          <a:noFill/>
        </p:spPr>
        <p:txBody>
          <a:bodyPr wrap="none" rtlCol="0">
            <a:spAutoFit/>
          </a:bodyPr>
          <a:lstStyle/>
          <a:p>
            <a:r>
              <a:rPr lang="en-US" sz="800" dirty="0"/>
              <a:t>seq_len x d</a:t>
            </a:r>
            <a:r>
              <a:rPr lang="en-US" sz="800" baseline="-25000" dirty="0"/>
              <a:t>model</a:t>
            </a:r>
            <a:endParaRPr lang="en-US" sz="800" dirty="0"/>
          </a:p>
        </p:txBody>
      </p:sp>
      <p:sp>
        <p:nvSpPr>
          <p:cNvPr id="76" name="TextBox 75">
            <a:extLst>
              <a:ext uri="{FF2B5EF4-FFF2-40B4-BE49-F238E27FC236}">
                <a16:creationId xmlns:a16="http://schemas.microsoft.com/office/drawing/2014/main" id="{A408004A-079D-4026-8341-D9B4CAE84FC1}"/>
              </a:ext>
            </a:extLst>
          </p:cNvPr>
          <p:cNvSpPr txBox="1"/>
          <p:nvPr/>
        </p:nvSpPr>
        <p:spPr>
          <a:xfrm>
            <a:off x="4842058" y="3816867"/>
            <a:ext cx="832279" cy="215444"/>
          </a:xfrm>
          <a:prstGeom prst="rect">
            <a:avLst/>
          </a:prstGeom>
          <a:noFill/>
        </p:spPr>
        <p:txBody>
          <a:bodyPr wrap="none" rtlCol="0">
            <a:spAutoFit/>
          </a:bodyPr>
          <a:lstStyle/>
          <a:p>
            <a:r>
              <a:rPr lang="en-US" sz="800" dirty="0"/>
              <a:t>seq_len x d</a:t>
            </a:r>
            <a:r>
              <a:rPr lang="en-US" sz="800" baseline="-25000" dirty="0"/>
              <a:t>model</a:t>
            </a:r>
            <a:endParaRPr lang="en-US" sz="800" dirty="0"/>
          </a:p>
        </p:txBody>
      </p:sp>
      <p:sp>
        <p:nvSpPr>
          <p:cNvPr id="78" name="TextBox 77">
            <a:extLst>
              <a:ext uri="{FF2B5EF4-FFF2-40B4-BE49-F238E27FC236}">
                <a16:creationId xmlns:a16="http://schemas.microsoft.com/office/drawing/2014/main" id="{E7403BF3-EDC1-4543-AEAC-F1E163A63F93}"/>
              </a:ext>
            </a:extLst>
          </p:cNvPr>
          <p:cNvSpPr txBox="1"/>
          <p:nvPr/>
        </p:nvSpPr>
        <p:spPr>
          <a:xfrm>
            <a:off x="5663353" y="2773644"/>
            <a:ext cx="934936" cy="276999"/>
          </a:xfrm>
          <a:prstGeom prst="rect">
            <a:avLst/>
          </a:prstGeom>
          <a:noFill/>
        </p:spPr>
        <p:txBody>
          <a:bodyPr wrap="none" rtlCol="0">
            <a:spAutoFit/>
          </a:bodyPr>
          <a:lstStyle/>
          <a:p>
            <a:r>
              <a:rPr lang="en-US" sz="1200" dirty="0"/>
              <a:t>Linear Layer</a:t>
            </a:r>
          </a:p>
        </p:txBody>
      </p:sp>
      <p:graphicFrame>
        <p:nvGraphicFramePr>
          <p:cNvPr id="82" name="Table 21">
            <a:extLst>
              <a:ext uri="{FF2B5EF4-FFF2-40B4-BE49-F238E27FC236}">
                <a16:creationId xmlns:a16="http://schemas.microsoft.com/office/drawing/2014/main" id="{07F64F04-4D72-47A0-B1FC-4C88183D2617}"/>
              </a:ext>
            </a:extLst>
          </p:cNvPr>
          <p:cNvGraphicFramePr>
            <a:graphicFrameLocks noGrp="1"/>
          </p:cNvGraphicFramePr>
          <p:nvPr/>
        </p:nvGraphicFramePr>
        <p:xfrm>
          <a:off x="332972" y="4294210"/>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539398655"/>
                  </a:ext>
                </a:extLst>
              </a:tr>
            </a:tbl>
          </a:graphicData>
        </a:graphic>
      </p:graphicFrame>
      <p:graphicFrame>
        <p:nvGraphicFramePr>
          <p:cNvPr id="83" name="Table 21">
            <a:extLst>
              <a:ext uri="{FF2B5EF4-FFF2-40B4-BE49-F238E27FC236}">
                <a16:creationId xmlns:a16="http://schemas.microsoft.com/office/drawing/2014/main" id="{6FFC6DFD-473A-4CED-816A-46DC2F6F5C8C}"/>
              </a:ext>
            </a:extLst>
          </p:cNvPr>
          <p:cNvGraphicFramePr>
            <a:graphicFrameLocks noGrp="1"/>
          </p:cNvGraphicFramePr>
          <p:nvPr/>
        </p:nvGraphicFramePr>
        <p:xfrm>
          <a:off x="388620" y="4346775"/>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539398655"/>
                  </a:ext>
                </a:extLst>
              </a:tr>
            </a:tbl>
          </a:graphicData>
        </a:graphic>
      </p:graphicFrame>
      <p:graphicFrame>
        <p:nvGraphicFramePr>
          <p:cNvPr id="85" name="Table 21">
            <a:extLst>
              <a:ext uri="{FF2B5EF4-FFF2-40B4-BE49-F238E27FC236}">
                <a16:creationId xmlns:a16="http://schemas.microsoft.com/office/drawing/2014/main" id="{ADD4B302-9CF9-4241-B701-767E87077E9F}"/>
              </a:ext>
            </a:extLst>
          </p:cNvPr>
          <p:cNvGraphicFramePr>
            <a:graphicFrameLocks noGrp="1"/>
          </p:cNvGraphicFramePr>
          <p:nvPr/>
        </p:nvGraphicFramePr>
        <p:xfrm>
          <a:off x="449115" y="4398258"/>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539398655"/>
                  </a:ext>
                </a:extLst>
              </a:tr>
            </a:tbl>
          </a:graphicData>
        </a:graphic>
      </p:graphicFrame>
      <p:graphicFrame>
        <p:nvGraphicFramePr>
          <p:cNvPr id="86" name="Table 21">
            <a:extLst>
              <a:ext uri="{FF2B5EF4-FFF2-40B4-BE49-F238E27FC236}">
                <a16:creationId xmlns:a16="http://schemas.microsoft.com/office/drawing/2014/main" id="{F8E306A5-65A4-4B20-AF85-BC92D6C3B5FA}"/>
              </a:ext>
            </a:extLst>
          </p:cNvPr>
          <p:cNvGraphicFramePr>
            <a:graphicFrameLocks noGrp="1"/>
          </p:cNvGraphicFramePr>
          <p:nvPr/>
        </p:nvGraphicFramePr>
        <p:xfrm>
          <a:off x="2366720" y="4290538"/>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9398655"/>
                  </a:ext>
                </a:extLst>
              </a:tr>
            </a:tbl>
          </a:graphicData>
        </a:graphic>
      </p:graphicFrame>
      <p:graphicFrame>
        <p:nvGraphicFramePr>
          <p:cNvPr id="87" name="Table 21">
            <a:extLst>
              <a:ext uri="{FF2B5EF4-FFF2-40B4-BE49-F238E27FC236}">
                <a16:creationId xmlns:a16="http://schemas.microsoft.com/office/drawing/2014/main" id="{823929E5-F146-4730-9A01-DF576E2111F1}"/>
              </a:ext>
            </a:extLst>
          </p:cNvPr>
          <p:cNvGraphicFramePr>
            <a:graphicFrameLocks noGrp="1"/>
          </p:cNvGraphicFramePr>
          <p:nvPr/>
        </p:nvGraphicFramePr>
        <p:xfrm>
          <a:off x="2422368" y="4343103"/>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9398655"/>
                  </a:ext>
                </a:extLst>
              </a:tr>
            </a:tbl>
          </a:graphicData>
        </a:graphic>
      </p:graphicFrame>
      <p:graphicFrame>
        <p:nvGraphicFramePr>
          <p:cNvPr id="88" name="Table 21">
            <a:extLst>
              <a:ext uri="{FF2B5EF4-FFF2-40B4-BE49-F238E27FC236}">
                <a16:creationId xmlns:a16="http://schemas.microsoft.com/office/drawing/2014/main" id="{F516507B-7000-4ECD-820B-813195580424}"/>
              </a:ext>
            </a:extLst>
          </p:cNvPr>
          <p:cNvGraphicFramePr>
            <a:graphicFrameLocks noGrp="1"/>
          </p:cNvGraphicFramePr>
          <p:nvPr/>
        </p:nvGraphicFramePr>
        <p:xfrm>
          <a:off x="2482863" y="4394586"/>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9398655"/>
                  </a:ext>
                </a:extLst>
              </a:tr>
            </a:tbl>
          </a:graphicData>
        </a:graphic>
      </p:graphicFrame>
      <p:graphicFrame>
        <p:nvGraphicFramePr>
          <p:cNvPr id="89" name="Table 21">
            <a:extLst>
              <a:ext uri="{FF2B5EF4-FFF2-40B4-BE49-F238E27FC236}">
                <a16:creationId xmlns:a16="http://schemas.microsoft.com/office/drawing/2014/main" id="{50A9CF2C-2088-45C7-96A4-8E82CB650C2C}"/>
              </a:ext>
            </a:extLst>
          </p:cNvPr>
          <p:cNvGraphicFramePr>
            <a:graphicFrameLocks noGrp="1"/>
          </p:cNvGraphicFramePr>
          <p:nvPr/>
        </p:nvGraphicFramePr>
        <p:xfrm>
          <a:off x="4400468" y="4286866"/>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539398655"/>
                  </a:ext>
                </a:extLst>
              </a:tr>
            </a:tbl>
          </a:graphicData>
        </a:graphic>
      </p:graphicFrame>
      <p:graphicFrame>
        <p:nvGraphicFramePr>
          <p:cNvPr id="90" name="Table 21">
            <a:extLst>
              <a:ext uri="{FF2B5EF4-FFF2-40B4-BE49-F238E27FC236}">
                <a16:creationId xmlns:a16="http://schemas.microsoft.com/office/drawing/2014/main" id="{4908205C-8D33-4E6B-B2F1-AC4AF77995CB}"/>
              </a:ext>
            </a:extLst>
          </p:cNvPr>
          <p:cNvGraphicFramePr>
            <a:graphicFrameLocks noGrp="1"/>
          </p:cNvGraphicFramePr>
          <p:nvPr/>
        </p:nvGraphicFramePr>
        <p:xfrm>
          <a:off x="4456116" y="4339431"/>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539398655"/>
                  </a:ext>
                </a:extLst>
              </a:tr>
            </a:tbl>
          </a:graphicData>
        </a:graphic>
      </p:graphicFrame>
      <p:graphicFrame>
        <p:nvGraphicFramePr>
          <p:cNvPr id="91" name="Table 21">
            <a:extLst>
              <a:ext uri="{FF2B5EF4-FFF2-40B4-BE49-F238E27FC236}">
                <a16:creationId xmlns:a16="http://schemas.microsoft.com/office/drawing/2014/main" id="{30046191-8E48-4FC9-AE35-831E1E263F15}"/>
              </a:ext>
            </a:extLst>
          </p:cNvPr>
          <p:cNvGraphicFramePr>
            <a:graphicFrameLocks noGrp="1"/>
          </p:cNvGraphicFramePr>
          <p:nvPr/>
        </p:nvGraphicFramePr>
        <p:xfrm>
          <a:off x="4516611" y="4390914"/>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539398655"/>
                  </a:ext>
                </a:extLst>
              </a:tr>
            </a:tbl>
          </a:graphicData>
        </a:graphic>
      </p:graphicFrame>
      <p:sp>
        <p:nvSpPr>
          <p:cNvPr id="92" name="TextBox 91">
            <a:extLst>
              <a:ext uri="{FF2B5EF4-FFF2-40B4-BE49-F238E27FC236}">
                <a16:creationId xmlns:a16="http://schemas.microsoft.com/office/drawing/2014/main" id="{7794403E-A472-4A8A-92EB-C7636BE9AE99}"/>
              </a:ext>
            </a:extLst>
          </p:cNvPr>
          <p:cNvSpPr txBox="1"/>
          <p:nvPr/>
        </p:nvSpPr>
        <p:spPr>
          <a:xfrm>
            <a:off x="764060" y="4560232"/>
            <a:ext cx="830677" cy="215444"/>
          </a:xfrm>
          <a:prstGeom prst="rect">
            <a:avLst/>
          </a:prstGeom>
          <a:noFill/>
        </p:spPr>
        <p:txBody>
          <a:bodyPr wrap="none" rtlCol="0">
            <a:spAutoFit/>
          </a:bodyPr>
          <a:lstStyle/>
          <a:p>
            <a:r>
              <a:rPr lang="en-US" sz="800" dirty="0"/>
              <a:t>seq_len x d</a:t>
            </a:r>
            <a:r>
              <a:rPr lang="en-US" sz="800" baseline="-25000" dirty="0"/>
              <a:t>k</a:t>
            </a:r>
            <a:r>
              <a:rPr lang="en-US" sz="800" dirty="0"/>
              <a:t> x h</a:t>
            </a:r>
          </a:p>
        </p:txBody>
      </p:sp>
      <p:sp>
        <p:nvSpPr>
          <p:cNvPr id="99" name="TextBox 98">
            <a:extLst>
              <a:ext uri="{FF2B5EF4-FFF2-40B4-BE49-F238E27FC236}">
                <a16:creationId xmlns:a16="http://schemas.microsoft.com/office/drawing/2014/main" id="{3DFE41CC-83D4-4ED5-8CA0-B52E5C0D251F}"/>
              </a:ext>
            </a:extLst>
          </p:cNvPr>
          <p:cNvSpPr txBox="1"/>
          <p:nvPr/>
        </p:nvSpPr>
        <p:spPr>
          <a:xfrm>
            <a:off x="488775" y="3996022"/>
            <a:ext cx="819455" cy="276999"/>
          </a:xfrm>
          <a:prstGeom prst="rect">
            <a:avLst/>
          </a:prstGeom>
          <a:noFill/>
        </p:spPr>
        <p:txBody>
          <a:bodyPr wrap="none" rtlCol="0">
            <a:spAutoFit/>
          </a:bodyPr>
          <a:lstStyle/>
          <a:p>
            <a:r>
              <a:rPr lang="en-US" sz="1200" dirty="0"/>
              <a:t>Split Head</a:t>
            </a:r>
          </a:p>
        </p:txBody>
      </p:sp>
      <p:sp>
        <p:nvSpPr>
          <p:cNvPr id="100" name="TextBox 99">
            <a:extLst>
              <a:ext uri="{FF2B5EF4-FFF2-40B4-BE49-F238E27FC236}">
                <a16:creationId xmlns:a16="http://schemas.microsoft.com/office/drawing/2014/main" id="{7593C295-9AF8-42C9-BBD4-E8A92E8DD158}"/>
              </a:ext>
            </a:extLst>
          </p:cNvPr>
          <p:cNvSpPr txBox="1"/>
          <p:nvPr/>
        </p:nvSpPr>
        <p:spPr>
          <a:xfrm>
            <a:off x="2541880" y="3990773"/>
            <a:ext cx="819455" cy="276999"/>
          </a:xfrm>
          <a:prstGeom prst="rect">
            <a:avLst/>
          </a:prstGeom>
          <a:noFill/>
        </p:spPr>
        <p:txBody>
          <a:bodyPr wrap="none" rtlCol="0">
            <a:spAutoFit/>
          </a:bodyPr>
          <a:lstStyle/>
          <a:p>
            <a:r>
              <a:rPr lang="en-US" sz="1200" dirty="0"/>
              <a:t>Split Head</a:t>
            </a:r>
          </a:p>
        </p:txBody>
      </p:sp>
      <p:sp>
        <p:nvSpPr>
          <p:cNvPr id="101" name="TextBox 100">
            <a:extLst>
              <a:ext uri="{FF2B5EF4-FFF2-40B4-BE49-F238E27FC236}">
                <a16:creationId xmlns:a16="http://schemas.microsoft.com/office/drawing/2014/main" id="{D5118E5B-AC34-4641-85E0-08512C64BA33}"/>
              </a:ext>
            </a:extLst>
          </p:cNvPr>
          <p:cNvSpPr txBox="1"/>
          <p:nvPr/>
        </p:nvSpPr>
        <p:spPr>
          <a:xfrm>
            <a:off x="4576513" y="3985524"/>
            <a:ext cx="819455" cy="276999"/>
          </a:xfrm>
          <a:prstGeom prst="rect">
            <a:avLst/>
          </a:prstGeom>
          <a:noFill/>
        </p:spPr>
        <p:txBody>
          <a:bodyPr wrap="none" rtlCol="0">
            <a:spAutoFit/>
          </a:bodyPr>
          <a:lstStyle/>
          <a:p>
            <a:r>
              <a:rPr lang="en-US" sz="1200" dirty="0"/>
              <a:t>Split Head</a:t>
            </a:r>
          </a:p>
        </p:txBody>
      </p:sp>
      <p:sp>
        <p:nvSpPr>
          <p:cNvPr id="102" name="TextBox 101">
            <a:extLst>
              <a:ext uri="{FF2B5EF4-FFF2-40B4-BE49-F238E27FC236}">
                <a16:creationId xmlns:a16="http://schemas.microsoft.com/office/drawing/2014/main" id="{0F28ACCD-0501-4AE8-8ABA-D379B5459D2F}"/>
              </a:ext>
            </a:extLst>
          </p:cNvPr>
          <p:cNvSpPr txBox="1"/>
          <p:nvPr/>
        </p:nvSpPr>
        <p:spPr>
          <a:xfrm>
            <a:off x="2792058" y="4560232"/>
            <a:ext cx="830677" cy="215444"/>
          </a:xfrm>
          <a:prstGeom prst="rect">
            <a:avLst/>
          </a:prstGeom>
          <a:noFill/>
        </p:spPr>
        <p:txBody>
          <a:bodyPr wrap="none" rtlCol="0">
            <a:spAutoFit/>
          </a:bodyPr>
          <a:lstStyle/>
          <a:p>
            <a:r>
              <a:rPr lang="en-US" sz="800" dirty="0"/>
              <a:t>seq_len x d</a:t>
            </a:r>
            <a:r>
              <a:rPr lang="en-US" sz="800" baseline="-25000" dirty="0"/>
              <a:t>k</a:t>
            </a:r>
            <a:r>
              <a:rPr lang="en-US" sz="800" dirty="0"/>
              <a:t> x h</a:t>
            </a:r>
          </a:p>
        </p:txBody>
      </p:sp>
      <p:sp>
        <p:nvSpPr>
          <p:cNvPr id="103" name="TextBox 102">
            <a:extLst>
              <a:ext uri="{FF2B5EF4-FFF2-40B4-BE49-F238E27FC236}">
                <a16:creationId xmlns:a16="http://schemas.microsoft.com/office/drawing/2014/main" id="{9D3DFB58-096C-4D58-BC04-29B3102AD554}"/>
              </a:ext>
            </a:extLst>
          </p:cNvPr>
          <p:cNvSpPr txBox="1"/>
          <p:nvPr/>
        </p:nvSpPr>
        <p:spPr>
          <a:xfrm>
            <a:off x="4819120" y="4560986"/>
            <a:ext cx="830677" cy="215444"/>
          </a:xfrm>
          <a:prstGeom prst="rect">
            <a:avLst/>
          </a:prstGeom>
          <a:noFill/>
        </p:spPr>
        <p:txBody>
          <a:bodyPr wrap="none" rtlCol="0">
            <a:spAutoFit/>
          </a:bodyPr>
          <a:lstStyle/>
          <a:p>
            <a:r>
              <a:rPr lang="en-US" sz="800" dirty="0"/>
              <a:t>seq_len x d</a:t>
            </a:r>
            <a:r>
              <a:rPr lang="en-US" sz="800" baseline="-25000" dirty="0"/>
              <a:t>k</a:t>
            </a:r>
            <a:r>
              <a:rPr lang="en-US" sz="800" dirty="0"/>
              <a:t> x h</a:t>
            </a:r>
          </a:p>
        </p:txBody>
      </p:sp>
      <p:cxnSp>
        <p:nvCxnSpPr>
          <p:cNvPr id="105" name="Straight Connector 104">
            <a:extLst>
              <a:ext uri="{FF2B5EF4-FFF2-40B4-BE49-F238E27FC236}">
                <a16:creationId xmlns:a16="http://schemas.microsoft.com/office/drawing/2014/main" id="{A1E401F2-436F-4150-B48D-942E1F2F64FB}"/>
              </a:ext>
            </a:extLst>
          </p:cNvPr>
          <p:cNvCxnSpPr>
            <a:cxnSpLocks/>
          </p:cNvCxnSpPr>
          <p:nvPr/>
        </p:nvCxnSpPr>
        <p:spPr>
          <a:xfrm>
            <a:off x="552663" y="4895283"/>
            <a:ext cx="2047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8" name="Group 107">
            <a:extLst>
              <a:ext uri="{FF2B5EF4-FFF2-40B4-BE49-F238E27FC236}">
                <a16:creationId xmlns:a16="http://schemas.microsoft.com/office/drawing/2014/main" id="{F04076AD-8CA0-415B-841F-7FC9B0FC2E5F}"/>
              </a:ext>
            </a:extLst>
          </p:cNvPr>
          <p:cNvGrpSpPr/>
          <p:nvPr/>
        </p:nvGrpSpPr>
        <p:grpSpPr>
          <a:xfrm rot="2700000">
            <a:off x="1452867" y="4799653"/>
            <a:ext cx="212436" cy="212436"/>
            <a:chOff x="1283855" y="3897745"/>
            <a:chExt cx="360218" cy="360218"/>
          </a:xfrm>
        </p:grpSpPr>
        <p:sp>
          <p:nvSpPr>
            <p:cNvPr id="109" name="Oval 108">
              <a:extLst>
                <a:ext uri="{FF2B5EF4-FFF2-40B4-BE49-F238E27FC236}">
                  <a16:creationId xmlns:a16="http://schemas.microsoft.com/office/drawing/2014/main" id="{D5411D6D-E9AD-43D3-9734-A9B7853DEA0E}"/>
                </a:ext>
              </a:extLst>
            </p:cNvPr>
            <p:cNvSpPr/>
            <p:nvPr/>
          </p:nvSpPr>
          <p:spPr>
            <a:xfrm>
              <a:off x="1283855" y="3897745"/>
              <a:ext cx="360218" cy="360218"/>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a:extLst>
                <a:ext uri="{FF2B5EF4-FFF2-40B4-BE49-F238E27FC236}">
                  <a16:creationId xmlns:a16="http://schemas.microsoft.com/office/drawing/2014/main" id="{7D6C57D7-82FB-4AC7-824E-8BC762A518B4}"/>
                </a:ext>
              </a:extLst>
            </p:cNvPr>
            <p:cNvCxnSpPr>
              <a:stCxn id="109" idx="0"/>
              <a:endCxn id="109" idx="4"/>
            </p:cNvCxnSpPr>
            <p:nvPr/>
          </p:nvCxnSpPr>
          <p:spPr>
            <a:xfrm>
              <a:off x="1463964" y="3897745"/>
              <a:ext cx="0" cy="360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C0959F6-0297-4522-A52F-DE34996C1567}"/>
                </a:ext>
              </a:extLst>
            </p:cNvPr>
            <p:cNvCxnSpPr>
              <a:stCxn id="109" idx="2"/>
              <a:endCxn id="109" idx="6"/>
            </p:cNvCxnSpPr>
            <p:nvPr/>
          </p:nvCxnSpPr>
          <p:spPr>
            <a:xfrm>
              <a:off x="1283855" y="4077854"/>
              <a:ext cx="360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5" name="TextBox 114">
            <a:extLst>
              <a:ext uri="{FF2B5EF4-FFF2-40B4-BE49-F238E27FC236}">
                <a16:creationId xmlns:a16="http://schemas.microsoft.com/office/drawing/2014/main" id="{637D2E79-E50C-477B-AB01-AE7D144D2C9E}"/>
              </a:ext>
            </a:extLst>
          </p:cNvPr>
          <p:cNvSpPr txBox="1"/>
          <p:nvPr/>
        </p:nvSpPr>
        <p:spPr>
          <a:xfrm>
            <a:off x="181134" y="6636922"/>
            <a:ext cx="975904" cy="215443"/>
          </a:xfrm>
          <a:prstGeom prst="rect">
            <a:avLst/>
          </a:prstGeom>
          <a:noFill/>
        </p:spPr>
        <p:txBody>
          <a:bodyPr wrap="square">
            <a:spAutoFit/>
          </a:bodyPr>
          <a:lstStyle/>
          <a:p>
            <a:r>
              <a:rPr lang="en-US" sz="800" dirty="0">
                <a:hlinkClick r:id="rId4"/>
              </a:rPr>
              <a:t>(</a:t>
            </a:r>
            <a:r>
              <a:rPr lang="en-US" sz="800" dirty="0" err="1">
                <a:hlinkClick r:id="rId4"/>
              </a:rPr>
              <a:t>Wieniawska</a:t>
            </a:r>
            <a:r>
              <a:rPr lang="en-US" sz="800" dirty="0">
                <a:hlinkClick r:id="rId4"/>
              </a:rPr>
              <a:t> 2020)</a:t>
            </a:r>
            <a:endParaRPr lang="en-US" sz="800" dirty="0"/>
          </a:p>
        </p:txBody>
      </p:sp>
      <p:sp>
        <p:nvSpPr>
          <p:cNvPr id="117" name="TextBox 116">
            <a:extLst>
              <a:ext uri="{FF2B5EF4-FFF2-40B4-BE49-F238E27FC236}">
                <a16:creationId xmlns:a16="http://schemas.microsoft.com/office/drawing/2014/main" id="{58C9E383-8111-427E-8291-EA011DABA041}"/>
              </a:ext>
            </a:extLst>
          </p:cNvPr>
          <p:cNvSpPr txBox="1"/>
          <p:nvPr/>
        </p:nvSpPr>
        <p:spPr>
          <a:xfrm>
            <a:off x="186078" y="6503358"/>
            <a:ext cx="1083194" cy="215444"/>
          </a:xfrm>
          <a:prstGeom prst="rect">
            <a:avLst/>
          </a:prstGeom>
          <a:noFill/>
        </p:spPr>
        <p:txBody>
          <a:bodyPr wrap="square">
            <a:spAutoFit/>
          </a:bodyPr>
          <a:lstStyle/>
          <a:p>
            <a:r>
              <a:rPr lang="en-US" sz="800" dirty="0">
                <a:hlinkClick r:id="rId5"/>
              </a:rPr>
              <a:t>(Doshi 2021)</a:t>
            </a:r>
            <a:endParaRPr lang="en-US" sz="800" dirty="0"/>
          </a:p>
        </p:txBody>
      </p:sp>
      <p:sp>
        <p:nvSpPr>
          <p:cNvPr id="120" name="TextBox 119">
            <a:extLst>
              <a:ext uri="{FF2B5EF4-FFF2-40B4-BE49-F238E27FC236}">
                <a16:creationId xmlns:a16="http://schemas.microsoft.com/office/drawing/2014/main" id="{79651017-A1B7-44AC-A148-806CD3CD300B}"/>
              </a:ext>
            </a:extLst>
          </p:cNvPr>
          <p:cNvSpPr txBox="1"/>
          <p:nvPr/>
        </p:nvSpPr>
        <p:spPr>
          <a:xfrm>
            <a:off x="1650336" y="5301750"/>
            <a:ext cx="1072730" cy="215444"/>
          </a:xfrm>
          <a:prstGeom prst="rect">
            <a:avLst/>
          </a:prstGeom>
          <a:noFill/>
        </p:spPr>
        <p:txBody>
          <a:bodyPr wrap="none" rtlCol="0">
            <a:spAutoFit/>
          </a:bodyPr>
          <a:lstStyle/>
          <a:p>
            <a:r>
              <a:rPr lang="en-US" sz="800" dirty="0"/>
              <a:t>seq_len x seq_len x h</a:t>
            </a:r>
          </a:p>
        </p:txBody>
      </p:sp>
      <p:cxnSp>
        <p:nvCxnSpPr>
          <p:cNvPr id="122" name="Straight Connector 121">
            <a:extLst>
              <a:ext uri="{FF2B5EF4-FFF2-40B4-BE49-F238E27FC236}">
                <a16:creationId xmlns:a16="http://schemas.microsoft.com/office/drawing/2014/main" id="{FD68048C-CE9A-41F5-ABDE-869CADCEB02A}"/>
              </a:ext>
            </a:extLst>
          </p:cNvPr>
          <p:cNvCxnSpPr>
            <a:cxnSpLocks/>
            <a:stCxn id="109" idx="5"/>
          </p:cNvCxnSpPr>
          <p:nvPr/>
        </p:nvCxnSpPr>
        <p:spPr>
          <a:xfrm>
            <a:off x="1559085" y="5012088"/>
            <a:ext cx="0" cy="1049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97784104-4035-4075-A9CF-7ABCAB440839}"/>
              </a:ext>
            </a:extLst>
          </p:cNvPr>
          <p:cNvSpPr txBox="1"/>
          <p:nvPr/>
        </p:nvSpPr>
        <p:spPr>
          <a:xfrm>
            <a:off x="1685716" y="6079269"/>
            <a:ext cx="928459" cy="215444"/>
          </a:xfrm>
          <a:prstGeom prst="rect">
            <a:avLst/>
          </a:prstGeom>
          <a:noFill/>
        </p:spPr>
        <p:txBody>
          <a:bodyPr wrap="none" rtlCol="0">
            <a:spAutoFit/>
          </a:bodyPr>
          <a:lstStyle/>
          <a:p>
            <a:r>
              <a:rPr lang="en-US" sz="800" dirty="0"/>
              <a:t>seq_len x seq_len</a:t>
            </a:r>
          </a:p>
        </p:txBody>
      </p:sp>
      <p:grpSp>
        <p:nvGrpSpPr>
          <p:cNvPr id="19" name="Group 18">
            <a:extLst>
              <a:ext uri="{FF2B5EF4-FFF2-40B4-BE49-F238E27FC236}">
                <a16:creationId xmlns:a16="http://schemas.microsoft.com/office/drawing/2014/main" id="{0DE8A4C5-BD88-49AE-BFCF-3DBE4036AEAA}"/>
              </a:ext>
            </a:extLst>
          </p:cNvPr>
          <p:cNvGrpSpPr/>
          <p:nvPr/>
        </p:nvGrpSpPr>
        <p:grpSpPr>
          <a:xfrm>
            <a:off x="1453086" y="5570861"/>
            <a:ext cx="212436" cy="212436"/>
            <a:chOff x="1283855" y="3897745"/>
            <a:chExt cx="360218" cy="360218"/>
          </a:xfrm>
          <a:solidFill>
            <a:schemeClr val="bg1"/>
          </a:solidFill>
        </p:grpSpPr>
        <p:sp>
          <p:nvSpPr>
            <p:cNvPr id="9" name="Oval 8">
              <a:extLst>
                <a:ext uri="{FF2B5EF4-FFF2-40B4-BE49-F238E27FC236}">
                  <a16:creationId xmlns:a16="http://schemas.microsoft.com/office/drawing/2014/main" id="{98C1F341-E506-4B9A-B26F-4E3A44CC5C04}"/>
                </a:ext>
              </a:extLst>
            </p:cNvPr>
            <p:cNvSpPr/>
            <p:nvPr/>
          </p:nvSpPr>
          <p:spPr>
            <a:xfrm>
              <a:off x="1283855" y="3897745"/>
              <a:ext cx="360218" cy="36021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8EA9D55E-7203-4A78-B49A-DD4E784893FA}"/>
                </a:ext>
              </a:extLst>
            </p:cNvPr>
            <p:cNvCxnSpPr>
              <a:stCxn id="9" idx="0"/>
              <a:endCxn id="9" idx="4"/>
            </p:cNvCxnSpPr>
            <p:nvPr/>
          </p:nvCxnSpPr>
          <p:spPr>
            <a:xfrm>
              <a:off x="1463964" y="3897745"/>
              <a:ext cx="0" cy="36021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5338F6-CBC2-420C-A993-02ADFB6C512C}"/>
                </a:ext>
              </a:extLst>
            </p:cNvPr>
            <p:cNvCxnSpPr>
              <a:stCxn id="9" idx="2"/>
              <a:endCxn id="9" idx="6"/>
            </p:cNvCxnSpPr>
            <p:nvPr/>
          </p:nvCxnSpPr>
          <p:spPr>
            <a:xfrm>
              <a:off x="1283855" y="4077854"/>
              <a:ext cx="36021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6" name="TextBox 125">
            <a:extLst>
              <a:ext uri="{FF2B5EF4-FFF2-40B4-BE49-F238E27FC236}">
                <a16:creationId xmlns:a16="http://schemas.microsoft.com/office/drawing/2014/main" id="{6C5766A3-F0A5-4A13-BF90-FCB87EE85143}"/>
              </a:ext>
            </a:extLst>
          </p:cNvPr>
          <p:cNvSpPr txBox="1"/>
          <p:nvPr/>
        </p:nvSpPr>
        <p:spPr>
          <a:xfrm>
            <a:off x="3568168" y="5434139"/>
            <a:ext cx="770888" cy="461665"/>
          </a:xfrm>
          <a:prstGeom prst="rect">
            <a:avLst/>
          </a:prstGeom>
          <a:solidFill>
            <a:schemeClr val="bg1"/>
          </a:solidFill>
          <a:ln>
            <a:solidFill>
              <a:schemeClr val="tx1"/>
            </a:solidFill>
          </a:ln>
        </p:spPr>
        <p:txBody>
          <a:bodyPr wrap="square" rtlCol="0">
            <a:spAutoFit/>
          </a:bodyPr>
          <a:lstStyle/>
          <a:p>
            <a:r>
              <a:rPr lang="en-US" sz="1200" dirty="0"/>
              <a:t>Scaling</a:t>
            </a:r>
          </a:p>
          <a:p>
            <a:r>
              <a:rPr lang="en-US" sz="1200" dirty="0" err="1"/>
              <a:t>Softmax</a:t>
            </a:r>
            <a:endParaRPr lang="en-US" sz="1200" dirty="0"/>
          </a:p>
        </p:txBody>
      </p:sp>
      <p:graphicFrame>
        <p:nvGraphicFramePr>
          <p:cNvPr id="127" name="Table 21">
            <a:extLst>
              <a:ext uri="{FF2B5EF4-FFF2-40B4-BE49-F238E27FC236}">
                <a16:creationId xmlns:a16="http://schemas.microsoft.com/office/drawing/2014/main" id="{77FC7DF5-34E6-40F1-A9C1-28AC9F71BC20}"/>
              </a:ext>
            </a:extLst>
          </p:cNvPr>
          <p:cNvGraphicFramePr>
            <a:graphicFrameLocks noGrp="1"/>
          </p:cNvGraphicFramePr>
          <p:nvPr/>
        </p:nvGraphicFramePr>
        <p:xfrm>
          <a:off x="7003009" y="5523012"/>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alpha val="35000"/>
                      </a:srgbClr>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alpha val="35000"/>
                      </a:srgb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alpha val="35000"/>
                      </a:srgbClr>
                    </a:solidFill>
                  </a:tcPr>
                </a:tc>
                <a:extLst>
                  <a:ext uri="{0D108BD9-81ED-4DB2-BD59-A6C34878D82A}">
                    <a16:rowId xmlns:a16="http://schemas.microsoft.com/office/drawing/2014/main" val="2539398655"/>
                  </a:ext>
                </a:extLst>
              </a:tr>
            </a:tbl>
          </a:graphicData>
        </a:graphic>
      </p:graphicFrame>
      <p:sp>
        <p:nvSpPr>
          <p:cNvPr id="128" name="TextBox 127">
            <a:extLst>
              <a:ext uri="{FF2B5EF4-FFF2-40B4-BE49-F238E27FC236}">
                <a16:creationId xmlns:a16="http://schemas.microsoft.com/office/drawing/2014/main" id="{1A70A2DD-0033-4F6E-8029-C302B1327B9F}"/>
              </a:ext>
            </a:extLst>
          </p:cNvPr>
          <p:cNvSpPr txBox="1"/>
          <p:nvPr/>
        </p:nvSpPr>
        <p:spPr>
          <a:xfrm>
            <a:off x="6727713" y="5475357"/>
            <a:ext cx="304892" cy="400110"/>
          </a:xfrm>
          <a:prstGeom prst="rect">
            <a:avLst/>
          </a:prstGeom>
          <a:noFill/>
        </p:spPr>
        <p:txBody>
          <a:bodyPr wrap="none" rtlCol="0">
            <a:spAutoFit/>
          </a:bodyPr>
          <a:lstStyle/>
          <a:p>
            <a:r>
              <a:rPr lang="en-US" sz="2000" dirty="0"/>
              <a:t>Z</a:t>
            </a:r>
          </a:p>
        </p:txBody>
      </p:sp>
      <p:sp>
        <p:nvSpPr>
          <p:cNvPr id="129" name="TextBox 128">
            <a:extLst>
              <a:ext uri="{FF2B5EF4-FFF2-40B4-BE49-F238E27FC236}">
                <a16:creationId xmlns:a16="http://schemas.microsoft.com/office/drawing/2014/main" id="{ED69A46D-81CC-4172-9E0B-82C3FAC58D98}"/>
              </a:ext>
            </a:extLst>
          </p:cNvPr>
          <p:cNvSpPr txBox="1"/>
          <p:nvPr/>
        </p:nvSpPr>
        <p:spPr>
          <a:xfrm>
            <a:off x="7483818" y="5675412"/>
            <a:ext cx="832279" cy="215444"/>
          </a:xfrm>
          <a:prstGeom prst="rect">
            <a:avLst/>
          </a:prstGeom>
          <a:noFill/>
        </p:spPr>
        <p:txBody>
          <a:bodyPr wrap="none" rtlCol="0">
            <a:spAutoFit/>
          </a:bodyPr>
          <a:lstStyle/>
          <a:p>
            <a:r>
              <a:rPr lang="en-US" sz="800" dirty="0"/>
              <a:t>seq_len x d</a:t>
            </a:r>
            <a:r>
              <a:rPr lang="en-US" sz="800" baseline="-25000" dirty="0"/>
              <a:t>model</a:t>
            </a:r>
            <a:endParaRPr lang="en-US" sz="800" dirty="0"/>
          </a:p>
        </p:txBody>
      </p:sp>
      <p:grpSp>
        <p:nvGrpSpPr>
          <p:cNvPr id="135" name="Group 134">
            <a:extLst>
              <a:ext uri="{FF2B5EF4-FFF2-40B4-BE49-F238E27FC236}">
                <a16:creationId xmlns:a16="http://schemas.microsoft.com/office/drawing/2014/main" id="{A7BD9441-28D1-4FE2-8E59-B948043069DE}"/>
              </a:ext>
            </a:extLst>
          </p:cNvPr>
          <p:cNvGrpSpPr/>
          <p:nvPr/>
        </p:nvGrpSpPr>
        <p:grpSpPr>
          <a:xfrm rot="2700000">
            <a:off x="4530065" y="5586258"/>
            <a:ext cx="212436" cy="212436"/>
            <a:chOff x="1283855" y="3897745"/>
            <a:chExt cx="360218" cy="360218"/>
          </a:xfrm>
          <a:solidFill>
            <a:schemeClr val="bg1"/>
          </a:solidFill>
        </p:grpSpPr>
        <p:sp>
          <p:nvSpPr>
            <p:cNvPr id="136" name="Oval 135">
              <a:extLst>
                <a:ext uri="{FF2B5EF4-FFF2-40B4-BE49-F238E27FC236}">
                  <a16:creationId xmlns:a16="http://schemas.microsoft.com/office/drawing/2014/main" id="{67495F2C-99B3-4245-A1B5-49BFB51CA8B1}"/>
                </a:ext>
              </a:extLst>
            </p:cNvPr>
            <p:cNvSpPr/>
            <p:nvPr/>
          </p:nvSpPr>
          <p:spPr>
            <a:xfrm>
              <a:off x="1283855" y="3897745"/>
              <a:ext cx="360218" cy="36021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a:extLst>
                <a:ext uri="{FF2B5EF4-FFF2-40B4-BE49-F238E27FC236}">
                  <a16:creationId xmlns:a16="http://schemas.microsoft.com/office/drawing/2014/main" id="{2065B515-1CA1-4609-A3E6-34E10966CC9B}"/>
                </a:ext>
              </a:extLst>
            </p:cNvPr>
            <p:cNvCxnSpPr>
              <a:stCxn id="136" idx="0"/>
              <a:endCxn id="136" idx="4"/>
            </p:cNvCxnSpPr>
            <p:nvPr/>
          </p:nvCxnSpPr>
          <p:spPr>
            <a:xfrm>
              <a:off x="1463964" y="3897745"/>
              <a:ext cx="0" cy="36021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8A389D8-9F8B-430B-BC0A-21334526D561}"/>
                </a:ext>
              </a:extLst>
            </p:cNvPr>
            <p:cNvCxnSpPr>
              <a:stCxn id="136" idx="2"/>
              <a:endCxn id="136" idx="6"/>
            </p:cNvCxnSpPr>
            <p:nvPr/>
          </p:nvCxnSpPr>
          <p:spPr>
            <a:xfrm>
              <a:off x="1283855" y="4077854"/>
              <a:ext cx="36021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42" name="Table 21">
            <a:extLst>
              <a:ext uri="{FF2B5EF4-FFF2-40B4-BE49-F238E27FC236}">
                <a16:creationId xmlns:a16="http://schemas.microsoft.com/office/drawing/2014/main" id="{37283EC1-0779-4B50-80E9-A42FA81A5F4C}"/>
              </a:ext>
            </a:extLst>
          </p:cNvPr>
          <p:cNvGraphicFramePr>
            <a:graphicFrameLocks noGrp="1"/>
          </p:cNvGraphicFramePr>
          <p:nvPr/>
        </p:nvGraphicFramePr>
        <p:xfrm>
          <a:off x="6001552" y="5871824"/>
          <a:ext cx="340220" cy="457200"/>
        </p:xfrm>
        <a:graphic>
          <a:graphicData uri="http://schemas.openxmlformats.org/drawingml/2006/table">
            <a:tbl>
              <a:tblPr firstRow="1" bandRow="1">
                <a:tableStyleId>{5C22544A-7EE6-4342-B048-85BDC9FD1C3A}</a:tableStyleId>
              </a:tblPr>
              <a:tblGrid>
                <a:gridCol w="170110">
                  <a:extLst>
                    <a:ext uri="{9D8B030D-6E8A-4147-A177-3AD203B41FA5}">
                      <a16:colId xmlns:a16="http://schemas.microsoft.com/office/drawing/2014/main" val="2510320228"/>
                    </a:ext>
                  </a:extLst>
                </a:gridCol>
                <a:gridCol w="170110">
                  <a:extLst>
                    <a:ext uri="{9D8B030D-6E8A-4147-A177-3AD203B41FA5}">
                      <a16:colId xmlns:a16="http://schemas.microsoft.com/office/drawing/2014/main" val="1536588459"/>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extLst>
                  <a:ext uri="{0D108BD9-81ED-4DB2-BD59-A6C34878D82A}">
                    <a16:rowId xmlns:a16="http://schemas.microsoft.com/office/drawing/2014/main" val="2539398655"/>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alpha val="35000"/>
                      </a:schemeClr>
                    </a:solidFill>
                  </a:tcPr>
                </a:tc>
                <a:extLst>
                  <a:ext uri="{0D108BD9-81ED-4DB2-BD59-A6C34878D82A}">
                    <a16:rowId xmlns:a16="http://schemas.microsoft.com/office/drawing/2014/main" val="193215468"/>
                  </a:ext>
                </a:extLst>
              </a:tr>
            </a:tbl>
          </a:graphicData>
        </a:graphic>
      </p:graphicFrame>
      <p:sp>
        <p:nvSpPr>
          <p:cNvPr id="143" name="TextBox 142">
            <a:extLst>
              <a:ext uri="{FF2B5EF4-FFF2-40B4-BE49-F238E27FC236}">
                <a16:creationId xmlns:a16="http://schemas.microsoft.com/office/drawing/2014/main" id="{D23C6A6F-E950-44A3-89A6-7C90DD8C1106}"/>
              </a:ext>
            </a:extLst>
          </p:cNvPr>
          <p:cNvSpPr txBox="1"/>
          <p:nvPr/>
        </p:nvSpPr>
        <p:spPr>
          <a:xfrm>
            <a:off x="5552443" y="5816254"/>
            <a:ext cx="491288" cy="400110"/>
          </a:xfrm>
          <a:prstGeom prst="rect">
            <a:avLst/>
          </a:prstGeom>
          <a:noFill/>
        </p:spPr>
        <p:txBody>
          <a:bodyPr wrap="none" rtlCol="0">
            <a:spAutoFit/>
          </a:bodyPr>
          <a:lstStyle/>
          <a:p>
            <a:r>
              <a:rPr lang="en-US" sz="2000" dirty="0"/>
              <a:t>W</a:t>
            </a:r>
            <a:r>
              <a:rPr lang="en-US" sz="2000" baseline="30000" dirty="0"/>
              <a:t>o</a:t>
            </a:r>
          </a:p>
        </p:txBody>
      </p:sp>
      <p:grpSp>
        <p:nvGrpSpPr>
          <p:cNvPr id="145" name="Group 144">
            <a:extLst>
              <a:ext uri="{FF2B5EF4-FFF2-40B4-BE49-F238E27FC236}">
                <a16:creationId xmlns:a16="http://schemas.microsoft.com/office/drawing/2014/main" id="{207ED13E-A26F-4FC4-B001-3B030E2516E7}"/>
              </a:ext>
            </a:extLst>
          </p:cNvPr>
          <p:cNvGrpSpPr/>
          <p:nvPr/>
        </p:nvGrpSpPr>
        <p:grpSpPr>
          <a:xfrm rot="2700000">
            <a:off x="6060664" y="5580224"/>
            <a:ext cx="212436" cy="212436"/>
            <a:chOff x="1283855" y="3897745"/>
            <a:chExt cx="360218" cy="360218"/>
          </a:xfrm>
          <a:solidFill>
            <a:schemeClr val="bg1"/>
          </a:solidFill>
        </p:grpSpPr>
        <p:sp>
          <p:nvSpPr>
            <p:cNvPr id="146" name="Oval 145">
              <a:extLst>
                <a:ext uri="{FF2B5EF4-FFF2-40B4-BE49-F238E27FC236}">
                  <a16:creationId xmlns:a16="http://schemas.microsoft.com/office/drawing/2014/main" id="{B2EB933A-883C-4AAA-BFD9-C82C8733E957}"/>
                </a:ext>
              </a:extLst>
            </p:cNvPr>
            <p:cNvSpPr/>
            <p:nvPr/>
          </p:nvSpPr>
          <p:spPr>
            <a:xfrm>
              <a:off x="1283855" y="3897745"/>
              <a:ext cx="360218" cy="36021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Connector 146">
              <a:extLst>
                <a:ext uri="{FF2B5EF4-FFF2-40B4-BE49-F238E27FC236}">
                  <a16:creationId xmlns:a16="http://schemas.microsoft.com/office/drawing/2014/main" id="{909A7D8F-6239-4CB3-B822-57F24F23BDE4}"/>
                </a:ext>
              </a:extLst>
            </p:cNvPr>
            <p:cNvCxnSpPr>
              <a:stCxn id="146" idx="0"/>
              <a:endCxn id="146" idx="4"/>
            </p:cNvCxnSpPr>
            <p:nvPr/>
          </p:nvCxnSpPr>
          <p:spPr>
            <a:xfrm>
              <a:off x="1463964" y="3897745"/>
              <a:ext cx="0" cy="36021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60A044E3-FCCF-4F15-BA3B-D70A84E44753}"/>
                </a:ext>
              </a:extLst>
            </p:cNvPr>
            <p:cNvCxnSpPr>
              <a:stCxn id="146" idx="2"/>
              <a:endCxn id="146" idx="6"/>
            </p:cNvCxnSpPr>
            <p:nvPr/>
          </p:nvCxnSpPr>
          <p:spPr>
            <a:xfrm>
              <a:off x="1283855" y="4077854"/>
              <a:ext cx="36021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2" name="TextBox 151">
            <a:extLst>
              <a:ext uri="{FF2B5EF4-FFF2-40B4-BE49-F238E27FC236}">
                <a16:creationId xmlns:a16="http://schemas.microsoft.com/office/drawing/2014/main" id="{54ED52C4-96E4-4C4A-A5BC-0CEF93E5988E}"/>
              </a:ext>
            </a:extLst>
          </p:cNvPr>
          <p:cNvSpPr txBox="1"/>
          <p:nvPr/>
        </p:nvSpPr>
        <p:spPr>
          <a:xfrm>
            <a:off x="2476997" y="5788983"/>
            <a:ext cx="1072730" cy="215444"/>
          </a:xfrm>
          <a:prstGeom prst="rect">
            <a:avLst/>
          </a:prstGeom>
          <a:noFill/>
        </p:spPr>
        <p:txBody>
          <a:bodyPr wrap="none" rtlCol="0">
            <a:spAutoFit/>
          </a:bodyPr>
          <a:lstStyle/>
          <a:p>
            <a:r>
              <a:rPr lang="en-US" sz="800" dirty="0"/>
              <a:t>seq_len x seq_len x h</a:t>
            </a:r>
          </a:p>
        </p:txBody>
      </p:sp>
      <p:graphicFrame>
        <p:nvGraphicFramePr>
          <p:cNvPr id="153" name="Table 21">
            <a:extLst>
              <a:ext uri="{FF2B5EF4-FFF2-40B4-BE49-F238E27FC236}">
                <a16:creationId xmlns:a16="http://schemas.microsoft.com/office/drawing/2014/main" id="{221C654D-1A66-472B-85E1-88C24BE7AC56}"/>
              </a:ext>
            </a:extLst>
          </p:cNvPr>
          <p:cNvGraphicFramePr>
            <a:graphicFrameLocks noGrp="1"/>
          </p:cNvGraphicFramePr>
          <p:nvPr>
            <p:extLst>
              <p:ext uri="{D42A27DB-BD31-4B8C-83A1-F6EECF244321}">
                <p14:modId xmlns:p14="http://schemas.microsoft.com/office/powerpoint/2010/main" val="751250033"/>
              </p:ext>
            </p:extLst>
          </p:nvPr>
        </p:nvGraphicFramePr>
        <p:xfrm>
          <a:off x="2073144" y="5522398"/>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539398655"/>
                  </a:ext>
                </a:extLst>
              </a:tr>
            </a:tbl>
          </a:graphicData>
        </a:graphic>
      </p:graphicFrame>
      <p:graphicFrame>
        <p:nvGraphicFramePr>
          <p:cNvPr id="154" name="Table 21">
            <a:extLst>
              <a:ext uri="{FF2B5EF4-FFF2-40B4-BE49-F238E27FC236}">
                <a16:creationId xmlns:a16="http://schemas.microsoft.com/office/drawing/2014/main" id="{EA5CB8C2-AE62-4E04-9E45-A591461A3B2F}"/>
              </a:ext>
            </a:extLst>
          </p:cNvPr>
          <p:cNvGraphicFramePr>
            <a:graphicFrameLocks noGrp="1"/>
          </p:cNvGraphicFramePr>
          <p:nvPr>
            <p:extLst>
              <p:ext uri="{D42A27DB-BD31-4B8C-83A1-F6EECF244321}">
                <p14:modId xmlns:p14="http://schemas.microsoft.com/office/powerpoint/2010/main" val="2238493459"/>
              </p:ext>
            </p:extLst>
          </p:nvPr>
        </p:nvGraphicFramePr>
        <p:xfrm>
          <a:off x="2128792" y="5574963"/>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539398655"/>
                  </a:ext>
                </a:extLst>
              </a:tr>
            </a:tbl>
          </a:graphicData>
        </a:graphic>
      </p:graphicFrame>
      <p:graphicFrame>
        <p:nvGraphicFramePr>
          <p:cNvPr id="155" name="Table 21">
            <a:extLst>
              <a:ext uri="{FF2B5EF4-FFF2-40B4-BE49-F238E27FC236}">
                <a16:creationId xmlns:a16="http://schemas.microsoft.com/office/drawing/2014/main" id="{C207B3CB-8469-40B7-9979-030BB3D05E76}"/>
              </a:ext>
            </a:extLst>
          </p:cNvPr>
          <p:cNvGraphicFramePr>
            <a:graphicFrameLocks noGrp="1"/>
          </p:cNvGraphicFramePr>
          <p:nvPr>
            <p:extLst>
              <p:ext uri="{D42A27DB-BD31-4B8C-83A1-F6EECF244321}">
                <p14:modId xmlns:p14="http://schemas.microsoft.com/office/powerpoint/2010/main" val="588686283"/>
              </p:ext>
            </p:extLst>
          </p:nvPr>
        </p:nvGraphicFramePr>
        <p:xfrm>
          <a:off x="2189287" y="5626446"/>
          <a:ext cx="35714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tblGrid>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39398655"/>
                  </a:ext>
                </a:extLst>
              </a:tr>
            </a:tbl>
          </a:graphicData>
        </a:graphic>
      </p:graphicFrame>
      <p:sp>
        <p:nvSpPr>
          <p:cNvPr id="162" name="TextBox 161">
            <a:extLst>
              <a:ext uri="{FF2B5EF4-FFF2-40B4-BE49-F238E27FC236}">
                <a16:creationId xmlns:a16="http://schemas.microsoft.com/office/drawing/2014/main" id="{35585D8F-247B-416B-B5A9-34C9AEA049D5}"/>
              </a:ext>
            </a:extLst>
          </p:cNvPr>
          <p:cNvSpPr txBox="1"/>
          <p:nvPr/>
        </p:nvSpPr>
        <p:spPr>
          <a:xfrm>
            <a:off x="1367572" y="6172949"/>
            <a:ext cx="402674" cy="215444"/>
          </a:xfrm>
          <a:prstGeom prst="rect">
            <a:avLst/>
          </a:prstGeom>
          <a:noFill/>
        </p:spPr>
        <p:txBody>
          <a:bodyPr wrap="none" rtlCol="0">
            <a:spAutoFit/>
          </a:bodyPr>
          <a:lstStyle/>
          <a:p>
            <a:r>
              <a:rPr lang="en-US" sz="800" dirty="0"/>
              <a:t>mask</a:t>
            </a:r>
          </a:p>
        </p:txBody>
      </p:sp>
      <p:sp>
        <p:nvSpPr>
          <p:cNvPr id="163" name="TextBox 162">
            <a:extLst>
              <a:ext uri="{FF2B5EF4-FFF2-40B4-BE49-F238E27FC236}">
                <a16:creationId xmlns:a16="http://schemas.microsoft.com/office/drawing/2014/main" id="{4D284860-374C-4117-9031-217AAAB075B8}"/>
              </a:ext>
            </a:extLst>
          </p:cNvPr>
          <p:cNvSpPr txBox="1"/>
          <p:nvPr/>
        </p:nvSpPr>
        <p:spPr>
          <a:xfrm>
            <a:off x="5064625" y="5550199"/>
            <a:ext cx="770888" cy="276999"/>
          </a:xfrm>
          <a:prstGeom prst="rect">
            <a:avLst/>
          </a:prstGeom>
          <a:solidFill>
            <a:schemeClr val="bg1"/>
          </a:solidFill>
          <a:ln>
            <a:solidFill>
              <a:schemeClr val="tx1"/>
            </a:solidFill>
          </a:ln>
        </p:spPr>
        <p:txBody>
          <a:bodyPr wrap="square" rtlCol="0">
            <a:spAutoFit/>
          </a:bodyPr>
          <a:lstStyle/>
          <a:p>
            <a:r>
              <a:rPr lang="en-US" sz="1200" dirty="0" err="1"/>
              <a:t>Concat</a:t>
            </a:r>
            <a:endParaRPr lang="en-US" sz="1200" dirty="0"/>
          </a:p>
        </p:txBody>
      </p:sp>
      <p:sp>
        <p:nvSpPr>
          <p:cNvPr id="165" name="TextBox 164">
            <a:extLst>
              <a:ext uri="{FF2B5EF4-FFF2-40B4-BE49-F238E27FC236}">
                <a16:creationId xmlns:a16="http://schemas.microsoft.com/office/drawing/2014/main" id="{5D5473D4-7FC1-4510-9BE2-4AD4DCF8DA80}"/>
              </a:ext>
            </a:extLst>
          </p:cNvPr>
          <p:cNvSpPr txBox="1"/>
          <p:nvPr/>
        </p:nvSpPr>
        <p:spPr>
          <a:xfrm>
            <a:off x="3800768" y="6108154"/>
            <a:ext cx="1153201" cy="276999"/>
          </a:xfrm>
          <a:prstGeom prst="rect">
            <a:avLst/>
          </a:prstGeom>
          <a:noFill/>
        </p:spPr>
        <p:txBody>
          <a:bodyPr wrap="none" rtlCol="0">
            <a:spAutoFit/>
          </a:bodyPr>
          <a:lstStyle/>
          <a:p>
            <a:r>
              <a:rPr lang="en-US" sz="1200" dirty="0"/>
              <a:t>Attention Score</a:t>
            </a:r>
          </a:p>
        </p:txBody>
      </p:sp>
      <p:sp>
        <p:nvSpPr>
          <p:cNvPr id="166" name="TextBox 165">
            <a:extLst>
              <a:ext uri="{FF2B5EF4-FFF2-40B4-BE49-F238E27FC236}">
                <a16:creationId xmlns:a16="http://schemas.microsoft.com/office/drawing/2014/main" id="{BC826E8D-FAAB-413B-B659-1FEEB08DE42D}"/>
              </a:ext>
            </a:extLst>
          </p:cNvPr>
          <p:cNvSpPr txBox="1"/>
          <p:nvPr/>
        </p:nvSpPr>
        <p:spPr>
          <a:xfrm>
            <a:off x="273965" y="5723322"/>
            <a:ext cx="1211076" cy="646331"/>
          </a:xfrm>
          <a:prstGeom prst="rect">
            <a:avLst/>
          </a:prstGeom>
          <a:noFill/>
        </p:spPr>
        <p:txBody>
          <a:bodyPr wrap="square" rtlCol="0">
            <a:spAutoFit/>
          </a:bodyPr>
          <a:lstStyle/>
          <a:p>
            <a:r>
              <a:rPr lang="en-US" dirty="0">
                <a:solidFill>
                  <a:srgbClr val="0000FF"/>
                </a:solidFill>
              </a:rPr>
              <a:t>Padding mask</a:t>
            </a:r>
          </a:p>
        </p:txBody>
      </p:sp>
      <p:sp>
        <p:nvSpPr>
          <p:cNvPr id="168" name="TextBox 167">
            <a:extLst>
              <a:ext uri="{FF2B5EF4-FFF2-40B4-BE49-F238E27FC236}">
                <a16:creationId xmlns:a16="http://schemas.microsoft.com/office/drawing/2014/main" id="{79F61E1F-A92B-4C9D-ABF5-488E12A0777A}"/>
              </a:ext>
            </a:extLst>
          </p:cNvPr>
          <p:cNvSpPr txBox="1"/>
          <p:nvPr/>
        </p:nvSpPr>
        <p:spPr>
          <a:xfrm>
            <a:off x="1513952" y="6438154"/>
            <a:ext cx="3385863" cy="338554"/>
          </a:xfrm>
          <a:prstGeom prst="rect">
            <a:avLst/>
          </a:prstGeom>
          <a:noFill/>
        </p:spPr>
        <p:txBody>
          <a:bodyPr wrap="none" rtlCol="0">
            <a:spAutoFit/>
          </a:bodyPr>
          <a:lstStyle/>
          <a:p>
            <a:r>
              <a:rPr lang="en-US" sz="800" dirty="0"/>
              <a:t>Note:  Logical illustration.  Does not depict required matrix transformations</a:t>
            </a:r>
          </a:p>
          <a:p>
            <a:r>
              <a:rPr lang="en-US" sz="800" dirty="0"/>
              <a:t>Most implementations use single matrices to calculate heads simultaneously</a:t>
            </a:r>
          </a:p>
        </p:txBody>
      </p:sp>
      <p:sp>
        <p:nvSpPr>
          <p:cNvPr id="169" name="TextBox 168">
            <a:extLst>
              <a:ext uri="{FF2B5EF4-FFF2-40B4-BE49-F238E27FC236}">
                <a16:creationId xmlns:a16="http://schemas.microsoft.com/office/drawing/2014/main" id="{6784DAC2-9058-4FA1-9EDD-3B82D6FD66EA}"/>
              </a:ext>
            </a:extLst>
          </p:cNvPr>
          <p:cNvSpPr txBox="1"/>
          <p:nvPr/>
        </p:nvSpPr>
        <p:spPr>
          <a:xfrm>
            <a:off x="5785604" y="6385765"/>
            <a:ext cx="1040868" cy="215444"/>
          </a:xfrm>
          <a:prstGeom prst="rect">
            <a:avLst/>
          </a:prstGeom>
          <a:noFill/>
        </p:spPr>
        <p:txBody>
          <a:bodyPr wrap="square">
            <a:spAutoFit/>
          </a:bodyPr>
          <a:lstStyle/>
          <a:p>
            <a:r>
              <a:rPr lang="en-US" sz="800" dirty="0">
                <a:hlinkClick r:id="rId6"/>
              </a:rPr>
              <a:t>(</a:t>
            </a:r>
            <a:r>
              <a:rPr lang="en-US" sz="800" dirty="0" err="1">
                <a:hlinkClick r:id="rId6"/>
              </a:rPr>
              <a:t>Alammar</a:t>
            </a:r>
            <a:r>
              <a:rPr lang="en-US" sz="800" dirty="0">
                <a:hlinkClick r:id="rId6"/>
              </a:rPr>
              <a:t> 2020)</a:t>
            </a:r>
            <a:endParaRPr lang="en-US" sz="800" dirty="0"/>
          </a:p>
        </p:txBody>
      </p:sp>
      <p:sp>
        <p:nvSpPr>
          <p:cNvPr id="170" name="TextBox 169">
            <a:extLst>
              <a:ext uri="{FF2B5EF4-FFF2-40B4-BE49-F238E27FC236}">
                <a16:creationId xmlns:a16="http://schemas.microsoft.com/office/drawing/2014/main" id="{193EA12C-E405-4EA8-915F-D9D4F1F93DE7}"/>
              </a:ext>
            </a:extLst>
          </p:cNvPr>
          <p:cNvSpPr txBox="1"/>
          <p:nvPr/>
        </p:nvSpPr>
        <p:spPr>
          <a:xfrm>
            <a:off x="5459430" y="6535903"/>
            <a:ext cx="1754598" cy="338554"/>
          </a:xfrm>
          <a:prstGeom prst="rect">
            <a:avLst/>
          </a:prstGeom>
          <a:noFill/>
        </p:spPr>
        <p:txBody>
          <a:bodyPr wrap="square" rtlCol="0">
            <a:spAutoFit/>
          </a:bodyPr>
          <a:lstStyle/>
          <a:p>
            <a:r>
              <a:rPr lang="en-US" sz="800" dirty="0"/>
              <a:t>Final linear layer W</a:t>
            </a:r>
            <a:r>
              <a:rPr lang="en-US" sz="800" baseline="30000" dirty="0"/>
              <a:t>o</a:t>
            </a:r>
            <a:r>
              <a:rPr lang="en-US" sz="800" dirty="0"/>
              <a:t> does not appear in all implementations</a:t>
            </a:r>
          </a:p>
        </p:txBody>
      </p:sp>
      <p:sp>
        <p:nvSpPr>
          <p:cNvPr id="172" name="TextBox 171">
            <a:extLst>
              <a:ext uri="{FF2B5EF4-FFF2-40B4-BE49-F238E27FC236}">
                <a16:creationId xmlns:a16="http://schemas.microsoft.com/office/drawing/2014/main" id="{A1E09748-7F5E-48A2-B2B3-38C7CEBE6BC9}"/>
              </a:ext>
            </a:extLst>
          </p:cNvPr>
          <p:cNvSpPr txBox="1"/>
          <p:nvPr/>
        </p:nvSpPr>
        <p:spPr>
          <a:xfrm>
            <a:off x="5651808" y="5023510"/>
            <a:ext cx="934936" cy="276999"/>
          </a:xfrm>
          <a:prstGeom prst="rect">
            <a:avLst/>
          </a:prstGeom>
          <a:noFill/>
        </p:spPr>
        <p:txBody>
          <a:bodyPr wrap="none" rtlCol="0">
            <a:spAutoFit/>
          </a:bodyPr>
          <a:lstStyle/>
          <a:p>
            <a:r>
              <a:rPr lang="en-US" sz="1200" dirty="0"/>
              <a:t>Linear Layer</a:t>
            </a:r>
          </a:p>
        </p:txBody>
      </p:sp>
      <p:sp>
        <p:nvSpPr>
          <p:cNvPr id="174" name="TextBox 173">
            <a:extLst>
              <a:ext uri="{FF2B5EF4-FFF2-40B4-BE49-F238E27FC236}">
                <a16:creationId xmlns:a16="http://schemas.microsoft.com/office/drawing/2014/main" id="{2EFFCE58-3965-48E0-9E2A-A7B4207F10C8}"/>
              </a:ext>
            </a:extLst>
          </p:cNvPr>
          <p:cNvSpPr txBox="1"/>
          <p:nvPr/>
        </p:nvSpPr>
        <p:spPr>
          <a:xfrm>
            <a:off x="6818930" y="5040058"/>
            <a:ext cx="849848" cy="461665"/>
          </a:xfrm>
          <a:prstGeom prst="rect">
            <a:avLst/>
          </a:prstGeom>
          <a:noFill/>
        </p:spPr>
        <p:txBody>
          <a:bodyPr wrap="none" rtlCol="0">
            <a:spAutoFit/>
          </a:bodyPr>
          <a:lstStyle/>
          <a:p>
            <a:r>
              <a:rPr lang="en-US" sz="1200" dirty="0"/>
              <a:t>SUBLAYER </a:t>
            </a:r>
          </a:p>
          <a:p>
            <a:r>
              <a:rPr lang="en-US" sz="1200" dirty="0"/>
              <a:t>OUTPUT</a:t>
            </a:r>
          </a:p>
        </p:txBody>
      </p:sp>
      <p:sp>
        <p:nvSpPr>
          <p:cNvPr id="176" name="Rectangle 175">
            <a:extLst>
              <a:ext uri="{FF2B5EF4-FFF2-40B4-BE49-F238E27FC236}">
                <a16:creationId xmlns:a16="http://schemas.microsoft.com/office/drawing/2014/main" id="{06422A18-FCBB-42D3-A949-2DBEA3C99252}"/>
              </a:ext>
            </a:extLst>
          </p:cNvPr>
          <p:cNvSpPr/>
          <p:nvPr/>
        </p:nvSpPr>
        <p:spPr>
          <a:xfrm>
            <a:off x="6772750" y="5030823"/>
            <a:ext cx="1446259" cy="9004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7" name="Table 21">
            <a:extLst>
              <a:ext uri="{FF2B5EF4-FFF2-40B4-BE49-F238E27FC236}">
                <a16:creationId xmlns:a16="http://schemas.microsoft.com/office/drawing/2014/main" id="{16D8EA11-5D59-48B0-A976-D07F927365A2}"/>
              </a:ext>
            </a:extLst>
          </p:cNvPr>
          <p:cNvGraphicFramePr>
            <a:graphicFrameLocks noGrp="1"/>
          </p:cNvGraphicFramePr>
          <p:nvPr/>
        </p:nvGraphicFramePr>
        <p:xfrm>
          <a:off x="1281251" y="5044177"/>
          <a:ext cx="354387" cy="320040"/>
        </p:xfrm>
        <a:graphic>
          <a:graphicData uri="http://schemas.openxmlformats.org/drawingml/2006/table">
            <a:tbl>
              <a:tblPr firstRow="1" bandRow="1">
                <a:tableStyleId>{5C22544A-7EE6-4342-B048-85BDC9FD1C3A}</a:tableStyleId>
              </a:tblPr>
              <a:tblGrid>
                <a:gridCol w="118129">
                  <a:extLst>
                    <a:ext uri="{9D8B030D-6E8A-4147-A177-3AD203B41FA5}">
                      <a16:colId xmlns:a16="http://schemas.microsoft.com/office/drawing/2014/main" val="2510320228"/>
                    </a:ext>
                  </a:extLst>
                </a:gridCol>
                <a:gridCol w="118129">
                  <a:extLst>
                    <a:ext uri="{9D8B030D-6E8A-4147-A177-3AD203B41FA5}">
                      <a16:colId xmlns:a16="http://schemas.microsoft.com/office/drawing/2014/main" val="1536588459"/>
                    </a:ext>
                  </a:extLst>
                </a:gridCol>
                <a:gridCol w="118129">
                  <a:extLst>
                    <a:ext uri="{9D8B030D-6E8A-4147-A177-3AD203B41FA5}">
                      <a16:colId xmlns:a16="http://schemas.microsoft.com/office/drawing/2014/main" val="3677628083"/>
                    </a:ext>
                  </a:extLst>
                </a:gridCol>
              </a:tblGrid>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539398655"/>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066918598"/>
                  </a:ext>
                </a:extLst>
              </a:tr>
            </a:tbl>
          </a:graphicData>
        </a:graphic>
      </p:graphicFrame>
      <p:graphicFrame>
        <p:nvGraphicFramePr>
          <p:cNvPr id="188" name="Table 21">
            <a:extLst>
              <a:ext uri="{FF2B5EF4-FFF2-40B4-BE49-F238E27FC236}">
                <a16:creationId xmlns:a16="http://schemas.microsoft.com/office/drawing/2014/main" id="{A8FED4E7-0D03-4A57-909D-C5ABE428CDC0}"/>
              </a:ext>
            </a:extLst>
          </p:cNvPr>
          <p:cNvGraphicFramePr>
            <a:graphicFrameLocks noGrp="1"/>
          </p:cNvGraphicFramePr>
          <p:nvPr/>
        </p:nvGraphicFramePr>
        <p:xfrm>
          <a:off x="1314393" y="5082614"/>
          <a:ext cx="354387" cy="320040"/>
        </p:xfrm>
        <a:graphic>
          <a:graphicData uri="http://schemas.openxmlformats.org/drawingml/2006/table">
            <a:tbl>
              <a:tblPr firstRow="1" bandRow="1">
                <a:tableStyleId>{5C22544A-7EE6-4342-B048-85BDC9FD1C3A}</a:tableStyleId>
              </a:tblPr>
              <a:tblGrid>
                <a:gridCol w="118129">
                  <a:extLst>
                    <a:ext uri="{9D8B030D-6E8A-4147-A177-3AD203B41FA5}">
                      <a16:colId xmlns:a16="http://schemas.microsoft.com/office/drawing/2014/main" val="2510320228"/>
                    </a:ext>
                  </a:extLst>
                </a:gridCol>
                <a:gridCol w="118129">
                  <a:extLst>
                    <a:ext uri="{9D8B030D-6E8A-4147-A177-3AD203B41FA5}">
                      <a16:colId xmlns:a16="http://schemas.microsoft.com/office/drawing/2014/main" val="1536588459"/>
                    </a:ext>
                  </a:extLst>
                </a:gridCol>
                <a:gridCol w="118129">
                  <a:extLst>
                    <a:ext uri="{9D8B030D-6E8A-4147-A177-3AD203B41FA5}">
                      <a16:colId xmlns:a16="http://schemas.microsoft.com/office/drawing/2014/main" val="3677628083"/>
                    </a:ext>
                  </a:extLst>
                </a:gridCol>
              </a:tblGrid>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539398655"/>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066918598"/>
                  </a:ext>
                </a:extLst>
              </a:tr>
            </a:tbl>
          </a:graphicData>
        </a:graphic>
      </p:graphicFrame>
      <p:graphicFrame>
        <p:nvGraphicFramePr>
          <p:cNvPr id="189" name="Table 21">
            <a:extLst>
              <a:ext uri="{FF2B5EF4-FFF2-40B4-BE49-F238E27FC236}">
                <a16:creationId xmlns:a16="http://schemas.microsoft.com/office/drawing/2014/main" id="{FB2990F8-C851-4387-92E4-47ABBD07518D}"/>
              </a:ext>
            </a:extLst>
          </p:cNvPr>
          <p:cNvGraphicFramePr>
            <a:graphicFrameLocks noGrp="1"/>
          </p:cNvGraphicFramePr>
          <p:nvPr/>
        </p:nvGraphicFramePr>
        <p:xfrm>
          <a:off x="1352835" y="5123701"/>
          <a:ext cx="354387" cy="320040"/>
        </p:xfrm>
        <a:graphic>
          <a:graphicData uri="http://schemas.openxmlformats.org/drawingml/2006/table">
            <a:tbl>
              <a:tblPr firstRow="1" bandRow="1">
                <a:tableStyleId>{5C22544A-7EE6-4342-B048-85BDC9FD1C3A}</a:tableStyleId>
              </a:tblPr>
              <a:tblGrid>
                <a:gridCol w="118129">
                  <a:extLst>
                    <a:ext uri="{9D8B030D-6E8A-4147-A177-3AD203B41FA5}">
                      <a16:colId xmlns:a16="http://schemas.microsoft.com/office/drawing/2014/main" val="2510320228"/>
                    </a:ext>
                  </a:extLst>
                </a:gridCol>
                <a:gridCol w="118129">
                  <a:extLst>
                    <a:ext uri="{9D8B030D-6E8A-4147-A177-3AD203B41FA5}">
                      <a16:colId xmlns:a16="http://schemas.microsoft.com/office/drawing/2014/main" val="1536588459"/>
                    </a:ext>
                  </a:extLst>
                </a:gridCol>
                <a:gridCol w="118129">
                  <a:extLst>
                    <a:ext uri="{9D8B030D-6E8A-4147-A177-3AD203B41FA5}">
                      <a16:colId xmlns:a16="http://schemas.microsoft.com/office/drawing/2014/main" val="3677628083"/>
                    </a:ext>
                  </a:extLst>
                </a:gridCol>
              </a:tblGrid>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539398655"/>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066918598"/>
                  </a:ext>
                </a:extLst>
              </a:tr>
            </a:tbl>
          </a:graphicData>
        </a:graphic>
      </p:graphicFrame>
      <p:cxnSp>
        <p:nvCxnSpPr>
          <p:cNvPr id="113" name="Straight Arrow Connector 112">
            <a:extLst>
              <a:ext uri="{FF2B5EF4-FFF2-40B4-BE49-F238E27FC236}">
                <a16:creationId xmlns:a16="http://schemas.microsoft.com/office/drawing/2014/main" id="{7FAFCD9A-9DFA-41B6-8888-A5017A95B4BF}"/>
              </a:ext>
            </a:extLst>
          </p:cNvPr>
          <p:cNvCxnSpPr/>
          <p:nvPr/>
        </p:nvCxnSpPr>
        <p:spPr>
          <a:xfrm>
            <a:off x="11149026" y="3165035"/>
            <a:ext cx="646546" cy="0"/>
          </a:xfrm>
          <a:prstGeom prst="straightConnector1">
            <a:avLst/>
          </a:pr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4" name="Rectangle: Rounded Corners 113">
            <a:extLst>
              <a:ext uri="{FF2B5EF4-FFF2-40B4-BE49-F238E27FC236}">
                <a16:creationId xmlns:a16="http://schemas.microsoft.com/office/drawing/2014/main" id="{998AABC8-266B-4ADD-BA04-28556378A378}"/>
              </a:ext>
            </a:extLst>
          </p:cNvPr>
          <p:cNvSpPr/>
          <p:nvPr/>
        </p:nvSpPr>
        <p:spPr>
          <a:xfrm>
            <a:off x="10158884" y="1998931"/>
            <a:ext cx="1231390" cy="2690603"/>
          </a:xfrm>
          <a:prstGeom prst="roundRect">
            <a:avLst>
              <a:gd name="adj" fmla="val 9452"/>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aphicFrame>
        <p:nvGraphicFramePr>
          <p:cNvPr id="112" name="Table 21">
            <a:extLst>
              <a:ext uri="{FF2B5EF4-FFF2-40B4-BE49-F238E27FC236}">
                <a16:creationId xmlns:a16="http://schemas.microsoft.com/office/drawing/2014/main" id="{CABCFD65-15E4-49D4-8668-A3C7652F84A6}"/>
              </a:ext>
            </a:extLst>
          </p:cNvPr>
          <p:cNvGraphicFramePr>
            <a:graphicFrameLocks noGrp="1"/>
          </p:cNvGraphicFramePr>
          <p:nvPr>
            <p:extLst>
              <p:ext uri="{D42A27DB-BD31-4B8C-83A1-F6EECF244321}">
                <p14:modId xmlns:p14="http://schemas.microsoft.com/office/powerpoint/2010/main" val="122986054"/>
              </p:ext>
            </p:extLst>
          </p:nvPr>
        </p:nvGraphicFramePr>
        <p:xfrm>
          <a:off x="3472908" y="2338849"/>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B050">
                        <a:alpha val="35000"/>
                      </a:srgbClr>
                    </a:solidFill>
                  </a:tcPr>
                </a:tc>
                <a:extLst>
                  <a:ext uri="{0D108BD9-81ED-4DB2-BD59-A6C34878D82A}">
                    <a16:rowId xmlns:a16="http://schemas.microsoft.com/office/drawing/2014/main" val="2539398655"/>
                  </a:ext>
                </a:extLst>
              </a:tr>
            </a:tbl>
          </a:graphicData>
        </a:graphic>
      </p:graphicFrame>
      <p:sp>
        <p:nvSpPr>
          <p:cNvPr id="116" name="TextBox 115">
            <a:extLst>
              <a:ext uri="{FF2B5EF4-FFF2-40B4-BE49-F238E27FC236}">
                <a16:creationId xmlns:a16="http://schemas.microsoft.com/office/drawing/2014/main" id="{FC0F5791-DEF3-400B-8E15-93E0A49C30C1}"/>
              </a:ext>
            </a:extLst>
          </p:cNvPr>
          <p:cNvSpPr txBox="1"/>
          <p:nvPr/>
        </p:nvSpPr>
        <p:spPr>
          <a:xfrm>
            <a:off x="1722232" y="2291194"/>
            <a:ext cx="1843262" cy="400110"/>
          </a:xfrm>
          <a:prstGeom prst="rect">
            <a:avLst/>
          </a:prstGeom>
          <a:noFill/>
        </p:spPr>
        <p:txBody>
          <a:bodyPr wrap="none" rtlCol="0">
            <a:spAutoFit/>
          </a:bodyPr>
          <a:lstStyle/>
          <a:p>
            <a:r>
              <a:rPr lang="en-US" sz="2000" dirty="0"/>
              <a:t>Encoder Output</a:t>
            </a:r>
          </a:p>
        </p:txBody>
      </p:sp>
      <p:sp>
        <p:nvSpPr>
          <p:cNvPr id="118" name="TextBox 117">
            <a:extLst>
              <a:ext uri="{FF2B5EF4-FFF2-40B4-BE49-F238E27FC236}">
                <a16:creationId xmlns:a16="http://schemas.microsoft.com/office/drawing/2014/main" id="{7F0AF16E-7088-4F2C-A83D-B77C3D934A4E}"/>
              </a:ext>
            </a:extLst>
          </p:cNvPr>
          <p:cNvSpPr txBox="1"/>
          <p:nvPr/>
        </p:nvSpPr>
        <p:spPr>
          <a:xfrm>
            <a:off x="3953717" y="2491249"/>
            <a:ext cx="832279" cy="215444"/>
          </a:xfrm>
          <a:prstGeom prst="rect">
            <a:avLst/>
          </a:prstGeom>
          <a:noFill/>
        </p:spPr>
        <p:txBody>
          <a:bodyPr wrap="none" rtlCol="0">
            <a:spAutoFit/>
          </a:bodyPr>
          <a:lstStyle/>
          <a:p>
            <a:r>
              <a:rPr lang="en-US" sz="800" dirty="0"/>
              <a:t>seq_len x d</a:t>
            </a:r>
            <a:r>
              <a:rPr lang="en-US" sz="800" baseline="-25000" dirty="0"/>
              <a:t>model</a:t>
            </a:r>
            <a:endParaRPr lang="en-US" sz="800" dirty="0"/>
          </a:p>
        </p:txBody>
      </p:sp>
      <p:cxnSp>
        <p:nvCxnSpPr>
          <p:cNvPr id="121" name="Straight Connector 120">
            <a:extLst>
              <a:ext uri="{FF2B5EF4-FFF2-40B4-BE49-F238E27FC236}">
                <a16:creationId xmlns:a16="http://schemas.microsoft.com/office/drawing/2014/main" id="{EE10749C-B787-48F6-AB88-D904BAC3DB53}"/>
              </a:ext>
            </a:extLst>
          </p:cNvPr>
          <p:cNvCxnSpPr>
            <a:cxnSpLocks/>
          </p:cNvCxnSpPr>
          <p:nvPr/>
        </p:nvCxnSpPr>
        <p:spPr>
          <a:xfrm flipV="1">
            <a:off x="3740755" y="2633041"/>
            <a:ext cx="0" cy="241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23" name="Table 21">
            <a:extLst>
              <a:ext uri="{FF2B5EF4-FFF2-40B4-BE49-F238E27FC236}">
                <a16:creationId xmlns:a16="http://schemas.microsoft.com/office/drawing/2014/main" id="{27684F06-8D0E-4758-8250-BE3CB0B6F6EF}"/>
              </a:ext>
            </a:extLst>
          </p:cNvPr>
          <p:cNvGraphicFramePr>
            <a:graphicFrameLocks noGrp="1"/>
          </p:cNvGraphicFramePr>
          <p:nvPr>
            <p:extLst>
              <p:ext uri="{D42A27DB-BD31-4B8C-83A1-F6EECF244321}">
                <p14:modId xmlns:p14="http://schemas.microsoft.com/office/powerpoint/2010/main" val="283755493"/>
              </p:ext>
            </p:extLst>
          </p:nvPr>
        </p:nvGraphicFramePr>
        <p:xfrm>
          <a:off x="1382110" y="5869488"/>
          <a:ext cx="354387" cy="320040"/>
        </p:xfrm>
        <a:graphic>
          <a:graphicData uri="http://schemas.openxmlformats.org/drawingml/2006/table">
            <a:tbl>
              <a:tblPr firstRow="1" bandRow="1">
                <a:tableStyleId>{5C22544A-7EE6-4342-B048-85BDC9FD1C3A}</a:tableStyleId>
              </a:tblPr>
              <a:tblGrid>
                <a:gridCol w="118129">
                  <a:extLst>
                    <a:ext uri="{9D8B030D-6E8A-4147-A177-3AD203B41FA5}">
                      <a16:colId xmlns:a16="http://schemas.microsoft.com/office/drawing/2014/main" val="2510320228"/>
                    </a:ext>
                  </a:extLst>
                </a:gridCol>
                <a:gridCol w="118129">
                  <a:extLst>
                    <a:ext uri="{9D8B030D-6E8A-4147-A177-3AD203B41FA5}">
                      <a16:colId xmlns:a16="http://schemas.microsoft.com/office/drawing/2014/main" val="1536588459"/>
                    </a:ext>
                  </a:extLst>
                </a:gridCol>
                <a:gridCol w="118129">
                  <a:extLst>
                    <a:ext uri="{9D8B030D-6E8A-4147-A177-3AD203B41FA5}">
                      <a16:colId xmlns:a16="http://schemas.microsoft.com/office/drawing/2014/main" val="3677628083"/>
                    </a:ext>
                  </a:extLst>
                </a:gridCol>
              </a:tblGrid>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539398655"/>
                  </a:ext>
                </a:extLst>
              </a:tr>
              <a:tr h="0">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400" dirty="0"/>
                    </a:p>
                  </a:txBody>
                  <a:tcPr marL="0" marR="0" marT="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6918598"/>
                  </a:ext>
                </a:extLst>
              </a:tr>
            </a:tbl>
          </a:graphicData>
        </a:graphic>
      </p:graphicFrame>
    </p:spTree>
    <p:extLst>
      <p:ext uri="{BB962C8B-B14F-4D97-AF65-F5344CB8AC3E}">
        <p14:creationId xmlns:p14="http://schemas.microsoft.com/office/powerpoint/2010/main" val="3681947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Decoder</a:t>
            </a:r>
          </a:p>
        </p:txBody>
      </p:sp>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6868755" cy="4351338"/>
          </a:xfrm>
        </p:spPr>
        <p:txBody>
          <a:bodyPr/>
          <a:lstStyle/>
          <a:p>
            <a:r>
              <a:rPr lang="en-US" dirty="0"/>
              <a:t>Residual Addition &amp; Layer Normalization #2</a:t>
            </a:r>
          </a:p>
          <a:p>
            <a:pPr lvl="1"/>
            <a:r>
              <a:rPr lang="en-US" dirty="0"/>
              <a:t>Dropout applied to output of FFNN </a:t>
            </a:r>
            <a:r>
              <a:rPr lang="en-US" b="1" dirty="0" err="1"/>
              <a:t>P</a:t>
            </a:r>
            <a:r>
              <a:rPr lang="en-US" b="1" baseline="-25000" dirty="0" err="1"/>
              <a:t>drop</a:t>
            </a:r>
            <a:r>
              <a:rPr lang="en-US" b="1" dirty="0"/>
              <a:t> = .1</a:t>
            </a:r>
          </a:p>
          <a:p>
            <a:pPr lvl="1"/>
            <a:r>
              <a:rPr lang="en-US" dirty="0"/>
              <a:t>Residual Addition</a:t>
            </a:r>
          </a:p>
          <a:p>
            <a:pPr lvl="1"/>
            <a:r>
              <a:rPr lang="en-US" dirty="0"/>
              <a:t>Layer Normalization</a:t>
            </a:r>
          </a:p>
        </p:txBody>
      </p:sp>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cxnSp>
        <p:nvCxnSpPr>
          <p:cNvPr id="59" name="Straight Arrow Connector 58">
            <a:extLst>
              <a:ext uri="{FF2B5EF4-FFF2-40B4-BE49-F238E27FC236}">
                <a16:creationId xmlns:a16="http://schemas.microsoft.com/office/drawing/2014/main" id="{F32FA368-9F90-4EE8-9628-DD3C92E85448}"/>
              </a:ext>
            </a:extLst>
          </p:cNvPr>
          <p:cNvCxnSpPr/>
          <p:nvPr/>
        </p:nvCxnSpPr>
        <p:spPr>
          <a:xfrm>
            <a:off x="3246446" y="5907305"/>
            <a:ext cx="0" cy="22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A200F89-2C11-4C1E-9FBF-73AB3099F2D6}"/>
              </a:ext>
            </a:extLst>
          </p:cNvPr>
          <p:cNvCxnSpPr/>
          <p:nvPr/>
        </p:nvCxnSpPr>
        <p:spPr>
          <a:xfrm>
            <a:off x="3241829" y="5607128"/>
            <a:ext cx="0" cy="22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1222DE00-B4F2-4427-93D4-64E8990C14F3}"/>
              </a:ext>
            </a:extLst>
          </p:cNvPr>
          <p:cNvSpPr/>
          <p:nvPr/>
        </p:nvSpPr>
        <p:spPr>
          <a:xfrm>
            <a:off x="3246512" y="4292382"/>
            <a:ext cx="1650973" cy="11314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6C0FEC2-6A92-4CB0-8821-664B3AED7105}"/>
              </a:ext>
            </a:extLst>
          </p:cNvPr>
          <p:cNvSpPr/>
          <p:nvPr/>
        </p:nvSpPr>
        <p:spPr>
          <a:xfrm>
            <a:off x="2080217" y="5300227"/>
            <a:ext cx="2290619" cy="4126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ysClr val="windowText" lastClr="000000"/>
              </a:solidFill>
            </a:endParaRPr>
          </a:p>
        </p:txBody>
      </p:sp>
      <p:cxnSp>
        <p:nvCxnSpPr>
          <p:cNvPr id="63" name="Straight Arrow Connector 62">
            <a:extLst>
              <a:ext uri="{FF2B5EF4-FFF2-40B4-BE49-F238E27FC236}">
                <a16:creationId xmlns:a16="http://schemas.microsoft.com/office/drawing/2014/main" id="{EE9D10CA-D6A1-419C-81C8-894BB8D3D578}"/>
              </a:ext>
            </a:extLst>
          </p:cNvPr>
          <p:cNvCxnSpPr>
            <a:cxnSpLocks/>
          </p:cNvCxnSpPr>
          <p:nvPr/>
        </p:nvCxnSpPr>
        <p:spPr>
          <a:xfrm>
            <a:off x="3246512" y="4365425"/>
            <a:ext cx="0" cy="22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7314DF0D-9300-4DC1-B526-4B0ECC783294}"/>
              </a:ext>
            </a:extLst>
          </p:cNvPr>
          <p:cNvSpPr txBox="1"/>
          <p:nvPr/>
        </p:nvSpPr>
        <p:spPr>
          <a:xfrm>
            <a:off x="3517917" y="6164197"/>
            <a:ext cx="1806072" cy="276999"/>
          </a:xfrm>
          <a:prstGeom prst="rect">
            <a:avLst/>
          </a:prstGeom>
          <a:noFill/>
        </p:spPr>
        <p:txBody>
          <a:bodyPr wrap="none" rtlCol="0">
            <a:spAutoFit/>
          </a:bodyPr>
          <a:lstStyle/>
          <a:p>
            <a:r>
              <a:rPr lang="en-US" sz="1200" dirty="0"/>
              <a:t>Input to Feed Forward NN</a:t>
            </a:r>
          </a:p>
        </p:txBody>
      </p:sp>
      <p:cxnSp>
        <p:nvCxnSpPr>
          <p:cNvPr id="65" name="Straight Arrow Connector 64">
            <a:extLst>
              <a:ext uri="{FF2B5EF4-FFF2-40B4-BE49-F238E27FC236}">
                <a16:creationId xmlns:a16="http://schemas.microsoft.com/office/drawing/2014/main" id="{B6E53CF9-0AAE-4346-9C86-8160F513E2FE}"/>
              </a:ext>
            </a:extLst>
          </p:cNvPr>
          <p:cNvCxnSpPr/>
          <p:nvPr/>
        </p:nvCxnSpPr>
        <p:spPr>
          <a:xfrm>
            <a:off x="3246442" y="5076043"/>
            <a:ext cx="0" cy="22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78BA81AE-92C9-4B7A-B072-57E62758A4B4}"/>
              </a:ext>
            </a:extLst>
          </p:cNvPr>
          <p:cNvSpPr/>
          <p:nvPr/>
        </p:nvSpPr>
        <p:spPr>
          <a:xfrm>
            <a:off x="3466681" y="5315697"/>
            <a:ext cx="780833" cy="30469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89FD2F2-BC56-4A61-8FBB-D4275E07B3F3}"/>
              </a:ext>
            </a:extLst>
          </p:cNvPr>
          <p:cNvSpPr/>
          <p:nvPr/>
        </p:nvSpPr>
        <p:spPr>
          <a:xfrm>
            <a:off x="2080218" y="4594413"/>
            <a:ext cx="2290619" cy="35656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Encoder-Decoder Attention MHA</a:t>
            </a:r>
          </a:p>
        </p:txBody>
      </p:sp>
      <p:sp>
        <p:nvSpPr>
          <p:cNvPr id="68" name="TextBox 67">
            <a:extLst>
              <a:ext uri="{FF2B5EF4-FFF2-40B4-BE49-F238E27FC236}">
                <a16:creationId xmlns:a16="http://schemas.microsoft.com/office/drawing/2014/main" id="{53034817-8C06-44A1-9FA8-8D0500B571D6}"/>
              </a:ext>
            </a:extLst>
          </p:cNvPr>
          <p:cNvSpPr txBox="1"/>
          <p:nvPr/>
        </p:nvSpPr>
        <p:spPr>
          <a:xfrm>
            <a:off x="3350728" y="5303100"/>
            <a:ext cx="317716" cy="400110"/>
          </a:xfrm>
          <a:prstGeom prst="rect">
            <a:avLst/>
          </a:prstGeom>
          <a:noFill/>
        </p:spPr>
        <p:txBody>
          <a:bodyPr wrap="square" rtlCol="0">
            <a:spAutoFit/>
          </a:bodyPr>
          <a:lstStyle/>
          <a:p>
            <a:r>
              <a:rPr lang="en-US" sz="2000" dirty="0"/>
              <a:t>X</a:t>
            </a:r>
          </a:p>
        </p:txBody>
      </p:sp>
      <p:sp>
        <p:nvSpPr>
          <p:cNvPr id="69" name="TextBox 68">
            <a:extLst>
              <a:ext uri="{FF2B5EF4-FFF2-40B4-BE49-F238E27FC236}">
                <a16:creationId xmlns:a16="http://schemas.microsoft.com/office/drawing/2014/main" id="{15D1675E-3D79-4BEB-8591-369AB17D409E}"/>
              </a:ext>
            </a:extLst>
          </p:cNvPr>
          <p:cNvSpPr txBox="1"/>
          <p:nvPr/>
        </p:nvSpPr>
        <p:spPr>
          <a:xfrm>
            <a:off x="2732036" y="4079503"/>
            <a:ext cx="324128" cy="400110"/>
          </a:xfrm>
          <a:prstGeom prst="rect">
            <a:avLst/>
          </a:prstGeom>
          <a:noFill/>
        </p:spPr>
        <p:txBody>
          <a:bodyPr wrap="none" rtlCol="0">
            <a:spAutoFit/>
          </a:bodyPr>
          <a:lstStyle/>
          <a:p>
            <a:r>
              <a:rPr lang="en-US" sz="2000" dirty="0"/>
              <a:t>R</a:t>
            </a:r>
          </a:p>
        </p:txBody>
      </p:sp>
      <p:graphicFrame>
        <p:nvGraphicFramePr>
          <p:cNvPr id="70" name="Table 21">
            <a:extLst>
              <a:ext uri="{FF2B5EF4-FFF2-40B4-BE49-F238E27FC236}">
                <a16:creationId xmlns:a16="http://schemas.microsoft.com/office/drawing/2014/main" id="{0E4D4838-B37D-41D1-B44B-8710DEDB2C33}"/>
              </a:ext>
            </a:extLst>
          </p:cNvPr>
          <p:cNvGraphicFramePr>
            <a:graphicFrameLocks noGrp="1"/>
          </p:cNvGraphicFramePr>
          <p:nvPr/>
        </p:nvGraphicFramePr>
        <p:xfrm>
          <a:off x="2982207" y="4162223"/>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39398655"/>
                  </a:ext>
                </a:extLst>
              </a:tr>
            </a:tbl>
          </a:graphicData>
        </a:graphic>
      </p:graphicFrame>
      <p:graphicFrame>
        <p:nvGraphicFramePr>
          <p:cNvPr id="71" name="Table 21">
            <a:extLst>
              <a:ext uri="{FF2B5EF4-FFF2-40B4-BE49-F238E27FC236}">
                <a16:creationId xmlns:a16="http://schemas.microsoft.com/office/drawing/2014/main" id="{64FAEFA2-6092-460B-947D-AD0EC9F9A833}"/>
              </a:ext>
            </a:extLst>
          </p:cNvPr>
          <p:cNvGraphicFramePr>
            <a:graphicFrameLocks noGrp="1"/>
          </p:cNvGraphicFramePr>
          <p:nvPr/>
        </p:nvGraphicFramePr>
        <p:xfrm>
          <a:off x="3607899" y="5350755"/>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39398655"/>
                  </a:ext>
                </a:extLst>
              </a:tr>
            </a:tbl>
          </a:graphicData>
        </a:graphic>
      </p:graphicFrame>
      <p:cxnSp>
        <p:nvCxnSpPr>
          <p:cNvPr id="72" name="Straight Arrow Connector 71">
            <a:extLst>
              <a:ext uri="{FF2B5EF4-FFF2-40B4-BE49-F238E27FC236}">
                <a16:creationId xmlns:a16="http://schemas.microsoft.com/office/drawing/2014/main" id="{98FE8F75-CCB9-4A34-9D75-5117AF191CA5}"/>
              </a:ext>
            </a:extLst>
          </p:cNvPr>
          <p:cNvCxnSpPr>
            <a:cxnSpLocks/>
          </p:cNvCxnSpPr>
          <p:nvPr/>
        </p:nvCxnSpPr>
        <p:spPr>
          <a:xfrm flipH="1">
            <a:off x="4368671" y="5420486"/>
            <a:ext cx="1571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9191431B-82F1-49CB-B89A-EBF22AB6EF24}"/>
              </a:ext>
            </a:extLst>
          </p:cNvPr>
          <p:cNvSpPr/>
          <p:nvPr/>
        </p:nvSpPr>
        <p:spPr>
          <a:xfrm>
            <a:off x="2080218" y="5005392"/>
            <a:ext cx="2290619" cy="1871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Dropout</a:t>
            </a:r>
          </a:p>
        </p:txBody>
      </p:sp>
      <p:graphicFrame>
        <p:nvGraphicFramePr>
          <p:cNvPr id="74" name="Table 21">
            <a:extLst>
              <a:ext uri="{FF2B5EF4-FFF2-40B4-BE49-F238E27FC236}">
                <a16:creationId xmlns:a16="http://schemas.microsoft.com/office/drawing/2014/main" id="{BE12B05D-CAE0-430C-A64A-F0479343E7E6}"/>
              </a:ext>
            </a:extLst>
          </p:cNvPr>
          <p:cNvGraphicFramePr>
            <a:graphicFrameLocks noGrp="1"/>
          </p:cNvGraphicFramePr>
          <p:nvPr/>
        </p:nvGraphicFramePr>
        <p:xfrm>
          <a:off x="2567716" y="5360446"/>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extLst>
                  <a:ext uri="{0D108BD9-81ED-4DB2-BD59-A6C34878D82A}">
                    <a16:rowId xmlns:a16="http://schemas.microsoft.com/office/drawing/2014/main" val="2539398655"/>
                  </a:ext>
                </a:extLst>
              </a:tr>
            </a:tbl>
          </a:graphicData>
        </a:graphic>
      </p:graphicFrame>
      <p:sp>
        <p:nvSpPr>
          <p:cNvPr id="75" name="TextBox 74">
            <a:extLst>
              <a:ext uri="{FF2B5EF4-FFF2-40B4-BE49-F238E27FC236}">
                <a16:creationId xmlns:a16="http://schemas.microsoft.com/office/drawing/2014/main" id="{AD141B47-1669-4134-87AD-C92B9732B4E5}"/>
              </a:ext>
            </a:extLst>
          </p:cNvPr>
          <p:cNvSpPr txBox="1"/>
          <p:nvPr/>
        </p:nvSpPr>
        <p:spPr>
          <a:xfrm>
            <a:off x="2636051" y="6072163"/>
            <a:ext cx="410690" cy="400110"/>
          </a:xfrm>
          <a:prstGeom prst="rect">
            <a:avLst/>
          </a:prstGeom>
          <a:noFill/>
        </p:spPr>
        <p:txBody>
          <a:bodyPr wrap="none" rtlCol="0">
            <a:spAutoFit/>
          </a:bodyPr>
          <a:lstStyle/>
          <a:p>
            <a:r>
              <a:rPr lang="en-US" sz="2000" dirty="0"/>
              <a:t>R</a:t>
            </a:r>
            <a:r>
              <a:rPr lang="en-US" sz="2000" baseline="-25000" dirty="0"/>
              <a:t>1</a:t>
            </a:r>
          </a:p>
        </p:txBody>
      </p:sp>
      <p:graphicFrame>
        <p:nvGraphicFramePr>
          <p:cNvPr id="76" name="Table 21">
            <a:extLst>
              <a:ext uri="{FF2B5EF4-FFF2-40B4-BE49-F238E27FC236}">
                <a16:creationId xmlns:a16="http://schemas.microsoft.com/office/drawing/2014/main" id="{FEAC9E7B-317A-4ECD-BF32-844F3594B507}"/>
              </a:ext>
            </a:extLst>
          </p:cNvPr>
          <p:cNvGraphicFramePr>
            <a:graphicFrameLocks noGrp="1"/>
          </p:cNvGraphicFramePr>
          <p:nvPr/>
        </p:nvGraphicFramePr>
        <p:xfrm>
          <a:off x="2972972" y="6154883"/>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39398655"/>
                  </a:ext>
                </a:extLst>
              </a:tr>
            </a:tbl>
          </a:graphicData>
        </a:graphic>
      </p:graphicFrame>
      <p:grpSp>
        <p:nvGrpSpPr>
          <p:cNvPr id="77" name="Group 76">
            <a:extLst>
              <a:ext uri="{FF2B5EF4-FFF2-40B4-BE49-F238E27FC236}">
                <a16:creationId xmlns:a16="http://schemas.microsoft.com/office/drawing/2014/main" id="{0CCFF6EA-EEA4-4D60-B9AF-103E67CA7F35}"/>
              </a:ext>
            </a:extLst>
          </p:cNvPr>
          <p:cNvGrpSpPr/>
          <p:nvPr/>
        </p:nvGrpSpPr>
        <p:grpSpPr>
          <a:xfrm>
            <a:off x="3132493" y="5384374"/>
            <a:ext cx="212436" cy="212436"/>
            <a:chOff x="1283855" y="3897745"/>
            <a:chExt cx="360218" cy="360218"/>
          </a:xfrm>
          <a:solidFill>
            <a:schemeClr val="bg1"/>
          </a:solidFill>
        </p:grpSpPr>
        <p:sp>
          <p:nvSpPr>
            <p:cNvPr id="78" name="Oval 77">
              <a:extLst>
                <a:ext uri="{FF2B5EF4-FFF2-40B4-BE49-F238E27FC236}">
                  <a16:creationId xmlns:a16="http://schemas.microsoft.com/office/drawing/2014/main" id="{CB6278D5-8C87-452F-BED9-172121403D5A}"/>
                </a:ext>
              </a:extLst>
            </p:cNvPr>
            <p:cNvSpPr/>
            <p:nvPr/>
          </p:nvSpPr>
          <p:spPr>
            <a:xfrm>
              <a:off x="1283855" y="3897745"/>
              <a:ext cx="360218" cy="36021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856B0234-1180-4E9E-BD67-727885B25A9C}"/>
                </a:ext>
              </a:extLst>
            </p:cNvPr>
            <p:cNvCxnSpPr>
              <a:cxnSpLocks/>
              <a:stCxn id="78" idx="0"/>
              <a:endCxn id="78" idx="4"/>
            </p:cNvCxnSpPr>
            <p:nvPr/>
          </p:nvCxnSpPr>
          <p:spPr>
            <a:xfrm>
              <a:off x="1463964" y="3897745"/>
              <a:ext cx="0" cy="36021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6A065AF-B217-475D-B6FE-75DC08156B75}"/>
                </a:ext>
              </a:extLst>
            </p:cNvPr>
            <p:cNvCxnSpPr>
              <a:cxnSpLocks/>
              <a:stCxn id="78" idx="2"/>
              <a:endCxn id="78" idx="6"/>
            </p:cNvCxnSpPr>
            <p:nvPr/>
          </p:nvCxnSpPr>
          <p:spPr>
            <a:xfrm>
              <a:off x="1283855" y="4077854"/>
              <a:ext cx="36021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2ECA4F11-F5C0-4880-B96E-2DD376268FD2}"/>
              </a:ext>
            </a:extLst>
          </p:cNvPr>
          <p:cNvSpPr txBox="1"/>
          <p:nvPr/>
        </p:nvSpPr>
        <p:spPr>
          <a:xfrm>
            <a:off x="2006095" y="5312791"/>
            <a:ext cx="628505" cy="400110"/>
          </a:xfrm>
          <a:prstGeom prst="rect">
            <a:avLst/>
          </a:prstGeom>
          <a:noFill/>
        </p:spPr>
        <p:txBody>
          <a:bodyPr wrap="none" rtlCol="0">
            <a:spAutoFit/>
          </a:bodyPr>
          <a:lstStyle/>
          <a:p>
            <a:r>
              <a:rPr lang="en-US" sz="2000" dirty="0" err="1"/>
              <a:t>Z</a:t>
            </a:r>
            <a:r>
              <a:rPr lang="en-US" sz="2000" baseline="-25000" dirty="0" err="1"/>
              <a:t>drop</a:t>
            </a:r>
            <a:endParaRPr lang="en-US" sz="2000" baseline="-25000" dirty="0"/>
          </a:p>
        </p:txBody>
      </p:sp>
      <p:sp>
        <p:nvSpPr>
          <p:cNvPr id="82" name="Rectangle 81">
            <a:extLst>
              <a:ext uri="{FF2B5EF4-FFF2-40B4-BE49-F238E27FC236}">
                <a16:creationId xmlns:a16="http://schemas.microsoft.com/office/drawing/2014/main" id="{2DEEC13B-8613-412B-96A3-7812ACF728A6}"/>
              </a:ext>
            </a:extLst>
          </p:cNvPr>
          <p:cNvSpPr/>
          <p:nvPr/>
        </p:nvSpPr>
        <p:spPr>
          <a:xfrm>
            <a:off x="2080217" y="5832893"/>
            <a:ext cx="2290619" cy="1850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Layer Normalization</a:t>
            </a:r>
          </a:p>
        </p:txBody>
      </p:sp>
      <p:cxnSp>
        <p:nvCxnSpPr>
          <p:cNvPr id="34" name="Straight Arrow Connector 33">
            <a:extLst>
              <a:ext uri="{FF2B5EF4-FFF2-40B4-BE49-F238E27FC236}">
                <a16:creationId xmlns:a16="http://schemas.microsoft.com/office/drawing/2014/main" id="{E8484796-2E15-4F7B-A10C-E472058A6573}"/>
              </a:ext>
            </a:extLst>
          </p:cNvPr>
          <p:cNvCxnSpPr>
            <a:cxnSpLocks/>
          </p:cNvCxnSpPr>
          <p:nvPr/>
        </p:nvCxnSpPr>
        <p:spPr>
          <a:xfrm>
            <a:off x="11258901" y="2895748"/>
            <a:ext cx="536671" cy="0"/>
          </a:xfrm>
          <a:prstGeom prst="straightConnector1">
            <a:avLst/>
          </a:pr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9CC4C66D-6C55-4429-BB77-2941AA15CD21}"/>
              </a:ext>
            </a:extLst>
          </p:cNvPr>
          <p:cNvSpPr/>
          <p:nvPr/>
        </p:nvSpPr>
        <p:spPr>
          <a:xfrm>
            <a:off x="10158884" y="1998931"/>
            <a:ext cx="1231390" cy="2690603"/>
          </a:xfrm>
          <a:prstGeom prst="roundRect">
            <a:avLst>
              <a:gd name="adj" fmla="val 9452"/>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9863915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Decoder</a:t>
            </a:r>
          </a:p>
        </p:txBody>
      </p:sp>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7148100" cy="4351338"/>
          </a:xfrm>
        </p:spPr>
        <p:txBody>
          <a:bodyPr>
            <a:normAutofit/>
          </a:bodyPr>
          <a:lstStyle/>
          <a:p>
            <a:r>
              <a:rPr lang="en-US" dirty="0"/>
              <a:t>Feed Forward NN</a:t>
            </a:r>
          </a:p>
          <a:p>
            <a:pPr lvl="1"/>
            <a:r>
              <a:rPr lang="en-US" b="1" dirty="0" err="1"/>
              <a:t>d</a:t>
            </a:r>
            <a:r>
              <a:rPr lang="en-US" b="1" baseline="-25000" dirty="0" err="1"/>
              <a:t>ff</a:t>
            </a:r>
            <a:r>
              <a:rPr lang="en-US" b="1" dirty="0"/>
              <a:t> = 2048 </a:t>
            </a:r>
          </a:p>
          <a:p>
            <a:pPr lvl="2"/>
            <a:r>
              <a:rPr lang="en-US" dirty="0"/>
              <a:t>4*</a:t>
            </a:r>
            <a:r>
              <a:rPr lang="en-US" dirty="0" err="1"/>
              <a:t>d</a:t>
            </a:r>
            <a:r>
              <a:rPr lang="en-US" baseline="-25000" dirty="0" err="1"/>
              <a:t>model</a:t>
            </a:r>
            <a:r>
              <a:rPr lang="en-US" baseline="-25000" dirty="0"/>
              <a:t> </a:t>
            </a:r>
            <a:r>
              <a:rPr lang="en-US" sz="800" dirty="0">
                <a:hlinkClick r:id="rId2"/>
              </a:rPr>
              <a:t>(</a:t>
            </a:r>
            <a:r>
              <a:rPr lang="en-US" sz="800" dirty="0" err="1">
                <a:hlinkClick r:id="rId2"/>
              </a:rPr>
              <a:t>Adaloglou</a:t>
            </a:r>
            <a:r>
              <a:rPr lang="en-US" sz="800" dirty="0">
                <a:hlinkClick r:id="rId2"/>
              </a:rPr>
              <a:t> 2020)</a:t>
            </a:r>
            <a:endParaRPr lang="en-US" sz="800" baseline="-25000" dirty="0"/>
          </a:p>
          <a:p>
            <a:pPr lvl="2"/>
            <a:r>
              <a:rPr lang="en-US" dirty="0"/>
              <a:t>Width of hidden layers</a:t>
            </a:r>
          </a:p>
          <a:p>
            <a:pPr lvl="1"/>
            <a:r>
              <a:rPr lang="en-US" dirty="0"/>
              <a:t>Input/Output dimensions = seq_len x d</a:t>
            </a:r>
            <a:r>
              <a:rPr lang="en-US" baseline="-25000" dirty="0"/>
              <a:t>model</a:t>
            </a:r>
          </a:p>
          <a:p>
            <a:pPr lvl="1"/>
            <a:r>
              <a:rPr lang="en-US" dirty="0"/>
              <a:t>2 hidden layers w </a:t>
            </a:r>
            <a:r>
              <a:rPr lang="en-US" dirty="0" err="1"/>
              <a:t>ReLu</a:t>
            </a:r>
            <a:r>
              <a:rPr lang="en-US" dirty="0"/>
              <a:t> activation between</a:t>
            </a:r>
          </a:p>
          <a:p>
            <a:pPr lvl="1"/>
            <a:r>
              <a:rPr lang="en-US" dirty="0"/>
              <a:t>Same as Encoder</a:t>
            </a:r>
          </a:p>
          <a:p>
            <a:pPr lvl="1"/>
            <a:endParaRPr lang="en-US" dirty="0"/>
          </a:p>
          <a:p>
            <a:pPr lvl="1"/>
            <a:endParaRPr lang="en-US" dirty="0"/>
          </a:p>
        </p:txBody>
      </p:sp>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3"/>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4"/>
              </a:rPr>
              <a:t>(Vaswani et al 2017)</a:t>
            </a:r>
            <a:endParaRPr lang="en-US" sz="800" dirty="0"/>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sp>
        <p:nvSpPr>
          <p:cNvPr id="34" name="TextBox 33">
            <a:extLst>
              <a:ext uri="{FF2B5EF4-FFF2-40B4-BE49-F238E27FC236}">
                <a16:creationId xmlns:a16="http://schemas.microsoft.com/office/drawing/2014/main" id="{16318B80-609F-4A89-9F25-38BA3834B7F5}"/>
              </a:ext>
            </a:extLst>
          </p:cNvPr>
          <p:cNvSpPr txBox="1"/>
          <p:nvPr/>
        </p:nvSpPr>
        <p:spPr>
          <a:xfrm>
            <a:off x="1126835" y="6521022"/>
            <a:ext cx="6096000" cy="338554"/>
          </a:xfrm>
          <a:prstGeom prst="rect">
            <a:avLst/>
          </a:prstGeom>
          <a:noFill/>
        </p:spPr>
        <p:txBody>
          <a:bodyPr wrap="square">
            <a:spAutoFit/>
          </a:bodyPr>
          <a:lstStyle/>
          <a:p>
            <a:pPr lvl="1"/>
            <a:r>
              <a:rPr lang="en-US" sz="800" dirty="0"/>
              <a:t>Also called fully connected FFNNs, position wise FFNNs, linear layer(s) or dense layer(s) </a:t>
            </a:r>
            <a:r>
              <a:rPr lang="en-US" sz="800" dirty="0">
                <a:hlinkClick r:id="rId2"/>
              </a:rPr>
              <a:t>(</a:t>
            </a:r>
            <a:r>
              <a:rPr lang="en-US" sz="800" dirty="0" err="1">
                <a:hlinkClick r:id="rId2"/>
              </a:rPr>
              <a:t>Adaloglou</a:t>
            </a:r>
            <a:r>
              <a:rPr lang="en-US" sz="800" dirty="0">
                <a:hlinkClick r:id="rId2"/>
              </a:rPr>
              <a:t> 2020)</a:t>
            </a:r>
            <a:r>
              <a:rPr lang="en-US" sz="800" dirty="0"/>
              <a:t> </a:t>
            </a:r>
          </a:p>
          <a:p>
            <a:pPr lvl="1"/>
            <a:r>
              <a:rPr lang="en-US" sz="800" dirty="0" err="1"/>
              <a:t>ReLu</a:t>
            </a:r>
            <a:r>
              <a:rPr lang="en-US" sz="800" dirty="0"/>
              <a:t> = Rectified Linear Unit: Activation function with floor of 0, slope never approaches </a:t>
            </a:r>
            <a:r>
              <a:rPr lang="en-US" sz="800" dirty="0">
                <a:hlinkClick r:id="rId5"/>
              </a:rPr>
              <a:t>(</a:t>
            </a:r>
            <a:r>
              <a:rPr lang="en-US" sz="800" dirty="0" err="1">
                <a:hlinkClick r:id="rId5"/>
              </a:rPr>
              <a:t>Amidi</a:t>
            </a:r>
            <a:r>
              <a:rPr lang="en-US" sz="800" dirty="0">
                <a:hlinkClick r:id="rId5"/>
              </a:rPr>
              <a:t>, </a:t>
            </a:r>
            <a:r>
              <a:rPr lang="en-US" sz="800" dirty="0" err="1">
                <a:hlinkClick r:id="rId5"/>
              </a:rPr>
              <a:t>Amidi</a:t>
            </a:r>
            <a:r>
              <a:rPr lang="en-US" sz="800" dirty="0">
                <a:hlinkClick r:id="rId5"/>
              </a:rPr>
              <a:t> 2016)</a:t>
            </a:r>
            <a:endParaRPr lang="en-US" sz="800" dirty="0"/>
          </a:p>
        </p:txBody>
      </p:sp>
      <p:sp>
        <p:nvSpPr>
          <p:cNvPr id="12" name="Rectangle: Rounded Corners 11">
            <a:extLst>
              <a:ext uri="{FF2B5EF4-FFF2-40B4-BE49-F238E27FC236}">
                <a16:creationId xmlns:a16="http://schemas.microsoft.com/office/drawing/2014/main" id="{D7A75873-87EA-4C50-ADAB-EABE8885C7D2}"/>
              </a:ext>
            </a:extLst>
          </p:cNvPr>
          <p:cNvSpPr/>
          <p:nvPr/>
        </p:nvSpPr>
        <p:spPr>
          <a:xfrm>
            <a:off x="10158884" y="1998931"/>
            <a:ext cx="1231390" cy="2690603"/>
          </a:xfrm>
          <a:prstGeom prst="roundRect">
            <a:avLst>
              <a:gd name="adj" fmla="val 9452"/>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 name="Straight Arrow Connector 12">
            <a:extLst>
              <a:ext uri="{FF2B5EF4-FFF2-40B4-BE49-F238E27FC236}">
                <a16:creationId xmlns:a16="http://schemas.microsoft.com/office/drawing/2014/main" id="{97B879C4-882C-426D-8D27-AD3E393EF09E}"/>
              </a:ext>
            </a:extLst>
          </p:cNvPr>
          <p:cNvCxnSpPr/>
          <p:nvPr/>
        </p:nvCxnSpPr>
        <p:spPr>
          <a:xfrm>
            <a:off x="11149026" y="2458192"/>
            <a:ext cx="646546" cy="0"/>
          </a:xfrm>
          <a:prstGeom prst="straightConnector1">
            <a:avLst/>
          </a:pr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22775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Decoder</a:t>
            </a:r>
          </a:p>
        </p:txBody>
      </p:sp>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6868755" cy="4351338"/>
          </a:xfrm>
        </p:spPr>
        <p:txBody>
          <a:bodyPr/>
          <a:lstStyle/>
          <a:p>
            <a:r>
              <a:rPr lang="en-US" dirty="0"/>
              <a:t>Residual Addition &amp; Layer Normalization #3</a:t>
            </a:r>
          </a:p>
          <a:p>
            <a:pPr lvl="1"/>
            <a:r>
              <a:rPr lang="en-US" dirty="0"/>
              <a:t>Dropout applied to output of FFNN </a:t>
            </a:r>
            <a:r>
              <a:rPr lang="en-US" b="1" dirty="0" err="1"/>
              <a:t>P</a:t>
            </a:r>
            <a:r>
              <a:rPr lang="en-US" b="1" baseline="-25000" dirty="0" err="1"/>
              <a:t>drop</a:t>
            </a:r>
            <a:r>
              <a:rPr lang="en-US" b="1" dirty="0"/>
              <a:t> = .1</a:t>
            </a:r>
          </a:p>
          <a:p>
            <a:pPr lvl="1"/>
            <a:r>
              <a:rPr lang="en-US" dirty="0"/>
              <a:t>Residual Addition</a:t>
            </a:r>
          </a:p>
          <a:p>
            <a:pPr lvl="1"/>
            <a:r>
              <a:rPr lang="en-US" dirty="0"/>
              <a:t>Layer Normalization</a:t>
            </a:r>
          </a:p>
        </p:txBody>
      </p:sp>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cxnSp>
        <p:nvCxnSpPr>
          <p:cNvPr id="59" name="Straight Arrow Connector 58">
            <a:extLst>
              <a:ext uri="{FF2B5EF4-FFF2-40B4-BE49-F238E27FC236}">
                <a16:creationId xmlns:a16="http://schemas.microsoft.com/office/drawing/2014/main" id="{F32FA368-9F90-4EE8-9628-DD3C92E85448}"/>
              </a:ext>
            </a:extLst>
          </p:cNvPr>
          <p:cNvCxnSpPr/>
          <p:nvPr/>
        </p:nvCxnSpPr>
        <p:spPr>
          <a:xfrm>
            <a:off x="3246446" y="5907305"/>
            <a:ext cx="0" cy="22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A200F89-2C11-4C1E-9FBF-73AB3099F2D6}"/>
              </a:ext>
            </a:extLst>
          </p:cNvPr>
          <p:cNvCxnSpPr/>
          <p:nvPr/>
        </p:nvCxnSpPr>
        <p:spPr>
          <a:xfrm>
            <a:off x="3241829" y="5607128"/>
            <a:ext cx="0" cy="22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1222DE00-B4F2-4427-93D4-64E8990C14F3}"/>
              </a:ext>
            </a:extLst>
          </p:cNvPr>
          <p:cNvSpPr/>
          <p:nvPr/>
        </p:nvSpPr>
        <p:spPr>
          <a:xfrm>
            <a:off x="3246512" y="4292382"/>
            <a:ext cx="1650973" cy="11314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6C0FEC2-6A92-4CB0-8821-664B3AED7105}"/>
              </a:ext>
            </a:extLst>
          </p:cNvPr>
          <p:cNvSpPr/>
          <p:nvPr/>
        </p:nvSpPr>
        <p:spPr>
          <a:xfrm>
            <a:off x="2080217" y="5300227"/>
            <a:ext cx="2290619" cy="4126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ysClr val="windowText" lastClr="000000"/>
              </a:solidFill>
            </a:endParaRPr>
          </a:p>
        </p:txBody>
      </p:sp>
      <p:cxnSp>
        <p:nvCxnSpPr>
          <p:cNvPr id="63" name="Straight Arrow Connector 62">
            <a:extLst>
              <a:ext uri="{FF2B5EF4-FFF2-40B4-BE49-F238E27FC236}">
                <a16:creationId xmlns:a16="http://schemas.microsoft.com/office/drawing/2014/main" id="{EE9D10CA-D6A1-419C-81C8-894BB8D3D578}"/>
              </a:ext>
            </a:extLst>
          </p:cNvPr>
          <p:cNvCxnSpPr>
            <a:cxnSpLocks/>
          </p:cNvCxnSpPr>
          <p:nvPr/>
        </p:nvCxnSpPr>
        <p:spPr>
          <a:xfrm>
            <a:off x="3246512" y="4365425"/>
            <a:ext cx="0" cy="22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7314DF0D-9300-4DC1-B526-4B0ECC783294}"/>
              </a:ext>
            </a:extLst>
          </p:cNvPr>
          <p:cNvSpPr txBox="1"/>
          <p:nvPr/>
        </p:nvSpPr>
        <p:spPr>
          <a:xfrm>
            <a:off x="3517917" y="6164197"/>
            <a:ext cx="2284921" cy="461665"/>
          </a:xfrm>
          <a:prstGeom prst="rect">
            <a:avLst/>
          </a:prstGeom>
          <a:noFill/>
        </p:spPr>
        <p:txBody>
          <a:bodyPr wrap="none" rtlCol="0">
            <a:spAutoFit/>
          </a:bodyPr>
          <a:lstStyle/>
          <a:p>
            <a:r>
              <a:rPr lang="en-US" sz="1200" dirty="0"/>
              <a:t>Input to Next Decoder Layer</a:t>
            </a:r>
          </a:p>
          <a:p>
            <a:r>
              <a:rPr lang="en-US" sz="1200" dirty="0"/>
              <a:t>Or to final Output Linear/</a:t>
            </a:r>
            <a:r>
              <a:rPr lang="en-US" sz="1200" dirty="0" err="1"/>
              <a:t>Softmax</a:t>
            </a:r>
            <a:endParaRPr lang="en-US" sz="1200" dirty="0"/>
          </a:p>
        </p:txBody>
      </p:sp>
      <p:cxnSp>
        <p:nvCxnSpPr>
          <p:cNvPr id="65" name="Straight Arrow Connector 64">
            <a:extLst>
              <a:ext uri="{FF2B5EF4-FFF2-40B4-BE49-F238E27FC236}">
                <a16:creationId xmlns:a16="http://schemas.microsoft.com/office/drawing/2014/main" id="{B6E53CF9-0AAE-4346-9C86-8160F513E2FE}"/>
              </a:ext>
            </a:extLst>
          </p:cNvPr>
          <p:cNvCxnSpPr/>
          <p:nvPr/>
        </p:nvCxnSpPr>
        <p:spPr>
          <a:xfrm>
            <a:off x="3246442" y="5076043"/>
            <a:ext cx="0" cy="228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78BA81AE-92C9-4B7A-B072-57E62758A4B4}"/>
              </a:ext>
            </a:extLst>
          </p:cNvPr>
          <p:cNvSpPr/>
          <p:nvPr/>
        </p:nvSpPr>
        <p:spPr>
          <a:xfrm>
            <a:off x="3466681" y="5315697"/>
            <a:ext cx="780833" cy="30469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89FD2F2-BC56-4A61-8FBB-D4275E07B3F3}"/>
              </a:ext>
            </a:extLst>
          </p:cNvPr>
          <p:cNvSpPr/>
          <p:nvPr/>
        </p:nvSpPr>
        <p:spPr>
          <a:xfrm>
            <a:off x="2080218" y="4594413"/>
            <a:ext cx="2290619" cy="35656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Feed Forward NN</a:t>
            </a:r>
          </a:p>
        </p:txBody>
      </p:sp>
      <p:sp>
        <p:nvSpPr>
          <p:cNvPr id="68" name="TextBox 67">
            <a:extLst>
              <a:ext uri="{FF2B5EF4-FFF2-40B4-BE49-F238E27FC236}">
                <a16:creationId xmlns:a16="http://schemas.microsoft.com/office/drawing/2014/main" id="{53034817-8C06-44A1-9FA8-8D0500B571D6}"/>
              </a:ext>
            </a:extLst>
          </p:cNvPr>
          <p:cNvSpPr txBox="1"/>
          <p:nvPr/>
        </p:nvSpPr>
        <p:spPr>
          <a:xfrm>
            <a:off x="3350728" y="5303100"/>
            <a:ext cx="317716" cy="400110"/>
          </a:xfrm>
          <a:prstGeom prst="rect">
            <a:avLst/>
          </a:prstGeom>
          <a:noFill/>
        </p:spPr>
        <p:txBody>
          <a:bodyPr wrap="square" rtlCol="0">
            <a:spAutoFit/>
          </a:bodyPr>
          <a:lstStyle/>
          <a:p>
            <a:r>
              <a:rPr lang="en-US" sz="2000" dirty="0"/>
              <a:t>X</a:t>
            </a:r>
          </a:p>
        </p:txBody>
      </p:sp>
      <p:sp>
        <p:nvSpPr>
          <p:cNvPr id="69" name="TextBox 68">
            <a:extLst>
              <a:ext uri="{FF2B5EF4-FFF2-40B4-BE49-F238E27FC236}">
                <a16:creationId xmlns:a16="http://schemas.microsoft.com/office/drawing/2014/main" id="{15D1675E-3D79-4BEB-8591-369AB17D409E}"/>
              </a:ext>
            </a:extLst>
          </p:cNvPr>
          <p:cNvSpPr txBox="1"/>
          <p:nvPr/>
        </p:nvSpPr>
        <p:spPr>
          <a:xfrm>
            <a:off x="2664716" y="4079503"/>
            <a:ext cx="410690" cy="400110"/>
          </a:xfrm>
          <a:prstGeom prst="rect">
            <a:avLst/>
          </a:prstGeom>
          <a:noFill/>
        </p:spPr>
        <p:txBody>
          <a:bodyPr wrap="none" rtlCol="0">
            <a:spAutoFit/>
          </a:bodyPr>
          <a:lstStyle/>
          <a:p>
            <a:r>
              <a:rPr lang="en-US" sz="2000" dirty="0"/>
              <a:t>R</a:t>
            </a:r>
            <a:r>
              <a:rPr lang="en-US" sz="2000" baseline="-25000" dirty="0"/>
              <a:t>1</a:t>
            </a:r>
          </a:p>
        </p:txBody>
      </p:sp>
      <p:graphicFrame>
        <p:nvGraphicFramePr>
          <p:cNvPr id="70" name="Table 21">
            <a:extLst>
              <a:ext uri="{FF2B5EF4-FFF2-40B4-BE49-F238E27FC236}">
                <a16:creationId xmlns:a16="http://schemas.microsoft.com/office/drawing/2014/main" id="{0E4D4838-B37D-41D1-B44B-8710DEDB2C33}"/>
              </a:ext>
            </a:extLst>
          </p:cNvPr>
          <p:cNvGraphicFramePr>
            <a:graphicFrameLocks noGrp="1"/>
          </p:cNvGraphicFramePr>
          <p:nvPr/>
        </p:nvGraphicFramePr>
        <p:xfrm>
          <a:off x="2982207" y="4162223"/>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39398655"/>
                  </a:ext>
                </a:extLst>
              </a:tr>
            </a:tbl>
          </a:graphicData>
        </a:graphic>
      </p:graphicFrame>
      <p:graphicFrame>
        <p:nvGraphicFramePr>
          <p:cNvPr id="71" name="Table 21">
            <a:extLst>
              <a:ext uri="{FF2B5EF4-FFF2-40B4-BE49-F238E27FC236}">
                <a16:creationId xmlns:a16="http://schemas.microsoft.com/office/drawing/2014/main" id="{64FAEFA2-6092-460B-947D-AD0EC9F9A833}"/>
              </a:ext>
            </a:extLst>
          </p:cNvPr>
          <p:cNvGraphicFramePr>
            <a:graphicFrameLocks noGrp="1"/>
          </p:cNvGraphicFramePr>
          <p:nvPr/>
        </p:nvGraphicFramePr>
        <p:xfrm>
          <a:off x="3607899" y="5350755"/>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39398655"/>
                  </a:ext>
                </a:extLst>
              </a:tr>
            </a:tbl>
          </a:graphicData>
        </a:graphic>
      </p:graphicFrame>
      <p:cxnSp>
        <p:nvCxnSpPr>
          <p:cNvPr id="72" name="Straight Arrow Connector 71">
            <a:extLst>
              <a:ext uri="{FF2B5EF4-FFF2-40B4-BE49-F238E27FC236}">
                <a16:creationId xmlns:a16="http://schemas.microsoft.com/office/drawing/2014/main" id="{98FE8F75-CCB9-4A34-9D75-5117AF191CA5}"/>
              </a:ext>
            </a:extLst>
          </p:cNvPr>
          <p:cNvCxnSpPr>
            <a:cxnSpLocks/>
          </p:cNvCxnSpPr>
          <p:nvPr/>
        </p:nvCxnSpPr>
        <p:spPr>
          <a:xfrm flipH="1">
            <a:off x="4368671" y="5420486"/>
            <a:ext cx="1571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9191431B-82F1-49CB-B89A-EBF22AB6EF24}"/>
              </a:ext>
            </a:extLst>
          </p:cNvPr>
          <p:cNvSpPr/>
          <p:nvPr/>
        </p:nvSpPr>
        <p:spPr>
          <a:xfrm>
            <a:off x="2080218" y="5005392"/>
            <a:ext cx="2290619" cy="1871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Dropout</a:t>
            </a:r>
          </a:p>
        </p:txBody>
      </p:sp>
      <p:graphicFrame>
        <p:nvGraphicFramePr>
          <p:cNvPr id="74" name="Table 21">
            <a:extLst>
              <a:ext uri="{FF2B5EF4-FFF2-40B4-BE49-F238E27FC236}">
                <a16:creationId xmlns:a16="http://schemas.microsoft.com/office/drawing/2014/main" id="{BE12B05D-CAE0-430C-A64A-F0479343E7E6}"/>
              </a:ext>
            </a:extLst>
          </p:cNvPr>
          <p:cNvGraphicFramePr>
            <a:graphicFrameLocks noGrp="1"/>
          </p:cNvGraphicFramePr>
          <p:nvPr/>
        </p:nvGraphicFramePr>
        <p:xfrm>
          <a:off x="2567716" y="5360446"/>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99FF"/>
                    </a:solidFill>
                  </a:tcPr>
                </a:tc>
                <a:extLst>
                  <a:ext uri="{0D108BD9-81ED-4DB2-BD59-A6C34878D82A}">
                    <a16:rowId xmlns:a16="http://schemas.microsoft.com/office/drawing/2014/main" val="2539398655"/>
                  </a:ext>
                </a:extLst>
              </a:tr>
            </a:tbl>
          </a:graphicData>
        </a:graphic>
      </p:graphicFrame>
      <p:sp>
        <p:nvSpPr>
          <p:cNvPr id="75" name="TextBox 74">
            <a:extLst>
              <a:ext uri="{FF2B5EF4-FFF2-40B4-BE49-F238E27FC236}">
                <a16:creationId xmlns:a16="http://schemas.microsoft.com/office/drawing/2014/main" id="{AD141B47-1669-4134-87AD-C92B9732B4E5}"/>
              </a:ext>
            </a:extLst>
          </p:cNvPr>
          <p:cNvSpPr txBox="1"/>
          <p:nvPr/>
        </p:nvSpPr>
        <p:spPr>
          <a:xfrm>
            <a:off x="2636051" y="6072163"/>
            <a:ext cx="410690" cy="400110"/>
          </a:xfrm>
          <a:prstGeom prst="rect">
            <a:avLst/>
          </a:prstGeom>
          <a:noFill/>
        </p:spPr>
        <p:txBody>
          <a:bodyPr wrap="none" rtlCol="0">
            <a:spAutoFit/>
          </a:bodyPr>
          <a:lstStyle/>
          <a:p>
            <a:r>
              <a:rPr lang="en-US" sz="2000" dirty="0"/>
              <a:t>R</a:t>
            </a:r>
            <a:r>
              <a:rPr lang="en-US" sz="2000" baseline="-25000" dirty="0"/>
              <a:t>2</a:t>
            </a:r>
          </a:p>
        </p:txBody>
      </p:sp>
      <p:graphicFrame>
        <p:nvGraphicFramePr>
          <p:cNvPr id="76" name="Table 21">
            <a:extLst>
              <a:ext uri="{FF2B5EF4-FFF2-40B4-BE49-F238E27FC236}">
                <a16:creationId xmlns:a16="http://schemas.microsoft.com/office/drawing/2014/main" id="{FEAC9E7B-317A-4ECD-BF32-844F3594B507}"/>
              </a:ext>
            </a:extLst>
          </p:cNvPr>
          <p:cNvGraphicFramePr>
            <a:graphicFrameLocks noGrp="1"/>
          </p:cNvGraphicFramePr>
          <p:nvPr/>
        </p:nvGraphicFramePr>
        <p:xfrm>
          <a:off x="2972972" y="6154883"/>
          <a:ext cx="535710" cy="304800"/>
        </p:xfrm>
        <a:graphic>
          <a:graphicData uri="http://schemas.openxmlformats.org/drawingml/2006/table">
            <a:tbl>
              <a:tblPr firstRow="1" bandRow="1">
                <a:tableStyleId>{5C22544A-7EE6-4342-B048-85BDC9FD1C3A}</a:tableStyleId>
              </a:tblPr>
              <a:tblGrid>
                <a:gridCol w="178570">
                  <a:extLst>
                    <a:ext uri="{9D8B030D-6E8A-4147-A177-3AD203B41FA5}">
                      <a16:colId xmlns:a16="http://schemas.microsoft.com/office/drawing/2014/main" val="2510320228"/>
                    </a:ext>
                  </a:extLst>
                </a:gridCol>
                <a:gridCol w="178570">
                  <a:extLst>
                    <a:ext uri="{9D8B030D-6E8A-4147-A177-3AD203B41FA5}">
                      <a16:colId xmlns:a16="http://schemas.microsoft.com/office/drawing/2014/main" val="1536588459"/>
                    </a:ext>
                  </a:extLst>
                </a:gridCol>
                <a:gridCol w="178570">
                  <a:extLst>
                    <a:ext uri="{9D8B030D-6E8A-4147-A177-3AD203B41FA5}">
                      <a16:colId xmlns:a16="http://schemas.microsoft.com/office/drawing/2014/main" val="2249979453"/>
                    </a:ext>
                  </a:extLst>
                </a:gridCol>
              </a:tblGrid>
              <a:tr h="0">
                <a:tc>
                  <a:txBody>
                    <a:bodyPr/>
                    <a:lstStyle/>
                    <a:p>
                      <a:endParaRPr lang="en-US" sz="40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27217121"/>
                  </a:ext>
                </a:extLst>
              </a:tr>
              <a:tr h="0">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en-US" sz="400" dirty="0"/>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39398655"/>
                  </a:ext>
                </a:extLst>
              </a:tr>
            </a:tbl>
          </a:graphicData>
        </a:graphic>
      </p:graphicFrame>
      <p:grpSp>
        <p:nvGrpSpPr>
          <p:cNvPr id="77" name="Group 76">
            <a:extLst>
              <a:ext uri="{FF2B5EF4-FFF2-40B4-BE49-F238E27FC236}">
                <a16:creationId xmlns:a16="http://schemas.microsoft.com/office/drawing/2014/main" id="{0CCFF6EA-EEA4-4D60-B9AF-103E67CA7F35}"/>
              </a:ext>
            </a:extLst>
          </p:cNvPr>
          <p:cNvGrpSpPr/>
          <p:nvPr/>
        </p:nvGrpSpPr>
        <p:grpSpPr>
          <a:xfrm>
            <a:off x="3132493" y="5384374"/>
            <a:ext cx="212436" cy="212436"/>
            <a:chOff x="1283855" y="3897745"/>
            <a:chExt cx="360218" cy="360218"/>
          </a:xfrm>
          <a:solidFill>
            <a:schemeClr val="bg1"/>
          </a:solidFill>
        </p:grpSpPr>
        <p:sp>
          <p:nvSpPr>
            <p:cNvPr id="78" name="Oval 77">
              <a:extLst>
                <a:ext uri="{FF2B5EF4-FFF2-40B4-BE49-F238E27FC236}">
                  <a16:creationId xmlns:a16="http://schemas.microsoft.com/office/drawing/2014/main" id="{CB6278D5-8C87-452F-BED9-172121403D5A}"/>
                </a:ext>
              </a:extLst>
            </p:cNvPr>
            <p:cNvSpPr/>
            <p:nvPr/>
          </p:nvSpPr>
          <p:spPr>
            <a:xfrm>
              <a:off x="1283855" y="3897745"/>
              <a:ext cx="360218" cy="36021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856B0234-1180-4E9E-BD67-727885B25A9C}"/>
                </a:ext>
              </a:extLst>
            </p:cNvPr>
            <p:cNvCxnSpPr>
              <a:cxnSpLocks/>
              <a:stCxn id="78" idx="0"/>
              <a:endCxn id="78" idx="4"/>
            </p:cNvCxnSpPr>
            <p:nvPr/>
          </p:nvCxnSpPr>
          <p:spPr>
            <a:xfrm>
              <a:off x="1463964" y="3897745"/>
              <a:ext cx="0" cy="36021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6A065AF-B217-475D-B6FE-75DC08156B75}"/>
                </a:ext>
              </a:extLst>
            </p:cNvPr>
            <p:cNvCxnSpPr>
              <a:cxnSpLocks/>
              <a:stCxn id="78" idx="2"/>
              <a:endCxn id="78" idx="6"/>
            </p:cNvCxnSpPr>
            <p:nvPr/>
          </p:nvCxnSpPr>
          <p:spPr>
            <a:xfrm>
              <a:off x="1283855" y="4077854"/>
              <a:ext cx="36021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2ECA4F11-F5C0-4880-B96E-2DD376268FD2}"/>
              </a:ext>
            </a:extLst>
          </p:cNvPr>
          <p:cNvSpPr txBox="1"/>
          <p:nvPr/>
        </p:nvSpPr>
        <p:spPr>
          <a:xfrm>
            <a:off x="2006095" y="5312791"/>
            <a:ext cx="628505" cy="400110"/>
          </a:xfrm>
          <a:prstGeom prst="rect">
            <a:avLst/>
          </a:prstGeom>
          <a:noFill/>
        </p:spPr>
        <p:txBody>
          <a:bodyPr wrap="none" rtlCol="0">
            <a:spAutoFit/>
          </a:bodyPr>
          <a:lstStyle/>
          <a:p>
            <a:r>
              <a:rPr lang="en-US" sz="2000" dirty="0" err="1"/>
              <a:t>Z</a:t>
            </a:r>
            <a:r>
              <a:rPr lang="en-US" sz="2000" baseline="-25000" dirty="0" err="1"/>
              <a:t>drop</a:t>
            </a:r>
            <a:endParaRPr lang="en-US" sz="2000" baseline="-25000" dirty="0"/>
          </a:p>
        </p:txBody>
      </p:sp>
      <p:sp>
        <p:nvSpPr>
          <p:cNvPr id="82" name="Rectangle 81">
            <a:extLst>
              <a:ext uri="{FF2B5EF4-FFF2-40B4-BE49-F238E27FC236}">
                <a16:creationId xmlns:a16="http://schemas.microsoft.com/office/drawing/2014/main" id="{2DEEC13B-8613-412B-96A3-7812ACF728A6}"/>
              </a:ext>
            </a:extLst>
          </p:cNvPr>
          <p:cNvSpPr/>
          <p:nvPr/>
        </p:nvSpPr>
        <p:spPr>
          <a:xfrm>
            <a:off x="2080217" y="5832893"/>
            <a:ext cx="2290619" cy="1850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Layer Normalization</a:t>
            </a:r>
          </a:p>
        </p:txBody>
      </p:sp>
      <p:cxnSp>
        <p:nvCxnSpPr>
          <p:cNvPr id="34" name="Straight Arrow Connector 33">
            <a:extLst>
              <a:ext uri="{FF2B5EF4-FFF2-40B4-BE49-F238E27FC236}">
                <a16:creationId xmlns:a16="http://schemas.microsoft.com/office/drawing/2014/main" id="{E8484796-2E15-4F7B-A10C-E472058A6573}"/>
              </a:ext>
            </a:extLst>
          </p:cNvPr>
          <p:cNvCxnSpPr>
            <a:cxnSpLocks/>
          </p:cNvCxnSpPr>
          <p:nvPr/>
        </p:nvCxnSpPr>
        <p:spPr>
          <a:xfrm>
            <a:off x="11258901" y="2149646"/>
            <a:ext cx="536671" cy="0"/>
          </a:xfrm>
          <a:prstGeom prst="straightConnector1">
            <a:avLst/>
          </a:pr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9CC4C66D-6C55-4429-BB77-2941AA15CD21}"/>
              </a:ext>
            </a:extLst>
          </p:cNvPr>
          <p:cNvSpPr/>
          <p:nvPr/>
        </p:nvSpPr>
        <p:spPr>
          <a:xfrm>
            <a:off x="10158884" y="1998931"/>
            <a:ext cx="1231390" cy="2690603"/>
          </a:xfrm>
          <a:prstGeom prst="roundRect">
            <a:avLst>
              <a:gd name="adj" fmla="val 9452"/>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944153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18EE4C-9181-45F1-9F3D-B4BA3EA8EF4A}"/>
              </a:ext>
            </a:extLst>
          </p:cNvPr>
          <p:cNvSpPr>
            <a:spLocks noGrp="1"/>
          </p:cNvSpPr>
          <p:nvPr>
            <p:ph type="title"/>
          </p:nvPr>
        </p:nvSpPr>
        <p:spPr/>
        <p:txBody>
          <a:bodyPr/>
          <a:lstStyle/>
          <a:p>
            <a:r>
              <a:rPr lang="en-US" dirty="0"/>
              <a:t>Recurrent Neural Networks</a:t>
            </a:r>
          </a:p>
        </p:txBody>
      </p:sp>
      <p:sp>
        <p:nvSpPr>
          <p:cNvPr id="6" name="Content Placeholder 5">
            <a:extLst>
              <a:ext uri="{FF2B5EF4-FFF2-40B4-BE49-F238E27FC236}">
                <a16:creationId xmlns:a16="http://schemas.microsoft.com/office/drawing/2014/main" id="{9F3FC1B6-5B12-486D-B91E-3FC7D765F2DB}"/>
              </a:ext>
            </a:extLst>
          </p:cNvPr>
          <p:cNvSpPr>
            <a:spLocks noGrp="1"/>
          </p:cNvSpPr>
          <p:nvPr>
            <p:ph idx="1"/>
          </p:nvPr>
        </p:nvSpPr>
        <p:spPr>
          <a:xfrm>
            <a:off x="838200" y="1825625"/>
            <a:ext cx="6393024" cy="4351338"/>
          </a:xfrm>
        </p:spPr>
        <p:txBody>
          <a:bodyPr>
            <a:normAutofit/>
          </a:bodyPr>
          <a:lstStyle/>
          <a:p>
            <a:r>
              <a:rPr lang="en-US" sz="2400" dirty="0"/>
              <a:t>Despite success all RNNs are inherently sequential in nature</a:t>
            </a:r>
          </a:p>
          <a:p>
            <a:pPr lvl="1"/>
            <a:r>
              <a:rPr lang="en-US" sz="2000" dirty="0"/>
              <a:t>Each timestep must be calculated before a successive timestep can be calculated (</a:t>
            </a:r>
            <a:r>
              <a:rPr lang="en-US" sz="2000" dirty="0" err="1"/>
              <a:t>Versloot</a:t>
            </a:r>
            <a:r>
              <a:rPr lang="en-US" sz="2000" dirty="0"/>
              <a:t> 2020)</a:t>
            </a:r>
          </a:p>
          <a:p>
            <a:pPr lvl="1"/>
            <a:r>
              <a:rPr lang="en-US" sz="2000" dirty="0"/>
              <a:t>because hidden layers must be passed forward</a:t>
            </a:r>
          </a:p>
          <a:p>
            <a:r>
              <a:rPr lang="en-US" sz="2400" dirty="0"/>
              <a:t>Sequential processing prohibits parallel computing, </a:t>
            </a:r>
          </a:p>
          <a:p>
            <a:pPr lvl="1"/>
            <a:r>
              <a:rPr lang="en-US" sz="2000" dirty="0"/>
              <a:t>e.g. “John”, “hit” and “Fred” cannot be calculated simultaneously</a:t>
            </a:r>
          </a:p>
        </p:txBody>
      </p:sp>
      <p:sp>
        <p:nvSpPr>
          <p:cNvPr id="7" name="TextBox 6">
            <a:extLst>
              <a:ext uri="{FF2B5EF4-FFF2-40B4-BE49-F238E27FC236}">
                <a16:creationId xmlns:a16="http://schemas.microsoft.com/office/drawing/2014/main" id="{1ADEDEB9-9287-4FE9-BF1D-3DDF451CFAED}"/>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 vs RNNs</a:t>
            </a:r>
          </a:p>
        </p:txBody>
      </p:sp>
      <p:grpSp>
        <p:nvGrpSpPr>
          <p:cNvPr id="182" name="Group 181">
            <a:extLst>
              <a:ext uri="{FF2B5EF4-FFF2-40B4-BE49-F238E27FC236}">
                <a16:creationId xmlns:a16="http://schemas.microsoft.com/office/drawing/2014/main" id="{4D3728FC-BF16-4287-B44F-694D6B95E8E6}"/>
              </a:ext>
            </a:extLst>
          </p:cNvPr>
          <p:cNvGrpSpPr/>
          <p:nvPr/>
        </p:nvGrpSpPr>
        <p:grpSpPr>
          <a:xfrm>
            <a:off x="8888257" y="1289727"/>
            <a:ext cx="1076813" cy="1663497"/>
            <a:chOff x="3889742" y="2201358"/>
            <a:chExt cx="2584072" cy="3991964"/>
          </a:xfrm>
        </p:grpSpPr>
        <p:grpSp>
          <p:nvGrpSpPr>
            <p:cNvPr id="183" name="Group 182">
              <a:extLst>
                <a:ext uri="{FF2B5EF4-FFF2-40B4-BE49-F238E27FC236}">
                  <a16:creationId xmlns:a16="http://schemas.microsoft.com/office/drawing/2014/main" id="{ACCD142B-D86F-4871-8422-D6DDA94A4B13}"/>
                </a:ext>
              </a:extLst>
            </p:cNvPr>
            <p:cNvGrpSpPr/>
            <p:nvPr/>
          </p:nvGrpSpPr>
          <p:grpSpPr>
            <a:xfrm>
              <a:off x="5074905" y="2201358"/>
              <a:ext cx="586691" cy="3349132"/>
              <a:chOff x="7449707" y="2201358"/>
              <a:chExt cx="586691" cy="3349132"/>
            </a:xfrm>
          </p:grpSpPr>
          <p:sp>
            <p:nvSpPr>
              <p:cNvPr id="207" name="Oval 206">
                <a:extLst>
                  <a:ext uri="{FF2B5EF4-FFF2-40B4-BE49-F238E27FC236}">
                    <a16:creationId xmlns:a16="http://schemas.microsoft.com/office/drawing/2014/main" id="{ACE4FA44-0FAE-4696-B5C0-42B12DD81845}"/>
                  </a:ext>
                </a:extLst>
              </p:cNvPr>
              <p:cNvSpPr/>
              <p:nvPr/>
            </p:nvSpPr>
            <p:spPr>
              <a:xfrm>
                <a:off x="7451886" y="2201358"/>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y-GB" sz="1200" dirty="0">
                    <a:solidFill>
                      <a:schemeClr val="tx1"/>
                    </a:solidFill>
                  </a:rPr>
                  <a:t>y</a:t>
                </a:r>
                <a:endParaRPr lang="en-US" sz="1200" dirty="0">
                  <a:solidFill>
                    <a:schemeClr val="tx1"/>
                  </a:solidFill>
                </a:endParaRPr>
              </a:p>
            </p:txBody>
          </p:sp>
          <p:sp>
            <p:nvSpPr>
              <p:cNvPr id="208" name="Oval 207">
                <a:extLst>
                  <a:ext uri="{FF2B5EF4-FFF2-40B4-BE49-F238E27FC236}">
                    <a16:creationId xmlns:a16="http://schemas.microsoft.com/office/drawing/2014/main" id="{286DF67F-62B3-4720-A2D1-991580A24E7E}"/>
                  </a:ext>
                </a:extLst>
              </p:cNvPr>
              <p:cNvSpPr/>
              <p:nvPr/>
            </p:nvSpPr>
            <p:spPr>
              <a:xfrm>
                <a:off x="7449707" y="4959647"/>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x</a:t>
                </a:r>
              </a:p>
            </p:txBody>
          </p:sp>
          <p:sp>
            <p:nvSpPr>
              <p:cNvPr id="209" name="Oval 208">
                <a:extLst>
                  <a:ext uri="{FF2B5EF4-FFF2-40B4-BE49-F238E27FC236}">
                    <a16:creationId xmlns:a16="http://schemas.microsoft.com/office/drawing/2014/main" id="{117AFEBA-20BF-4039-A6B3-1F1D81011A55}"/>
                  </a:ext>
                </a:extLst>
              </p:cNvPr>
              <p:cNvSpPr/>
              <p:nvPr/>
            </p:nvSpPr>
            <p:spPr>
              <a:xfrm>
                <a:off x="7450332" y="3590821"/>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a:t>
                </a:r>
              </a:p>
            </p:txBody>
          </p:sp>
          <p:cxnSp>
            <p:nvCxnSpPr>
              <p:cNvPr id="210" name="Straight Connector 209">
                <a:extLst>
                  <a:ext uri="{FF2B5EF4-FFF2-40B4-BE49-F238E27FC236}">
                    <a16:creationId xmlns:a16="http://schemas.microsoft.com/office/drawing/2014/main" id="{84D9D0F9-34BD-4143-B38E-FBB11B4B75AC}"/>
                  </a:ext>
                </a:extLst>
              </p:cNvPr>
              <p:cNvCxnSpPr>
                <a:cxnSpLocks/>
                <a:stCxn id="209" idx="0"/>
                <a:endCxn id="207" idx="4"/>
              </p:cNvCxnSpPr>
              <p:nvPr/>
            </p:nvCxnSpPr>
            <p:spPr>
              <a:xfrm flipV="1">
                <a:off x="7742588" y="2792201"/>
                <a:ext cx="1554" cy="79862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396F6F6E-4F90-484E-B22F-DCBF31FFC0CD}"/>
                  </a:ext>
                </a:extLst>
              </p:cNvPr>
              <p:cNvCxnSpPr>
                <a:cxnSpLocks/>
                <a:stCxn id="208" idx="0"/>
                <a:endCxn id="209" idx="4"/>
              </p:cNvCxnSpPr>
              <p:nvPr/>
            </p:nvCxnSpPr>
            <p:spPr>
              <a:xfrm flipV="1">
                <a:off x="7741963" y="4181664"/>
                <a:ext cx="625" cy="777983"/>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84" name="Group 183">
              <a:extLst>
                <a:ext uri="{FF2B5EF4-FFF2-40B4-BE49-F238E27FC236}">
                  <a16:creationId xmlns:a16="http://schemas.microsoft.com/office/drawing/2014/main" id="{90588FE3-9518-46A5-BCBF-69C567DA3545}"/>
                </a:ext>
              </a:extLst>
            </p:cNvPr>
            <p:cNvGrpSpPr/>
            <p:nvPr/>
          </p:nvGrpSpPr>
          <p:grpSpPr>
            <a:xfrm>
              <a:off x="3889742" y="3590820"/>
              <a:ext cx="1180142" cy="590843"/>
              <a:chOff x="7445459" y="3590820"/>
              <a:chExt cx="1180142" cy="590843"/>
            </a:xfrm>
          </p:grpSpPr>
          <p:sp>
            <p:nvSpPr>
              <p:cNvPr id="205" name="Oval 204">
                <a:extLst>
                  <a:ext uri="{FF2B5EF4-FFF2-40B4-BE49-F238E27FC236}">
                    <a16:creationId xmlns:a16="http://schemas.microsoft.com/office/drawing/2014/main" id="{06418848-2225-472F-B653-374CE23FAD7B}"/>
                  </a:ext>
                </a:extLst>
              </p:cNvPr>
              <p:cNvSpPr/>
              <p:nvPr/>
            </p:nvSpPr>
            <p:spPr>
              <a:xfrm>
                <a:off x="7445459" y="3590820"/>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a:t>
                </a:r>
                <a:endParaRPr lang="en-US" sz="1200" baseline="-25000" dirty="0">
                  <a:solidFill>
                    <a:schemeClr val="tx1"/>
                  </a:solidFill>
                </a:endParaRPr>
              </a:p>
            </p:txBody>
          </p:sp>
          <p:cxnSp>
            <p:nvCxnSpPr>
              <p:cNvPr id="206" name="Straight Arrow Connector 205">
                <a:extLst>
                  <a:ext uri="{FF2B5EF4-FFF2-40B4-BE49-F238E27FC236}">
                    <a16:creationId xmlns:a16="http://schemas.microsoft.com/office/drawing/2014/main" id="{62E59E6A-06FB-4B86-9E76-32CB881B93B9}"/>
                  </a:ext>
                </a:extLst>
              </p:cNvPr>
              <p:cNvCxnSpPr>
                <a:cxnSpLocks/>
                <a:stCxn id="205" idx="6"/>
              </p:cNvCxnSpPr>
              <p:nvPr/>
            </p:nvCxnSpPr>
            <p:spPr>
              <a:xfrm>
                <a:off x="8029971" y="3886242"/>
                <a:ext cx="595630"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2" name="TextBox 191">
              <a:extLst>
                <a:ext uri="{FF2B5EF4-FFF2-40B4-BE49-F238E27FC236}">
                  <a16:creationId xmlns:a16="http://schemas.microsoft.com/office/drawing/2014/main" id="{EB70537B-9F0A-4573-8F4D-DA4DB3DEDED2}"/>
                </a:ext>
              </a:extLst>
            </p:cNvPr>
            <p:cNvSpPr txBox="1"/>
            <p:nvPr/>
          </p:nvSpPr>
          <p:spPr>
            <a:xfrm>
              <a:off x="4615812" y="5528596"/>
              <a:ext cx="1858002" cy="664726"/>
            </a:xfrm>
            <a:prstGeom prst="rect">
              <a:avLst/>
            </a:prstGeom>
            <a:noFill/>
          </p:spPr>
          <p:txBody>
            <a:bodyPr wrap="none" rtlCol="0">
              <a:spAutoFit/>
            </a:bodyPr>
            <a:lstStyle/>
            <a:p>
              <a:r>
                <a:rPr lang="en-US" sz="1200" dirty="0"/>
                <a:t>“John”     </a:t>
              </a:r>
            </a:p>
          </p:txBody>
        </p:sp>
      </p:grpSp>
      <p:grpSp>
        <p:nvGrpSpPr>
          <p:cNvPr id="275" name="Group 274">
            <a:extLst>
              <a:ext uri="{FF2B5EF4-FFF2-40B4-BE49-F238E27FC236}">
                <a16:creationId xmlns:a16="http://schemas.microsoft.com/office/drawing/2014/main" id="{EA06289F-AA6E-4554-8B3E-E07B2443E2AE}"/>
              </a:ext>
            </a:extLst>
          </p:cNvPr>
          <p:cNvGrpSpPr/>
          <p:nvPr/>
        </p:nvGrpSpPr>
        <p:grpSpPr>
          <a:xfrm>
            <a:off x="8888257" y="3100480"/>
            <a:ext cx="1368559" cy="1663497"/>
            <a:chOff x="3889742" y="2201358"/>
            <a:chExt cx="3284186" cy="3991964"/>
          </a:xfrm>
        </p:grpSpPr>
        <p:grpSp>
          <p:nvGrpSpPr>
            <p:cNvPr id="276" name="Group 275">
              <a:extLst>
                <a:ext uri="{FF2B5EF4-FFF2-40B4-BE49-F238E27FC236}">
                  <a16:creationId xmlns:a16="http://schemas.microsoft.com/office/drawing/2014/main" id="{D4CA7DD9-D611-412A-906F-82844E079C0A}"/>
                </a:ext>
              </a:extLst>
            </p:cNvPr>
            <p:cNvGrpSpPr/>
            <p:nvPr/>
          </p:nvGrpSpPr>
          <p:grpSpPr>
            <a:xfrm>
              <a:off x="5074905" y="2201358"/>
              <a:ext cx="1175894" cy="3349132"/>
              <a:chOff x="7449707" y="2201358"/>
              <a:chExt cx="1175894" cy="3349132"/>
            </a:xfrm>
          </p:grpSpPr>
          <p:sp>
            <p:nvSpPr>
              <p:cNvPr id="294" name="Oval 293">
                <a:extLst>
                  <a:ext uri="{FF2B5EF4-FFF2-40B4-BE49-F238E27FC236}">
                    <a16:creationId xmlns:a16="http://schemas.microsoft.com/office/drawing/2014/main" id="{20E24FDB-9E79-4D03-B5D6-329C7A796655}"/>
                  </a:ext>
                </a:extLst>
              </p:cNvPr>
              <p:cNvSpPr/>
              <p:nvPr/>
            </p:nvSpPr>
            <p:spPr>
              <a:xfrm>
                <a:off x="7451886" y="2201358"/>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y-GB" sz="1200" dirty="0">
                    <a:solidFill>
                      <a:schemeClr val="tx1"/>
                    </a:solidFill>
                  </a:rPr>
                  <a:t>y</a:t>
                </a:r>
                <a:endParaRPr lang="en-US" sz="1200" dirty="0">
                  <a:solidFill>
                    <a:schemeClr val="tx1"/>
                  </a:solidFill>
                </a:endParaRPr>
              </a:p>
            </p:txBody>
          </p:sp>
          <p:sp>
            <p:nvSpPr>
              <p:cNvPr id="295" name="Oval 294">
                <a:extLst>
                  <a:ext uri="{FF2B5EF4-FFF2-40B4-BE49-F238E27FC236}">
                    <a16:creationId xmlns:a16="http://schemas.microsoft.com/office/drawing/2014/main" id="{E922EAF9-ABC8-4EC1-B36C-A0F0115D7909}"/>
                  </a:ext>
                </a:extLst>
              </p:cNvPr>
              <p:cNvSpPr/>
              <p:nvPr/>
            </p:nvSpPr>
            <p:spPr>
              <a:xfrm>
                <a:off x="7449707" y="4959647"/>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x</a:t>
                </a:r>
              </a:p>
            </p:txBody>
          </p:sp>
          <p:sp>
            <p:nvSpPr>
              <p:cNvPr id="296" name="Oval 295">
                <a:extLst>
                  <a:ext uri="{FF2B5EF4-FFF2-40B4-BE49-F238E27FC236}">
                    <a16:creationId xmlns:a16="http://schemas.microsoft.com/office/drawing/2014/main" id="{726E5989-E994-4ABB-B305-74BBB3519454}"/>
                  </a:ext>
                </a:extLst>
              </p:cNvPr>
              <p:cNvSpPr/>
              <p:nvPr/>
            </p:nvSpPr>
            <p:spPr>
              <a:xfrm>
                <a:off x="7450332" y="3590821"/>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a:t>
                </a:r>
              </a:p>
            </p:txBody>
          </p:sp>
          <p:cxnSp>
            <p:nvCxnSpPr>
              <p:cNvPr id="297" name="Straight Connector 296">
                <a:extLst>
                  <a:ext uri="{FF2B5EF4-FFF2-40B4-BE49-F238E27FC236}">
                    <a16:creationId xmlns:a16="http://schemas.microsoft.com/office/drawing/2014/main" id="{F21C47AA-AFF9-4C73-850B-289CD5210DEA}"/>
                  </a:ext>
                </a:extLst>
              </p:cNvPr>
              <p:cNvCxnSpPr>
                <a:cxnSpLocks/>
                <a:stCxn id="296" idx="0"/>
                <a:endCxn id="294" idx="4"/>
              </p:cNvCxnSpPr>
              <p:nvPr/>
            </p:nvCxnSpPr>
            <p:spPr>
              <a:xfrm flipV="1">
                <a:off x="7742588" y="2792201"/>
                <a:ext cx="1554" cy="79862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0782AE1C-34CB-4F9A-AB06-E7FCC0A87ACF}"/>
                  </a:ext>
                </a:extLst>
              </p:cNvPr>
              <p:cNvCxnSpPr>
                <a:cxnSpLocks/>
                <a:stCxn id="295" idx="0"/>
                <a:endCxn id="296" idx="4"/>
              </p:cNvCxnSpPr>
              <p:nvPr/>
            </p:nvCxnSpPr>
            <p:spPr>
              <a:xfrm flipV="1">
                <a:off x="7741963" y="4181664"/>
                <a:ext cx="625" cy="777983"/>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4A2D82D5-6013-44A7-8D70-BB3F9284057C}"/>
                  </a:ext>
                </a:extLst>
              </p:cNvPr>
              <p:cNvCxnSpPr>
                <a:cxnSpLocks/>
                <a:stCxn id="296" idx="6"/>
              </p:cNvCxnSpPr>
              <p:nvPr/>
            </p:nvCxnSpPr>
            <p:spPr>
              <a:xfrm>
                <a:off x="8034844" y="3886243"/>
                <a:ext cx="59075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7" name="Group 276">
              <a:extLst>
                <a:ext uri="{FF2B5EF4-FFF2-40B4-BE49-F238E27FC236}">
                  <a16:creationId xmlns:a16="http://schemas.microsoft.com/office/drawing/2014/main" id="{BB167C49-1250-43DB-A6DD-20335728EFF5}"/>
                </a:ext>
              </a:extLst>
            </p:cNvPr>
            <p:cNvGrpSpPr/>
            <p:nvPr/>
          </p:nvGrpSpPr>
          <p:grpSpPr>
            <a:xfrm>
              <a:off x="3889742" y="3590820"/>
              <a:ext cx="1180142" cy="590843"/>
              <a:chOff x="7445459" y="3590820"/>
              <a:chExt cx="1180142" cy="590843"/>
            </a:xfrm>
          </p:grpSpPr>
          <p:sp>
            <p:nvSpPr>
              <p:cNvPr id="292" name="Oval 291">
                <a:extLst>
                  <a:ext uri="{FF2B5EF4-FFF2-40B4-BE49-F238E27FC236}">
                    <a16:creationId xmlns:a16="http://schemas.microsoft.com/office/drawing/2014/main" id="{7D95B27B-4082-40A3-A00F-8888F238450E}"/>
                  </a:ext>
                </a:extLst>
              </p:cNvPr>
              <p:cNvSpPr/>
              <p:nvPr/>
            </p:nvSpPr>
            <p:spPr>
              <a:xfrm>
                <a:off x="7445459" y="3590820"/>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a:t>
                </a:r>
                <a:endParaRPr lang="en-US" sz="1200" baseline="-25000" dirty="0">
                  <a:solidFill>
                    <a:schemeClr val="tx1"/>
                  </a:solidFill>
                </a:endParaRPr>
              </a:p>
            </p:txBody>
          </p:sp>
          <p:cxnSp>
            <p:nvCxnSpPr>
              <p:cNvPr id="293" name="Straight Arrow Connector 292">
                <a:extLst>
                  <a:ext uri="{FF2B5EF4-FFF2-40B4-BE49-F238E27FC236}">
                    <a16:creationId xmlns:a16="http://schemas.microsoft.com/office/drawing/2014/main" id="{1C546060-8827-4CF5-960F-F58717CA4CF2}"/>
                  </a:ext>
                </a:extLst>
              </p:cNvPr>
              <p:cNvCxnSpPr>
                <a:cxnSpLocks/>
                <a:stCxn id="292" idx="6"/>
              </p:cNvCxnSpPr>
              <p:nvPr/>
            </p:nvCxnSpPr>
            <p:spPr>
              <a:xfrm>
                <a:off x="8029971" y="3886242"/>
                <a:ext cx="595630"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8" name="Group 277">
              <a:extLst>
                <a:ext uri="{FF2B5EF4-FFF2-40B4-BE49-F238E27FC236}">
                  <a16:creationId xmlns:a16="http://schemas.microsoft.com/office/drawing/2014/main" id="{6FF87CA1-99CD-4315-BA8E-34C4EAD329A7}"/>
                </a:ext>
              </a:extLst>
            </p:cNvPr>
            <p:cNvGrpSpPr/>
            <p:nvPr/>
          </p:nvGrpSpPr>
          <p:grpSpPr>
            <a:xfrm>
              <a:off x="6262119" y="2201358"/>
              <a:ext cx="586691" cy="3349132"/>
              <a:chOff x="7449707" y="2201358"/>
              <a:chExt cx="586691" cy="3349132"/>
            </a:xfrm>
          </p:grpSpPr>
          <p:sp>
            <p:nvSpPr>
              <p:cNvPr id="286" name="Oval 285">
                <a:extLst>
                  <a:ext uri="{FF2B5EF4-FFF2-40B4-BE49-F238E27FC236}">
                    <a16:creationId xmlns:a16="http://schemas.microsoft.com/office/drawing/2014/main" id="{58B04259-649B-4C14-9C26-A9D56C58DD94}"/>
                  </a:ext>
                </a:extLst>
              </p:cNvPr>
              <p:cNvSpPr/>
              <p:nvPr/>
            </p:nvSpPr>
            <p:spPr>
              <a:xfrm>
                <a:off x="7451886" y="2201358"/>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y-GB" sz="1200" dirty="0">
                    <a:solidFill>
                      <a:schemeClr val="tx1"/>
                    </a:solidFill>
                  </a:rPr>
                  <a:t>y</a:t>
                </a:r>
                <a:endParaRPr lang="en-US" sz="1200" dirty="0">
                  <a:solidFill>
                    <a:schemeClr val="tx1"/>
                  </a:solidFill>
                </a:endParaRPr>
              </a:p>
            </p:txBody>
          </p:sp>
          <p:sp>
            <p:nvSpPr>
              <p:cNvPr id="287" name="Oval 286">
                <a:extLst>
                  <a:ext uri="{FF2B5EF4-FFF2-40B4-BE49-F238E27FC236}">
                    <a16:creationId xmlns:a16="http://schemas.microsoft.com/office/drawing/2014/main" id="{834288B0-B1E0-4EEC-9985-D45D8CF05BD0}"/>
                  </a:ext>
                </a:extLst>
              </p:cNvPr>
              <p:cNvSpPr/>
              <p:nvPr/>
            </p:nvSpPr>
            <p:spPr>
              <a:xfrm>
                <a:off x="7449707" y="4959647"/>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x</a:t>
                </a:r>
              </a:p>
            </p:txBody>
          </p:sp>
          <p:sp>
            <p:nvSpPr>
              <p:cNvPr id="288" name="Oval 287">
                <a:extLst>
                  <a:ext uri="{FF2B5EF4-FFF2-40B4-BE49-F238E27FC236}">
                    <a16:creationId xmlns:a16="http://schemas.microsoft.com/office/drawing/2014/main" id="{0661635B-D3C1-46C2-91FC-D960839C2A76}"/>
                  </a:ext>
                </a:extLst>
              </p:cNvPr>
              <p:cNvSpPr/>
              <p:nvPr/>
            </p:nvSpPr>
            <p:spPr>
              <a:xfrm>
                <a:off x="7450332" y="3590821"/>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a:t>
                </a:r>
              </a:p>
            </p:txBody>
          </p:sp>
          <p:cxnSp>
            <p:nvCxnSpPr>
              <p:cNvPr id="289" name="Straight Connector 288">
                <a:extLst>
                  <a:ext uri="{FF2B5EF4-FFF2-40B4-BE49-F238E27FC236}">
                    <a16:creationId xmlns:a16="http://schemas.microsoft.com/office/drawing/2014/main" id="{32A392A2-6B84-4365-9C50-8DDF863EDE1A}"/>
                  </a:ext>
                </a:extLst>
              </p:cNvPr>
              <p:cNvCxnSpPr>
                <a:cxnSpLocks/>
                <a:stCxn id="288" idx="0"/>
                <a:endCxn id="286" idx="4"/>
              </p:cNvCxnSpPr>
              <p:nvPr/>
            </p:nvCxnSpPr>
            <p:spPr>
              <a:xfrm flipV="1">
                <a:off x="7742588" y="2792201"/>
                <a:ext cx="1554" cy="79862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6C0A3F90-3A92-4190-9201-2057F23A0F4D}"/>
                  </a:ext>
                </a:extLst>
              </p:cNvPr>
              <p:cNvCxnSpPr>
                <a:cxnSpLocks/>
                <a:stCxn id="287" idx="0"/>
                <a:endCxn id="288" idx="4"/>
              </p:cNvCxnSpPr>
              <p:nvPr/>
            </p:nvCxnSpPr>
            <p:spPr>
              <a:xfrm flipV="1">
                <a:off x="7741963" y="4181664"/>
                <a:ext cx="625" cy="777983"/>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80" name="TextBox 279">
              <a:extLst>
                <a:ext uri="{FF2B5EF4-FFF2-40B4-BE49-F238E27FC236}">
                  <a16:creationId xmlns:a16="http://schemas.microsoft.com/office/drawing/2014/main" id="{5F0F7770-5372-4BED-B295-E126E6CA7AF2}"/>
                </a:ext>
              </a:extLst>
            </p:cNvPr>
            <p:cNvSpPr txBox="1"/>
            <p:nvPr/>
          </p:nvSpPr>
          <p:spPr>
            <a:xfrm>
              <a:off x="4615812" y="5528596"/>
              <a:ext cx="2558116" cy="664726"/>
            </a:xfrm>
            <a:prstGeom prst="rect">
              <a:avLst/>
            </a:prstGeom>
            <a:noFill/>
          </p:spPr>
          <p:txBody>
            <a:bodyPr wrap="none" rtlCol="0">
              <a:spAutoFit/>
            </a:bodyPr>
            <a:lstStyle/>
            <a:p>
              <a:r>
                <a:rPr lang="en-US" sz="1200" dirty="0"/>
                <a:t>“John”     “hit”</a:t>
              </a:r>
            </a:p>
          </p:txBody>
        </p:sp>
      </p:grpSp>
      <p:grpSp>
        <p:nvGrpSpPr>
          <p:cNvPr id="300" name="Group 299">
            <a:extLst>
              <a:ext uri="{FF2B5EF4-FFF2-40B4-BE49-F238E27FC236}">
                <a16:creationId xmlns:a16="http://schemas.microsoft.com/office/drawing/2014/main" id="{DAF3BA11-0E09-4E42-A889-56360A6B4F5B}"/>
              </a:ext>
            </a:extLst>
          </p:cNvPr>
          <p:cNvGrpSpPr/>
          <p:nvPr/>
        </p:nvGrpSpPr>
        <p:grpSpPr>
          <a:xfrm>
            <a:off x="8888257" y="4884599"/>
            <a:ext cx="1956926" cy="1663497"/>
            <a:chOff x="3889742" y="2201358"/>
            <a:chExt cx="4696115" cy="3991964"/>
          </a:xfrm>
        </p:grpSpPr>
        <p:grpSp>
          <p:nvGrpSpPr>
            <p:cNvPr id="301" name="Group 300">
              <a:extLst>
                <a:ext uri="{FF2B5EF4-FFF2-40B4-BE49-F238E27FC236}">
                  <a16:creationId xmlns:a16="http://schemas.microsoft.com/office/drawing/2014/main" id="{E109CA15-4086-4B1A-8841-9681ECB73896}"/>
                </a:ext>
              </a:extLst>
            </p:cNvPr>
            <p:cNvGrpSpPr/>
            <p:nvPr/>
          </p:nvGrpSpPr>
          <p:grpSpPr>
            <a:xfrm>
              <a:off x="5074905" y="2201358"/>
              <a:ext cx="1175894" cy="3349132"/>
              <a:chOff x="7449707" y="2201358"/>
              <a:chExt cx="1175894" cy="3349132"/>
            </a:xfrm>
          </p:grpSpPr>
          <p:sp>
            <p:nvSpPr>
              <p:cNvPr id="319" name="Oval 318">
                <a:extLst>
                  <a:ext uri="{FF2B5EF4-FFF2-40B4-BE49-F238E27FC236}">
                    <a16:creationId xmlns:a16="http://schemas.microsoft.com/office/drawing/2014/main" id="{E43CE9F5-EAB7-4D6C-BBFE-5471E87CB9BF}"/>
                  </a:ext>
                </a:extLst>
              </p:cNvPr>
              <p:cNvSpPr/>
              <p:nvPr/>
            </p:nvSpPr>
            <p:spPr>
              <a:xfrm>
                <a:off x="7451886" y="2201358"/>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y-GB" sz="1200" dirty="0">
                    <a:solidFill>
                      <a:schemeClr val="tx1"/>
                    </a:solidFill>
                  </a:rPr>
                  <a:t>y</a:t>
                </a:r>
                <a:endParaRPr lang="en-US" sz="1200" dirty="0">
                  <a:solidFill>
                    <a:schemeClr val="tx1"/>
                  </a:solidFill>
                </a:endParaRPr>
              </a:p>
            </p:txBody>
          </p:sp>
          <p:sp>
            <p:nvSpPr>
              <p:cNvPr id="320" name="Oval 319">
                <a:extLst>
                  <a:ext uri="{FF2B5EF4-FFF2-40B4-BE49-F238E27FC236}">
                    <a16:creationId xmlns:a16="http://schemas.microsoft.com/office/drawing/2014/main" id="{4982F7E1-04F5-4FF0-AE3F-2A976628E1DD}"/>
                  </a:ext>
                </a:extLst>
              </p:cNvPr>
              <p:cNvSpPr/>
              <p:nvPr/>
            </p:nvSpPr>
            <p:spPr>
              <a:xfrm>
                <a:off x="7449707" y="4959647"/>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x</a:t>
                </a:r>
              </a:p>
            </p:txBody>
          </p:sp>
          <p:sp>
            <p:nvSpPr>
              <p:cNvPr id="321" name="Oval 320">
                <a:extLst>
                  <a:ext uri="{FF2B5EF4-FFF2-40B4-BE49-F238E27FC236}">
                    <a16:creationId xmlns:a16="http://schemas.microsoft.com/office/drawing/2014/main" id="{541F6480-97CC-49A6-89BE-7E6F2A1EF147}"/>
                  </a:ext>
                </a:extLst>
              </p:cNvPr>
              <p:cNvSpPr/>
              <p:nvPr/>
            </p:nvSpPr>
            <p:spPr>
              <a:xfrm>
                <a:off x="7450332" y="3590821"/>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a:t>
                </a:r>
              </a:p>
            </p:txBody>
          </p:sp>
          <p:cxnSp>
            <p:nvCxnSpPr>
              <p:cNvPr id="322" name="Straight Connector 321">
                <a:extLst>
                  <a:ext uri="{FF2B5EF4-FFF2-40B4-BE49-F238E27FC236}">
                    <a16:creationId xmlns:a16="http://schemas.microsoft.com/office/drawing/2014/main" id="{8503D5F7-CAF8-4F2D-AFE2-81D89E397DF7}"/>
                  </a:ext>
                </a:extLst>
              </p:cNvPr>
              <p:cNvCxnSpPr>
                <a:cxnSpLocks/>
                <a:stCxn id="321" idx="0"/>
                <a:endCxn id="319" idx="4"/>
              </p:cNvCxnSpPr>
              <p:nvPr/>
            </p:nvCxnSpPr>
            <p:spPr>
              <a:xfrm flipV="1">
                <a:off x="7742588" y="2792201"/>
                <a:ext cx="1554" cy="79862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B10A69B6-8408-413B-972D-E69310FEC7F5}"/>
                  </a:ext>
                </a:extLst>
              </p:cNvPr>
              <p:cNvCxnSpPr>
                <a:cxnSpLocks/>
                <a:stCxn id="320" idx="0"/>
                <a:endCxn id="321" idx="4"/>
              </p:cNvCxnSpPr>
              <p:nvPr/>
            </p:nvCxnSpPr>
            <p:spPr>
              <a:xfrm flipV="1">
                <a:off x="7741963" y="4181664"/>
                <a:ext cx="625" cy="777983"/>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2E5A0A6B-8025-4755-A1AA-471A1B82F886}"/>
                  </a:ext>
                </a:extLst>
              </p:cNvPr>
              <p:cNvCxnSpPr>
                <a:cxnSpLocks/>
                <a:stCxn id="321" idx="6"/>
              </p:cNvCxnSpPr>
              <p:nvPr/>
            </p:nvCxnSpPr>
            <p:spPr>
              <a:xfrm>
                <a:off x="8034844" y="3886243"/>
                <a:ext cx="59075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2" name="Group 301">
              <a:extLst>
                <a:ext uri="{FF2B5EF4-FFF2-40B4-BE49-F238E27FC236}">
                  <a16:creationId xmlns:a16="http://schemas.microsoft.com/office/drawing/2014/main" id="{26F38C09-E117-48D4-BE6C-5BA797B2B794}"/>
                </a:ext>
              </a:extLst>
            </p:cNvPr>
            <p:cNvGrpSpPr/>
            <p:nvPr/>
          </p:nvGrpSpPr>
          <p:grpSpPr>
            <a:xfrm>
              <a:off x="3889742" y="3590820"/>
              <a:ext cx="1180142" cy="590843"/>
              <a:chOff x="7445459" y="3590820"/>
              <a:chExt cx="1180142" cy="590843"/>
            </a:xfrm>
          </p:grpSpPr>
          <p:sp>
            <p:nvSpPr>
              <p:cNvPr id="317" name="Oval 316">
                <a:extLst>
                  <a:ext uri="{FF2B5EF4-FFF2-40B4-BE49-F238E27FC236}">
                    <a16:creationId xmlns:a16="http://schemas.microsoft.com/office/drawing/2014/main" id="{31A68652-BA1D-4845-A95D-C65DBD8E3A74}"/>
                  </a:ext>
                </a:extLst>
              </p:cNvPr>
              <p:cNvSpPr/>
              <p:nvPr/>
            </p:nvSpPr>
            <p:spPr>
              <a:xfrm>
                <a:off x="7445459" y="3590820"/>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a:t>
                </a:r>
                <a:endParaRPr lang="en-US" sz="1200" baseline="-25000" dirty="0">
                  <a:solidFill>
                    <a:schemeClr val="tx1"/>
                  </a:solidFill>
                </a:endParaRPr>
              </a:p>
            </p:txBody>
          </p:sp>
          <p:cxnSp>
            <p:nvCxnSpPr>
              <p:cNvPr id="318" name="Straight Arrow Connector 317">
                <a:extLst>
                  <a:ext uri="{FF2B5EF4-FFF2-40B4-BE49-F238E27FC236}">
                    <a16:creationId xmlns:a16="http://schemas.microsoft.com/office/drawing/2014/main" id="{B3072341-54F1-4D42-AB57-AEB7FCE11627}"/>
                  </a:ext>
                </a:extLst>
              </p:cNvPr>
              <p:cNvCxnSpPr>
                <a:cxnSpLocks/>
                <a:stCxn id="317" idx="6"/>
              </p:cNvCxnSpPr>
              <p:nvPr/>
            </p:nvCxnSpPr>
            <p:spPr>
              <a:xfrm>
                <a:off x="8029971" y="3886242"/>
                <a:ext cx="595630"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3" name="Group 302">
              <a:extLst>
                <a:ext uri="{FF2B5EF4-FFF2-40B4-BE49-F238E27FC236}">
                  <a16:creationId xmlns:a16="http://schemas.microsoft.com/office/drawing/2014/main" id="{0EA93E07-55F0-43E0-A7DC-0A6D4FE82921}"/>
                </a:ext>
              </a:extLst>
            </p:cNvPr>
            <p:cNvGrpSpPr/>
            <p:nvPr/>
          </p:nvGrpSpPr>
          <p:grpSpPr>
            <a:xfrm>
              <a:off x="6262119" y="2201358"/>
              <a:ext cx="1175894" cy="3349132"/>
              <a:chOff x="7449707" y="2201358"/>
              <a:chExt cx="1175894" cy="3349132"/>
            </a:xfrm>
          </p:grpSpPr>
          <p:sp>
            <p:nvSpPr>
              <p:cNvPr id="311" name="Oval 310">
                <a:extLst>
                  <a:ext uri="{FF2B5EF4-FFF2-40B4-BE49-F238E27FC236}">
                    <a16:creationId xmlns:a16="http://schemas.microsoft.com/office/drawing/2014/main" id="{24CEACE4-F03E-4D98-8869-6D44C3376711}"/>
                  </a:ext>
                </a:extLst>
              </p:cNvPr>
              <p:cNvSpPr/>
              <p:nvPr/>
            </p:nvSpPr>
            <p:spPr>
              <a:xfrm>
                <a:off x="7451886" y="2201358"/>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y-GB" sz="1200" dirty="0">
                    <a:solidFill>
                      <a:schemeClr val="tx1"/>
                    </a:solidFill>
                  </a:rPr>
                  <a:t>y</a:t>
                </a:r>
                <a:endParaRPr lang="en-US" sz="1200" dirty="0">
                  <a:solidFill>
                    <a:schemeClr val="tx1"/>
                  </a:solidFill>
                </a:endParaRPr>
              </a:p>
            </p:txBody>
          </p:sp>
          <p:sp>
            <p:nvSpPr>
              <p:cNvPr id="312" name="Oval 311">
                <a:extLst>
                  <a:ext uri="{FF2B5EF4-FFF2-40B4-BE49-F238E27FC236}">
                    <a16:creationId xmlns:a16="http://schemas.microsoft.com/office/drawing/2014/main" id="{46CE82AA-5657-47CD-8116-8C47687270D2}"/>
                  </a:ext>
                </a:extLst>
              </p:cNvPr>
              <p:cNvSpPr/>
              <p:nvPr/>
            </p:nvSpPr>
            <p:spPr>
              <a:xfrm>
                <a:off x="7449707" y="4959647"/>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x</a:t>
                </a:r>
              </a:p>
            </p:txBody>
          </p:sp>
          <p:sp>
            <p:nvSpPr>
              <p:cNvPr id="313" name="Oval 312">
                <a:extLst>
                  <a:ext uri="{FF2B5EF4-FFF2-40B4-BE49-F238E27FC236}">
                    <a16:creationId xmlns:a16="http://schemas.microsoft.com/office/drawing/2014/main" id="{64FDC085-36B5-4612-A76D-A2DAD0C4EF26}"/>
                  </a:ext>
                </a:extLst>
              </p:cNvPr>
              <p:cNvSpPr/>
              <p:nvPr/>
            </p:nvSpPr>
            <p:spPr>
              <a:xfrm>
                <a:off x="7450332" y="3590821"/>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a:t>
                </a:r>
              </a:p>
            </p:txBody>
          </p:sp>
          <p:cxnSp>
            <p:nvCxnSpPr>
              <p:cNvPr id="314" name="Straight Connector 313">
                <a:extLst>
                  <a:ext uri="{FF2B5EF4-FFF2-40B4-BE49-F238E27FC236}">
                    <a16:creationId xmlns:a16="http://schemas.microsoft.com/office/drawing/2014/main" id="{409E1F7C-0835-43BA-9473-502665CFA3FA}"/>
                  </a:ext>
                </a:extLst>
              </p:cNvPr>
              <p:cNvCxnSpPr>
                <a:cxnSpLocks/>
                <a:stCxn id="313" idx="0"/>
                <a:endCxn id="311" idx="4"/>
              </p:cNvCxnSpPr>
              <p:nvPr/>
            </p:nvCxnSpPr>
            <p:spPr>
              <a:xfrm flipV="1">
                <a:off x="7742588" y="2792201"/>
                <a:ext cx="1554" cy="79862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4D0CA893-7642-4795-93C4-8FA63A6810CA}"/>
                  </a:ext>
                </a:extLst>
              </p:cNvPr>
              <p:cNvCxnSpPr>
                <a:cxnSpLocks/>
                <a:stCxn id="312" idx="0"/>
                <a:endCxn id="313" idx="4"/>
              </p:cNvCxnSpPr>
              <p:nvPr/>
            </p:nvCxnSpPr>
            <p:spPr>
              <a:xfrm flipV="1">
                <a:off x="7741963" y="4181664"/>
                <a:ext cx="625" cy="777983"/>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5EC8D754-C1C1-4C87-89F6-BED3CD21E372}"/>
                  </a:ext>
                </a:extLst>
              </p:cNvPr>
              <p:cNvCxnSpPr>
                <a:cxnSpLocks/>
                <a:stCxn id="313" idx="6"/>
              </p:cNvCxnSpPr>
              <p:nvPr/>
            </p:nvCxnSpPr>
            <p:spPr>
              <a:xfrm>
                <a:off x="8034844" y="3886243"/>
                <a:ext cx="59075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4" name="Group 303">
              <a:extLst>
                <a:ext uri="{FF2B5EF4-FFF2-40B4-BE49-F238E27FC236}">
                  <a16:creationId xmlns:a16="http://schemas.microsoft.com/office/drawing/2014/main" id="{E5CD65CA-1A3B-485B-884A-5E31655E9C6C}"/>
                </a:ext>
              </a:extLst>
            </p:cNvPr>
            <p:cNvGrpSpPr/>
            <p:nvPr/>
          </p:nvGrpSpPr>
          <p:grpSpPr>
            <a:xfrm>
              <a:off x="7449707" y="2201358"/>
              <a:ext cx="586691" cy="3349132"/>
              <a:chOff x="7449707" y="2201358"/>
              <a:chExt cx="586691" cy="3349132"/>
            </a:xfrm>
          </p:grpSpPr>
          <p:sp>
            <p:nvSpPr>
              <p:cNvPr id="306" name="Oval 305">
                <a:extLst>
                  <a:ext uri="{FF2B5EF4-FFF2-40B4-BE49-F238E27FC236}">
                    <a16:creationId xmlns:a16="http://schemas.microsoft.com/office/drawing/2014/main" id="{9D1187AF-3D22-4820-996A-FEED925DF717}"/>
                  </a:ext>
                </a:extLst>
              </p:cNvPr>
              <p:cNvSpPr/>
              <p:nvPr/>
            </p:nvSpPr>
            <p:spPr>
              <a:xfrm>
                <a:off x="7451886" y="2201358"/>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y-GB" sz="1200" dirty="0">
                    <a:solidFill>
                      <a:schemeClr val="tx1"/>
                    </a:solidFill>
                  </a:rPr>
                  <a:t>y</a:t>
                </a:r>
                <a:endParaRPr lang="en-US" sz="1200" dirty="0">
                  <a:solidFill>
                    <a:schemeClr val="tx1"/>
                  </a:solidFill>
                </a:endParaRPr>
              </a:p>
            </p:txBody>
          </p:sp>
          <p:sp>
            <p:nvSpPr>
              <p:cNvPr id="307" name="Oval 306">
                <a:extLst>
                  <a:ext uri="{FF2B5EF4-FFF2-40B4-BE49-F238E27FC236}">
                    <a16:creationId xmlns:a16="http://schemas.microsoft.com/office/drawing/2014/main" id="{3D3EAB6F-2E15-4AE3-B65F-33D79B3117F1}"/>
                  </a:ext>
                </a:extLst>
              </p:cNvPr>
              <p:cNvSpPr/>
              <p:nvPr/>
            </p:nvSpPr>
            <p:spPr>
              <a:xfrm>
                <a:off x="7449707" y="4959647"/>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x</a:t>
                </a:r>
              </a:p>
            </p:txBody>
          </p:sp>
          <p:sp>
            <p:nvSpPr>
              <p:cNvPr id="308" name="Oval 307">
                <a:extLst>
                  <a:ext uri="{FF2B5EF4-FFF2-40B4-BE49-F238E27FC236}">
                    <a16:creationId xmlns:a16="http://schemas.microsoft.com/office/drawing/2014/main" id="{8801F625-A66F-4371-8C80-602BB3C8B960}"/>
                  </a:ext>
                </a:extLst>
              </p:cNvPr>
              <p:cNvSpPr/>
              <p:nvPr/>
            </p:nvSpPr>
            <p:spPr>
              <a:xfrm>
                <a:off x="7450332" y="3590821"/>
                <a:ext cx="584512" cy="590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a:t>
                </a:r>
              </a:p>
            </p:txBody>
          </p:sp>
          <p:cxnSp>
            <p:nvCxnSpPr>
              <p:cNvPr id="309" name="Straight Connector 308">
                <a:extLst>
                  <a:ext uri="{FF2B5EF4-FFF2-40B4-BE49-F238E27FC236}">
                    <a16:creationId xmlns:a16="http://schemas.microsoft.com/office/drawing/2014/main" id="{62C9EBDA-8A02-43FA-9AFE-CAA39C413C10}"/>
                  </a:ext>
                </a:extLst>
              </p:cNvPr>
              <p:cNvCxnSpPr>
                <a:cxnSpLocks/>
                <a:stCxn id="308" idx="0"/>
                <a:endCxn id="306" idx="4"/>
              </p:cNvCxnSpPr>
              <p:nvPr/>
            </p:nvCxnSpPr>
            <p:spPr>
              <a:xfrm flipV="1">
                <a:off x="7742588" y="2792201"/>
                <a:ext cx="1554" cy="79862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98049C10-778A-4BAE-9DA1-E4FC085B05ED}"/>
                  </a:ext>
                </a:extLst>
              </p:cNvPr>
              <p:cNvCxnSpPr>
                <a:cxnSpLocks/>
                <a:stCxn id="307" idx="0"/>
                <a:endCxn id="308" idx="4"/>
              </p:cNvCxnSpPr>
              <p:nvPr/>
            </p:nvCxnSpPr>
            <p:spPr>
              <a:xfrm flipV="1">
                <a:off x="7741963" y="4181664"/>
                <a:ext cx="625" cy="777983"/>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05" name="TextBox 304">
              <a:extLst>
                <a:ext uri="{FF2B5EF4-FFF2-40B4-BE49-F238E27FC236}">
                  <a16:creationId xmlns:a16="http://schemas.microsoft.com/office/drawing/2014/main" id="{0B9402FA-ED35-4313-BCB2-D87D720885D8}"/>
                </a:ext>
              </a:extLst>
            </p:cNvPr>
            <p:cNvSpPr txBox="1"/>
            <p:nvPr/>
          </p:nvSpPr>
          <p:spPr>
            <a:xfrm>
              <a:off x="4615812" y="5528596"/>
              <a:ext cx="3970045" cy="664726"/>
            </a:xfrm>
            <a:prstGeom prst="rect">
              <a:avLst/>
            </a:prstGeom>
            <a:noFill/>
          </p:spPr>
          <p:txBody>
            <a:bodyPr wrap="none" rtlCol="0">
              <a:spAutoFit/>
            </a:bodyPr>
            <a:lstStyle/>
            <a:p>
              <a:r>
                <a:rPr lang="en-US" sz="1200" dirty="0"/>
                <a:t>“John”     “hit”     “Fred”</a:t>
              </a:r>
            </a:p>
          </p:txBody>
        </p:sp>
      </p:grpSp>
      <p:sp>
        <p:nvSpPr>
          <p:cNvPr id="2" name="TextBox 1">
            <a:extLst>
              <a:ext uri="{FF2B5EF4-FFF2-40B4-BE49-F238E27FC236}">
                <a16:creationId xmlns:a16="http://schemas.microsoft.com/office/drawing/2014/main" id="{2EAAA8BF-EAC3-4CAD-BE21-DB88EE727921}"/>
              </a:ext>
            </a:extLst>
          </p:cNvPr>
          <p:cNvSpPr txBox="1"/>
          <p:nvPr/>
        </p:nvSpPr>
        <p:spPr>
          <a:xfrm>
            <a:off x="8175863" y="1807171"/>
            <a:ext cx="378630" cy="369332"/>
          </a:xfrm>
          <a:prstGeom prst="rect">
            <a:avLst/>
          </a:prstGeom>
          <a:noFill/>
        </p:spPr>
        <p:txBody>
          <a:bodyPr wrap="none" rtlCol="0">
            <a:spAutoFit/>
          </a:bodyPr>
          <a:lstStyle/>
          <a:p>
            <a:r>
              <a:rPr lang="en-US" dirty="0"/>
              <a:t>t1</a:t>
            </a:r>
          </a:p>
        </p:txBody>
      </p:sp>
      <p:sp>
        <p:nvSpPr>
          <p:cNvPr id="325" name="TextBox 324">
            <a:extLst>
              <a:ext uri="{FF2B5EF4-FFF2-40B4-BE49-F238E27FC236}">
                <a16:creationId xmlns:a16="http://schemas.microsoft.com/office/drawing/2014/main" id="{4F3A9279-41F6-415E-A10A-CB9386411664}"/>
              </a:ext>
            </a:extLst>
          </p:cNvPr>
          <p:cNvSpPr txBox="1"/>
          <p:nvPr/>
        </p:nvSpPr>
        <p:spPr>
          <a:xfrm>
            <a:off x="8175863" y="3600754"/>
            <a:ext cx="378630" cy="369332"/>
          </a:xfrm>
          <a:prstGeom prst="rect">
            <a:avLst/>
          </a:prstGeom>
          <a:noFill/>
        </p:spPr>
        <p:txBody>
          <a:bodyPr wrap="none" rtlCol="0">
            <a:spAutoFit/>
          </a:bodyPr>
          <a:lstStyle/>
          <a:p>
            <a:r>
              <a:rPr lang="en-US" dirty="0"/>
              <a:t>t2</a:t>
            </a:r>
          </a:p>
        </p:txBody>
      </p:sp>
      <p:sp>
        <p:nvSpPr>
          <p:cNvPr id="326" name="TextBox 325">
            <a:extLst>
              <a:ext uri="{FF2B5EF4-FFF2-40B4-BE49-F238E27FC236}">
                <a16:creationId xmlns:a16="http://schemas.microsoft.com/office/drawing/2014/main" id="{DF9F8C3E-CBEC-431C-B9F6-FEFE24AAD6B2}"/>
              </a:ext>
            </a:extLst>
          </p:cNvPr>
          <p:cNvSpPr txBox="1"/>
          <p:nvPr/>
        </p:nvSpPr>
        <p:spPr>
          <a:xfrm>
            <a:off x="8175863" y="5394337"/>
            <a:ext cx="378630" cy="369332"/>
          </a:xfrm>
          <a:prstGeom prst="rect">
            <a:avLst/>
          </a:prstGeom>
          <a:noFill/>
        </p:spPr>
        <p:txBody>
          <a:bodyPr wrap="none" rtlCol="0">
            <a:spAutoFit/>
          </a:bodyPr>
          <a:lstStyle/>
          <a:p>
            <a:r>
              <a:rPr lang="en-US" dirty="0"/>
              <a:t>t3</a:t>
            </a:r>
          </a:p>
        </p:txBody>
      </p:sp>
      <p:sp>
        <p:nvSpPr>
          <p:cNvPr id="327" name="TextBox 326">
            <a:extLst>
              <a:ext uri="{FF2B5EF4-FFF2-40B4-BE49-F238E27FC236}">
                <a16:creationId xmlns:a16="http://schemas.microsoft.com/office/drawing/2014/main" id="{8AB0894B-0D1A-4887-878D-1FC05AA4A40E}"/>
              </a:ext>
            </a:extLst>
          </p:cNvPr>
          <p:cNvSpPr txBox="1"/>
          <p:nvPr/>
        </p:nvSpPr>
        <p:spPr>
          <a:xfrm>
            <a:off x="1039670" y="5655947"/>
            <a:ext cx="824641" cy="215444"/>
          </a:xfrm>
          <a:prstGeom prst="rect">
            <a:avLst/>
          </a:prstGeom>
          <a:noFill/>
        </p:spPr>
        <p:txBody>
          <a:bodyPr wrap="square">
            <a:spAutoFit/>
          </a:bodyPr>
          <a:lstStyle/>
          <a:p>
            <a:r>
              <a:rPr lang="en-US" sz="800" dirty="0">
                <a:hlinkClick r:id="rId2"/>
              </a:rPr>
              <a:t>(</a:t>
            </a:r>
            <a:r>
              <a:rPr lang="en-US" sz="800" dirty="0" err="1">
                <a:hlinkClick r:id="rId2"/>
              </a:rPr>
              <a:t>Versloot</a:t>
            </a:r>
            <a:r>
              <a:rPr lang="en-US" sz="800" dirty="0">
                <a:hlinkClick r:id="rId2"/>
              </a:rPr>
              <a:t> 2020)</a:t>
            </a:r>
            <a:endParaRPr lang="en-US" sz="800" dirty="0"/>
          </a:p>
        </p:txBody>
      </p:sp>
    </p:spTree>
    <p:extLst>
      <p:ext uri="{BB962C8B-B14F-4D97-AF65-F5344CB8AC3E}">
        <p14:creationId xmlns:p14="http://schemas.microsoft.com/office/powerpoint/2010/main" val="31493135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7148100" cy="4351338"/>
          </a:xfrm>
        </p:spPr>
        <p:txBody>
          <a:bodyPr>
            <a:normAutofit/>
          </a:bodyPr>
          <a:lstStyle/>
          <a:p>
            <a:r>
              <a:rPr lang="en-US" dirty="0"/>
              <a:t>Output Linear Layer</a:t>
            </a:r>
          </a:p>
          <a:p>
            <a:pPr lvl="1"/>
            <a:r>
              <a:rPr lang="en-US" dirty="0"/>
              <a:t>Input Dimensions = seq_len x d</a:t>
            </a:r>
            <a:r>
              <a:rPr lang="en-US" baseline="-25000" dirty="0"/>
              <a:t>model</a:t>
            </a:r>
          </a:p>
          <a:p>
            <a:pPr lvl="1"/>
            <a:r>
              <a:rPr lang="en-US" dirty="0"/>
              <a:t>Output Dimension = seq_len x </a:t>
            </a:r>
            <a:r>
              <a:rPr lang="en-US" dirty="0" err="1"/>
              <a:t>vocab_size</a:t>
            </a:r>
            <a:r>
              <a:rPr lang="en-US" dirty="0"/>
              <a:t> </a:t>
            </a:r>
            <a:r>
              <a:rPr lang="en-US" sz="800" dirty="0">
                <a:hlinkClick r:id="rId2"/>
              </a:rPr>
              <a:t>(Doshi 2021)</a:t>
            </a:r>
            <a:endParaRPr lang="en-US" sz="800" dirty="0"/>
          </a:p>
          <a:p>
            <a:pPr lvl="1"/>
            <a:r>
              <a:rPr lang="en-US" dirty="0"/>
              <a:t>Logits array</a:t>
            </a:r>
          </a:p>
          <a:p>
            <a:pPr lvl="2"/>
            <a:r>
              <a:rPr lang="en-US" dirty="0"/>
              <a:t>1 score per vocab word</a:t>
            </a:r>
          </a:p>
          <a:p>
            <a:r>
              <a:rPr lang="en-US" dirty="0"/>
              <a:t>Output </a:t>
            </a:r>
            <a:r>
              <a:rPr lang="en-US" dirty="0" err="1"/>
              <a:t>Softmax</a:t>
            </a:r>
            <a:r>
              <a:rPr lang="en-US" dirty="0"/>
              <a:t> Layer</a:t>
            </a:r>
          </a:p>
          <a:p>
            <a:pPr lvl="1"/>
            <a:r>
              <a:rPr lang="en-US" dirty="0"/>
              <a:t>Converts Logits to probabilities</a:t>
            </a:r>
          </a:p>
          <a:p>
            <a:pPr lvl="2"/>
            <a:endParaRPr lang="en-US" dirty="0"/>
          </a:p>
          <a:p>
            <a:pPr lvl="1"/>
            <a:endParaRPr lang="en-US" dirty="0"/>
          </a:p>
        </p:txBody>
      </p:sp>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3"/>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4"/>
              </a:rPr>
              <a:t>(Vaswani et al 2017)</a:t>
            </a:r>
            <a:endParaRPr lang="en-US" sz="800" dirty="0"/>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cxnSp>
        <p:nvCxnSpPr>
          <p:cNvPr id="9" name="Straight Arrow Connector 8">
            <a:extLst>
              <a:ext uri="{FF2B5EF4-FFF2-40B4-BE49-F238E27FC236}">
                <a16:creationId xmlns:a16="http://schemas.microsoft.com/office/drawing/2014/main" id="{36D1BEF3-FAD3-4420-89EA-CC8F8808E2B0}"/>
              </a:ext>
            </a:extLst>
          </p:cNvPr>
          <p:cNvCxnSpPr>
            <a:cxnSpLocks/>
          </p:cNvCxnSpPr>
          <p:nvPr/>
        </p:nvCxnSpPr>
        <p:spPr>
          <a:xfrm>
            <a:off x="11258901" y="1801836"/>
            <a:ext cx="536671" cy="0"/>
          </a:xfrm>
          <a:prstGeom prst="straightConnector1">
            <a:avLst/>
          </a:pr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706D9890-857E-4ACA-9D5A-BB5EEA7E9E97}"/>
              </a:ext>
            </a:extLst>
          </p:cNvPr>
          <p:cNvSpPr/>
          <p:nvPr/>
        </p:nvSpPr>
        <p:spPr>
          <a:xfrm>
            <a:off x="10158884" y="1998931"/>
            <a:ext cx="1231390" cy="2690603"/>
          </a:xfrm>
          <a:prstGeom prst="roundRect">
            <a:avLst>
              <a:gd name="adj" fmla="val 9452"/>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 name="Straight Arrow Connector 10">
            <a:extLst>
              <a:ext uri="{FF2B5EF4-FFF2-40B4-BE49-F238E27FC236}">
                <a16:creationId xmlns:a16="http://schemas.microsoft.com/office/drawing/2014/main" id="{FC2650CC-7FEC-4BCA-A430-ED4D95C72335}"/>
              </a:ext>
            </a:extLst>
          </p:cNvPr>
          <p:cNvCxnSpPr>
            <a:cxnSpLocks/>
          </p:cNvCxnSpPr>
          <p:nvPr/>
        </p:nvCxnSpPr>
        <p:spPr>
          <a:xfrm>
            <a:off x="11259831" y="1454957"/>
            <a:ext cx="536671" cy="0"/>
          </a:xfrm>
          <a:prstGeom prst="straightConnector1">
            <a:avLst/>
          </a:pr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6" name="Table 6">
            <a:extLst>
              <a:ext uri="{FF2B5EF4-FFF2-40B4-BE49-F238E27FC236}">
                <a16:creationId xmlns:a16="http://schemas.microsoft.com/office/drawing/2014/main" id="{A7951165-291E-4D46-AA80-9D710D0CAC01}"/>
              </a:ext>
            </a:extLst>
          </p:cNvPr>
          <p:cNvGraphicFramePr>
            <a:graphicFrameLocks noGrp="1"/>
          </p:cNvGraphicFramePr>
          <p:nvPr>
            <p:extLst>
              <p:ext uri="{D42A27DB-BD31-4B8C-83A1-F6EECF244321}">
                <p14:modId xmlns:p14="http://schemas.microsoft.com/office/powerpoint/2010/main" val="2691568714"/>
              </p:ext>
            </p:extLst>
          </p:nvPr>
        </p:nvGraphicFramePr>
        <p:xfrm>
          <a:off x="1643941" y="4892171"/>
          <a:ext cx="3505108" cy="609600"/>
        </p:xfrm>
        <a:graphic>
          <a:graphicData uri="http://schemas.openxmlformats.org/drawingml/2006/table">
            <a:tbl>
              <a:tblPr firstRow="1" bandRow="1">
                <a:tableStyleId>{5C22544A-7EE6-4342-B048-85BDC9FD1C3A}</a:tableStyleId>
              </a:tblPr>
              <a:tblGrid>
                <a:gridCol w="876277">
                  <a:extLst>
                    <a:ext uri="{9D8B030D-6E8A-4147-A177-3AD203B41FA5}">
                      <a16:colId xmlns:a16="http://schemas.microsoft.com/office/drawing/2014/main" val="1172026025"/>
                    </a:ext>
                  </a:extLst>
                </a:gridCol>
                <a:gridCol w="876277">
                  <a:extLst>
                    <a:ext uri="{9D8B030D-6E8A-4147-A177-3AD203B41FA5}">
                      <a16:colId xmlns:a16="http://schemas.microsoft.com/office/drawing/2014/main" val="749406938"/>
                    </a:ext>
                  </a:extLst>
                </a:gridCol>
                <a:gridCol w="876277">
                  <a:extLst>
                    <a:ext uri="{9D8B030D-6E8A-4147-A177-3AD203B41FA5}">
                      <a16:colId xmlns:a16="http://schemas.microsoft.com/office/drawing/2014/main" val="685552949"/>
                    </a:ext>
                  </a:extLst>
                </a:gridCol>
                <a:gridCol w="876277">
                  <a:extLst>
                    <a:ext uri="{9D8B030D-6E8A-4147-A177-3AD203B41FA5}">
                      <a16:colId xmlns:a16="http://schemas.microsoft.com/office/drawing/2014/main" val="1263368722"/>
                    </a:ext>
                  </a:extLst>
                </a:gridCol>
              </a:tblGrid>
              <a:tr h="0">
                <a:tc>
                  <a:txBody>
                    <a:bodyPr/>
                    <a:lstStyle/>
                    <a:p>
                      <a:r>
                        <a:rPr lang="en-US" sz="1400" dirty="0"/>
                        <a:t>Je</a:t>
                      </a:r>
                    </a:p>
                  </a:txBody>
                  <a:tcPr/>
                </a:tc>
                <a:tc>
                  <a:txBody>
                    <a:bodyPr/>
                    <a:lstStyle/>
                    <a:p>
                      <a:r>
                        <a:rPr lang="en-US" sz="1400" dirty="0" err="1"/>
                        <a:t>suis</a:t>
                      </a:r>
                      <a:endParaRPr lang="en-US" sz="1400" dirty="0"/>
                    </a:p>
                  </a:txBody>
                  <a:tcPr/>
                </a:tc>
                <a:tc>
                  <a:txBody>
                    <a:bodyPr/>
                    <a:lstStyle/>
                    <a:p>
                      <a:r>
                        <a:rPr lang="en-US" sz="1400" dirty="0" err="1"/>
                        <a:t>etudiant</a:t>
                      </a:r>
                      <a:endParaRPr lang="en-US" sz="1400" dirty="0"/>
                    </a:p>
                  </a:txBody>
                  <a:tcPr/>
                </a:tc>
                <a:tc>
                  <a:txBody>
                    <a:bodyPr/>
                    <a:lstStyle/>
                    <a:p>
                      <a:r>
                        <a:rPr lang="en-US" sz="1400" dirty="0"/>
                        <a:t>…</a:t>
                      </a:r>
                    </a:p>
                  </a:txBody>
                  <a:tcPr/>
                </a:tc>
                <a:extLst>
                  <a:ext uri="{0D108BD9-81ED-4DB2-BD59-A6C34878D82A}">
                    <a16:rowId xmlns:a16="http://schemas.microsoft.com/office/drawing/2014/main" val="2481694535"/>
                  </a:ext>
                </a:extLst>
              </a:tr>
              <a:tr h="0">
                <a:tc>
                  <a:txBody>
                    <a:bodyPr/>
                    <a:lstStyle/>
                    <a:p>
                      <a:r>
                        <a:rPr lang="en-US" sz="1400" dirty="0"/>
                        <a:t>.75</a:t>
                      </a:r>
                    </a:p>
                  </a:txBody>
                  <a:tcPr/>
                </a:tc>
                <a:tc>
                  <a:txBody>
                    <a:bodyPr/>
                    <a:lstStyle/>
                    <a:p>
                      <a:r>
                        <a:rPr lang="en-US" sz="1400" dirty="0"/>
                        <a:t>.05</a:t>
                      </a:r>
                    </a:p>
                  </a:txBody>
                  <a:tcPr/>
                </a:tc>
                <a:tc>
                  <a:txBody>
                    <a:bodyPr/>
                    <a:lstStyle/>
                    <a:p>
                      <a:r>
                        <a:rPr lang="en-US" sz="1400" dirty="0"/>
                        <a:t>.1</a:t>
                      </a:r>
                    </a:p>
                  </a:txBody>
                  <a:tcPr/>
                </a:tc>
                <a:tc>
                  <a:txBody>
                    <a:bodyPr/>
                    <a:lstStyle/>
                    <a:p>
                      <a:r>
                        <a:rPr lang="en-US" sz="1400" dirty="0"/>
                        <a:t>…</a:t>
                      </a:r>
                    </a:p>
                  </a:txBody>
                  <a:tcPr/>
                </a:tc>
                <a:extLst>
                  <a:ext uri="{0D108BD9-81ED-4DB2-BD59-A6C34878D82A}">
                    <a16:rowId xmlns:a16="http://schemas.microsoft.com/office/drawing/2014/main" val="4190102237"/>
                  </a:ext>
                </a:extLst>
              </a:tr>
            </a:tbl>
          </a:graphicData>
        </a:graphic>
      </p:graphicFrame>
      <p:sp>
        <p:nvSpPr>
          <p:cNvPr id="7" name="Left Brace 6">
            <a:extLst>
              <a:ext uri="{FF2B5EF4-FFF2-40B4-BE49-F238E27FC236}">
                <a16:creationId xmlns:a16="http://schemas.microsoft.com/office/drawing/2014/main" id="{D703045C-6F00-455D-8F89-6873DA6D22C5}"/>
              </a:ext>
            </a:extLst>
          </p:cNvPr>
          <p:cNvSpPr/>
          <p:nvPr/>
        </p:nvSpPr>
        <p:spPr>
          <a:xfrm rot="16200000">
            <a:off x="3271263" y="4009390"/>
            <a:ext cx="250470" cy="35051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36C8726-DFA7-4D1F-8C8C-FB3EC315D47D}"/>
              </a:ext>
            </a:extLst>
          </p:cNvPr>
          <p:cNvSpPr txBox="1"/>
          <p:nvPr/>
        </p:nvSpPr>
        <p:spPr>
          <a:xfrm>
            <a:off x="2220189" y="5851559"/>
            <a:ext cx="2455993" cy="369332"/>
          </a:xfrm>
          <a:prstGeom prst="rect">
            <a:avLst/>
          </a:prstGeom>
          <a:noFill/>
        </p:spPr>
        <p:txBody>
          <a:bodyPr wrap="none" rtlCol="0">
            <a:spAutoFit/>
          </a:bodyPr>
          <a:lstStyle/>
          <a:p>
            <a:r>
              <a:rPr lang="en-US" dirty="0"/>
              <a:t>Total Output Vocabulary</a:t>
            </a:r>
          </a:p>
        </p:txBody>
      </p:sp>
      <p:sp>
        <p:nvSpPr>
          <p:cNvPr id="14" name="TextBox 13">
            <a:extLst>
              <a:ext uri="{FF2B5EF4-FFF2-40B4-BE49-F238E27FC236}">
                <a16:creationId xmlns:a16="http://schemas.microsoft.com/office/drawing/2014/main" id="{3FECE55B-7C20-4327-B70C-9FABF25B7F40}"/>
              </a:ext>
            </a:extLst>
          </p:cNvPr>
          <p:cNvSpPr txBox="1"/>
          <p:nvPr/>
        </p:nvSpPr>
        <p:spPr>
          <a:xfrm>
            <a:off x="2927751" y="6220891"/>
            <a:ext cx="1040868" cy="215444"/>
          </a:xfrm>
          <a:prstGeom prst="rect">
            <a:avLst/>
          </a:prstGeom>
          <a:noFill/>
        </p:spPr>
        <p:txBody>
          <a:bodyPr wrap="square">
            <a:spAutoFit/>
          </a:bodyPr>
          <a:lstStyle/>
          <a:p>
            <a:r>
              <a:rPr lang="en-US" sz="800" dirty="0">
                <a:hlinkClick r:id="rId5"/>
              </a:rPr>
              <a:t>(</a:t>
            </a:r>
            <a:r>
              <a:rPr lang="en-US" sz="800" dirty="0" err="1">
                <a:hlinkClick r:id="rId5"/>
              </a:rPr>
              <a:t>Alammar</a:t>
            </a:r>
            <a:r>
              <a:rPr lang="en-US" sz="800" dirty="0">
                <a:hlinkClick r:id="rId5"/>
              </a:rPr>
              <a:t> 2020)</a:t>
            </a:r>
            <a:endParaRPr lang="en-US" sz="800" dirty="0"/>
          </a:p>
        </p:txBody>
      </p:sp>
    </p:spTree>
    <p:extLst>
      <p:ext uri="{BB962C8B-B14F-4D97-AF65-F5344CB8AC3E}">
        <p14:creationId xmlns:p14="http://schemas.microsoft.com/office/powerpoint/2010/main" val="33906735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7148100" cy="4351338"/>
          </a:xfrm>
        </p:spPr>
        <p:txBody>
          <a:bodyPr>
            <a:normAutofit/>
          </a:bodyPr>
          <a:lstStyle/>
          <a:p>
            <a:r>
              <a:rPr lang="en-US" sz="2400" dirty="0"/>
              <a:t>Final Output</a:t>
            </a:r>
          </a:p>
          <a:p>
            <a:pPr lvl="1"/>
            <a:r>
              <a:rPr lang="en-US" sz="2000" dirty="0"/>
              <a:t>Output = Vocab Word with highest probability</a:t>
            </a:r>
          </a:p>
          <a:p>
            <a:pPr lvl="2"/>
            <a:r>
              <a:rPr lang="en-US" sz="1800" dirty="0"/>
              <a:t>At current position</a:t>
            </a:r>
          </a:p>
          <a:p>
            <a:pPr lvl="1"/>
            <a:r>
              <a:rPr lang="en-US" sz="2000" dirty="0"/>
              <a:t>Training</a:t>
            </a:r>
          </a:p>
          <a:p>
            <a:pPr lvl="2"/>
            <a:r>
              <a:rPr lang="en-US" sz="1800" dirty="0"/>
              <a:t>Next Decoder/Output Loop begins</a:t>
            </a:r>
          </a:p>
          <a:p>
            <a:pPr lvl="2"/>
            <a:r>
              <a:rPr lang="en-US" sz="1800" dirty="0"/>
              <a:t>Until [STOP] token encountered</a:t>
            </a:r>
          </a:p>
          <a:p>
            <a:pPr lvl="3"/>
            <a:r>
              <a:rPr lang="en-US" sz="1600" dirty="0"/>
              <a:t>Loss function initiated</a:t>
            </a:r>
          </a:p>
          <a:p>
            <a:pPr lvl="3"/>
            <a:r>
              <a:rPr lang="en-US" sz="1600" dirty="0"/>
              <a:t>loss operates on final sequence of word probabilities</a:t>
            </a:r>
          </a:p>
        </p:txBody>
      </p:sp>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sp>
        <p:nvSpPr>
          <p:cNvPr id="10" name="Rectangle: Rounded Corners 9">
            <a:extLst>
              <a:ext uri="{FF2B5EF4-FFF2-40B4-BE49-F238E27FC236}">
                <a16:creationId xmlns:a16="http://schemas.microsoft.com/office/drawing/2014/main" id="{706D9890-857E-4ACA-9D5A-BB5EEA7E9E97}"/>
              </a:ext>
            </a:extLst>
          </p:cNvPr>
          <p:cNvSpPr/>
          <p:nvPr/>
        </p:nvSpPr>
        <p:spPr>
          <a:xfrm>
            <a:off x="10158884" y="1998931"/>
            <a:ext cx="1231390" cy="2690603"/>
          </a:xfrm>
          <a:prstGeom prst="roundRect">
            <a:avLst>
              <a:gd name="adj" fmla="val 9452"/>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 name="Straight Arrow Connector 10">
            <a:extLst>
              <a:ext uri="{FF2B5EF4-FFF2-40B4-BE49-F238E27FC236}">
                <a16:creationId xmlns:a16="http://schemas.microsoft.com/office/drawing/2014/main" id="{FC2650CC-7FEC-4BCA-A430-ED4D95C72335}"/>
              </a:ext>
            </a:extLst>
          </p:cNvPr>
          <p:cNvCxnSpPr>
            <a:cxnSpLocks/>
          </p:cNvCxnSpPr>
          <p:nvPr/>
        </p:nvCxnSpPr>
        <p:spPr>
          <a:xfrm>
            <a:off x="11259831" y="1045440"/>
            <a:ext cx="536671" cy="0"/>
          </a:xfrm>
          <a:prstGeom prst="straightConnector1">
            <a:avLst/>
          </a:pr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13" name="Table 6">
            <a:extLst>
              <a:ext uri="{FF2B5EF4-FFF2-40B4-BE49-F238E27FC236}">
                <a16:creationId xmlns:a16="http://schemas.microsoft.com/office/drawing/2014/main" id="{953E11D2-AA33-4C44-8859-2A94D142F3AB}"/>
              </a:ext>
            </a:extLst>
          </p:cNvPr>
          <p:cNvGraphicFramePr>
            <a:graphicFrameLocks noGrp="1"/>
          </p:cNvGraphicFramePr>
          <p:nvPr>
            <p:extLst>
              <p:ext uri="{D42A27DB-BD31-4B8C-83A1-F6EECF244321}">
                <p14:modId xmlns:p14="http://schemas.microsoft.com/office/powerpoint/2010/main" val="2538892696"/>
              </p:ext>
            </p:extLst>
          </p:nvPr>
        </p:nvGraphicFramePr>
        <p:xfrm>
          <a:off x="4174834" y="4815719"/>
          <a:ext cx="3811464" cy="1219200"/>
        </p:xfrm>
        <a:graphic>
          <a:graphicData uri="http://schemas.openxmlformats.org/drawingml/2006/table">
            <a:tbl>
              <a:tblPr firstRow="1" bandRow="1">
                <a:tableStyleId>{5C22544A-7EE6-4342-B048-85BDC9FD1C3A}</a:tableStyleId>
              </a:tblPr>
              <a:tblGrid>
                <a:gridCol w="635244">
                  <a:extLst>
                    <a:ext uri="{9D8B030D-6E8A-4147-A177-3AD203B41FA5}">
                      <a16:colId xmlns:a16="http://schemas.microsoft.com/office/drawing/2014/main" val="3867971597"/>
                    </a:ext>
                  </a:extLst>
                </a:gridCol>
                <a:gridCol w="635244">
                  <a:extLst>
                    <a:ext uri="{9D8B030D-6E8A-4147-A177-3AD203B41FA5}">
                      <a16:colId xmlns:a16="http://schemas.microsoft.com/office/drawing/2014/main" val="1172026025"/>
                    </a:ext>
                  </a:extLst>
                </a:gridCol>
                <a:gridCol w="635244">
                  <a:extLst>
                    <a:ext uri="{9D8B030D-6E8A-4147-A177-3AD203B41FA5}">
                      <a16:colId xmlns:a16="http://schemas.microsoft.com/office/drawing/2014/main" val="749406938"/>
                    </a:ext>
                  </a:extLst>
                </a:gridCol>
                <a:gridCol w="635244">
                  <a:extLst>
                    <a:ext uri="{9D8B030D-6E8A-4147-A177-3AD203B41FA5}">
                      <a16:colId xmlns:a16="http://schemas.microsoft.com/office/drawing/2014/main" val="685552949"/>
                    </a:ext>
                  </a:extLst>
                </a:gridCol>
                <a:gridCol w="635244">
                  <a:extLst>
                    <a:ext uri="{9D8B030D-6E8A-4147-A177-3AD203B41FA5}">
                      <a16:colId xmlns:a16="http://schemas.microsoft.com/office/drawing/2014/main" val="1263368722"/>
                    </a:ext>
                  </a:extLst>
                </a:gridCol>
                <a:gridCol w="635244">
                  <a:extLst>
                    <a:ext uri="{9D8B030D-6E8A-4147-A177-3AD203B41FA5}">
                      <a16:colId xmlns:a16="http://schemas.microsoft.com/office/drawing/2014/main" val="1410117917"/>
                    </a:ext>
                  </a:extLst>
                </a:gridCol>
              </a:tblGrid>
              <a:tr h="0">
                <a:tc>
                  <a:txBody>
                    <a:bodyPr/>
                    <a:lstStyle/>
                    <a:p>
                      <a:r>
                        <a:rPr lang="en-US" sz="1000" dirty="0"/>
                        <a:t>POS</a:t>
                      </a:r>
                    </a:p>
                  </a:txBody>
                  <a:tcPr/>
                </a:tc>
                <a:tc>
                  <a:txBody>
                    <a:bodyPr/>
                    <a:lstStyle/>
                    <a:p>
                      <a:r>
                        <a:rPr lang="en-US" sz="1000" dirty="0"/>
                        <a:t>Je</a:t>
                      </a:r>
                    </a:p>
                  </a:txBody>
                  <a:tcPr/>
                </a:tc>
                <a:tc>
                  <a:txBody>
                    <a:bodyPr/>
                    <a:lstStyle/>
                    <a:p>
                      <a:r>
                        <a:rPr lang="en-US" sz="1000" dirty="0" err="1"/>
                        <a:t>suis</a:t>
                      </a:r>
                      <a:endParaRPr lang="en-US" sz="1000" dirty="0"/>
                    </a:p>
                  </a:txBody>
                  <a:tcPr/>
                </a:tc>
                <a:tc>
                  <a:txBody>
                    <a:bodyPr/>
                    <a:lstStyle/>
                    <a:p>
                      <a:r>
                        <a:rPr lang="en-US" sz="1000" dirty="0" err="1"/>
                        <a:t>etudiant</a:t>
                      </a:r>
                      <a:endParaRPr lang="en-US" sz="1000" dirty="0"/>
                    </a:p>
                  </a:txBody>
                  <a:tcPr/>
                </a:tc>
                <a:tc>
                  <a:txBody>
                    <a:bodyPr/>
                    <a:lstStyle/>
                    <a:p>
                      <a:r>
                        <a:rPr lang="en-US" sz="1000" dirty="0"/>
                        <a:t>…</a:t>
                      </a:r>
                    </a:p>
                  </a:txBody>
                  <a:tcPr/>
                </a:tc>
                <a:tc>
                  <a:txBody>
                    <a:bodyPr/>
                    <a:lstStyle/>
                    <a:p>
                      <a:r>
                        <a:rPr lang="en-US" sz="1000" dirty="0"/>
                        <a:t>[STOP]</a:t>
                      </a:r>
                    </a:p>
                  </a:txBody>
                  <a:tcPr/>
                </a:tc>
                <a:extLst>
                  <a:ext uri="{0D108BD9-81ED-4DB2-BD59-A6C34878D82A}">
                    <a16:rowId xmlns:a16="http://schemas.microsoft.com/office/drawing/2014/main" val="2481694535"/>
                  </a:ext>
                </a:extLst>
              </a:tr>
              <a:tr h="0">
                <a:tc>
                  <a:txBody>
                    <a:bodyPr/>
                    <a:lstStyle/>
                    <a:p>
                      <a:r>
                        <a:rPr lang="en-US" sz="1000" dirty="0"/>
                        <a:t>1</a:t>
                      </a:r>
                    </a:p>
                  </a:txBody>
                  <a:tcPr/>
                </a:tc>
                <a:tc>
                  <a:txBody>
                    <a:bodyPr/>
                    <a:lstStyle/>
                    <a:p>
                      <a:r>
                        <a:rPr lang="en-US" sz="1000" dirty="0"/>
                        <a:t>.23</a:t>
                      </a:r>
                    </a:p>
                  </a:txBody>
                  <a:tcPr/>
                </a:tc>
                <a:tc>
                  <a:txBody>
                    <a:bodyPr/>
                    <a:lstStyle/>
                    <a:p>
                      <a:r>
                        <a:rPr lang="en-US" sz="1000" dirty="0"/>
                        <a:t>.45</a:t>
                      </a:r>
                    </a:p>
                  </a:txBody>
                  <a:tcPr/>
                </a:tc>
                <a:tc>
                  <a:txBody>
                    <a:bodyPr/>
                    <a:lstStyle/>
                    <a:p>
                      <a:r>
                        <a:rPr lang="en-US" sz="1000" dirty="0"/>
                        <a:t>.33</a:t>
                      </a:r>
                    </a:p>
                  </a:txBody>
                  <a:tcPr/>
                </a:tc>
                <a:tc>
                  <a:txBody>
                    <a:bodyPr/>
                    <a:lstStyle/>
                    <a:p>
                      <a:r>
                        <a:rPr lang="en-US" sz="1000" dirty="0"/>
                        <a:t>…</a:t>
                      </a:r>
                    </a:p>
                  </a:txBody>
                  <a:tcPr/>
                </a:tc>
                <a:tc>
                  <a:txBody>
                    <a:bodyPr/>
                    <a:lstStyle/>
                    <a:p>
                      <a:r>
                        <a:rPr lang="en-US" sz="1000" dirty="0"/>
                        <a:t>.01</a:t>
                      </a:r>
                    </a:p>
                  </a:txBody>
                  <a:tcPr/>
                </a:tc>
                <a:extLst>
                  <a:ext uri="{0D108BD9-81ED-4DB2-BD59-A6C34878D82A}">
                    <a16:rowId xmlns:a16="http://schemas.microsoft.com/office/drawing/2014/main" val="4190102237"/>
                  </a:ext>
                </a:extLst>
              </a:tr>
              <a:tr h="0">
                <a:tc>
                  <a:txBody>
                    <a:bodyPr/>
                    <a:lstStyle/>
                    <a:p>
                      <a:r>
                        <a:rPr lang="en-US" sz="1000" dirty="0"/>
                        <a:t>2</a:t>
                      </a:r>
                    </a:p>
                  </a:txBody>
                  <a:tcPr/>
                </a:tc>
                <a:tc>
                  <a:txBody>
                    <a:bodyPr/>
                    <a:lstStyle/>
                    <a:p>
                      <a:r>
                        <a:rPr lang="en-US" sz="1000" dirty="0"/>
                        <a:t>.08</a:t>
                      </a:r>
                    </a:p>
                  </a:txBody>
                  <a:tcPr/>
                </a:tc>
                <a:tc>
                  <a:txBody>
                    <a:bodyPr/>
                    <a:lstStyle/>
                    <a:p>
                      <a:r>
                        <a:rPr lang="en-US" sz="1000" dirty="0"/>
                        <a:t>.65</a:t>
                      </a:r>
                    </a:p>
                  </a:txBody>
                  <a:tcPr/>
                </a:tc>
                <a:tc>
                  <a:txBody>
                    <a:bodyPr/>
                    <a:lstStyle/>
                    <a:p>
                      <a:r>
                        <a:rPr lang="en-US" sz="1000" dirty="0"/>
                        <a:t>.14</a:t>
                      </a:r>
                    </a:p>
                  </a:txBody>
                  <a:tcPr/>
                </a:tc>
                <a:tc>
                  <a:txBody>
                    <a:bodyPr/>
                    <a:lstStyle/>
                    <a:p>
                      <a:r>
                        <a:rPr lang="en-US" sz="1000" dirty="0"/>
                        <a:t>…</a:t>
                      </a:r>
                    </a:p>
                  </a:txBody>
                  <a:tcPr/>
                </a:tc>
                <a:tc>
                  <a:txBody>
                    <a:bodyPr/>
                    <a:lstStyle/>
                    <a:p>
                      <a:r>
                        <a:rPr lang="en-US" sz="1000" dirty="0"/>
                        <a:t>.05</a:t>
                      </a:r>
                    </a:p>
                  </a:txBody>
                  <a:tcPr/>
                </a:tc>
                <a:extLst>
                  <a:ext uri="{0D108BD9-81ED-4DB2-BD59-A6C34878D82A}">
                    <a16:rowId xmlns:a16="http://schemas.microsoft.com/office/drawing/2014/main" val="1102829910"/>
                  </a:ext>
                </a:extLst>
              </a:tr>
              <a:tr h="0">
                <a:tc>
                  <a:txBody>
                    <a:bodyPr/>
                    <a:lstStyle/>
                    <a:p>
                      <a:r>
                        <a:rPr lang="en-US" sz="1000" dirty="0"/>
                        <a:t>3</a:t>
                      </a:r>
                    </a:p>
                  </a:txBody>
                  <a:tcPr/>
                </a:tc>
                <a:tc>
                  <a:txBody>
                    <a:bodyPr/>
                    <a:lstStyle/>
                    <a:p>
                      <a:r>
                        <a:rPr lang="en-US" sz="1000" dirty="0"/>
                        <a:t>.35</a:t>
                      </a:r>
                    </a:p>
                  </a:txBody>
                  <a:tcPr/>
                </a:tc>
                <a:tc>
                  <a:txBody>
                    <a:bodyPr/>
                    <a:lstStyle/>
                    <a:p>
                      <a:r>
                        <a:rPr lang="en-US" sz="1000" dirty="0"/>
                        <a:t>.11</a:t>
                      </a:r>
                    </a:p>
                  </a:txBody>
                  <a:tcPr/>
                </a:tc>
                <a:tc>
                  <a:txBody>
                    <a:bodyPr/>
                    <a:lstStyle/>
                    <a:p>
                      <a:r>
                        <a:rPr lang="en-US" sz="1000" dirty="0"/>
                        <a:t>.09</a:t>
                      </a:r>
                    </a:p>
                  </a:txBody>
                  <a:tcPr/>
                </a:tc>
                <a:tc>
                  <a:txBody>
                    <a:bodyPr/>
                    <a:lstStyle/>
                    <a:p>
                      <a:r>
                        <a:rPr lang="en-US" sz="1000" dirty="0"/>
                        <a:t>…</a:t>
                      </a:r>
                    </a:p>
                  </a:txBody>
                  <a:tcPr/>
                </a:tc>
                <a:tc>
                  <a:txBody>
                    <a:bodyPr/>
                    <a:lstStyle/>
                    <a:p>
                      <a:r>
                        <a:rPr lang="en-US" sz="1000" dirty="0"/>
                        <a:t>.51</a:t>
                      </a:r>
                    </a:p>
                  </a:txBody>
                  <a:tcPr/>
                </a:tc>
                <a:extLst>
                  <a:ext uri="{0D108BD9-81ED-4DB2-BD59-A6C34878D82A}">
                    <a16:rowId xmlns:a16="http://schemas.microsoft.com/office/drawing/2014/main" val="3245665056"/>
                  </a:ext>
                </a:extLst>
              </a:tr>
              <a:tr h="0">
                <a:tc>
                  <a:txBody>
                    <a:bodyPr/>
                    <a:lstStyle/>
                    <a:p>
                      <a:r>
                        <a:rPr lang="en-US" sz="1000" dirty="0"/>
                        <a:t>4</a:t>
                      </a:r>
                    </a:p>
                  </a:txBody>
                  <a:tcPr/>
                </a:tc>
                <a:tc>
                  <a:txBody>
                    <a:bodyPr/>
                    <a:lstStyle/>
                    <a:p>
                      <a:r>
                        <a:rPr lang="en-US" sz="1000" dirty="0"/>
                        <a:t>.19</a:t>
                      </a:r>
                    </a:p>
                  </a:txBody>
                  <a:tcPr/>
                </a:tc>
                <a:tc>
                  <a:txBody>
                    <a:bodyPr/>
                    <a:lstStyle/>
                    <a:p>
                      <a:r>
                        <a:rPr lang="en-US" sz="1000" dirty="0"/>
                        <a:t>.24</a:t>
                      </a:r>
                    </a:p>
                  </a:txBody>
                  <a:tcPr/>
                </a:tc>
                <a:tc>
                  <a:txBody>
                    <a:bodyPr/>
                    <a:lstStyle/>
                    <a:p>
                      <a:r>
                        <a:rPr lang="en-US" sz="1000" dirty="0"/>
                        <a:t>.41</a:t>
                      </a:r>
                    </a:p>
                  </a:txBody>
                  <a:tcPr/>
                </a:tc>
                <a:tc>
                  <a:txBody>
                    <a:bodyPr/>
                    <a:lstStyle/>
                    <a:p>
                      <a:r>
                        <a:rPr lang="en-US" sz="1000" dirty="0"/>
                        <a:t>…</a:t>
                      </a:r>
                    </a:p>
                  </a:txBody>
                  <a:tcPr/>
                </a:tc>
                <a:tc>
                  <a:txBody>
                    <a:bodyPr/>
                    <a:lstStyle/>
                    <a:p>
                      <a:r>
                        <a:rPr lang="en-US" sz="1000" dirty="0"/>
                        <a:t>.12</a:t>
                      </a:r>
                    </a:p>
                  </a:txBody>
                  <a:tcPr/>
                </a:tc>
                <a:extLst>
                  <a:ext uri="{0D108BD9-81ED-4DB2-BD59-A6C34878D82A}">
                    <a16:rowId xmlns:a16="http://schemas.microsoft.com/office/drawing/2014/main" val="1826147939"/>
                  </a:ext>
                </a:extLst>
              </a:tr>
            </a:tbl>
          </a:graphicData>
        </a:graphic>
      </p:graphicFrame>
      <p:sp>
        <p:nvSpPr>
          <p:cNvPr id="6" name="TextBox 5">
            <a:extLst>
              <a:ext uri="{FF2B5EF4-FFF2-40B4-BE49-F238E27FC236}">
                <a16:creationId xmlns:a16="http://schemas.microsoft.com/office/drawing/2014/main" id="{05E9ADF2-833C-4353-BC43-8C31E14715A3}"/>
              </a:ext>
            </a:extLst>
          </p:cNvPr>
          <p:cNvSpPr txBox="1"/>
          <p:nvPr/>
        </p:nvSpPr>
        <p:spPr>
          <a:xfrm>
            <a:off x="1675218" y="6042455"/>
            <a:ext cx="764697" cy="369332"/>
          </a:xfrm>
          <a:prstGeom prst="rect">
            <a:avLst/>
          </a:prstGeom>
          <a:noFill/>
        </p:spPr>
        <p:txBody>
          <a:bodyPr wrap="none" rtlCol="0">
            <a:spAutoFit/>
          </a:bodyPr>
          <a:lstStyle/>
          <a:p>
            <a:r>
              <a:rPr lang="en-US" dirty="0"/>
              <a:t>Target</a:t>
            </a:r>
          </a:p>
        </p:txBody>
      </p:sp>
      <p:sp>
        <p:nvSpPr>
          <p:cNvPr id="14" name="TextBox 13">
            <a:extLst>
              <a:ext uri="{FF2B5EF4-FFF2-40B4-BE49-F238E27FC236}">
                <a16:creationId xmlns:a16="http://schemas.microsoft.com/office/drawing/2014/main" id="{BB0F2DC1-714D-4ED7-A5F2-F4B92C727111}"/>
              </a:ext>
            </a:extLst>
          </p:cNvPr>
          <p:cNvSpPr txBox="1"/>
          <p:nvPr/>
        </p:nvSpPr>
        <p:spPr>
          <a:xfrm>
            <a:off x="5540546" y="6034919"/>
            <a:ext cx="1080039" cy="369332"/>
          </a:xfrm>
          <a:prstGeom prst="rect">
            <a:avLst/>
          </a:prstGeom>
          <a:noFill/>
        </p:spPr>
        <p:txBody>
          <a:bodyPr wrap="none" rtlCol="0">
            <a:spAutoFit/>
          </a:bodyPr>
          <a:lstStyle/>
          <a:p>
            <a:r>
              <a:rPr lang="en-US" dirty="0"/>
              <a:t>Predicted</a:t>
            </a:r>
          </a:p>
        </p:txBody>
      </p:sp>
      <p:graphicFrame>
        <p:nvGraphicFramePr>
          <p:cNvPr id="15" name="Table 6">
            <a:extLst>
              <a:ext uri="{FF2B5EF4-FFF2-40B4-BE49-F238E27FC236}">
                <a16:creationId xmlns:a16="http://schemas.microsoft.com/office/drawing/2014/main" id="{C91B3A54-AB60-405C-ADAE-8A98EED6C55A}"/>
              </a:ext>
            </a:extLst>
          </p:cNvPr>
          <p:cNvGraphicFramePr>
            <a:graphicFrameLocks noGrp="1"/>
          </p:cNvGraphicFramePr>
          <p:nvPr>
            <p:extLst>
              <p:ext uri="{D42A27DB-BD31-4B8C-83A1-F6EECF244321}">
                <p14:modId xmlns:p14="http://schemas.microsoft.com/office/powerpoint/2010/main" val="3341533744"/>
              </p:ext>
            </p:extLst>
          </p:nvPr>
        </p:nvGraphicFramePr>
        <p:xfrm>
          <a:off x="151835" y="4824060"/>
          <a:ext cx="3811464" cy="1219200"/>
        </p:xfrm>
        <a:graphic>
          <a:graphicData uri="http://schemas.openxmlformats.org/drawingml/2006/table">
            <a:tbl>
              <a:tblPr firstRow="1" bandRow="1">
                <a:tableStyleId>{5C22544A-7EE6-4342-B048-85BDC9FD1C3A}</a:tableStyleId>
              </a:tblPr>
              <a:tblGrid>
                <a:gridCol w="635244">
                  <a:extLst>
                    <a:ext uri="{9D8B030D-6E8A-4147-A177-3AD203B41FA5}">
                      <a16:colId xmlns:a16="http://schemas.microsoft.com/office/drawing/2014/main" val="3867971597"/>
                    </a:ext>
                  </a:extLst>
                </a:gridCol>
                <a:gridCol w="635244">
                  <a:extLst>
                    <a:ext uri="{9D8B030D-6E8A-4147-A177-3AD203B41FA5}">
                      <a16:colId xmlns:a16="http://schemas.microsoft.com/office/drawing/2014/main" val="1172026025"/>
                    </a:ext>
                  </a:extLst>
                </a:gridCol>
                <a:gridCol w="635244">
                  <a:extLst>
                    <a:ext uri="{9D8B030D-6E8A-4147-A177-3AD203B41FA5}">
                      <a16:colId xmlns:a16="http://schemas.microsoft.com/office/drawing/2014/main" val="749406938"/>
                    </a:ext>
                  </a:extLst>
                </a:gridCol>
                <a:gridCol w="635244">
                  <a:extLst>
                    <a:ext uri="{9D8B030D-6E8A-4147-A177-3AD203B41FA5}">
                      <a16:colId xmlns:a16="http://schemas.microsoft.com/office/drawing/2014/main" val="685552949"/>
                    </a:ext>
                  </a:extLst>
                </a:gridCol>
                <a:gridCol w="635244">
                  <a:extLst>
                    <a:ext uri="{9D8B030D-6E8A-4147-A177-3AD203B41FA5}">
                      <a16:colId xmlns:a16="http://schemas.microsoft.com/office/drawing/2014/main" val="1263368722"/>
                    </a:ext>
                  </a:extLst>
                </a:gridCol>
                <a:gridCol w="635244">
                  <a:extLst>
                    <a:ext uri="{9D8B030D-6E8A-4147-A177-3AD203B41FA5}">
                      <a16:colId xmlns:a16="http://schemas.microsoft.com/office/drawing/2014/main" val="1410117917"/>
                    </a:ext>
                  </a:extLst>
                </a:gridCol>
              </a:tblGrid>
              <a:tr h="0">
                <a:tc>
                  <a:txBody>
                    <a:bodyPr/>
                    <a:lstStyle/>
                    <a:p>
                      <a:r>
                        <a:rPr lang="en-US" sz="1000" dirty="0"/>
                        <a:t>POS</a:t>
                      </a:r>
                    </a:p>
                  </a:txBody>
                  <a:tcPr/>
                </a:tc>
                <a:tc>
                  <a:txBody>
                    <a:bodyPr/>
                    <a:lstStyle/>
                    <a:p>
                      <a:r>
                        <a:rPr lang="en-US" sz="1000" dirty="0"/>
                        <a:t>Je</a:t>
                      </a:r>
                    </a:p>
                  </a:txBody>
                  <a:tcPr/>
                </a:tc>
                <a:tc>
                  <a:txBody>
                    <a:bodyPr/>
                    <a:lstStyle/>
                    <a:p>
                      <a:r>
                        <a:rPr lang="en-US" sz="1000" dirty="0" err="1"/>
                        <a:t>suis</a:t>
                      </a:r>
                      <a:endParaRPr lang="en-US" sz="1000" dirty="0"/>
                    </a:p>
                  </a:txBody>
                  <a:tcPr/>
                </a:tc>
                <a:tc>
                  <a:txBody>
                    <a:bodyPr/>
                    <a:lstStyle/>
                    <a:p>
                      <a:r>
                        <a:rPr lang="en-US" sz="1000" dirty="0" err="1"/>
                        <a:t>etudiant</a:t>
                      </a:r>
                      <a:endParaRPr lang="en-US" sz="1000" dirty="0"/>
                    </a:p>
                  </a:txBody>
                  <a:tcPr/>
                </a:tc>
                <a:tc>
                  <a:txBody>
                    <a:bodyPr/>
                    <a:lstStyle/>
                    <a:p>
                      <a:r>
                        <a:rPr lang="en-US" sz="1000" dirty="0"/>
                        <a:t>…</a:t>
                      </a:r>
                    </a:p>
                  </a:txBody>
                  <a:tcPr/>
                </a:tc>
                <a:tc>
                  <a:txBody>
                    <a:bodyPr/>
                    <a:lstStyle/>
                    <a:p>
                      <a:r>
                        <a:rPr lang="en-US" sz="1000" dirty="0"/>
                        <a:t>[STOP]</a:t>
                      </a:r>
                    </a:p>
                  </a:txBody>
                  <a:tcPr/>
                </a:tc>
                <a:extLst>
                  <a:ext uri="{0D108BD9-81ED-4DB2-BD59-A6C34878D82A}">
                    <a16:rowId xmlns:a16="http://schemas.microsoft.com/office/drawing/2014/main" val="2481694535"/>
                  </a:ext>
                </a:extLst>
              </a:tr>
              <a:tr h="0">
                <a:tc>
                  <a:txBody>
                    <a:bodyPr/>
                    <a:lstStyle/>
                    <a:p>
                      <a:r>
                        <a:rPr lang="en-US" sz="1000" dirty="0"/>
                        <a:t>1</a:t>
                      </a:r>
                    </a:p>
                  </a:txBody>
                  <a:tcPr/>
                </a:tc>
                <a:tc>
                  <a:txBody>
                    <a:bodyPr/>
                    <a:lstStyle/>
                    <a:p>
                      <a:r>
                        <a:rPr lang="en-US" sz="1000" dirty="0"/>
                        <a:t>1</a:t>
                      </a:r>
                    </a:p>
                  </a:txBody>
                  <a:tcPr/>
                </a:tc>
                <a:tc>
                  <a:txBody>
                    <a:bodyPr/>
                    <a:lstStyle/>
                    <a:p>
                      <a:r>
                        <a:rPr lang="en-US" sz="1000" dirty="0"/>
                        <a:t>0</a:t>
                      </a:r>
                    </a:p>
                  </a:txBody>
                  <a:tcPr/>
                </a:tc>
                <a:tc>
                  <a:txBody>
                    <a:bodyPr/>
                    <a:lstStyle/>
                    <a:p>
                      <a:r>
                        <a:rPr lang="en-US" sz="1000" dirty="0"/>
                        <a:t>0</a:t>
                      </a:r>
                    </a:p>
                  </a:txBody>
                  <a:tcPr/>
                </a:tc>
                <a:tc>
                  <a:txBody>
                    <a:bodyPr/>
                    <a:lstStyle/>
                    <a:p>
                      <a:r>
                        <a:rPr lang="en-US" sz="1000" dirty="0"/>
                        <a:t>…</a:t>
                      </a:r>
                    </a:p>
                  </a:txBody>
                  <a:tcPr/>
                </a:tc>
                <a:tc>
                  <a:txBody>
                    <a:bodyPr/>
                    <a:lstStyle/>
                    <a:p>
                      <a:r>
                        <a:rPr lang="en-US" sz="1000" dirty="0"/>
                        <a:t>0</a:t>
                      </a:r>
                    </a:p>
                  </a:txBody>
                  <a:tcPr/>
                </a:tc>
                <a:extLst>
                  <a:ext uri="{0D108BD9-81ED-4DB2-BD59-A6C34878D82A}">
                    <a16:rowId xmlns:a16="http://schemas.microsoft.com/office/drawing/2014/main" val="4190102237"/>
                  </a:ext>
                </a:extLst>
              </a:tr>
              <a:tr h="0">
                <a:tc>
                  <a:txBody>
                    <a:bodyPr/>
                    <a:lstStyle/>
                    <a:p>
                      <a:r>
                        <a:rPr lang="en-US" sz="1000" dirty="0"/>
                        <a:t>2</a:t>
                      </a:r>
                    </a:p>
                  </a:txBody>
                  <a:tcPr/>
                </a:tc>
                <a:tc>
                  <a:txBody>
                    <a:bodyPr/>
                    <a:lstStyle/>
                    <a:p>
                      <a:r>
                        <a:rPr lang="en-US" sz="1000" dirty="0"/>
                        <a:t>0</a:t>
                      </a:r>
                    </a:p>
                  </a:txBody>
                  <a:tcPr/>
                </a:tc>
                <a:tc>
                  <a:txBody>
                    <a:bodyPr/>
                    <a:lstStyle/>
                    <a:p>
                      <a:r>
                        <a:rPr lang="en-US" sz="1000" dirty="0"/>
                        <a:t>1</a:t>
                      </a:r>
                    </a:p>
                  </a:txBody>
                  <a:tcPr/>
                </a:tc>
                <a:tc>
                  <a:txBody>
                    <a:bodyPr/>
                    <a:lstStyle/>
                    <a:p>
                      <a:r>
                        <a:rPr lang="en-US" sz="1000" dirty="0"/>
                        <a:t>0</a:t>
                      </a:r>
                    </a:p>
                  </a:txBody>
                  <a:tcPr/>
                </a:tc>
                <a:tc>
                  <a:txBody>
                    <a:bodyPr/>
                    <a:lstStyle/>
                    <a:p>
                      <a:r>
                        <a:rPr lang="en-US" sz="1000" dirty="0"/>
                        <a:t>…</a:t>
                      </a:r>
                    </a:p>
                  </a:txBody>
                  <a:tcPr/>
                </a:tc>
                <a:tc>
                  <a:txBody>
                    <a:bodyPr/>
                    <a:lstStyle/>
                    <a:p>
                      <a:r>
                        <a:rPr lang="en-US" sz="1000" dirty="0"/>
                        <a:t>0</a:t>
                      </a:r>
                    </a:p>
                  </a:txBody>
                  <a:tcPr/>
                </a:tc>
                <a:extLst>
                  <a:ext uri="{0D108BD9-81ED-4DB2-BD59-A6C34878D82A}">
                    <a16:rowId xmlns:a16="http://schemas.microsoft.com/office/drawing/2014/main" val="1102829910"/>
                  </a:ext>
                </a:extLst>
              </a:tr>
              <a:tr h="0">
                <a:tc>
                  <a:txBody>
                    <a:bodyPr/>
                    <a:lstStyle/>
                    <a:p>
                      <a:r>
                        <a:rPr lang="en-US" sz="1000" dirty="0"/>
                        <a:t>3</a:t>
                      </a:r>
                    </a:p>
                  </a:txBody>
                  <a:tcPr/>
                </a:tc>
                <a:tc>
                  <a:txBody>
                    <a:bodyPr/>
                    <a:lstStyle/>
                    <a:p>
                      <a:r>
                        <a:rPr lang="en-US" sz="1000" dirty="0"/>
                        <a:t>0</a:t>
                      </a:r>
                    </a:p>
                  </a:txBody>
                  <a:tcPr/>
                </a:tc>
                <a:tc>
                  <a:txBody>
                    <a:bodyPr/>
                    <a:lstStyle/>
                    <a:p>
                      <a:r>
                        <a:rPr lang="en-US" sz="1000" dirty="0"/>
                        <a:t>0</a:t>
                      </a:r>
                    </a:p>
                  </a:txBody>
                  <a:tcPr/>
                </a:tc>
                <a:tc>
                  <a:txBody>
                    <a:bodyPr/>
                    <a:lstStyle/>
                    <a:p>
                      <a:r>
                        <a:rPr lang="en-US" sz="1000" dirty="0"/>
                        <a:t>1</a:t>
                      </a:r>
                    </a:p>
                  </a:txBody>
                  <a:tcPr/>
                </a:tc>
                <a:tc>
                  <a:txBody>
                    <a:bodyPr/>
                    <a:lstStyle/>
                    <a:p>
                      <a:r>
                        <a:rPr lang="en-US" sz="1000" dirty="0"/>
                        <a:t>…</a:t>
                      </a:r>
                    </a:p>
                  </a:txBody>
                  <a:tcPr/>
                </a:tc>
                <a:tc>
                  <a:txBody>
                    <a:bodyPr/>
                    <a:lstStyle/>
                    <a:p>
                      <a:r>
                        <a:rPr lang="en-US" sz="1000" dirty="0"/>
                        <a:t>0</a:t>
                      </a:r>
                    </a:p>
                  </a:txBody>
                  <a:tcPr/>
                </a:tc>
                <a:extLst>
                  <a:ext uri="{0D108BD9-81ED-4DB2-BD59-A6C34878D82A}">
                    <a16:rowId xmlns:a16="http://schemas.microsoft.com/office/drawing/2014/main" val="3245665056"/>
                  </a:ext>
                </a:extLst>
              </a:tr>
              <a:tr h="0">
                <a:tc>
                  <a:txBody>
                    <a:bodyPr/>
                    <a:lstStyle/>
                    <a:p>
                      <a:r>
                        <a:rPr lang="en-US" sz="1000" dirty="0"/>
                        <a:t>4</a:t>
                      </a:r>
                    </a:p>
                  </a:txBody>
                  <a:tcPr/>
                </a:tc>
                <a:tc>
                  <a:txBody>
                    <a:bodyPr/>
                    <a:lstStyle/>
                    <a:p>
                      <a:r>
                        <a:rPr lang="en-US" sz="1000" dirty="0"/>
                        <a:t>0</a:t>
                      </a:r>
                    </a:p>
                  </a:txBody>
                  <a:tcPr/>
                </a:tc>
                <a:tc>
                  <a:txBody>
                    <a:bodyPr/>
                    <a:lstStyle/>
                    <a:p>
                      <a:r>
                        <a:rPr lang="en-US" sz="1000" dirty="0"/>
                        <a:t>0</a:t>
                      </a:r>
                    </a:p>
                  </a:txBody>
                  <a:tcPr/>
                </a:tc>
                <a:tc>
                  <a:txBody>
                    <a:bodyPr/>
                    <a:lstStyle/>
                    <a:p>
                      <a:r>
                        <a:rPr lang="en-US" sz="1000" dirty="0"/>
                        <a:t>0</a:t>
                      </a:r>
                    </a:p>
                  </a:txBody>
                  <a:tcPr/>
                </a:tc>
                <a:tc>
                  <a:txBody>
                    <a:bodyPr/>
                    <a:lstStyle/>
                    <a:p>
                      <a:r>
                        <a:rPr lang="en-US" sz="1000" dirty="0"/>
                        <a:t>…</a:t>
                      </a:r>
                    </a:p>
                  </a:txBody>
                  <a:tcPr/>
                </a:tc>
                <a:tc>
                  <a:txBody>
                    <a:bodyPr/>
                    <a:lstStyle/>
                    <a:p>
                      <a:r>
                        <a:rPr lang="en-US" sz="1000" dirty="0"/>
                        <a:t>1</a:t>
                      </a:r>
                    </a:p>
                  </a:txBody>
                  <a:tcPr/>
                </a:tc>
                <a:extLst>
                  <a:ext uri="{0D108BD9-81ED-4DB2-BD59-A6C34878D82A}">
                    <a16:rowId xmlns:a16="http://schemas.microsoft.com/office/drawing/2014/main" val="1826147939"/>
                  </a:ext>
                </a:extLst>
              </a:tr>
            </a:tbl>
          </a:graphicData>
        </a:graphic>
      </p:graphicFrame>
      <p:sp>
        <p:nvSpPr>
          <p:cNvPr id="7" name="TextBox 6">
            <a:extLst>
              <a:ext uri="{FF2B5EF4-FFF2-40B4-BE49-F238E27FC236}">
                <a16:creationId xmlns:a16="http://schemas.microsoft.com/office/drawing/2014/main" id="{BC035DB4-4D95-4E9A-9B92-78CDB31E4EA8}"/>
              </a:ext>
            </a:extLst>
          </p:cNvPr>
          <p:cNvSpPr txBox="1"/>
          <p:nvPr/>
        </p:nvSpPr>
        <p:spPr>
          <a:xfrm>
            <a:off x="2911875" y="6585674"/>
            <a:ext cx="4101483" cy="215444"/>
          </a:xfrm>
          <a:prstGeom prst="rect">
            <a:avLst/>
          </a:prstGeom>
          <a:noFill/>
        </p:spPr>
        <p:txBody>
          <a:bodyPr wrap="square" rtlCol="0">
            <a:spAutoFit/>
          </a:bodyPr>
          <a:lstStyle/>
          <a:p>
            <a:r>
              <a:rPr lang="en-US" sz="800" dirty="0"/>
              <a:t>In practice, Decoder can evaluate full sequence matrices at a time </a:t>
            </a:r>
            <a:r>
              <a:rPr lang="en-US" sz="800" dirty="0">
                <a:hlinkClick r:id="rId4"/>
              </a:rPr>
              <a:t>(Agarwal 2020)</a:t>
            </a:r>
            <a:endParaRPr lang="en-US" sz="800" dirty="0"/>
          </a:p>
        </p:txBody>
      </p:sp>
    </p:spTree>
    <p:extLst>
      <p:ext uri="{BB962C8B-B14F-4D97-AF65-F5344CB8AC3E}">
        <p14:creationId xmlns:p14="http://schemas.microsoft.com/office/powerpoint/2010/main" val="16552817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FB86-CA8B-403D-AD34-4C047693CB06}"/>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CDF114B0-AA6A-42C4-AABD-CBAF79FB0FC7}"/>
              </a:ext>
            </a:extLst>
          </p:cNvPr>
          <p:cNvSpPr>
            <a:spLocks noGrp="1"/>
          </p:cNvSpPr>
          <p:nvPr>
            <p:ph idx="1"/>
          </p:nvPr>
        </p:nvSpPr>
        <p:spPr>
          <a:xfrm>
            <a:off x="838200" y="1825625"/>
            <a:ext cx="7148100" cy="4351338"/>
          </a:xfrm>
        </p:spPr>
        <p:txBody>
          <a:bodyPr>
            <a:normAutofit/>
          </a:bodyPr>
          <a:lstStyle/>
          <a:p>
            <a:r>
              <a:rPr lang="en-US" sz="2400" dirty="0"/>
              <a:t>Final Output</a:t>
            </a:r>
          </a:p>
          <a:p>
            <a:pPr lvl="1"/>
            <a:r>
              <a:rPr lang="en-US" sz="2000" dirty="0"/>
              <a:t>Output = Vocab Word with highest probability</a:t>
            </a:r>
          </a:p>
          <a:p>
            <a:pPr lvl="2"/>
            <a:r>
              <a:rPr lang="en-US" sz="1800" dirty="0"/>
              <a:t>At current position</a:t>
            </a:r>
          </a:p>
          <a:p>
            <a:pPr lvl="1"/>
            <a:r>
              <a:rPr lang="en-US" sz="2000" dirty="0"/>
              <a:t>Inference</a:t>
            </a:r>
          </a:p>
          <a:p>
            <a:pPr lvl="2"/>
            <a:r>
              <a:rPr lang="en-US" sz="1800" dirty="0"/>
              <a:t>Output appended to Output Sequence</a:t>
            </a:r>
          </a:p>
          <a:p>
            <a:pPr lvl="2"/>
            <a:r>
              <a:rPr lang="en-US" sz="1800" dirty="0"/>
              <a:t>Passed back to beginning of Output/Decoder stack</a:t>
            </a:r>
          </a:p>
          <a:p>
            <a:pPr lvl="2"/>
            <a:r>
              <a:rPr lang="en-US" sz="1600" dirty="0"/>
              <a:t>Until [STOP] token encountered</a:t>
            </a:r>
          </a:p>
        </p:txBody>
      </p:sp>
      <p:pic>
        <p:nvPicPr>
          <p:cNvPr id="4" name="Picture 3">
            <a:extLst>
              <a:ext uri="{FF2B5EF4-FFF2-40B4-BE49-F238E27FC236}">
                <a16:creationId xmlns:a16="http://schemas.microsoft.com/office/drawing/2014/main" id="{79B74AFE-F58E-4AC7-9081-D1B22E7E8ADB}"/>
              </a:ext>
            </a:extLst>
          </p:cNvPr>
          <p:cNvPicPr>
            <a:picLocks noChangeAspect="1"/>
          </p:cNvPicPr>
          <p:nvPr/>
        </p:nvPicPr>
        <p:blipFill>
          <a:blip r:embed="rId2"/>
          <a:stretch>
            <a:fillRect/>
          </a:stretch>
        </p:blipFill>
        <p:spPr>
          <a:xfrm>
            <a:off x="8197835" y="792649"/>
            <a:ext cx="3728621" cy="5384314"/>
          </a:xfrm>
          <a:prstGeom prst="rect">
            <a:avLst/>
          </a:prstGeom>
        </p:spPr>
      </p:pic>
      <p:sp>
        <p:nvSpPr>
          <p:cNvPr id="5" name="TextBox 4">
            <a:extLst>
              <a:ext uri="{FF2B5EF4-FFF2-40B4-BE49-F238E27FC236}">
                <a16:creationId xmlns:a16="http://schemas.microsoft.com/office/drawing/2014/main" id="{E240BAFA-9DE0-489B-8A91-4EF6E5DFCAA0}"/>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8" name="TextBox 7">
            <a:extLst>
              <a:ext uri="{FF2B5EF4-FFF2-40B4-BE49-F238E27FC236}">
                <a16:creationId xmlns:a16="http://schemas.microsoft.com/office/drawing/2014/main" id="{F3343713-3575-41D9-BA0E-D0008DA88159}"/>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sp>
        <p:nvSpPr>
          <p:cNvPr id="34" name="TextBox 33">
            <a:extLst>
              <a:ext uri="{FF2B5EF4-FFF2-40B4-BE49-F238E27FC236}">
                <a16:creationId xmlns:a16="http://schemas.microsoft.com/office/drawing/2014/main" id="{16318B80-609F-4A89-9F25-38BA3834B7F5}"/>
              </a:ext>
            </a:extLst>
          </p:cNvPr>
          <p:cNvSpPr txBox="1"/>
          <p:nvPr/>
        </p:nvSpPr>
        <p:spPr>
          <a:xfrm>
            <a:off x="1126835" y="6521022"/>
            <a:ext cx="6096000" cy="338554"/>
          </a:xfrm>
          <a:prstGeom prst="rect">
            <a:avLst/>
          </a:prstGeom>
          <a:noFill/>
        </p:spPr>
        <p:txBody>
          <a:bodyPr wrap="square">
            <a:spAutoFit/>
          </a:bodyPr>
          <a:lstStyle/>
          <a:p>
            <a:pPr lvl="1"/>
            <a:r>
              <a:rPr lang="en-US" sz="800" dirty="0"/>
              <a:t>Also called fully connected FFNNs, position wise FFNNs, linear layer(s) or dense layer(s) </a:t>
            </a:r>
            <a:r>
              <a:rPr lang="en-US" sz="800" dirty="0">
                <a:hlinkClick r:id="rId4"/>
              </a:rPr>
              <a:t>(</a:t>
            </a:r>
            <a:r>
              <a:rPr lang="en-US" sz="800" dirty="0" err="1">
                <a:hlinkClick r:id="rId4"/>
              </a:rPr>
              <a:t>Adaloglou</a:t>
            </a:r>
            <a:r>
              <a:rPr lang="en-US" sz="800" dirty="0">
                <a:hlinkClick r:id="rId4"/>
              </a:rPr>
              <a:t> 2020)</a:t>
            </a:r>
            <a:r>
              <a:rPr lang="en-US" sz="800" dirty="0"/>
              <a:t> </a:t>
            </a:r>
          </a:p>
          <a:p>
            <a:pPr lvl="1"/>
            <a:r>
              <a:rPr lang="en-US" sz="800" dirty="0" err="1"/>
              <a:t>ReLu</a:t>
            </a:r>
            <a:r>
              <a:rPr lang="en-US" sz="800" dirty="0"/>
              <a:t> = Rectified Linear Unit: Activation function with floor of 0, slope never approaches </a:t>
            </a:r>
            <a:r>
              <a:rPr lang="en-US" sz="800" dirty="0">
                <a:hlinkClick r:id="rId5"/>
              </a:rPr>
              <a:t>(</a:t>
            </a:r>
            <a:r>
              <a:rPr lang="en-US" sz="800" dirty="0" err="1">
                <a:hlinkClick r:id="rId5"/>
              </a:rPr>
              <a:t>Amidi</a:t>
            </a:r>
            <a:r>
              <a:rPr lang="en-US" sz="800" dirty="0">
                <a:hlinkClick r:id="rId5"/>
              </a:rPr>
              <a:t>, </a:t>
            </a:r>
            <a:r>
              <a:rPr lang="en-US" sz="800" dirty="0" err="1">
                <a:hlinkClick r:id="rId5"/>
              </a:rPr>
              <a:t>Amidi</a:t>
            </a:r>
            <a:r>
              <a:rPr lang="en-US" sz="800" dirty="0">
                <a:hlinkClick r:id="rId5"/>
              </a:rPr>
              <a:t> 2016)</a:t>
            </a:r>
            <a:endParaRPr lang="en-US" sz="800" dirty="0"/>
          </a:p>
        </p:txBody>
      </p:sp>
      <p:sp>
        <p:nvSpPr>
          <p:cNvPr id="10" name="Rectangle: Rounded Corners 9">
            <a:extLst>
              <a:ext uri="{FF2B5EF4-FFF2-40B4-BE49-F238E27FC236}">
                <a16:creationId xmlns:a16="http://schemas.microsoft.com/office/drawing/2014/main" id="{706D9890-857E-4ACA-9D5A-BB5EEA7E9E97}"/>
              </a:ext>
            </a:extLst>
          </p:cNvPr>
          <p:cNvSpPr/>
          <p:nvPr/>
        </p:nvSpPr>
        <p:spPr>
          <a:xfrm>
            <a:off x="10158884" y="1998931"/>
            <a:ext cx="1231390" cy="2690603"/>
          </a:xfrm>
          <a:prstGeom prst="roundRect">
            <a:avLst>
              <a:gd name="adj" fmla="val 9452"/>
            </a:avLst>
          </a:prstGeom>
          <a:noFill/>
          <a:ln>
            <a:solidFill>
              <a:srgbClr val="0000FF"/>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 name="Straight Arrow Connector 10">
            <a:extLst>
              <a:ext uri="{FF2B5EF4-FFF2-40B4-BE49-F238E27FC236}">
                <a16:creationId xmlns:a16="http://schemas.microsoft.com/office/drawing/2014/main" id="{FC2650CC-7FEC-4BCA-A430-ED4D95C72335}"/>
              </a:ext>
            </a:extLst>
          </p:cNvPr>
          <p:cNvCxnSpPr>
            <a:cxnSpLocks/>
          </p:cNvCxnSpPr>
          <p:nvPr/>
        </p:nvCxnSpPr>
        <p:spPr>
          <a:xfrm>
            <a:off x="11259831" y="1045440"/>
            <a:ext cx="536671" cy="0"/>
          </a:xfrm>
          <a:prstGeom prst="straightConnector1">
            <a:avLst/>
          </a:pr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4921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0F85-746C-4676-85F8-324C590E8A5E}"/>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3A042B9A-2F49-4B5B-95C9-2DCE6B55C0A9}"/>
              </a:ext>
            </a:extLst>
          </p:cNvPr>
          <p:cNvSpPr>
            <a:spLocks noGrp="1"/>
          </p:cNvSpPr>
          <p:nvPr>
            <p:ph idx="1"/>
          </p:nvPr>
        </p:nvSpPr>
        <p:spPr>
          <a:xfrm>
            <a:off x="838200" y="1825624"/>
            <a:ext cx="5970973" cy="4442011"/>
          </a:xfrm>
        </p:spPr>
        <p:txBody>
          <a:bodyPr>
            <a:normAutofit fontScale="62500" lnSpcReduction="20000"/>
          </a:bodyPr>
          <a:lstStyle/>
          <a:p>
            <a:r>
              <a:rPr lang="en-US" dirty="0"/>
              <a:t>Batches</a:t>
            </a:r>
          </a:p>
          <a:p>
            <a:pPr lvl="1"/>
            <a:r>
              <a:rPr lang="en-US" dirty="0"/>
              <a:t>All training would be batched</a:t>
            </a:r>
          </a:p>
          <a:p>
            <a:pPr lvl="1"/>
            <a:r>
              <a:rPr lang="en-US" dirty="0"/>
              <a:t>Adds a dimension to all matrices</a:t>
            </a:r>
          </a:p>
          <a:p>
            <a:r>
              <a:rPr lang="en-US" dirty="0"/>
              <a:t>Teacher Forcing</a:t>
            </a:r>
          </a:p>
          <a:p>
            <a:pPr lvl="1"/>
            <a:r>
              <a:rPr lang="en-US" dirty="0"/>
              <a:t>Decoder fed correct outputs</a:t>
            </a:r>
          </a:p>
          <a:p>
            <a:pPr lvl="2"/>
            <a:r>
              <a:rPr lang="en-US" dirty="0" err="1"/>
              <a:t>Tgt</a:t>
            </a:r>
            <a:r>
              <a:rPr lang="en-US" dirty="0"/>
              <a:t> sequence : “Je </a:t>
            </a:r>
            <a:r>
              <a:rPr lang="en-US" dirty="0" err="1"/>
              <a:t>suis</a:t>
            </a:r>
            <a:r>
              <a:rPr lang="en-US" dirty="0"/>
              <a:t> </a:t>
            </a:r>
            <a:r>
              <a:rPr lang="en-US" dirty="0" err="1"/>
              <a:t>estudiant</a:t>
            </a:r>
            <a:r>
              <a:rPr lang="en-US" dirty="0"/>
              <a:t>”</a:t>
            </a:r>
          </a:p>
          <a:p>
            <a:pPr lvl="2"/>
            <a:r>
              <a:rPr lang="en-US" dirty="0"/>
              <a:t>Decoder sequentially fed : [START], “Je”, “</a:t>
            </a:r>
            <a:r>
              <a:rPr lang="en-US" dirty="0" err="1"/>
              <a:t>suis</a:t>
            </a:r>
            <a:r>
              <a:rPr lang="en-US" dirty="0"/>
              <a:t>”, “</a:t>
            </a:r>
            <a:r>
              <a:rPr lang="en-US" dirty="0" err="1"/>
              <a:t>estudiant</a:t>
            </a:r>
            <a:r>
              <a:rPr lang="en-US" dirty="0"/>
              <a:t>”</a:t>
            </a:r>
          </a:p>
          <a:p>
            <a:pPr lvl="1"/>
            <a:r>
              <a:rPr lang="en-US" dirty="0"/>
              <a:t>like hints</a:t>
            </a:r>
          </a:p>
          <a:p>
            <a:pPr lvl="1"/>
            <a:r>
              <a:rPr lang="en-US" dirty="0"/>
              <a:t>Prevents incorrect predictions from corrupting downstream sequence</a:t>
            </a:r>
          </a:p>
          <a:p>
            <a:pPr lvl="1"/>
            <a:r>
              <a:rPr lang="en-US" dirty="0">
                <a:hlinkClick r:id="rId2"/>
              </a:rPr>
              <a:t>(Doshi 2020)</a:t>
            </a:r>
            <a:endParaRPr lang="en-US" dirty="0"/>
          </a:p>
          <a:p>
            <a:r>
              <a:rPr lang="en-US" dirty="0"/>
              <a:t>Greedy Decoding </a:t>
            </a:r>
          </a:p>
          <a:p>
            <a:pPr lvl="1"/>
            <a:r>
              <a:rPr lang="en-US" dirty="0"/>
              <a:t>Word with highest probability selected</a:t>
            </a:r>
          </a:p>
          <a:p>
            <a:pPr lvl="1"/>
            <a:r>
              <a:rPr lang="en-US" dirty="0">
                <a:hlinkClick r:id="rId3"/>
              </a:rPr>
              <a:t>(</a:t>
            </a:r>
            <a:r>
              <a:rPr lang="en-US" dirty="0" err="1">
                <a:hlinkClick r:id="rId3"/>
              </a:rPr>
              <a:t>Alamar</a:t>
            </a:r>
            <a:r>
              <a:rPr lang="en-US" dirty="0">
                <a:hlinkClick r:id="rId3"/>
              </a:rPr>
              <a:t> 2020)</a:t>
            </a:r>
            <a:endParaRPr lang="en-US" dirty="0"/>
          </a:p>
          <a:p>
            <a:r>
              <a:rPr lang="en-US" dirty="0"/>
              <a:t>Beam Search</a:t>
            </a:r>
          </a:p>
          <a:p>
            <a:pPr lvl="1"/>
            <a:r>
              <a:rPr lang="en-US" dirty="0"/>
              <a:t>Words with top 2 probabilities [Beam Width = 2] selected and both explored</a:t>
            </a:r>
          </a:p>
          <a:p>
            <a:pPr lvl="1"/>
            <a:r>
              <a:rPr lang="en-US" dirty="0"/>
              <a:t>All sequences evaluated at end of beam</a:t>
            </a:r>
          </a:p>
          <a:p>
            <a:pPr lvl="1"/>
            <a:r>
              <a:rPr lang="en-US" dirty="0">
                <a:hlinkClick r:id="rId3"/>
              </a:rPr>
              <a:t>(</a:t>
            </a:r>
            <a:r>
              <a:rPr lang="en-US" dirty="0" err="1">
                <a:hlinkClick r:id="rId3"/>
              </a:rPr>
              <a:t>Alamar</a:t>
            </a:r>
            <a:r>
              <a:rPr lang="en-US" dirty="0">
                <a:hlinkClick r:id="rId3"/>
              </a:rPr>
              <a:t> 2020)</a:t>
            </a:r>
            <a:endParaRPr lang="en-US" dirty="0"/>
          </a:p>
          <a:p>
            <a:pPr lvl="1"/>
            <a:endParaRPr lang="en-US" dirty="0"/>
          </a:p>
          <a:p>
            <a:endParaRPr lang="en-US" dirty="0"/>
          </a:p>
        </p:txBody>
      </p:sp>
      <p:sp>
        <p:nvSpPr>
          <p:cNvPr id="4" name="TextBox 3">
            <a:extLst>
              <a:ext uri="{FF2B5EF4-FFF2-40B4-BE49-F238E27FC236}">
                <a16:creationId xmlns:a16="http://schemas.microsoft.com/office/drawing/2014/main" id="{D9F8EEAF-BC66-4A0F-BD7B-6E30C732851B}"/>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spTree>
    <p:extLst>
      <p:ext uri="{BB962C8B-B14F-4D97-AF65-F5344CB8AC3E}">
        <p14:creationId xmlns:p14="http://schemas.microsoft.com/office/powerpoint/2010/main" val="332152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0F85-746C-4676-85F8-324C590E8A5E}"/>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3A042B9A-2F49-4B5B-95C9-2DCE6B55C0A9}"/>
              </a:ext>
            </a:extLst>
          </p:cNvPr>
          <p:cNvSpPr>
            <a:spLocks noGrp="1"/>
          </p:cNvSpPr>
          <p:nvPr>
            <p:ph idx="1"/>
          </p:nvPr>
        </p:nvSpPr>
        <p:spPr>
          <a:xfrm>
            <a:off x="838200" y="1825624"/>
            <a:ext cx="5970973" cy="4442011"/>
          </a:xfrm>
        </p:spPr>
        <p:txBody>
          <a:bodyPr>
            <a:normAutofit fontScale="85000" lnSpcReduction="20000"/>
          </a:bodyPr>
          <a:lstStyle/>
          <a:p>
            <a:r>
              <a:rPr lang="en-US" dirty="0"/>
              <a:t>Sequence to Sequence	</a:t>
            </a:r>
          </a:p>
          <a:p>
            <a:pPr lvl="1"/>
            <a:r>
              <a:rPr lang="en-US" dirty="0"/>
              <a:t>Full Transformer Model</a:t>
            </a:r>
          </a:p>
          <a:p>
            <a:pPr lvl="1"/>
            <a:r>
              <a:rPr lang="en-US" dirty="0"/>
              <a:t>Automatic Translation</a:t>
            </a:r>
          </a:p>
          <a:p>
            <a:pPr lvl="1"/>
            <a:r>
              <a:rPr lang="en-US" dirty="0"/>
              <a:t>Document Summarization</a:t>
            </a:r>
          </a:p>
          <a:p>
            <a:pPr lvl="1"/>
            <a:r>
              <a:rPr lang="en-US" dirty="0"/>
              <a:t>Question Answering</a:t>
            </a:r>
          </a:p>
          <a:p>
            <a:pPr lvl="1"/>
            <a:r>
              <a:rPr lang="en-US" dirty="0"/>
              <a:t>Named Entity Recognition</a:t>
            </a:r>
          </a:p>
          <a:p>
            <a:pPr lvl="1"/>
            <a:r>
              <a:rPr lang="en-US" dirty="0"/>
              <a:t>Speech Recognition</a:t>
            </a:r>
          </a:p>
          <a:p>
            <a:pPr lvl="1"/>
            <a:r>
              <a:rPr lang="en-US" dirty="0"/>
              <a:t>Language Generation</a:t>
            </a:r>
          </a:p>
          <a:p>
            <a:r>
              <a:rPr lang="en-US" dirty="0"/>
              <a:t>Classification</a:t>
            </a:r>
          </a:p>
          <a:p>
            <a:pPr lvl="1"/>
            <a:r>
              <a:rPr lang="en-US" dirty="0"/>
              <a:t>Encoder Stack Only</a:t>
            </a:r>
          </a:p>
          <a:p>
            <a:pPr lvl="2"/>
            <a:r>
              <a:rPr lang="en-US" dirty="0"/>
              <a:t>Encoder Output fed to another model</a:t>
            </a:r>
          </a:p>
          <a:p>
            <a:pPr lvl="1"/>
            <a:r>
              <a:rPr lang="en-US" dirty="0"/>
              <a:t>Sentiment Analysis</a:t>
            </a:r>
          </a:p>
          <a:p>
            <a:pPr lvl="1"/>
            <a:r>
              <a:rPr lang="en-US" dirty="0"/>
              <a:t>Part of Speech Tagging</a:t>
            </a:r>
          </a:p>
          <a:p>
            <a:pPr lvl="1"/>
            <a:r>
              <a:rPr lang="en-US" dirty="0"/>
              <a:t>Word Sense Induction</a:t>
            </a:r>
          </a:p>
          <a:p>
            <a:pPr lvl="1"/>
            <a:r>
              <a:rPr lang="en-US" dirty="0"/>
              <a:t>Word Sense Disambiguation</a:t>
            </a:r>
          </a:p>
          <a:p>
            <a:pPr lvl="1"/>
            <a:endParaRPr lang="en-US" dirty="0"/>
          </a:p>
          <a:p>
            <a:endParaRPr lang="en-US" dirty="0"/>
          </a:p>
        </p:txBody>
      </p:sp>
      <p:sp>
        <p:nvSpPr>
          <p:cNvPr id="4" name="TextBox 3">
            <a:extLst>
              <a:ext uri="{FF2B5EF4-FFF2-40B4-BE49-F238E27FC236}">
                <a16:creationId xmlns:a16="http://schemas.microsoft.com/office/drawing/2014/main" id="{D9F8EEAF-BC66-4A0F-BD7B-6E30C732851B}"/>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spTree>
    <p:extLst>
      <p:ext uri="{BB962C8B-B14F-4D97-AF65-F5344CB8AC3E}">
        <p14:creationId xmlns:p14="http://schemas.microsoft.com/office/powerpoint/2010/main" val="33634079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0F85-746C-4676-85F8-324C590E8A5E}"/>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3A042B9A-2F49-4B5B-95C9-2DCE6B55C0A9}"/>
              </a:ext>
            </a:extLst>
          </p:cNvPr>
          <p:cNvSpPr>
            <a:spLocks noGrp="1"/>
          </p:cNvSpPr>
          <p:nvPr>
            <p:ph idx="1"/>
          </p:nvPr>
        </p:nvSpPr>
        <p:spPr>
          <a:xfrm>
            <a:off x="838200" y="1825624"/>
            <a:ext cx="5970973" cy="4442011"/>
          </a:xfrm>
        </p:spPr>
        <p:txBody>
          <a:bodyPr>
            <a:normAutofit fontScale="92500" lnSpcReduction="20000"/>
          </a:bodyPr>
          <a:lstStyle/>
          <a:p>
            <a:r>
              <a:rPr lang="en-US" dirty="0"/>
              <a:t>Sequence Length</a:t>
            </a:r>
          </a:p>
          <a:p>
            <a:pPr lvl="1"/>
            <a:r>
              <a:rPr lang="en-US" dirty="0"/>
              <a:t>Quadratic Relationship with Computational Cost</a:t>
            </a:r>
          </a:p>
          <a:p>
            <a:pPr lvl="1"/>
            <a:r>
              <a:rPr lang="en-US" dirty="0">
                <a:hlinkClick r:id="rId2"/>
              </a:rPr>
              <a:t>(Dubey 2021)</a:t>
            </a:r>
            <a:endParaRPr lang="en-US" dirty="0"/>
          </a:p>
          <a:p>
            <a:pPr lvl="1"/>
            <a:r>
              <a:rPr lang="en-US" dirty="0" err="1"/>
              <a:t>seq_len</a:t>
            </a:r>
            <a:r>
              <a:rPr lang="en-US" dirty="0"/>
              <a:t> 512 common due to this cost</a:t>
            </a:r>
          </a:p>
          <a:p>
            <a:pPr lvl="1"/>
            <a:r>
              <a:rPr lang="en-US" dirty="0"/>
              <a:t>Limits large text analysis</a:t>
            </a:r>
          </a:p>
          <a:p>
            <a:pPr lvl="2"/>
            <a:r>
              <a:rPr lang="en-US" dirty="0"/>
              <a:t>Document summarization</a:t>
            </a:r>
          </a:p>
          <a:p>
            <a:pPr lvl="2"/>
            <a:r>
              <a:rPr lang="en-US" dirty="0"/>
              <a:t>Question Answering</a:t>
            </a:r>
          </a:p>
          <a:p>
            <a:pPr lvl="1"/>
            <a:r>
              <a:rPr lang="en-US" dirty="0"/>
              <a:t>Currently under investigation</a:t>
            </a:r>
          </a:p>
          <a:p>
            <a:pPr lvl="2"/>
            <a:r>
              <a:rPr lang="en-US" dirty="0"/>
              <a:t>Averaging</a:t>
            </a:r>
          </a:p>
          <a:p>
            <a:pPr lvl="2"/>
            <a:r>
              <a:rPr lang="en-US" dirty="0"/>
              <a:t>Sparse graphs</a:t>
            </a:r>
          </a:p>
          <a:p>
            <a:pPr lvl="1"/>
            <a:r>
              <a:rPr lang="en-US" dirty="0" err="1"/>
              <a:t>Longformer</a:t>
            </a:r>
            <a:endParaRPr lang="en-US" dirty="0"/>
          </a:p>
          <a:p>
            <a:pPr lvl="1"/>
            <a:r>
              <a:rPr lang="en-US" dirty="0"/>
              <a:t>Transformer XL</a:t>
            </a:r>
          </a:p>
          <a:p>
            <a:pPr lvl="1"/>
            <a:r>
              <a:rPr lang="en-US" dirty="0"/>
              <a:t>Extending Transformer Construction</a:t>
            </a:r>
          </a:p>
          <a:p>
            <a:endParaRPr lang="en-US" dirty="0"/>
          </a:p>
        </p:txBody>
      </p:sp>
      <p:sp>
        <p:nvSpPr>
          <p:cNvPr id="4" name="TextBox 3">
            <a:extLst>
              <a:ext uri="{FF2B5EF4-FFF2-40B4-BE49-F238E27FC236}">
                <a16:creationId xmlns:a16="http://schemas.microsoft.com/office/drawing/2014/main" id="{D9F8EEAF-BC66-4A0F-BD7B-6E30C732851B}"/>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spTree>
    <p:extLst>
      <p:ext uri="{BB962C8B-B14F-4D97-AF65-F5344CB8AC3E}">
        <p14:creationId xmlns:p14="http://schemas.microsoft.com/office/powerpoint/2010/main" val="34924276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E465-6290-41AF-A8B2-28E9DE6C9D81}"/>
              </a:ext>
            </a:extLst>
          </p:cNvPr>
          <p:cNvSpPr>
            <a:spLocks noGrp="1"/>
          </p:cNvSpPr>
          <p:nvPr>
            <p:ph type="title"/>
          </p:nvPr>
        </p:nvSpPr>
        <p:spPr/>
        <p:txBody>
          <a:bodyPr/>
          <a:lstStyle/>
          <a:p>
            <a:r>
              <a:rPr lang="en-US" dirty="0"/>
              <a:t>Generative Pre Trained Models (</a:t>
            </a:r>
            <a:r>
              <a:rPr lang="en-US" dirty="0" err="1"/>
              <a:t>OpenAI</a:t>
            </a:r>
            <a:r>
              <a:rPr lang="en-US" dirty="0"/>
              <a:t>)</a:t>
            </a:r>
          </a:p>
        </p:txBody>
      </p:sp>
      <p:sp>
        <p:nvSpPr>
          <p:cNvPr id="3" name="Content Placeholder 2">
            <a:extLst>
              <a:ext uri="{FF2B5EF4-FFF2-40B4-BE49-F238E27FC236}">
                <a16:creationId xmlns:a16="http://schemas.microsoft.com/office/drawing/2014/main" id="{ABF30EDC-74E6-4F64-82BC-B4D3A5388962}"/>
              </a:ext>
            </a:extLst>
          </p:cNvPr>
          <p:cNvSpPr>
            <a:spLocks noGrp="1"/>
          </p:cNvSpPr>
          <p:nvPr>
            <p:ph sz="half" idx="1"/>
          </p:nvPr>
        </p:nvSpPr>
        <p:spPr/>
        <p:txBody>
          <a:bodyPr>
            <a:normAutofit fontScale="62500" lnSpcReduction="20000"/>
          </a:bodyPr>
          <a:lstStyle/>
          <a:p>
            <a:r>
              <a:rPr lang="en-US" dirty="0"/>
              <a:t>GPT 2018 </a:t>
            </a:r>
          </a:p>
          <a:p>
            <a:pPr lvl="1"/>
            <a:r>
              <a:rPr lang="en-US" dirty="0"/>
              <a:t>Unsupervised Pre-Training</a:t>
            </a:r>
          </a:p>
          <a:p>
            <a:pPr lvl="2"/>
            <a:r>
              <a:rPr lang="en-US" dirty="0"/>
              <a:t>N = 12 Layer Transformer Decoder</a:t>
            </a:r>
          </a:p>
          <a:p>
            <a:pPr lvl="3"/>
            <a:r>
              <a:rPr lang="en-US" dirty="0" err="1"/>
              <a:t>d</a:t>
            </a:r>
            <a:r>
              <a:rPr lang="en-US" baseline="-25000" dirty="0" err="1"/>
              <a:t>model</a:t>
            </a:r>
            <a:r>
              <a:rPr lang="en-US" dirty="0"/>
              <a:t> = 768</a:t>
            </a:r>
          </a:p>
          <a:p>
            <a:pPr lvl="3"/>
            <a:r>
              <a:rPr lang="en-US" dirty="0"/>
              <a:t>h = 12 attention heads</a:t>
            </a:r>
          </a:p>
          <a:p>
            <a:pPr lvl="3"/>
            <a:r>
              <a:rPr lang="en-US" dirty="0" err="1"/>
              <a:t>D</a:t>
            </a:r>
            <a:r>
              <a:rPr lang="en-US" baseline="-25000" dirty="0" err="1"/>
              <a:t>ff</a:t>
            </a:r>
            <a:r>
              <a:rPr lang="en-US" dirty="0"/>
              <a:t> = 3072</a:t>
            </a:r>
          </a:p>
          <a:p>
            <a:pPr lvl="3"/>
            <a:r>
              <a:rPr lang="en-US" dirty="0" err="1"/>
              <a:t>Seq_len</a:t>
            </a:r>
            <a:r>
              <a:rPr lang="en-US" dirty="0"/>
              <a:t> = 512</a:t>
            </a:r>
          </a:p>
          <a:p>
            <a:pPr lvl="2"/>
            <a:r>
              <a:rPr lang="en-US" dirty="0"/>
              <a:t>Left looking attention (Left To Right)</a:t>
            </a:r>
          </a:p>
          <a:p>
            <a:pPr lvl="2"/>
            <a:r>
              <a:rPr lang="en-US" dirty="0"/>
              <a:t>Tasks:</a:t>
            </a:r>
          </a:p>
          <a:p>
            <a:pPr lvl="3"/>
            <a:r>
              <a:rPr lang="en-US" dirty="0"/>
              <a:t>Given context (</a:t>
            </a:r>
            <a:r>
              <a:rPr lang="en-US" dirty="0" err="1"/>
              <a:t>u</a:t>
            </a:r>
            <a:r>
              <a:rPr lang="en-US" baseline="-25000" dirty="0" err="1"/>
              <a:t>i</a:t>
            </a:r>
            <a:r>
              <a:rPr lang="en-US" baseline="-25000" dirty="0"/>
              <a:t>-k</a:t>
            </a:r>
            <a:r>
              <a:rPr lang="en-US" dirty="0"/>
              <a:t>, … u</a:t>
            </a:r>
            <a:r>
              <a:rPr lang="en-US" baseline="-25000" dirty="0"/>
              <a:t>i-2</a:t>
            </a:r>
            <a:r>
              <a:rPr lang="en-US" dirty="0"/>
              <a:t>, u</a:t>
            </a:r>
            <a:r>
              <a:rPr lang="en-US" baseline="-25000" dirty="0"/>
              <a:t>i-1,</a:t>
            </a:r>
            <a:r>
              <a:rPr lang="en-US" dirty="0"/>
              <a:t>) predict </a:t>
            </a:r>
            <a:r>
              <a:rPr lang="en-US" dirty="0" err="1"/>
              <a:t>u</a:t>
            </a:r>
            <a:r>
              <a:rPr lang="en-US" baseline="-25000" dirty="0" err="1"/>
              <a:t>i</a:t>
            </a:r>
            <a:endParaRPr lang="en-US" baseline="-25000" dirty="0"/>
          </a:p>
          <a:p>
            <a:pPr lvl="2"/>
            <a:r>
              <a:rPr lang="en-US" dirty="0"/>
              <a:t>Trained on </a:t>
            </a:r>
          </a:p>
          <a:p>
            <a:pPr lvl="3"/>
            <a:r>
              <a:rPr lang="en-US" dirty="0" err="1"/>
              <a:t>BooksCorpus</a:t>
            </a:r>
            <a:r>
              <a:rPr lang="en-US" dirty="0"/>
              <a:t> dataset  (800M words)</a:t>
            </a:r>
          </a:p>
          <a:p>
            <a:pPr lvl="3"/>
            <a:r>
              <a:rPr lang="en-US" dirty="0"/>
              <a:t>over 7000 unpublished books</a:t>
            </a:r>
          </a:p>
          <a:p>
            <a:pPr lvl="1"/>
            <a:r>
              <a:rPr lang="en-US" dirty="0"/>
              <a:t>Supervised Fine Tuning</a:t>
            </a:r>
          </a:p>
          <a:p>
            <a:pPr lvl="2"/>
            <a:r>
              <a:rPr lang="en-US" dirty="0"/>
              <a:t>Task specific</a:t>
            </a:r>
          </a:p>
          <a:p>
            <a:pPr lvl="2"/>
            <a:r>
              <a:rPr lang="en-US" dirty="0"/>
              <a:t>Transfers pre-trained learning</a:t>
            </a:r>
          </a:p>
          <a:p>
            <a:pPr lvl="2"/>
            <a:r>
              <a:rPr lang="en-US" dirty="0"/>
              <a:t>Adds additional output layer</a:t>
            </a:r>
          </a:p>
          <a:p>
            <a:pPr lvl="2"/>
            <a:r>
              <a:rPr lang="en-US" dirty="0"/>
              <a:t>Generally uses same hyperparameters</a:t>
            </a:r>
          </a:p>
          <a:p>
            <a:pPr lvl="2"/>
            <a:r>
              <a:rPr lang="en-US" dirty="0" err="1"/>
              <a:t>P</a:t>
            </a:r>
            <a:r>
              <a:rPr lang="en-US" baseline="-25000" dirty="0" err="1"/>
              <a:t>drop</a:t>
            </a:r>
            <a:r>
              <a:rPr lang="en-US" dirty="0"/>
              <a:t> to classifier = .1</a:t>
            </a:r>
          </a:p>
          <a:p>
            <a:r>
              <a:rPr lang="en-US" dirty="0">
                <a:hlinkClick r:id="rId2"/>
              </a:rPr>
              <a:t>(Radford et al 2018)</a:t>
            </a:r>
            <a:endParaRPr lang="en-US" dirty="0"/>
          </a:p>
        </p:txBody>
      </p:sp>
      <p:sp>
        <p:nvSpPr>
          <p:cNvPr id="8" name="Content Placeholder 7">
            <a:extLst>
              <a:ext uri="{FF2B5EF4-FFF2-40B4-BE49-F238E27FC236}">
                <a16:creationId xmlns:a16="http://schemas.microsoft.com/office/drawing/2014/main" id="{B614A8D1-BFF4-4160-BF98-EE8D40F096DE}"/>
              </a:ext>
            </a:extLst>
          </p:cNvPr>
          <p:cNvSpPr>
            <a:spLocks noGrp="1"/>
          </p:cNvSpPr>
          <p:nvPr>
            <p:ph sz="half" idx="2"/>
          </p:nvPr>
        </p:nvSpPr>
        <p:spPr/>
        <p:txBody>
          <a:bodyPr>
            <a:normAutofit fontScale="62500" lnSpcReduction="20000"/>
          </a:bodyPr>
          <a:lstStyle/>
          <a:p>
            <a:endParaRPr lang="en-US" dirty="0"/>
          </a:p>
          <a:p>
            <a:endParaRPr lang="en-US" dirty="0"/>
          </a:p>
          <a:p>
            <a:endParaRPr lang="en-US" dirty="0"/>
          </a:p>
          <a:p>
            <a:endParaRPr lang="en-US" dirty="0"/>
          </a:p>
          <a:p>
            <a:endParaRPr lang="en-US" dirty="0"/>
          </a:p>
          <a:p>
            <a:endParaRPr lang="en-US" dirty="0"/>
          </a:p>
          <a:p>
            <a:r>
              <a:rPr lang="en-US" dirty="0"/>
              <a:t>GPT-2 2019</a:t>
            </a:r>
          </a:p>
          <a:p>
            <a:pPr lvl="1"/>
            <a:r>
              <a:rPr lang="en-US" dirty="0"/>
              <a:t>10 fold upscale in parameters and training data</a:t>
            </a:r>
          </a:p>
          <a:p>
            <a:pPr lvl="1"/>
            <a:r>
              <a:rPr lang="en-US" dirty="0"/>
              <a:t>GPT-2 XL 1.5 Billion Parameters</a:t>
            </a:r>
          </a:p>
          <a:p>
            <a:pPr lvl="1"/>
            <a:r>
              <a:rPr lang="en-US" dirty="0"/>
              <a:t>Open Release</a:t>
            </a:r>
          </a:p>
          <a:p>
            <a:r>
              <a:rPr lang="en-US" dirty="0"/>
              <a:t>GPT-3 2020</a:t>
            </a:r>
          </a:p>
          <a:p>
            <a:pPr lvl="1"/>
            <a:r>
              <a:rPr lang="en-US" dirty="0"/>
              <a:t>2 Orders of magnitude upscale from GPT-2</a:t>
            </a:r>
          </a:p>
          <a:p>
            <a:pPr lvl="1"/>
            <a:r>
              <a:rPr lang="en-US" dirty="0"/>
              <a:t>N=96, </a:t>
            </a:r>
            <a:r>
              <a:rPr lang="en-US" dirty="0" err="1"/>
              <a:t>d</a:t>
            </a:r>
            <a:r>
              <a:rPr lang="en-US" baseline="-25000" dirty="0" err="1"/>
              <a:t>model</a:t>
            </a:r>
            <a:r>
              <a:rPr lang="en-US" dirty="0"/>
              <a:t> = 12288, h=96, </a:t>
            </a:r>
            <a:r>
              <a:rPr lang="en-US" dirty="0" err="1"/>
              <a:t>seq_len</a:t>
            </a:r>
            <a:r>
              <a:rPr lang="en-US" dirty="0"/>
              <a:t> 2048</a:t>
            </a:r>
          </a:p>
          <a:p>
            <a:pPr lvl="1"/>
            <a:r>
              <a:rPr lang="en-US" dirty="0"/>
              <a:t>175 Billion Parameters</a:t>
            </a:r>
          </a:p>
          <a:p>
            <a:pPr lvl="1"/>
            <a:r>
              <a:rPr lang="en-US" dirty="0"/>
              <a:t>Currently under exclusive license to Microsoft</a:t>
            </a:r>
          </a:p>
          <a:p>
            <a:pPr lvl="1"/>
            <a:r>
              <a:rPr lang="en-US" dirty="0"/>
              <a:t>Closed Beta API available</a:t>
            </a:r>
          </a:p>
          <a:p>
            <a:pPr marL="457200" lvl="1" indent="0">
              <a:buNone/>
            </a:pPr>
            <a:endParaRPr lang="en-US" dirty="0"/>
          </a:p>
          <a:p>
            <a:pPr lvl="1"/>
            <a:endParaRPr lang="en-US" dirty="0"/>
          </a:p>
        </p:txBody>
      </p:sp>
      <p:pic>
        <p:nvPicPr>
          <p:cNvPr id="5" name="Picture 4">
            <a:extLst>
              <a:ext uri="{FF2B5EF4-FFF2-40B4-BE49-F238E27FC236}">
                <a16:creationId xmlns:a16="http://schemas.microsoft.com/office/drawing/2014/main" id="{E3CE083C-FA02-4D7B-97EE-D9AA7458F5B3}"/>
              </a:ext>
            </a:extLst>
          </p:cNvPr>
          <p:cNvPicPr>
            <a:picLocks noChangeAspect="1"/>
          </p:cNvPicPr>
          <p:nvPr/>
        </p:nvPicPr>
        <p:blipFill>
          <a:blip r:embed="rId3"/>
          <a:stretch>
            <a:fillRect/>
          </a:stretch>
        </p:blipFill>
        <p:spPr>
          <a:xfrm>
            <a:off x="6019800" y="1690688"/>
            <a:ext cx="4900208" cy="1970001"/>
          </a:xfrm>
          <a:prstGeom prst="rect">
            <a:avLst/>
          </a:prstGeom>
        </p:spPr>
      </p:pic>
    </p:spTree>
    <p:extLst>
      <p:ext uri="{BB962C8B-B14F-4D97-AF65-F5344CB8AC3E}">
        <p14:creationId xmlns:p14="http://schemas.microsoft.com/office/powerpoint/2010/main" val="40657525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7C1D-95E4-4B07-ADBF-CB9626D0FA48}"/>
              </a:ext>
            </a:extLst>
          </p:cNvPr>
          <p:cNvSpPr>
            <a:spLocks noGrp="1"/>
          </p:cNvSpPr>
          <p:nvPr>
            <p:ph type="title"/>
          </p:nvPr>
        </p:nvSpPr>
        <p:spPr/>
        <p:txBody>
          <a:bodyPr/>
          <a:lstStyle/>
          <a:p>
            <a:r>
              <a:rPr lang="en-US" dirty="0"/>
              <a:t>Bidirectional Encoder Representations from Transformers (Google)</a:t>
            </a:r>
          </a:p>
        </p:txBody>
      </p:sp>
      <p:sp>
        <p:nvSpPr>
          <p:cNvPr id="3" name="Content Placeholder 2">
            <a:extLst>
              <a:ext uri="{FF2B5EF4-FFF2-40B4-BE49-F238E27FC236}">
                <a16:creationId xmlns:a16="http://schemas.microsoft.com/office/drawing/2014/main" id="{FFB26EDB-A675-48BA-89A4-99DACFB835A6}"/>
              </a:ext>
            </a:extLst>
          </p:cNvPr>
          <p:cNvSpPr>
            <a:spLocks noGrp="1"/>
          </p:cNvSpPr>
          <p:nvPr>
            <p:ph sz="half" idx="1"/>
          </p:nvPr>
        </p:nvSpPr>
        <p:spPr/>
        <p:txBody>
          <a:bodyPr>
            <a:normAutofit fontScale="85000" lnSpcReduction="20000"/>
          </a:bodyPr>
          <a:lstStyle/>
          <a:p>
            <a:r>
              <a:rPr lang="en-US" dirty="0"/>
              <a:t>BERT</a:t>
            </a:r>
          </a:p>
          <a:p>
            <a:pPr lvl="1"/>
            <a:r>
              <a:rPr lang="en-US" dirty="0"/>
              <a:t>Unsupervised Pre-Training</a:t>
            </a:r>
          </a:p>
          <a:p>
            <a:pPr lvl="2"/>
            <a:r>
              <a:rPr lang="en-US" dirty="0"/>
              <a:t>Bidirectional attention (looks left &amp;right)</a:t>
            </a:r>
          </a:p>
          <a:p>
            <a:pPr lvl="2"/>
            <a:r>
              <a:rPr lang="en-US" dirty="0"/>
              <a:t>Input = Sentence Pairs w Classifier</a:t>
            </a:r>
          </a:p>
          <a:p>
            <a:pPr lvl="2"/>
            <a:r>
              <a:rPr lang="en-US" dirty="0"/>
              <a:t>Tasks</a:t>
            </a:r>
          </a:p>
          <a:p>
            <a:pPr lvl="3"/>
            <a:r>
              <a:rPr lang="en-US" dirty="0"/>
              <a:t>Masked Language Model (guess words)</a:t>
            </a:r>
          </a:p>
          <a:p>
            <a:pPr lvl="3"/>
            <a:r>
              <a:rPr lang="en-US" dirty="0"/>
              <a:t>Next Sentence Prediction</a:t>
            </a:r>
          </a:p>
          <a:p>
            <a:pPr lvl="2"/>
            <a:r>
              <a:rPr lang="en-US" dirty="0"/>
              <a:t>Trained on </a:t>
            </a:r>
          </a:p>
          <a:p>
            <a:pPr lvl="3"/>
            <a:r>
              <a:rPr lang="en-US" dirty="0" err="1"/>
              <a:t>BooksCorpus</a:t>
            </a:r>
            <a:r>
              <a:rPr lang="en-US" dirty="0"/>
              <a:t> (800M Words)</a:t>
            </a:r>
          </a:p>
          <a:p>
            <a:pPr lvl="3"/>
            <a:r>
              <a:rPr lang="en-US" dirty="0"/>
              <a:t>Wikipedia (2,500M Words)</a:t>
            </a:r>
          </a:p>
          <a:p>
            <a:pPr lvl="1"/>
            <a:r>
              <a:rPr lang="en-US" dirty="0"/>
              <a:t>Supervised Fine Tuning</a:t>
            </a:r>
          </a:p>
          <a:p>
            <a:pPr lvl="2"/>
            <a:r>
              <a:rPr lang="en-US" dirty="0"/>
              <a:t>Almost no architecture adjustment</a:t>
            </a:r>
          </a:p>
          <a:p>
            <a:pPr lvl="2"/>
            <a:endParaRPr lang="en-US" dirty="0"/>
          </a:p>
          <a:p>
            <a:r>
              <a:rPr lang="en-US" dirty="0">
                <a:hlinkClick r:id="rId2"/>
              </a:rPr>
              <a:t>(Devlin et al 2019)</a:t>
            </a:r>
            <a:endParaRPr lang="en-US" dirty="0"/>
          </a:p>
        </p:txBody>
      </p:sp>
      <p:sp>
        <p:nvSpPr>
          <p:cNvPr id="4" name="Content Placeholder 3">
            <a:extLst>
              <a:ext uri="{FF2B5EF4-FFF2-40B4-BE49-F238E27FC236}">
                <a16:creationId xmlns:a16="http://schemas.microsoft.com/office/drawing/2014/main" id="{8F38CD09-DB99-4283-A2D8-314BD0DC5346}"/>
              </a:ext>
            </a:extLst>
          </p:cNvPr>
          <p:cNvSpPr>
            <a:spLocks noGrp="1"/>
          </p:cNvSpPr>
          <p:nvPr>
            <p:ph sz="half" idx="2"/>
          </p:nvPr>
        </p:nvSpPr>
        <p:spPr/>
        <p:txBody>
          <a:bodyPr>
            <a:normAutofit fontScale="85000" lnSpcReduction="20000"/>
          </a:bodyPr>
          <a:lstStyle/>
          <a:p>
            <a:r>
              <a:rPr lang="en-US" dirty="0" err="1"/>
              <a:t>Bert</a:t>
            </a:r>
            <a:r>
              <a:rPr lang="en-US" baseline="-25000" dirty="0" err="1"/>
              <a:t>Base</a:t>
            </a:r>
            <a:endParaRPr lang="en-US" dirty="0"/>
          </a:p>
          <a:p>
            <a:pPr lvl="1"/>
            <a:r>
              <a:rPr lang="en-US" dirty="0"/>
              <a:t>Roughly same size as GPT</a:t>
            </a:r>
          </a:p>
          <a:p>
            <a:pPr lvl="1"/>
            <a:r>
              <a:rPr lang="en-US" dirty="0"/>
              <a:t>N = 12 Layer Transformer</a:t>
            </a:r>
          </a:p>
          <a:p>
            <a:pPr lvl="2"/>
            <a:r>
              <a:rPr lang="en-US" dirty="0" err="1"/>
              <a:t>d</a:t>
            </a:r>
            <a:r>
              <a:rPr lang="en-US" baseline="-25000" dirty="0" err="1"/>
              <a:t>model</a:t>
            </a:r>
            <a:r>
              <a:rPr lang="en-US" dirty="0"/>
              <a:t>  = 768</a:t>
            </a:r>
          </a:p>
          <a:p>
            <a:pPr lvl="2"/>
            <a:r>
              <a:rPr lang="en-US" dirty="0"/>
              <a:t>h = 12 Attention Heads</a:t>
            </a:r>
          </a:p>
          <a:p>
            <a:pPr lvl="2"/>
            <a:r>
              <a:rPr lang="en-US" dirty="0"/>
              <a:t>110M Parameters</a:t>
            </a:r>
          </a:p>
          <a:p>
            <a:r>
              <a:rPr lang="en-US" dirty="0" err="1"/>
              <a:t>Bert</a:t>
            </a:r>
            <a:r>
              <a:rPr lang="en-US" baseline="-25000" dirty="0" err="1"/>
              <a:t>Large</a:t>
            </a:r>
            <a:endParaRPr lang="en-US" dirty="0"/>
          </a:p>
          <a:p>
            <a:pPr lvl="1"/>
            <a:r>
              <a:rPr lang="en-US" dirty="0"/>
              <a:t>N=24 Layer Transformer</a:t>
            </a:r>
          </a:p>
          <a:p>
            <a:pPr lvl="2"/>
            <a:r>
              <a:rPr lang="en-US" dirty="0" err="1"/>
              <a:t>Dmodel</a:t>
            </a:r>
            <a:r>
              <a:rPr lang="en-US" dirty="0"/>
              <a:t> = 1024</a:t>
            </a:r>
          </a:p>
          <a:p>
            <a:pPr lvl="2"/>
            <a:r>
              <a:rPr lang="en-US" dirty="0"/>
              <a:t>h = 16 Attention Heads</a:t>
            </a:r>
          </a:p>
          <a:p>
            <a:pPr lvl="2"/>
            <a:r>
              <a:rPr lang="en-US" dirty="0"/>
              <a:t>340M Parameters </a:t>
            </a:r>
          </a:p>
          <a:p>
            <a:r>
              <a:rPr lang="en-US" dirty="0"/>
              <a:t>Both systems achieved state of the art in 11 of 11 language tasks (2019)</a:t>
            </a:r>
          </a:p>
          <a:p>
            <a:pPr lvl="1"/>
            <a:r>
              <a:rPr lang="en-US" dirty="0" err="1"/>
              <a:t>Bert</a:t>
            </a:r>
            <a:r>
              <a:rPr lang="en-US" baseline="-25000" dirty="0" err="1"/>
              <a:t>Large</a:t>
            </a:r>
            <a:r>
              <a:rPr lang="en-US" dirty="0"/>
              <a:t> performed best</a:t>
            </a:r>
          </a:p>
        </p:txBody>
      </p:sp>
    </p:spTree>
    <p:extLst>
      <p:ext uri="{BB962C8B-B14F-4D97-AF65-F5344CB8AC3E}">
        <p14:creationId xmlns:p14="http://schemas.microsoft.com/office/powerpoint/2010/main" val="31810917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20DD641F-7787-4A24-BEF9-18B59D987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1335" y="2176462"/>
            <a:ext cx="4870979" cy="2505075"/>
          </a:xfrm>
          <a:prstGeom prst="rect">
            <a:avLst/>
          </a:prstGeom>
        </p:spPr>
      </p:pic>
      <p:sp>
        <p:nvSpPr>
          <p:cNvPr id="2" name="Title 1">
            <a:extLst>
              <a:ext uri="{FF2B5EF4-FFF2-40B4-BE49-F238E27FC236}">
                <a16:creationId xmlns:a16="http://schemas.microsoft.com/office/drawing/2014/main" id="{2C6D2E88-42C4-4DA4-A626-7965D3732588}"/>
              </a:ext>
            </a:extLst>
          </p:cNvPr>
          <p:cNvSpPr>
            <a:spLocks noGrp="1"/>
          </p:cNvSpPr>
          <p:nvPr>
            <p:ph type="title"/>
          </p:nvPr>
        </p:nvSpPr>
        <p:spPr/>
        <p:txBody>
          <a:bodyPr/>
          <a:lstStyle/>
          <a:p>
            <a:r>
              <a:rPr lang="en-US" dirty="0"/>
              <a:t>Growing Neural Gas</a:t>
            </a:r>
          </a:p>
        </p:txBody>
      </p:sp>
      <p:sp>
        <p:nvSpPr>
          <p:cNvPr id="3" name="Content Placeholder 2">
            <a:extLst>
              <a:ext uri="{FF2B5EF4-FFF2-40B4-BE49-F238E27FC236}">
                <a16:creationId xmlns:a16="http://schemas.microsoft.com/office/drawing/2014/main" id="{1A99796F-6911-48EF-8144-5BBC88C77610}"/>
              </a:ext>
            </a:extLst>
          </p:cNvPr>
          <p:cNvSpPr>
            <a:spLocks noGrp="1"/>
          </p:cNvSpPr>
          <p:nvPr>
            <p:ph sz="half" idx="1"/>
          </p:nvPr>
        </p:nvSpPr>
        <p:spPr/>
        <p:txBody>
          <a:bodyPr>
            <a:normAutofit fontScale="92500" lnSpcReduction="20000"/>
          </a:bodyPr>
          <a:lstStyle/>
          <a:p>
            <a:r>
              <a:rPr lang="en-US" dirty="0"/>
              <a:t>Introduced in 1995 by Bernd </a:t>
            </a:r>
            <a:r>
              <a:rPr lang="en-US" dirty="0" err="1"/>
              <a:t>Fritzke</a:t>
            </a:r>
            <a:endParaRPr lang="en-US" dirty="0"/>
          </a:p>
          <a:p>
            <a:r>
              <a:rPr lang="en-US" dirty="0"/>
              <a:t>Extension of Neural Gas work by Thomas </a:t>
            </a:r>
            <a:r>
              <a:rPr lang="en-US" dirty="0" err="1"/>
              <a:t>Martinetz</a:t>
            </a:r>
            <a:r>
              <a:rPr lang="en-US" dirty="0"/>
              <a:t> and Klaus </a:t>
            </a:r>
            <a:r>
              <a:rPr lang="en-US" dirty="0" err="1"/>
              <a:t>Schulten</a:t>
            </a:r>
            <a:endParaRPr lang="en-US" dirty="0"/>
          </a:p>
          <a:p>
            <a:r>
              <a:rPr lang="en-US" dirty="0"/>
              <a:t>Needs to parameters to generate clusters</a:t>
            </a:r>
          </a:p>
          <a:p>
            <a:r>
              <a:rPr lang="en-US" dirty="0"/>
              <a:t>Very good at learning high dimensional topology</a:t>
            </a:r>
          </a:p>
          <a:p>
            <a:r>
              <a:rPr lang="en-US" dirty="0"/>
              <a:t>Can conduct continuous learning on theoretically infinite data streams</a:t>
            </a:r>
          </a:p>
        </p:txBody>
      </p:sp>
    </p:spTree>
    <p:extLst>
      <p:ext uri="{BB962C8B-B14F-4D97-AF65-F5344CB8AC3E}">
        <p14:creationId xmlns:p14="http://schemas.microsoft.com/office/powerpoint/2010/main" val="32089047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2E88-42C4-4DA4-A626-7965D3732588}"/>
              </a:ext>
            </a:extLst>
          </p:cNvPr>
          <p:cNvSpPr>
            <a:spLocks noGrp="1"/>
          </p:cNvSpPr>
          <p:nvPr>
            <p:ph type="title"/>
          </p:nvPr>
        </p:nvSpPr>
        <p:spPr/>
        <p:txBody>
          <a:bodyPr/>
          <a:lstStyle/>
          <a:p>
            <a:r>
              <a:rPr lang="en-US" dirty="0"/>
              <a:t>Growing Neural Gas</a:t>
            </a:r>
          </a:p>
        </p:txBody>
      </p:sp>
      <p:sp>
        <p:nvSpPr>
          <p:cNvPr id="3" name="Content Placeholder 2">
            <a:extLst>
              <a:ext uri="{FF2B5EF4-FFF2-40B4-BE49-F238E27FC236}">
                <a16:creationId xmlns:a16="http://schemas.microsoft.com/office/drawing/2014/main" id="{1A99796F-6911-48EF-8144-5BBC88C77610}"/>
              </a:ext>
            </a:extLst>
          </p:cNvPr>
          <p:cNvSpPr>
            <a:spLocks noGrp="1"/>
          </p:cNvSpPr>
          <p:nvPr>
            <p:ph sz="half" idx="1"/>
          </p:nvPr>
        </p:nvSpPr>
        <p:spPr/>
        <p:txBody>
          <a:bodyPr>
            <a:normAutofit/>
          </a:bodyPr>
          <a:lstStyle/>
          <a:p>
            <a:r>
              <a:rPr lang="en-US" dirty="0"/>
              <a:t>Set of Nodes A</a:t>
            </a:r>
          </a:p>
          <a:p>
            <a:pPr lvl="1"/>
            <a:r>
              <a:rPr lang="en-US" dirty="0"/>
              <a:t>Each node as a reference vector </a:t>
            </a:r>
            <a:r>
              <a:rPr lang="el-GR" dirty="0"/>
              <a:t>ω</a:t>
            </a:r>
            <a:r>
              <a:rPr lang="en-US" dirty="0"/>
              <a:t> mapping it to input space</a:t>
            </a:r>
          </a:p>
          <a:p>
            <a:pPr lvl="1"/>
            <a:r>
              <a:rPr lang="en-US" dirty="0"/>
              <a:t>Each node has an accumulated error variable</a:t>
            </a:r>
          </a:p>
          <a:p>
            <a:r>
              <a:rPr lang="en-US" dirty="0"/>
              <a:t>Set of Edges N</a:t>
            </a:r>
          </a:p>
          <a:p>
            <a:pPr lvl="1"/>
            <a:r>
              <a:rPr lang="en-US" dirty="0"/>
              <a:t>Each have age</a:t>
            </a:r>
          </a:p>
          <a:p>
            <a:r>
              <a:rPr lang="en-US" dirty="0"/>
              <a:t>A possibly infinite set of input signals obeying an unknown density function P(</a:t>
            </a:r>
            <a:r>
              <a:rPr lang="el-GR" dirty="0"/>
              <a:t>ξ</a:t>
            </a:r>
            <a:r>
              <a:rPr lang="en-US" dirty="0"/>
              <a:t>)</a:t>
            </a:r>
          </a:p>
        </p:txBody>
      </p:sp>
      <p:pic>
        <p:nvPicPr>
          <p:cNvPr id="8" name="Picture 7" descr="Diagram&#10;&#10;Description automatically generated">
            <a:extLst>
              <a:ext uri="{FF2B5EF4-FFF2-40B4-BE49-F238E27FC236}">
                <a16:creationId xmlns:a16="http://schemas.microsoft.com/office/drawing/2014/main" id="{09FB05B9-61E9-42F5-A5FC-3A74DD652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3040" y="2331625"/>
            <a:ext cx="4267570" cy="2194750"/>
          </a:xfrm>
          <a:prstGeom prst="rect">
            <a:avLst/>
          </a:prstGeom>
        </p:spPr>
      </p:pic>
    </p:spTree>
    <p:extLst>
      <p:ext uri="{BB962C8B-B14F-4D97-AF65-F5344CB8AC3E}">
        <p14:creationId xmlns:p14="http://schemas.microsoft.com/office/powerpoint/2010/main" val="56540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18EE4C-9181-45F1-9F3D-B4BA3EA8EF4A}"/>
              </a:ext>
            </a:extLst>
          </p:cNvPr>
          <p:cNvSpPr>
            <a:spLocks noGrp="1"/>
          </p:cNvSpPr>
          <p:nvPr>
            <p:ph type="title"/>
          </p:nvPr>
        </p:nvSpPr>
        <p:spPr/>
        <p:txBody>
          <a:bodyPr/>
          <a:lstStyle/>
          <a:p>
            <a:r>
              <a:rPr lang="en-US" dirty="0"/>
              <a:t>Transformers</a:t>
            </a:r>
          </a:p>
        </p:txBody>
      </p:sp>
      <p:sp>
        <p:nvSpPr>
          <p:cNvPr id="6" name="Content Placeholder 5">
            <a:extLst>
              <a:ext uri="{FF2B5EF4-FFF2-40B4-BE49-F238E27FC236}">
                <a16:creationId xmlns:a16="http://schemas.microsoft.com/office/drawing/2014/main" id="{9F3FC1B6-5B12-486D-B91E-3FC7D765F2DB}"/>
              </a:ext>
            </a:extLst>
          </p:cNvPr>
          <p:cNvSpPr>
            <a:spLocks noGrp="1"/>
          </p:cNvSpPr>
          <p:nvPr>
            <p:ph idx="1"/>
          </p:nvPr>
        </p:nvSpPr>
        <p:spPr>
          <a:xfrm>
            <a:off x="838200" y="1825625"/>
            <a:ext cx="6393024" cy="4351338"/>
          </a:xfrm>
        </p:spPr>
        <p:txBody>
          <a:bodyPr>
            <a:normAutofit/>
          </a:bodyPr>
          <a:lstStyle/>
          <a:p>
            <a:r>
              <a:rPr lang="en-US" sz="2400" dirty="0"/>
              <a:t>2017 Vaswani et al publish “Attention is All You Need”</a:t>
            </a:r>
          </a:p>
          <a:p>
            <a:pPr lvl="1"/>
            <a:r>
              <a:rPr lang="en-US" sz="2000" dirty="0"/>
              <a:t>propose “a model architecture eschewing recurrence and instead relying on an attention mechanism to draw global dependencies between input and output” (Vaswani et al 2017)</a:t>
            </a:r>
          </a:p>
          <a:p>
            <a:pPr lvl="1"/>
            <a:r>
              <a:rPr lang="en-US" sz="2000" dirty="0"/>
              <a:t>model forgoes recurrence, sequential hidden layers and convolution</a:t>
            </a:r>
          </a:p>
          <a:p>
            <a:pPr lvl="1"/>
            <a:r>
              <a:rPr lang="en-US" sz="2000" dirty="0"/>
              <a:t>Model relies on “Attention”</a:t>
            </a:r>
          </a:p>
        </p:txBody>
      </p:sp>
      <p:sp>
        <p:nvSpPr>
          <p:cNvPr id="7" name="TextBox 6">
            <a:extLst>
              <a:ext uri="{FF2B5EF4-FFF2-40B4-BE49-F238E27FC236}">
                <a16:creationId xmlns:a16="http://schemas.microsoft.com/office/drawing/2014/main" id="{1ADEDEB9-9287-4FE9-BF1D-3DDF451CFAED}"/>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 vs RNNs</a:t>
            </a:r>
          </a:p>
        </p:txBody>
      </p:sp>
      <p:pic>
        <p:nvPicPr>
          <p:cNvPr id="4" name="Picture 3">
            <a:extLst>
              <a:ext uri="{FF2B5EF4-FFF2-40B4-BE49-F238E27FC236}">
                <a16:creationId xmlns:a16="http://schemas.microsoft.com/office/drawing/2014/main" id="{50281F8D-40FE-496A-9BCB-7A37AA6FC483}"/>
              </a:ext>
            </a:extLst>
          </p:cNvPr>
          <p:cNvPicPr>
            <a:picLocks noChangeAspect="1"/>
          </p:cNvPicPr>
          <p:nvPr/>
        </p:nvPicPr>
        <p:blipFill>
          <a:blip r:embed="rId2"/>
          <a:stretch>
            <a:fillRect/>
          </a:stretch>
        </p:blipFill>
        <p:spPr>
          <a:xfrm>
            <a:off x="9154470" y="1914787"/>
            <a:ext cx="2282216" cy="3295633"/>
          </a:xfrm>
          <a:prstGeom prst="rect">
            <a:avLst/>
          </a:prstGeom>
        </p:spPr>
      </p:pic>
      <p:sp>
        <p:nvSpPr>
          <p:cNvPr id="65" name="TextBox 64">
            <a:extLst>
              <a:ext uri="{FF2B5EF4-FFF2-40B4-BE49-F238E27FC236}">
                <a16:creationId xmlns:a16="http://schemas.microsoft.com/office/drawing/2014/main" id="{49EF5520-F998-440D-BBFA-34F195DAC7A6}"/>
              </a:ext>
            </a:extLst>
          </p:cNvPr>
          <p:cNvSpPr txBox="1"/>
          <p:nvPr/>
        </p:nvSpPr>
        <p:spPr>
          <a:xfrm>
            <a:off x="10028068" y="5434519"/>
            <a:ext cx="1140042" cy="215444"/>
          </a:xfrm>
          <a:prstGeom prst="rect">
            <a:avLst/>
          </a:prstGeom>
          <a:noFill/>
        </p:spPr>
        <p:txBody>
          <a:bodyPr wrap="square">
            <a:spAutoFit/>
          </a:bodyPr>
          <a:lstStyle/>
          <a:p>
            <a:r>
              <a:rPr lang="en-US" sz="800" dirty="0">
                <a:hlinkClick r:id="rId3"/>
              </a:rPr>
              <a:t>(Vaswani et al 2017)</a:t>
            </a:r>
            <a:endParaRPr lang="en-US" sz="800" dirty="0"/>
          </a:p>
        </p:txBody>
      </p:sp>
    </p:spTree>
    <p:extLst>
      <p:ext uri="{BB962C8B-B14F-4D97-AF65-F5344CB8AC3E}">
        <p14:creationId xmlns:p14="http://schemas.microsoft.com/office/powerpoint/2010/main" val="5236948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E1EB1A75-ED3E-4F77-896F-8FE2EA4A1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3040" y="2331625"/>
            <a:ext cx="4267570" cy="2194750"/>
          </a:xfrm>
          <a:prstGeom prst="rect">
            <a:avLst/>
          </a:prstGeom>
        </p:spPr>
      </p:pic>
      <p:sp>
        <p:nvSpPr>
          <p:cNvPr id="2" name="Title 1">
            <a:extLst>
              <a:ext uri="{FF2B5EF4-FFF2-40B4-BE49-F238E27FC236}">
                <a16:creationId xmlns:a16="http://schemas.microsoft.com/office/drawing/2014/main" id="{2C6D2E88-42C4-4DA4-A626-7965D3732588}"/>
              </a:ext>
            </a:extLst>
          </p:cNvPr>
          <p:cNvSpPr>
            <a:spLocks noGrp="1"/>
          </p:cNvSpPr>
          <p:nvPr>
            <p:ph type="title"/>
          </p:nvPr>
        </p:nvSpPr>
        <p:spPr/>
        <p:txBody>
          <a:bodyPr/>
          <a:lstStyle/>
          <a:p>
            <a:r>
              <a:rPr lang="en-US" dirty="0"/>
              <a:t>Growing Neural Gas</a:t>
            </a:r>
          </a:p>
        </p:txBody>
      </p:sp>
      <p:sp>
        <p:nvSpPr>
          <p:cNvPr id="3" name="Content Placeholder 2">
            <a:extLst>
              <a:ext uri="{FF2B5EF4-FFF2-40B4-BE49-F238E27FC236}">
                <a16:creationId xmlns:a16="http://schemas.microsoft.com/office/drawing/2014/main" id="{1A99796F-6911-48EF-8144-5BBC88C77610}"/>
              </a:ext>
            </a:extLst>
          </p:cNvPr>
          <p:cNvSpPr>
            <a:spLocks noGrp="1"/>
          </p:cNvSpPr>
          <p:nvPr>
            <p:ph sz="half" idx="1"/>
          </p:nvPr>
        </p:nvSpPr>
        <p:spPr>
          <a:xfrm>
            <a:off x="838200" y="1825625"/>
            <a:ext cx="5181600" cy="4667250"/>
          </a:xfrm>
        </p:spPr>
        <p:txBody>
          <a:bodyPr>
            <a:normAutofit fontScale="62500" lnSpcReduction="20000"/>
          </a:bodyPr>
          <a:lstStyle/>
          <a:p>
            <a:r>
              <a:rPr lang="en-US" dirty="0"/>
              <a:t>Begin with a random set of nodes</a:t>
            </a:r>
          </a:p>
          <a:p>
            <a:r>
              <a:rPr lang="en-US" dirty="0"/>
              <a:t>Select an input signal </a:t>
            </a:r>
            <a:r>
              <a:rPr lang="el-GR" dirty="0"/>
              <a:t>ξ</a:t>
            </a:r>
            <a:r>
              <a:rPr lang="en-US" dirty="0"/>
              <a:t> according to P(</a:t>
            </a:r>
            <a:r>
              <a:rPr lang="el-GR" dirty="0"/>
              <a:t>ξ</a:t>
            </a:r>
            <a:r>
              <a:rPr lang="en-US" dirty="0"/>
              <a:t>)</a:t>
            </a:r>
          </a:p>
          <a:p>
            <a:r>
              <a:rPr lang="en-US" dirty="0"/>
              <a:t>Find nearest node s</a:t>
            </a:r>
            <a:r>
              <a:rPr lang="en-US" baseline="-25000" dirty="0"/>
              <a:t>1</a:t>
            </a:r>
            <a:r>
              <a:rPr lang="en-US" dirty="0"/>
              <a:t> and next nearest s</a:t>
            </a:r>
            <a:r>
              <a:rPr lang="en-US" baseline="-25000" dirty="0"/>
              <a:t>2</a:t>
            </a:r>
          </a:p>
          <a:p>
            <a:r>
              <a:rPr lang="en-US" dirty="0"/>
              <a:t>Increment age of all edges emanating from s</a:t>
            </a:r>
            <a:r>
              <a:rPr lang="en-US" baseline="-25000" dirty="0"/>
              <a:t>1</a:t>
            </a:r>
          </a:p>
          <a:p>
            <a:pPr>
              <a:lnSpc>
                <a:spcPct val="120000"/>
              </a:lnSpc>
            </a:pPr>
            <a:r>
              <a:rPr lang="en-US" dirty="0"/>
              <a:t>Calculate squared distance between </a:t>
            </a:r>
            <a:r>
              <a:rPr lang="el-GR" dirty="0"/>
              <a:t>ξ</a:t>
            </a:r>
            <a:r>
              <a:rPr lang="en-US" dirty="0"/>
              <a:t> and s</a:t>
            </a:r>
            <a:r>
              <a:rPr lang="en-US" baseline="-25000" dirty="0"/>
              <a:t>1</a:t>
            </a:r>
            <a:r>
              <a:rPr lang="en-US" dirty="0"/>
              <a:t>  and add to total error	</a:t>
            </a:r>
          </a:p>
          <a:p>
            <a:pPr lvl="1">
              <a:lnSpc>
                <a:spcPct val="120000"/>
              </a:lnSpc>
            </a:pPr>
            <a:r>
              <a:rPr lang="el-GR" dirty="0"/>
              <a:t>Δ</a:t>
            </a:r>
            <a:r>
              <a:rPr lang="en-US" dirty="0"/>
              <a:t>error(s1) = ǁ</a:t>
            </a:r>
            <a:r>
              <a:rPr lang="el-GR" dirty="0"/>
              <a:t> ω</a:t>
            </a:r>
            <a:r>
              <a:rPr lang="en-US" baseline="-25000" dirty="0"/>
              <a:t>s1</a:t>
            </a:r>
            <a:r>
              <a:rPr lang="en-US" dirty="0"/>
              <a:t> - </a:t>
            </a:r>
            <a:r>
              <a:rPr lang="el-GR" dirty="0"/>
              <a:t>ξ </a:t>
            </a:r>
            <a:r>
              <a:rPr lang="en-US" dirty="0"/>
              <a:t>ǁ</a:t>
            </a:r>
            <a:r>
              <a:rPr lang="en-US" baseline="30000" dirty="0"/>
              <a:t>2</a:t>
            </a:r>
            <a:endParaRPr lang="en-US" dirty="0"/>
          </a:p>
          <a:p>
            <a:pPr>
              <a:lnSpc>
                <a:spcPct val="120000"/>
              </a:lnSpc>
            </a:pPr>
            <a:r>
              <a:rPr lang="en-US" dirty="0"/>
              <a:t>Move s</a:t>
            </a:r>
            <a:r>
              <a:rPr lang="en-US" baseline="-25000" dirty="0"/>
              <a:t>1</a:t>
            </a:r>
            <a:r>
              <a:rPr lang="en-US" dirty="0"/>
              <a:t> and direct topological neighbors </a:t>
            </a:r>
            <a:r>
              <a:rPr lang="el-GR" dirty="0"/>
              <a:t>ω</a:t>
            </a:r>
            <a:r>
              <a:rPr lang="en-US" baseline="-25000" dirty="0"/>
              <a:t>n </a:t>
            </a:r>
            <a:r>
              <a:rPr lang="en-US" dirty="0"/>
              <a:t>(nodes that share an edge with s1) toward </a:t>
            </a:r>
            <a:r>
              <a:rPr lang="el-GR" dirty="0"/>
              <a:t>ξ</a:t>
            </a:r>
            <a:r>
              <a:rPr lang="en-US" dirty="0"/>
              <a:t> by fractional distances </a:t>
            </a:r>
            <a:r>
              <a:rPr lang="el-GR" dirty="0"/>
              <a:t>ϵ</a:t>
            </a:r>
            <a:r>
              <a:rPr lang="en-US" baseline="-25000" dirty="0"/>
              <a:t>b</a:t>
            </a:r>
            <a:r>
              <a:rPr lang="en-US" dirty="0"/>
              <a:t> ,</a:t>
            </a:r>
            <a:r>
              <a:rPr lang="el-GR" dirty="0"/>
              <a:t>ϵ</a:t>
            </a:r>
            <a:r>
              <a:rPr lang="en-US" baseline="-25000" dirty="0"/>
              <a:t>n</a:t>
            </a:r>
            <a:endParaRPr lang="en-US" dirty="0"/>
          </a:p>
          <a:p>
            <a:pPr lvl="1">
              <a:lnSpc>
                <a:spcPct val="120000"/>
              </a:lnSpc>
            </a:pPr>
            <a:r>
              <a:rPr lang="el-GR" dirty="0"/>
              <a:t>Δ ω</a:t>
            </a:r>
            <a:r>
              <a:rPr lang="en-US" baseline="-25000" dirty="0"/>
              <a:t>s1</a:t>
            </a:r>
            <a:r>
              <a:rPr lang="en-US" dirty="0"/>
              <a:t> = </a:t>
            </a:r>
            <a:r>
              <a:rPr lang="el-GR" dirty="0"/>
              <a:t>ϵ</a:t>
            </a:r>
            <a:r>
              <a:rPr lang="en-US" baseline="-25000" dirty="0"/>
              <a:t>b</a:t>
            </a:r>
            <a:r>
              <a:rPr lang="en-US" dirty="0"/>
              <a:t>(</a:t>
            </a:r>
            <a:r>
              <a:rPr lang="el-GR" dirty="0"/>
              <a:t>ξ </a:t>
            </a:r>
            <a:r>
              <a:rPr lang="en-US" dirty="0"/>
              <a:t> - </a:t>
            </a:r>
            <a:r>
              <a:rPr lang="el-GR" dirty="0"/>
              <a:t>ω</a:t>
            </a:r>
            <a:r>
              <a:rPr lang="en-US" baseline="-25000" dirty="0"/>
              <a:t>s1</a:t>
            </a:r>
            <a:r>
              <a:rPr lang="en-US" dirty="0"/>
              <a:t>)</a:t>
            </a:r>
            <a:r>
              <a:rPr lang="el-GR" dirty="0"/>
              <a:t> </a:t>
            </a:r>
            <a:endParaRPr lang="en-US" dirty="0"/>
          </a:p>
          <a:p>
            <a:pPr lvl="1">
              <a:lnSpc>
                <a:spcPct val="120000"/>
              </a:lnSpc>
            </a:pPr>
            <a:r>
              <a:rPr lang="el-GR" dirty="0"/>
              <a:t>Δ ω</a:t>
            </a:r>
            <a:r>
              <a:rPr lang="en-US" baseline="-25000" dirty="0"/>
              <a:t>n</a:t>
            </a:r>
            <a:r>
              <a:rPr lang="en-US" dirty="0"/>
              <a:t> = </a:t>
            </a:r>
            <a:r>
              <a:rPr lang="el-GR" dirty="0"/>
              <a:t>ϵ</a:t>
            </a:r>
            <a:r>
              <a:rPr lang="en-US" baseline="-25000" dirty="0"/>
              <a:t>n</a:t>
            </a:r>
            <a:r>
              <a:rPr lang="en-US" dirty="0"/>
              <a:t>(</a:t>
            </a:r>
            <a:r>
              <a:rPr lang="el-GR" dirty="0"/>
              <a:t>ξ </a:t>
            </a:r>
            <a:r>
              <a:rPr lang="en-US" dirty="0"/>
              <a:t> - </a:t>
            </a:r>
            <a:r>
              <a:rPr lang="el-GR" dirty="0"/>
              <a:t>ω</a:t>
            </a:r>
            <a:r>
              <a:rPr lang="en-US" baseline="-25000" dirty="0"/>
              <a:t>n</a:t>
            </a:r>
            <a:r>
              <a:rPr lang="en-US" dirty="0"/>
              <a:t>)</a:t>
            </a:r>
            <a:r>
              <a:rPr lang="el-GR" dirty="0"/>
              <a:t> </a:t>
            </a:r>
            <a:endParaRPr lang="en-US" dirty="0"/>
          </a:p>
          <a:p>
            <a:pPr>
              <a:lnSpc>
                <a:spcPct val="120000"/>
              </a:lnSpc>
            </a:pPr>
            <a:r>
              <a:rPr lang="en-US" dirty="0"/>
              <a:t>If s</a:t>
            </a:r>
            <a:r>
              <a:rPr lang="en-US" baseline="-25000" dirty="0"/>
              <a:t>1</a:t>
            </a:r>
            <a:r>
              <a:rPr lang="en-US" dirty="0"/>
              <a:t> and s</a:t>
            </a:r>
            <a:r>
              <a:rPr lang="en-US" baseline="-25000" dirty="0"/>
              <a:t>2 </a:t>
            </a:r>
            <a:r>
              <a:rPr lang="en-US" dirty="0"/>
              <a:t> share an edge, set its age to zero.  Create edge if it does not exist</a:t>
            </a:r>
          </a:p>
        </p:txBody>
      </p:sp>
    </p:spTree>
    <p:extLst>
      <p:ext uri="{BB962C8B-B14F-4D97-AF65-F5344CB8AC3E}">
        <p14:creationId xmlns:p14="http://schemas.microsoft.com/office/powerpoint/2010/main" val="24415728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2E88-42C4-4DA4-A626-7965D3732588}"/>
              </a:ext>
            </a:extLst>
          </p:cNvPr>
          <p:cNvSpPr>
            <a:spLocks noGrp="1"/>
          </p:cNvSpPr>
          <p:nvPr>
            <p:ph type="title"/>
          </p:nvPr>
        </p:nvSpPr>
        <p:spPr/>
        <p:txBody>
          <a:bodyPr/>
          <a:lstStyle/>
          <a:p>
            <a:r>
              <a:rPr lang="en-US" dirty="0"/>
              <a:t>Growing Neural Gas</a:t>
            </a:r>
          </a:p>
        </p:txBody>
      </p:sp>
      <p:sp>
        <p:nvSpPr>
          <p:cNvPr id="3" name="Content Placeholder 2">
            <a:extLst>
              <a:ext uri="{FF2B5EF4-FFF2-40B4-BE49-F238E27FC236}">
                <a16:creationId xmlns:a16="http://schemas.microsoft.com/office/drawing/2014/main" id="{1A99796F-6911-48EF-8144-5BBC88C77610}"/>
              </a:ext>
            </a:extLst>
          </p:cNvPr>
          <p:cNvSpPr>
            <a:spLocks noGrp="1"/>
          </p:cNvSpPr>
          <p:nvPr>
            <p:ph sz="half" idx="1"/>
          </p:nvPr>
        </p:nvSpPr>
        <p:spPr>
          <a:xfrm>
            <a:off x="838200" y="1825624"/>
            <a:ext cx="5181600" cy="4667251"/>
          </a:xfrm>
        </p:spPr>
        <p:txBody>
          <a:bodyPr>
            <a:normAutofit fontScale="70000" lnSpcReduction="20000"/>
          </a:bodyPr>
          <a:lstStyle/>
          <a:p>
            <a:r>
              <a:rPr lang="en-US" dirty="0"/>
              <a:t>Remove edges with age &gt; </a:t>
            </a:r>
            <a:r>
              <a:rPr lang="en-US" dirty="0" err="1"/>
              <a:t>age</a:t>
            </a:r>
            <a:r>
              <a:rPr lang="en-US" baseline="-25000" dirty="0" err="1"/>
              <a:t>max</a:t>
            </a:r>
            <a:endParaRPr lang="en-US" baseline="-25000" dirty="0"/>
          </a:p>
          <a:p>
            <a:r>
              <a:rPr lang="en-US" dirty="0"/>
              <a:t>Remove nodes with no edges</a:t>
            </a:r>
          </a:p>
          <a:p>
            <a:r>
              <a:rPr lang="en-US" dirty="0"/>
              <a:t>If input signals processed is an integer multiple of parameter </a:t>
            </a:r>
            <a:r>
              <a:rPr lang="el-GR" dirty="0"/>
              <a:t>λ</a:t>
            </a:r>
            <a:r>
              <a:rPr lang="en-US" dirty="0"/>
              <a:t>, </a:t>
            </a:r>
          </a:p>
          <a:p>
            <a:pPr lvl="1"/>
            <a:r>
              <a:rPr lang="en-US" dirty="0"/>
              <a:t>Find unit q with maximum error</a:t>
            </a:r>
          </a:p>
          <a:p>
            <a:pPr lvl="1"/>
            <a:r>
              <a:rPr lang="en-US" dirty="0"/>
              <a:t>Find unit f, topological neighbor of q with next highest error</a:t>
            </a:r>
          </a:p>
          <a:p>
            <a:pPr lvl="1"/>
            <a:r>
              <a:rPr lang="en-US" dirty="0"/>
              <a:t>Insert new unit r halfway between q and f</a:t>
            </a:r>
          </a:p>
          <a:p>
            <a:pPr lvl="2"/>
            <a:r>
              <a:rPr lang="el-GR" dirty="0"/>
              <a:t>ω</a:t>
            </a:r>
            <a:r>
              <a:rPr lang="en-US" baseline="-25000" dirty="0"/>
              <a:t>r</a:t>
            </a:r>
            <a:r>
              <a:rPr lang="en-US" dirty="0"/>
              <a:t> = 0.5(</a:t>
            </a:r>
            <a:r>
              <a:rPr lang="el-GR" dirty="0"/>
              <a:t>ω</a:t>
            </a:r>
            <a:r>
              <a:rPr lang="en-US" baseline="-25000" dirty="0"/>
              <a:t>q </a:t>
            </a:r>
            <a:r>
              <a:rPr lang="en-US" dirty="0"/>
              <a:t> - </a:t>
            </a:r>
            <a:r>
              <a:rPr lang="el-GR" dirty="0"/>
              <a:t>ω</a:t>
            </a:r>
            <a:r>
              <a:rPr lang="en-US" baseline="-25000" dirty="0"/>
              <a:t>f</a:t>
            </a:r>
            <a:r>
              <a:rPr lang="en-US" dirty="0"/>
              <a:t>)</a:t>
            </a:r>
            <a:r>
              <a:rPr lang="el-GR" dirty="0"/>
              <a:t> </a:t>
            </a:r>
            <a:endParaRPr lang="en-US" dirty="0"/>
          </a:p>
          <a:p>
            <a:pPr lvl="1"/>
            <a:r>
              <a:rPr lang="en-US" dirty="0"/>
              <a:t>Insert new edges r-q, r-f</a:t>
            </a:r>
          </a:p>
          <a:p>
            <a:pPr lvl="1"/>
            <a:r>
              <a:rPr lang="en-US" dirty="0"/>
              <a:t>Remove existing edge q-f</a:t>
            </a:r>
          </a:p>
          <a:p>
            <a:pPr lvl="1"/>
            <a:r>
              <a:rPr lang="en-US" dirty="0"/>
              <a:t>Decrease error of f and q by multiplying  with parameter </a:t>
            </a:r>
            <a:r>
              <a:rPr lang="el-GR" dirty="0"/>
              <a:t>α</a:t>
            </a:r>
            <a:endParaRPr lang="en-US" dirty="0"/>
          </a:p>
          <a:p>
            <a:pPr lvl="1"/>
            <a:r>
              <a:rPr lang="en-US" dirty="0"/>
              <a:t>Set error of r = error of q</a:t>
            </a:r>
          </a:p>
          <a:p>
            <a:r>
              <a:rPr lang="en-US" dirty="0"/>
              <a:t>Decrease all unit errors by multiplying with parameter </a:t>
            </a:r>
            <a:r>
              <a:rPr lang="en-US" i="1" dirty="0"/>
              <a:t>d</a:t>
            </a:r>
          </a:p>
          <a:p>
            <a:r>
              <a:rPr lang="en-US" dirty="0"/>
              <a:t>Check for stopping criteria</a:t>
            </a:r>
          </a:p>
        </p:txBody>
      </p:sp>
      <p:pic>
        <p:nvPicPr>
          <p:cNvPr id="6" name="Picture 5" descr="Shape&#10;&#10;Description automatically generated">
            <a:extLst>
              <a:ext uri="{FF2B5EF4-FFF2-40B4-BE49-F238E27FC236}">
                <a16:creationId xmlns:a16="http://schemas.microsoft.com/office/drawing/2014/main" id="{78807B4F-0EEF-41DE-B838-1BF56DBF5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3040" y="2331625"/>
            <a:ext cx="4267570" cy="2194750"/>
          </a:xfrm>
          <a:prstGeom prst="rect">
            <a:avLst/>
          </a:prstGeom>
        </p:spPr>
      </p:pic>
    </p:spTree>
    <p:extLst>
      <p:ext uri="{BB962C8B-B14F-4D97-AF65-F5344CB8AC3E}">
        <p14:creationId xmlns:p14="http://schemas.microsoft.com/office/powerpoint/2010/main" val="24860521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C8DC-7312-4DE8-8283-0BC46EA8C638}"/>
              </a:ext>
            </a:extLst>
          </p:cNvPr>
          <p:cNvSpPr>
            <a:spLocks noGrp="1"/>
          </p:cNvSpPr>
          <p:nvPr>
            <p:ph type="title"/>
          </p:nvPr>
        </p:nvSpPr>
        <p:spPr/>
        <p:txBody>
          <a:bodyPr/>
          <a:lstStyle/>
          <a:p>
            <a:r>
              <a:rPr lang="en-US" dirty="0"/>
              <a:t>Why WSI/WSD</a:t>
            </a:r>
          </a:p>
        </p:txBody>
      </p:sp>
      <p:sp>
        <p:nvSpPr>
          <p:cNvPr id="3" name="Content Placeholder 2">
            <a:extLst>
              <a:ext uri="{FF2B5EF4-FFF2-40B4-BE49-F238E27FC236}">
                <a16:creationId xmlns:a16="http://schemas.microsoft.com/office/drawing/2014/main" id="{BCAE6703-17C7-4577-9079-56C14ED652B5}"/>
              </a:ext>
            </a:extLst>
          </p:cNvPr>
          <p:cNvSpPr>
            <a:spLocks noGrp="1"/>
          </p:cNvSpPr>
          <p:nvPr>
            <p:ph idx="1"/>
          </p:nvPr>
        </p:nvSpPr>
        <p:spPr/>
        <p:txBody>
          <a:bodyPr>
            <a:normAutofit fontScale="70000" lnSpcReduction="20000"/>
          </a:bodyPr>
          <a:lstStyle/>
          <a:p>
            <a:r>
              <a:rPr lang="en-US" dirty="0"/>
              <a:t>Improve Named Entity Recognition</a:t>
            </a:r>
          </a:p>
          <a:p>
            <a:r>
              <a:rPr lang="en-US" dirty="0"/>
              <a:t>Improve Natural Language Understanding</a:t>
            </a:r>
          </a:p>
          <a:p>
            <a:r>
              <a:rPr lang="en-US" dirty="0"/>
              <a:t>Improve information summarization and information search</a:t>
            </a:r>
          </a:p>
          <a:p>
            <a:r>
              <a:rPr lang="en-US" dirty="0"/>
              <a:t>Enable fine grained Sentiment Analysis</a:t>
            </a:r>
          </a:p>
          <a:p>
            <a:r>
              <a:rPr lang="en-US" dirty="0"/>
              <a:t>Enable social group classification</a:t>
            </a:r>
          </a:p>
          <a:p>
            <a:pPr lvl="1"/>
            <a:r>
              <a:rPr lang="en-US" dirty="0"/>
              <a:t>ID Social Group participation</a:t>
            </a:r>
          </a:p>
          <a:p>
            <a:pPr lvl="2"/>
            <a:r>
              <a:rPr lang="en-US" dirty="0"/>
              <a:t>Age</a:t>
            </a:r>
          </a:p>
          <a:p>
            <a:pPr lvl="2"/>
            <a:r>
              <a:rPr lang="en-US" dirty="0" err="1"/>
              <a:t>Etc</a:t>
            </a:r>
            <a:endParaRPr lang="en-US" dirty="0"/>
          </a:p>
          <a:p>
            <a:r>
              <a:rPr lang="en-US" dirty="0"/>
              <a:t>Figure out what we’re really talking about</a:t>
            </a:r>
          </a:p>
          <a:p>
            <a:endParaRPr lang="en-US" dirty="0"/>
          </a:p>
          <a:p>
            <a:r>
              <a:rPr lang="en-US" dirty="0"/>
              <a:t>Observe Language Change</a:t>
            </a:r>
          </a:p>
          <a:p>
            <a:r>
              <a:rPr lang="en-US" dirty="0"/>
              <a:t>Rebuild WordNet</a:t>
            </a:r>
          </a:p>
          <a:p>
            <a:pPr lvl="1"/>
            <a:r>
              <a:rPr lang="en-US" dirty="0"/>
              <a:t>Hyper/hyponym relations</a:t>
            </a:r>
          </a:p>
          <a:p>
            <a:r>
              <a:rPr lang="en-US" dirty="0"/>
              <a:t>As a vehicle for linguistic research</a:t>
            </a:r>
          </a:p>
          <a:p>
            <a:pPr lvl="1"/>
            <a:endParaRPr lang="en-US" dirty="0"/>
          </a:p>
        </p:txBody>
      </p:sp>
    </p:spTree>
    <p:extLst>
      <p:ext uri="{BB962C8B-B14F-4D97-AF65-F5344CB8AC3E}">
        <p14:creationId xmlns:p14="http://schemas.microsoft.com/office/powerpoint/2010/main" val="8215726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C8DC-7312-4DE8-8283-0BC46EA8C638}"/>
              </a:ext>
            </a:extLst>
          </p:cNvPr>
          <p:cNvSpPr>
            <a:spLocks noGrp="1"/>
          </p:cNvSpPr>
          <p:nvPr>
            <p:ph type="title"/>
          </p:nvPr>
        </p:nvSpPr>
        <p:spPr/>
        <p:txBody>
          <a:bodyPr/>
          <a:lstStyle/>
          <a:p>
            <a:r>
              <a:rPr lang="en-US" dirty="0"/>
              <a:t>Why WSI/WSD</a:t>
            </a:r>
          </a:p>
        </p:txBody>
      </p:sp>
      <p:sp>
        <p:nvSpPr>
          <p:cNvPr id="3" name="Content Placeholder 2">
            <a:extLst>
              <a:ext uri="{FF2B5EF4-FFF2-40B4-BE49-F238E27FC236}">
                <a16:creationId xmlns:a16="http://schemas.microsoft.com/office/drawing/2014/main" id="{BCAE6703-17C7-4577-9079-56C14ED652B5}"/>
              </a:ext>
            </a:extLst>
          </p:cNvPr>
          <p:cNvSpPr>
            <a:spLocks noGrp="1"/>
          </p:cNvSpPr>
          <p:nvPr>
            <p:ph idx="1"/>
          </p:nvPr>
        </p:nvSpPr>
        <p:spPr/>
        <p:txBody>
          <a:bodyPr>
            <a:normAutofit/>
          </a:bodyPr>
          <a:lstStyle/>
          <a:p>
            <a:r>
              <a:rPr lang="en-US" dirty="0"/>
              <a:t>What do we need to know</a:t>
            </a:r>
          </a:p>
          <a:p>
            <a:pPr lvl="1"/>
            <a:r>
              <a:rPr lang="en-US" dirty="0"/>
              <a:t>Need to know what we’re talking about</a:t>
            </a:r>
          </a:p>
          <a:p>
            <a:pPr lvl="1"/>
            <a:r>
              <a:rPr lang="en-US" dirty="0"/>
              <a:t>Need a way (without tagged resources) to say something about the way a word is used in a particular context</a:t>
            </a:r>
          </a:p>
          <a:p>
            <a:pPr lvl="1"/>
            <a:r>
              <a:rPr lang="en-US" dirty="0"/>
              <a:t>Also need a way to provide a gloss of that word in that context</a:t>
            </a:r>
          </a:p>
          <a:p>
            <a:pPr lvl="1"/>
            <a:endParaRPr lang="en-US" dirty="0"/>
          </a:p>
        </p:txBody>
      </p:sp>
    </p:spTree>
    <p:extLst>
      <p:ext uri="{BB962C8B-B14F-4D97-AF65-F5344CB8AC3E}">
        <p14:creationId xmlns:p14="http://schemas.microsoft.com/office/powerpoint/2010/main" val="556821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4F77-27E6-4268-8E03-2CBD5F2DE902}"/>
              </a:ext>
            </a:extLst>
          </p:cNvPr>
          <p:cNvSpPr>
            <a:spLocks noGrp="1"/>
          </p:cNvSpPr>
          <p:nvPr>
            <p:ph type="title"/>
          </p:nvPr>
        </p:nvSpPr>
        <p:spPr/>
        <p:txBody>
          <a:bodyPr/>
          <a:lstStyle/>
          <a:p>
            <a:r>
              <a:rPr lang="en-US" dirty="0"/>
              <a:t>How do we study WSI	</a:t>
            </a:r>
          </a:p>
        </p:txBody>
      </p:sp>
      <p:sp>
        <p:nvSpPr>
          <p:cNvPr id="3" name="Content Placeholder 2">
            <a:extLst>
              <a:ext uri="{FF2B5EF4-FFF2-40B4-BE49-F238E27FC236}">
                <a16:creationId xmlns:a16="http://schemas.microsoft.com/office/drawing/2014/main" id="{34842B32-B50B-4EC5-9742-3C1A1958EE8A}"/>
              </a:ext>
            </a:extLst>
          </p:cNvPr>
          <p:cNvSpPr>
            <a:spLocks noGrp="1"/>
          </p:cNvSpPr>
          <p:nvPr>
            <p:ph idx="1"/>
          </p:nvPr>
        </p:nvSpPr>
        <p:spPr/>
        <p:txBody>
          <a:bodyPr>
            <a:normAutofit lnSpcReduction="10000"/>
          </a:bodyPr>
          <a:lstStyle/>
          <a:p>
            <a:r>
              <a:rPr lang="en-US" dirty="0"/>
              <a:t>When things go wrong (i.e. </a:t>
            </a:r>
            <a:r>
              <a:rPr lang="en-US" dirty="0" err="1"/>
              <a:t>pertubations</a:t>
            </a:r>
            <a:r>
              <a:rPr lang="en-US" dirty="0"/>
              <a:t>)</a:t>
            </a:r>
          </a:p>
          <a:p>
            <a:pPr lvl="1"/>
            <a:r>
              <a:rPr lang="en-US" dirty="0"/>
              <a:t>Put words we know are wrong and use that as a competitive factor</a:t>
            </a:r>
          </a:p>
          <a:p>
            <a:r>
              <a:rPr lang="en-US" dirty="0"/>
              <a:t>No way to determine a sense inventory</a:t>
            </a:r>
          </a:p>
          <a:p>
            <a:pPr lvl="1"/>
            <a:r>
              <a:rPr lang="en-US" dirty="0"/>
              <a:t>Senses constantly changing </a:t>
            </a:r>
          </a:p>
          <a:p>
            <a:pPr lvl="2"/>
            <a:r>
              <a:rPr lang="en-US" dirty="0"/>
              <a:t>Historical change</a:t>
            </a:r>
          </a:p>
          <a:p>
            <a:pPr lvl="2"/>
            <a:r>
              <a:rPr lang="en-US" dirty="0"/>
              <a:t>In-out group change</a:t>
            </a:r>
          </a:p>
          <a:p>
            <a:pPr lvl="1"/>
            <a:r>
              <a:rPr lang="en-US" dirty="0"/>
              <a:t>Gold Standard senses, low inter-0=per agreement</a:t>
            </a:r>
          </a:p>
          <a:p>
            <a:pPr lvl="2"/>
            <a:r>
              <a:rPr lang="en-US" dirty="0"/>
              <a:t>Maybe they would have tagged different with different sense inventory</a:t>
            </a:r>
          </a:p>
          <a:p>
            <a:r>
              <a:rPr lang="en-US" dirty="0"/>
              <a:t>Maybe the way I use other words influences how I use a target word</a:t>
            </a:r>
          </a:p>
          <a:p>
            <a:r>
              <a:rPr lang="en-US" dirty="0"/>
              <a:t>What are things that NLP already does well? (NER, POS)</a:t>
            </a:r>
          </a:p>
          <a:p>
            <a:r>
              <a:rPr lang="en-US" dirty="0"/>
              <a:t>How the fuck do I figure out what “I’m going to beach it” means</a:t>
            </a:r>
          </a:p>
          <a:p>
            <a:endParaRPr lang="en-US" dirty="0"/>
          </a:p>
          <a:p>
            <a:endParaRPr lang="en-US" dirty="0"/>
          </a:p>
        </p:txBody>
      </p:sp>
    </p:spTree>
    <p:extLst>
      <p:ext uri="{BB962C8B-B14F-4D97-AF65-F5344CB8AC3E}">
        <p14:creationId xmlns:p14="http://schemas.microsoft.com/office/powerpoint/2010/main" val="13680649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4F77-27E6-4268-8E03-2CBD5F2DE902}"/>
              </a:ext>
            </a:extLst>
          </p:cNvPr>
          <p:cNvSpPr>
            <a:spLocks noGrp="1"/>
          </p:cNvSpPr>
          <p:nvPr>
            <p:ph type="title"/>
          </p:nvPr>
        </p:nvSpPr>
        <p:spPr/>
        <p:txBody>
          <a:bodyPr/>
          <a:lstStyle/>
          <a:p>
            <a:r>
              <a:rPr lang="en-US" dirty="0"/>
              <a:t>BERT</a:t>
            </a:r>
          </a:p>
        </p:txBody>
      </p:sp>
      <p:sp>
        <p:nvSpPr>
          <p:cNvPr id="3" name="Content Placeholder 2">
            <a:extLst>
              <a:ext uri="{FF2B5EF4-FFF2-40B4-BE49-F238E27FC236}">
                <a16:creationId xmlns:a16="http://schemas.microsoft.com/office/drawing/2014/main" id="{34842B32-B50B-4EC5-9742-3C1A1958EE8A}"/>
              </a:ext>
            </a:extLst>
          </p:cNvPr>
          <p:cNvSpPr>
            <a:spLocks noGrp="1"/>
          </p:cNvSpPr>
          <p:nvPr>
            <p:ph idx="1"/>
          </p:nvPr>
        </p:nvSpPr>
        <p:spPr/>
        <p:txBody>
          <a:bodyPr>
            <a:normAutofit fontScale="62500" lnSpcReduction="20000"/>
          </a:bodyPr>
          <a:lstStyle/>
          <a:p>
            <a:r>
              <a:rPr lang="en-US" dirty="0"/>
              <a:t>BERT know a lot of shit</a:t>
            </a:r>
          </a:p>
          <a:p>
            <a:pPr lvl="1"/>
            <a:r>
              <a:rPr lang="en-US" dirty="0"/>
              <a:t>But like humans, it doesn’t necessarily know what it knows</a:t>
            </a:r>
          </a:p>
          <a:p>
            <a:pPr lvl="1"/>
            <a:r>
              <a:rPr lang="en-US" dirty="0"/>
              <a:t>And its hard to figure out how to probe that</a:t>
            </a:r>
          </a:p>
          <a:p>
            <a:pPr lvl="1"/>
            <a:r>
              <a:rPr lang="en-US" dirty="0"/>
              <a:t>We have to essentially ask Bert Questions in the general form of “Hey Bert, is this well formed?”</a:t>
            </a:r>
          </a:p>
          <a:p>
            <a:pPr lvl="1"/>
            <a:r>
              <a:rPr lang="en-US" dirty="0"/>
              <a:t>Bert can generate syntactically well formed text</a:t>
            </a:r>
          </a:p>
          <a:p>
            <a:pPr lvl="2"/>
            <a:r>
              <a:rPr lang="en-US" dirty="0"/>
              <a:t>Not necessarily </a:t>
            </a:r>
            <a:r>
              <a:rPr lang="en-US" dirty="0" err="1"/>
              <a:t>sematically</a:t>
            </a:r>
            <a:r>
              <a:rPr lang="en-US" dirty="0"/>
              <a:t> well formed</a:t>
            </a:r>
          </a:p>
          <a:p>
            <a:pPr lvl="1"/>
            <a:r>
              <a:rPr lang="en-US" dirty="0"/>
              <a:t>Bert BASED on writing</a:t>
            </a:r>
          </a:p>
          <a:p>
            <a:pPr lvl="1"/>
            <a:r>
              <a:rPr lang="en-US" dirty="0"/>
              <a:t>Only a matter of time until someone points BERT at a Corpus of transcribed speech</a:t>
            </a:r>
          </a:p>
          <a:p>
            <a:pPr lvl="2"/>
            <a:r>
              <a:rPr lang="en-US" dirty="0"/>
              <a:t>The computing power to do so rests w large corporations</a:t>
            </a:r>
          </a:p>
          <a:p>
            <a:pPr lvl="1"/>
            <a:r>
              <a:rPr lang="en-US" dirty="0"/>
              <a:t>By training on amazingly large bodies of text BERT is able to make surprisingly lucid semantic judgements</a:t>
            </a:r>
          </a:p>
          <a:p>
            <a:pPr lvl="2"/>
            <a:r>
              <a:rPr lang="en-US" dirty="0"/>
              <a:t>But of course there is not discrete semantic knowledge behind it</a:t>
            </a:r>
          </a:p>
          <a:p>
            <a:pPr lvl="2"/>
            <a:r>
              <a:rPr lang="en-US" dirty="0"/>
              <a:t>We can inform our applications by increasing discrete semantic knowledge</a:t>
            </a:r>
          </a:p>
          <a:p>
            <a:r>
              <a:rPr lang="en-US" dirty="0"/>
              <a:t>BERT may be able to assist in making “well formed” statement judgements</a:t>
            </a:r>
          </a:p>
          <a:p>
            <a:pPr lvl="1"/>
            <a:r>
              <a:rPr lang="en-US" dirty="0"/>
              <a:t>Alleviating need for human review</a:t>
            </a:r>
          </a:p>
          <a:p>
            <a:r>
              <a:rPr lang="en-US" dirty="0"/>
              <a:t>BERT is a linguistic mirror</a:t>
            </a:r>
          </a:p>
          <a:p>
            <a:pPr lvl="1"/>
            <a:r>
              <a:rPr lang="en-US" dirty="0"/>
              <a:t>BERT is able to do what computer’s do best, consume unfathomable amounts of data</a:t>
            </a:r>
          </a:p>
          <a:p>
            <a:pPr lvl="1"/>
            <a:r>
              <a:rPr lang="en-US" dirty="0"/>
              <a:t>BERT tells us things about things that we’ve told it</a:t>
            </a:r>
          </a:p>
          <a:p>
            <a:r>
              <a:rPr lang="en-US" dirty="0"/>
              <a:t>BERT would be so much cooler if it was pointed at a single </a:t>
            </a:r>
            <a:r>
              <a:rPr lang="en-US"/>
              <a:t>human’s production</a:t>
            </a:r>
            <a:endParaRPr lang="en-US" dirty="0"/>
          </a:p>
          <a:p>
            <a:endParaRPr lang="en-US" dirty="0"/>
          </a:p>
        </p:txBody>
      </p:sp>
    </p:spTree>
    <p:extLst>
      <p:ext uri="{BB962C8B-B14F-4D97-AF65-F5344CB8AC3E}">
        <p14:creationId xmlns:p14="http://schemas.microsoft.com/office/powerpoint/2010/main" val="35500732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4F77-27E6-4268-8E03-2CBD5F2DE902}"/>
              </a:ext>
            </a:extLst>
          </p:cNvPr>
          <p:cNvSpPr>
            <a:spLocks noGrp="1"/>
          </p:cNvSpPr>
          <p:nvPr>
            <p:ph type="title"/>
          </p:nvPr>
        </p:nvSpPr>
        <p:spPr/>
        <p:txBody>
          <a:bodyPr/>
          <a:lstStyle/>
          <a:p>
            <a:r>
              <a:rPr lang="en-US" dirty="0"/>
              <a:t>How do we study WSI	</a:t>
            </a:r>
          </a:p>
        </p:txBody>
      </p:sp>
      <p:sp>
        <p:nvSpPr>
          <p:cNvPr id="3" name="Content Placeholder 2">
            <a:extLst>
              <a:ext uri="{FF2B5EF4-FFF2-40B4-BE49-F238E27FC236}">
                <a16:creationId xmlns:a16="http://schemas.microsoft.com/office/drawing/2014/main" id="{34842B32-B50B-4EC5-9742-3C1A1958EE8A}"/>
              </a:ext>
            </a:extLst>
          </p:cNvPr>
          <p:cNvSpPr>
            <a:spLocks noGrp="1"/>
          </p:cNvSpPr>
          <p:nvPr>
            <p:ph idx="1"/>
          </p:nvPr>
        </p:nvSpPr>
        <p:spPr/>
        <p:txBody>
          <a:bodyPr>
            <a:normAutofit fontScale="85000" lnSpcReduction="20000"/>
          </a:bodyPr>
          <a:lstStyle/>
          <a:p>
            <a:r>
              <a:rPr lang="en-US" dirty="0"/>
              <a:t>What if we just take the embedding of every occurrence of a word and run it against a neural gas model to find vertices, etc.</a:t>
            </a:r>
          </a:p>
          <a:p>
            <a:pPr lvl="1"/>
            <a:r>
              <a:rPr lang="en-US" dirty="0"/>
              <a:t>As an alternative to clustering</a:t>
            </a:r>
          </a:p>
          <a:p>
            <a:pPr lvl="1"/>
            <a:r>
              <a:rPr lang="en-US" dirty="0"/>
              <a:t>Number of clusters does not need to be specified in advance!</a:t>
            </a:r>
          </a:p>
          <a:p>
            <a:r>
              <a:rPr lang="en-US" dirty="0"/>
              <a:t>BERT &amp; NEURAL GAS!</a:t>
            </a:r>
          </a:p>
          <a:p>
            <a:pPr lvl="1"/>
            <a:r>
              <a:rPr lang="en-US" dirty="0"/>
              <a:t>Or Self Organizing Feature Maps</a:t>
            </a:r>
          </a:p>
          <a:p>
            <a:r>
              <a:rPr lang="en-US" dirty="0"/>
              <a:t>Start with the word (logograph)</a:t>
            </a:r>
          </a:p>
          <a:p>
            <a:pPr lvl="1"/>
            <a:r>
              <a:rPr lang="en-US" dirty="0"/>
              <a:t>It’s the one thing we know about with certainty</a:t>
            </a:r>
          </a:p>
          <a:p>
            <a:r>
              <a:rPr lang="en-US" dirty="0"/>
              <a:t>BERT creates position &amp; context encoded representations of words in context</a:t>
            </a:r>
          </a:p>
          <a:p>
            <a:pPr lvl="1"/>
            <a:r>
              <a:rPr lang="en-US" dirty="0"/>
              <a:t>We take a bunch of these for a given word and run neural gas against it</a:t>
            </a:r>
          </a:p>
          <a:p>
            <a:pPr lvl="1"/>
            <a:r>
              <a:rPr lang="en-US" dirty="0"/>
              <a:t>We compare # of clusters against word net</a:t>
            </a:r>
          </a:p>
          <a:p>
            <a:pPr lvl="1"/>
            <a:r>
              <a:rPr lang="en-US" dirty="0"/>
              <a:t>NO TRAINING NECESSARY ON LANGUAGE SIDE</a:t>
            </a:r>
          </a:p>
          <a:p>
            <a:pPr lvl="1"/>
            <a:r>
              <a:rPr lang="en-US" dirty="0"/>
              <a:t>Just the GNG operation</a:t>
            </a:r>
          </a:p>
          <a:p>
            <a:pPr lvl="1"/>
            <a:endParaRPr lang="en-US" dirty="0"/>
          </a:p>
        </p:txBody>
      </p:sp>
    </p:spTree>
    <p:extLst>
      <p:ext uri="{BB962C8B-B14F-4D97-AF65-F5344CB8AC3E}">
        <p14:creationId xmlns:p14="http://schemas.microsoft.com/office/powerpoint/2010/main" val="31556656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Vaswani et al Transformer</a:t>
            </a:r>
          </a:p>
        </p:txBody>
      </p:sp>
      <p:sp>
        <p:nvSpPr>
          <p:cNvPr id="3" name="Content Placeholder 2"/>
          <p:cNvSpPr>
            <a:spLocks noGrp="1"/>
          </p:cNvSpPr>
          <p:nvPr>
            <p:ph idx="1"/>
          </p:nvPr>
        </p:nvSpPr>
        <p:spPr>
          <a:xfrm>
            <a:off x="838200" y="1825625"/>
            <a:ext cx="6192915" cy="3885114"/>
          </a:xfrm>
        </p:spPr>
        <p:txBody>
          <a:bodyPr>
            <a:normAutofit fontScale="70000" lnSpcReduction="20000"/>
          </a:bodyPr>
          <a:lstStyle/>
          <a:p>
            <a:r>
              <a:rPr lang="en-US" dirty="0"/>
              <a:t>d</a:t>
            </a:r>
            <a:r>
              <a:rPr lang="en-US" baseline="-25000" dirty="0"/>
              <a:t>model</a:t>
            </a:r>
            <a:r>
              <a:rPr lang="en-US" dirty="0"/>
              <a:t> = 512</a:t>
            </a:r>
          </a:p>
          <a:p>
            <a:r>
              <a:rPr lang="en-US" dirty="0"/>
              <a:t>N=6</a:t>
            </a:r>
          </a:p>
          <a:p>
            <a:r>
              <a:rPr lang="en-US" dirty="0"/>
              <a:t>h=8</a:t>
            </a:r>
          </a:p>
          <a:p>
            <a:r>
              <a:rPr lang="en-US" dirty="0"/>
              <a:t>d</a:t>
            </a:r>
            <a:r>
              <a:rPr lang="en-US" baseline="-25000" dirty="0"/>
              <a:t>k</a:t>
            </a:r>
            <a:r>
              <a:rPr lang="en-US" dirty="0"/>
              <a:t> = d</a:t>
            </a:r>
            <a:r>
              <a:rPr lang="en-US" baseline="-25000" dirty="0"/>
              <a:t>model </a:t>
            </a:r>
            <a:r>
              <a:rPr lang="en-US" dirty="0"/>
              <a:t>/ h = 64</a:t>
            </a:r>
          </a:p>
          <a:p>
            <a:r>
              <a:rPr lang="en-US" dirty="0"/>
              <a:t>d</a:t>
            </a:r>
            <a:r>
              <a:rPr lang="en-US" baseline="-25000" dirty="0"/>
              <a:t>v</a:t>
            </a:r>
            <a:r>
              <a:rPr lang="en-US" dirty="0"/>
              <a:t> = 64</a:t>
            </a:r>
          </a:p>
          <a:p>
            <a:r>
              <a:rPr lang="en-US" dirty="0" err="1"/>
              <a:t>d</a:t>
            </a:r>
            <a:r>
              <a:rPr lang="en-US" baseline="-25000" dirty="0" err="1"/>
              <a:t>ff</a:t>
            </a:r>
            <a:r>
              <a:rPr lang="en-US" dirty="0"/>
              <a:t> = 2048</a:t>
            </a:r>
          </a:p>
          <a:p>
            <a:r>
              <a:rPr lang="en-US" dirty="0" err="1"/>
              <a:t>P</a:t>
            </a:r>
            <a:r>
              <a:rPr lang="en-US" baseline="-25000" dirty="0" err="1"/>
              <a:t>drop</a:t>
            </a:r>
            <a:r>
              <a:rPr lang="en-US" baseline="-25000" dirty="0"/>
              <a:t> </a:t>
            </a:r>
            <a:r>
              <a:rPr lang="en-US" dirty="0"/>
              <a:t>= .1</a:t>
            </a:r>
          </a:p>
          <a:p>
            <a:r>
              <a:rPr lang="en-US" dirty="0"/>
              <a:t>E</a:t>
            </a:r>
            <a:r>
              <a:rPr lang="en-US" baseline="-25000" dirty="0"/>
              <a:t>ls</a:t>
            </a:r>
            <a:r>
              <a:rPr lang="en-US" dirty="0"/>
              <a:t> = .1</a:t>
            </a:r>
          </a:p>
          <a:p>
            <a:r>
              <a:rPr lang="en-US" dirty="0"/>
              <a:t>Train steps = 100K</a:t>
            </a:r>
          </a:p>
          <a:p>
            <a:r>
              <a:rPr lang="en-US" dirty="0"/>
              <a:t>65M Parameters </a:t>
            </a:r>
          </a:p>
          <a:p>
            <a:r>
              <a:rPr lang="en-US" dirty="0" err="1"/>
              <a:t>seq_len</a:t>
            </a:r>
            <a:r>
              <a:rPr lang="en-US" dirty="0"/>
              <a:t> = 512</a:t>
            </a:r>
          </a:p>
          <a:p>
            <a:endParaRPr lang="en-US" dirty="0"/>
          </a:p>
        </p:txBody>
      </p:sp>
      <p:sp>
        <p:nvSpPr>
          <p:cNvPr id="4" name="TextBox 3">
            <a:extLst>
              <a:ext uri="{FF2B5EF4-FFF2-40B4-BE49-F238E27FC236}">
                <a16:creationId xmlns:a16="http://schemas.microsoft.com/office/drawing/2014/main" id="{5FCD0AB0-B6B7-4793-A06D-3F2F6EE6BC86}"/>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a:t>
            </a:r>
          </a:p>
        </p:txBody>
      </p:sp>
      <p:pic>
        <p:nvPicPr>
          <p:cNvPr id="5" name="Picture 4">
            <a:extLst>
              <a:ext uri="{FF2B5EF4-FFF2-40B4-BE49-F238E27FC236}">
                <a16:creationId xmlns:a16="http://schemas.microsoft.com/office/drawing/2014/main" id="{0EB591ED-3E0C-4AC4-ACEF-185600C21497}"/>
              </a:ext>
            </a:extLst>
          </p:cNvPr>
          <p:cNvPicPr>
            <a:picLocks noChangeAspect="1"/>
          </p:cNvPicPr>
          <p:nvPr/>
        </p:nvPicPr>
        <p:blipFill>
          <a:blip r:embed="rId2"/>
          <a:stretch>
            <a:fillRect/>
          </a:stretch>
        </p:blipFill>
        <p:spPr>
          <a:xfrm>
            <a:off x="8197835" y="793558"/>
            <a:ext cx="3728621" cy="5384314"/>
          </a:xfrm>
          <a:prstGeom prst="rect">
            <a:avLst/>
          </a:prstGeom>
        </p:spPr>
      </p:pic>
      <p:sp>
        <p:nvSpPr>
          <p:cNvPr id="6" name="TextBox 5">
            <a:extLst>
              <a:ext uri="{FF2B5EF4-FFF2-40B4-BE49-F238E27FC236}">
                <a16:creationId xmlns:a16="http://schemas.microsoft.com/office/drawing/2014/main" id="{E1CBF348-34BC-4BAB-B9A0-164CA313F64F}"/>
              </a:ext>
            </a:extLst>
          </p:cNvPr>
          <p:cNvSpPr txBox="1"/>
          <p:nvPr/>
        </p:nvSpPr>
        <p:spPr>
          <a:xfrm>
            <a:off x="9592059" y="6277431"/>
            <a:ext cx="1862569" cy="215444"/>
          </a:xfrm>
          <a:prstGeom prst="rect">
            <a:avLst/>
          </a:prstGeom>
          <a:noFill/>
        </p:spPr>
        <p:txBody>
          <a:bodyPr wrap="square">
            <a:spAutoFit/>
          </a:bodyPr>
          <a:lstStyle/>
          <a:p>
            <a:r>
              <a:rPr lang="en-US" sz="800" dirty="0">
                <a:hlinkClick r:id="rId3"/>
              </a:rPr>
              <a:t>(Vaswani et al 2017)</a:t>
            </a:r>
            <a:endParaRPr lang="en-US" sz="800" dirty="0"/>
          </a:p>
        </p:txBody>
      </p:sp>
      <p:sp>
        <p:nvSpPr>
          <p:cNvPr id="7" name="TextBox 6">
            <a:extLst>
              <a:ext uri="{FF2B5EF4-FFF2-40B4-BE49-F238E27FC236}">
                <a16:creationId xmlns:a16="http://schemas.microsoft.com/office/drawing/2014/main" id="{76CAEA71-32D9-49A1-BFD4-7ED6D2C662BB}"/>
              </a:ext>
            </a:extLst>
          </p:cNvPr>
          <p:cNvSpPr txBox="1"/>
          <p:nvPr/>
        </p:nvSpPr>
        <p:spPr>
          <a:xfrm>
            <a:off x="1088731" y="5710739"/>
            <a:ext cx="1862569" cy="215444"/>
          </a:xfrm>
          <a:prstGeom prst="rect">
            <a:avLst/>
          </a:prstGeom>
          <a:noFill/>
        </p:spPr>
        <p:txBody>
          <a:bodyPr wrap="square">
            <a:spAutoFit/>
          </a:bodyPr>
          <a:lstStyle/>
          <a:p>
            <a:r>
              <a:rPr lang="en-US" sz="800" dirty="0">
                <a:hlinkClick r:id="rId3"/>
              </a:rPr>
              <a:t>(Vaswani et al 2017)</a:t>
            </a:r>
            <a:endParaRPr lang="en-US" sz="800" dirty="0"/>
          </a:p>
        </p:txBody>
      </p:sp>
    </p:spTree>
    <p:extLst>
      <p:ext uri="{BB962C8B-B14F-4D97-AF65-F5344CB8AC3E}">
        <p14:creationId xmlns:p14="http://schemas.microsoft.com/office/powerpoint/2010/main" val="20899811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E785-C0C0-4C37-8D49-4EF9265DCF1A}"/>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8AE8A501-F204-462C-95B9-672F5B1F5D29}"/>
              </a:ext>
            </a:extLst>
          </p:cNvPr>
          <p:cNvGraphicFramePr>
            <a:graphicFrameLocks noGrp="1"/>
          </p:cNvGraphicFramePr>
          <p:nvPr>
            <p:ph idx="1"/>
          </p:nvPr>
        </p:nvGraphicFramePr>
        <p:xfrm>
          <a:off x="5746626" y="1444028"/>
          <a:ext cx="698747" cy="5114532"/>
        </p:xfrm>
        <a:graphic>
          <a:graphicData uri="http://schemas.openxmlformats.org/drawingml/2006/table">
            <a:tbl>
              <a:tblPr/>
              <a:tblGrid>
                <a:gridCol w="588593">
                  <a:extLst>
                    <a:ext uri="{9D8B030D-6E8A-4147-A177-3AD203B41FA5}">
                      <a16:colId xmlns:a16="http://schemas.microsoft.com/office/drawing/2014/main" val="3264300760"/>
                    </a:ext>
                  </a:extLst>
                </a:gridCol>
                <a:gridCol w="110154">
                  <a:extLst>
                    <a:ext uri="{9D8B030D-6E8A-4147-A177-3AD203B41FA5}">
                      <a16:colId xmlns:a16="http://schemas.microsoft.com/office/drawing/2014/main" val="1993549019"/>
                    </a:ext>
                  </a:extLst>
                </a:gridCol>
              </a:tblGrid>
              <a:tr h="169510">
                <a:tc>
                  <a:txBody>
                    <a:bodyPr/>
                    <a:lstStyle/>
                    <a:p>
                      <a:endParaRPr lang="en-US" sz="800"/>
                    </a:p>
                  </a:txBody>
                  <a:tcPr marL="42377" marR="42377" marT="21189" marB="21189" anchor="ctr">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1614977246"/>
                  </a:ext>
                </a:extLst>
              </a:tr>
              <a:tr h="551789">
                <a:tc>
                  <a:txBody>
                    <a:bodyPr/>
                    <a:lstStyle/>
                    <a:p>
                      <a:endParaRPr lang="en-US" sz="800"/>
                    </a:p>
                  </a:txBody>
                  <a:tcPr marL="42377" marR="42377"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3539946283"/>
                  </a:ext>
                </a:extLst>
              </a:tr>
              <a:tr h="551789">
                <a:tc>
                  <a:txBody>
                    <a:bodyPr/>
                    <a:lstStyle/>
                    <a:p>
                      <a:endParaRPr lang="en-US" sz="800"/>
                    </a:p>
                  </a:txBody>
                  <a:tcPr marL="42377" marR="42377"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2480249713"/>
                  </a:ext>
                </a:extLst>
              </a:tr>
              <a:tr h="701582">
                <a:tc>
                  <a:txBody>
                    <a:bodyPr/>
                    <a:lstStyle/>
                    <a:p>
                      <a:pPr fontAlgn="t">
                        <a:lnSpc>
                          <a:spcPts val="1600"/>
                        </a:lnSpc>
                      </a:pPr>
                      <a:r>
                        <a:rPr lang="en-US" sz="500" b="1">
                          <a:solidFill>
                            <a:srgbClr val="101010"/>
                          </a:solidFill>
                          <a:effectLst/>
                          <a:latin typeface="Segoe UI" panose="020B0502040204020203" pitchFamily="34" charset="0"/>
                        </a:rPr>
                        <a:t>The Illustrated Transformer – Jay Alammar – Visualizing machine learning one concept at a ti</a:t>
                      </a:r>
                    </a:p>
                  </a:txBody>
                  <a:tcPr marL="42377" marR="42377"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3385297942"/>
                  </a:ext>
                </a:extLst>
              </a:tr>
              <a:tr h="551789">
                <a:tc>
                  <a:txBody>
                    <a:bodyPr/>
                    <a:lstStyle/>
                    <a:p>
                      <a:endParaRPr lang="en-US" sz="800"/>
                    </a:p>
                  </a:txBody>
                  <a:tcPr marL="42377" marR="22072"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2877546662"/>
                  </a:ext>
                </a:extLst>
              </a:tr>
              <a:tr h="169510">
                <a:tc>
                  <a:txBody>
                    <a:bodyPr/>
                    <a:lstStyle/>
                    <a:p>
                      <a:pPr fontAlgn="t"/>
                      <a:endParaRPr lang="en-US" sz="800">
                        <a:effectLst/>
                      </a:endParaRPr>
                    </a:p>
                  </a:txBody>
                  <a:tcPr marL="42377" marR="42377" marT="21189" marB="21189" anchor="ctr">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3219536410"/>
                  </a:ext>
                </a:extLst>
              </a:tr>
              <a:tr h="551789">
                <a:tc>
                  <a:txBody>
                    <a:bodyPr/>
                    <a:lstStyle/>
                    <a:p>
                      <a:pPr fontAlgn="t"/>
                      <a:endParaRPr lang="en-US" sz="800">
                        <a:effectLst/>
                      </a:endParaRPr>
                    </a:p>
                  </a:txBody>
                  <a:tcPr marL="42377" marR="42377" marT="21189" marB="21189">
                    <a:lnL>
                      <a:noFill/>
                    </a:lnL>
                    <a:lnR>
                      <a:noFill/>
                    </a:lnR>
                    <a:lnT>
                      <a:noFill/>
                    </a:lnT>
                    <a:lnB>
                      <a:noFill/>
                    </a:lnB>
                  </a:tcPr>
                </a:tc>
                <a:tc>
                  <a:txBody>
                    <a:bodyPr/>
                    <a:lstStyle/>
                    <a:p>
                      <a:endParaRPr lang="en-US" sz="800">
                        <a:effectLst/>
                      </a:endParaRPr>
                    </a:p>
                  </a:txBody>
                  <a:tcPr marL="42377" marR="42377" marT="21189" marB="21189" anchor="ctr">
                    <a:lnL>
                      <a:noFill/>
                    </a:lnL>
                    <a:lnR>
                      <a:noFill/>
                    </a:lnR>
                    <a:lnB>
                      <a:noFill/>
                    </a:lnB>
                  </a:tcPr>
                </a:tc>
                <a:extLst>
                  <a:ext uri="{0D108BD9-81ED-4DB2-BD59-A6C34878D82A}">
                    <a16:rowId xmlns:a16="http://schemas.microsoft.com/office/drawing/2014/main" val="1339595395"/>
                  </a:ext>
                </a:extLst>
              </a:tr>
              <a:tr h="551789">
                <a:tc>
                  <a:txBody>
                    <a:bodyPr/>
                    <a:lstStyle/>
                    <a:p>
                      <a:endParaRPr lang="en-US" sz="800"/>
                    </a:p>
                  </a:txBody>
                  <a:tcPr marL="42377" marR="42377" marT="21189" marB="21189" anchor="ctr">
                    <a:lnL>
                      <a:noFill/>
                    </a:lnL>
                    <a:lnR>
                      <a:noFill/>
                    </a:lnR>
                    <a:lnT>
                      <a:noFill/>
                    </a:lnT>
                    <a:lnB>
                      <a:noFill/>
                    </a:lnB>
                  </a:tcPr>
                </a:tc>
                <a:tc>
                  <a:txBody>
                    <a:bodyPr/>
                    <a:lstStyle/>
                    <a:p>
                      <a:endParaRPr lang="en-US" sz="800"/>
                    </a:p>
                  </a:txBody>
                  <a:tcPr marL="42377" marR="42377" marT="21189" marB="21189">
                    <a:lnL>
                      <a:noFill/>
                    </a:lnL>
                    <a:lnT>
                      <a:noFill/>
                    </a:lnT>
                  </a:tcPr>
                </a:tc>
                <a:extLst>
                  <a:ext uri="{0D108BD9-81ED-4DB2-BD59-A6C34878D82A}">
                    <a16:rowId xmlns:a16="http://schemas.microsoft.com/office/drawing/2014/main" val="2216237072"/>
                  </a:ext>
                </a:extLst>
              </a:tr>
              <a:tr h="551789">
                <a:tc>
                  <a:txBody>
                    <a:bodyPr/>
                    <a:lstStyle/>
                    <a:p>
                      <a:r>
                        <a:rPr lang="en-US" sz="500">
                          <a:solidFill>
                            <a:srgbClr val="6F6F6F"/>
                          </a:solidFill>
                          <a:effectLst/>
                          <a:latin typeface="Segoe UI" panose="020B0502040204020203" pitchFamily="34" charset="0"/>
                          <a:hlinkClick r:id="rId2"/>
                        </a:rPr>
                        <a:t>github.io</a:t>
                      </a:r>
                      <a:r>
                        <a:rPr lang="en-US" sz="500">
                          <a:solidFill>
                            <a:srgbClr val="6F6F6F"/>
                          </a:solidFill>
                          <a:effectLst/>
                          <a:latin typeface="Segoe UI" panose="020B0502040204020203" pitchFamily="34" charset="0"/>
                        </a:rPr>
                        <a:t> </a:t>
                      </a:r>
                      <a:endParaRPr lang="en-US" sz="800">
                        <a:effectLst/>
                      </a:endParaRPr>
                    </a:p>
                  </a:txBody>
                  <a:tcPr marL="42377" marR="42377" marT="21189" marB="21189" anchor="ctr">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1364941728"/>
                  </a:ext>
                </a:extLst>
              </a:tr>
            </a:tbl>
          </a:graphicData>
        </a:graphic>
      </p:graphicFrame>
      <p:graphicFrame>
        <p:nvGraphicFramePr>
          <p:cNvPr id="5" name="Table 4">
            <a:extLst>
              <a:ext uri="{FF2B5EF4-FFF2-40B4-BE49-F238E27FC236}">
                <a16:creationId xmlns:a16="http://schemas.microsoft.com/office/drawing/2014/main" id="{CB4A3FF4-9E5D-49F9-8BC0-AE8DA86EC899}"/>
              </a:ext>
            </a:extLst>
          </p:cNvPr>
          <p:cNvGraphicFramePr>
            <a:graphicFrameLocks noGrp="1"/>
          </p:cNvGraphicFramePr>
          <p:nvPr/>
        </p:nvGraphicFramePr>
        <p:xfrm>
          <a:off x="5734623" y="1575916"/>
          <a:ext cx="722754" cy="4850756"/>
        </p:xfrm>
        <a:graphic>
          <a:graphicData uri="http://schemas.openxmlformats.org/drawingml/2006/table">
            <a:tbl>
              <a:tblPr/>
              <a:tblGrid>
                <a:gridCol w="609578">
                  <a:extLst>
                    <a:ext uri="{9D8B030D-6E8A-4147-A177-3AD203B41FA5}">
                      <a16:colId xmlns:a16="http://schemas.microsoft.com/office/drawing/2014/main" val="99723050"/>
                    </a:ext>
                  </a:extLst>
                </a:gridCol>
                <a:gridCol w="113176">
                  <a:extLst>
                    <a:ext uri="{9D8B030D-6E8A-4147-A177-3AD203B41FA5}">
                      <a16:colId xmlns:a16="http://schemas.microsoft.com/office/drawing/2014/main" val="1119163388"/>
                    </a:ext>
                  </a:extLst>
                </a:gridCol>
              </a:tblGrid>
              <a:tr h="175553">
                <a:tc>
                  <a:txBody>
                    <a:bodyPr/>
                    <a:lstStyle/>
                    <a:p>
                      <a:endParaRPr lang="en-US" sz="900"/>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2196936215"/>
                  </a:ext>
                </a:extLst>
              </a:tr>
              <a:tr h="571462">
                <a:tc>
                  <a:txBody>
                    <a:bodyPr/>
                    <a:lstStyle/>
                    <a:p>
                      <a:endParaRPr lang="en-US" sz="900"/>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3894712754"/>
                  </a:ext>
                </a:extLst>
              </a:tr>
              <a:tr h="571462">
                <a:tc>
                  <a:txBody>
                    <a:bodyPr/>
                    <a:lstStyle/>
                    <a:p>
                      <a:endParaRPr lang="en-US" sz="900"/>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3617721146"/>
                  </a:ext>
                </a:extLst>
              </a:tr>
              <a:tr h="571462">
                <a:tc>
                  <a:txBody>
                    <a:bodyPr/>
                    <a:lstStyle/>
                    <a:p>
                      <a:pPr fontAlgn="t">
                        <a:lnSpc>
                          <a:spcPts val="1600"/>
                        </a:lnSpc>
                      </a:pPr>
                      <a:r>
                        <a:rPr lang="en-US" sz="500" b="1">
                          <a:solidFill>
                            <a:srgbClr val="101010"/>
                          </a:solidFill>
                          <a:effectLst/>
                          <a:latin typeface="Segoe UI" panose="020B0502040204020203" pitchFamily="34" charset="0"/>
                        </a:rPr>
                        <a:t>Introduction to Transformers in Machine Learning – MachineCurve</a:t>
                      </a:r>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3659456634"/>
                  </a:ext>
                </a:extLst>
              </a:tr>
              <a:tr h="571462">
                <a:tc>
                  <a:txBody>
                    <a:bodyPr/>
                    <a:lstStyle/>
                    <a:p>
                      <a:endParaRPr lang="en-US" sz="900"/>
                    </a:p>
                  </a:txBody>
                  <a:tcPr marL="43888" marR="2285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829534908"/>
                  </a:ext>
                </a:extLst>
              </a:tr>
              <a:tr h="175553">
                <a:tc>
                  <a:txBody>
                    <a:bodyPr/>
                    <a:lstStyle/>
                    <a:p>
                      <a:pPr fontAlgn="t"/>
                      <a:endParaRPr lang="en-US" sz="900">
                        <a:effectLst/>
                      </a:endParaRPr>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1730788198"/>
                  </a:ext>
                </a:extLst>
              </a:tr>
              <a:tr h="571462">
                <a:tc>
                  <a:txBody>
                    <a:bodyPr/>
                    <a:lstStyle/>
                    <a:p>
                      <a:pPr fontAlgn="t"/>
                      <a:endParaRPr lang="en-US" sz="900">
                        <a:effectLst/>
                      </a:endParaRPr>
                    </a:p>
                  </a:txBody>
                  <a:tcPr marL="43888" marR="43888" marT="21944" marB="21944">
                    <a:lnL>
                      <a:noFill/>
                    </a:lnL>
                    <a:lnR>
                      <a:noFill/>
                    </a:lnR>
                    <a:lnT>
                      <a:noFill/>
                    </a:lnT>
                    <a:lnB>
                      <a:noFill/>
                    </a:lnB>
                  </a:tcPr>
                </a:tc>
                <a:tc>
                  <a:txBody>
                    <a:bodyPr/>
                    <a:lstStyle/>
                    <a:p>
                      <a:endParaRPr lang="en-US" sz="900">
                        <a:effectLst/>
                      </a:endParaRPr>
                    </a:p>
                  </a:txBody>
                  <a:tcPr marL="43888" marR="43888" marT="21944" marB="21944" anchor="ctr">
                    <a:lnL>
                      <a:noFill/>
                    </a:lnL>
                    <a:lnR>
                      <a:noFill/>
                    </a:lnR>
                    <a:lnB>
                      <a:noFill/>
                    </a:lnB>
                  </a:tcPr>
                </a:tc>
                <a:extLst>
                  <a:ext uri="{0D108BD9-81ED-4DB2-BD59-A6C34878D82A}">
                    <a16:rowId xmlns:a16="http://schemas.microsoft.com/office/drawing/2014/main" val="3040739398"/>
                  </a:ext>
                </a:extLst>
              </a:tr>
              <a:tr h="571462">
                <a:tc>
                  <a:txBody>
                    <a:bodyPr/>
                    <a:lstStyle/>
                    <a:p>
                      <a:endParaRPr lang="en-US" sz="900"/>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lnT>
                      <a:noFill/>
                    </a:lnT>
                  </a:tcPr>
                </a:tc>
                <a:extLst>
                  <a:ext uri="{0D108BD9-81ED-4DB2-BD59-A6C34878D82A}">
                    <a16:rowId xmlns:a16="http://schemas.microsoft.com/office/drawing/2014/main" val="548911026"/>
                  </a:ext>
                </a:extLst>
              </a:tr>
              <a:tr h="571462">
                <a:tc>
                  <a:txBody>
                    <a:bodyPr/>
                    <a:lstStyle/>
                    <a:p>
                      <a:r>
                        <a:rPr lang="en-US" sz="500">
                          <a:solidFill>
                            <a:srgbClr val="6F6F6F"/>
                          </a:solidFill>
                          <a:effectLst/>
                          <a:latin typeface="Segoe UI" panose="020B0502040204020203" pitchFamily="34" charset="0"/>
                          <a:hlinkClick r:id="rId3"/>
                        </a:rPr>
                        <a:t>machinecurve.com</a:t>
                      </a:r>
                      <a:r>
                        <a:rPr lang="en-US" sz="500">
                          <a:solidFill>
                            <a:srgbClr val="6F6F6F"/>
                          </a:solidFill>
                          <a:effectLst/>
                          <a:latin typeface="Segoe UI" panose="020B0502040204020203" pitchFamily="34" charset="0"/>
                        </a:rPr>
                        <a:t> </a:t>
                      </a:r>
                      <a:endParaRPr lang="en-US" sz="900">
                        <a:effectLst/>
                      </a:endParaRPr>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3152125436"/>
                  </a:ext>
                </a:extLst>
              </a:tr>
            </a:tbl>
          </a:graphicData>
        </a:graphic>
      </p:graphicFrame>
      <p:graphicFrame>
        <p:nvGraphicFramePr>
          <p:cNvPr id="6" name="Table 5">
            <a:extLst>
              <a:ext uri="{FF2B5EF4-FFF2-40B4-BE49-F238E27FC236}">
                <a16:creationId xmlns:a16="http://schemas.microsoft.com/office/drawing/2014/main" id="{D6DF1591-A736-4DCE-AC1B-288651DD8A78}"/>
              </a:ext>
            </a:extLst>
          </p:cNvPr>
          <p:cNvGraphicFramePr>
            <a:graphicFrameLocks noGrp="1"/>
          </p:cNvGraphicFramePr>
          <p:nvPr/>
        </p:nvGraphicFramePr>
        <p:xfrm>
          <a:off x="5753757" y="1381532"/>
          <a:ext cx="684485" cy="5239524"/>
        </p:xfrm>
        <a:graphic>
          <a:graphicData uri="http://schemas.openxmlformats.org/drawingml/2006/table">
            <a:tbl>
              <a:tblPr/>
              <a:tblGrid>
                <a:gridCol w="576125">
                  <a:extLst>
                    <a:ext uri="{9D8B030D-6E8A-4147-A177-3AD203B41FA5}">
                      <a16:colId xmlns:a16="http://schemas.microsoft.com/office/drawing/2014/main" val="122745118"/>
                    </a:ext>
                  </a:extLst>
                </a:gridCol>
                <a:gridCol w="108360">
                  <a:extLst>
                    <a:ext uri="{9D8B030D-6E8A-4147-A177-3AD203B41FA5}">
                      <a16:colId xmlns:a16="http://schemas.microsoft.com/office/drawing/2014/main" val="897408931"/>
                    </a:ext>
                  </a:extLst>
                </a:gridCol>
              </a:tblGrid>
              <a:tr h="165919">
                <a:tc>
                  <a:txBody>
                    <a:bodyPr/>
                    <a:lstStyle/>
                    <a:p>
                      <a:endParaRPr lang="en-US" sz="800"/>
                    </a:p>
                  </a:txBody>
                  <a:tcPr marL="41480" marR="41480" marT="20740" marB="20740" anchor="ctr">
                    <a:lnL>
                      <a:noFill/>
                    </a:lnL>
                    <a:lnR>
                      <a:noFill/>
                    </a:lnR>
                    <a:lnT>
                      <a:noFill/>
                    </a:lnT>
                    <a:lnB>
                      <a:noFill/>
                    </a:lnB>
                  </a:tcPr>
                </a:tc>
                <a:tc>
                  <a:txBody>
                    <a:bodyPr/>
                    <a:lstStyle/>
                    <a:p>
                      <a:endParaRPr lang="en-US" sz="800"/>
                    </a:p>
                  </a:txBody>
                  <a:tcPr marL="41480" marR="41480" marT="20740" marB="20740">
                    <a:lnL>
                      <a:noFill/>
                    </a:lnL>
                  </a:tcPr>
                </a:tc>
                <a:extLst>
                  <a:ext uri="{0D108BD9-81ED-4DB2-BD59-A6C34878D82A}">
                    <a16:rowId xmlns:a16="http://schemas.microsoft.com/office/drawing/2014/main" val="1814876571"/>
                  </a:ext>
                </a:extLst>
              </a:tr>
              <a:tr h="540101">
                <a:tc>
                  <a:txBody>
                    <a:bodyPr/>
                    <a:lstStyle/>
                    <a:p>
                      <a:endParaRPr lang="en-US" sz="800"/>
                    </a:p>
                  </a:txBody>
                  <a:tcPr marL="41480" marR="41480" marT="20740" marB="20740">
                    <a:lnL>
                      <a:noFill/>
                    </a:lnL>
                    <a:lnR>
                      <a:noFill/>
                    </a:lnR>
                    <a:lnT>
                      <a:noFill/>
                    </a:lnT>
                    <a:lnB>
                      <a:noFill/>
                    </a:lnB>
                  </a:tcPr>
                </a:tc>
                <a:tc>
                  <a:txBody>
                    <a:bodyPr/>
                    <a:lstStyle/>
                    <a:p>
                      <a:endParaRPr lang="en-US" sz="800"/>
                    </a:p>
                  </a:txBody>
                  <a:tcPr marL="41480" marR="41480" marT="20740" marB="20740">
                    <a:lnL>
                      <a:noFill/>
                    </a:lnL>
                  </a:tcPr>
                </a:tc>
                <a:extLst>
                  <a:ext uri="{0D108BD9-81ED-4DB2-BD59-A6C34878D82A}">
                    <a16:rowId xmlns:a16="http://schemas.microsoft.com/office/drawing/2014/main" val="2223156679"/>
                  </a:ext>
                </a:extLst>
              </a:tr>
              <a:tr h="540101">
                <a:tc>
                  <a:txBody>
                    <a:bodyPr/>
                    <a:lstStyle/>
                    <a:p>
                      <a:endParaRPr lang="en-US" sz="800"/>
                    </a:p>
                  </a:txBody>
                  <a:tcPr marL="41480" marR="41480" marT="20740" marB="20740">
                    <a:lnL>
                      <a:noFill/>
                    </a:lnL>
                    <a:lnR>
                      <a:noFill/>
                    </a:lnR>
                    <a:lnT>
                      <a:noFill/>
                    </a:lnT>
                    <a:lnB>
                      <a:noFill/>
                    </a:lnB>
                  </a:tcPr>
                </a:tc>
                <a:tc>
                  <a:txBody>
                    <a:bodyPr/>
                    <a:lstStyle/>
                    <a:p>
                      <a:endParaRPr lang="en-US" sz="800"/>
                    </a:p>
                  </a:txBody>
                  <a:tcPr marL="41480" marR="41480" marT="20740" marB="20740">
                    <a:lnL>
                      <a:noFill/>
                    </a:lnL>
                  </a:tcPr>
                </a:tc>
                <a:extLst>
                  <a:ext uri="{0D108BD9-81ED-4DB2-BD59-A6C34878D82A}">
                    <a16:rowId xmlns:a16="http://schemas.microsoft.com/office/drawing/2014/main" val="950737852"/>
                  </a:ext>
                </a:extLst>
              </a:tr>
              <a:tr h="778897">
                <a:tc>
                  <a:txBody>
                    <a:bodyPr/>
                    <a:lstStyle/>
                    <a:p>
                      <a:pPr fontAlgn="t">
                        <a:lnSpc>
                          <a:spcPts val="1600"/>
                        </a:lnSpc>
                      </a:pPr>
                      <a:r>
                        <a:rPr lang="en-US" sz="500" b="1">
                          <a:solidFill>
                            <a:srgbClr val="101010"/>
                          </a:solidFill>
                          <a:effectLst/>
                          <a:latin typeface="Segoe UI" panose="020B0502040204020203" pitchFamily="34" charset="0"/>
                        </a:rPr>
                        <a:t>Transformers for Machine Learning: A Simple Explanation | by François St-Amant | Towards Data S</a:t>
                      </a:r>
                    </a:p>
                  </a:txBody>
                  <a:tcPr marL="41480" marR="41480" marT="20740" marB="20740">
                    <a:lnL>
                      <a:noFill/>
                    </a:lnL>
                    <a:lnR>
                      <a:noFill/>
                    </a:lnR>
                    <a:lnT>
                      <a:noFill/>
                    </a:lnT>
                    <a:lnB>
                      <a:noFill/>
                    </a:lnB>
                  </a:tcPr>
                </a:tc>
                <a:tc>
                  <a:txBody>
                    <a:bodyPr/>
                    <a:lstStyle/>
                    <a:p>
                      <a:endParaRPr lang="en-US" sz="800"/>
                    </a:p>
                  </a:txBody>
                  <a:tcPr marL="41480" marR="41480" marT="20740" marB="20740">
                    <a:lnL>
                      <a:noFill/>
                    </a:lnL>
                  </a:tcPr>
                </a:tc>
                <a:extLst>
                  <a:ext uri="{0D108BD9-81ED-4DB2-BD59-A6C34878D82A}">
                    <a16:rowId xmlns:a16="http://schemas.microsoft.com/office/drawing/2014/main" val="3740378848"/>
                  </a:ext>
                </a:extLst>
              </a:tr>
              <a:tr h="540101">
                <a:tc>
                  <a:txBody>
                    <a:bodyPr/>
                    <a:lstStyle/>
                    <a:p>
                      <a:endParaRPr lang="en-US" sz="800"/>
                    </a:p>
                  </a:txBody>
                  <a:tcPr marL="41480" marR="21604" marT="20740" marB="20740">
                    <a:lnL>
                      <a:noFill/>
                    </a:lnL>
                    <a:lnR>
                      <a:noFill/>
                    </a:lnR>
                    <a:lnT>
                      <a:noFill/>
                    </a:lnT>
                    <a:lnB>
                      <a:noFill/>
                    </a:lnB>
                  </a:tcPr>
                </a:tc>
                <a:tc>
                  <a:txBody>
                    <a:bodyPr/>
                    <a:lstStyle/>
                    <a:p>
                      <a:endParaRPr lang="en-US" sz="800"/>
                    </a:p>
                  </a:txBody>
                  <a:tcPr marL="41480" marR="41480" marT="20740" marB="20740">
                    <a:lnL>
                      <a:noFill/>
                    </a:lnL>
                  </a:tcPr>
                </a:tc>
                <a:extLst>
                  <a:ext uri="{0D108BD9-81ED-4DB2-BD59-A6C34878D82A}">
                    <a16:rowId xmlns:a16="http://schemas.microsoft.com/office/drawing/2014/main" val="2889656410"/>
                  </a:ext>
                </a:extLst>
              </a:tr>
              <a:tr h="165919">
                <a:tc>
                  <a:txBody>
                    <a:bodyPr/>
                    <a:lstStyle/>
                    <a:p>
                      <a:pPr fontAlgn="t"/>
                      <a:endParaRPr lang="en-US" sz="800">
                        <a:effectLst/>
                      </a:endParaRPr>
                    </a:p>
                  </a:txBody>
                  <a:tcPr marL="41480" marR="41480" marT="20740" marB="20740" anchor="ctr">
                    <a:lnL>
                      <a:noFill/>
                    </a:lnL>
                    <a:lnR>
                      <a:noFill/>
                    </a:lnR>
                    <a:lnT>
                      <a:noFill/>
                    </a:lnT>
                    <a:lnB>
                      <a:noFill/>
                    </a:lnB>
                  </a:tcPr>
                </a:tc>
                <a:tc>
                  <a:txBody>
                    <a:bodyPr/>
                    <a:lstStyle/>
                    <a:p>
                      <a:endParaRPr lang="en-US" sz="800"/>
                    </a:p>
                  </a:txBody>
                  <a:tcPr marL="41480" marR="41480" marT="20740" marB="20740">
                    <a:lnL>
                      <a:noFill/>
                    </a:lnL>
                  </a:tcPr>
                </a:tc>
                <a:extLst>
                  <a:ext uri="{0D108BD9-81ED-4DB2-BD59-A6C34878D82A}">
                    <a16:rowId xmlns:a16="http://schemas.microsoft.com/office/drawing/2014/main" val="1468609036"/>
                  </a:ext>
                </a:extLst>
              </a:tr>
              <a:tr h="540101">
                <a:tc>
                  <a:txBody>
                    <a:bodyPr/>
                    <a:lstStyle/>
                    <a:p>
                      <a:pPr fontAlgn="t"/>
                      <a:endParaRPr lang="en-US" sz="800">
                        <a:effectLst/>
                      </a:endParaRPr>
                    </a:p>
                  </a:txBody>
                  <a:tcPr marL="41480" marR="41480" marT="20740" marB="20740">
                    <a:lnL>
                      <a:noFill/>
                    </a:lnL>
                    <a:lnR>
                      <a:noFill/>
                    </a:lnR>
                    <a:lnT>
                      <a:noFill/>
                    </a:lnT>
                    <a:lnB>
                      <a:noFill/>
                    </a:lnB>
                  </a:tcPr>
                </a:tc>
                <a:tc>
                  <a:txBody>
                    <a:bodyPr/>
                    <a:lstStyle/>
                    <a:p>
                      <a:endParaRPr lang="en-US" sz="800">
                        <a:effectLst/>
                      </a:endParaRPr>
                    </a:p>
                  </a:txBody>
                  <a:tcPr marL="41480" marR="41480" marT="20740" marB="20740" anchor="ctr">
                    <a:lnL>
                      <a:noFill/>
                    </a:lnL>
                    <a:lnR>
                      <a:noFill/>
                    </a:lnR>
                    <a:lnB>
                      <a:noFill/>
                    </a:lnB>
                  </a:tcPr>
                </a:tc>
                <a:extLst>
                  <a:ext uri="{0D108BD9-81ED-4DB2-BD59-A6C34878D82A}">
                    <a16:rowId xmlns:a16="http://schemas.microsoft.com/office/drawing/2014/main" val="2421014485"/>
                  </a:ext>
                </a:extLst>
              </a:tr>
              <a:tr h="540101">
                <a:tc>
                  <a:txBody>
                    <a:bodyPr/>
                    <a:lstStyle/>
                    <a:p>
                      <a:endParaRPr lang="en-US" sz="800"/>
                    </a:p>
                  </a:txBody>
                  <a:tcPr marL="41480" marR="41480" marT="20740" marB="20740" anchor="ctr">
                    <a:lnL>
                      <a:noFill/>
                    </a:lnL>
                    <a:lnR>
                      <a:noFill/>
                    </a:lnR>
                    <a:lnT>
                      <a:noFill/>
                    </a:lnT>
                    <a:lnB>
                      <a:noFill/>
                    </a:lnB>
                  </a:tcPr>
                </a:tc>
                <a:tc>
                  <a:txBody>
                    <a:bodyPr/>
                    <a:lstStyle/>
                    <a:p>
                      <a:endParaRPr lang="en-US" sz="800"/>
                    </a:p>
                  </a:txBody>
                  <a:tcPr marL="41480" marR="41480" marT="20740" marB="20740">
                    <a:lnL>
                      <a:noFill/>
                    </a:lnL>
                    <a:lnT>
                      <a:noFill/>
                    </a:lnT>
                  </a:tcPr>
                </a:tc>
                <a:extLst>
                  <a:ext uri="{0D108BD9-81ED-4DB2-BD59-A6C34878D82A}">
                    <a16:rowId xmlns:a16="http://schemas.microsoft.com/office/drawing/2014/main" val="4258264825"/>
                  </a:ext>
                </a:extLst>
              </a:tr>
              <a:tr h="540101">
                <a:tc>
                  <a:txBody>
                    <a:bodyPr/>
                    <a:lstStyle/>
                    <a:p>
                      <a:r>
                        <a:rPr lang="en-US" sz="500">
                          <a:solidFill>
                            <a:srgbClr val="6F6F6F"/>
                          </a:solidFill>
                          <a:effectLst/>
                          <a:latin typeface="Segoe UI" panose="020B0502040204020203" pitchFamily="34" charset="0"/>
                          <a:hlinkClick r:id="rId4"/>
                        </a:rPr>
                        <a:t>towardsdatascience.com</a:t>
                      </a:r>
                      <a:r>
                        <a:rPr lang="en-US" sz="500">
                          <a:solidFill>
                            <a:srgbClr val="6F6F6F"/>
                          </a:solidFill>
                          <a:effectLst/>
                          <a:latin typeface="Segoe UI" panose="020B0502040204020203" pitchFamily="34" charset="0"/>
                        </a:rPr>
                        <a:t> </a:t>
                      </a:r>
                      <a:endParaRPr lang="en-US" sz="800">
                        <a:effectLst/>
                      </a:endParaRPr>
                    </a:p>
                  </a:txBody>
                  <a:tcPr marL="41480" marR="41480" marT="20740" marB="20740" anchor="ctr">
                    <a:lnL>
                      <a:noFill/>
                    </a:lnL>
                    <a:lnR>
                      <a:noFill/>
                    </a:lnR>
                    <a:lnT>
                      <a:noFill/>
                    </a:lnT>
                    <a:lnB>
                      <a:noFill/>
                    </a:lnB>
                  </a:tcPr>
                </a:tc>
                <a:tc>
                  <a:txBody>
                    <a:bodyPr/>
                    <a:lstStyle/>
                    <a:p>
                      <a:endParaRPr lang="en-US" sz="800"/>
                    </a:p>
                  </a:txBody>
                  <a:tcPr marL="41480" marR="41480" marT="20740" marB="20740">
                    <a:lnL>
                      <a:noFill/>
                    </a:lnL>
                  </a:tcPr>
                </a:tc>
                <a:extLst>
                  <a:ext uri="{0D108BD9-81ED-4DB2-BD59-A6C34878D82A}">
                    <a16:rowId xmlns:a16="http://schemas.microsoft.com/office/drawing/2014/main" val="1571315322"/>
                  </a:ext>
                </a:extLst>
              </a:tr>
            </a:tbl>
          </a:graphicData>
        </a:graphic>
      </p:graphicFrame>
      <p:graphicFrame>
        <p:nvGraphicFramePr>
          <p:cNvPr id="7" name="Table 6">
            <a:extLst>
              <a:ext uri="{FF2B5EF4-FFF2-40B4-BE49-F238E27FC236}">
                <a16:creationId xmlns:a16="http://schemas.microsoft.com/office/drawing/2014/main" id="{F54FC112-A9DF-4724-8730-1C85B287B83E}"/>
              </a:ext>
            </a:extLst>
          </p:cNvPr>
          <p:cNvGraphicFramePr>
            <a:graphicFrameLocks noGrp="1"/>
          </p:cNvGraphicFramePr>
          <p:nvPr/>
        </p:nvGraphicFramePr>
        <p:xfrm>
          <a:off x="5734623" y="1820129"/>
          <a:ext cx="722754" cy="4362330"/>
        </p:xfrm>
        <a:graphic>
          <a:graphicData uri="http://schemas.openxmlformats.org/drawingml/2006/table">
            <a:tbl>
              <a:tblPr/>
              <a:tblGrid>
                <a:gridCol w="609578">
                  <a:extLst>
                    <a:ext uri="{9D8B030D-6E8A-4147-A177-3AD203B41FA5}">
                      <a16:colId xmlns:a16="http://schemas.microsoft.com/office/drawing/2014/main" val="494712974"/>
                    </a:ext>
                  </a:extLst>
                </a:gridCol>
                <a:gridCol w="113176">
                  <a:extLst>
                    <a:ext uri="{9D8B030D-6E8A-4147-A177-3AD203B41FA5}">
                      <a16:colId xmlns:a16="http://schemas.microsoft.com/office/drawing/2014/main" val="1609577106"/>
                    </a:ext>
                  </a:extLst>
                </a:gridCol>
              </a:tblGrid>
              <a:tr h="175553">
                <a:tc>
                  <a:txBody>
                    <a:bodyPr/>
                    <a:lstStyle/>
                    <a:p>
                      <a:endParaRPr lang="en-US" sz="900"/>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850115793"/>
                  </a:ext>
                </a:extLst>
              </a:tr>
              <a:tr h="571462">
                <a:tc>
                  <a:txBody>
                    <a:bodyPr/>
                    <a:lstStyle/>
                    <a:p>
                      <a:endParaRPr lang="en-US" sz="900"/>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2930074890"/>
                  </a:ext>
                </a:extLst>
              </a:tr>
              <a:tr h="571462">
                <a:tc>
                  <a:txBody>
                    <a:bodyPr/>
                    <a:lstStyle/>
                    <a:p>
                      <a:endParaRPr lang="en-US" sz="900"/>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1752593918"/>
                  </a:ext>
                </a:extLst>
              </a:tr>
              <a:tr h="571462">
                <a:tc>
                  <a:txBody>
                    <a:bodyPr/>
                    <a:lstStyle/>
                    <a:p>
                      <a:pPr fontAlgn="t">
                        <a:lnSpc>
                          <a:spcPts val="1600"/>
                        </a:lnSpc>
                      </a:pPr>
                      <a:r>
                        <a:rPr lang="en-US" sz="500" b="1">
                          <a:solidFill>
                            <a:srgbClr val="101010"/>
                          </a:solidFill>
                          <a:effectLst/>
                          <a:latin typeface="Segoe UI" panose="020B0502040204020203" pitchFamily="34" charset="0"/>
                        </a:rPr>
                        <a:t>1810.04805.pdf</a:t>
                      </a:r>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3218181138"/>
                  </a:ext>
                </a:extLst>
              </a:tr>
              <a:tr h="571462">
                <a:tc>
                  <a:txBody>
                    <a:bodyPr/>
                    <a:lstStyle/>
                    <a:p>
                      <a:endParaRPr lang="en-US" sz="900"/>
                    </a:p>
                  </a:txBody>
                  <a:tcPr marL="43888" marR="2285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102924246"/>
                  </a:ext>
                </a:extLst>
              </a:tr>
              <a:tr h="175553">
                <a:tc>
                  <a:txBody>
                    <a:bodyPr/>
                    <a:lstStyle/>
                    <a:p>
                      <a:pPr fontAlgn="t"/>
                      <a:endParaRPr lang="en-US" sz="900">
                        <a:effectLst/>
                      </a:endParaRPr>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2000579196"/>
                  </a:ext>
                </a:extLst>
              </a:tr>
              <a:tr h="571462">
                <a:tc>
                  <a:txBody>
                    <a:bodyPr/>
                    <a:lstStyle/>
                    <a:p>
                      <a:pPr fontAlgn="t"/>
                      <a:endParaRPr lang="en-US" sz="900">
                        <a:effectLst/>
                      </a:endParaRPr>
                    </a:p>
                  </a:txBody>
                  <a:tcPr marL="43888" marR="43888" marT="21944" marB="21944">
                    <a:lnL>
                      <a:noFill/>
                    </a:lnL>
                    <a:lnR>
                      <a:noFill/>
                    </a:lnR>
                    <a:lnT>
                      <a:noFill/>
                    </a:lnT>
                    <a:lnB>
                      <a:noFill/>
                    </a:lnB>
                  </a:tcPr>
                </a:tc>
                <a:tc>
                  <a:txBody>
                    <a:bodyPr/>
                    <a:lstStyle/>
                    <a:p>
                      <a:endParaRPr lang="en-US" sz="900">
                        <a:effectLst/>
                      </a:endParaRPr>
                    </a:p>
                  </a:txBody>
                  <a:tcPr marL="43888" marR="43888" marT="21944" marB="21944" anchor="ctr">
                    <a:lnL>
                      <a:noFill/>
                    </a:lnL>
                    <a:lnR>
                      <a:noFill/>
                    </a:lnR>
                    <a:lnB>
                      <a:noFill/>
                    </a:lnB>
                  </a:tcPr>
                </a:tc>
                <a:extLst>
                  <a:ext uri="{0D108BD9-81ED-4DB2-BD59-A6C34878D82A}">
                    <a16:rowId xmlns:a16="http://schemas.microsoft.com/office/drawing/2014/main" val="1231762811"/>
                  </a:ext>
                </a:extLst>
              </a:tr>
              <a:tr h="571462">
                <a:tc>
                  <a:txBody>
                    <a:bodyPr/>
                    <a:lstStyle/>
                    <a:p>
                      <a:endParaRPr lang="en-US" sz="900"/>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lnT>
                      <a:noFill/>
                    </a:lnT>
                  </a:tcPr>
                </a:tc>
                <a:extLst>
                  <a:ext uri="{0D108BD9-81ED-4DB2-BD59-A6C34878D82A}">
                    <a16:rowId xmlns:a16="http://schemas.microsoft.com/office/drawing/2014/main" val="307976803"/>
                  </a:ext>
                </a:extLst>
              </a:tr>
              <a:tr h="571462">
                <a:tc>
                  <a:txBody>
                    <a:bodyPr/>
                    <a:lstStyle/>
                    <a:p>
                      <a:r>
                        <a:rPr lang="en-US" sz="500">
                          <a:solidFill>
                            <a:srgbClr val="6F6F6F"/>
                          </a:solidFill>
                          <a:effectLst/>
                          <a:latin typeface="Segoe UI" panose="020B0502040204020203" pitchFamily="34" charset="0"/>
                          <a:hlinkClick r:id="rId5"/>
                        </a:rPr>
                        <a:t>arxiv.org</a:t>
                      </a:r>
                      <a:r>
                        <a:rPr lang="en-US" sz="500">
                          <a:solidFill>
                            <a:srgbClr val="6F6F6F"/>
                          </a:solidFill>
                          <a:effectLst/>
                          <a:latin typeface="Segoe UI" panose="020B0502040204020203" pitchFamily="34" charset="0"/>
                        </a:rPr>
                        <a:t> </a:t>
                      </a:r>
                      <a:endParaRPr lang="en-US" sz="900">
                        <a:effectLst/>
                      </a:endParaRPr>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509710095"/>
                  </a:ext>
                </a:extLst>
              </a:tr>
            </a:tbl>
          </a:graphicData>
        </a:graphic>
      </p:graphicFrame>
      <p:graphicFrame>
        <p:nvGraphicFramePr>
          <p:cNvPr id="8" name="Table 7">
            <a:extLst>
              <a:ext uri="{FF2B5EF4-FFF2-40B4-BE49-F238E27FC236}">
                <a16:creationId xmlns:a16="http://schemas.microsoft.com/office/drawing/2014/main" id="{E70AB30D-C3E2-4BDA-8658-D8BECFE19150}"/>
              </a:ext>
            </a:extLst>
          </p:cNvPr>
          <p:cNvGraphicFramePr>
            <a:graphicFrameLocks noGrp="1"/>
          </p:cNvGraphicFramePr>
          <p:nvPr/>
        </p:nvGraphicFramePr>
        <p:xfrm>
          <a:off x="5734623" y="1820129"/>
          <a:ext cx="722754" cy="4362330"/>
        </p:xfrm>
        <a:graphic>
          <a:graphicData uri="http://schemas.openxmlformats.org/drawingml/2006/table">
            <a:tbl>
              <a:tblPr/>
              <a:tblGrid>
                <a:gridCol w="609578">
                  <a:extLst>
                    <a:ext uri="{9D8B030D-6E8A-4147-A177-3AD203B41FA5}">
                      <a16:colId xmlns:a16="http://schemas.microsoft.com/office/drawing/2014/main" val="45337257"/>
                    </a:ext>
                  </a:extLst>
                </a:gridCol>
                <a:gridCol w="113176">
                  <a:extLst>
                    <a:ext uri="{9D8B030D-6E8A-4147-A177-3AD203B41FA5}">
                      <a16:colId xmlns:a16="http://schemas.microsoft.com/office/drawing/2014/main" val="2475829906"/>
                    </a:ext>
                  </a:extLst>
                </a:gridCol>
              </a:tblGrid>
              <a:tr h="175553">
                <a:tc>
                  <a:txBody>
                    <a:bodyPr/>
                    <a:lstStyle/>
                    <a:p>
                      <a:endParaRPr lang="en-US" sz="900"/>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378898736"/>
                  </a:ext>
                </a:extLst>
              </a:tr>
              <a:tr h="571462">
                <a:tc>
                  <a:txBody>
                    <a:bodyPr/>
                    <a:lstStyle/>
                    <a:p>
                      <a:endParaRPr lang="en-US" sz="900"/>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3815458704"/>
                  </a:ext>
                </a:extLst>
              </a:tr>
              <a:tr h="571462">
                <a:tc>
                  <a:txBody>
                    <a:bodyPr/>
                    <a:lstStyle/>
                    <a:p>
                      <a:endParaRPr lang="en-US" sz="900"/>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1522784981"/>
                  </a:ext>
                </a:extLst>
              </a:tr>
              <a:tr h="571462">
                <a:tc>
                  <a:txBody>
                    <a:bodyPr/>
                    <a:lstStyle/>
                    <a:p>
                      <a:pPr fontAlgn="t">
                        <a:lnSpc>
                          <a:spcPts val="1600"/>
                        </a:lnSpc>
                      </a:pPr>
                      <a:r>
                        <a:rPr lang="en-US" sz="500" b="1">
                          <a:solidFill>
                            <a:srgbClr val="101010"/>
                          </a:solidFill>
                          <a:effectLst/>
                          <a:latin typeface="Segoe UI" panose="020B0502040204020203" pitchFamily="34" charset="0"/>
                        </a:rPr>
                        <a:t>1706.03762.pdf</a:t>
                      </a:r>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268635939"/>
                  </a:ext>
                </a:extLst>
              </a:tr>
              <a:tr h="571462">
                <a:tc>
                  <a:txBody>
                    <a:bodyPr/>
                    <a:lstStyle/>
                    <a:p>
                      <a:endParaRPr lang="en-US" sz="900"/>
                    </a:p>
                  </a:txBody>
                  <a:tcPr marL="43888" marR="2285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3771937849"/>
                  </a:ext>
                </a:extLst>
              </a:tr>
              <a:tr h="175553">
                <a:tc>
                  <a:txBody>
                    <a:bodyPr/>
                    <a:lstStyle/>
                    <a:p>
                      <a:pPr fontAlgn="t"/>
                      <a:endParaRPr lang="en-US" sz="900">
                        <a:effectLst/>
                      </a:endParaRPr>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1480900349"/>
                  </a:ext>
                </a:extLst>
              </a:tr>
              <a:tr h="571462">
                <a:tc>
                  <a:txBody>
                    <a:bodyPr/>
                    <a:lstStyle/>
                    <a:p>
                      <a:pPr fontAlgn="t"/>
                      <a:endParaRPr lang="en-US" sz="900">
                        <a:effectLst/>
                      </a:endParaRPr>
                    </a:p>
                  </a:txBody>
                  <a:tcPr marL="43888" marR="43888" marT="21944" marB="21944">
                    <a:lnL>
                      <a:noFill/>
                    </a:lnL>
                    <a:lnR>
                      <a:noFill/>
                    </a:lnR>
                    <a:lnT>
                      <a:noFill/>
                    </a:lnT>
                    <a:lnB>
                      <a:noFill/>
                    </a:lnB>
                  </a:tcPr>
                </a:tc>
                <a:tc>
                  <a:txBody>
                    <a:bodyPr/>
                    <a:lstStyle/>
                    <a:p>
                      <a:endParaRPr lang="en-US" sz="900">
                        <a:effectLst/>
                      </a:endParaRPr>
                    </a:p>
                  </a:txBody>
                  <a:tcPr marL="43888" marR="43888" marT="21944" marB="21944" anchor="ctr">
                    <a:lnL>
                      <a:noFill/>
                    </a:lnL>
                    <a:lnR>
                      <a:noFill/>
                    </a:lnR>
                    <a:lnB>
                      <a:noFill/>
                    </a:lnB>
                  </a:tcPr>
                </a:tc>
                <a:extLst>
                  <a:ext uri="{0D108BD9-81ED-4DB2-BD59-A6C34878D82A}">
                    <a16:rowId xmlns:a16="http://schemas.microsoft.com/office/drawing/2014/main" val="3316892500"/>
                  </a:ext>
                </a:extLst>
              </a:tr>
              <a:tr h="571462">
                <a:tc>
                  <a:txBody>
                    <a:bodyPr/>
                    <a:lstStyle/>
                    <a:p>
                      <a:endParaRPr lang="en-US" sz="900"/>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lnT>
                      <a:noFill/>
                    </a:lnT>
                  </a:tcPr>
                </a:tc>
                <a:extLst>
                  <a:ext uri="{0D108BD9-81ED-4DB2-BD59-A6C34878D82A}">
                    <a16:rowId xmlns:a16="http://schemas.microsoft.com/office/drawing/2014/main" val="4157719077"/>
                  </a:ext>
                </a:extLst>
              </a:tr>
              <a:tr h="571462">
                <a:tc>
                  <a:txBody>
                    <a:bodyPr/>
                    <a:lstStyle/>
                    <a:p>
                      <a:r>
                        <a:rPr lang="en-US" sz="500">
                          <a:solidFill>
                            <a:srgbClr val="6F6F6F"/>
                          </a:solidFill>
                          <a:effectLst/>
                          <a:latin typeface="Segoe UI" panose="020B0502040204020203" pitchFamily="34" charset="0"/>
                          <a:hlinkClick r:id="rId6"/>
                        </a:rPr>
                        <a:t>arxiv.org</a:t>
                      </a:r>
                      <a:r>
                        <a:rPr lang="en-US" sz="500">
                          <a:solidFill>
                            <a:srgbClr val="6F6F6F"/>
                          </a:solidFill>
                          <a:effectLst/>
                          <a:latin typeface="Segoe UI" panose="020B0502040204020203" pitchFamily="34" charset="0"/>
                        </a:rPr>
                        <a:t> </a:t>
                      </a:r>
                      <a:endParaRPr lang="en-US" sz="900">
                        <a:effectLst/>
                      </a:endParaRPr>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317364967"/>
                  </a:ext>
                </a:extLst>
              </a:tr>
            </a:tbl>
          </a:graphicData>
        </a:graphic>
      </p:graphicFrame>
      <p:graphicFrame>
        <p:nvGraphicFramePr>
          <p:cNvPr id="9" name="Table 8">
            <a:extLst>
              <a:ext uri="{FF2B5EF4-FFF2-40B4-BE49-F238E27FC236}">
                <a16:creationId xmlns:a16="http://schemas.microsoft.com/office/drawing/2014/main" id="{0C675FB6-7BC6-4D02-BC77-6E712567BBF6}"/>
              </a:ext>
            </a:extLst>
          </p:cNvPr>
          <p:cNvGraphicFramePr>
            <a:graphicFrameLocks noGrp="1"/>
          </p:cNvGraphicFramePr>
          <p:nvPr/>
        </p:nvGraphicFramePr>
        <p:xfrm>
          <a:off x="5734623" y="1779116"/>
          <a:ext cx="722754" cy="4444356"/>
        </p:xfrm>
        <a:graphic>
          <a:graphicData uri="http://schemas.openxmlformats.org/drawingml/2006/table">
            <a:tbl>
              <a:tblPr/>
              <a:tblGrid>
                <a:gridCol w="609578">
                  <a:extLst>
                    <a:ext uri="{9D8B030D-6E8A-4147-A177-3AD203B41FA5}">
                      <a16:colId xmlns:a16="http://schemas.microsoft.com/office/drawing/2014/main" val="3412924143"/>
                    </a:ext>
                  </a:extLst>
                </a:gridCol>
                <a:gridCol w="113176">
                  <a:extLst>
                    <a:ext uri="{9D8B030D-6E8A-4147-A177-3AD203B41FA5}">
                      <a16:colId xmlns:a16="http://schemas.microsoft.com/office/drawing/2014/main" val="355999183"/>
                    </a:ext>
                  </a:extLst>
                </a:gridCol>
              </a:tblGrid>
              <a:tr h="175553">
                <a:tc>
                  <a:txBody>
                    <a:bodyPr/>
                    <a:lstStyle/>
                    <a:p>
                      <a:endParaRPr lang="en-US" sz="900"/>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4288441102"/>
                  </a:ext>
                </a:extLst>
              </a:tr>
              <a:tr h="571462">
                <a:tc>
                  <a:txBody>
                    <a:bodyPr/>
                    <a:lstStyle/>
                    <a:p>
                      <a:endParaRPr lang="en-US" sz="900"/>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3172252606"/>
                  </a:ext>
                </a:extLst>
              </a:tr>
              <a:tr h="571462">
                <a:tc>
                  <a:txBody>
                    <a:bodyPr/>
                    <a:lstStyle/>
                    <a:p>
                      <a:endParaRPr lang="en-US" sz="900"/>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3454022418"/>
                  </a:ext>
                </a:extLst>
              </a:tr>
              <a:tr h="571462">
                <a:tc>
                  <a:txBody>
                    <a:bodyPr/>
                    <a:lstStyle/>
                    <a:p>
                      <a:pPr fontAlgn="t">
                        <a:lnSpc>
                          <a:spcPts val="1600"/>
                        </a:lnSpc>
                      </a:pPr>
                      <a:r>
                        <a:rPr lang="en-US" sz="500" b="1">
                          <a:solidFill>
                            <a:srgbClr val="101010"/>
                          </a:solidFill>
                          <a:effectLst/>
                          <a:latin typeface="Segoe UI" panose="020B0502040204020203" pitchFamily="34" charset="0"/>
                        </a:rPr>
                        <a:t>pytorch-pretrained-bert · PyPI</a:t>
                      </a:r>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2092248730"/>
                  </a:ext>
                </a:extLst>
              </a:tr>
              <a:tr h="571462">
                <a:tc>
                  <a:txBody>
                    <a:bodyPr/>
                    <a:lstStyle/>
                    <a:p>
                      <a:endParaRPr lang="en-US" sz="900"/>
                    </a:p>
                  </a:txBody>
                  <a:tcPr marL="43888" marR="2285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1307435072"/>
                  </a:ext>
                </a:extLst>
              </a:tr>
              <a:tr h="175553">
                <a:tc>
                  <a:txBody>
                    <a:bodyPr/>
                    <a:lstStyle/>
                    <a:p>
                      <a:pPr fontAlgn="t"/>
                      <a:endParaRPr lang="en-US" sz="900">
                        <a:effectLst/>
                      </a:endParaRPr>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2121345975"/>
                  </a:ext>
                </a:extLst>
              </a:tr>
              <a:tr h="571462">
                <a:tc>
                  <a:txBody>
                    <a:bodyPr/>
                    <a:lstStyle/>
                    <a:p>
                      <a:pPr fontAlgn="t"/>
                      <a:endParaRPr lang="en-US" sz="900">
                        <a:effectLst/>
                      </a:endParaRPr>
                    </a:p>
                  </a:txBody>
                  <a:tcPr marL="43888" marR="43888" marT="21944" marB="21944">
                    <a:lnL>
                      <a:noFill/>
                    </a:lnL>
                    <a:lnR>
                      <a:noFill/>
                    </a:lnR>
                    <a:lnT>
                      <a:noFill/>
                    </a:lnT>
                    <a:lnB>
                      <a:noFill/>
                    </a:lnB>
                  </a:tcPr>
                </a:tc>
                <a:tc>
                  <a:txBody>
                    <a:bodyPr/>
                    <a:lstStyle/>
                    <a:p>
                      <a:endParaRPr lang="en-US" sz="900">
                        <a:effectLst/>
                      </a:endParaRPr>
                    </a:p>
                  </a:txBody>
                  <a:tcPr marL="43888" marR="43888" marT="21944" marB="21944" anchor="ctr">
                    <a:lnL>
                      <a:noFill/>
                    </a:lnL>
                    <a:lnR>
                      <a:noFill/>
                    </a:lnR>
                    <a:lnB>
                      <a:noFill/>
                    </a:lnB>
                  </a:tcPr>
                </a:tc>
                <a:extLst>
                  <a:ext uri="{0D108BD9-81ED-4DB2-BD59-A6C34878D82A}">
                    <a16:rowId xmlns:a16="http://schemas.microsoft.com/office/drawing/2014/main" val="2781691584"/>
                  </a:ext>
                </a:extLst>
              </a:tr>
              <a:tr h="571462">
                <a:tc>
                  <a:txBody>
                    <a:bodyPr/>
                    <a:lstStyle/>
                    <a:p>
                      <a:endParaRPr lang="en-US" sz="900"/>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lnT>
                      <a:noFill/>
                    </a:lnT>
                  </a:tcPr>
                </a:tc>
                <a:extLst>
                  <a:ext uri="{0D108BD9-81ED-4DB2-BD59-A6C34878D82A}">
                    <a16:rowId xmlns:a16="http://schemas.microsoft.com/office/drawing/2014/main" val="696010878"/>
                  </a:ext>
                </a:extLst>
              </a:tr>
              <a:tr h="571462">
                <a:tc>
                  <a:txBody>
                    <a:bodyPr/>
                    <a:lstStyle/>
                    <a:p>
                      <a:r>
                        <a:rPr lang="en-US" sz="500">
                          <a:solidFill>
                            <a:srgbClr val="6F6F6F"/>
                          </a:solidFill>
                          <a:effectLst/>
                          <a:latin typeface="Segoe UI" panose="020B0502040204020203" pitchFamily="34" charset="0"/>
                          <a:hlinkClick r:id="rId7"/>
                        </a:rPr>
                        <a:t>pypi.org</a:t>
                      </a:r>
                      <a:r>
                        <a:rPr lang="en-US" sz="500">
                          <a:solidFill>
                            <a:srgbClr val="6F6F6F"/>
                          </a:solidFill>
                          <a:effectLst/>
                          <a:latin typeface="Segoe UI" panose="020B0502040204020203" pitchFamily="34" charset="0"/>
                        </a:rPr>
                        <a:t> </a:t>
                      </a:r>
                      <a:endParaRPr lang="en-US" sz="900">
                        <a:effectLst/>
                      </a:endParaRPr>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1468776393"/>
                  </a:ext>
                </a:extLst>
              </a:tr>
            </a:tbl>
          </a:graphicData>
        </a:graphic>
      </p:graphicFrame>
      <p:graphicFrame>
        <p:nvGraphicFramePr>
          <p:cNvPr id="10" name="Table 9">
            <a:extLst>
              <a:ext uri="{FF2B5EF4-FFF2-40B4-BE49-F238E27FC236}">
                <a16:creationId xmlns:a16="http://schemas.microsoft.com/office/drawing/2014/main" id="{74C6D77C-2332-49D6-B29F-B18DB415DE22}"/>
              </a:ext>
            </a:extLst>
          </p:cNvPr>
          <p:cNvGraphicFramePr>
            <a:graphicFrameLocks noGrp="1"/>
          </p:cNvGraphicFramePr>
          <p:nvPr/>
        </p:nvGraphicFramePr>
        <p:xfrm>
          <a:off x="5746626" y="1444028"/>
          <a:ext cx="698747" cy="5114532"/>
        </p:xfrm>
        <a:graphic>
          <a:graphicData uri="http://schemas.openxmlformats.org/drawingml/2006/table">
            <a:tbl>
              <a:tblPr/>
              <a:tblGrid>
                <a:gridCol w="588593">
                  <a:extLst>
                    <a:ext uri="{9D8B030D-6E8A-4147-A177-3AD203B41FA5}">
                      <a16:colId xmlns:a16="http://schemas.microsoft.com/office/drawing/2014/main" val="619723044"/>
                    </a:ext>
                  </a:extLst>
                </a:gridCol>
                <a:gridCol w="110154">
                  <a:extLst>
                    <a:ext uri="{9D8B030D-6E8A-4147-A177-3AD203B41FA5}">
                      <a16:colId xmlns:a16="http://schemas.microsoft.com/office/drawing/2014/main" val="23782410"/>
                    </a:ext>
                  </a:extLst>
                </a:gridCol>
              </a:tblGrid>
              <a:tr h="169510">
                <a:tc>
                  <a:txBody>
                    <a:bodyPr/>
                    <a:lstStyle/>
                    <a:p>
                      <a:endParaRPr lang="en-US" sz="800"/>
                    </a:p>
                  </a:txBody>
                  <a:tcPr marL="42377" marR="42377" marT="21189" marB="21189" anchor="ctr">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4279390406"/>
                  </a:ext>
                </a:extLst>
              </a:tr>
              <a:tr h="551789">
                <a:tc>
                  <a:txBody>
                    <a:bodyPr/>
                    <a:lstStyle/>
                    <a:p>
                      <a:endParaRPr lang="en-US" sz="800"/>
                    </a:p>
                  </a:txBody>
                  <a:tcPr marL="42377" marR="42377"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4097817208"/>
                  </a:ext>
                </a:extLst>
              </a:tr>
              <a:tr h="551789">
                <a:tc>
                  <a:txBody>
                    <a:bodyPr/>
                    <a:lstStyle/>
                    <a:p>
                      <a:endParaRPr lang="en-US" sz="800"/>
                    </a:p>
                  </a:txBody>
                  <a:tcPr marL="42377" marR="42377"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348524636"/>
                  </a:ext>
                </a:extLst>
              </a:tr>
              <a:tr h="701582">
                <a:tc>
                  <a:txBody>
                    <a:bodyPr/>
                    <a:lstStyle/>
                    <a:p>
                      <a:pPr fontAlgn="t">
                        <a:lnSpc>
                          <a:spcPts val="1600"/>
                        </a:lnSpc>
                      </a:pPr>
                      <a:r>
                        <a:rPr lang="en-US" sz="500" b="1">
                          <a:solidFill>
                            <a:srgbClr val="101010"/>
                          </a:solidFill>
                          <a:effectLst/>
                          <a:latin typeface="Segoe UI" panose="020B0502040204020203" pitchFamily="34" charset="0"/>
                        </a:rPr>
                        <a:t>Machine Learning for Transformers - Explained with Language Translation - DeepLobe</a:t>
                      </a:r>
                    </a:p>
                  </a:txBody>
                  <a:tcPr marL="42377" marR="42377"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2087196788"/>
                  </a:ext>
                </a:extLst>
              </a:tr>
              <a:tr h="551789">
                <a:tc>
                  <a:txBody>
                    <a:bodyPr/>
                    <a:lstStyle/>
                    <a:p>
                      <a:endParaRPr lang="en-US" sz="800"/>
                    </a:p>
                  </a:txBody>
                  <a:tcPr marL="42377" marR="22072"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1812399083"/>
                  </a:ext>
                </a:extLst>
              </a:tr>
              <a:tr h="169510">
                <a:tc>
                  <a:txBody>
                    <a:bodyPr/>
                    <a:lstStyle/>
                    <a:p>
                      <a:pPr fontAlgn="t"/>
                      <a:endParaRPr lang="en-US" sz="800">
                        <a:effectLst/>
                      </a:endParaRPr>
                    </a:p>
                  </a:txBody>
                  <a:tcPr marL="42377" marR="42377" marT="21189" marB="21189" anchor="ctr">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1637330878"/>
                  </a:ext>
                </a:extLst>
              </a:tr>
              <a:tr h="551789">
                <a:tc>
                  <a:txBody>
                    <a:bodyPr/>
                    <a:lstStyle/>
                    <a:p>
                      <a:pPr fontAlgn="t"/>
                      <a:endParaRPr lang="en-US" sz="800">
                        <a:effectLst/>
                      </a:endParaRPr>
                    </a:p>
                  </a:txBody>
                  <a:tcPr marL="42377" marR="42377" marT="21189" marB="21189">
                    <a:lnL>
                      <a:noFill/>
                    </a:lnL>
                    <a:lnR>
                      <a:noFill/>
                    </a:lnR>
                    <a:lnT>
                      <a:noFill/>
                    </a:lnT>
                    <a:lnB>
                      <a:noFill/>
                    </a:lnB>
                  </a:tcPr>
                </a:tc>
                <a:tc>
                  <a:txBody>
                    <a:bodyPr/>
                    <a:lstStyle/>
                    <a:p>
                      <a:endParaRPr lang="en-US" sz="800">
                        <a:effectLst/>
                      </a:endParaRPr>
                    </a:p>
                  </a:txBody>
                  <a:tcPr marL="42377" marR="42377" marT="21189" marB="21189" anchor="ctr">
                    <a:lnL>
                      <a:noFill/>
                    </a:lnL>
                    <a:lnR>
                      <a:noFill/>
                    </a:lnR>
                    <a:lnB>
                      <a:noFill/>
                    </a:lnB>
                  </a:tcPr>
                </a:tc>
                <a:extLst>
                  <a:ext uri="{0D108BD9-81ED-4DB2-BD59-A6C34878D82A}">
                    <a16:rowId xmlns:a16="http://schemas.microsoft.com/office/drawing/2014/main" val="3222387035"/>
                  </a:ext>
                </a:extLst>
              </a:tr>
              <a:tr h="551789">
                <a:tc>
                  <a:txBody>
                    <a:bodyPr/>
                    <a:lstStyle/>
                    <a:p>
                      <a:endParaRPr lang="en-US" sz="800"/>
                    </a:p>
                  </a:txBody>
                  <a:tcPr marL="42377" marR="42377" marT="21189" marB="21189" anchor="ctr">
                    <a:lnL>
                      <a:noFill/>
                    </a:lnL>
                    <a:lnR>
                      <a:noFill/>
                    </a:lnR>
                    <a:lnT>
                      <a:noFill/>
                    </a:lnT>
                    <a:lnB>
                      <a:noFill/>
                    </a:lnB>
                  </a:tcPr>
                </a:tc>
                <a:tc>
                  <a:txBody>
                    <a:bodyPr/>
                    <a:lstStyle/>
                    <a:p>
                      <a:endParaRPr lang="en-US" sz="800"/>
                    </a:p>
                  </a:txBody>
                  <a:tcPr marL="42377" marR="42377" marT="21189" marB="21189">
                    <a:lnL>
                      <a:noFill/>
                    </a:lnL>
                    <a:lnT>
                      <a:noFill/>
                    </a:lnT>
                  </a:tcPr>
                </a:tc>
                <a:extLst>
                  <a:ext uri="{0D108BD9-81ED-4DB2-BD59-A6C34878D82A}">
                    <a16:rowId xmlns:a16="http://schemas.microsoft.com/office/drawing/2014/main" val="1321736840"/>
                  </a:ext>
                </a:extLst>
              </a:tr>
              <a:tr h="551789">
                <a:tc>
                  <a:txBody>
                    <a:bodyPr/>
                    <a:lstStyle/>
                    <a:p>
                      <a:r>
                        <a:rPr lang="en-US" sz="500">
                          <a:solidFill>
                            <a:srgbClr val="6F6F6F"/>
                          </a:solidFill>
                          <a:effectLst/>
                          <a:latin typeface="Segoe UI" panose="020B0502040204020203" pitchFamily="34" charset="0"/>
                          <a:hlinkClick r:id="rId8"/>
                        </a:rPr>
                        <a:t>deeplobe.ai</a:t>
                      </a:r>
                      <a:r>
                        <a:rPr lang="en-US" sz="500">
                          <a:solidFill>
                            <a:srgbClr val="6F6F6F"/>
                          </a:solidFill>
                          <a:effectLst/>
                          <a:latin typeface="Segoe UI" panose="020B0502040204020203" pitchFamily="34" charset="0"/>
                        </a:rPr>
                        <a:t> </a:t>
                      </a:r>
                      <a:endParaRPr lang="en-US" sz="800">
                        <a:effectLst/>
                      </a:endParaRPr>
                    </a:p>
                  </a:txBody>
                  <a:tcPr marL="42377" marR="42377" marT="21189" marB="21189" anchor="ctr">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3295171309"/>
                  </a:ext>
                </a:extLst>
              </a:tr>
            </a:tbl>
          </a:graphicData>
        </a:graphic>
      </p:graphicFrame>
      <p:graphicFrame>
        <p:nvGraphicFramePr>
          <p:cNvPr id="11" name="Table 10">
            <a:extLst>
              <a:ext uri="{FF2B5EF4-FFF2-40B4-BE49-F238E27FC236}">
                <a16:creationId xmlns:a16="http://schemas.microsoft.com/office/drawing/2014/main" id="{37F4316A-2620-413A-8304-F2886EAC2DF9}"/>
              </a:ext>
            </a:extLst>
          </p:cNvPr>
          <p:cNvGraphicFramePr>
            <a:graphicFrameLocks noGrp="1"/>
          </p:cNvGraphicFramePr>
          <p:nvPr/>
        </p:nvGraphicFramePr>
        <p:xfrm>
          <a:off x="5734623" y="1820129"/>
          <a:ext cx="722754" cy="4362330"/>
        </p:xfrm>
        <a:graphic>
          <a:graphicData uri="http://schemas.openxmlformats.org/drawingml/2006/table">
            <a:tbl>
              <a:tblPr/>
              <a:tblGrid>
                <a:gridCol w="609578">
                  <a:extLst>
                    <a:ext uri="{9D8B030D-6E8A-4147-A177-3AD203B41FA5}">
                      <a16:colId xmlns:a16="http://schemas.microsoft.com/office/drawing/2014/main" val="1492599731"/>
                    </a:ext>
                  </a:extLst>
                </a:gridCol>
                <a:gridCol w="113176">
                  <a:extLst>
                    <a:ext uri="{9D8B030D-6E8A-4147-A177-3AD203B41FA5}">
                      <a16:colId xmlns:a16="http://schemas.microsoft.com/office/drawing/2014/main" val="1631169353"/>
                    </a:ext>
                  </a:extLst>
                </a:gridCol>
              </a:tblGrid>
              <a:tr h="175553">
                <a:tc>
                  <a:txBody>
                    <a:bodyPr/>
                    <a:lstStyle/>
                    <a:p>
                      <a:endParaRPr lang="en-US" sz="900"/>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1779131511"/>
                  </a:ext>
                </a:extLst>
              </a:tr>
              <a:tr h="571462">
                <a:tc>
                  <a:txBody>
                    <a:bodyPr/>
                    <a:lstStyle/>
                    <a:p>
                      <a:endParaRPr lang="en-US" sz="900"/>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1590271884"/>
                  </a:ext>
                </a:extLst>
              </a:tr>
              <a:tr h="571462">
                <a:tc>
                  <a:txBody>
                    <a:bodyPr/>
                    <a:lstStyle/>
                    <a:p>
                      <a:endParaRPr lang="en-US" sz="900"/>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2303280771"/>
                  </a:ext>
                </a:extLst>
              </a:tr>
              <a:tr h="571462">
                <a:tc>
                  <a:txBody>
                    <a:bodyPr/>
                    <a:lstStyle/>
                    <a:p>
                      <a:pPr fontAlgn="t">
                        <a:lnSpc>
                          <a:spcPts val="1600"/>
                        </a:lnSpc>
                      </a:pPr>
                      <a:r>
                        <a:rPr lang="en-US" sz="500" b="1">
                          <a:solidFill>
                            <a:srgbClr val="101010"/>
                          </a:solidFill>
                          <a:effectLst/>
                          <a:latin typeface="Segoe UI" panose="020B0502040204020203" pitchFamily="34" charset="0"/>
                        </a:rPr>
                        <a:t>The Annotated Transformer</a:t>
                      </a:r>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3454081766"/>
                  </a:ext>
                </a:extLst>
              </a:tr>
              <a:tr h="571462">
                <a:tc>
                  <a:txBody>
                    <a:bodyPr/>
                    <a:lstStyle/>
                    <a:p>
                      <a:endParaRPr lang="en-US" sz="900"/>
                    </a:p>
                  </a:txBody>
                  <a:tcPr marL="43888" marR="2285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347490634"/>
                  </a:ext>
                </a:extLst>
              </a:tr>
              <a:tr h="175553">
                <a:tc>
                  <a:txBody>
                    <a:bodyPr/>
                    <a:lstStyle/>
                    <a:p>
                      <a:pPr fontAlgn="t"/>
                      <a:endParaRPr lang="en-US" sz="900">
                        <a:effectLst/>
                      </a:endParaRPr>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1330696650"/>
                  </a:ext>
                </a:extLst>
              </a:tr>
              <a:tr h="571462">
                <a:tc>
                  <a:txBody>
                    <a:bodyPr/>
                    <a:lstStyle/>
                    <a:p>
                      <a:pPr fontAlgn="t"/>
                      <a:endParaRPr lang="en-US" sz="900">
                        <a:effectLst/>
                      </a:endParaRPr>
                    </a:p>
                  </a:txBody>
                  <a:tcPr marL="43888" marR="43888" marT="21944" marB="21944">
                    <a:lnL>
                      <a:noFill/>
                    </a:lnL>
                    <a:lnR>
                      <a:noFill/>
                    </a:lnR>
                    <a:lnT>
                      <a:noFill/>
                    </a:lnT>
                    <a:lnB>
                      <a:noFill/>
                    </a:lnB>
                  </a:tcPr>
                </a:tc>
                <a:tc>
                  <a:txBody>
                    <a:bodyPr/>
                    <a:lstStyle/>
                    <a:p>
                      <a:endParaRPr lang="en-US" sz="900">
                        <a:effectLst/>
                      </a:endParaRPr>
                    </a:p>
                  </a:txBody>
                  <a:tcPr marL="43888" marR="43888" marT="21944" marB="21944" anchor="ctr">
                    <a:lnL>
                      <a:noFill/>
                    </a:lnL>
                    <a:lnR>
                      <a:noFill/>
                    </a:lnR>
                    <a:lnB>
                      <a:noFill/>
                    </a:lnB>
                  </a:tcPr>
                </a:tc>
                <a:extLst>
                  <a:ext uri="{0D108BD9-81ED-4DB2-BD59-A6C34878D82A}">
                    <a16:rowId xmlns:a16="http://schemas.microsoft.com/office/drawing/2014/main" val="3795592466"/>
                  </a:ext>
                </a:extLst>
              </a:tr>
              <a:tr h="571462">
                <a:tc>
                  <a:txBody>
                    <a:bodyPr/>
                    <a:lstStyle/>
                    <a:p>
                      <a:endParaRPr lang="en-US" sz="900"/>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lnT>
                      <a:noFill/>
                    </a:lnT>
                  </a:tcPr>
                </a:tc>
                <a:extLst>
                  <a:ext uri="{0D108BD9-81ED-4DB2-BD59-A6C34878D82A}">
                    <a16:rowId xmlns:a16="http://schemas.microsoft.com/office/drawing/2014/main" val="397228547"/>
                  </a:ext>
                </a:extLst>
              </a:tr>
              <a:tr h="571462">
                <a:tc>
                  <a:txBody>
                    <a:bodyPr/>
                    <a:lstStyle/>
                    <a:p>
                      <a:r>
                        <a:rPr lang="en-US" sz="500">
                          <a:solidFill>
                            <a:srgbClr val="6F6F6F"/>
                          </a:solidFill>
                          <a:effectLst/>
                          <a:latin typeface="Segoe UI" panose="020B0502040204020203" pitchFamily="34" charset="0"/>
                          <a:hlinkClick r:id="rId9"/>
                        </a:rPr>
                        <a:t>harvard.edu</a:t>
                      </a:r>
                      <a:r>
                        <a:rPr lang="en-US" sz="500">
                          <a:solidFill>
                            <a:srgbClr val="6F6F6F"/>
                          </a:solidFill>
                          <a:effectLst/>
                          <a:latin typeface="Segoe UI" panose="020B0502040204020203" pitchFamily="34" charset="0"/>
                        </a:rPr>
                        <a:t> </a:t>
                      </a:r>
                      <a:endParaRPr lang="en-US" sz="900">
                        <a:effectLst/>
                      </a:endParaRPr>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1237337589"/>
                  </a:ext>
                </a:extLst>
              </a:tr>
            </a:tbl>
          </a:graphicData>
        </a:graphic>
      </p:graphicFrame>
      <p:graphicFrame>
        <p:nvGraphicFramePr>
          <p:cNvPr id="12" name="Table 11">
            <a:extLst>
              <a:ext uri="{FF2B5EF4-FFF2-40B4-BE49-F238E27FC236}">
                <a16:creationId xmlns:a16="http://schemas.microsoft.com/office/drawing/2014/main" id="{A08D4E74-46F8-468C-957C-B608855006CE}"/>
              </a:ext>
            </a:extLst>
          </p:cNvPr>
          <p:cNvGraphicFramePr>
            <a:graphicFrameLocks noGrp="1"/>
          </p:cNvGraphicFramePr>
          <p:nvPr/>
        </p:nvGraphicFramePr>
        <p:xfrm>
          <a:off x="5734623" y="1575916"/>
          <a:ext cx="722754" cy="4850756"/>
        </p:xfrm>
        <a:graphic>
          <a:graphicData uri="http://schemas.openxmlformats.org/drawingml/2006/table">
            <a:tbl>
              <a:tblPr/>
              <a:tblGrid>
                <a:gridCol w="609578">
                  <a:extLst>
                    <a:ext uri="{9D8B030D-6E8A-4147-A177-3AD203B41FA5}">
                      <a16:colId xmlns:a16="http://schemas.microsoft.com/office/drawing/2014/main" val="853306267"/>
                    </a:ext>
                  </a:extLst>
                </a:gridCol>
                <a:gridCol w="113176">
                  <a:extLst>
                    <a:ext uri="{9D8B030D-6E8A-4147-A177-3AD203B41FA5}">
                      <a16:colId xmlns:a16="http://schemas.microsoft.com/office/drawing/2014/main" val="2115292893"/>
                    </a:ext>
                  </a:extLst>
                </a:gridCol>
              </a:tblGrid>
              <a:tr h="175553">
                <a:tc>
                  <a:txBody>
                    <a:bodyPr/>
                    <a:lstStyle/>
                    <a:p>
                      <a:endParaRPr lang="en-US" sz="900"/>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3411272394"/>
                  </a:ext>
                </a:extLst>
              </a:tr>
              <a:tr h="571462">
                <a:tc>
                  <a:txBody>
                    <a:bodyPr/>
                    <a:lstStyle/>
                    <a:p>
                      <a:endParaRPr lang="en-US" sz="900"/>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1190358804"/>
                  </a:ext>
                </a:extLst>
              </a:tr>
              <a:tr h="571462">
                <a:tc>
                  <a:txBody>
                    <a:bodyPr/>
                    <a:lstStyle/>
                    <a:p>
                      <a:endParaRPr lang="en-US" sz="900"/>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2421613891"/>
                  </a:ext>
                </a:extLst>
              </a:tr>
              <a:tr h="571462">
                <a:tc>
                  <a:txBody>
                    <a:bodyPr/>
                    <a:lstStyle/>
                    <a:p>
                      <a:pPr fontAlgn="t">
                        <a:lnSpc>
                          <a:spcPts val="1600"/>
                        </a:lnSpc>
                      </a:pPr>
                      <a:r>
                        <a:rPr lang="en-US" sz="500" b="1">
                          <a:solidFill>
                            <a:srgbClr val="101010"/>
                          </a:solidFill>
                          <a:effectLst/>
                          <a:latin typeface="Segoe UI" panose="020B0502040204020203" pitchFamily="34" charset="0"/>
                        </a:rPr>
                        <a:t>Jay Alammar – Visualizing machine learning one concept at a time.</a:t>
                      </a:r>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3558287770"/>
                  </a:ext>
                </a:extLst>
              </a:tr>
              <a:tr h="571462">
                <a:tc>
                  <a:txBody>
                    <a:bodyPr/>
                    <a:lstStyle/>
                    <a:p>
                      <a:endParaRPr lang="en-US" sz="900"/>
                    </a:p>
                  </a:txBody>
                  <a:tcPr marL="43888" marR="2285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237808547"/>
                  </a:ext>
                </a:extLst>
              </a:tr>
              <a:tr h="175553">
                <a:tc>
                  <a:txBody>
                    <a:bodyPr/>
                    <a:lstStyle/>
                    <a:p>
                      <a:pPr fontAlgn="t"/>
                      <a:endParaRPr lang="en-US" sz="900">
                        <a:effectLst/>
                      </a:endParaRPr>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1422114778"/>
                  </a:ext>
                </a:extLst>
              </a:tr>
              <a:tr h="571462">
                <a:tc>
                  <a:txBody>
                    <a:bodyPr/>
                    <a:lstStyle/>
                    <a:p>
                      <a:pPr fontAlgn="t"/>
                      <a:endParaRPr lang="en-US" sz="900">
                        <a:effectLst/>
                      </a:endParaRPr>
                    </a:p>
                  </a:txBody>
                  <a:tcPr marL="43888" marR="43888" marT="21944" marB="21944">
                    <a:lnL>
                      <a:noFill/>
                    </a:lnL>
                    <a:lnR>
                      <a:noFill/>
                    </a:lnR>
                    <a:lnT>
                      <a:noFill/>
                    </a:lnT>
                    <a:lnB>
                      <a:noFill/>
                    </a:lnB>
                  </a:tcPr>
                </a:tc>
                <a:tc>
                  <a:txBody>
                    <a:bodyPr/>
                    <a:lstStyle/>
                    <a:p>
                      <a:endParaRPr lang="en-US" sz="900">
                        <a:effectLst/>
                      </a:endParaRPr>
                    </a:p>
                  </a:txBody>
                  <a:tcPr marL="43888" marR="43888" marT="21944" marB="21944" anchor="ctr">
                    <a:lnL>
                      <a:noFill/>
                    </a:lnL>
                    <a:lnR>
                      <a:noFill/>
                    </a:lnR>
                    <a:lnB>
                      <a:noFill/>
                    </a:lnB>
                  </a:tcPr>
                </a:tc>
                <a:extLst>
                  <a:ext uri="{0D108BD9-81ED-4DB2-BD59-A6C34878D82A}">
                    <a16:rowId xmlns:a16="http://schemas.microsoft.com/office/drawing/2014/main" val="502419931"/>
                  </a:ext>
                </a:extLst>
              </a:tr>
              <a:tr h="571462">
                <a:tc>
                  <a:txBody>
                    <a:bodyPr/>
                    <a:lstStyle/>
                    <a:p>
                      <a:endParaRPr lang="en-US" sz="900"/>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lnT>
                      <a:noFill/>
                    </a:lnT>
                  </a:tcPr>
                </a:tc>
                <a:extLst>
                  <a:ext uri="{0D108BD9-81ED-4DB2-BD59-A6C34878D82A}">
                    <a16:rowId xmlns:a16="http://schemas.microsoft.com/office/drawing/2014/main" val="4074124380"/>
                  </a:ext>
                </a:extLst>
              </a:tr>
              <a:tr h="571462">
                <a:tc>
                  <a:txBody>
                    <a:bodyPr/>
                    <a:lstStyle/>
                    <a:p>
                      <a:r>
                        <a:rPr lang="en-US" sz="500">
                          <a:solidFill>
                            <a:srgbClr val="6F6F6F"/>
                          </a:solidFill>
                          <a:effectLst/>
                          <a:latin typeface="Segoe UI" panose="020B0502040204020203" pitchFamily="34" charset="0"/>
                          <a:hlinkClick r:id="rId10"/>
                        </a:rPr>
                        <a:t>github.io</a:t>
                      </a:r>
                      <a:r>
                        <a:rPr lang="en-US" sz="500">
                          <a:solidFill>
                            <a:srgbClr val="6F6F6F"/>
                          </a:solidFill>
                          <a:effectLst/>
                          <a:latin typeface="Segoe UI" panose="020B0502040204020203" pitchFamily="34" charset="0"/>
                        </a:rPr>
                        <a:t> </a:t>
                      </a:r>
                      <a:endParaRPr lang="en-US" sz="900">
                        <a:effectLst/>
                      </a:endParaRPr>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3493560773"/>
                  </a:ext>
                </a:extLst>
              </a:tr>
            </a:tbl>
          </a:graphicData>
        </a:graphic>
      </p:graphicFrame>
      <p:graphicFrame>
        <p:nvGraphicFramePr>
          <p:cNvPr id="13" name="Table 12">
            <a:extLst>
              <a:ext uri="{FF2B5EF4-FFF2-40B4-BE49-F238E27FC236}">
                <a16:creationId xmlns:a16="http://schemas.microsoft.com/office/drawing/2014/main" id="{387A8744-D45D-448B-A535-48B3F6EAFE45}"/>
              </a:ext>
            </a:extLst>
          </p:cNvPr>
          <p:cNvGraphicFramePr>
            <a:graphicFrameLocks noGrp="1"/>
          </p:cNvGraphicFramePr>
          <p:nvPr/>
        </p:nvGraphicFramePr>
        <p:xfrm>
          <a:off x="5739178" y="1497578"/>
          <a:ext cx="713644" cy="5007432"/>
        </p:xfrm>
        <a:graphic>
          <a:graphicData uri="http://schemas.openxmlformats.org/drawingml/2006/table">
            <a:tbl>
              <a:tblPr/>
              <a:tblGrid>
                <a:gridCol w="601614">
                  <a:extLst>
                    <a:ext uri="{9D8B030D-6E8A-4147-A177-3AD203B41FA5}">
                      <a16:colId xmlns:a16="http://schemas.microsoft.com/office/drawing/2014/main" val="1866873745"/>
                    </a:ext>
                  </a:extLst>
                </a:gridCol>
                <a:gridCol w="112030">
                  <a:extLst>
                    <a:ext uri="{9D8B030D-6E8A-4147-A177-3AD203B41FA5}">
                      <a16:colId xmlns:a16="http://schemas.microsoft.com/office/drawing/2014/main" val="3881286863"/>
                    </a:ext>
                  </a:extLst>
                </a:gridCol>
              </a:tblGrid>
              <a:tr h="173259">
                <a:tc>
                  <a:txBody>
                    <a:bodyPr/>
                    <a:lstStyle/>
                    <a:p>
                      <a:endParaRPr lang="en-US" sz="900"/>
                    </a:p>
                  </a:txBody>
                  <a:tcPr marL="43315" marR="43315" marT="21657" marB="21657" anchor="ctr">
                    <a:lnL>
                      <a:noFill/>
                    </a:lnL>
                    <a:lnR>
                      <a:noFill/>
                    </a:lnR>
                    <a:lnT>
                      <a:noFill/>
                    </a:lnT>
                    <a:lnB>
                      <a:noFill/>
                    </a:lnB>
                  </a:tcPr>
                </a:tc>
                <a:tc>
                  <a:txBody>
                    <a:bodyPr/>
                    <a:lstStyle/>
                    <a:p>
                      <a:endParaRPr lang="en-US" sz="900"/>
                    </a:p>
                  </a:txBody>
                  <a:tcPr marL="43315" marR="43315" marT="21657" marB="21657">
                    <a:lnL>
                      <a:noFill/>
                    </a:lnL>
                  </a:tcPr>
                </a:tc>
                <a:extLst>
                  <a:ext uri="{0D108BD9-81ED-4DB2-BD59-A6C34878D82A}">
                    <a16:rowId xmlns:a16="http://schemas.microsoft.com/office/drawing/2014/main" val="1918796872"/>
                  </a:ext>
                </a:extLst>
              </a:tr>
              <a:tr h="563995">
                <a:tc>
                  <a:txBody>
                    <a:bodyPr/>
                    <a:lstStyle/>
                    <a:p>
                      <a:endParaRPr lang="en-US" sz="900"/>
                    </a:p>
                  </a:txBody>
                  <a:tcPr marL="43315" marR="43315" marT="21657" marB="21657">
                    <a:lnL>
                      <a:noFill/>
                    </a:lnL>
                    <a:lnR>
                      <a:noFill/>
                    </a:lnR>
                    <a:lnT>
                      <a:noFill/>
                    </a:lnT>
                    <a:lnB>
                      <a:noFill/>
                    </a:lnB>
                  </a:tcPr>
                </a:tc>
                <a:tc>
                  <a:txBody>
                    <a:bodyPr/>
                    <a:lstStyle/>
                    <a:p>
                      <a:endParaRPr lang="en-US" sz="900"/>
                    </a:p>
                  </a:txBody>
                  <a:tcPr marL="43315" marR="43315" marT="21657" marB="21657">
                    <a:lnL>
                      <a:noFill/>
                    </a:lnL>
                  </a:tcPr>
                </a:tc>
                <a:extLst>
                  <a:ext uri="{0D108BD9-81ED-4DB2-BD59-A6C34878D82A}">
                    <a16:rowId xmlns:a16="http://schemas.microsoft.com/office/drawing/2014/main" val="3789573105"/>
                  </a:ext>
                </a:extLst>
              </a:tr>
              <a:tr h="563995">
                <a:tc>
                  <a:txBody>
                    <a:bodyPr/>
                    <a:lstStyle/>
                    <a:p>
                      <a:endParaRPr lang="en-US" sz="900"/>
                    </a:p>
                  </a:txBody>
                  <a:tcPr marL="43315" marR="43315" marT="21657" marB="21657">
                    <a:lnL>
                      <a:noFill/>
                    </a:lnL>
                    <a:lnR>
                      <a:noFill/>
                    </a:lnR>
                    <a:lnT>
                      <a:noFill/>
                    </a:lnT>
                    <a:lnB>
                      <a:noFill/>
                    </a:lnB>
                  </a:tcPr>
                </a:tc>
                <a:tc>
                  <a:txBody>
                    <a:bodyPr/>
                    <a:lstStyle/>
                    <a:p>
                      <a:endParaRPr lang="en-US" sz="900"/>
                    </a:p>
                  </a:txBody>
                  <a:tcPr marL="43315" marR="43315" marT="21657" marB="21657">
                    <a:lnL>
                      <a:noFill/>
                    </a:lnL>
                  </a:tcPr>
                </a:tc>
                <a:extLst>
                  <a:ext uri="{0D108BD9-81ED-4DB2-BD59-A6C34878D82A}">
                    <a16:rowId xmlns:a16="http://schemas.microsoft.com/office/drawing/2014/main" val="1136535956"/>
                  </a:ext>
                </a:extLst>
              </a:tr>
              <a:tr h="620846">
                <a:tc>
                  <a:txBody>
                    <a:bodyPr/>
                    <a:lstStyle/>
                    <a:p>
                      <a:pPr fontAlgn="t">
                        <a:lnSpc>
                          <a:spcPts val="1600"/>
                        </a:lnSpc>
                      </a:pPr>
                      <a:r>
                        <a:rPr lang="en-US" sz="500" b="1">
                          <a:solidFill>
                            <a:srgbClr val="101010"/>
                          </a:solidFill>
                          <a:effectLst/>
                          <a:latin typeface="Segoe UI" panose="020B0502040204020203" pitchFamily="34" charset="0"/>
                        </a:rPr>
                        <a:t>Transformer model for language understanding  |  Text  |  TensorFlow</a:t>
                      </a:r>
                    </a:p>
                  </a:txBody>
                  <a:tcPr marL="43315" marR="43315" marT="21657" marB="21657">
                    <a:lnL>
                      <a:noFill/>
                    </a:lnL>
                    <a:lnR>
                      <a:noFill/>
                    </a:lnR>
                    <a:lnT>
                      <a:noFill/>
                    </a:lnT>
                    <a:lnB>
                      <a:noFill/>
                    </a:lnB>
                  </a:tcPr>
                </a:tc>
                <a:tc>
                  <a:txBody>
                    <a:bodyPr/>
                    <a:lstStyle/>
                    <a:p>
                      <a:endParaRPr lang="en-US" sz="900"/>
                    </a:p>
                  </a:txBody>
                  <a:tcPr marL="43315" marR="43315" marT="21657" marB="21657">
                    <a:lnL>
                      <a:noFill/>
                    </a:lnL>
                  </a:tcPr>
                </a:tc>
                <a:extLst>
                  <a:ext uri="{0D108BD9-81ED-4DB2-BD59-A6C34878D82A}">
                    <a16:rowId xmlns:a16="http://schemas.microsoft.com/office/drawing/2014/main" val="3683088596"/>
                  </a:ext>
                </a:extLst>
              </a:tr>
              <a:tr h="563995">
                <a:tc>
                  <a:txBody>
                    <a:bodyPr/>
                    <a:lstStyle/>
                    <a:p>
                      <a:endParaRPr lang="en-US" sz="900"/>
                    </a:p>
                  </a:txBody>
                  <a:tcPr marL="43315" marR="22560" marT="21657" marB="21657">
                    <a:lnL>
                      <a:noFill/>
                    </a:lnL>
                    <a:lnR>
                      <a:noFill/>
                    </a:lnR>
                    <a:lnT>
                      <a:noFill/>
                    </a:lnT>
                    <a:lnB>
                      <a:noFill/>
                    </a:lnB>
                  </a:tcPr>
                </a:tc>
                <a:tc>
                  <a:txBody>
                    <a:bodyPr/>
                    <a:lstStyle/>
                    <a:p>
                      <a:endParaRPr lang="en-US" sz="900"/>
                    </a:p>
                  </a:txBody>
                  <a:tcPr marL="43315" marR="43315" marT="21657" marB="21657">
                    <a:lnL>
                      <a:noFill/>
                    </a:lnL>
                  </a:tcPr>
                </a:tc>
                <a:extLst>
                  <a:ext uri="{0D108BD9-81ED-4DB2-BD59-A6C34878D82A}">
                    <a16:rowId xmlns:a16="http://schemas.microsoft.com/office/drawing/2014/main" val="79546403"/>
                  </a:ext>
                </a:extLst>
              </a:tr>
              <a:tr h="173259">
                <a:tc>
                  <a:txBody>
                    <a:bodyPr/>
                    <a:lstStyle/>
                    <a:p>
                      <a:pPr fontAlgn="t"/>
                      <a:endParaRPr lang="en-US" sz="900">
                        <a:effectLst/>
                      </a:endParaRPr>
                    </a:p>
                  </a:txBody>
                  <a:tcPr marL="43315" marR="43315" marT="21657" marB="21657" anchor="ctr">
                    <a:lnL>
                      <a:noFill/>
                    </a:lnL>
                    <a:lnR>
                      <a:noFill/>
                    </a:lnR>
                    <a:lnT>
                      <a:noFill/>
                    </a:lnT>
                    <a:lnB>
                      <a:noFill/>
                    </a:lnB>
                  </a:tcPr>
                </a:tc>
                <a:tc>
                  <a:txBody>
                    <a:bodyPr/>
                    <a:lstStyle/>
                    <a:p>
                      <a:endParaRPr lang="en-US" sz="900"/>
                    </a:p>
                  </a:txBody>
                  <a:tcPr marL="43315" marR="43315" marT="21657" marB="21657">
                    <a:lnL>
                      <a:noFill/>
                    </a:lnL>
                  </a:tcPr>
                </a:tc>
                <a:extLst>
                  <a:ext uri="{0D108BD9-81ED-4DB2-BD59-A6C34878D82A}">
                    <a16:rowId xmlns:a16="http://schemas.microsoft.com/office/drawing/2014/main" val="2471139169"/>
                  </a:ext>
                </a:extLst>
              </a:tr>
              <a:tr h="563995">
                <a:tc>
                  <a:txBody>
                    <a:bodyPr/>
                    <a:lstStyle/>
                    <a:p>
                      <a:pPr fontAlgn="t"/>
                      <a:endParaRPr lang="en-US" sz="900">
                        <a:effectLst/>
                      </a:endParaRPr>
                    </a:p>
                  </a:txBody>
                  <a:tcPr marL="43315" marR="43315" marT="21657" marB="21657">
                    <a:lnL>
                      <a:noFill/>
                    </a:lnL>
                    <a:lnR>
                      <a:noFill/>
                    </a:lnR>
                    <a:lnT>
                      <a:noFill/>
                    </a:lnT>
                    <a:lnB>
                      <a:noFill/>
                    </a:lnB>
                  </a:tcPr>
                </a:tc>
                <a:tc>
                  <a:txBody>
                    <a:bodyPr/>
                    <a:lstStyle/>
                    <a:p>
                      <a:endParaRPr lang="en-US" sz="900">
                        <a:effectLst/>
                      </a:endParaRPr>
                    </a:p>
                  </a:txBody>
                  <a:tcPr marL="43315" marR="43315" marT="21657" marB="21657" anchor="ctr">
                    <a:lnL>
                      <a:noFill/>
                    </a:lnL>
                    <a:lnR>
                      <a:noFill/>
                    </a:lnR>
                    <a:lnB>
                      <a:noFill/>
                    </a:lnB>
                  </a:tcPr>
                </a:tc>
                <a:extLst>
                  <a:ext uri="{0D108BD9-81ED-4DB2-BD59-A6C34878D82A}">
                    <a16:rowId xmlns:a16="http://schemas.microsoft.com/office/drawing/2014/main" val="1054019422"/>
                  </a:ext>
                </a:extLst>
              </a:tr>
              <a:tr h="563995">
                <a:tc>
                  <a:txBody>
                    <a:bodyPr/>
                    <a:lstStyle/>
                    <a:p>
                      <a:endParaRPr lang="en-US" sz="900"/>
                    </a:p>
                  </a:txBody>
                  <a:tcPr marL="43315" marR="43315" marT="21657" marB="21657" anchor="ctr">
                    <a:lnL>
                      <a:noFill/>
                    </a:lnL>
                    <a:lnR>
                      <a:noFill/>
                    </a:lnR>
                    <a:lnT>
                      <a:noFill/>
                    </a:lnT>
                    <a:lnB>
                      <a:noFill/>
                    </a:lnB>
                  </a:tcPr>
                </a:tc>
                <a:tc>
                  <a:txBody>
                    <a:bodyPr/>
                    <a:lstStyle/>
                    <a:p>
                      <a:endParaRPr lang="en-US" sz="900"/>
                    </a:p>
                  </a:txBody>
                  <a:tcPr marL="43315" marR="43315" marT="21657" marB="21657">
                    <a:lnL>
                      <a:noFill/>
                    </a:lnL>
                    <a:lnT>
                      <a:noFill/>
                    </a:lnT>
                  </a:tcPr>
                </a:tc>
                <a:extLst>
                  <a:ext uri="{0D108BD9-81ED-4DB2-BD59-A6C34878D82A}">
                    <a16:rowId xmlns:a16="http://schemas.microsoft.com/office/drawing/2014/main" val="3956119463"/>
                  </a:ext>
                </a:extLst>
              </a:tr>
              <a:tr h="563995">
                <a:tc>
                  <a:txBody>
                    <a:bodyPr/>
                    <a:lstStyle/>
                    <a:p>
                      <a:r>
                        <a:rPr lang="en-US" sz="500">
                          <a:solidFill>
                            <a:srgbClr val="6F6F6F"/>
                          </a:solidFill>
                          <a:effectLst/>
                          <a:latin typeface="Segoe UI" panose="020B0502040204020203" pitchFamily="34" charset="0"/>
                          <a:hlinkClick r:id="rId11"/>
                        </a:rPr>
                        <a:t>tensorflow.org</a:t>
                      </a:r>
                      <a:r>
                        <a:rPr lang="en-US" sz="500">
                          <a:solidFill>
                            <a:srgbClr val="6F6F6F"/>
                          </a:solidFill>
                          <a:effectLst/>
                          <a:latin typeface="Segoe UI" panose="020B0502040204020203" pitchFamily="34" charset="0"/>
                        </a:rPr>
                        <a:t> </a:t>
                      </a:r>
                      <a:endParaRPr lang="en-US" sz="900">
                        <a:effectLst/>
                      </a:endParaRPr>
                    </a:p>
                  </a:txBody>
                  <a:tcPr marL="43315" marR="43315" marT="21657" marB="21657" anchor="ctr">
                    <a:lnL>
                      <a:noFill/>
                    </a:lnL>
                    <a:lnR>
                      <a:noFill/>
                    </a:lnR>
                    <a:lnT>
                      <a:noFill/>
                    </a:lnT>
                    <a:lnB>
                      <a:noFill/>
                    </a:lnB>
                  </a:tcPr>
                </a:tc>
                <a:tc>
                  <a:txBody>
                    <a:bodyPr/>
                    <a:lstStyle/>
                    <a:p>
                      <a:endParaRPr lang="en-US" sz="900"/>
                    </a:p>
                  </a:txBody>
                  <a:tcPr marL="43315" marR="43315" marT="21657" marB="21657">
                    <a:lnL>
                      <a:noFill/>
                    </a:lnL>
                  </a:tcPr>
                </a:tc>
                <a:extLst>
                  <a:ext uri="{0D108BD9-81ED-4DB2-BD59-A6C34878D82A}">
                    <a16:rowId xmlns:a16="http://schemas.microsoft.com/office/drawing/2014/main" val="2959094882"/>
                  </a:ext>
                </a:extLst>
              </a:tr>
            </a:tbl>
          </a:graphicData>
        </a:graphic>
      </p:graphicFrame>
      <p:graphicFrame>
        <p:nvGraphicFramePr>
          <p:cNvPr id="14" name="Table 13">
            <a:extLst>
              <a:ext uri="{FF2B5EF4-FFF2-40B4-BE49-F238E27FC236}">
                <a16:creationId xmlns:a16="http://schemas.microsoft.com/office/drawing/2014/main" id="{0F757AFA-FB67-4094-A950-5065EED11EB7}"/>
              </a:ext>
            </a:extLst>
          </p:cNvPr>
          <p:cNvGraphicFramePr>
            <a:graphicFrameLocks noGrp="1"/>
          </p:cNvGraphicFramePr>
          <p:nvPr/>
        </p:nvGraphicFramePr>
        <p:xfrm>
          <a:off x="5734623" y="1779116"/>
          <a:ext cx="722754" cy="4444356"/>
        </p:xfrm>
        <a:graphic>
          <a:graphicData uri="http://schemas.openxmlformats.org/drawingml/2006/table">
            <a:tbl>
              <a:tblPr/>
              <a:tblGrid>
                <a:gridCol w="609578">
                  <a:extLst>
                    <a:ext uri="{9D8B030D-6E8A-4147-A177-3AD203B41FA5}">
                      <a16:colId xmlns:a16="http://schemas.microsoft.com/office/drawing/2014/main" val="2498585130"/>
                    </a:ext>
                  </a:extLst>
                </a:gridCol>
                <a:gridCol w="113176">
                  <a:extLst>
                    <a:ext uri="{9D8B030D-6E8A-4147-A177-3AD203B41FA5}">
                      <a16:colId xmlns:a16="http://schemas.microsoft.com/office/drawing/2014/main" val="4260608304"/>
                    </a:ext>
                  </a:extLst>
                </a:gridCol>
              </a:tblGrid>
              <a:tr h="175553">
                <a:tc>
                  <a:txBody>
                    <a:bodyPr/>
                    <a:lstStyle/>
                    <a:p>
                      <a:endParaRPr lang="en-US" sz="900"/>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1445845807"/>
                  </a:ext>
                </a:extLst>
              </a:tr>
              <a:tr h="571462">
                <a:tc>
                  <a:txBody>
                    <a:bodyPr/>
                    <a:lstStyle/>
                    <a:p>
                      <a:endParaRPr lang="en-US" sz="900"/>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1199029350"/>
                  </a:ext>
                </a:extLst>
              </a:tr>
              <a:tr h="571462">
                <a:tc>
                  <a:txBody>
                    <a:bodyPr/>
                    <a:lstStyle/>
                    <a:p>
                      <a:endParaRPr lang="en-US" sz="900"/>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2889085571"/>
                  </a:ext>
                </a:extLst>
              </a:tr>
              <a:tr h="571462">
                <a:tc>
                  <a:txBody>
                    <a:bodyPr/>
                    <a:lstStyle/>
                    <a:p>
                      <a:pPr fontAlgn="t">
                        <a:lnSpc>
                          <a:spcPts val="1600"/>
                        </a:lnSpc>
                      </a:pPr>
                      <a:r>
                        <a:rPr lang="en-US" sz="500" b="1">
                          <a:solidFill>
                            <a:srgbClr val="101010"/>
                          </a:solidFill>
                          <a:effectLst/>
                          <a:latin typeface="Segoe UI" panose="020B0502040204020203" pitchFamily="34" charset="0"/>
                        </a:rPr>
                        <a:t>How to code The Transformer in PyTorch</a:t>
                      </a:r>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2986019473"/>
                  </a:ext>
                </a:extLst>
              </a:tr>
              <a:tr h="571462">
                <a:tc>
                  <a:txBody>
                    <a:bodyPr/>
                    <a:lstStyle/>
                    <a:p>
                      <a:endParaRPr lang="en-US" sz="900"/>
                    </a:p>
                  </a:txBody>
                  <a:tcPr marL="43888" marR="2285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2818928087"/>
                  </a:ext>
                </a:extLst>
              </a:tr>
              <a:tr h="175553">
                <a:tc>
                  <a:txBody>
                    <a:bodyPr/>
                    <a:lstStyle/>
                    <a:p>
                      <a:pPr fontAlgn="t"/>
                      <a:endParaRPr lang="en-US" sz="900">
                        <a:effectLst/>
                      </a:endParaRPr>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2878468635"/>
                  </a:ext>
                </a:extLst>
              </a:tr>
              <a:tr h="571462">
                <a:tc>
                  <a:txBody>
                    <a:bodyPr/>
                    <a:lstStyle/>
                    <a:p>
                      <a:pPr fontAlgn="t"/>
                      <a:endParaRPr lang="en-US" sz="900">
                        <a:effectLst/>
                      </a:endParaRPr>
                    </a:p>
                  </a:txBody>
                  <a:tcPr marL="43888" marR="43888" marT="21944" marB="21944">
                    <a:lnL>
                      <a:noFill/>
                    </a:lnL>
                    <a:lnR>
                      <a:noFill/>
                    </a:lnR>
                    <a:lnT>
                      <a:noFill/>
                    </a:lnT>
                    <a:lnB>
                      <a:noFill/>
                    </a:lnB>
                  </a:tcPr>
                </a:tc>
                <a:tc>
                  <a:txBody>
                    <a:bodyPr/>
                    <a:lstStyle/>
                    <a:p>
                      <a:endParaRPr lang="en-US" sz="900">
                        <a:effectLst/>
                      </a:endParaRPr>
                    </a:p>
                  </a:txBody>
                  <a:tcPr marL="43888" marR="43888" marT="21944" marB="21944" anchor="ctr">
                    <a:lnL>
                      <a:noFill/>
                    </a:lnL>
                    <a:lnR>
                      <a:noFill/>
                    </a:lnR>
                    <a:lnB>
                      <a:noFill/>
                    </a:lnB>
                  </a:tcPr>
                </a:tc>
                <a:extLst>
                  <a:ext uri="{0D108BD9-81ED-4DB2-BD59-A6C34878D82A}">
                    <a16:rowId xmlns:a16="http://schemas.microsoft.com/office/drawing/2014/main" val="1565749267"/>
                  </a:ext>
                </a:extLst>
              </a:tr>
              <a:tr h="571462">
                <a:tc>
                  <a:txBody>
                    <a:bodyPr/>
                    <a:lstStyle/>
                    <a:p>
                      <a:endParaRPr lang="en-US" sz="900"/>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lnT>
                      <a:noFill/>
                    </a:lnT>
                  </a:tcPr>
                </a:tc>
                <a:extLst>
                  <a:ext uri="{0D108BD9-81ED-4DB2-BD59-A6C34878D82A}">
                    <a16:rowId xmlns:a16="http://schemas.microsoft.com/office/drawing/2014/main" val="2429165490"/>
                  </a:ext>
                </a:extLst>
              </a:tr>
              <a:tr h="571462">
                <a:tc>
                  <a:txBody>
                    <a:bodyPr/>
                    <a:lstStyle/>
                    <a:p>
                      <a:r>
                        <a:rPr lang="en-US" sz="500">
                          <a:solidFill>
                            <a:srgbClr val="6F6F6F"/>
                          </a:solidFill>
                          <a:effectLst/>
                          <a:latin typeface="Segoe UI" panose="020B0502040204020203" pitchFamily="34" charset="0"/>
                          <a:hlinkClick r:id="rId12"/>
                        </a:rPr>
                        <a:t>floydhub.com</a:t>
                      </a:r>
                      <a:r>
                        <a:rPr lang="en-US" sz="500">
                          <a:solidFill>
                            <a:srgbClr val="6F6F6F"/>
                          </a:solidFill>
                          <a:effectLst/>
                          <a:latin typeface="Segoe UI" panose="020B0502040204020203" pitchFamily="34" charset="0"/>
                        </a:rPr>
                        <a:t> </a:t>
                      </a:r>
                      <a:endParaRPr lang="en-US" sz="900">
                        <a:effectLst/>
                      </a:endParaRPr>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3404285996"/>
                  </a:ext>
                </a:extLst>
              </a:tr>
            </a:tbl>
          </a:graphicData>
        </a:graphic>
      </p:graphicFrame>
      <p:graphicFrame>
        <p:nvGraphicFramePr>
          <p:cNvPr id="15" name="Table 14">
            <a:extLst>
              <a:ext uri="{FF2B5EF4-FFF2-40B4-BE49-F238E27FC236}">
                <a16:creationId xmlns:a16="http://schemas.microsoft.com/office/drawing/2014/main" id="{444C99A3-7DAC-4088-8244-64EDE7B6CBE9}"/>
              </a:ext>
            </a:extLst>
          </p:cNvPr>
          <p:cNvGraphicFramePr>
            <a:graphicFrameLocks noGrp="1"/>
          </p:cNvGraphicFramePr>
          <p:nvPr/>
        </p:nvGraphicFramePr>
        <p:xfrm>
          <a:off x="5734623" y="1575916"/>
          <a:ext cx="722754" cy="4850756"/>
        </p:xfrm>
        <a:graphic>
          <a:graphicData uri="http://schemas.openxmlformats.org/drawingml/2006/table">
            <a:tbl>
              <a:tblPr/>
              <a:tblGrid>
                <a:gridCol w="609578">
                  <a:extLst>
                    <a:ext uri="{9D8B030D-6E8A-4147-A177-3AD203B41FA5}">
                      <a16:colId xmlns:a16="http://schemas.microsoft.com/office/drawing/2014/main" val="3934283069"/>
                    </a:ext>
                  </a:extLst>
                </a:gridCol>
                <a:gridCol w="113176">
                  <a:extLst>
                    <a:ext uri="{9D8B030D-6E8A-4147-A177-3AD203B41FA5}">
                      <a16:colId xmlns:a16="http://schemas.microsoft.com/office/drawing/2014/main" val="586885993"/>
                    </a:ext>
                  </a:extLst>
                </a:gridCol>
              </a:tblGrid>
              <a:tr h="175553">
                <a:tc>
                  <a:txBody>
                    <a:bodyPr/>
                    <a:lstStyle/>
                    <a:p>
                      <a:endParaRPr lang="en-US" sz="900"/>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831253454"/>
                  </a:ext>
                </a:extLst>
              </a:tr>
              <a:tr h="571462">
                <a:tc>
                  <a:txBody>
                    <a:bodyPr/>
                    <a:lstStyle/>
                    <a:p>
                      <a:endParaRPr lang="en-US" sz="900"/>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2918396939"/>
                  </a:ext>
                </a:extLst>
              </a:tr>
              <a:tr h="571462">
                <a:tc>
                  <a:txBody>
                    <a:bodyPr/>
                    <a:lstStyle/>
                    <a:p>
                      <a:endParaRPr lang="en-US" sz="900"/>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356614208"/>
                  </a:ext>
                </a:extLst>
              </a:tr>
              <a:tr h="571462">
                <a:tc>
                  <a:txBody>
                    <a:bodyPr/>
                    <a:lstStyle/>
                    <a:p>
                      <a:pPr fontAlgn="t">
                        <a:lnSpc>
                          <a:spcPts val="1600"/>
                        </a:lnSpc>
                      </a:pPr>
                      <a:r>
                        <a:rPr lang="en-US" sz="500" b="1">
                          <a:solidFill>
                            <a:srgbClr val="101010"/>
                          </a:solidFill>
                          <a:effectLst/>
                          <a:latin typeface="Segoe UI" panose="020B0502040204020203" pitchFamily="34" charset="0"/>
                        </a:rPr>
                        <a:t>CS480/680 Lecture 19: Attention and Transformer Networks</a:t>
                      </a:r>
                    </a:p>
                  </a:txBody>
                  <a:tcPr marL="43888" marR="4388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2344416180"/>
                  </a:ext>
                </a:extLst>
              </a:tr>
              <a:tr h="571462">
                <a:tc>
                  <a:txBody>
                    <a:bodyPr/>
                    <a:lstStyle/>
                    <a:p>
                      <a:endParaRPr lang="en-US" sz="900"/>
                    </a:p>
                  </a:txBody>
                  <a:tcPr marL="43888" marR="22858" marT="21944" marB="21944">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3957815261"/>
                  </a:ext>
                </a:extLst>
              </a:tr>
              <a:tr h="175553">
                <a:tc>
                  <a:txBody>
                    <a:bodyPr/>
                    <a:lstStyle/>
                    <a:p>
                      <a:pPr fontAlgn="t"/>
                      <a:endParaRPr lang="en-US" sz="900">
                        <a:effectLst/>
                      </a:endParaRPr>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1420096848"/>
                  </a:ext>
                </a:extLst>
              </a:tr>
              <a:tr h="571462">
                <a:tc>
                  <a:txBody>
                    <a:bodyPr/>
                    <a:lstStyle/>
                    <a:p>
                      <a:pPr fontAlgn="t"/>
                      <a:endParaRPr lang="en-US" sz="900">
                        <a:effectLst/>
                      </a:endParaRPr>
                    </a:p>
                  </a:txBody>
                  <a:tcPr marL="43888" marR="43888" marT="21944" marB="21944">
                    <a:lnL>
                      <a:noFill/>
                    </a:lnL>
                    <a:lnR>
                      <a:noFill/>
                    </a:lnR>
                    <a:lnT>
                      <a:noFill/>
                    </a:lnT>
                    <a:lnB>
                      <a:noFill/>
                    </a:lnB>
                  </a:tcPr>
                </a:tc>
                <a:tc>
                  <a:txBody>
                    <a:bodyPr/>
                    <a:lstStyle/>
                    <a:p>
                      <a:endParaRPr lang="en-US" sz="900">
                        <a:effectLst/>
                      </a:endParaRPr>
                    </a:p>
                  </a:txBody>
                  <a:tcPr marL="43888" marR="43888" marT="21944" marB="21944" anchor="ctr">
                    <a:lnL>
                      <a:noFill/>
                    </a:lnL>
                    <a:lnR>
                      <a:noFill/>
                    </a:lnR>
                    <a:lnB>
                      <a:noFill/>
                    </a:lnB>
                  </a:tcPr>
                </a:tc>
                <a:extLst>
                  <a:ext uri="{0D108BD9-81ED-4DB2-BD59-A6C34878D82A}">
                    <a16:rowId xmlns:a16="http://schemas.microsoft.com/office/drawing/2014/main" val="2511741380"/>
                  </a:ext>
                </a:extLst>
              </a:tr>
              <a:tr h="571462">
                <a:tc>
                  <a:txBody>
                    <a:bodyPr/>
                    <a:lstStyle/>
                    <a:p>
                      <a:endParaRPr lang="en-US" sz="900"/>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lnT>
                      <a:noFill/>
                    </a:lnT>
                  </a:tcPr>
                </a:tc>
                <a:extLst>
                  <a:ext uri="{0D108BD9-81ED-4DB2-BD59-A6C34878D82A}">
                    <a16:rowId xmlns:a16="http://schemas.microsoft.com/office/drawing/2014/main" val="2831597003"/>
                  </a:ext>
                </a:extLst>
              </a:tr>
              <a:tr h="571462">
                <a:tc>
                  <a:txBody>
                    <a:bodyPr/>
                    <a:lstStyle/>
                    <a:p>
                      <a:r>
                        <a:rPr lang="en-US" sz="500">
                          <a:solidFill>
                            <a:srgbClr val="6F6F6F"/>
                          </a:solidFill>
                          <a:effectLst/>
                          <a:latin typeface="Segoe UI" panose="020B0502040204020203" pitchFamily="34" charset="0"/>
                          <a:hlinkClick r:id="rId13"/>
                        </a:rPr>
                        <a:t>youtube.com</a:t>
                      </a:r>
                      <a:r>
                        <a:rPr lang="en-US" sz="500">
                          <a:solidFill>
                            <a:srgbClr val="6F6F6F"/>
                          </a:solidFill>
                          <a:effectLst/>
                          <a:latin typeface="Segoe UI" panose="020B0502040204020203" pitchFamily="34" charset="0"/>
                        </a:rPr>
                        <a:t> </a:t>
                      </a:r>
                      <a:endParaRPr lang="en-US" sz="900">
                        <a:effectLst/>
                      </a:endParaRPr>
                    </a:p>
                  </a:txBody>
                  <a:tcPr marL="43888" marR="43888" marT="21944" marB="21944" anchor="ctr">
                    <a:lnL>
                      <a:noFill/>
                    </a:lnL>
                    <a:lnR>
                      <a:noFill/>
                    </a:lnR>
                    <a:lnT>
                      <a:noFill/>
                    </a:lnT>
                    <a:lnB>
                      <a:noFill/>
                    </a:lnB>
                  </a:tcPr>
                </a:tc>
                <a:tc>
                  <a:txBody>
                    <a:bodyPr/>
                    <a:lstStyle/>
                    <a:p>
                      <a:endParaRPr lang="en-US" sz="900"/>
                    </a:p>
                  </a:txBody>
                  <a:tcPr marL="43888" marR="43888" marT="21944" marB="21944">
                    <a:lnL>
                      <a:noFill/>
                    </a:lnL>
                  </a:tcPr>
                </a:tc>
                <a:extLst>
                  <a:ext uri="{0D108BD9-81ED-4DB2-BD59-A6C34878D82A}">
                    <a16:rowId xmlns:a16="http://schemas.microsoft.com/office/drawing/2014/main" val="2817045567"/>
                  </a:ext>
                </a:extLst>
              </a:tr>
            </a:tbl>
          </a:graphicData>
        </a:graphic>
      </p:graphicFrame>
      <p:graphicFrame>
        <p:nvGraphicFramePr>
          <p:cNvPr id="16" name="Table 15">
            <a:extLst>
              <a:ext uri="{FF2B5EF4-FFF2-40B4-BE49-F238E27FC236}">
                <a16:creationId xmlns:a16="http://schemas.microsoft.com/office/drawing/2014/main" id="{FA745E24-4FAB-4CE0-A0A1-990F669F1995}"/>
              </a:ext>
            </a:extLst>
          </p:cNvPr>
          <p:cNvGraphicFramePr>
            <a:graphicFrameLocks noGrp="1"/>
          </p:cNvGraphicFramePr>
          <p:nvPr/>
        </p:nvGraphicFramePr>
        <p:xfrm>
          <a:off x="5746626" y="1444028"/>
          <a:ext cx="698747" cy="5114532"/>
        </p:xfrm>
        <a:graphic>
          <a:graphicData uri="http://schemas.openxmlformats.org/drawingml/2006/table">
            <a:tbl>
              <a:tblPr/>
              <a:tblGrid>
                <a:gridCol w="588593">
                  <a:extLst>
                    <a:ext uri="{9D8B030D-6E8A-4147-A177-3AD203B41FA5}">
                      <a16:colId xmlns:a16="http://schemas.microsoft.com/office/drawing/2014/main" val="3964365239"/>
                    </a:ext>
                  </a:extLst>
                </a:gridCol>
                <a:gridCol w="110154">
                  <a:extLst>
                    <a:ext uri="{9D8B030D-6E8A-4147-A177-3AD203B41FA5}">
                      <a16:colId xmlns:a16="http://schemas.microsoft.com/office/drawing/2014/main" val="3652501538"/>
                    </a:ext>
                  </a:extLst>
                </a:gridCol>
              </a:tblGrid>
              <a:tr h="169510">
                <a:tc>
                  <a:txBody>
                    <a:bodyPr/>
                    <a:lstStyle/>
                    <a:p>
                      <a:endParaRPr lang="en-US" sz="800"/>
                    </a:p>
                  </a:txBody>
                  <a:tcPr marL="42377" marR="42377" marT="21189" marB="21189" anchor="ctr">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1335039330"/>
                  </a:ext>
                </a:extLst>
              </a:tr>
              <a:tr h="551789">
                <a:tc>
                  <a:txBody>
                    <a:bodyPr/>
                    <a:lstStyle/>
                    <a:p>
                      <a:endParaRPr lang="en-US" sz="800"/>
                    </a:p>
                  </a:txBody>
                  <a:tcPr marL="42377" marR="42377"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702764856"/>
                  </a:ext>
                </a:extLst>
              </a:tr>
              <a:tr h="551789">
                <a:tc>
                  <a:txBody>
                    <a:bodyPr/>
                    <a:lstStyle/>
                    <a:p>
                      <a:endParaRPr lang="en-US" sz="800"/>
                    </a:p>
                  </a:txBody>
                  <a:tcPr marL="42377" marR="42377"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3273948740"/>
                  </a:ext>
                </a:extLst>
              </a:tr>
              <a:tr h="701582">
                <a:tc>
                  <a:txBody>
                    <a:bodyPr/>
                    <a:lstStyle/>
                    <a:p>
                      <a:pPr fontAlgn="t">
                        <a:lnSpc>
                          <a:spcPts val="1600"/>
                        </a:lnSpc>
                      </a:pPr>
                      <a:r>
                        <a:rPr lang="en-US" sz="500" b="1">
                          <a:solidFill>
                            <a:srgbClr val="101010"/>
                          </a:solidFill>
                          <a:effectLst/>
                          <a:latin typeface="Segoe UI" panose="020B0502040204020203" pitchFamily="34" charset="0"/>
                        </a:rPr>
                        <a:t>How Transformers work in deep learning and NLP: an intuitive introduction | AI Summer</a:t>
                      </a:r>
                    </a:p>
                  </a:txBody>
                  <a:tcPr marL="42377" marR="42377"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2186115149"/>
                  </a:ext>
                </a:extLst>
              </a:tr>
              <a:tr h="551789">
                <a:tc>
                  <a:txBody>
                    <a:bodyPr/>
                    <a:lstStyle/>
                    <a:p>
                      <a:endParaRPr lang="en-US" sz="800"/>
                    </a:p>
                  </a:txBody>
                  <a:tcPr marL="42377" marR="22072"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3378168899"/>
                  </a:ext>
                </a:extLst>
              </a:tr>
              <a:tr h="169510">
                <a:tc>
                  <a:txBody>
                    <a:bodyPr/>
                    <a:lstStyle/>
                    <a:p>
                      <a:pPr fontAlgn="t"/>
                      <a:endParaRPr lang="en-US" sz="800">
                        <a:effectLst/>
                      </a:endParaRPr>
                    </a:p>
                  </a:txBody>
                  <a:tcPr marL="42377" marR="42377" marT="21189" marB="21189" anchor="ctr">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438842584"/>
                  </a:ext>
                </a:extLst>
              </a:tr>
              <a:tr h="551789">
                <a:tc>
                  <a:txBody>
                    <a:bodyPr/>
                    <a:lstStyle/>
                    <a:p>
                      <a:pPr fontAlgn="t"/>
                      <a:endParaRPr lang="en-US" sz="800">
                        <a:effectLst/>
                      </a:endParaRPr>
                    </a:p>
                  </a:txBody>
                  <a:tcPr marL="42377" marR="42377" marT="21189" marB="21189">
                    <a:lnL>
                      <a:noFill/>
                    </a:lnL>
                    <a:lnR>
                      <a:noFill/>
                    </a:lnR>
                    <a:lnT>
                      <a:noFill/>
                    </a:lnT>
                    <a:lnB>
                      <a:noFill/>
                    </a:lnB>
                  </a:tcPr>
                </a:tc>
                <a:tc>
                  <a:txBody>
                    <a:bodyPr/>
                    <a:lstStyle/>
                    <a:p>
                      <a:endParaRPr lang="en-US" sz="800">
                        <a:effectLst/>
                      </a:endParaRPr>
                    </a:p>
                  </a:txBody>
                  <a:tcPr marL="42377" marR="42377" marT="21189" marB="21189" anchor="ctr">
                    <a:lnL>
                      <a:noFill/>
                    </a:lnL>
                    <a:lnR>
                      <a:noFill/>
                    </a:lnR>
                    <a:lnB>
                      <a:noFill/>
                    </a:lnB>
                  </a:tcPr>
                </a:tc>
                <a:extLst>
                  <a:ext uri="{0D108BD9-81ED-4DB2-BD59-A6C34878D82A}">
                    <a16:rowId xmlns:a16="http://schemas.microsoft.com/office/drawing/2014/main" val="375193330"/>
                  </a:ext>
                </a:extLst>
              </a:tr>
              <a:tr h="551789">
                <a:tc>
                  <a:txBody>
                    <a:bodyPr/>
                    <a:lstStyle/>
                    <a:p>
                      <a:endParaRPr lang="en-US" sz="800"/>
                    </a:p>
                  </a:txBody>
                  <a:tcPr marL="42377" marR="42377" marT="21189" marB="21189" anchor="ctr">
                    <a:lnL>
                      <a:noFill/>
                    </a:lnL>
                    <a:lnR>
                      <a:noFill/>
                    </a:lnR>
                    <a:lnT>
                      <a:noFill/>
                    </a:lnT>
                    <a:lnB>
                      <a:noFill/>
                    </a:lnB>
                  </a:tcPr>
                </a:tc>
                <a:tc>
                  <a:txBody>
                    <a:bodyPr/>
                    <a:lstStyle/>
                    <a:p>
                      <a:endParaRPr lang="en-US" sz="800"/>
                    </a:p>
                  </a:txBody>
                  <a:tcPr marL="42377" marR="42377" marT="21189" marB="21189">
                    <a:lnL>
                      <a:noFill/>
                    </a:lnL>
                    <a:lnT>
                      <a:noFill/>
                    </a:lnT>
                  </a:tcPr>
                </a:tc>
                <a:extLst>
                  <a:ext uri="{0D108BD9-81ED-4DB2-BD59-A6C34878D82A}">
                    <a16:rowId xmlns:a16="http://schemas.microsoft.com/office/drawing/2014/main" val="92743358"/>
                  </a:ext>
                </a:extLst>
              </a:tr>
              <a:tr h="551789">
                <a:tc>
                  <a:txBody>
                    <a:bodyPr/>
                    <a:lstStyle/>
                    <a:p>
                      <a:r>
                        <a:rPr lang="en-US" sz="500">
                          <a:solidFill>
                            <a:srgbClr val="6F6F6F"/>
                          </a:solidFill>
                          <a:effectLst/>
                          <a:latin typeface="Segoe UI" panose="020B0502040204020203" pitchFamily="34" charset="0"/>
                          <a:hlinkClick r:id="rId14"/>
                        </a:rPr>
                        <a:t>theaisummer.com</a:t>
                      </a:r>
                      <a:r>
                        <a:rPr lang="en-US" sz="500">
                          <a:solidFill>
                            <a:srgbClr val="6F6F6F"/>
                          </a:solidFill>
                          <a:effectLst/>
                          <a:latin typeface="Segoe UI" panose="020B0502040204020203" pitchFamily="34" charset="0"/>
                        </a:rPr>
                        <a:t> </a:t>
                      </a:r>
                      <a:endParaRPr lang="en-US" sz="800">
                        <a:effectLst/>
                      </a:endParaRPr>
                    </a:p>
                  </a:txBody>
                  <a:tcPr marL="42377" marR="42377" marT="21189" marB="21189" anchor="ctr">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3221609093"/>
                  </a:ext>
                </a:extLst>
              </a:tr>
            </a:tbl>
          </a:graphicData>
        </a:graphic>
      </p:graphicFrame>
      <p:graphicFrame>
        <p:nvGraphicFramePr>
          <p:cNvPr id="17" name="Table 16">
            <a:extLst>
              <a:ext uri="{FF2B5EF4-FFF2-40B4-BE49-F238E27FC236}">
                <a16:creationId xmlns:a16="http://schemas.microsoft.com/office/drawing/2014/main" id="{CB0A3222-0039-405B-B36E-E10818EA24C6}"/>
              </a:ext>
            </a:extLst>
          </p:cNvPr>
          <p:cNvGraphicFramePr>
            <a:graphicFrameLocks noGrp="1"/>
          </p:cNvGraphicFramePr>
          <p:nvPr/>
        </p:nvGraphicFramePr>
        <p:xfrm>
          <a:off x="5746626" y="1444028"/>
          <a:ext cx="698747" cy="5114532"/>
        </p:xfrm>
        <a:graphic>
          <a:graphicData uri="http://schemas.openxmlformats.org/drawingml/2006/table">
            <a:tbl>
              <a:tblPr/>
              <a:tblGrid>
                <a:gridCol w="588593">
                  <a:extLst>
                    <a:ext uri="{9D8B030D-6E8A-4147-A177-3AD203B41FA5}">
                      <a16:colId xmlns:a16="http://schemas.microsoft.com/office/drawing/2014/main" val="674671045"/>
                    </a:ext>
                  </a:extLst>
                </a:gridCol>
                <a:gridCol w="110154">
                  <a:extLst>
                    <a:ext uri="{9D8B030D-6E8A-4147-A177-3AD203B41FA5}">
                      <a16:colId xmlns:a16="http://schemas.microsoft.com/office/drawing/2014/main" val="1703403198"/>
                    </a:ext>
                  </a:extLst>
                </a:gridCol>
              </a:tblGrid>
              <a:tr h="169510">
                <a:tc>
                  <a:txBody>
                    <a:bodyPr/>
                    <a:lstStyle/>
                    <a:p>
                      <a:endParaRPr lang="en-US" sz="800"/>
                    </a:p>
                  </a:txBody>
                  <a:tcPr marL="42377" marR="42377" marT="21189" marB="21189" anchor="ctr">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3769792805"/>
                  </a:ext>
                </a:extLst>
              </a:tr>
              <a:tr h="551789">
                <a:tc>
                  <a:txBody>
                    <a:bodyPr/>
                    <a:lstStyle/>
                    <a:p>
                      <a:endParaRPr lang="en-US" sz="800"/>
                    </a:p>
                  </a:txBody>
                  <a:tcPr marL="42377" marR="42377"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3132909616"/>
                  </a:ext>
                </a:extLst>
              </a:tr>
              <a:tr h="551789">
                <a:tc>
                  <a:txBody>
                    <a:bodyPr/>
                    <a:lstStyle/>
                    <a:p>
                      <a:endParaRPr lang="en-US" sz="800"/>
                    </a:p>
                  </a:txBody>
                  <a:tcPr marL="42377" marR="42377"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4216547358"/>
                  </a:ext>
                </a:extLst>
              </a:tr>
              <a:tr h="701582">
                <a:tc>
                  <a:txBody>
                    <a:bodyPr/>
                    <a:lstStyle/>
                    <a:p>
                      <a:pPr fontAlgn="t">
                        <a:lnSpc>
                          <a:spcPts val="1600"/>
                        </a:lnSpc>
                      </a:pPr>
                      <a:r>
                        <a:rPr lang="en-US" sz="500" b="1">
                          <a:solidFill>
                            <a:srgbClr val="101010"/>
                          </a:solidFill>
                          <a:effectLst/>
                          <a:latin typeface="Segoe UI" panose="020B0502040204020203" pitchFamily="34" charset="0"/>
                        </a:rPr>
                        <a:t>Transformers Explained Visually (Part 3): Multi-head Attention, deep dive | by Ketan Doshi | Tow</a:t>
                      </a:r>
                    </a:p>
                  </a:txBody>
                  <a:tcPr marL="42377" marR="42377"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3936935878"/>
                  </a:ext>
                </a:extLst>
              </a:tr>
              <a:tr h="551789">
                <a:tc>
                  <a:txBody>
                    <a:bodyPr/>
                    <a:lstStyle/>
                    <a:p>
                      <a:endParaRPr lang="en-US" sz="800"/>
                    </a:p>
                  </a:txBody>
                  <a:tcPr marL="42377" marR="22072"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1126118123"/>
                  </a:ext>
                </a:extLst>
              </a:tr>
              <a:tr h="169510">
                <a:tc>
                  <a:txBody>
                    <a:bodyPr/>
                    <a:lstStyle/>
                    <a:p>
                      <a:pPr fontAlgn="t"/>
                      <a:endParaRPr lang="en-US" sz="800">
                        <a:effectLst/>
                      </a:endParaRPr>
                    </a:p>
                  </a:txBody>
                  <a:tcPr marL="42377" marR="42377" marT="21189" marB="21189" anchor="ctr">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3612454543"/>
                  </a:ext>
                </a:extLst>
              </a:tr>
              <a:tr h="551789">
                <a:tc>
                  <a:txBody>
                    <a:bodyPr/>
                    <a:lstStyle/>
                    <a:p>
                      <a:pPr fontAlgn="t"/>
                      <a:endParaRPr lang="en-US" sz="800">
                        <a:effectLst/>
                      </a:endParaRPr>
                    </a:p>
                  </a:txBody>
                  <a:tcPr marL="42377" marR="42377" marT="21189" marB="21189">
                    <a:lnL>
                      <a:noFill/>
                    </a:lnL>
                    <a:lnR>
                      <a:noFill/>
                    </a:lnR>
                    <a:lnT>
                      <a:noFill/>
                    </a:lnT>
                    <a:lnB>
                      <a:noFill/>
                    </a:lnB>
                  </a:tcPr>
                </a:tc>
                <a:tc>
                  <a:txBody>
                    <a:bodyPr/>
                    <a:lstStyle/>
                    <a:p>
                      <a:endParaRPr lang="en-US" sz="800">
                        <a:effectLst/>
                      </a:endParaRPr>
                    </a:p>
                  </a:txBody>
                  <a:tcPr marL="42377" marR="42377" marT="21189" marB="21189" anchor="ctr">
                    <a:lnL>
                      <a:noFill/>
                    </a:lnL>
                    <a:lnR>
                      <a:noFill/>
                    </a:lnR>
                    <a:lnB>
                      <a:noFill/>
                    </a:lnB>
                  </a:tcPr>
                </a:tc>
                <a:extLst>
                  <a:ext uri="{0D108BD9-81ED-4DB2-BD59-A6C34878D82A}">
                    <a16:rowId xmlns:a16="http://schemas.microsoft.com/office/drawing/2014/main" val="285537287"/>
                  </a:ext>
                </a:extLst>
              </a:tr>
              <a:tr h="551789">
                <a:tc>
                  <a:txBody>
                    <a:bodyPr/>
                    <a:lstStyle/>
                    <a:p>
                      <a:endParaRPr lang="en-US" sz="800"/>
                    </a:p>
                  </a:txBody>
                  <a:tcPr marL="42377" marR="42377" marT="21189" marB="21189" anchor="ctr">
                    <a:lnL>
                      <a:noFill/>
                    </a:lnL>
                    <a:lnR>
                      <a:noFill/>
                    </a:lnR>
                    <a:lnT>
                      <a:noFill/>
                    </a:lnT>
                    <a:lnB>
                      <a:noFill/>
                    </a:lnB>
                  </a:tcPr>
                </a:tc>
                <a:tc>
                  <a:txBody>
                    <a:bodyPr/>
                    <a:lstStyle/>
                    <a:p>
                      <a:endParaRPr lang="en-US" sz="800"/>
                    </a:p>
                  </a:txBody>
                  <a:tcPr marL="42377" marR="42377" marT="21189" marB="21189">
                    <a:lnL>
                      <a:noFill/>
                    </a:lnL>
                    <a:lnT>
                      <a:noFill/>
                    </a:lnT>
                  </a:tcPr>
                </a:tc>
                <a:extLst>
                  <a:ext uri="{0D108BD9-81ED-4DB2-BD59-A6C34878D82A}">
                    <a16:rowId xmlns:a16="http://schemas.microsoft.com/office/drawing/2014/main" val="3689082695"/>
                  </a:ext>
                </a:extLst>
              </a:tr>
              <a:tr h="551789">
                <a:tc>
                  <a:txBody>
                    <a:bodyPr/>
                    <a:lstStyle/>
                    <a:p>
                      <a:r>
                        <a:rPr lang="en-US" sz="500">
                          <a:solidFill>
                            <a:srgbClr val="6F6F6F"/>
                          </a:solidFill>
                          <a:effectLst/>
                          <a:latin typeface="Segoe UI" panose="020B0502040204020203" pitchFamily="34" charset="0"/>
                          <a:hlinkClick r:id="rId15"/>
                        </a:rPr>
                        <a:t>towardsdatascience.com</a:t>
                      </a:r>
                      <a:r>
                        <a:rPr lang="en-US" sz="500">
                          <a:solidFill>
                            <a:srgbClr val="6F6F6F"/>
                          </a:solidFill>
                          <a:effectLst/>
                          <a:latin typeface="Segoe UI" panose="020B0502040204020203" pitchFamily="34" charset="0"/>
                        </a:rPr>
                        <a:t> </a:t>
                      </a:r>
                      <a:endParaRPr lang="en-US" sz="800">
                        <a:effectLst/>
                      </a:endParaRPr>
                    </a:p>
                  </a:txBody>
                  <a:tcPr marL="42377" marR="42377" marT="21189" marB="21189" anchor="ctr">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1381424279"/>
                  </a:ext>
                </a:extLst>
              </a:tr>
            </a:tbl>
          </a:graphicData>
        </a:graphic>
      </p:graphicFrame>
      <p:graphicFrame>
        <p:nvGraphicFramePr>
          <p:cNvPr id="18" name="Table 17">
            <a:extLst>
              <a:ext uri="{FF2B5EF4-FFF2-40B4-BE49-F238E27FC236}">
                <a16:creationId xmlns:a16="http://schemas.microsoft.com/office/drawing/2014/main" id="{0E4ACDF5-B63D-4126-8773-3A57B8C0A908}"/>
              </a:ext>
            </a:extLst>
          </p:cNvPr>
          <p:cNvGraphicFramePr>
            <a:graphicFrameLocks noGrp="1"/>
          </p:cNvGraphicFramePr>
          <p:nvPr/>
        </p:nvGraphicFramePr>
        <p:xfrm>
          <a:off x="5753757" y="1381532"/>
          <a:ext cx="684485" cy="5239524"/>
        </p:xfrm>
        <a:graphic>
          <a:graphicData uri="http://schemas.openxmlformats.org/drawingml/2006/table">
            <a:tbl>
              <a:tblPr/>
              <a:tblGrid>
                <a:gridCol w="576125">
                  <a:extLst>
                    <a:ext uri="{9D8B030D-6E8A-4147-A177-3AD203B41FA5}">
                      <a16:colId xmlns:a16="http://schemas.microsoft.com/office/drawing/2014/main" val="334642599"/>
                    </a:ext>
                  </a:extLst>
                </a:gridCol>
                <a:gridCol w="108360">
                  <a:extLst>
                    <a:ext uri="{9D8B030D-6E8A-4147-A177-3AD203B41FA5}">
                      <a16:colId xmlns:a16="http://schemas.microsoft.com/office/drawing/2014/main" val="3243087779"/>
                    </a:ext>
                  </a:extLst>
                </a:gridCol>
              </a:tblGrid>
              <a:tr h="165919">
                <a:tc>
                  <a:txBody>
                    <a:bodyPr/>
                    <a:lstStyle/>
                    <a:p>
                      <a:endParaRPr lang="en-US" sz="800"/>
                    </a:p>
                  </a:txBody>
                  <a:tcPr marL="41480" marR="41480" marT="20740" marB="20740" anchor="ctr">
                    <a:lnL>
                      <a:noFill/>
                    </a:lnL>
                    <a:lnR>
                      <a:noFill/>
                    </a:lnR>
                    <a:lnT>
                      <a:noFill/>
                    </a:lnT>
                    <a:lnB>
                      <a:noFill/>
                    </a:lnB>
                  </a:tcPr>
                </a:tc>
                <a:tc>
                  <a:txBody>
                    <a:bodyPr/>
                    <a:lstStyle/>
                    <a:p>
                      <a:endParaRPr lang="en-US" sz="800"/>
                    </a:p>
                  </a:txBody>
                  <a:tcPr marL="41480" marR="41480" marT="20740" marB="20740">
                    <a:lnL>
                      <a:noFill/>
                    </a:lnL>
                  </a:tcPr>
                </a:tc>
                <a:extLst>
                  <a:ext uri="{0D108BD9-81ED-4DB2-BD59-A6C34878D82A}">
                    <a16:rowId xmlns:a16="http://schemas.microsoft.com/office/drawing/2014/main" val="3705390751"/>
                  </a:ext>
                </a:extLst>
              </a:tr>
              <a:tr h="540101">
                <a:tc>
                  <a:txBody>
                    <a:bodyPr/>
                    <a:lstStyle/>
                    <a:p>
                      <a:endParaRPr lang="en-US" sz="800"/>
                    </a:p>
                  </a:txBody>
                  <a:tcPr marL="41480" marR="41480" marT="20740" marB="20740">
                    <a:lnL>
                      <a:noFill/>
                    </a:lnL>
                    <a:lnR>
                      <a:noFill/>
                    </a:lnR>
                    <a:lnT>
                      <a:noFill/>
                    </a:lnT>
                    <a:lnB>
                      <a:noFill/>
                    </a:lnB>
                  </a:tcPr>
                </a:tc>
                <a:tc>
                  <a:txBody>
                    <a:bodyPr/>
                    <a:lstStyle/>
                    <a:p>
                      <a:endParaRPr lang="en-US" sz="800"/>
                    </a:p>
                  </a:txBody>
                  <a:tcPr marL="41480" marR="41480" marT="20740" marB="20740">
                    <a:lnL>
                      <a:noFill/>
                    </a:lnL>
                  </a:tcPr>
                </a:tc>
                <a:extLst>
                  <a:ext uri="{0D108BD9-81ED-4DB2-BD59-A6C34878D82A}">
                    <a16:rowId xmlns:a16="http://schemas.microsoft.com/office/drawing/2014/main" val="3611553766"/>
                  </a:ext>
                </a:extLst>
              </a:tr>
              <a:tr h="540101">
                <a:tc>
                  <a:txBody>
                    <a:bodyPr/>
                    <a:lstStyle/>
                    <a:p>
                      <a:endParaRPr lang="en-US" sz="800"/>
                    </a:p>
                  </a:txBody>
                  <a:tcPr marL="41480" marR="41480" marT="20740" marB="20740">
                    <a:lnL>
                      <a:noFill/>
                    </a:lnL>
                    <a:lnR>
                      <a:noFill/>
                    </a:lnR>
                    <a:lnT>
                      <a:noFill/>
                    </a:lnT>
                    <a:lnB>
                      <a:noFill/>
                    </a:lnB>
                  </a:tcPr>
                </a:tc>
                <a:tc>
                  <a:txBody>
                    <a:bodyPr/>
                    <a:lstStyle/>
                    <a:p>
                      <a:endParaRPr lang="en-US" sz="800"/>
                    </a:p>
                  </a:txBody>
                  <a:tcPr marL="41480" marR="41480" marT="20740" marB="20740">
                    <a:lnL>
                      <a:noFill/>
                    </a:lnL>
                  </a:tcPr>
                </a:tc>
                <a:extLst>
                  <a:ext uri="{0D108BD9-81ED-4DB2-BD59-A6C34878D82A}">
                    <a16:rowId xmlns:a16="http://schemas.microsoft.com/office/drawing/2014/main" val="3276252639"/>
                  </a:ext>
                </a:extLst>
              </a:tr>
              <a:tr h="778897">
                <a:tc>
                  <a:txBody>
                    <a:bodyPr/>
                    <a:lstStyle/>
                    <a:p>
                      <a:pPr fontAlgn="t">
                        <a:lnSpc>
                          <a:spcPts val="1600"/>
                        </a:lnSpc>
                      </a:pPr>
                      <a:r>
                        <a:rPr lang="en-US" sz="500" b="1">
                          <a:solidFill>
                            <a:srgbClr val="101010"/>
                          </a:solidFill>
                          <a:effectLst/>
                          <a:latin typeface="Segoe UI" panose="020B0502040204020203" pitchFamily="34" charset="0"/>
                        </a:rPr>
                        <a:t>What Exactly Is Happening Inside the Transformer | by Huangwei Wieniawska | The Startup | Medium</a:t>
                      </a:r>
                    </a:p>
                  </a:txBody>
                  <a:tcPr marL="41480" marR="41480" marT="20740" marB="20740">
                    <a:lnL>
                      <a:noFill/>
                    </a:lnL>
                    <a:lnR>
                      <a:noFill/>
                    </a:lnR>
                    <a:lnT>
                      <a:noFill/>
                    </a:lnT>
                    <a:lnB>
                      <a:noFill/>
                    </a:lnB>
                  </a:tcPr>
                </a:tc>
                <a:tc>
                  <a:txBody>
                    <a:bodyPr/>
                    <a:lstStyle/>
                    <a:p>
                      <a:endParaRPr lang="en-US" sz="800"/>
                    </a:p>
                  </a:txBody>
                  <a:tcPr marL="41480" marR="41480" marT="20740" marB="20740">
                    <a:lnL>
                      <a:noFill/>
                    </a:lnL>
                  </a:tcPr>
                </a:tc>
                <a:extLst>
                  <a:ext uri="{0D108BD9-81ED-4DB2-BD59-A6C34878D82A}">
                    <a16:rowId xmlns:a16="http://schemas.microsoft.com/office/drawing/2014/main" val="2646819955"/>
                  </a:ext>
                </a:extLst>
              </a:tr>
              <a:tr h="540101">
                <a:tc>
                  <a:txBody>
                    <a:bodyPr/>
                    <a:lstStyle/>
                    <a:p>
                      <a:endParaRPr lang="en-US" sz="800"/>
                    </a:p>
                  </a:txBody>
                  <a:tcPr marL="41480" marR="21604" marT="20740" marB="20740">
                    <a:lnL>
                      <a:noFill/>
                    </a:lnL>
                    <a:lnR>
                      <a:noFill/>
                    </a:lnR>
                    <a:lnT>
                      <a:noFill/>
                    </a:lnT>
                    <a:lnB>
                      <a:noFill/>
                    </a:lnB>
                  </a:tcPr>
                </a:tc>
                <a:tc>
                  <a:txBody>
                    <a:bodyPr/>
                    <a:lstStyle/>
                    <a:p>
                      <a:endParaRPr lang="en-US" sz="800"/>
                    </a:p>
                  </a:txBody>
                  <a:tcPr marL="41480" marR="41480" marT="20740" marB="20740">
                    <a:lnL>
                      <a:noFill/>
                    </a:lnL>
                  </a:tcPr>
                </a:tc>
                <a:extLst>
                  <a:ext uri="{0D108BD9-81ED-4DB2-BD59-A6C34878D82A}">
                    <a16:rowId xmlns:a16="http://schemas.microsoft.com/office/drawing/2014/main" val="801763195"/>
                  </a:ext>
                </a:extLst>
              </a:tr>
              <a:tr h="165919">
                <a:tc>
                  <a:txBody>
                    <a:bodyPr/>
                    <a:lstStyle/>
                    <a:p>
                      <a:pPr fontAlgn="t"/>
                      <a:endParaRPr lang="en-US" sz="800">
                        <a:effectLst/>
                      </a:endParaRPr>
                    </a:p>
                  </a:txBody>
                  <a:tcPr marL="41480" marR="41480" marT="20740" marB="20740" anchor="ctr">
                    <a:lnL>
                      <a:noFill/>
                    </a:lnL>
                    <a:lnR>
                      <a:noFill/>
                    </a:lnR>
                    <a:lnT>
                      <a:noFill/>
                    </a:lnT>
                    <a:lnB>
                      <a:noFill/>
                    </a:lnB>
                  </a:tcPr>
                </a:tc>
                <a:tc>
                  <a:txBody>
                    <a:bodyPr/>
                    <a:lstStyle/>
                    <a:p>
                      <a:endParaRPr lang="en-US" sz="800"/>
                    </a:p>
                  </a:txBody>
                  <a:tcPr marL="41480" marR="41480" marT="20740" marB="20740">
                    <a:lnL>
                      <a:noFill/>
                    </a:lnL>
                  </a:tcPr>
                </a:tc>
                <a:extLst>
                  <a:ext uri="{0D108BD9-81ED-4DB2-BD59-A6C34878D82A}">
                    <a16:rowId xmlns:a16="http://schemas.microsoft.com/office/drawing/2014/main" val="3696001417"/>
                  </a:ext>
                </a:extLst>
              </a:tr>
              <a:tr h="540101">
                <a:tc>
                  <a:txBody>
                    <a:bodyPr/>
                    <a:lstStyle/>
                    <a:p>
                      <a:pPr fontAlgn="t"/>
                      <a:endParaRPr lang="en-US" sz="800">
                        <a:effectLst/>
                      </a:endParaRPr>
                    </a:p>
                  </a:txBody>
                  <a:tcPr marL="41480" marR="41480" marT="20740" marB="20740">
                    <a:lnL>
                      <a:noFill/>
                    </a:lnL>
                    <a:lnR>
                      <a:noFill/>
                    </a:lnR>
                    <a:lnT>
                      <a:noFill/>
                    </a:lnT>
                    <a:lnB>
                      <a:noFill/>
                    </a:lnB>
                  </a:tcPr>
                </a:tc>
                <a:tc>
                  <a:txBody>
                    <a:bodyPr/>
                    <a:lstStyle/>
                    <a:p>
                      <a:endParaRPr lang="en-US" sz="800">
                        <a:effectLst/>
                      </a:endParaRPr>
                    </a:p>
                  </a:txBody>
                  <a:tcPr marL="41480" marR="41480" marT="20740" marB="20740" anchor="ctr">
                    <a:lnL>
                      <a:noFill/>
                    </a:lnL>
                    <a:lnR>
                      <a:noFill/>
                    </a:lnR>
                    <a:lnB>
                      <a:noFill/>
                    </a:lnB>
                  </a:tcPr>
                </a:tc>
                <a:extLst>
                  <a:ext uri="{0D108BD9-81ED-4DB2-BD59-A6C34878D82A}">
                    <a16:rowId xmlns:a16="http://schemas.microsoft.com/office/drawing/2014/main" val="3068799411"/>
                  </a:ext>
                </a:extLst>
              </a:tr>
              <a:tr h="540101">
                <a:tc>
                  <a:txBody>
                    <a:bodyPr/>
                    <a:lstStyle/>
                    <a:p>
                      <a:endParaRPr lang="en-US" sz="800"/>
                    </a:p>
                  </a:txBody>
                  <a:tcPr marL="41480" marR="41480" marT="20740" marB="20740" anchor="ctr">
                    <a:lnL>
                      <a:noFill/>
                    </a:lnL>
                    <a:lnR>
                      <a:noFill/>
                    </a:lnR>
                    <a:lnT>
                      <a:noFill/>
                    </a:lnT>
                    <a:lnB>
                      <a:noFill/>
                    </a:lnB>
                  </a:tcPr>
                </a:tc>
                <a:tc>
                  <a:txBody>
                    <a:bodyPr/>
                    <a:lstStyle/>
                    <a:p>
                      <a:endParaRPr lang="en-US" sz="800"/>
                    </a:p>
                  </a:txBody>
                  <a:tcPr marL="41480" marR="41480" marT="20740" marB="20740">
                    <a:lnL>
                      <a:noFill/>
                    </a:lnL>
                    <a:lnT>
                      <a:noFill/>
                    </a:lnT>
                  </a:tcPr>
                </a:tc>
                <a:extLst>
                  <a:ext uri="{0D108BD9-81ED-4DB2-BD59-A6C34878D82A}">
                    <a16:rowId xmlns:a16="http://schemas.microsoft.com/office/drawing/2014/main" val="2348406205"/>
                  </a:ext>
                </a:extLst>
              </a:tr>
              <a:tr h="540101">
                <a:tc>
                  <a:txBody>
                    <a:bodyPr/>
                    <a:lstStyle/>
                    <a:p>
                      <a:r>
                        <a:rPr lang="en-US" sz="500">
                          <a:solidFill>
                            <a:srgbClr val="6F6F6F"/>
                          </a:solidFill>
                          <a:effectLst/>
                          <a:latin typeface="Segoe UI" panose="020B0502040204020203" pitchFamily="34" charset="0"/>
                          <a:hlinkClick r:id="rId16"/>
                        </a:rPr>
                        <a:t>medium.com</a:t>
                      </a:r>
                      <a:r>
                        <a:rPr lang="en-US" sz="500">
                          <a:solidFill>
                            <a:srgbClr val="6F6F6F"/>
                          </a:solidFill>
                          <a:effectLst/>
                          <a:latin typeface="Segoe UI" panose="020B0502040204020203" pitchFamily="34" charset="0"/>
                        </a:rPr>
                        <a:t> </a:t>
                      </a:r>
                      <a:endParaRPr lang="en-US" sz="800">
                        <a:effectLst/>
                      </a:endParaRPr>
                    </a:p>
                  </a:txBody>
                  <a:tcPr marL="41480" marR="41480" marT="20740" marB="20740" anchor="ctr">
                    <a:lnL>
                      <a:noFill/>
                    </a:lnL>
                    <a:lnR>
                      <a:noFill/>
                    </a:lnR>
                    <a:lnT>
                      <a:noFill/>
                    </a:lnT>
                    <a:lnB>
                      <a:noFill/>
                    </a:lnB>
                  </a:tcPr>
                </a:tc>
                <a:tc>
                  <a:txBody>
                    <a:bodyPr/>
                    <a:lstStyle/>
                    <a:p>
                      <a:endParaRPr lang="en-US" sz="800"/>
                    </a:p>
                  </a:txBody>
                  <a:tcPr marL="41480" marR="41480" marT="20740" marB="20740">
                    <a:lnL>
                      <a:noFill/>
                    </a:lnL>
                  </a:tcPr>
                </a:tc>
                <a:extLst>
                  <a:ext uri="{0D108BD9-81ED-4DB2-BD59-A6C34878D82A}">
                    <a16:rowId xmlns:a16="http://schemas.microsoft.com/office/drawing/2014/main" val="335430952"/>
                  </a:ext>
                </a:extLst>
              </a:tr>
            </a:tbl>
          </a:graphicData>
        </a:graphic>
      </p:graphicFrame>
      <p:graphicFrame>
        <p:nvGraphicFramePr>
          <p:cNvPr id="19" name="Table 18">
            <a:extLst>
              <a:ext uri="{FF2B5EF4-FFF2-40B4-BE49-F238E27FC236}">
                <a16:creationId xmlns:a16="http://schemas.microsoft.com/office/drawing/2014/main" id="{5FE78979-1742-4D95-9D0E-24B4385A68AD}"/>
              </a:ext>
            </a:extLst>
          </p:cNvPr>
          <p:cNvGraphicFramePr>
            <a:graphicFrameLocks noGrp="1"/>
          </p:cNvGraphicFramePr>
          <p:nvPr/>
        </p:nvGraphicFramePr>
        <p:xfrm>
          <a:off x="5746626" y="1444028"/>
          <a:ext cx="698747" cy="5114532"/>
        </p:xfrm>
        <a:graphic>
          <a:graphicData uri="http://schemas.openxmlformats.org/drawingml/2006/table">
            <a:tbl>
              <a:tblPr/>
              <a:tblGrid>
                <a:gridCol w="588593">
                  <a:extLst>
                    <a:ext uri="{9D8B030D-6E8A-4147-A177-3AD203B41FA5}">
                      <a16:colId xmlns:a16="http://schemas.microsoft.com/office/drawing/2014/main" val="386402541"/>
                    </a:ext>
                  </a:extLst>
                </a:gridCol>
                <a:gridCol w="110154">
                  <a:extLst>
                    <a:ext uri="{9D8B030D-6E8A-4147-A177-3AD203B41FA5}">
                      <a16:colId xmlns:a16="http://schemas.microsoft.com/office/drawing/2014/main" val="3225683293"/>
                    </a:ext>
                  </a:extLst>
                </a:gridCol>
              </a:tblGrid>
              <a:tr h="169510">
                <a:tc>
                  <a:txBody>
                    <a:bodyPr/>
                    <a:lstStyle/>
                    <a:p>
                      <a:endParaRPr lang="en-US" sz="800"/>
                    </a:p>
                  </a:txBody>
                  <a:tcPr marL="42377" marR="42377" marT="21189" marB="21189" anchor="ctr">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816689276"/>
                  </a:ext>
                </a:extLst>
              </a:tr>
              <a:tr h="551789">
                <a:tc>
                  <a:txBody>
                    <a:bodyPr/>
                    <a:lstStyle/>
                    <a:p>
                      <a:endParaRPr lang="en-US" sz="800"/>
                    </a:p>
                  </a:txBody>
                  <a:tcPr marL="42377" marR="42377"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2761550698"/>
                  </a:ext>
                </a:extLst>
              </a:tr>
              <a:tr h="551789">
                <a:tc>
                  <a:txBody>
                    <a:bodyPr/>
                    <a:lstStyle/>
                    <a:p>
                      <a:endParaRPr lang="en-US" sz="800"/>
                    </a:p>
                  </a:txBody>
                  <a:tcPr marL="42377" marR="42377"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719064909"/>
                  </a:ext>
                </a:extLst>
              </a:tr>
              <a:tr h="701582">
                <a:tc>
                  <a:txBody>
                    <a:bodyPr/>
                    <a:lstStyle/>
                    <a:p>
                      <a:pPr fontAlgn="t">
                        <a:lnSpc>
                          <a:spcPts val="1600"/>
                        </a:lnSpc>
                      </a:pPr>
                      <a:r>
                        <a:rPr lang="en-US" sz="500" b="1">
                          <a:solidFill>
                            <a:srgbClr val="101010"/>
                          </a:solidFill>
                          <a:effectLst/>
                          <a:latin typeface="Segoe UI" panose="020B0502040204020203" pitchFamily="34" charset="0"/>
                        </a:rPr>
                        <a:t>Transformers Explained Visually (Part 1): Overview of Functionality | by Ketan Doshi | Towards D</a:t>
                      </a:r>
                    </a:p>
                  </a:txBody>
                  <a:tcPr marL="42377" marR="42377"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4196792036"/>
                  </a:ext>
                </a:extLst>
              </a:tr>
              <a:tr h="551789">
                <a:tc>
                  <a:txBody>
                    <a:bodyPr/>
                    <a:lstStyle/>
                    <a:p>
                      <a:endParaRPr lang="en-US" sz="800"/>
                    </a:p>
                  </a:txBody>
                  <a:tcPr marL="42377" marR="22072"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589032632"/>
                  </a:ext>
                </a:extLst>
              </a:tr>
              <a:tr h="169510">
                <a:tc>
                  <a:txBody>
                    <a:bodyPr/>
                    <a:lstStyle/>
                    <a:p>
                      <a:pPr fontAlgn="t"/>
                      <a:endParaRPr lang="en-US" sz="800">
                        <a:effectLst/>
                      </a:endParaRPr>
                    </a:p>
                  </a:txBody>
                  <a:tcPr marL="42377" marR="42377" marT="21189" marB="21189" anchor="ctr">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815168687"/>
                  </a:ext>
                </a:extLst>
              </a:tr>
              <a:tr h="551789">
                <a:tc>
                  <a:txBody>
                    <a:bodyPr/>
                    <a:lstStyle/>
                    <a:p>
                      <a:pPr fontAlgn="t"/>
                      <a:endParaRPr lang="en-US" sz="800">
                        <a:effectLst/>
                      </a:endParaRPr>
                    </a:p>
                  </a:txBody>
                  <a:tcPr marL="42377" marR="42377" marT="21189" marB="21189">
                    <a:lnL>
                      <a:noFill/>
                    </a:lnL>
                    <a:lnR>
                      <a:noFill/>
                    </a:lnR>
                    <a:lnT>
                      <a:noFill/>
                    </a:lnT>
                    <a:lnB>
                      <a:noFill/>
                    </a:lnB>
                  </a:tcPr>
                </a:tc>
                <a:tc>
                  <a:txBody>
                    <a:bodyPr/>
                    <a:lstStyle/>
                    <a:p>
                      <a:endParaRPr lang="en-US" sz="800">
                        <a:effectLst/>
                      </a:endParaRPr>
                    </a:p>
                  </a:txBody>
                  <a:tcPr marL="42377" marR="42377" marT="21189" marB="21189" anchor="ctr">
                    <a:lnL>
                      <a:noFill/>
                    </a:lnL>
                    <a:lnR>
                      <a:noFill/>
                    </a:lnR>
                    <a:lnB>
                      <a:noFill/>
                    </a:lnB>
                  </a:tcPr>
                </a:tc>
                <a:extLst>
                  <a:ext uri="{0D108BD9-81ED-4DB2-BD59-A6C34878D82A}">
                    <a16:rowId xmlns:a16="http://schemas.microsoft.com/office/drawing/2014/main" val="1071369233"/>
                  </a:ext>
                </a:extLst>
              </a:tr>
              <a:tr h="551789">
                <a:tc>
                  <a:txBody>
                    <a:bodyPr/>
                    <a:lstStyle/>
                    <a:p>
                      <a:endParaRPr lang="en-US" sz="800"/>
                    </a:p>
                  </a:txBody>
                  <a:tcPr marL="42377" marR="42377" marT="21189" marB="21189" anchor="ctr">
                    <a:lnL>
                      <a:noFill/>
                    </a:lnL>
                    <a:lnR>
                      <a:noFill/>
                    </a:lnR>
                    <a:lnT>
                      <a:noFill/>
                    </a:lnT>
                    <a:lnB>
                      <a:noFill/>
                    </a:lnB>
                  </a:tcPr>
                </a:tc>
                <a:tc>
                  <a:txBody>
                    <a:bodyPr/>
                    <a:lstStyle/>
                    <a:p>
                      <a:endParaRPr lang="en-US" sz="800"/>
                    </a:p>
                  </a:txBody>
                  <a:tcPr marL="42377" marR="42377" marT="21189" marB="21189">
                    <a:lnL>
                      <a:noFill/>
                    </a:lnL>
                    <a:lnT>
                      <a:noFill/>
                    </a:lnT>
                  </a:tcPr>
                </a:tc>
                <a:extLst>
                  <a:ext uri="{0D108BD9-81ED-4DB2-BD59-A6C34878D82A}">
                    <a16:rowId xmlns:a16="http://schemas.microsoft.com/office/drawing/2014/main" val="3757745376"/>
                  </a:ext>
                </a:extLst>
              </a:tr>
              <a:tr h="551789">
                <a:tc>
                  <a:txBody>
                    <a:bodyPr/>
                    <a:lstStyle/>
                    <a:p>
                      <a:r>
                        <a:rPr lang="en-US" sz="500">
                          <a:solidFill>
                            <a:srgbClr val="6F6F6F"/>
                          </a:solidFill>
                          <a:effectLst/>
                          <a:latin typeface="Segoe UI" panose="020B0502040204020203" pitchFamily="34" charset="0"/>
                          <a:hlinkClick r:id="rId17"/>
                        </a:rPr>
                        <a:t>towardsdatascience.com</a:t>
                      </a:r>
                      <a:r>
                        <a:rPr lang="en-US" sz="500">
                          <a:solidFill>
                            <a:srgbClr val="6F6F6F"/>
                          </a:solidFill>
                          <a:effectLst/>
                          <a:latin typeface="Segoe UI" panose="020B0502040204020203" pitchFamily="34" charset="0"/>
                        </a:rPr>
                        <a:t> </a:t>
                      </a:r>
                      <a:endParaRPr lang="en-US" sz="800">
                        <a:effectLst/>
                      </a:endParaRPr>
                    </a:p>
                  </a:txBody>
                  <a:tcPr marL="42377" marR="42377" marT="21189" marB="21189" anchor="ctr">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2773620451"/>
                  </a:ext>
                </a:extLst>
              </a:tr>
            </a:tbl>
          </a:graphicData>
        </a:graphic>
      </p:graphicFrame>
      <p:graphicFrame>
        <p:nvGraphicFramePr>
          <p:cNvPr id="20" name="Table 19">
            <a:extLst>
              <a:ext uri="{FF2B5EF4-FFF2-40B4-BE49-F238E27FC236}">
                <a16:creationId xmlns:a16="http://schemas.microsoft.com/office/drawing/2014/main" id="{FBDCE316-3F5E-4568-8F8F-D5AC50FB6E71}"/>
              </a:ext>
            </a:extLst>
          </p:cNvPr>
          <p:cNvGraphicFramePr>
            <a:graphicFrameLocks noGrp="1"/>
          </p:cNvGraphicFramePr>
          <p:nvPr>
            <p:extLst>
              <p:ext uri="{D42A27DB-BD31-4B8C-83A1-F6EECF244321}">
                <p14:modId xmlns:p14="http://schemas.microsoft.com/office/powerpoint/2010/main" val="864520813"/>
              </p:ext>
            </p:extLst>
          </p:nvPr>
        </p:nvGraphicFramePr>
        <p:xfrm>
          <a:off x="5746626" y="1342428"/>
          <a:ext cx="698747" cy="5317732"/>
        </p:xfrm>
        <a:graphic>
          <a:graphicData uri="http://schemas.openxmlformats.org/drawingml/2006/table">
            <a:tbl>
              <a:tblPr/>
              <a:tblGrid>
                <a:gridCol w="588593">
                  <a:extLst>
                    <a:ext uri="{9D8B030D-6E8A-4147-A177-3AD203B41FA5}">
                      <a16:colId xmlns:a16="http://schemas.microsoft.com/office/drawing/2014/main" val="4105682055"/>
                    </a:ext>
                  </a:extLst>
                </a:gridCol>
                <a:gridCol w="110154">
                  <a:extLst>
                    <a:ext uri="{9D8B030D-6E8A-4147-A177-3AD203B41FA5}">
                      <a16:colId xmlns:a16="http://schemas.microsoft.com/office/drawing/2014/main" val="31413386"/>
                    </a:ext>
                  </a:extLst>
                </a:gridCol>
              </a:tblGrid>
              <a:tr h="169510">
                <a:tc>
                  <a:txBody>
                    <a:bodyPr/>
                    <a:lstStyle/>
                    <a:p>
                      <a:endParaRPr lang="en-US" sz="800"/>
                    </a:p>
                  </a:txBody>
                  <a:tcPr marL="42377" marR="42377" marT="21189" marB="21189" anchor="ctr">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2730749033"/>
                  </a:ext>
                </a:extLst>
              </a:tr>
              <a:tr h="551789">
                <a:tc>
                  <a:txBody>
                    <a:bodyPr/>
                    <a:lstStyle/>
                    <a:p>
                      <a:endParaRPr lang="en-US" sz="800"/>
                    </a:p>
                  </a:txBody>
                  <a:tcPr marL="42377" marR="42377"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3933351748"/>
                  </a:ext>
                </a:extLst>
              </a:tr>
              <a:tr h="551789">
                <a:tc>
                  <a:txBody>
                    <a:bodyPr/>
                    <a:lstStyle/>
                    <a:p>
                      <a:endParaRPr lang="en-US" sz="800"/>
                    </a:p>
                  </a:txBody>
                  <a:tcPr marL="42377" marR="42377"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3926173632"/>
                  </a:ext>
                </a:extLst>
              </a:tr>
              <a:tr h="701582">
                <a:tc>
                  <a:txBody>
                    <a:bodyPr/>
                    <a:lstStyle/>
                    <a:p>
                      <a:pPr fontAlgn="t">
                        <a:lnSpc>
                          <a:spcPts val="1600"/>
                        </a:lnSpc>
                      </a:pPr>
                      <a:r>
                        <a:rPr lang="en-US" sz="500" b="1">
                          <a:solidFill>
                            <a:srgbClr val="101010"/>
                          </a:solidFill>
                          <a:effectLst/>
                          <a:latin typeface="Segoe UI" panose="020B0502040204020203" pitchFamily="34" charset="0"/>
                        </a:rPr>
                        <a:t>The Illustrated Word2vec – Jay Alammar – Visualizing machine learning one concept at a time.</a:t>
                      </a:r>
                    </a:p>
                  </a:txBody>
                  <a:tcPr marL="42377" marR="42377"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2922012209"/>
                  </a:ext>
                </a:extLst>
              </a:tr>
              <a:tr h="551789">
                <a:tc>
                  <a:txBody>
                    <a:bodyPr/>
                    <a:lstStyle/>
                    <a:p>
                      <a:endParaRPr lang="en-US" sz="800"/>
                    </a:p>
                  </a:txBody>
                  <a:tcPr marL="42377" marR="22072" marT="21189" marB="21189">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1765155978"/>
                  </a:ext>
                </a:extLst>
              </a:tr>
              <a:tr h="169510">
                <a:tc>
                  <a:txBody>
                    <a:bodyPr/>
                    <a:lstStyle/>
                    <a:p>
                      <a:pPr fontAlgn="t"/>
                      <a:endParaRPr lang="en-US" sz="800">
                        <a:effectLst/>
                      </a:endParaRPr>
                    </a:p>
                  </a:txBody>
                  <a:tcPr marL="42377" marR="42377" marT="21189" marB="21189" anchor="ctr">
                    <a:lnL>
                      <a:noFill/>
                    </a:lnL>
                    <a:lnR>
                      <a:noFill/>
                    </a:lnR>
                    <a:lnT>
                      <a:noFill/>
                    </a:lnT>
                    <a:lnB>
                      <a:noFill/>
                    </a:lnB>
                  </a:tcPr>
                </a:tc>
                <a:tc>
                  <a:txBody>
                    <a:bodyPr/>
                    <a:lstStyle/>
                    <a:p>
                      <a:endParaRPr lang="en-US" sz="800"/>
                    </a:p>
                  </a:txBody>
                  <a:tcPr marL="42377" marR="42377" marT="21189" marB="21189">
                    <a:lnL>
                      <a:noFill/>
                    </a:lnL>
                  </a:tcPr>
                </a:tc>
                <a:extLst>
                  <a:ext uri="{0D108BD9-81ED-4DB2-BD59-A6C34878D82A}">
                    <a16:rowId xmlns:a16="http://schemas.microsoft.com/office/drawing/2014/main" val="3066968697"/>
                  </a:ext>
                </a:extLst>
              </a:tr>
              <a:tr h="551789">
                <a:tc>
                  <a:txBody>
                    <a:bodyPr/>
                    <a:lstStyle/>
                    <a:p>
                      <a:pPr fontAlgn="t"/>
                      <a:endParaRPr lang="en-US" sz="800">
                        <a:effectLst/>
                      </a:endParaRPr>
                    </a:p>
                  </a:txBody>
                  <a:tcPr marL="42377" marR="42377" marT="21189" marB="21189">
                    <a:lnL>
                      <a:noFill/>
                    </a:lnL>
                    <a:lnR>
                      <a:noFill/>
                    </a:lnR>
                    <a:lnT>
                      <a:noFill/>
                    </a:lnT>
                    <a:lnB>
                      <a:noFill/>
                    </a:lnB>
                  </a:tcPr>
                </a:tc>
                <a:tc>
                  <a:txBody>
                    <a:bodyPr/>
                    <a:lstStyle/>
                    <a:p>
                      <a:endParaRPr lang="en-US" sz="800">
                        <a:effectLst/>
                      </a:endParaRPr>
                    </a:p>
                  </a:txBody>
                  <a:tcPr marL="42377" marR="42377" marT="21189" marB="21189" anchor="ctr">
                    <a:lnL>
                      <a:noFill/>
                    </a:lnL>
                    <a:lnR>
                      <a:noFill/>
                    </a:lnR>
                    <a:lnB>
                      <a:noFill/>
                    </a:lnB>
                  </a:tcPr>
                </a:tc>
                <a:extLst>
                  <a:ext uri="{0D108BD9-81ED-4DB2-BD59-A6C34878D82A}">
                    <a16:rowId xmlns:a16="http://schemas.microsoft.com/office/drawing/2014/main" val="2574188057"/>
                  </a:ext>
                </a:extLst>
              </a:tr>
              <a:tr h="551789">
                <a:tc>
                  <a:txBody>
                    <a:bodyPr/>
                    <a:lstStyle/>
                    <a:p>
                      <a:endParaRPr lang="en-US" sz="800"/>
                    </a:p>
                  </a:txBody>
                  <a:tcPr marL="42377" marR="42377" marT="21189" marB="21189" anchor="ctr">
                    <a:lnL>
                      <a:noFill/>
                    </a:lnL>
                    <a:lnR>
                      <a:noFill/>
                    </a:lnR>
                    <a:lnT>
                      <a:noFill/>
                    </a:lnT>
                    <a:lnB>
                      <a:noFill/>
                    </a:lnB>
                  </a:tcPr>
                </a:tc>
                <a:tc>
                  <a:txBody>
                    <a:bodyPr/>
                    <a:lstStyle/>
                    <a:p>
                      <a:endParaRPr lang="en-US" sz="800"/>
                    </a:p>
                  </a:txBody>
                  <a:tcPr marL="42377" marR="42377" marT="21189" marB="21189">
                    <a:lnL>
                      <a:noFill/>
                    </a:lnL>
                    <a:lnT>
                      <a:noFill/>
                    </a:lnT>
                  </a:tcPr>
                </a:tc>
                <a:extLst>
                  <a:ext uri="{0D108BD9-81ED-4DB2-BD59-A6C34878D82A}">
                    <a16:rowId xmlns:a16="http://schemas.microsoft.com/office/drawing/2014/main" val="2763269637"/>
                  </a:ext>
                </a:extLst>
              </a:tr>
              <a:tr h="551789">
                <a:tc>
                  <a:txBody>
                    <a:bodyPr/>
                    <a:lstStyle/>
                    <a:p>
                      <a:r>
                        <a:rPr lang="en-US" sz="500">
                          <a:solidFill>
                            <a:srgbClr val="6F6F6F"/>
                          </a:solidFill>
                          <a:effectLst/>
                          <a:latin typeface="Segoe UI" panose="020B0502040204020203" pitchFamily="34" charset="0"/>
                          <a:hlinkClick r:id="rId18"/>
                        </a:rPr>
                        <a:t>github.io</a:t>
                      </a:r>
                      <a:r>
                        <a:rPr lang="en-US" sz="500">
                          <a:solidFill>
                            <a:srgbClr val="6F6F6F"/>
                          </a:solidFill>
                          <a:effectLst/>
                          <a:latin typeface="Segoe UI" panose="020B0502040204020203" pitchFamily="34" charset="0"/>
                        </a:rPr>
                        <a:t> </a:t>
                      </a:r>
                      <a:endParaRPr lang="en-US" sz="800">
                        <a:effectLst/>
                      </a:endParaRPr>
                    </a:p>
                  </a:txBody>
                  <a:tcPr marL="42377" marR="42377" marT="21189" marB="21189" anchor="ctr">
                    <a:lnL>
                      <a:noFill/>
                    </a:lnL>
                    <a:lnR>
                      <a:noFill/>
                    </a:lnR>
                    <a:lnT>
                      <a:noFill/>
                    </a:lnT>
                    <a:lnB>
                      <a:noFill/>
                    </a:lnB>
                  </a:tcPr>
                </a:tc>
                <a:tc>
                  <a:txBody>
                    <a:bodyPr/>
                    <a:lstStyle/>
                    <a:p>
                      <a:endParaRPr lang="en-US" sz="800" dirty="0"/>
                    </a:p>
                  </a:txBody>
                  <a:tcPr marL="42377" marR="42377" marT="21189" marB="21189">
                    <a:lnL>
                      <a:noFill/>
                    </a:lnL>
                  </a:tcPr>
                </a:tc>
                <a:extLst>
                  <a:ext uri="{0D108BD9-81ED-4DB2-BD59-A6C34878D82A}">
                    <a16:rowId xmlns:a16="http://schemas.microsoft.com/office/drawing/2014/main" val="1046677863"/>
                  </a:ext>
                </a:extLst>
              </a:tr>
            </a:tbl>
          </a:graphicData>
        </a:graphic>
      </p:graphicFrame>
      <p:graphicFrame>
        <p:nvGraphicFramePr>
          <p:cNvPr id="21" name="Table 20">
            <a:extLst>
              <a:ext uri="{FF2B5EF4-FFF2-40B4-BE49-F238E27FC236}">
                <a16:creationId xmlns:a16="http://schemas.microsoft.com/office/drawing/2014/main" id="{AA6D368F-4A04-4E21-900A-EEDCD208A9E1}"/>
              </a:ext>
            </a:extLst>
          </p:cNvPr>
          <p:cNvGraphicFramePr>
            <a:graphicFrameLocks noGrp="1"/>
          </p:cNvGraphicFramePr>
          <p:nvPr/>
        </p:nvGraphicFramePr>
        <p:xfrm>
          <a:off x="4905375" y="1881187"/>
          <a:ext cx="2381250" cy="4240213"/>
        </p:xfrm>
        <a:graphic>
          <a:graphicData uri="http://schemas.openxmlformats.org/drawingml/2006/table">
            <a:tbl>
              <a:tblPr/>
              <a:tblGrid>
                <a:gridCol w="2381250">
                  <a:extLst>
                    <a:ext uri="{9D8B030D-6E8A-4147-A177-3AD203B41FA5}">
                      <a16:colId xmlns:a16="http://schemas.microsoft.com/office/drawing/2014/main" val="1436776875"/>
                    </a:ext>
                  </a:extLst>
                </a:gridCol>
              </a:tblGrid>
              <a:tr h="0">
                <a:tc>
                  <a:txBody>
                    <a:bodyPr/>
                    <a:lstStyle/>
                    <a:p>
                      <a:endParaRPr lang="en-US"/>
                    </a:p>
                  </a:txBody>
                  <a:tcPr anchor="ctr">
                    <a:lnL>
                      <a:noFill/>
                    </a:lnL>
                    <a:lnR>
                      <a:noFill/>
                    </a:lnR>
                    <a:lnT>
                      <a:noFill/>
                    </a:lnT>
                    <a:lnB>
                      <a:noFill/>
                    </a:lnB>
                  </a:tcPr>
                </a:tc>
                <a:extLst>
                  <a:ext uri="{0D108BD9-81ED-4DB2-BD59-A6C34878D82A}">
                    <a16:rowId xmlns:a16="http://schemas.microsoft.com/office/drawing/2014/main" val="2375498511"/>
                  </a:ext>
                </a:extLst>
              </a:tr>
              <a:tr h="1190625">
                <a:tc>
                  <a:txBody>
                    <a:bodyPr/>
                    <a:lstStyle/>
                    <a:p>
                      <a:pPr>
                        <a:lnSpc>
                          <a:spcPts val="1600"/>
                        </a:lnSpc>
                      </a:pPr>
                      <a:r>
                        <a:rPr lang="en-US" sz="1050">
                          <a:solidFill>
                            <a:srgbClr val="101010"/>
                          </a:solidFill>
                          <a:effectLst/>
                          <a:latin typeface="Segoe UI" panose="020B0502040204020203" pitchFamily="34" charset="0"/>
                        </a:rPr>
                        <a:t>This means that separate sections of the Embedding can learn different aspects of the meanings of each word, as it relates to other words in the sequence. This allows the Transformer to capture richer interpretations of the sequence. </a:t>
                      </a:r>
                    </a:p>
                  </a:txBody>
                  <a:tcPr anchor="ctr">
                    <a:lnL>
                      <a:noFill/>
                    </a:lnL>
                    <a:lnR>
                      <a:noFill/>
                    </a:lnR>
                    <a:lnT>
                      <a:noFill/>
                    </a:lnT>
                    <a:lnB>
                      <a:noFill/>
                    </a:lnB>
                  </a:tcPr>
                </a:tc>
                <a:extLst>
                  <a:ext uri="{0D108BD9-81ED-4DB2-BD59-A6C34878D82A}">
                    <a16:rowId xmlns:a16="http://schemas.microsoft.com/office/drawing/2014/main" val="767476178"/>
                  </a:ext>
                </a:extLst>
              </a:tr>
              <a:tr h="1190625">
                <a:tc>
                  <a:txBody>
                    <a:bodyPr/>
                    <a:lstStyle/>
                    <a:p>
                      <a:endParaRPr lang="en-US"/>
                    </a:p>
                  </a:txBody>
                  <a:tcPr anchor="ctr">
                    <a:lnL>
                      <a:noFill/>
                    </a:lnL>
                    <a:lnR>
                      <a:noFill/>
                    </a:lnR>
                    <a:lnT>
                      <a:noFill/>
                    </a:lnT>
                    <a:lnB>
                      <a:noFill/>
                    </a:lnB>
                  </a:tcPr>
                </a:tc>
                <a:extLst>
                  <a:ext uri="{0D108BD9-81ED-4DB2-BD59-A6C34878D82A}">
                    <a16:rowId xmlns:a16="http://schemas.microsoft.com/office/drawing/2014/main" val="740011815"/>
                  </a:ext>
                </a:extLst>
              </a:tr>
              <a:tr h="1190625">
                <a:tc>
                  <a:txBody>
                    <a:bodyPr/>
                    <a:lstStyle/>
                    <a:p>
                      <a:r>
                        <a:rPr lang="en-US" sz="1050">
                          <a:solidFill>
                            <a:srgbClr val="6F6F6F"/>
                          </a:solidFill>
                          <a:effectLst/>
                          <a:latin typeface="Segoe UI" panose="020B0502040204020203" pitchFamily="34" charset="0"/>
                          <a:hlinkClick r:id="rId19"/>
                        </a:rPr>
                        <a:t>towardsdatascience.com</a:t>
                      </a:r>
                      <a:r>
                        <a:rPr lang="en-US" sz="1050">
                          <a:solidFill>
                            <a:srgbClr val="6F6F6F"/>
                          </a:solidFill>
                          <a:effectLst/>
                          <a:latin typeface="Segoe UI" panose="020B0502040204020203" pitchFamily="34" charset="0"/>
                        </a:rPr>
                        <a:t> </a:t>
                      </a:r>
                      <a:endParaRPr lang="en-US">
                        <a:effectLst/>
                      </a:endParaRPr>
                    </a:p>
                  </a:txBody>
                  <a:tcPr anchor="ctr">
                    <a:lnL>
                      <a:noFill/>
                    </a:lnL>
                    <a:lnR>
                      <a:noFill/>
                    </a:lnR>
                    <a:lnT>
                      <a:noFill/>
                    </a:lnT>
                    <a:lnB>
                      <a:noFill/>
                    </a:lnB>
                  </a:tcPr>
                </a:tc>
                <a:extLst>
                  <a:ext uri="{0D108BD9-81ED-4DB2-BD59-A6C34878D82A}">
                    <a16:rowId xmlns:a16="http://schemas.microsoft.com/office/drawing/2014/main" val="1200955478"/>
                  </a:ext>
                </a:extLst>
              </a:tr>
            </a:tbl>
          </a:graphicData>
        </a:graphic>
      </p:graphicFrame>
      <p:graphicFrame>
        <p:nvGraphicFramePr>
          <p:cNvPr id="22" name="Table 21">
            <a:extLst>
              <a:ext uri="{FF2B5EF4-FFF2-40B4-BE49-F238E27FC236}">
                <a16:creationId xmlns:a16="http://schemas.microsoft.com/office/drawing/2014/main" id="{7BB85575-EBFE-4F5F-AD58-F65D6C6A36FB}"/>
              </a:ext>
            </a:extLst>
          </p:cNvPr>
          <p:cNvGraphicFramePr>
            <a:graphicFrameLocks noGrp="1"/>
          </p:cNvGraphicFramePr>
          <p:nvPr/>
        </p:nvGraphicFramePr>
        <p:xfrm>
          <a:off x="4981035" y="1767776"/>
          <a:ext cx="2229930" cy="4467036"/>
        </p:xfrm>
        <a:graphic>
          <a:graphicData uri="http://schemas.openxmlformats.org/drawingml/2006/table">
            <a:tbl>
              <a:tblPr/>
              <a:tblGrid>
                <a:gridCol w="2229930">
                  <a:extLst>
                    <a:ext uri="{9D8B030D-6E8A-4147-A177-3AD203B41FA5}">
                      <a16:colId xmlns:a16="http://schemas.microsoft.com/office/drawing/2014/main" val="1665573052"/>
                    </a:ext>
                  </a:extLst>
                </a:gridCol>
              </a:tblGrid>
              <a:tr h="342517">
                <a:tc>
                  <a:txBody>
                    <a:bodyPr/>
                    <a:lstStyle/>
                    <a:p>
                      <a:endParaRPr lang="en-US" sz="1700"/>
                    </a:p>
                  </a:txBody>
                  <a:tcPr marL="85629" marR="85629" marT="42815" marB="42815" anchor="ctr">
                    <a:lnL>
                      <a:noFill/>
                    </a:lnL>
                    <a:lnR>
                      <a:noFill/>
                    </a:lnR>
                    <a:lnT>
                      <a:noFill/>
                    </a:lnT>
                    <a:lnB>
                      <a:noFill/>
                    </a:lnB>
                  </a:tcPr>
                </a:tc>
                <a:extLst>
                  <a:ext uri="{0D108BD9-81ED-4DB2-BD59-A6C34878D82A}">
                    <a16:rowId xmlns:a16="http://schemas.microsoft.com/office/drawing/2014/main" val="62988124"/>
                  </a:ext>
                </a:extLst>
              </a:tr>
              <a:tr h="1778890">
                <a:tc>
                  <a:txBody>
                    <a:bodyPr/>
                    <a:lstStyle/>
                    <a:p>
                      <a:pPr>
                        <a:lnSpc>
                          <a:spcPts val="1600"/>
                        </a:lnSpc>
                      </a:pPr>
                      <a:r>
                        <a:rPr lang="en-US" sz="1000">
                          <a:solidFill>
                            <a:srgbClr val="101010"/>
                          </a:solidFill>
                          <a:effectLst/>
                          <a:latin typeface="Segoe UI" panose="020B0502040204020203" pitchFamily="34" charset="0"/>
                        </a:rPr>
                        <a:t>For every word, we have one key and one value vector. The query is compared to all keys with a score function (in this case the dot product) to determine the weights. The softmax is not visualized for simplicity. Finally, the value vectors of all words are averaged using the attention weights. </a:t>
                      </a:r>
                    </a:p>
                  </a:txBody>
                  <a:tcPr marL="85629" marR="85629" marT="42815" marB="42815" anchor="ctr">
                    <a:lnL>
                      <a:noFill/>
                    </a:lnL>
                    <a:lnR>
                      <a:noFill/>
                    </a:lnR>
                    <a:lnT>
                      <a:noFill/>
                    </a:lnT>
                    <a:lnB>
                      <a:noFill/>
                    </a:lnB>
                  </a:tcPr>
                </a:tc>
                <a:extLst>
                  <a:ext uri="{0D108BD9-81ED-4DB2-BD59-A6C34878D82A}">
                    <a16:rowId xmlns:a16="http://schemas.microsoft.com/office/drawing/2014/main" val="3888120945"/>
                  </a:ext>
                </a:extLst>
              </a:tr>
              <a:tr h="1114965">
                <a:tc>
                  <a:txBody>
                    <a:bodyPr/>
                    <a:lstStyle/>
                    <a:p>
                      <a:endParaRPr lang="en-US" sz="1700"/>
                    </a:p>
                  </a:txBody>
                  <a:tcPr marL="85629" marR="85629" marT="42815" marB="42815" anchor="ctr">
                    <a:lnL>
                      <a:noFill/>
                    </a:lnL>
                    <a:lnR>
                      <a:noFill/>
                    </a:lnR>
                    <a:lnT>
                      <a:noFill/>
                    </a:lnT>
                    <a:lnB>
                      <a:noFill/>
                    </a:lnB>
                  </a:tcPr>
                </a:tc>
                <a:extLst>
                  <a:ext uri="{0D108BD9-81ED-4DB2-BD59-A6C34878D82A}">
                    <a16:rowId xmlns:a16="http://schemas.microsoft.com/office/drawing/2014/main" val="2580471017"/>
                  </a:ext>
                </a:extLst>
              </a:tr>
              <a:tr h="1114965">
                <a:tc>
                  <a:txBody>
                    <a:bodyPr/>
                    <a:lstStyle/>
                    <a:p>
                      <a:r>
                        <a:rPr lang="en-US" sz="1000">
                          <a:solidFill>
                            <a:srgbClr val="6F6F6F"/>
                          </a:solidFill>
                          <a:effectLst/>
                          <a:latin typeface="Segoe UI" panose="020B0502040204020203" pitchFamily="34" charset="0"/>
                          <a:hlinkClick r:id="rId20"/>
                        </a:rPr>
                        <a:t>readthedocs.io</a:t>
                      </a:r>
                      <a:r>
                        <a:rPr lang="en-US" sz="1000">
                          <a:solidFill>
                            <a:srgbClr val="6F6F6F"/>
                          </a:solidFill>
                          <a:effectLst/>
                          <a:latin typeface="Segoe UI" panose="020B0502040204020203" pitchFamily="34" charset="0"/>
                        </a:rPr>
                        <a:t> </a:t>
                      </a:r>
                      <a:endParaRPr lang="en-US" sz="1700">
                        <a:effectLst/>
                      </a:endParaRPr>
                    </a:p>
                  </a:txBody>
                  <a:tcPr marL="85629" marR="85629" marT="42815" marB="42815" anchor="ctr">
                    <a:lnL>
                      <a:noFill/>
                    </a:lnL>
                    <a:lnR>
                      <a:noFill/>
                    </a:lnR>
                    <a:lnT>
                      <a:noFill/>
                    </a:lnT>
                    <a:lnB>
                      <a:noFill/>
                    </a:lnB>
                  </a:tcPr>
                </a:tc>
                <a:extLst>
                  <a:ext uri="{0D108BD9-81ED-4DB2-BD59-A6C34878D82A}">
                    <a16:rowId xmlns:a16="http://schemas.microsoft.com/office/drawing/2014/main" val="1803468587"/>
                  </a:ext>
                </a:extLst>
              </a:tr>
            </a:tbl>
          </a:graphicData>
        </a:graphic>
      </p:graphicFrame>
      <p:graphicFrame>
        <p:nvGraphicFramePr>
          <p:cNvPr id="23" name="Table 22">
            <a:extLst>
              <a:ext uri="{FF2B5EF4-FFF2-40B4-BE49-F238E27FC236}">
                <a16:creationId xmlns:a16="http://schemas.microsoft.com/office/drawing/2014/main" id="{993DFAB0-9811-40F8-A7A9-1DDC666B66AA}"/>
              </a:ext>
            </a:extLst>
          </p:cNvPr>
          <p:cNvGraphicFramePr>
            <a:graphicFrameLocks noGrp="1"/>
          </p:cNvGraphicFramePr>
          <p:nvPr/>
        </p:nvGraphicFramePr>
        <p:xfrm>
          <a:off x="4905375" y="2032476"/>
          <a:ext cx="2381250" cy="3937635"/>
        </p:xfrm>
        <a:graphic>
          <a:graphicData uri="http://schemas.openxmlformats.org/drawingml/2006/table">
            <a:tbl>
              <a:tblPr/>
              <a:tblGrid>
                <a:gridCol w="2381250">
                  <a:extLst>
                    <a:ext uri="{9D8B030D-6E8A-4147-A177-3AD203B41FA5}">
                      <a16:colId xmlns:a16="http://schemas.microsoft.com/office/drawing/2014/main" val="2387201353"/>
                    </a:ext>
                  </a:extLst>
                </a:gridCol>
              </a:tblGrid>
              <a:tr h="0">
                <a:tc>
                  <a:txBody>
                    <a:bodyPr/>
                    <a:lstStyle/>
                    <a:p>
                      <a:endParaRPr lang="en-US"/>
                    </a:p>
                  </a:txBody>
                  <a:tcPr anchor="ctr">
                    <a:lnL>
                      <a:noFill/>
                    </a:lnL>
                    <a:lnR>
                      <a:noFill/>
                    </a:lnR>
                    <a:lnT>
                      <a:noFill/>
                    </a:lnT>
                    <a:lnB>
                      <a:noFill/>
                    </a:lnB>
                  </a:tcPr>
                </a:tc>
                <a:extLst>
                  <a:ext uri="{0D108BD9-81ED-4DB2-BD59-A6C34878D82A}">
                    <a16:rowId xmlns:a16="http://schemas.microsoft.com/office/drawing/2014/main" val="3209784580"/>
                  </a:ext>
                </a:extLst>
              </a:tr>
              <a:tr h="1190625">
                <a:tc>
                  <a:txBody>
                    <a:bodyPr/>
                    <a:lstStyle/>
                    <a:p>
                      <a:pPr>
                        <a:lnSpc>
                          <a:spcPts val="1600"/>
                        </a:lnSpc>
                      </a:pPr>
                      <a:r>
                        <a:rPr lang="en-US" sz="1050" dirty="0">
                          <a:solidFill>
                            <a:srgbClr val="101010"/>
                          </a:solidFill>
                          <a:effectLst/>
                          <a:latin typeface="Segoe UI" panose="020B0502040204020203" pitchFamily="34" charset="0"/>
                        </a:rPr>
                        <a:t>Actually, there is usually an upper bound for inputs of transformers, due to the inability of handling long-sequence. Usually, the value is set as 512 or 1024 at current stage. </a:t>
                      </a:r>
                    </a:p>
                  </a:txBody>
                  <a:tcPr anchor="ctr">
                    <a:lnL>
                      <a:noFill/>
                    </a:lnL>
                    <a:lnR>
                      <a:noFill/>
                    </a:lnR>
                    <a:lnT>
                      <a:noFill/>
                    </a:lnT>
                    <a:lnB>
                      <a:noFill/>
                    </a:lnB>
                  </a:tcPr>
                </a:tc>
                <a:extLst>
                  <a:ext uri="{0D108BD9-81ED-4DB2-BD59-A6C34878D82A}">
                    <a16:rowId xmlns:a16="http://schemas.microsoft.com/office/drawing/2014/main" val="1186240452"/>
                  </a:ext>
                </a:extLst>
              </a:tr>
              <a:tr h="1190625">
                <a:tc>
                  <a:txBody>
                    <a:bodyPr/>
                    <a:lstStyle/>
                    <a:p>
                      <a:endParaRPr lang="en-US"/>
                    </a:p>
                  </a:txBody>
                  <a:tcPr anchor="ctr">
                    <a:lnL>
                      <a:noFill/>
                    </a:lnL>
                    <a:lnR>
                      <a:noFill/>
                    </a:lnR>
                    <a:lnT>
                      <a:noFill/>
                    </a:lnT>
                    <a:lnB>
                      <a:noFill/>
                    </a:lnB>
                  </a:tcPr>
                </a:tc>
                <a:extLst>
                  <a:ext uri="{0D108BD9-81ED-4DB2-BD59-A6C34878D82A}">
                    <a16:rowId xmlns:a16="http://schemas.microsoft.com/office/drawing/2014/main" val="1880013690"/>
                  </a:ext>
                </a:extLst>
              </a:tr>
              <a:tr h="1190625">
                <a:tc>
                  <a:txBody>
                    <a:bodyPr/>
                    <a:lstStyle/>
                    <a:p>
                      <a:r>
                        <a:rPr lang="en-US" sz="1050" dirty="0">
                          <a:solidFill>
                            <a:srgbClr val="6F6F6F"/>
                          </a:solidFill>
                          <a:effectLst/>
                          <a:latin typeface="Segoe UI" panose="020B0502040204020203" pitchFamily="34" charset="0"/>
                          <a:hlinkClick r:id="rId21"/>
                        </a:rPr>
                        <a:t>stackexchange.com</a:t>
                      </a:r>
                      <a:r>
                        <a:rPr lang="en-US" sz="1050" dirty="0">
                          <a:solidFill>
                            <a:srgbClr val="6F6F6F"/>
                          </a:solidFill>
                          <a:effectLst/>
                          <a:latin typeface="Segoe UI" panose="020B0502040204020203" pitchFamily="34" charset="0"/>
                        </a:rPr>
                        <a:t> </a:t>
                      </a:r>
                      <a:endParaRPr lang="en-US" dirty="0">
                        <a:effectLst/>
                      </a:endParaRPr>
                    </a:p>
                  </a:txBody>
                  <a:tcPr anchor="ctr">
                    <a:lnL>
                      <a:noFill/>
                    </a:lnL>
                    <a:lnR>
                      <a:noFill/>
                    </a:lnR>
                    <a:lnT>
                      <a:noFill/>
                    </a:lnT>
                    <a:lnB>
                      <a:noFill/>
                    </a:lnB>
                  </a:tcPr>
                </a:tc>
                <a:extLst>
                  <a:ext uri="{0D108BD9-81ED-4DB2-BD59-A6C34878D82A}">
                    <a16:rowId xmlns:a16="http://schemas.microsoft.com/office/drawing/2014/main" val="231074634"/>
                  </a:ext>
                </a:extLst>
              </a:tr>
            </a:tbl>
          </a:graphicData>
        </a:graphic>
      </p:graphicFrame>
      <p:graphicFrame>
        <p:nvGraphicFramePr>
          <p:cNvPr id="24" name="Table 23">
            <a:extLst>
              <a:ext uri="{FF2B5EF4-FFF2-40B4-BE49-F238E27FC236}">
                <a16:creationId xmlns:a16="http://schemas.microsoft.com/office/drawing/2014/main" id="{9C7D177C-7FDF-40FB-8672-C6FB9C3EF0DF}"/>
              </a:ext>
            </a:extLst>
          </p:cNvPr>
          <p:cNvGraphicFramePr>
            <a:graphicFrameLocks noGrp="1"/>
          </p:cNvGraphicFramePr>
          <p:nvPr>
            <p:extLst>
              <p:ext uri="{D42A27DB-BD31-4B8C-83A1-F6EECF244321}">
                <p14:modId xmlns:p14="http://schemas.microsoft.com/office/powerpoint/2010/main" val="1382135725"/>
              </p:ext>
            </p:extLst>
          </p:nvPr>
        </p:nvGraphicFramePr>
        <p:xfrm>
          <a:off x="5212778" y="1235169"/>
          <a:ext cx="1766443" cy="5532251"/>
        </p:xfrm>
        <a:graphic>
          <a:graphicData uri="http://schemas.openxmlformats.org/drawingml/2006/table">
            <a:tbl>
              <a:tblPr/>
              <a:tblGrid>
                <a:gridCol w="1766443">
                  <a:extLst>
                    <a:ext uri="{9D8B030D-6E8A-4147-A177-3AD203B41FA5}">
                      <a16:colId xmlns:a16="http://schemas.microsoft.com/office/drawing/2014/main" val="1661650737"/>
                    </a:ext>
                  </a:extLst>
                </a:gridCol>
              </a:tblGrid>
              <a:tr h="271326">
                <a:tc>
                  <a:txBody>
                    <a:bodyPr/>
                    <a:lstStyle/>
                    <a:p>
                      <a:endParaRPr lang="en-US" sz="1300"/>
                    </a:p>
                  </a:txBody>
                  <a:tcPr marL="67831" marR="67831" marT="33916" marB="33916" anchor="ctr">
                    <a:lnL>
                      <a:noFill/>
                    </a:lnL>
                    <a:lnR>
                      <a:noFill/>
                    </a:lnR>
                    <a:lnT>
                      <a:noFill/>
                    </a:lnT>
                    <a:lnB>
                      <a:noFill/>
                    </a:lnB>
                  </a:tcPr>
                </a:tc>
                <a:extLst>
                  <a:ext uri="{0D108BD9-81ED-4DB2-BD59-A6C34878D82A}">
                    <a16:rowId xmlns:a16="http://schemas.microsoft.com/office/drawing/2014/main" val="191303808"/>
                  </a:ext>
                </a:extLst>
              </a:tr>
              <a:tr h="2313569">
                <a:tc>
                  <a:txBody>
                    <a:bodyPr/>
                    <a:lstStyle/>
                    <a:p>
                      <a:pPr>
                        <a:lnSpc>
                          <a:spcPts val="1600"/>
                        </a:lnSpc>
                      </a:pPr>
                      <a:r>
                        <a:rPr lang="en-US" sz="800" dirty="0">
                          <a:solidFill>
                            <a:srgbClr val="101010"/>
                          </a:solidFill>
                          <a:effectLst/>
                          <a:latin typeface="Segoe UI" panose="020B0502040204020203" pitchFamily="34" charset="0"/>
                        </a:rPr>
                        <a:t>A limitation of existing Transformer models and their derivatives, however, is that the full self-attention mechanism has computational and memory requirements that are quadratic with the input sequence length. With commonly available current hardware and model sizes, this typically limits the input sequence to roughly 512 tokens, and prevents Transformers from being directly applicable to tasks that require larger context, like question answering, document summarization or genome fragment classification. </a:t>
                      </a:r>
                    </a:p>
                  </a:txBody>
                  <a:tcPr marL="67831" marR="67831" marT="33916" marB="33916" anchor="ctr">
                    <a:lnL>
                      <a:noFill/>
                    </a:lnL>
                    <a:lnR>
                      <a:noFill/>
                    </a:lnR>
                    <a:lnT>
                      <a:noFill/>
                    </a:lnT>
                    <a:lnB>
                      <a:noFill/>
                    </a:lnB>
                  </a:tcPr>
                </a:tc>
                <a:extLst>
                  <a:ext uri="{0D108BD9-81ED-4DB2-BD59-A6C34878D82A}">
                    <a16:rowId xmlns:a16="http://schemas.microsoft.com/office/drawing/2014/main" val="1222231303"/>
                  </a:ext>
                </a:extLst>
              </a:tr>
              <a:tr h="883221">
                <a:tc>
                  <a:txBody>
                    <a:bodyPr/>
                    <a:lstStyle/>
                    <a:p>
                      <a:endParaRPr lang="en-US" sz="1300"/>
                    </a:p>
                  </a:txBody>
                  <a:tcPr marL="67831" marR="67831" marT="33916" marB="33916" anchor="ctr">
                    <a:lnL>
                      <a:noFill/>
                    </a:lnL>
                    <a:lnR>
                      <a:noFill/>
                    </a:lnR>
                    <a:lnT>
                      <a:noFill/>
                    </a:lnT>
                    <a:lnB>
                      <a:noFill/>
                    </a:lnB>
                  </a:tcPr>
                </a:tc>
                <a:extLst>
                  <a:ext uri="{0D108BD9-81ED-4DB2-BD59-A6C34878D82A}">
                    <a16:rowId xmlns:a16="http://schemas.microsoft.com/office/drawing/2014/main" val="1847997643"/>
                  </a:ext>
                </a:extLst>
              </a:tr>
              <a:tr h="883221">
                <a:tc>
                  <a:txBody>
                    <a:bodyPr/>
                    <a:lstStyle/>
                    <a:p>
                      <a:r>
                        <a:rPr lang="en-US" sz="800" dirty="0">
                          <a:solidFill>
                            <a:srgbClr val="6F6F6F"/>
                          </a:solidFill>
                          <a:effectLst/>
                          <a:latin typeface="Segoe UI" panose="020B0502040204020203" pitchFamily="34" charset="0"/>
                          <a:hlinkClick r:id="rId22"/>
                        </a:rPr>
                        <a:t>googleblog.com</a:t>
                      </a:r>
                      <a:r>
                        <a:rPr lang="en-US" sz="800" dirty="0">
                          <a:solidFill>
                            <a:srgbClr val="6F6F6F"/>
                          </a:solidFill>
                          <a:effectLst/>
                          <a:latin typeface="Segoe UI" panose="020B0502040204020203" pitchFamily="34" charset="0"/>
                        </a:rPr>
                        <a:t> </a:t>
                      </a:r>
                      <a:endParaRPr lang="en-US" sz="1300" dirty="0">
                        <a:effectLst/>
                      </a:endParaRPr>
                    </a:p>
                  </a:txBody>
                  <a:tcPr marL="67831" marR="67831" marT="33916" marB="33916" anchor="ctr">
                    <a:lnL>
                      <a:noFill/>
                    </a:lnL>
                    <a:lnR>
                      <a:noFill/>
                    </a:lnR>
                    <a:lnT>
                      <a:noFill/>
                    </a:lnT>
                    <a:lnB>
                      <a:noFill/>
                    </a:lnB>
                  </a:tcPr>
                </a:tc>
                <a:extLst>
                  <a:ext uri="{0D108BD9-81ED-4DB2-BD59-A6C34878D82A}">
                    <a16:rowId xmlns:a16="http://schemas.microsoft.com/office/drawing/2014/main" val="2314260391"/>
                  </a:ext>
                </a:extLst>
              </a:tr>
            </a:tbl>
          </a:graphicData>
        </a:graphic>
      </p:graphicFrame>
      <p:graphicFrame>
        <p:nvGraphicFramePr>
          <p:cNvPr id="25" name="Table 24">
            <a:extLst>
              <a:ext uri="{FF2B5EF4-FFF2-40B4-BE49-F238E27FC236}">
                <a16:creationId xmlns:a16="http://schemas.microsoft.com/office/drawing/2014/main" id="{5BD52CC8-0C6E-4A70-8DB5-AB8D9ADDF218}"/>
              </a:ext>
            </a:extLst>
          </p:cNvPr>
          <p:cNvGraphicFramePr>
            <a:graphicFrameLocks noGrp="1"/>
          </p:cNvGraphicFramePr>
          <p:nvPr/>
        </p:nvGraphicFramePr>
        <p:xfrm>
          <a:off x="5406100" y="1825625"/>
          <a:ext cx="1379800" cy="4351337"/>
        </p:xfrm>
        <a:graphic>
          <a:graphicData uri="http://schemas.openxmlformats.org/drawingml/2006/table">
            <a:tbl>
              <a:tblPr/>
              <a:tblGrid>
                <a:gridCol w="1379800">
                  <a:extLst>
                    <a:ext uri="{9D8B030D-6E8A-4147-A177-3AD203B41FA5}">
                      <a16:colId xmlns:a16="http://schemas.microsoft.com/office/drawing/2014/main" val="561728469"/>
                    </a:ext>
                  </a:extLst>
                </a:gridCol>
              </a:tblGrid>
              <a:tr h="211937">
                <a:tc>
                  <a:txBody>
                    <a:bodyPr/>
                    <a:lstStyle/>
                    <a:p>
                      <a:endParaRPr lang="en-US" sz="1000"/>
                    </a:p>
                  </a:txBody>
                  <a:tcPr marL="52984" marR="52984" marT="26492" marB="26492" anchor="ctr">
                    <a:lnL>
                      <a:noFill/>
                    </a:lnL>
                    <a:lnR>
                      <a:noFill/>
                    </a:lnR>
                    <a:lnT>
                      <a:noFill/>
                    </a:lnT>
                    <a:lnB>
                      <a:noFill/>
                    </a:lnB>
                  </a:tcPr>
                </a:tc>
                <a:extLst>
                  <a:ext uri="{0D108BD9-81ED-4DB2-BD59-A6C34878D82A}">
                    <a16:rowId xmlns:a16="http://schemas.microsoft.com/office/drawing/2014/main" val="3442805221"/>
                  </a:ext>
                </a:extLst>
              </a:tr>
              <a:tr h="1379800">
                <a:tc>
                  <a:txBody>
                    <a:bodyPr/>
                    <a:lstStyle/>
                    <a:p>
                      <a:endParaRPr lang="en-US" sz="1000">
                        <a:effectLst/>
                      </a:endParaRPr>
                    </a:p>
                  </a:txBody>
                  <a:tcPr marL="52984" marR="52984" marT="26492" marB="26492" anchor="ctr">
                    <a:lnL>
                      <a:noFill/>
                    </a:lnL>
                    <a:lnR>
                      <a:noFill/>
                    </a:lnR>
                    <a:lnT>
                      <a:noFill/>
                    </a:lnT>
                    <a:lnB>
                      <a:noFill/>
                    </a:lnB>
                  </a:tcPr>
                </a:tc>
                <a:extLst>
                  <a:ext uri="{0D108BD9-81ED-4DB2-BD59-A6C34878D82A}">
                    <a16:rowId xmlns:a16="http://schemas.microsoft.com/office/drawing/2014/main" val="2680336414"/>
                  </a:ext>
                </a:extLst>
              </a:tr>
              <a:tr h="1379800">
                <a:tc>
                  <a:txBody>
                    <a:bodyPr/>
                    <a:lstStyle/>
                    <a:p>
                      <a:endParaRPr lang="en-US" sz="1000"/>
                    </a:p>
                  </a:txBody>
                  <a:tcPr marL="52984" marR="52984" marT="26492" marB="26492" anchor="ctr">
                    <a:lnL>
                      <a:noFill/>
                    </a:lnL>
                    <a:lnR>
                      <a:noFill/>
                    </a:lnR>
                    <a:lnT>
                      <a:noFill/>
                    </a:lnT>
                    <a:lnB>
                      <a:noFill/>
                    </a:lnB>
                  </a:tcPr>
                </a:tc>
                <a:extLst>
                  <a:ext uri="{0D108BD9-81ED-4DB2-BD59-A6C34878D82A}">
                    <a16:rowId xmlns:a16="http://schemas.microsoft.com/office/drawing/2014/main" val="1436478488"/>
                  </a:ext>
                </a:extLst>
              </a:tr>
              <a:tr h="1379800">
                <a:tc>
                  <a:txBody>
                    <a:bodyPr/>
                    <a:lstStyle/>
                    <a:p>
                      <a:r>
                        <a:rPr lang="en-US" sz="600" dirty="0">
                          <a:solidFill>
                            <a:srgbClr val="6F6F6F"/>
                          </a:solidFill>
                          <a:effectLst/>
                          <a:latin typeface="Segoe UI" panose="020B0502040204020203" pitchFamily="34" charset="0"/>
                          <a:hlinkClick r:id="rId23"/>
                        </a:rPr>
                        <a:t>kdnuggets.com</a:t>
                      </a:r>
                      <a:r>
                        <a:rPr lang="en-US" sz="600" dirty="0">
                          <a:solidFill>
                            <a:srgbClr val="6F6F6F"/>
                          </a:solidFill>
                          <a:effectLst/>
                          <a:latin typeface="Segoe UI" panose="020B0502040204020203" pitchFamily="34" charset="0"/>
                        </a:rPr>
                        <a:t> </a:t>
                      </a:r>
                      <a:endParaRPr lang="en-US" sz="1000" dirty="0">
                        <a:effectLst/>
                      </a:endParaRPr>
                    </a:p>
                  </a:txBody>
                  <a:tcPr marL="52984" marR="52984" marT="26492" marB="26492" anchor="ctr">
                    <a:lnL>
                      <a:noFill/>
                    </a:lnL>
                    <a:lnR>
                      <a:noFill/>
                    </a:lnR>
                    <a:lnT>
                      <a:noFill/>
                    </a:lnT>
                    <a:lnB>
                      <a:noFill/>
                    </a:lnB>
                  </a:tcPr>
                </a:tc>
                <a:extLst>
                  <a:ext uri="{0D108BD9-81ED-4DB2-BD59-A6C34878D82A}">
                    <a16:rowId xmlns:a16="http://schemas.microsoft.com/office/drawing/2014/main" val="3795150161"/>
                  </a:ext>
                </a:extLst>
              </a:tr>
            </a:tbl>
          </a:graphicData>
        </a:graphic>
      </p:graphicFrame>
      <p:pic>
        <p:nvPicPr>
          <p:cNvPr id="2049" name="Picture 1" descr="The Illustrated Transformer – Jay Alammar – Visualizing machine learning one concept at a time.">
            <a:extLst>
              <a:ext uri="{FF2B5EF4-FFF2-40B4-BE49-F238E27FC236}">
                <a16:creationId xmlns:a16="http://schemas.microsoft.com/office/drawing/2014/main" id="{FAC61C8E-BBD9-44D6-AD7D-334C0A15389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405438" y="1825625"/>
            <a:ext cx="167640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ntroduction to Transformers in Machine Learning – MachineCurve">
            <a:extLst>
              <a:ext uri="{FF2B5EF4-FFF2-40B4-BE49-F238E27FC236}">
                <a16:creationId xmlns:a16="http://schemas.microsoft.com/office/drawing/2014/main" id="{7B1E8949-7771-48AF-8287-E41F44C1EAE3}"/>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405438" y="1825625"/>
            <a:ext cx="1685925"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Transformers for Machine Learning: A Simple Explanation | by François St-Amant | Towards Data Science">
            <a:extLst>
              <a:ext uri="{FF2B5EF4-FFF2-40B4-BE49-F238E27FC236}">
                <a16:creationId xmlns:a16="http://schemas.microsoft.com/office/drawing/2014/main" id="{CE7616A2-E780-4BFC-97BA-E0F3F71CA3F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405438" y="1825625"/>
            <a:ext cx="1714500" cy="1304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1810.04805.pdf">
            <a:extLst>
              <a:ext uri="{FF2B5EF4-FFF2-40B4-BE49-F238E27FC236}">
                <a16:creationId xmlns:a16="http://schemas.microsoft.com/office/drawing/2014/main" id="{42A7CCDE-18B0-4425-BAB6-C12CB126E02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405438" y="1825625"/>
            <a:ext cx="167640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1706.03762.pdf">
            <a:extLst>
              <a:ext uri="{FF2B5EF4-FFF2-40B4-BE49-F238E27FC236}">
                <a16:creationId xmlns:a16="http://schemas.microsoft.com/office/drawing/2014/main" id="{D43DFB54-39B0-4944-AC49-ECFE941D581D}"/>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405438" y="1825625"/>
            <a:ext cx="167640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ytorch-pretrained-bert · PyPI">
            <a:extLst>
              <a:ext uri="{FF2B5EF4-FFF2-40B4-BE49-F238E27FC236}">
                <a16:creationId xmlns:a16="http://schemas.microsoft.com/office/drawing/2014/main" id="{C53D5659-237B-4B04-A3F1-EA61D8AF0884}"/>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405438" y="1825625"/>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Machine Learning for Transformers - Explained with Language Translation - DeepLobe">
            <a:extLst>
              <a:ext uri="{FF2B5EF4-FFF2-40B4-BE49-F238E27FC236}">
                <a16:creationId xmlns:a16="http://schemas.microsoft.com/office/drawing/2014/main" id="{346D17A6-9CAF-4279-801F-1D52EE3C9599}"/>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405438" y="1825625"/>
            <a:ext cx="1714500" cy="11334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he Annotated Transformer">
            <a:extLst>
              <a:ext uri="{FF2B5EF4-FFF2-40B4-BE49-F238E27FC236}">
                <a16:creationId xmlns:a16="http://schemas.microsoft.com/office/drawing/2014/main" id="{64A65A62-5A5A-4506-8B4B-C34A2B1108F0}"/>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405438" y="1825625"/>
            <a:ext cx="1714500" cy="1819275"/>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Jay Alammar – Visualizing machine learning one concept at a time.">
            <a:extLst>
              <a:ext uri="{FF2B5EF4-FFF2-40B4-BE49-F238E27FC236}">
                <a16:creationId xmlns:a16="http://schemas.microsoft.com/office/drawing/2014/main" id="{36F82BAA-9F8D-41BA-87C8-350719EDE4AC}"/>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405438" y="1825625"/>
            <a:ext cx="1714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ransformer model for language understanding  |  Text  |  TensorFlow">
            <a:extLst>
              <a:ext uri="{FF2B5EF4-FFF2-40B4-BE49-F238E27FC236}">
                <a16:creationId xmlns:a16="http://schemas.microsoft.com/office/drawing/2014/main" id="{4EEAF735-608B-4533-AD80-72F37FA24D1C}"/>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405438" y="1825625"/>
            <a:ext cx="1714500" cy="790575"/>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How to code The Transformer in PyTorch">
            <a:extLst>
              <a:ext uri="{FF2B5EF4-FFF2-40B4-BE49-F238E27FC236}">
                <a16:creationId xmlns:a16="http://schemas.microsoft.com/office/drawing/2014/main" id="{A3E14C8E-9539-4D70-853D-D251C9FAF9CE}"/>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405438" y="1825625"/>
            <a:ext cx="1714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S480/680 Lecture 19: Attention and Transformer Networks">
            <a:extLst>
              <a:ext uri="{FF2B5EF4-FFF2-40B4-BE49-F238E27FC236}">
                <a16:creationId xmlns:a16="http://schemas.microsoft.com/office/drawing/2014/main" id="{57BF1E3E-4D11-478F-908D-940D3068EC8B}"/>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405438" y="1825625"/>
            <a:ext cx="1714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How Transformers work in deep learning and NLP: an intuitive introduction | AI Summer">
            <a:extLst>
              <a:ext uri="{FF2B5EF4-FFF2-40B4-BE49-F238E27FC236}">
                <a16:creationId xmlns:a16="http://schemas.microsoft.com/office/drawing/2014/main" id="{C6DF5146-A0D6-4A30-9FFE-AC80E31F0D63}"/>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405438" y="1825625"/>
            <a:ext cx="1905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Transformers Explained Visually (Part 3): Multi-head Attention, deep dive | by Ketan Doshi | Towards Data Science">
            <a:extLst>
              <a:ext uri="{FF2B5EF4-FFF2-40B4-BE49-F238E27FC236}">
                <a16:creationId xmlns:a16="http://schemas.microsoft.com/office/drawing/2014/main" id="{5F6EC62D-BA38-48EC-A148-C908FABA6B40}"/>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405438" y="1825625"/>
            <a:ext cx="1714500" cy="127635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What Exactly Is Happening Inside the Transformer | by Huangwei Wieniawska | The Startup | Medium">
            <a:extLst>
              <a:ext uri="{FF2B5EF4-FFF2-40B4-BE49-F238E27FC236}">
                <a16:creationId xmlns:a16="http://schemas.microsoft.com/office/drawing/2014/main" id="{F53A663C-1803-4BAF-8822-4BD3769AFE01}"/>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405438" y="1825625"/>
            <a:ext cx="1714500" cy="96202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Transformers Explained Visually (Part 1): Overview of Functionality | by Ketan Doshi | Towards Data Science">
            <a:extLst>
              <a:ext uri="{FF2B5EF4-FFF2-40B4-BE49-F238E27FC236}">
                <a16:creationId xmlns:a16="http://schemas.microsoft.com/office/drawing/2014/main" id="{71E39D05-CDC4-4DBA-B12F-BFB23C605839}"/>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405438" y="1825625"/>
            <a:ext cx="1714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The Illustrated Word2vec – Jay Alammar – Visualizing machine learning one concept at a time.">
            <a:extLst>
              <a:ext uri="{FF2B5EF4-FFF2-40B4-BE49-F238E27FC236}">
                <a16:creationId xmlns:a16="http://schemas.microsoft.com/office/drawing/2014/main" id="{342FD8D6-84F5-4AF2-BEAA-401C883D3752}"/>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405438" y="1825625"/>
            <a:ext cx="17145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Understanding Transformers, the Data Science Way - KDnuggets">
            <a:extLst>
              <a:ext uri="{FF2B5EF4-FFF2-40B4-BE49-F238E27FC236}">
                <a16:creationId xmlns:a16="http://schemas.microsoft.com/office/drawing/2014/main" id="{3466277F-FB12-40A1-A861-F703C7AB0A7D}"/>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405438" y="1825625"/>
            <a:ext cx="3333750"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018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18EE4C-9181-45F1-9F3D-B4BA3EA8EF4A}"/>
              </a:ext>
            </a:extLst>
          </p:cNvPr>
          <p:cNvSpPr>
            <a:spLocks noGrp="1"/>
          </p:cNvSpPr>
          <p:nvPr>
            <p:ph type="title"/>
          </p:nvPr>
        </p:nvSpPr>
        <p:spPr/>
        <p:txBody>
          <a:bodyPr/>
          <a:lstStyle/>
          <a:p>
            <a:r>
              <a:rPr lang="en-US" dirty="0"/>
              <a:t>Transformers</a:t>
            </a:r>
          </a:p>
        </p:txBody>
      </p:sp>
      <p:sp>
        <p:nvSpPr>
          <p:cNvPr id="6" name="Content Placeholder 5">
            <a:extLst>
              <a:ext uri="{FF2B5EF4-FFF2-40B4-BE49-F238E27FC236}">
                <a16:creationId xmlns:a16="http://schemas.microsoft.com/office/drawing/2014/main" id="{9F3FC1B6-5B12-486D-B91E-3FC7D765F2DB}"/>
              </a:ext>
            </a:extLst>
          </p:cNvPr>
          <p:cNvSpPr>
            <a:spLocks noGrp="1"/>
          </p:cNvSpPr>
          <p:nvPr>
            <p:ph idx="1"/>
          </p:nvPr>
        </p:nvSpPr>
        <p:spPr>
          <a:xfrm>
            <a:off x="838200" y="1825625"/>
            <a:ext cx="6393024" cy="4351338"/>
          </a:xfrm>
        </p:spPr>
        <p:txBody>
          <a:bodyPr>
            <a:normAutofit/>
          </a:bodyPr>
          <a:lstStyle/>
          <a:p>
            <a:r>
              <a:rPr lang="en-US" sz="2400" dirty="0"/>
              <a:t>Model achieved state of the art success in language tasks like automatic translation</a:t>
            </a:r>
          </a:p>
          <a:p>
            <a:r>
              <a:rPr lang="en-US" sz="2400" dirty="0"/>
              <a:t>Non-sequential nature of the model enabled parallelization</a:t>
            </a:r>
          </a:p>
          <a:p>
            <a:pPr lvl="1"/>
            <a:r>
              <a:rPr lang="en-US" sz="2000" dirty="0"/>
              <a:t>e.g. “John”, “hit” and “Fred” can be processed simultaneously </a:t>
            </a:r>
          </a:p>
          <a:p>
            <a:pPr lvl="1"/>
            <a:r>
              <a:rPr lang="en-US" sz="2000" dirty="0"/>
              <a:t>while retaining sequential context </a:t>
            </a:r>
          </a:p>
          <a:p>
            <a:pPr marL="457200" lvl="1" indent="0">
              <a:buNone/>
            </a:pPr>
            <a:r>
              <a:rPr lang="en-US" sz="2000" dirty="0"/>
              <a:t>    (i.e. differentiation from “Fred hit John”)</a:t>
            </a:r>
          </a:p>
          <a:p>
            <a:r>
              <a:rPr lang="en-US" sz="2400" dirty="0"/>
              <a:t>Transformers outperformed RNNs  and were computationally cheaper</a:t>
            </a:r>
          </a:p>
        </p:txBody>
      </p:sp>
      <p:sp>
        <p:nvSpPr>
          <p:cNvPr id="7" name="TextBox 6">
            <a:extLst>
              <a:ext uri="{FF2B5EF4-FFF2-40B4-BE49-F238E27FC236}">
                <a16:creationId xmlns:a16="http://schemas.microsoft.com/office/drawing/2014/main" id="{1ADEDEB9-9287-4FE9-BF1D-3DDF451CFAED}"/>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Transformers vs RNNs</a:t>
            </a:r>
          </a:p>
        </p:txBody>
      </p:sp>
      <p:pic>
        <p:nvPicPr>
          <p:cNvPr id="4" name="Picture 3">
            <a:extLst>
              <a:ext uri="{FF2B5EF4-FFF2-40B4-BE49-F238E27FC236}">
                <a16:creationId xmlns:a16="http://schemas.microsoft.com/office/drawing/2014/main" id="{50281F8D-40FE-496A-9BCB-7A37AA6FC483}"/>
              </a:ext>
            </a:extLst>
          </p:cNvPr>
          <p:cNvPicPr>
            <a:picLocks noChangeAspect="1"/>
          </p:cNvPicPr>
          <p:nvPr/>
        </p:nvPicPr>
        <p:blipFill>
          <a:blip r:embed="rId2"/>
          <a:stretch>
            <a:fillRect/>
          </a:stretch>
        </p:blipFill>
        <p:spPr>
          <a:xfrm>
            <a:off x="9154470" y="1914787"/>
            <a:ext cx="2282216" cy="3295633"/>
          </a:xfrm>
          <a:prstGeom prst="rect">
            <a:avLst/>
          </a:prstGeom>
        </p:spPr>
      </p:pic>
      <p:sp>
        <p:nvSpPr>
          <p:cNvPr id="65" name="TextBox 64">
            <a:extLst>
              <a:ext uri="{FF2B5EF4-FFF2-40B4-BE49-F238E27FC236}">
                <a16:creationId xmlns:a16="http://schemas.microsoft.com/office/drawing/2014/main" id="{49EF5520-F998-440D-BBFA-34F195DAC7A6}"/>
              </a:ext>
            </a:extLst>
          </p:cNvPr>
          <p:cNvSpPr txBox="1"/>
          <p:nvPr/>
        </p:nvSpPr>
        <p:spPr>
          <a:xfrm>
            <a:off x="10028068" y="5434519"/>
            <a:ext cx="1140042" cy="215444"/>
          </a:xfrm>
          <a:prstGeom prst="rect">
            <a:avLst/>
          </a:prstGeom>
          <a:noFill/>
        </p:spPr>
        <p:txBody>
          <a:bodyPr wrap="square">
            <a:spAutoFit/>
          </a:bodyPr>
          <a:lstStyle/>
          <a:p>
            <a:r>
              <a:rPr lang="en-US" sz="800" dirty="0">
                <a:hlinkClick r:id="rId3"/>
              </a:rPr>
              <a:t>(Vaswani et al 2017)</a:t>
            </a:r>
            <a:endParaRPr lang="en-US" sz="800" dirty="0"/>
          </a:p>
        </p:txBody>
      </p:sp>
      <p:sp>
        <p:nvSpPr>
          <p:cNvPr id="8" name="TextBox 7">
            <a:extLst>
              <a:ext uri="{FF2B5EF4-FFF2-40B4-BE49-F238E27FC236}">
                <a16:creationId xmlns:a16="http://schemas.microsoft.com/office/drawing/2014/main" id="{22484952-0CE3-4A99-AB8F-0E9C8C9958AE}"/>
              </a:ext>
            </a:extLst>
          </p:cNvPr>
          <p:cNvSpPr txBox="1"/>
          <p:nvPr/>
        </p:nvSpPr>
        <p:spPr>
          <a:xfrm>
            <a:off x="1077157" y="5326797"/>
            <a:ext cx="1140042" cy="215444"/>
          </a:xfrm>
          <a:prstGeom prst="rect">
            <a:avLst/>
          </a:prstGeom>
          <a:noFill/>
        </p:spPr>
        <p:txBody>
          <a:bodyPr wrap="square">
            <a:spAutoFit/>
          </a:bodyPr>
          <a:lstStyle/>
          <a:p>
            <a:r>
              <a:rPr lang="en-US" sz="800" dirty="0">
                <a:hlinkClick r:id="rId3"/>
              </a:rPr>
              <a:t>(Vaswani et al 2017)</a:t>
            </a:r>
            <a:endParaRPr lang="en-US" sz="800" dirty="0"/>
          </a:p>
        </p:txBody>
      </p:sp>
    </p:spTree>
    <p:extLst>
      <p:ext uri="{BB962C8B-B14F-4D97-AF65-F5344CB8AC3E}">
        <p14:creationId xmlns:p14="http://schemas.microsoft.com/office/powerpoint/2010/main" val="2508647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Attention</a:t>
            </a:r>
          </a:p>
        </p:txBody>
      </p:sp>
      <p:sp>
        <p:nvSpPr>
          <p:cNvPr id="3" name="Content Placeholder 2"/>
          <p:cNvSpPr>
            <a:spLocks noGrp="1"/>
          </p:cNvSpPr>
          <p:nvPr>
            <p:ph idx="1"/>
          </p:nvPr>
        </p:nvSpPr>
        <p:spPr>
          <a:xfrm>
            <a:off x="838200" y="2242875"/>
            <a:ext cx="9601940" cy="4351338"/>
          </a:xfrm>
        </p:spPr>
        <p:txBody>
          <a:bodyPr>
            <a:normAutofit/>
          </a:bodyPr>
          <a:lstStyle/>
          <a:p>
            <a:endParaRPr lang="en-US" dirty="0"/>
          </a:p>
          <a:p>
            <a:endParaRPr lang="en-US" dirty="0"/>
          </a:p>
          <a:p>
            <a:endParaRPr lang="en-US" dirty="0"/>
          </a:p>
          <a:p>
            <a:r>
              <a:rPr lang="en-US" dirty="0"/>
              <a:t>Transformers are founded on Attention</a:t>
            </a:r>
          </a:p>
          <a:p>
            <a:r>
              <a:rPr lang="en-US" dirty="0"/>
              <a:t>Attention previously used with neural networks </a:t>
            </a:r>
          </a:p>
          <a:p>
            <a:pPr lvl="1"/>
            <a:r>
              <a:rPr lang="en-US" dirty="0"/>
              <a:t>particularly convolutional neural networks</a:t>
            </a:r>
          </a:p>
          <a:p>
            <a:r>
              <a:rPr lang="en-US" dirty="0"/>
              <a:t>But had never been primary mechanism</a:t>
            </a:r>
          </a:p>
          <a:p>
            <a:pPr lvl="1"/>
            <a:endParaRPr lang="en-US" dirty="0"/>
          </a:p>
        </p:txBody>
      </p:sp>
      <p:sp>
        <p:nvSpPr>
          <p:cNvPr id="7" name="TextBox 6">
            <a:extLst>
              <a:ext uri="{FF2B5EF4-FFF2-40B4-BE49-F238E27FC236}">
                <a16:creationId xmlns:a16="http://schemas.microsoft.com/office/drawing/2014/main" id="{2A08DE12-DB8A-4F76-AD9A-405822E49995}"/>
              </a:ext>
            </a:extLst>
          </p:cNvPr>
          <p:cNvSpPr txBox="1"/>
          <p:nvPr/>
        </p:nvSpPr>
        <p:spPr>
          <a:xfrm>
            <a:off x="265544" y="56882"/>
            <a:ext cx="3909291" cy="369332"/>
          </a:xfrm>
          <a:prstGeom prst="rect">
            <a:avLst/>
          </a:prstGeom>
          <a:noFill/>
        </p:spPr>
        <p:txBody>
          <a:bodyPr wrap="square" rtlCol="0">
            <a:spAutoFit/>
          </a:bodyPr>
          <a:lstStyle/>
          <a:p>
            <a:r>
              <a:rPr lang="en-US" dirty="0">
                <a:solidFill>
                  <a:schemeClr val="accent1">
                    <a:lumMod val="20000"/>
                    <a:lumOff val="80000"/>
                  </a:schemeClr>
                </a:solidFill>
                <a:effectLst>
                  <a:outerShdw blurRad="38100" dist="38100" dir="2700000" algn="tl">
                    <a:srgbClr val="000000">
                      <a:alpha val="43137"/>
                    </a:srgbClr>
                  </a:outerShdw>
                </a:effectLst>
                <a:latin typeface="Verdana Pro" panose="020B0604030504040204" pitchFamily="34" charset="0"/>
              </a:rPr>
              <a:t>Getting Started</a:t>
            </a:r>
          </a:p>
        </p:txBody>
      </p:sp>
      <p:grpSp>
        <p:nvGrpSpPr>
          <p:cNvPr id="10" name="Group 9">
            <a:extLst>
              <a:ext uri="{FF2B5EF4-FFF2-40B4-BE49-F238E27FC236}">
                <a16:creationId xmlns:a16="http://schemas.microsoft.com/office/drawing/2014/main" id="{1352CEBB-D2CE-4A71-9EB7-13F049141BA9}"/>
              </a:ext>
            </a:extLst>
          </p:cNvPr>
          <p:cNvGrpSpPr/>
          <p:nvPr/>
        </p:nvGrpSpPr>
        <p:grpSpPr>
          <a:xfrm>
            <a:off x="4548557" y="1420605"/>
            <a:ext cx="2181225" cy="2199110"/>
            <a:chOff x="4548557" y="958966"/>
            <a:chExt cx="2181225" cy="2199110"/>
          </a:xfrm>
        </p:grpSpPr>
        <p:pic>
          <p:nvPicPr>
            <p:cNvPr id="4" name="Picture 2" descr="Image result for attention">
              <a:extLst>
                <a:ext uri="{FF2B5EF4-FFF2-40B4-BE49-F238E27FC236}">
                  <a16:creationId xmlns:a16="http://schemas.microsoft.com/office/drawing/2014/main" id="{ECBB132F-E043-4530-8E64-6F4347CB1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557" y="958966"/>
              <a:ext cx="2181225" cy="20193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8B33BF9-D2E3-4550-B4AF-1325EB213BE6}"/>
                </a:ext>
              </a:extLst>
            </p:cNvPr>
            <p:cNvSpPr txBox="1"/>
            <p:nvPr/>
          </p:nvSpPr>
          <p:spPr>
            <a:xfrm>
              <a:off x="5234496" y="2942632"/>
              <a:ext cx="1130793" cy="215444"/>
            </a:xfrm>
            <a:prstGeom prst="rect">
              <a:avLst/>
            </a:prstGeom>
            <a:noFill/>
          </p:spPr>
          <p:txBody>
            <a:bodyPr wrap="square">
              <a:spAutoFit/>
            </a:bodyPr>
            <a:lstStyle/>
            <a:p>
              <a:r>
                <a:rPr lang="en-US" sz="800" dirty="0">
                  <a:hlinkClick r:id="rId3"/>
                </a:rPr>
                <a:t>(clipartkey.com)</a:t>
              </a:r>
              <a:endParaRPr lang="en-US" sz="800" dirty="0"/>
            </a:p>
          </p:txBody>
        </p:sp>
      </p:grpSp>
    </p:spTree>
    <p:extLst>
      <p:ext uri="{BB962C8B-B14F-4D97-AF65-F5344CB8AC3E}">
        <p14:creationId xmlns:p14="http://schemas.microsoft.com/office/powerpoint/2010/main" val="1810725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5656</TotalTime>
  <Words>5707</Words>
  <Application>Microsoft Office PowerPoint</Application>
  <PresentationFormat>Widescreen</PresentationFormat>
  <Paragraphs>1301</Paragraphs>
  <Slides>78</Slides>
  <Notes>0</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78</vt:i4>
      </vt:variant>
    </vt:vector>
  </HeadingPairs>
  <TitlesOfParts>
    <vt:vector size="87" baseType="lpstr">
      <vt:lpstr>Abadi</vt:lpstr>
      <vt:lpstr>Arial</vt:lpstr>
      <vt:lpstr>Calibri</vt:lpstr>
      <vt:lpstr>Calibri Light</vt:lpstr>
      <vt:lpstr>Cambria Math</vt:lpstr>
      <vt:lpstr>Segoe UI</vt:lpstr>
      <vt:lpstr>Verdana Pro</vt:lpstr>
      <vt:lpstr>Verdana Pro Light</vt:lpstr>
      <vt:lpstr>Office Theme</vt:lpstr>
      <vt:lpstr>TRANSFORMERS    and natural language processing</vt:lpstr>
      <vt:lpstr>Overview</vt:lpstr>
      <vt:lpstr>Recurrent Neural Networks</vt:lpstr>
      <vt:lpstr>Recurrent Neural Networks</vt:lpstr>
      <vt:lpstr>Recurrent Neural Networks</vt:lpstr>
      <vt:lpstr>Recurrent Neural Networks</vt:lpstr>
      <vt:lpstr>Transformers</vt:lpstr>
      <vt:lpstr>Transformers</vt:lpstr>
      <vt:lpstr>Attention</vt:lpstr>
      <vt:lpstr>Attention</vt:lpstr>
      <vt:lpstr>Self Attention</vt:lpstr>
      <vt:lpstr>Self-Attention Via Scaled Dot Products</vt:lpstr>
      <vt:lpstr>Self-Attention Via Scaled Dot Products</vt:lpstr>
      <vt:lpstr>Self-Attention Via Scaled Dot Products</vt:lpstr>
      <vt:lpstr>Self-Attention Via Scaled Dot Products</vt:lpstr>
      <vt:lpstr>Self-Attention Via Scaled Dot Products</vt:lpstr>
      <vt:lpstr>Self-Attention Via Scaled Dot Products</vt:lpstr>
      <vt:lpstr>Self-Attention Via Scaled Dot Products</vt:lpstr>
      <vt:lpstr>Self-Attention Via Scaled Dot Products</vt:lpstr>
      <vt:lpstr>Self-Attention Via Scaled Dot Products</vt:lpstr>
      <vt:lpstr>Self-Attention Via Matrix Calculation</vt:lpstr>
      <vt:lpstr>Self-Attention Via Matrix Calculation</vt:lpstr>
      <vt:lpstr>“All You Need is Attention”</vt:lpstr>
      <vt:lpstr>“All You Need is Attention”</vt:lpstr>
      <vt:lpstr>Multi-Head Attention</vt:lpstr>
      <vt:lpstr>Multi-Head Attention</vt:lpstr>
      <vt:lpstr>Multi-Head Attention</vt:lpstr>
      <vt:lpstr>Multi-Head Attention</vt:lpstr>
      <vt:lpstr>Multi-Head Attention</vt:lpstr>
      <vt:lpstr>Vaswani et al Transformer</vt:lpstr>
      <vt:lpstr>Vaswani et al Transformer</vt:lpstr>
      <vt:lpstr>Input</vt:lpstr>
      <vt:lpstr>Input</vt:lpstr>
      <vt:lpstr>Input</vt:lpstr>
      <vt:lpstr>Input</vt:lpstr>
      <vt:lpstr>Input</vt:lpstr>
      <vt:lpstr>Input</vt:lpstr>
      <vt:lpstr>Encoder</vt:lpstr>
      <vt:lpstr>Encoder</vt:lpstr>
      <vt:lpstr>Encoder</vt:lpstr>
      <vt:lpstr>Encoder</vt:lpstr>
      <vt:lpstr>Encoder</vt:lpstr>
      <vt:lpstr>Encoder</vt:lpstr>
      <vt:lpstr>Encoder</vt:lpstr>
      <vt:lpstr>Encoder</vt:lpstr>
      <vt:lpstr>Encoder</vt:lpstr>
      <vt:lpstr>Encoder</vt:lpstr>
      <vt:lpstr>Encoder</vt:lpstr>
      <vt:lpstr>Output</vt:lpstr>
      <vt:lpstr>Output</vt:lpstr>
      <vt:lpstr>Output</vt:lpstr>
      <vt:lpstr>Decoder</vt:lpstr>
      <vt:lpstr>Decoder</vt:lpstr>
      <vt:lpstr>Decoder</vt:lpstr>
      <vt:lpstr>Decoder</vt:lpstr>
      <vt:lpstr>Decoder</vt:lpstr>
      <vt:lpstr>Decoder</vt:lpstr>
      <vt:lpstr>Decoder</vt:lpstr>
      <vt:lpstr>Decoder</vt:lpstr>
      <vt:lpstr>Output</vt:lpstr>
      <vt:lpstr>Output</vt:lpstr>
      <vt:lpstr>Output</vt:lpstr>
      <vt:lpstr>Training</vt:lpstr>
      <vt:lpstr>Application</vt:lpstr>
      <vt:lpstr>Limitations</vt:lpstr>
      <vt:lpstr>Generative Pre Trained Models (OpenAI)</vt:lpstr>
      <vt:lpstr>Bidirectional Encoder Representations from Transformers (Google)</vt:lpstr>
      <vt:lpstr>Growing Neural Gas</vt:lpstr>
      <vt:lpstr>Growing Neural Gas</vt:lpstr>
      <vt:lpstr>Growing Neural Gas</vt:lpstr>
      <vt:lpstr>Growing Neural Gas</vt:lpstr>
      <vt:lpstr>Why WSI/WSD</vt:lpstr>
      <vt:lpstr>Why WSI/WSD</vt:lpstr>
      <vt:lpstr>How do we study WSI </vt:lpstr>
      <vt:lpstr>BERT</vt:lpstr>
      <vt:lpstr>How do we study WSI </vt:lpstr>
      <vt:lpstr>Vaswani et al Transformer</vt:lpstr>
      <vt:lpstr>PowerPoint Presentation</vt:lpstr>
    </vt:vector>
  </TitlesOfParts>
  <Company>The United States Marine Corps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Kurpasi Capt Grady</dc:creator>
  <cp:lastModifiedBy>Grady Kurpasi</cp:lastModifiedBy>
  <cp:revision>8</cp:revision>
  <dcterms:created xsi:type="dcterms:W3CDTF">2021-03-30T18:44:05Z</dcterms:created>
  <dcterms:modified xsi:type="dcterms:W3CDTF">2021-11-20T23:38:21Z</dcterms:modified>
</cp:coreProperties>
</file>