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5666363" cy="35666363"/>
  <p:notesSz cx="6858000" cy="9144000"/>
  <p:defaultTextStyle>
    <a:defPPr>
      <a:defRPr lang="de-DE"/>
    </a:defPPr>
    <a:lvl1pPr marL="0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8060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6121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4181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2242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90302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8363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6423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4484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2100" y="-138"/>
      </p:cViewPr>
      <p:guideLst>
        <p:guide orient="horz" pos="11234"/>
        <p:guide pos="11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74978" y="11079694"/>
            <a:ext cx="30316409" cy="764515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49955" y="20210939"/>
            <a:ext cx="24966454" cy="91147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6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4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2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9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08.07.2020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883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08.07.2020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2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456777" y="6002193"/>
            <a:ext cx="25276058" cy="12781272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616216" y="6002193"/>
            <a:ext cx="75246119" cy="12781272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08.07.2020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49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08.07.2020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447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7398" y="22918944"/>
            <a:ext cx="30316409" cy="7083736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17398" y="15116930"/>
            <a:ext cx="30316409" cy="7802014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806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612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1418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224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9030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836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642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448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08.07.2020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3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16218" y="34956341"/>
            <a:ext cx="50261087" cy="9885857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471742" y="34956341"/>
            <a:ext cx="50261091" cy="9885857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08.07.2020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4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3318" y="1428309"/>
            <a:ext cx="32099727" cy="594439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83318" y="7983655"/>
            <a:ext cx="15758837" cy="3327206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8060" indent="0">
              <a:buNone/>
              <a:defRPr sz="8900" b="1"/>
            </a:lvl2pPr>
            <a:lvl3pPr marL="4076121" indent="0">
              <a:buNone/>
              <a:defRPr sz="8000" b="1"/>
            </a:lvl3pPr>
            <a:lvl4pPr marL="6114181" indent="0">
              <a:buNone/>
              <a:defRPr sz="7200" b="1"/>
            </a:lvl4pPr>
            <a:lvl5pPr marL="8152242" indent="0">
              <a:buNone/>
              <a:defRPr sz="7200" b="1"/>
            </a:lvl5pPr>
            <a:lvl6pPr marL="10190302" indent="0">
              <a:buNone/>
              <a:defRPr sz="7200" b="1"/>
            </a:lvl6pPr>
            <a:lvl7pPr marL="12228363" indent="0">
              <a:buNone/>
              <a:defRPr sz="7200" b="1"/>
            </a:lvl7pPr>
            <a:lvl8pPr marL="14266423" indent="0">
              <a:buNone/>
              <a:defRPr sz="7200" b="1"/>
            </a:lvl8pPr>
            <a:lvl9pPr marL="16304484" indent="0">
              <a:buNone/>
              <a:defRPr sz="7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783318" y="11310861"/>
            <a:ext cx="15758837" cy="2054944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8118019" y="7983655"/>
            <a:ext cx="15765028" cy="3327206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8060" indent="0">
              <a:buNone/>
              <a:defRPr sz="8900" b="1"/>
            </a:lvl2pPr>
            <a:lvl3pPr marL="4076121" indent="0">
              <a:buNone/>
              <a:defRPr sz="8000" b="1"/>
            </a:lvl3pPr>
            <a:lvl4pPr marL="6114181" indent="0">
              <a:buNone/>
              <a:defRPr sz="7200" b="1"/>
            </a:lvl4pPr>
            <a:lvl5pPr marL="8152242" indent="0">
              <a:buNone/>
              <a:defRPr sz="7200" b="1"/>
            </a:lvl5pPr>
            <a:lvl6pPr marL="10190302" indent="0">
              <a:buNone/>
              <a:defRPr sz="7200" b="1"/>
            </a:lvl6pPr>
            <a:lvl7pPr marL="12228363" indent="0">
              <a:buNone/>
              <a:defRPr sz="7200" b="1"/>
            </a:lvl7pPr>
            <a:lvl8pPr marL="14266423" indent="0">
              <a:buNone/>
              <a:defRPr sz="7200" b="1"/>
            </a:lvl8pPr>
            <a:lvl9pPr marL="16304484" indent="0">
              <a:buNone/>
              <a:defRPr sz="7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8118019" y="11310861"/>
            <a:ext cx="15765028" cy="2054944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08.07.2020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2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08.07.2020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03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08.07.2020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63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3321" y="1420049"/>
            <a:ext cx="11733988" cy="6043468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944558" y="1420053"/>
            <a:ext cx="19938488" cy="3044025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83321" y="7463520"/>
            <a:ext cx="11733988" cy="24396786"/>
          </a:xfrm>
        </p:spPr>
        <p:txBody>
          <a:bodyPr/>
          <a:lstStyle>
            <a:lvl1pPr marL="0" indent="0">
              <a:buNone/>
              <a:defRPr sz="6200"/>
            </a:lvl1pPr>
            <a:lvl2pPr marL="2038060" indent="0">
              <a:buNone/>
              <a:defRPr sz="5300"/>
            </a:lvl2pPr>
            <a:lvl3pPr marL="4076121" indent="0">
              <a:buNone/>
              <a:defRPr sz="4500"/>
            </a:lvl3pPr>
            <a:lvl4pPr marL="6114181" indent="0">
              <a:buNone/>
              <a:defRPr sz="4000"/>
            </a:lvl4pPr>
            <a:lvl5pPr marL="8152242" indent="0">
              <a:buNone/>
              <a:defRPr sz="4000"/>
            </a:lvl5pPr>
            <a:lvl6pPr marL="10190302" indent="0">
              <a:buNone/>
              <a:defRPr sz="4000"/>
            </a:lvl6pPr>
            <a:lvl7pPr marL="12228363" indent="0">
              <a:buNone/>
              <a:defRPr sz="4000"/>
            </a:lvl7pPr>
            <a:lvl8pPr marL="14266423" indent="0">
              <a:buNone/>
              <a:defRPr sz="4000"/>
            </a:lvl8pPr>
            <a:lvl9pPr marL="16304484" indent="0">
              <a:buNone/>
              <a:defRPr sz="4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08.07.2020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90857" y="24966454"/>
            <a:ext cx="21399818" cy="294743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990857" y="3186856"/>
            <a:ext cx="21399818" cy="21399818"/>
          </a:xfrm>
        </p:spPr>
        <p:txBody>
          <a:bodyPr/>
          <a:lstStyle>
            <a:lvl1pPr marL="0" indent="0">
              <a:buNone/>
              <a:defRPr sz="14300"/>
            </a:lvl1pPr>
            <a:lvl2pPr marL="2038060" indent="0">
              <a:buNone/>
              <a:defRPr sz="12500"/>
            </a:lvl2pPr>
            <a:lvl3pPr marL="4076121" indent="0">
              <a:buNone/>
              <a:defRPr sz="10700"/>
            </a:lvl3pPr>
            <a:lvl4pPr marL="6114181" indent="0">
              <a:buNone/>
              <a:defRPr sz="8900"/>
            </a:lvl4pPr>
            <a:lvl5pPr marL="8152242" indent="0">
              <a:buNone/>
              <a:defRPr sz="8900"/>
            </a:lvl5pPr>
            <a:lvl6pPr marL="10190302" indent="0">
              <a:buNone/>
              <a:defRPr sz="8900"/>
            </a:lvl6pPr>
            <a:lvl7pPr marL="12228363" indent="0">
              <a:buNone/>
              <a:defRPr sz="8900"/>
            </a:lvl7pPr>
            <a:lvl8pPr marL="14266423" indent="0">
              <a:buNone/>
              <a:defRPr sz="8900"/>
            </a:lvl8pPr>
            <a:lvl9pPr marL="16304484" indent="0">
              <a:buNone/>
              <a:defRPr sz="89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90857" y="27913886"/>
            <a:ext cx="21399818" cy="4185841"/>
          </a:xfrm>
        </p:spPr>
        <p:txBody>
          <a:bodyPr/>
          <a:lstStyle>
            <a:lvl1pPr marL="0" indent="0">
              <a:buNone/>
              <a:defRPr sz="6200"/>
            </a:lvl1pPr>
            <a:lvl2pPr marL="2038060" indent="0">
              <a:buNone/>
              <a:defRPr sz="5300"/>
            </a:lvl2pPr>
            <a:lvl3pPr marL="4076121" indent="0">
              <a:buNone/>
              <a:defRPr sz="4500"/>
            </a:lvl3pPr>
            <a:lvl4pPr marL="6114181" indent="0">
              <a:buNone/>
              <a:defRPr sz="4000"/>
            </a:lvl4pPr>
            <a:lvl5pPr marL="8152242" indent="0">
              <a:buNone/>
              <a:defRPr sz="4000"/>
            </a:lvl5pPr>
            <a:lvl6pPr marL="10190302" indent="0">
              <a:buNone/>
              <a:defRPr sz="4000"/>
            </a:lvl6pPr>
            <a:lvl7pPr marL="12228363" indent="0">
              <a:buNone/>
              <a:defRPr sz="4000"/>
            </a:lvl7pPr>
            <a:lvl8pPr marL="14266423" indent="0">
              <a:buNone/>
              <a:defRPr sz="4000"/>
            </a:lvl8pPr>
            <a:lvl9pPr marL="16304484" indent="0">
              <a:buNone/>
              <a:defRPr sz="4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08.07.2020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2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83318" y="1428309"/>
            <a:ext cx="32099727" cy="5944394"/>
          </a:xfrm>
          <a:prstGeom prst="rect">
            <a:avLst/>
          </a:prstGeom>
        </p:spPr>
        <p:txBody>
          <a:bodyPr vert="horz" lIns="407612" tIns="203806" rIns="407612" bIns="20380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83318" y="8322154"/>
            <a:ext cx="32099727" cy="23538151"/>
          </a:xfrm>
          <a:prstGeom prst="rect">
            <a:avLst/>
          </a:prstGeom>
        </p:spPr>
        <p:txBody>
          <a:bodyPr vert="horz" lIns="407612" tIns="203806" rIns="407612" bIns="20380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83318" y="33057438"/>
            <a:ext cx="8322151" cy="1898903"/>
          </a:xfrm>
          <a:prstGeom prst="rect">
            <a:avLst/>
          </a:prstGeom>
        </p:spPr>
        <p:txBody>
          <a:bodyPr vert="horz" lIns="407612" tIns="203806" rIns="407612" bIns="203806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54B0F-718E-43E3-A24F-562B4651BC27}" type="datetimeFigureOut">
              <a:rPr lang="de-CH" smtClean="0"/>
              <a:t>08.07.2020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86008" y="33057438"/>
            <a:ext cx="11294348" cy="1898903"/>
          </a:xfrm>
          <a:prstGeom prst="rect">
            <a:avLst/>
          </a:prstGeom>
        </p:spPr>
        <p:txBody>
          <a:bodyPr vert="horz" lIns="407612" tIns="203806" rIns="407612" bIns="203806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560894" y="33057438"/>
            <a:ext cx="8322151" cy="1898903"/>
          </a:xfrm>
          <a:prstGeom prst="rect">
            <a:avLst/>
          </a:prstGeom>
        </p:spPr>
        <p:txBody>
          <a:bodyPr vert="horz" lIns="407612" tIns="203806" rIns="407612" bIns="203806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552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6121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545" indent="-1528545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848" indent="-1273788" algn="l" defTabSz="407612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5151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3212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1272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9332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7393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5453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3514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8060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6121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4181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2242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90302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8363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6423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4484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4" name="Gruppieren 2703"/>
          <p:cNvGrpSpPr/>
          <p:nvPr/>
        </p:nvGrpSpPr>
        <p:grpSpPr>
          <a:xfrm>
            <a:off x="3497982" y="3955182"/>
            <a:ext cx="28670400" cy="28670400"/>
            <a:chOff x="180000" y="180000"/>
            <a:chExt cx="28670400" cy="28670400"/>
          </a:xfrm>
        </p:grpSpPr>
        <p:sp>
          <p:nvSpPr>
            <p:cNvPr id="2705" name="Ellipse 2704"/>
            <p:cNvSpPr/>
            <p:nvPr/>
          </p:nvSpPr>
          <p:spPr>
            <a:xfrm>
              <a:off x="1800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6" name="Ellipse 2705"/>
            <p:cNvSpPr/>
            <p:nvPr/>
          </p:nvSpPr>
          <p:spPr>
            <a:xfrm>
              <a:off x="10944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7" name="Ellipse 2706"/>
            <p:cNvSpPr/>
            <p:nvPr/>
          </p:nvSpPr>
          <p:spPr>
            <a:xfrm>
              <a:off x="1800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8" name="Ellipse 2707"/>
            <p:cNvSpPr/>
            <p:nvPr/>
          </p:nvSpPr>
          <p:spPr>
            <a:xfrm>
              <a:off x="10944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9" name="Ellipse 2708"/>
            <p:cNvSpPr/>
            <p:nvPr/>
          </p:nvSpPr>
          <p:spPr>
            <a:xfrm>
              <a:off x="1800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0" name="Ellipse 2709"/>
            <p:cNvSpPr/>
            <p:nvPr/>
          </p:nvSpPr>
          <p:spPr>
            <a:xfrm>
              <a:off x="1800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1" name="Ellipse 2710"/>
            <p:cNvSpPr/>
            <p:nvPr/>
          </p:nvSpPr>
          <p:spPr>
            <a:xfrm>
              <a:off x="10944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2" name="Ellipse 2711"/>
            <p:cNvSpPr/>
            <p:nvPr/>
          </p:nvSpPr>
          <p:spPr>
            <a:xfrm>
              <a:off x="10944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3" name="Ellipse 2712"/>
            <p:cNvSpPr/>
            <p:nvPr/>
          </p:nvSpPr>
          <p:spPr>
            <a:xfrm>
              <a:off x="20088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4" name="Ellipse 2713"/>
            <p:cNvSpPr/>
            <p:nvPr/>
          </p:nvSpPr>
          <p:spPr>
            <a:xfrm>
              <a:off x="20088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5" name="Ellipse 2714"/>
            <p:cNvSpPr/>
            <p:nvPr/>
          </p:nvSpPr>
          <p:spPr>
            <a:xfrm>
              <a:off x="20088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6" name="Ellipse 2715"/>
            <p:cNvSpPr/>
            <p:nvPr/>
          </p:nvSpPr>
          <p:spPr>
            <a:xfrm>
              <a:off x="20088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7" name="Ellipse 2716"/>
            <p:cNvSpPr/>
            <p:nvPr/>
          </p:nvSpPr>
          <p:spPr>
            <a:xfrm>
              <a:off x="29232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8" name="Ellipse 2717"/>
            <p:cNvSpPr/>
            <p:nvPr/>
          </p:nvSpPr>
          <p:spPr>
            <a:xfrm>
              <a:off x="29232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9" name="Ellipse 2718"/>
            <p:cNvSpPr/>
            <p:nvPr/>
          </p:nvSpPr>
          <p:spPr>
            <a:xfrm>
              <a:off x="29232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0" name="Ellipse 2719"/>
            <p:cNvSpPr/>
            <p:nvPr/>
          </p:nvSpPr>
          <p:spPr>
            <a:xfrm>
              <a:off x="29232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1" name="Ellipse 2720"/>
            <p:cNvSpPr/>
            <p:nvPr/>
          </p:nvSpPr>
          <p:spPr>
            <a:xfrm>
              <a:off x="38376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2" name="Ellipse 2721"/>
            <p:cNvSpPr/>
            <p:nvPr/>
          </p:nvSpPr>
          <p:spPr>
            <a:xfrm>
              <a:off x="38376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3" name="Ellipse 2722"/>
            <p:cNvSpPr/>
            <p:nvPr/>
          </p:nvSpPr>
          <p:spPr>
            <a:xfrm>
              <a:off x="38376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4" name="Ellipse 2723"/>
            <p:cNvSpPr/>
            <p:nvPr/>
          </p:nvSpPr>
          <p:spPr>
            <a:xfrm>
              <a:off x="38376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5" name="Ellipse 2724"/>
            <p:cNvSpPr/>
            <p:nvPr/>
          </p:nvSpPr>
          <p:spPr>
            <a:xfrm>
              <a:off x="47523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6" name="Ellipse 2725"/>
            <p:cNvSpPr/>
            <p:nvPr/>
          </p:nvSpPr>
          <p:spPr>
            <a:xfrm>
              <a:off x="47523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7" name="Ellipse 2726"/>
            <p:cNvSpPr/>
            <p:nvPr/>
          </p:nvSpPr>
          <p:spPr>
            <a:xfrm>
              <a:off x="47523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8" name="Ellipse 2727"/>
            <p:cNvSpPr/>
            <p:nvPr/>
          </p:nvSpPr>
          <p:spPr>
            <a:xfrm>
              <a:off x="47523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9" name="Ellipse 2728"/>
            <p:cNvSpPr/>
            <p:nvPr/>
          </p:nvSpPr>
          <p:spPr>
            <a:xfrm>
              <a:off x="56667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0" name="Ellipse 2729"/>
            <p:cNvSpPr/>
            <p:nvPr/>
          </p:nvSpPr>
          <p:spPr>
            <a:xfrm>
              <a:off x="56667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1" name="Ellipse 2730"/>
            <p:cNvSpPr/>
            <p:nvPr/>
          </p:nvSpPr>
          <p:spPr>
            <a:xfrm>
              <a:off x="56667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2" name="Ellipse 2731"/>
            <p:cNvSpPr/>
            <p:nvPr/>
          </p:nvSpPr>
          <p:spPr>
            <a:xfrm>
              <a:off x="56667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3" name="Ellipse 2732"/>
            <p:cNvSpPr/>
            <p:nvPr/>
          </p:nvSpPr>
          <p:spPr>
            <a:xfrm>
              <a:off x="65811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4" name="Ellipse 2733"/>
            <p:cNvSpPr/>
            <p:nvPr/>
          </p:nvSpPr>
          <p:spPr>
            <a:xfrm>
              <a:off x="65811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5" name="Ellipse 2734"/>
            <p:cNvSpPr/>
            <p:nvPr/>
          </p:nvSpPr>
          <p:spPr>
            <a:xfrm>
              <a:off x="65811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6" name="Ellipse 2735"/>
            <p:cNvSpPr/>
            <p:nvPr/>
          </p:nvSpPr>
          <p:spPr>
            <a:xfrm>
              <a:off x="65811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7" name="Ellipse 2736"/>
            <p:cNvSpPr/>
            <p:nvPr/>
          </p:nvSpPr>
          <p:spPr>
            <a:xfrm>
              <a:off x="74955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8" name="Ellipse 2737"/>
            <p:cNvSpPr/>
            <p:nvPr/>
          </p:nvSpPr>
          <p:spPr>
            <a:xfrm>
              <a:off x="74955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9" name="Ellipse 2738"/>
            <p:cNvSpPr/>
            <p:nvPr/>
          </p:nvSpPr>
          <p:spPr>
            <a:xfrm>
              <a:off x="74955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0" name="Ellipse 2739"/>
            <p:cNvSpPr/>
            <p:nvPr/>
          </p:nvSpPr>
          <p:spPr>
            <a:xfrm>
              <a:off x="74955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1" name="Ellipse 2740"/>
            <p:cNvSpPr/>
            <p:nvPr/>
          </p:nvSpPr>
          <p:spPr>
            <a:xfrm>
              <a:off x="84099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2" name="Ellipse 2741"/>
            <p:cNvSpPr/>
            <p:nvPr/>
          </p:nvSpPr>
          <p:spPr>
            <a:xfrm>
              <a:off x="84099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3" name="Ellipse 2742"/>
            <p:cNvSpPr/>
            <p:nvPr/>
          </p:nvSpPr>
          <p:spPr>
            <a:xfrm>
              <a:off x="84099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4" name="Ellipse 2743"/>
            <p:cNvSpPr/>
            <p:nvPr/>
          </p:nvSpPr>
          <p:spPr>
            <a:xfrm>
              <a:off x="84099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5" name="Ellipse 2744"/>
            <p:cNvSpPr/>
            <p:nvPr/>
          </p:nvSpPr>
          <p:spPr>
            <a:xfrm>
              <a:off x="1800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6" name="Ellipse 2745"/>
            <p:cNvSpPr/>
            <p:nvPr/>
          </p:nvSpPr>
          <p:spPr>
            <a:xfrm>
              <a:off x="10944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7" name="Ellipse 2746"/>
            <p:cNvSpPr/>
            <p:nvPr/>
          </p:nvSpPr>
          <p:spPr>
            <a:xfrm>
              <a:off x="20088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8" name="Ellipse 2747"/>
            <p:cNvSpPr/>
            <p:nvPr/>
          </p:nvSpPr>
          <p:spPr>
            <a:xfrm>
              <a:off x="29232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9" name="Ellipse 2748"/>
            <p:cNvSpPr/>
            <p:nvPr/>
          </p:nvSpPr>
          <p:spPr>
            <a:xfrm>
              <a:off x="38376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0" name="Ellipse 2749"/>
            <p:cNvSpPr/>
            <p:nvPr/>
          </p:nvSpPr>
          <p:spPr>
            <a:xfrm>
              <a:off x="47523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1" name="Ellipse 2750"/>
            <p:cNvSpPr/>
            <p:nvPr/>
          </p:nvSpPr>
          <p:spPr>
            <a:xfrm>
              <a:off x="56667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2" name="Ellipse 2751"/>
            <p:cNvSpPr/>
            <p:nvPr/>
          </p:nvSpPr>
          <p:spPr>
            <a:xfrm>
              <a:off x="65811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3" name="Ellipse 2752"/>
            <p:cNvSpPr/>
            <p:nvPr/>
          </p:nvSpPr>
          <p:spPr>
            <a:xfrm>
              <a:off x="74955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4" name="Ellipse 2753"/>
            <p:cNvSpPr/>
            <p:nvPr/>
          </p:nvSpPr>
          <p:spPr>
            <a:xfrm>
              <a:off x="84099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5" name="Ellipse 2754"/>
            <p:cNvSpPr/>
            <p:nvPr/>
          </p:nvSpPr>
          <p:spPr>
            <a:xfrm>
              <a:off x="1800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6" name="Ellipse 2755"/>
            <p:cNvSpPr/>
            <p:nvPr/>
          </p:nvSpPr>
          <p:spPr>
            <a:xfrm>
              <a:off x="10944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7" name="Ellipse 2756"/>
            <p:cNvSpPr/>
            <p:nvPr/>
          </p:nvSpPr>
          <p:spPr>
            <a:xfrm>
              <a:off x="20088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8" name="Ellipse 2757"/>
            <p:cNvSpPr/>
            <p:nvPr/>
          </p:nvSpPr>
          <p:spPr>
            <a:xfrm>
              <a:off x="29232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9" name="Ellipse 2758"/>
            <p:cNvSpPr/>
            <p:nvPr/>
          </p:nvSpPr>
          <p:spPr>
            <a:xfrm>
              <a:off x="38376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0" name="Ellipse 2759"/>
            <p:cNvSpPr/>
            <p:nvPr/>
          </p:nvSpPr>
          <p:spPr>
            <a:xfrm>
              <a:off x="47523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1" name="Ellipse 2760"/>
            <p:cNvSpPr/>
            <p:nvPr/>
          </p:nvSpPr>
          <p:spPr>
            <a:xfrm>
              <a:off x="56667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2" name="Ellipse 2761"/>
            <p:cNvSpPr/>
            <p:nvPr/>
          </p:nvSpPr>
          <p:spPr>
            <a:xfrm>
              <a:off x="65811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3" name="Ellipse 2762"/>
            <p:cNvSpPr/>
            <p:nvPr/>
          </p:nvSpPr>
          <p:spPr>
            <a:xfrm>
              <a:off x="74955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4" name="Ellipse 2763"/>
            <p:cNvSpPr/>
            <p:nvPr/>
          </p:nvSpPr>
          <p:spPr>
            <a:xfrm>
              <a:off x="84099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5" name="Ellipse 2764"/>
            <p:cNvSpPr/>
            <p:nvPr/>
          </p:nvSpPr>
          <p:spPr>
            <a:xfrm>
              <a:off x="1800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6" name="Ellipse 2765"/>
            <p:cNvSpPr/>
            <p:nvPr/>
          </p:nvSpPr>
          <p:spPr>
            <a:xfrm>
              <a:off x="10944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7" name="Ellipse 2766"/>
            <p:cNvSpPr/>
            <p:nvPr/>
          </p:nvSpPr>
          <p:spPr>
            <a:xfrm>
              <a:off x="20088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8" name="Ellipse 2767"/>
            <p:cNvSpPr/>
            <p:nvPr/>
          </p:nvSpPr>
          <p:spPr>
            <a:xfrm>
              <a:off x="29232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9" name="Ellipse 2768"/>
            <p:cNvSpPr/>
            <p:nvPr/>
          </p:nvSpPr>
          <p:spPr>
            <a:xfrm>
              <a:off x="38376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0" name="Ellipse 2769"/>
            <p:cNvSpPr/>
            <p:nvPr/>
          </p:nvSpPr>
          <p:spPr>
            <a:xfrm>
              <a:off x="47523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1" name="Ellipse 2770"/>
            <p:cNvSpPr/>
            <p:nvPr/>
          </p:nvSpPr>
          <p:spPr>
            <a:xfrm>
              <a:off x="56667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2" name="Ellipse 2771"/>
            <p:cNvSpPr/>
            <p:nvPr/>
          </p:nvSpPr>
          <p:spPr>
            <a:xfrm>
              <a:off x="65811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3" name="Ellipse 2772"/>
            <p:cNvSpPr/>
            <p:nvPr/>
          </p:nvSpPr>
          <p:spPr>
            <a:xfrm>
              <a:off x="74955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4" name="Ellipse 2773"/>
            <p:cNvSpPr/>
            <p:nvPr/>
          </p:nvSpPr>
          <p:spPr>
            <a:xfrm>
              <a:off x="84099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5" name="Ellipse 2774"/>
            <p:cNvSpPr/>
            <p:nvPr/>
          </p:nvSpPr>
          <p:spPr>
            <a:xfrm>
              <a:off x="1800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6" name="Ellipse 2775"/>
            <p:cNvSpPr/>
            <p:nvPr/>
          </p:nvSpPr>
          <p:spPr>
            <a:xfrm>
              <a:off x="10944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7" name="Ellipse 2776"/>
            <p:cNvSpPr/>
            <p:nvPr/>
          </p:nvSpPr>
          <p:spPr>
            <a:xfrm>
              <a:off x="20088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8" name="Ellipse 2777"/>
            <p:cNvSpPr/>
            <p:nvPr/>
          </p:nvSpPr>
          <p:spPr>
            <a:xfrm>
              <a:off x="29232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9" name="Ellipse 2778"/>
            <p:cNvSpPr/>
            <p:nvPr/>
          </p:nvSpPr>
          <p:spPr>
            <a:xfrm>
              <a:off x="38376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0" name="Ellipse 2779"/>
            <p:cNvSpPr/>
            <p:nvPr/>
          </p:nvSpPr>
          <p:spPr>
            <a:xfrm>
              <a:off x="47523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1" name="Ellipse 2780"/>
            <p:cNvSpPr/>
            <p:nvPr/>
          </p:nvSpPr>
          <p:spPr>
            <a:xfrm>
              <a:off x="56667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2" name="Ellipse 2781"/>
            <p:cNvSpPr/>
            <p:nvPr/>
          </p:nvSpPr>
          <p:spPr>
            <a:xfrm>
              <a:off x="65811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3" name="Ellipse 2782"/>
            <p:cNvSpPr/>
            <p:nvPr/>
          </p:nvSpPr>
          <p:spPr>
            <a:xfrm>
              <a:off x="74955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4" name="Ellipse 2783"/>
            <p:cNvSpPr/>
            <p:nvPr/>
          </p:nvSpPr>
          <p:spPr>
            <a:xfrm>
              <a:off x="84099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5" name="Ellipse 2784"/>
            <p:cNvSpPr/>
            <p:nvPr/>
          </p:nvSpPr>
          <p:spPr>
            <a:xfrm>
              <a:off x="1800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6" name="Ellipse 2785"/>
            <p:cNvSpPr/>
            <p:nvPr/>
          </p:nvSpPr>
          <p:spPr>
            <a:xfrm>
              <a:off x="10944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7" name="Ellipse 2786"/>
            <p:cNvSpPr/>
            <p:nvPr/>
          </p:nvSpPr>
          <p:spPr>
            <a:xfrm>
              <a:off x="20088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8" name="Ellipse 2787"/>
            <p:cNvSpPr/>
            <p:nvPr/>
          </p:nvSpPr>
          <p:spPr>
            <a:xfrm>
              <a:off x="29232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9" name="Ellipse 2788"/>
            <p:cNvSpPr/>
            <p:nvPr/>
          </p:nvSpPr>
          <p:spPr>
            <a:xfrm>
              <a:off x="38376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0" name="Ellipse 2789"/>
            <p:cNvSpPr/>
            <p:nvPr/>
          </p:nvSpPr>
          <p:spPr>
            <a:xfrm>
              <a:off x="47523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1" name="Ellipse 2790"/>
            <p:cNvSpPr/>
            <p:nvPr/>
          </p:nvSpPr>
          <p:spPr>
            <a:xfrm>
              <a:off x="56667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2" name="Ellipse 2791"/>
            <p:cNvSpPr/>
            <p:nvPr/>
          </p:nvSpPr>
          <p:spPr>
            <a:xfrm>
              <a:off x="65811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3" name="Ellipse 2792"/>
            <p:cNvSpPr/>
            <p:nvPr/>
          </p:nvSpPr>
          <p:spPr>
            <a:xfrm>
              <a:off x="74955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4" name="Ellipse 2793"/>
            <p:cNvSpPr/>
            <p:nvPr/>
          </p:nvSpPr>
          <p:spPr>
            <a:xfrm>
              <a:off x="84099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5" name="Ellipse 2794"/>
            <p:cNvSpPr/>
            <p:nvPr/>
          </p:nvSpPr>
          <p:spPr>
            <a:xfrm>
              <a:off x="1800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6" name="Ellipse 2795"/>
            <p:cNvSpPr/>
            <p:nvPr/>
          </p:nvSpPr>
          <p:spPr>
            <a:xfrm>
              <a:off x="10944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7" name="Ellipse 2796"/>
            <p:cNvSpPr/>
            <p:nvPr/>
          </p:nvSpPr>
          <p:spPr>
            <a:xfrm>
              <a:off x="1800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8" name="Ellipse 2797"/>
            <p:cNvSpPr/>
            <p:nvPr/>
          </p:nvSpPr>
          <p:spPr>
            <a:xfrm>
              <a:off x="10944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9" name="Ellipse 2798"/>
            <p:cNvSpPr/>
            <p:nvPr/>
          </p:nvSpPr>
          <p:spPr>
            <a:xfrm>
              <a:off x="1800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0" name="Ellipse 2799"/>
            <p:cNvSpPr/>
            <p:nvPr/>
          </p:nvSpPr>
          <p:spPr>
            <a:xfrm>
              <a:off x="1800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1" name="Ellipse 2800"/>
            <p:cNvSpPr/>
            <p:nvPr/>
          </p:nvSpPr>
          <p:spPr>
            <a:xfrm>
              <a:off x="10944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2" name="Ellipse 2801"/>
            <p:cNvSpPr/>
            <p:nvPr/>
          </p:nvSpPr>
          <p:spPr>
            <a:xfrm>
              <a:off x="10944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3" name="Ellipse 2802"/>
            <p:cNvSpPr/>
            <p:nvPr/>
          </p:nvSpPr>
          <p:spPr>
            <a:xfrm>
              <a:off x="20088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4" name="Ellipse 2803"/>
            <p:cNvSpPr/>
            <p:nvPr/>
          </p:nvSpPr>
          <p:spPr>
            <a:xfrm>
              <a:off x="20088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5" name="Ellipse 2804"/>
            <p:cNvSpPr/>
            <p:nvPr/>
          </p:nvSpPr>
          <p:spPr>
            <a:xfrm>
              <a:off x="20088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6" name="Ellipse 2805"/>
            <p:cNvSpPr/>
            <p:nvPr/>
          </p:nvSpPr>
          <p:spPr>
            <a:xfrm>
              <a:off x="20088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7" name="Ellipse 2806"/>
            <p:cNvSpPr/>
            <p:nvPr/>
          </p:nvSpPr>
          <p:spPr>
            <a:xfrm>
              <a:off x="29232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8" name="Ellipse 2807"/>
            <p:cNvSpPr/>
            <p:nvPr/>
          </p:nvSpPr>
          <p:spPr>
            <a:xfrm>
              <a:off x="29232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9" name="Ellipse 2808"/>
            <p:cNvSpPr/>
            <p:nvPr/>
          </p:nvSpPr>
          <p:spPr>
            <a:xfrm>
              <a:off x="29232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0" name="Ellipse 2809"/>
            <p:cNvSpPr/>
            <p:nvPr/>
          </p:nvSpPr>
          <p:spPr>
            <a:xfrm>
              <a:off x="29232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1" name="Ellipse 2810"/>
            <p:cNvSpPr/>
            <p:nvPr/>
          </p:nvSpPr>
          <p:spPr>
            <a:xfrm>
              <a:off x="38376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2" name="Ellipse 2811"/>
            <p:cNvSpPr/>
            <p:nvPr/>
          </p:nvSpPr>
          <p:spPr>
            <a:xfrm>
              <a:off x="38376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3" name="Ellipse 2812"/>
            <p:cNvSpPr/>
            <p:nvPr/>
          </p:nvSpPr>
          <p:spPr>
            <a:xfrm>
              <a:off x="38376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4" name="Ellipse 2813"/>
            <p:cNvSpPr/>
            <p:nvPr/>
          </p:nvSpPr>
          <p:spPr>
            <a:xfrm>
              <a:off x="38376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5" name="Ellipse 2814"/>
            <p:cNvSpPr/>
            <p:nvPr/>
          </p:nvSpPr>
          <p:spPr>
            <a:xfrm>
              <a:off x="47523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6" name="Ellipse 2815"/>
            <p:cNvSpPr/>
            <p:nvPr/>
          </p:nvSpPr>
          <p:spPr>
            <a:xfrm>
              <a:off x="47523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7" name="Ellipse 2816"/>
            <p:cNvSpPr/>
            <p:nvPr/>
          </p:nvSpPr>
          <p:spPr>
            <a:xfrm>
              <a:off x="47523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8" name="Ellipse 2817"/>
            <p:cNvSpPr/>
            <p:nvPr/>
          </p:nvSpPr>
          <p:spPr>
            <a:xfrm>
              <a:off x="47523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9" name="Ellipse 2818"/>
            <p:cNvSpPr/>
            <p:nvPr/>
          </p:nvSpPr>
          <p:spPr>
            <a:xfrm>
              <a:off x="56667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0" name="Ellipse 2819"/>
            <p:cNvSpPr/>
            <p:nvPr/>
          </p:nvSpPr>
          <p:spPr>
            <a:xfrm>
              <a:off x="56667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1" name="Ellipse 2820"/>
            <p:cNvSpPr/>
            <p:nvPr/>
          </p:nvSpPr>
          <p:spPr>
            <a:xfrm>
              <a:off x="56667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2" name="Ellipse 2821"/>
            <p:cNvSpPr/>
            <p:nvPr/>
          </p:nvSpPr>
          <p:spPr>
            <a:xfrm>
              <a:off x="56667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3" name="Ellipse 2822"/>
            <p:cNvSpPr/>
            <p:nvPr/>
          </p:nvSpPr>
          <p:spPr>
            <a:xfrm>
              <a:off x="65811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4" name="Ellipse 2823"/>
            <p:cNvSpPr/>
            <p:nvPr/>
          </p:nvSpPr>
          <p:spPr>
            <a:xfrm>
              <a:off x="65811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5" name="Ellipse 2824"/>
            <p:cNvSpPr/>
            <p:nvPr/>
          </p:nvSpPr>
          <p:spPr>
            <a:xfrm>
              <a:off x="65811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6" name="Ellipse 2825"/>
            <p:cNvSpPr/>
            <p:nvPr/>
          </p:nvSpPr>
          <p:spPr>
            <a:xfrm>
              <a:off x="65811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7" name="Ellipse 2826"/>
            <p:cNvSpPr/>
            <p:nvPr/>
          </p:nvSpPr>
          <p:spPr>
            <a:xfrm>
              <a:off x="74955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8" name="Ellipse 2827"/>
            <p:cNvSpPr/>
            <p:nvPr/>
          </p:nvSpPr>
          <p:spPr>
            <a:xfrm>
              <a:off x="74955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9" name="Ellipse 2828"/>
            <p:cNvSpPr/>
            <p:nvPr/>
          </p:nvSpPr>
          <p:spPr>
            <a:xfrm>
              <a:off x="74955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0" name="Ellipse 2829"/>
            <p:cNvSpPr/>
            <p:nvPr/>
          </p:nvSpPr>
          <p:spPr>
            <a:xfrm>
              <a:off x="74955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1" name="Ellipse 2830"/>
            <p:cNvSpPr/>
            <p:nvPr/>
          </p:nvSpPr>
          <p:spPr>
            <a:xfrm>
              <a:off x="84099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2" name="Ellipse 2831"/>
            <p:cNvSpPr/>
            <p:nvPr/>
          </p:nvSpPr>
          <p:spPr>
            <a:xfrm>
              <a:off x="84099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3" name="Ellipse 2832"/>
            <p:cNvSpPr/>
            <p:nvPr/>
          </p:nvSpPr>
          <p:spPr>
            <a:xfrm>
              <a:off x="84099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4" name="Ellipse 2833"/>
            <p:cNvSpPr/>
            <p:nvPr/>
          </p:nvSpPr>
          <p:spPr>
            <a:xfrm>
              <a:off x="84099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5" name="Ellipse 2834"/>
            <p:cNvSpPr/>
            <p:nvPr/>
          </p:nvSpPr>
          <p:spPr>
            <a:xfrm>
              <a:off x="1800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6" name="Ellipse 2835"/>
            <p:cNvSpPr/>
            <p:nvPr/>
          </p:nvSpPr>
          <p:spPr>
            <a:xfrm>
              <a:off x="10944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7" name="Ellipse 2836"/>
            <p:cNvSpPr/>
            <p:nvPr/>
          </p:nvSpPr>
          <p:spPr>
            <a:xfrm>
              <a:off x="20088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8" name="Ellipse 2837"/>
            <p:cNvSpPr/>
            <p:nvPr/>
          </p:nvSpPr>
          <p:spPr>
            <a:xfrm>
              <a:off x="29232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9" name="Ellipse 2838"/>
            <p:cNvSpPr/>
            <p:nvPr/>
          </p:nvSpPr>
          <p:spPr>
            <a:xfrm>
              <a:off x="38376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0" name="Ellipse 2839"/>
            <p:cNvSpPr/>
            <p:nvPr/>
          </p:nvSpPr>
          <p:spPr>
            <a:xfrm>
              <a:off x="47523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1" name="Ellipse 2840"/>
            <p:cNvSpPr/>
            <p:nvPr/>
          </p:nvSpPr>
          <p:spPr>
            <a:xfrm>
              <a:off x="56667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2" name="Ellipse 2841"/>
            <p:cNvSpPr/>
            <p:nvPr/>
          </p:nvSpPr>
          <p:spPr>
            <a:xfrm>
              <a:off x="65811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3" name="Ellipse 2842"/>
            <p:cNvSpPr/>
            <p:nvPr/>
          </p:nvSpPr>
          <p:spPr>
            <a:xfrm>
              <a:off x="74955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4" name="Ellipse 2843"/>
            <p:cNvSpPr/>
            <p:nvPr/>
          </p:nvSpPr>
          <p:spPr>
            <a:xfrm>
              <a:off x="84099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5" name="Ellipse 2844"/>
            <p:cNvSpPr/>
            <p:nvPr/>
          </p:nvSpPr>
          <p:spPr>
            <a:xfrm>
              <a:off x="1800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6" name="Ellipse 2845"/>
            <p:cNvSpPr/>
            <p:nvPr/>
          </p:nvSpPr>
          <p:spPr>
            <a:xfrm>
              <a:off x="10944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7" name="Ellipse 2846"/>
            <p:cNvSpPr/>
            <p:nvPr/>
          </p:nvSpPr>
          <p:spPr>
            <a:xfrm>
              <a:off x="20088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8" name="Ellipse 2847"/>
            <p:cNvSpPr/>
            <p:nvPr/>
          </p:nvSpPr>
          <p:spPr>
            <a:xfrm>
              <a:off x="29232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9" name="Ellipse 2848"/>
            <p:cNvSpPr/>
            <p:nvPr/>
          </p:nvSpPr>
          <p:spPr>
            <a:xfrm>
              <a:off x="38376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0" name="Ellipse 2849"/>
            <p:cNvSpPr/>
            <p:nvPr/>
          </p:nvSpPr>
          <p:spPr>
            <a:xfrm>
              <a:off x="47523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1" name="Ellipse 2850"/>
            <p:cNvSpPr/>
            <p:nvPr/>
          </p:nvSpPr>
          <p:spPr>
            <a:xfrm>
              <a:off x="56667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2" name="Ellipse 2851"/>
            <p:cNvSpPr/>
            <p:nvPr/>
          </p:nvSpPr>
          <p:spPr>
            <a:xfrm>
              <a:off x="65811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3" name="Ellipse 2852"/>
            <p:cNvSpPr/>
            <p:nvPr/>
          </p:nvSpPr>
          <p:spPr>
            <a:xfrm>
              <a:off x="74955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4" name="Ellipse 2853"/>
            <p:cNvSpPr/>
            <p:nvPr/>
          </p:nvSpPr>
          <p:spPr>
            <a:xfrm>
              <a:off x="84099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5" name="Ellipse 2854"/>
            <p:cNvSpPr/>
            <p:nvPr/>
          </p:nvSpPr>
          <p:spPr>
            <a:xfrm>
              <a:off x="1800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6" name="Ellipse 2855"/>
            <p:cNvSpPr/>
            <p:nvPr/>
          </p:nvSpPr>
          <p:spPr>
            <a:xfrm>
              <a:off x="10944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7" name="Ellipse 2856"/>
            <p:cNvSpPr/>
            <p:nvPr/>
          </p:nvSpPr>
          <p:spPr>
            <a:xfrm>
              <a:off x="20088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8" name="Ellipse 2857"/>
            <p:cNvSpPr/>
            <p:nvPr/>
          </p:nvSpPr>
          <p:spPr>
            <a:xfrm>
              <a:off x="29232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9" name="Ellipse 2858"/>
            <p:cNvSpPr/>
            <p:nvPr/>
          </p:nvSpPr>
          <p:spPr>
            <a:xfrm>
              <a:off x="38376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0" name="Ellipse 2859"/>
            <p:cNvSpPr/>
            <p:nvPr/>
          </p:nvSpPr>
          <p:spPr>
            <a:xfrm>
              <a:off x="47523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1" name="Ellipse 2860"/>
            <p:cNvSpPr/>
            <p:nvPr/>
          </p:nvSpPr>
          <p:spPr>
            <a:xfrm>
              <a:off x="56667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2" name="Ellipse 2861"/>
            <p:cNvSpPr/>
            <p:nvPr/>
          </p:nvSpPr>
          <p:spPr>
            <a:xfrm>
              <a:off x="65811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3" name="Ellipse 2862"/>
            <p:cNvSpPr/>
            <p:nvPr/>
          </p:nvSpPr>
          <p:spPr>
            <a:xfrm>
              <a:off x="74955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4" name="Ellipse 2863"/>
            <p:cNvSpPr/>
            <p:nvPr/>
          </p:nvSpPr>
          <p:spPr>
            <a:xfrm>
              <a:off x="84099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5" name="Ellipse 2864"/>
            <p:cNvSpPr/>
            <p:nvPr/>
          </p:nvSpPr>
          <p:spPr>
            <a:xfrm>
              <a:off x="1800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6" name="Ellipse 2865"/>
            <p:cNvSpPr/>
            <p:nvPr/>
          </p:nvSpPr>
          <p:spPr>
            <a:xfrm>
              <a:off x="10944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7" name="Ellipse 2866"/>
            <p:cNvSpPr/>
            <p:nvPr/>
          </p:nvSpPr>
          <p:spPr>
            <a:xfrm>
              <a:off x="20088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8" name="Ellipse 2867"/>
            <p:cNvSpPr/>
            <p:nvPr/>
          </p:nvSpPr>
          <p:spPr>
            <a:xfrm>
              <a:off x="29232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9" name="Ellipse 2868"/>
            <p:cNvSpPr/>
            <p:nvPr/>
          </p:nvSpPr>
          <p:spPr>
            <a:xfrm>
              <a:off x="38376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0" name="Ellipse 2869"/>
            <p:cNvSpPr/>
            <p:nvPr/>
          </p:nvSpPr>
          <p:spPr>
            <a:xfrm>
              <a:off x="47523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1" name="Ellipse 2870"/>
            <p:cNvSpPr/>
            <p:nvPr/>
          </p:nvSpPr>
          <p:spPr>
            <a:xfrm>
              <a:off x="56667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2" name="Ellipse 2871"/>
            <p:cNvSpPr/>
            <p:nvPr/>
          </p:nvSpPr>
          <p:spPr>
            <a:xfrm>
              <a:off x="65811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3" name="Ellipse 2872"/>
            <p:cNvSpPr/>
            <p:nvPr/>
          </p:nvSpPr>
          <p:spPr>
            <a:xfrm>
              <a:off x="74955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4" name="Ellipse 2873"/>
            <p:cNvSpPr/>
            <p:nvPr/>
          </p:nvSpPr>
          <p:spPr>
            <a:xfrm>
              <a:off x="84099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5" name="Ellipse 2874"/>
            <p:cNvSpPr/>
            <p:nvPr/>
          </p:nvSpPr>
          <p:spPr>
            <a:xfrm>
              <a:off x="1800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6" name="Ellipse 2875"/>
            <p:cNvSpPr/>
            <p:nvPr/>
          </p:nvSpPr>
          <p:spPr>
            <a:xfrm>
              <a:off x="10944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7" name="Ellipse 2876"/>
            <p:cNvSpPr/>
            <p:nvPr/>
          </p:nvSpPr>
          <p:spPr>
            <a:xfrm>
              <a:off x="20088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8" name="Ellipse 2877"/>
            <p:cNvSpPr/>
            <p:nvPr/>
          </p:nvSpPr>
          <p:spPr>
            <a:xfrm>
              <a:off x="29232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9" name="Ellipse 2878"/>
            <p:cNvSpPr/>
            <p:nvPr/>
          </p:nvSpPr>
          <p:spPr>
            <a:xfrm>
              <a:off x="38376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0" name="Ellipse 2879"/>
            <p:cNvSpPr/>
            <p:nvPr/>
          </p:nvSpPr>
          <p:spPr>
            <a:xfrm>
              <a:off x="47523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1" name="Ellipse 2880"/>
            <p:cNvSpPr/>
            <p:nvPr/>
          </p:nvSpPr>
          <p:spPr>
            <a:xfrm>
              <a:off x="56667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2" name="Ellipse 2881"/>
            <p:cNvSpPr/>
            <p:nvPr/>
          </p:nvSpPr>
          <p:spPr>
            <a:xfrm>
              <a:off x="65811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3" name="Ellipse 2882"/>
            <p:cNvSpPr/>
            <p:nvPr/>
          </p:nvSpPr>
          <p:spPr>
            <a:xfrm>
              <a:off x="74955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4" name="Ellipse 2883"/>
            <p:cNvSpPr/>
            <p:nvPr/>
          </p:nvSpPr>
          <p:spPr>
            <a:xfrm>
              <a:off x="84099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5" name="Ellipse 2884"/>
            <p:cNvSpPr/>
            <p:nvPr/>
          </p:nvSpPr>
          <p:spPr>
            <a:xfrm>
              <a:off x="93240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6" name="Ellipse 2885"/>
            <p:cNvSpPr/>
            <p:nvPr/>
          </p:nvSpPr>
          <p:spPr>
            <a:xfrm>
              <a:off x="102384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7" name="Ellipse 2886"/>
            <p:cNvSpPr/>
            <p:nvPr/>
          </p:nvSpPr>
          <p:spPr>
            <a:xfrm>
              <a:off x="93240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8" name="Ellipse 2887"/>
            <p:cNvSpPr/>
            <p:nvPr/>
          </p:nvSpPr>
          <p:spPr>
            <a:xfrm>
              <a:off x="102384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9" name="Ellipse 2888"/>
            <p:cNvSpPr/>
            <p:nvPr/>
          </p:nvSpPr>
          <p:spPr>
            <a:xfrm>
              <a:off x="93240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0" name="Ellipse 2889"/>
            <p:cNvSpPr/>
            <p:nvPr/>
          </p:nvSpPr>
          <p:spPr>
            <a:xfrm>
              <a:off x="93240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1" name="Ellipse 2890"/>
            <p:cNvSpPr/>
            <p:nvPr/>
          </p:nvSpPr>
          <p:spPr>
            <a:xfrm>
              <a:off x="102384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2" name="Ellipse 2891"/>
            <p:cNvSpPr/>
            <p:nvPr/>
          </p:nvSpPr>
          <p:spPr>
            <a:xfrm>
              <a:off x="102384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3" name="Ellipse 2892"/>
            <p:cNvSpPr/>
            <p:nvPr/>
          </p:nvSpPr>
          <p:spPr>
            <a:xfrm>
              <a:off x="111528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4" name="Ellipse 2893"/>
            <p:cNvSpPr/>
            <p:nvPr/>
          </p:nvSpPr>
          <p:spPr>
            <a:xfrm>
              <a:off x="111528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5" name="Ellipse 2894"/>
            <p:cNvSpPr/>
            <p:nvPr/>
          </p:nvSpPr>
          <p:spPr>
            <a:xfrm>
              <a:off x="111528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6" name="Ellipse 2895"/>
            <p:cNvSpPr/>
            <p:nvPr/>
          </p:nvSpPr>
          <p:spPr>
            <a:xfrm>
              <a:off x="111528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7" name="Ellipse 2896"/>
            <p:cNvSpPr/>
            <p:nvPr/>
          </p:nvSpPr>
          <p:spPr>
            <a:xfrm>
              <a:off x="120672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8" name="Ellipse 2897"/>
            <p:cNvSpPr/>
            <p:nvPr/>
          </p:nvSpPr>
          <p:spPr>
            <a:xfrm>
              <a:off x="120672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9" name="Ellipse 2898"/>
            <p:cNvSpPr/>
            <p:nvPr/>
          </p:nvSpPr>
          <p:spPr>
            <a:xfrm>
              <a:off x="120672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0" name="Ellipse 2899"/>
            <p:cNvSpPr/>
            <p:nvPr/>
          </p:nvSpPr>
          <p:spPr>
            <a:xfrm>
              <a:off x="120672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1" name="Ellipse 2900"/>
            <p:cNvSpPr/>
            <p:nvPr/>
          </p:nvSpPr>
          <p:spPr>
            <a:xfrm>
              <a:off x="129816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2" name="Ellipse 2901"/>
            <p:cNvSpPr/>
            <p:nvPr/>
          </p:nvSpPr>
          <p:spPr>
            <a:xfrm>
              <a:off x="129816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3" name="Ellipse 2902"/>
            <p:cNvSpPr/>
            <p:nvPr/>
          </p:nvSpPr>
          <p:spPr>
            <a:xfrm>
              <a:off x="129816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4" name="Ellipse 2903"/>
            <p:cNvSpPr/>
            <p:nvPr/>
          </p:nvSpPr>
          <p:spPr>
            <a:xfrm>
              <a:off x="129816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5" name="Ellipse 2904"/>
            <p:cNvSpPr/>
            <p:nvPr/>
          </p:nvSpPr>
          <p:spPr>
            <a:xfrm>
              <a:off x="138963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6" name="Ellipse 2905"/>
            <p:cNvSpPr/>
            <p:nvPr/>
          </p:nvSpPr>
          <p:spPr>
            <a:xfrm>
              <a:off x="138963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7" name="Ellipse 2906"/>
            <p:cNvSpPr/>
            <p:nvPr/>
          </p:nvSpPr>
          <p:spPr>
            <a:xfrm>
              <a:off x="138963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8" name="Ellipse 2907"/>
            <p:cNvSpPr/>
            <p:nvPr/>
          </p:nvSpPr>
          <p:spPr>
            <a:xfrm>
              <a:off x="138963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9" name="Ellipse 2908"/>
            <p:cNvSpPr/>
            <p:nvPr/>
          </p:nvSpPr>
          <p:spPr>
            <a:xfrm>
              <a:off x="148107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0" name="Ellipse 2909"/>
            <p:cNvSpPr/>
            <p:nvPr/>
          </p:nvSpPr>
          <p:spPr>
            <a:xfrm>
              <a:off x="148107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1" name="Ellipse 2910"/>
            <p:cNvSpPr/>
            <p:nvPr/>
          </p:nvSpPr>
          <p:spPr>
            <a:xfrm>
              <a:off x="148107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2" name="Ellipse 2911"/>
            <p:cNvSpPr/>
            <p:nvPr/>
          </p:nvSpPr>
          <p:spPr>
            <a:xfrm>
              <a:off x="148107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3" name="Ellipse 2912"/>
            <p:cNvSpPr/>
            <p:nvPr/>
          </p:nvSpPr>
          <p:spPr>
            <a:xfrm>
              <a:off x="157251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4" name="Ellipse 2913"/>
            <p:cNvSpPr/>
            <p:nvPr/>
          </p:nvSpPr>
          <p:spPr>
            <a:xfrm>
              <a:off x="157251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5" name="Ellipse 2914"/>
            <p:cNvSpPr/>
            <p:nvPr/>
          </p:nvSpPr>
          <p:spPr>
            <a:xfrm>
              <a:off x="157251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6" name="Ellipse 2915"/>
            <p:cNvSpPr/>
            <p:nvPr/>
          </p:nvSpPr>
          <p:spPr>
            <a:xfrm>
              <a:off x="157251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7" name="Ellipse 2916"/>
            <p:cNvSpPr/>
            <p:nvPr/>
          </p:nvSpPr>
          <p:spPr>
            <a:xfrm>
              <a:off x="166395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8" name="Ellipse 2917"/>
            <p:cNvSpPr/>
            <p:nvPr/>
          </p:nvSpPr>
          <p:spPr>
            <a:xfrm>
              <a:off x="166395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9" name="Ellipse 2918"/>
            <p:cNvSpPr/>
            <p:nvPr/>
          </p:nvSpPr>
          <p:spPr>
            <a:xfrm>
              <a:off x="166395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0" name="Ellipse 2919"/>
            <p:cNvSpPr/>
            <p:nvPr/>
          </p:nvSpPr>
          <p:spPr>
            <a:xfrm>
              <a:off x="166395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1" name="Ellipse 2920"/>
            <p:cNvSpPr/>
            <p:nvPr/>
          </p:nvSpPr>
          <p:spPr>
            <a:xfrm>
              <a:off x="175539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2" name="Ellipse 2921"/>
            <p:cNvSpPr/>
            <p:nvPr/>
          </p:nvSpPr>
          <p:spPr>
            <a:xfrm>
              <a:off x="175539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3" name="Ellipse 2922"/>
            <p:cNvSpPr/>
            <p:nvPr/>
          </p:nvSpPr>
          <p:spPr>
            <a:xfrm>
              <a:off x="175539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4" name="Ellipse 2923"/>
            <p:cNvSpPr/>
            <p:nvPr/>
          </p:nvSpPr>
          <p:spPr>
            <a:xfrm>
              <a:off x="175539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5" name="Ellipse 2924"/>
            <p:cNvSpPr/>
            <p:nvPr/>
          </p:nvSpPr>
          <p:spPr>
            <a:xfrm>
              <a:off x="93240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6" name="Ellipse 2925"/>
            <p:cNvSpPr/>
            <p:nvPr/>
          </p:nvSpPr>
          <p:spPr>
            <a:xfrm>
              <a:off x="102384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7" name="Ellipse 2926"/>
            <p:cNvSpPr/>
            <p:nvPr/>
          </p:nvSpPr>
          <p:spPr>
            <a:xfrm>
              <a:off x="111528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8" name="Ellipse 2927"/>
            <p:cNvSpPr/>
            <p:nvPr/>
          </p:nvSpPr>
          <p:spPr>
            <a:xfrm>
              <a:off x="120672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9" name="Ellipse 2928"/>
            <p:cNvSpPr/>
            <p:nvPr/>
          </p:nvSpPr>
          <p:spPr>
            <a:xfrm>
              <a:off x="129816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0" name="Ellipse 2929"/>
            <p:cNvSpPr/>
            <p:nvPr/>
          </p:nvSpPr>
          <p:spPr>
            <a:xfrm>
              <a:off x="138963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1" name="Ellipse 2930"/>
            <p:cNvSpPr/>
            <p:nvPr/>
          </p:nvSpPr>
          <p:spPr>
            <a:xfrm>
              <a:off x="148107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2" name="Ellipse 2931"/>
            <p:cNvSpPr/>
            <p:nvPr/>
          </p:nvSpPr>
          <p:spPr>
            <a:xfrm>
              <a:off x="157251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3" name="Ellipse 2932"/>
            <p:cNvSpPr/>
            <p:nvPr/>
          </p:nvSpPr>
          <p:spPr>
            <a:xfrm>
              <a:off x="166395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4" name="Ellipse 2933"/>
            <p:cNvSpPr/>
            <p:nvPr/>
          </p:nvSpPr>
          <p:spPr>
            <a:xfrm>
              <a:off x="175539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5" name="Ellipse 2934"/>
            <p:cNvSpPr/>
            <p:nvPr/>
          </p:nvSpPr>
          <p:spPr>
            <a:xfrm>
              <a:off x="93240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6" name="Ellipse 2935"/>
            <p:cNvSpPr/>
            <p:nvPr/>
          </p:nvSpPr>
          <p:spPr>
            <a:xfrm>
              <a:off x="102384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7" name="Ellipse 2936"/>
            <p:cNvSpPr/>
            <p:nvPr/>
          </p:nvSpPr>
          <p:spPr>
            <a:xfrm>
              <a:off x="111528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8" name="Ellipse 2937"/>
            <p:cNvSpPr/>
            <p:nvPr/>
          </p:nvSpPr>
          <p:spPr>
            <a:xfrm>
              <a:off x="120672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9" name="Ellipse 2938"/>
            <p:cNvSpPr/>
            <p:nvPr/>
          </p:nvSpPr>
          <p:spPr>
            <a:xfrm>
              <a:off x="129816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0" name="Ellipse 2939"/>
            <p:cNvSpPr/>
            <p:nvPr/>
          </p:nvSpPr>
          <p:spPr>
            <a:xfrm>
              <a:off x="138963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1" name="Ellipse 2940"/>
            <p:cNvSpPr/>
            <p:nvPr/>
          </p:nvSpPr>
          <p:spPr>
            <a:xfrm>
              <a:off x="148107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2" name="Ellipse 2941"/>
            <p:cNvSpPr/>
            <p:nvPr/>
          </p:nvSpPr>
          <p:spPr>
            <a:xfrm>
              <a:off x="157251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3" name="Ellipse 2942"/>
            <p:cNvSpPr/>
            <p:nvPr/>
          </p:nvSpPr>
          <p:spPr>
            <a:xfrm>
              <a:off x="166395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4" name="Ellipse 2943"/>
            <p:cNvSpPr/>
            <p:nvPr/>
          </p:nvSpPr>
          <p:spPr>
            <a:xfrm>
              <a:off x="175539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5" name="Ellipse 2944"/>
            <p:cNvSpPr/>
            <p:nvPr/>
          </p:nvSpPr>
          <p:spPr>
            <a:xfrm>
              <a:off x="93240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6" name="Ellipse 2945"/>
            <p:cNvSpPr/>
            <p:nvPr/>
          </p:nvSpPr>
          <p:spPr>
            <a:xfrm>
              <a:off x="102384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7" name="Ellipse 2946"/>
            <p:cNvSpPr/>
            <p:nvPr/>
          </p:nvSpPr>
          <p:spPr>
            <a:xfrm>
              <a:off x="111528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8" name="Ellipse 2947"/>
            <p:cNvSpPr/>
            <p:nvPr/>
          </p:nvSpPr>
          <p:spPr>
            <a:xfrm>
              <a:off x="120672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9" name="Ellipse 2948"/>
            <p:cNvSpPr/>
            <p:nvPr/>
          </p:nvSpPr>
          <p:spPr>
            <a:xfrm>
              <a:off x="129816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0" name="Ellipse 2949"/>
            <p:cNvSpPr/>
            <p:nvPr/>
          </p:nvSpPr>
          <p:spPr>
            <a:xfrm>
              <a:off x="138963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1" name="Ellipse 2950"/>
            <p:cNvSpPr/>
            <p:nvPr/>
          </p:nvSpPr>
          <p:spPr>
            <a:xfrm>
              <a:off x="148107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2" name="Ellipse 2951"/>
            <p:cNvSpPr/>
            <p:nvPr/>
          </p:nvSpPr>
          <p:spPr>
            <a:xfrm>
              <a:off x="157251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3" name="Ellipse 2952"/>
            <p:cNvSpPr/>
            <p:nvPr/>
          </p:nvSpPr>
          <p:spPr>
            <a:xfrm>
              <a:off x="166395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4" name="Ellipse 2953"/>
            <p:cNvSpPr/>
            <p:nvPr/>
          </p:nvSpPr>
          <p:spPr>
            <a:xfrm>
              <a:off x="175539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5" name="Ellipse 2954"/>
            <p:cNvSpPr/>
            <p:nvPr/>
          </p:nvSpPr>
          <p:spPr>
            <a:xfrm>
              <a:off x="93240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6" name="Ellipse 2955"/>
            <p:cNvSpPr/>
            <p:nvPr/>
          </p:nvSpPr>
          <p:spPr>
            <a:xfrm>
              <a:off x="102384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7" name="Ellipse 2956"/>
            <p:cNvSpPr/>
            <p:nvPr/>
          </p:nvSpPr>
          <p:spPr>
            <a:xfrm>
              <a:off x="111528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8" name="Ellipse 2957"/>
            <p:cNvSpPr/>
            <p:nvPr/>
          </p:nvSpPr>
          <p:spPr>
            <a:xfrm>
              <a:off x="120672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9" name="Ellipse 2958"/>
            <p:cNvSpPr/>
            <p:nvPr/>
          </p:nvSpPr>
          <p:spPr>
            <a:xfrm>
              <a:off x="129816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0" name="Ellipse 2959"/>
            <p:cNvSpPr/>
            <p:nvPr/>
          </p:nvSpPr>
          <p:spPr>
            <a:xfrm>
              <a:off x="138963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1" name="Ellipse 2960"/>
            <p:cNvSpPr/>
            <p:nvPr/>
          </p:nvSpPr>
          <p:spPr>
            <a:xfrm>
              <a:off x="148107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2" name="Ellipse 2961"/>
            <p:cNvSpPr/>
            <p:nvPr/>
          </p:nvSpPr>
          <p:spPr>
            <a:xfrm>
              <a:off x="157251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3" name="Ellipse 2962"/>
            <p:cNvSpPr/>
            <p:nvPr/>
          </p:nvSpPr>
          <p:spPr>
            <a:xfrm>
              <a:off x="166395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4" name="Ellipse 2963"/>
            <p:cNvSpPr/>
            <p:nvPr/>
          </p:nvSpPr>
          <p:spPr>
            <a:xfrm>
              <a:off x="175539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5" name="Ellipse 2964"/>
            <p:cNvSpPr/>
            <p:nvPr/>
          </p:nvSpPr>
          <p:spPr>
            <a:xfrm>
              <a:off x="93240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6" name="Ellipse 2965"/>
            <p:cNvSpPr/>
            <p:nvPr/>
          </p:nvSpPr>
          <p:spPr>
            <a:xfrm>
              <a:off x="102384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7" name="Ellipse 2966"/>
            <p:cNvSpPr/>
            <p:nvPr/>
          </p:nvSpPr>
          <p:spPr>
            <a:xfrm>
              <a:off x="111528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8" name="Ellipse 2967"/>
            <p:cNvSpPr/>
            <p:nvPr/>
          </p:nvSpPr>
          <p:spPr>
            <a:xfrm>
              <a:off x="120672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9" name="Ellipse 2968"/>
            <p:cNvSpPr/>
            <p:nvPr/>
          </p:nvSpPr>
          <p:spPr>
            <a:xfrm>
              <a:off x="129816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0" name="Ellipse 2969"/>
            <p:cNvSpPr/>
            <p:nvPr/>
          </p:nvSpPr>
          <p:spPr>
            <a:xfrm>
              <a:off x="138963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1" name="Ellipse 2970"/>
            <p:cNvSpPr/>
            <p:nvPr/>
          </p:nvSpPr>
          <p:spPr>
            <a:xfrm>
              <a:off x="148107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2" name="Ellipse 2971"/>
            <p:cNvSpPr/>
            <p:nvPr/>
          </p:nvSpPr>
          <p:spPr>
            <a:xfrm>
              <a:off x="157251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3" name="Ellipse 2972"/>
            <p:cNvSpPr/>
            <p:nvPr/>
          </p:nvSpPr>
          <p:spPr>
            <a:xfrm>
              <a:off x="166395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4" name="Ellipse 2973"/>
            <p:cNvSpPr/>
            <p:nvPr/>
          </p:nvSpPr>
          <p:spPr>
            <a:xfrm>
              <a:off x="175539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5" name="Ellipse 2974"/>
            <p:cNvSpPr/>
            <p:nvPr/>
          </p:nvSpPr>
          <p:spPr>
            <a:xfrm>
              <a:off x="93240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6" name="Ellipse 2975"/>
            <p:cNvSpPr/>
            <p:nvPr/>
          </p:nvSpPr>
          <p:spPr>
            <a:xfrm>
              <a:off x="102384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7" name="Ellipse 2976"/>
            <p:cNvSpPr/>
            <p:nvPr/>
          </p:nvSpPr>
          <p:spPr>
            <a:xfrm>
              <a:off x="93240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8" name="Ellipse 2977"/>
            <p:cNvSpPr/>
            <p:nvPr/>
          </p:nvSpPr>
          <p:spPr>
            <a:xfrm>
              <a:off x="102384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9" name="Ellipse 2978"/>
            <p:cNvSpPr/>
            <p:nvPr/>
          </p:nvSpPr>
          <p:spPr>
            <a:xfrm>
              <a:off x="93240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0" name="Ellipse 2979"/>
            <p:cNvSpPr/>
            <p:nvPr/>
          </p:nvSpPr>
          <p:spPr>
            <a:xfrm>
              <a:off x="93240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1" name="Ellipse 2980"/>
            <p:cNvSpPr/>
            <p:nvPr/>
          </p:nvSpPr>
          <p:spPr>
            <a:xfrm>
              <a:off x="102384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2" name="Ellipse 2981"/>
            <p:cNvSpPr/>
            <p:nvPr/>
          </p:nvSpPr>
          <p:spPr>
            <a:xfrm>
              <a:off x="102384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3" name="Ellipse 2982"/>
            <p:cNvSpPr/>
            <p:nvPr/>
          </p:nvSpPr>
          <p:spPr>
            <a:xfrm>
              <a:off x="111528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4" name="Ellipse 2983"/>
            <p:cNvSpPr/>
            <p:nvPr/>
          </p:nvSpPr>
          <p:spPr>
            <a:xfrm>
              <a:off x="111528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5" name="Ellipse 2984"/>
            <p:cNvSpPr/>
            <p:nvPr/>
          </p:nvSpPr>
          <p:spPr>
            <a:xfrm>
              <a:off x="111528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6" name="Ellipse 2985"/>
            <p:cNvSpPr/>
            <p:nvPr/>
          </p:nvSpPr>
          <p:spPr>
            <a:xfrm>
              <a:off x="111528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7" name="Ellipse 2986"/>
            <p:cNvSpPr/>
            <p:nvPr/>
          </p:nvSpPr>
          <p:spPr>
            <a:xfrm>
              <a:off x="120672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8" name="Ellipse 2987"/>
            <p:cNvSpPr/>
            <p:nvPr/>
          </p:nvSpPr>
          <p:spPr>
            <a:xfrm>
              <a:off x="120672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9" name="Ellipse 2988"/>
            <p:cNvSpPr/>
            <p:nvPr/>
          </p:nvSpPr>
          <p:spPr>
            <a:xfrm>
              <a:off x="120672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0" name="Ellipse 2989"/>
            <p:cNvSpPr/>
            <p:nvPr/>
          </p:nvSpPr>
          <p:spPr>
            <a:xfrm>
              <a:off x="120672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1" name="Ellipse 2990"/>
            <p:cNvSpPr/>
            <p:nvPr/>
          </p:nvSpPr>
          <p:spPr>
            <a:xfrm>
              <a:off x="129816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2" name="Ellipse 2991"/>
            <p:cNvSpPr/>
            <p:nvPr/>
          </p:nvSpPr>
          <p:spPr>
            <a:xfrm>
              <a:off x="129816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3" name="Ellipse 2992"/>
            <p:cNvSpPr/>
            <p:nvPr/>
          </p:nvSpPr>
          <p:spPr>
            <a:xfrm>
              <a:off x="129816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4" name="Ellipse 2993"/>
            <p:cNvSpPr/>
            <p:nvPr/>
          </p:nvSpPr>
          <p:spPr>
            <a:xfrm>
              <a:off x="129816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5" name="Ellipse 2994"/>
            <p:cNvSpPr/>
            <p:nvPr/>
          </p:nvSpPr>
          <p:spPr>
            <a:xfrm>
              <a:off x="138963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6" name="Ellipse 2995"/>
            <p:cNvSpPr/>
            <p:nvPr/>
          </p:nvSpPr>
          <p:spPr>
            <a:xfrm>
              <a:off x="138963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7" name="Ellipse 2996"/>
            <p:cNvSpPr/>
            <p:nvPr/>
          </p:nvSpPr>
          <p:spPr>
            <a:xfrm>
              <a:off x="138963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8" name="Ellipse 2997"/>
            <p:cNvSpPr/>
            <p:nvPr/>
          </p:nvSpPr>
          <p:spPr>
            <a:xfrm>
              <a:off x="138963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9" name="Ellipse 2998"/>
            <p:cNvSpPr/>
            <p:nvPr/>
          </p:nvSpPr>
          <p:spPr>
            <a:xfrm>
              <a:off x="148107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0" name="Ellipse 2999"/>
            <p:cNvSpPr/>
            <p:nvPr/>
          </p:nvSpPr>
          <p:spPr>
            <a:xfrm>
              <a:off x="148107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1" name="Ellipse 3000"/>
            <p:cNvSpPr/>
            <p:nvPr/>
          </p:nvSpPr>
          <p:spPr>
            <a:xfrm>
              <a:off x="148107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2" name="Ellipse 3001"/>
            <p:cNvSpPr/>
            <p:nvPr/>
          </p:nvSpPr>
          <p:spPr>
            <a:xfrm>
              <a:off x="148107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3" name="Ellipse 3002"/>
            <p:cNvSpPr/>
            <p:nvPr/>
          </p:nvSpPr>
          <p:spPr>
            <a:xfrm>
              <a:off x="157251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4" name="Ellipse 3003"/>
            <p:cNvSpPr/>
            <p:nvPr/>
          </p:nvSpPr>
          <p:spPr>
            <a:xfrm>
              <a:off x="157251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5" name="Ellipse 3004"/>
            <p:cNvSpPr/>
            <p:nvPr/>
          </p:nvSpPr>
          <p:spPr>
            <a:xfrm>
              <a:off x="157251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6" name="Ellipse 3005"/>
            <p:cNvSpPr/>
            <p:nvPr/>
          </p:nvSpPr>
          <p:spPr>
            <a:xfrm>
              <a:off x="157251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7" name="Ellipse 3006"/>
            <p:cNvSpPr/>
            <p:nvPr/>
          </p:nvSpPr>
          <p:spPr>
            <a:xfrm>
              <a:off x="166395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8" name="Ellipse 3007"/>
            <p:cNvSpPr/>
            <p:nvPr/>
          </p:nvSpPr>
          <p:spPr>
            <a:xfrm>
              <a:off x="166395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9" name="Ellipse 3008"/>
            <p:cNvSpPr/>
            <p:nvPr/>
          </p:nvSpPr>
          <p:spPr>
            <a:xfrm>
              <a:off x="166395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0" name="Ellipse 3009"/>
            <p:cNvSpPr/>
            <p:nvPr/>
          </p:nvSpPr>
          <p:spPr>
            <a:xfrm>
              <a:off x="166395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1" name="Ellipse 3010"/>
            <p:cNvSpPr/>
            <p:nvPr/>
          </p:nvSpPr>
          <p:spPr>
            <a:xfrm>
              <a:off x="175539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2" name="Ellipse 3011"/>
            <p:cNvSpPr/>
            <p:nvPr/>
          </p:nvSpPr>
          <p:spPr>
            <a:xfrm>
              <a:off x="175539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3" name="Ellipse 3012"/>
            <p:cNvSpPr/>
            <p:nvPr/>
          </p:nvSpPr>
          <p:spPr>
            <a:xfrm>
              <a:off x="175539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4" name="Ellipse 3013"/>
            <p:cNvSpPr/>
            <p:nvPr/>
          </p:nvSpPr>
          <p:spPr>
            <a:xfrm>
              <a:off x="175539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5" name="Ellipse 3014"/>
            <p:cNvSpPr/>
            <p:nvPr/>
          </p:nvSpPr>
          <p:spPr>
            <a:xfrm>
              <a:off x="93240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6" name="Ellipse 3015"/>
            <p:cNvSpPr/>
            <p:nvPr/>
          </p:nvSpPr>
          <p:spPr>
            <a:xfrm>
              <a:off x="102384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7" name="Ellipse 3016"/>
            <p:cNvSpPr/>
            <p:nvPr/>
          </p:nvSpPr>
          <p:spPr>
            <a:xfrm>
              <a:off x="111528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8" name="Ellipse 3017"/>
            <p:cNvSpPr/>
            <p:nvPr/>
          </p:nvSpPr>
          <p:spPr>
            <a:xfrm>
              <a:off x="120672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9" name="Ellipse 3018"/>
            <p:cNvSpPr/>
            <p:nvPr/>
          </p:nvSpPr>
          <p:spPr>
            <a:xfrm>
              <a:off x="129816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0" name="Ellipse 3019"/>
            <p:cNvSpPr/>
            <p:nvPr/>
          </p:nvSpPr>
          <p:spPr>
            <a:xfrm>
              <a:off x="138963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1" name="Ellipse 3020"/>
            <p:cNvSpPr/>
            <p:nvPr/>
          </p:nvSpPr>
          <p:spPr>
            <a:xfrm>
              <a:off x="148107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2" name="Ellipse 3021"/>
            <p:cNvSpPr/>
            <p:nvPr/>
          </p:nvSpPr>
          <p:spPr>
            <a:xfrm>
              <a:off x="157251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3" name="Ellipse 3022"/>
            <p:cNvSpPr/>
            <p:nvPr/>
          </p:nvSpPr>
          <p:spPr>
            <a:xfrm>
              <a:off x="166395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4" name="Ellipse 3023"/>
            <p:cNvSpPr/>
            <p:nvPr/>
          </p:nvSpPr>
          <p:spPr>
            <a:xfrm>
              <a:off x="175539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5" name="Ellipse 3024"/>
            <p:cNvSpPr/>
            <p:nvPr/>
          </p:nvSpPr>
          <p:spPr>
            <a:xfrm>
              <a:off x="93240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6" name="Ellipse 3025"/>
            <p:cNvSpPr/>
            <p:nvPr/>
          </p:nvSpPr>
          <p:spPr>
            <a:xfrm>
              <a:off x="102384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7" name="Ellipse 3026"/>
            <p:cNvSpPr/>
            <p:nvPr/>
          </p:nvSpPr>
          <p:spPr>
            <a:xfrm>
              <a:off x="111528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8" name="Ellipse 3027"/>
            <p:cNvSpPr/>
            <p:nvPr/>
          </p:nvSpPr>
          <p:spPr>
            <a:xfrm>
              <a:off x="120672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9" name="Ellipse 3028"/>
            <p:cNvSpPr/>
            <p:nvPr/>
          </p:nvSpPr>
          <p:spPr>
            <a:xfrm>
              <a:off x="129816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0" name="Ellipse 3029"/>
            <p:cNvSpPr/>
            <p:nvPr/>
          </p:nvSpPr>
          <p:spPr>
            <a:xfrm>
              <a:off x="138963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1" name="Ellipse 3030"/>
            <p:cNvSpPr/>
            <p:nvPr/>
          </p:nvSpPr>
          <p:spPr>
            <a:xfrm>
              <a:off x="148107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2" name="Ellipse 3031"/>
            <p:cNvSpPr/>
            <p:nvPr/>
          </p:nvSpPr>
          <p:spPr>
            <a:xfrm>
              <a:off x="157251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3" name="Ellipse 3032"/>
            <p:cNvSpPr/>
            <p:nvPr/>
          </p:nvSpPr>
          <p:spPr>
            <a:xfrm>
              <a:off x="166395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4" name="Ellipse 3033"/>
            <p:cNvSpPr/>
            <p:nvPr/>
          </p:nvSpPr>
          <p:spPr>
            <a:xfrm>
              <a:off x="175539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5" name="Ellipse 3034"/>
            <p:cNvSpPr/>
            <p:nvPr/>
          </p:nvSpPr>
          <p:spPr>
            <a:xfrm>
              <a:off x="93240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6" name="Ellipse 3035"/>
            <p:cNvSpPr/>
            <p:nvPr/>
          </p:nvSpPr>
          <p:spPr>
            <a:xfrm>
              <a:off x="102384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7" name="Ellipse 3036"/>
            <p:cNvSpPr/>
            <p:nvPr/>
          </p:nvSpPr>
          <p:spPr>
            <a:xfrm>
              <a:off x="111528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8" name="Ellipse 3037"/>
            <p:cNvSpPr/>
            <p:nvPr/>
          </p:nvSpPr>
          <p:spPr>
            <a:xfrm>
              <a:off x="120672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9" name="Ellipse 3038"/>
            <p:cNvSpPr/>
            <p:nvPr/>
          </p:nvSpPr>
          <p:spPr>
            <a:xfrm>
              <a:off x="129816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0" name="Ellipse 3039"/>
            <p:cNvSpPr/>
            <p:nvPr/>
          </p:nvSpPr>
          <p:spPr>
            <a:xfrm>
              <a:off x="138963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1" name="Ellipse 3040"/>
            <p:cNvSpPr/>
            <p:nvPr/>
          </p:nvSpPr>
          <p:spPr>
            <a:xfrm>
              <a:off x="148107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2" name="Ellipse 3041"/>
            <p:cNvSpPr/>
            <p:nvPr/>
          </p:nvSpPr>
          <p:spPr>
            <a:xfrm>
              <a:off x="157251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3" name="Ellipse 3042"/>
            <p:cNvSpPr/>
            <p:nvPr/>
          </p:nvSpPr>
          <p:spPr>
            <a:xfrm>
              <a:off x="166395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4" name="Ellipse 3043"/>
            <p:cNvSpPr/>
            <p:nvPr/>
          </p:nvSpPr>
          <p:spPr>
            <a:xfrm>
              <a:off x="175539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5" name="Ellipse 3044"/>
            <p:cNvSpPr/>
            <p:nvPr/>
          </p:nvSpPr>
          <p:spPr>
            <a:xfrm>
              <a:off x="93240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6" name="Ellipse 3045"/>
            <p:cNvSpPr/>
            <p:nvPr/>
          </p:nvSpPr>
          <p:spPr>
            <a:xfrm>
              <a:off x="102384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7" name="Ellipse 3046"/>
            <p:cNvSpPr/>
            <p:nvPr/>
          </p:nvSpPr>
          <p:spPr>
            <a:xfrm>
              <a:off x="111528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8" name="Ellipse 3047"/>
            <p:cNvSpPr/>
            <p:nvPr/>
          </p:nvSpPr>
          <p:spPr>
            <a:xfrm>
              <a:off x="120672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9" name="Ellipse 3048"/>
            <p:cNvSpPr/>
            <p:nvPr/>
          </p:nvSpPr>
          <p:spPr>
            <a:xfrm>
              <a:off x="129816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0" name="Ellipse 3049"/>
            <p:cNvSpPr/>
            <p:nvPr/>
          </p:nvSpPr>
          <p:spPr>
            <a:xfrm>
              <a:off x="138963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1" name="Ellipse 3050"/>
            <p:cNvSpPr/>
            <p:nvPr/>
          </p:nvSpPr>
          <p:spPr>
            <a:xfrm>
              <a:off x="148107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2" name="Ellipse 3051"/>
            <p:cNvSpPr/>
            <p:nvPr/>
          </p:nvSpPr>
          <p:spPr>
            <a:xfrm>
              <a:off x="157251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3" name="Ellipse 3052"/>
            <p:cNvSpPr/>
            <p:nvPr/>
          </p:nvSpPr>
          <p:spPr>
            <a:xfrm>
              <a:off x="166395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4" name="Ellipse 3053"/>
            <p:cNvSpPr/>
            <p:nvPr/>
          </p:nvSpPr>
          <p:spPr>
            <a:xfrm>
              <a:off x="175539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5" name="Ellipse 3054"/>
            <p:cNvSpPr/>
            <p:nvPr/>
          </p:nvSpPr>
          <p:spPr>
            <a:xfrm>
              <a:off x="93240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6" name="Ellipse 3055"/>
            <p:cNvSpPr/>
            <p:nvPr/>
          </p:nvSpPr>
          <p:spPr>
            <a:xfrm>
              <a:off x="102384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7" name="Ellipse 3056"/>
            <p:cNvSpPr/>
            <p:nvPr/>
          </p:nvSpPr>
          <p:spPr>
            <a:xfrm>
              <a:off x="111528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8" name="Ellipse 3057"/>
            <p:cNvSpPr/>
            <p:nvPr/>
          </p:nvSpPr>
          <p:spPr>
            <a:xfrm>
              <a:off x="120672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9" name="Ellipse 3058"/>
            <p:cNvSpPr/>
            <p:nvPr/>
          </p:nvSpPr>
          <p:spPr>
            <a:xfrm>
              <a:off x="129816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0" name="Ellipse 3059"/>
            <p:cNvSpPr/>
            <p:nvPr/>
          </p:nvSpPr>
          <p:spPr>
            <a:xfrm>
              <a:off x="138963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1" name="Ellipse 3060"/>
            <p:cNvSpPr/>
            <p:nvPr/>
          </p:nvSpPr>
          <p:spPr>
            <a:xfrm>
              <a:off x="148107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2" name="Ellipse 3061"/>
            <p:cNvSpPr/>
            <p:nvPr/>
          </p:nvSpPr>
          <p:spPr>
            <a:xfrm>
              <a:off x="157251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3" name="Ellipse 3062"/>
            <p:cNvSpPr/>
            <p:nvPr/>
          </p:nvSpPr>
          <p:spPr>
            <a:xfrm>
              <a:off x="166395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4" name="Ellipse 3063"/>
            <p:cNvSpPr/>
            <p:nvPr/>
          </p:nvSpPr>
          <p:spPr>
            <a:xfrm>
              <a:off x="175539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5" name="Ellipse 3064"/>
            <p:cNvSpPr/>
            <p:nvPr/>
          </p:nvSpPr>
          <p:spPr>
            <a:xfrm>
              <a:off x="184683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6" name="Ellipse 3065"/>
            <p:cNvSpPr/>
            <p:nvPr/>
          </p:nvSpPr>
          <p:spPr>
            <a:xfrm>
              <a:off x="184683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7" name="Ellipse 3066"/>
            <p:cNvSpPr/>
            <p:nvPr/>
          </p:nvSpPr>
          <p:spPr>
            <a:xfrm>
              <a:off x="184683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8" name="Ellipse 3067"/>
            <p:cNvSpPr/>
            <p:nvPr/>
          </p:nvSpPr>
          <p:spPr>
            <a:xfrm>
              <a:off x="184683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9" name="Ellipse 3068"/>
            <p:cNvSpPr/>
            <p:nvPr/>
          </p:nvSpPr>
          <p:spPr>
            <a:xfrm>
              <a:off x="184683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0" name="Ellipse 3069"/>
            <p:cNvSpPr/>
            <p:nvPr/>
          </p:nvSpPr>
          <p:spPr>
            <a:xfrm>
              <a:off x="184683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1" name="Ellipse 3070"/>
            <p:cNvSpPr/>
            <p:nvPr/>
          </p:nvSpPr>
          <p:spPr>
            <a:xfrm>
              <a:off x="184683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2" name="Ellipse 3071"/>
            <p:cNvSpPr/>
            <p:nvPr/>
          </p:nvSpPr>
          <p:spPr>
            <a:xfrm>
              <a:off x="184683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3" name="Ellipse 3072"/>
            <p:cNvSpPr/>
            <p:nvPr/>
          </p:nvSpPr>
          <p:spPr>
            <a:xfrm>
              <a:off x="184683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4" name="Ellipse 3073"/>
            <p:cNvSpPr/>
            <p:nvPr/>
          </p:nvSpPr>
          <p:spPr>
            <a:xfrm>
              <a:off x="184683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5" name="Ellipse 3074"/>
            <p:cNvSpPr/>
            <p:nvPr/>
          </p:nvSpPr>
          <p:spPr>
            <a:xfrm>
              <a:off x="184683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6" name="Ellipse 3075"/>
            <p:cNvSpPr/>
            <p:nvPr/>
          </p:nvSpPr>
          <p:spPr>
            <a:xfrm>
              <a:off x="184683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7" name="Ellipse 3076"/>
            <p:cNvSpPr/>
            <p:nvPr/>
          </p:nvSpPr>
          <p:spPr>
            <a:xfrm>
              <a:off x="184683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8" name="Ellipse 3077"/>
            <p:cNvSpPr/>
            <p:nvPr/>
          </p:nvSpPr>
          <p:spPr>
            <a:xfrm>
              <a:off x="184683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9" name="Ellipse 3078"/>
            <p:cNvSpPr/>
            <p:nvPr/>
          </p:nvSpPr>
          <p:spPr>
            <a:xfrm>
              <a:off x="184683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0" name="Ellipse 3079"/>
            <p:cNvSpPr/>
            <p:nvPr/>
          </p:nvSpPr>
          <p:spPr>
            <a:xfrm>
              <a:off x="184683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1" name="Ellipse 3080"/>
            <p:cNvSpPr/>
            <p:nvPr/>
          </p:nvSpPr>
          <p:spPr>
            <a:xfrm>
              <a:off x="184683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2" name="Ellipse 3081"/>
            <p:cNvSpPr/>
            <p:nvPr/>
          </p:nvSpPr>
          <p:spPr>
            <a:xfrm>
              <a:off x="184683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3" name="Ellipse 3082"/>
            <p:cNvSpPr/>
            <p:nvPr/>
          </p:nvSpPr>
          <p:spPr>
            <a:xfrm>
              <a:off x="1800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4" name="Ellipse 3083"/>
            <p:cNvSpPr/>
            <p:nvPr/>
          </p:nvSpPr>
          <p:spPr>
            <a:xfrm>
              <a:off x="10944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5" name="Ellipse 3084"/>
            <p:cNvSpPr/>
            <p:nvPr/>
          </p:nvSpPr>
          <p:spPr>
            <a:xfrm>
              <a:off x="20088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6" name="Ellipse 3085"/>
            <p:cNvSpPr/>
            <p:nvPr/>
          </p:nvSpPr>
          <p:spPr>
            <a:xfrm>
              <a:off x="29232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7" name="Ellipse 3086"/>
            <p:cNvSpPr/>
            <p:nvPr/>
          </p:nvSpPr>
          <p:spPr>
            <a:xfrm>
              <a:off x="38376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8" name="Ellipse 3087"/>
            <p:cNvSpPr/>
            <p:nvPr/>
          </p:nvSpPr>
          <p:spPr>
            <a:xfrm>
              <a:off x="47523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9" name="Ellipse 3088"/>
            <p:cNvSpPr/>
            <p:nvPr/>
          </p:nvSpPr>
          <p:spPr>
            <a:xfrm>
              <a:off x="56667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0" name="Ellipse 3089"/>
            <p:cNvSpPr/>
            <p:nvPr/>
          </p:nvSpPr>
          <p:spPr>
            <a:xfrm>
              <a:off x="65811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1" name="Ellipse 3090"/>
            <p:cNvSpPr/>
            <p:nvPr/>
          </p:nvSpPr>
          <p:spPr>
            <a:xfrm>
              <a:off x="74955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2" name="Ellipse 3091"/>
            <p:cNvSpPr/>
            <p:nvPr/>
          </p:nvSpPr>
          <p:spPr>
            <a:xfrm>
              <a:off x="84099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3" name="Ellipse 3092"/>
            <p:cNvSpPr/>
            <p:nvPr/>
          </p:nvSpPr>
          <p:spPr>
            <a:xfrm>
              <a:off x="93240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4" name="Ellipse 3093"/>
            <p:cNvSpPr/>
            <p:nvPr/>
          </p:nvSpPr>
          <p:spPr>
            <a:xfrm>
              <a:off x="102384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5" name="Ellipse 3094"/>
            <p:cNvSpPr/>
            <p:nvPr/>
          </p:nvSpPr>
          <p:spPr>
            <a:xfrm>
              <a:off x="111528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6" name="Ellipse 3095"/>
            <p:cNvSpPr/>
            <p:nvPr/>
          </p:nvSpPr>
          <p:spPr>
            <a:xfrm>
              <a:off x="120672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7" name="Ellipse 3096"/>
            <p:cNvSpPr/>
            <p:nvPr/>
          </p:nvSpPr>
          <p:spPr>
            <a:xfrm>
              <a:off x="129816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8" name="Ellipse 3097"/>
            <p:cNvSpPr/>
            <p:nvPr/>
          </p:nvSpPr>
          <p:spPr>
            <a:xfrm>
              <a:off x="138963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9" name="Ellipse 3098"/>
            <p:cNvSpPr/>
            <p:nvPr/>
          </p:nvSpPr>
          <p:spPr>
            <a:xfrm>
              <a:off x="148107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0" name="Ellipse 3099"/>
            <p:cNvSpPr/>
            <p:nvPr/>
          </p:nvSpPr>
          <p:spPr>
            <a:xfrm>
              <a:off x="157251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1" name="Ellipse 3100"/>
            <p:cNvSpPr/>
            <p:nvPr/>
          </p:nvSpPr>
          <p:spPr>
            <a:xfrm>
              <a:off x="166395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2" name="Ellipse 3101"/>
            <p:cNvSpPr/>
            <p:nvPr/>
          </p:nvSpPr>
          <p:spPr>
            <a:xfrm>
              <a:off x="175539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3" name="Ellipse 3102"/>
            <p:cNvSpPr/>
            <p:nvPr/>
          </p:nvSpPr>
          <p:spPr>
            <a:xfrm>
              <a:off x="184683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4" name="Ellipse 3103"/>
            <p:cNvSpPr/>
            <p:nvPr/>
          </p:nvSpPr>
          <p:spPr>
            <a:xfrm>
              <a:off x="1800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5" name="Ellipse 3104"/>
            <p:cNvSpPr/>
            <p:nvPr/>
          </p:nvSpPr>
          <p:spPr>
            <a:xfrm>
              <a:off x="10944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6" name="Ellipse 3105"/>
            <p:cNvSpPr/>
            <p:nvPr/>
          </p:nvSpPr>
          <p:spPr>
            <a:xfrm>
              <a:off x="1800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7" name="Ellipse 3106"/>
            <p:cNvSpPr/>
            <p:nvPr/>
          </p:nvSpPr>
          <p:spPr>
            <a:xfrm>
              <a:off x="10944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8" name="Ellipse 3107"/>
            <p:cNvSpPr/>
            <p:nvPr/>
          </p:nvSpPr>
          <p:spPr>
            <a:xfrm>
              <a:off x="1800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9" name="Ellipse 3108"/>
            <p:cNvSpPr/>
            <p:nvPr/>
          </p:nvSpPr>
          <p:spPr>
            <a:xfrm>
              <a:off x="1800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0" name="Ellipse 3109"/>
            <p:cNvSpPr/>
            <p:nvPr/>
          </p:nvSpPr>
          <p:spPr>
            <a:xfrm>
              <a:off x="10944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1" name="Ellipse 3110"/>
            <p:cNvSpPr/>
            <p:nvPr/>
          </p:nvSpPr>
          <p:spPr>
            <a:xfrm>
              <a:off x="10944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2" name="Ellipse 3111"/>
            <p:cNvSpPr/>
            <p:nvPr/>
          </p:nvSpPr>
          <p:spPr>
            <a:xfrm>
              <a:off x="20088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3" name="Ellipse 3112"/>
            <p:cNvSpPr/>
            <p:nvPr/>
          </p:nvSpPr>
          <p:spPr>
            <a:xfrm>
              <a:off x="20088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4" name="Ellipse 3113"/>
            <p:cNvSpPr/>
            <p:nvPr/>
          </p:nvSpPr>
          <p:spPr>
            <a:xfrm>
              <a:off x="20088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5" name="Ellipse 3114"/>
            <p:cNvSpPr/>
            <p:nvPr/>
          </p:nvSpPr>
          <p:spPr>
            <a:xfrm>
              <a:off x="20088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6" name="Ellipse 3115"/>
            <p:cNvSpPr/>
            <p:nvPr/>
          </p:nvSpPr>
          <p:spPr>
            <a:xfrm>
              <a:off x="29232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7" name="Ellipse 3116"/>
            <p:cNvSpPr/>
            <p:nvPr/>
          </p:nvSpPr>
          <p:spPr>
            <a:xfrm>
              <a:off x="29232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8" name="Ellipse 3117"/>
            <p:cNvSpPr/>
            <p:nvPr/>
          </p:nvSpPr>
          <p:spPr>
            <a:xfrm>
              <a:off x="29232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9" name="Ellipse 3118"/>
            <p:cNvSpPr/>
            <p:nvPr/>
          </p:nvSpPr>
          <p:spPr>
            <a:xfrm>
              <a:off x="29232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0" name="Ellipse 3119"/>
            <p:cNvSpPr/>
            <p:nvPr/>
          </p:nvSpPr>
          <p:spPr>
            <a:xfrm>
              <a:off x="38376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1" name="Ellipse 3120"/>
            <p:cNvSpPr/>
            <p:nvPr/>
          </p:nvSpPr>
          <p:spPr>
            <a:xfrm>
              <a:off x="38376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2" name="Ellipse 3121"/>
            <p:cNvSpPr/>
            <p:nvPr/>
          </p:nvSpPr>
          <p:spPr>
            <a:xfrm>
              <a:off x="38376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3" name="Ellipse 3122"/>
            <p:cNvSpPr/>
            <p:nvPr/>
          </p:nvSpPr>
          <p:spPr>
            <a:xfrm>
              <a:off x="38376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4" name="Ellipse 3123"/>
            <p:cNvSpPr/>
            <p:nvPr/>
          </p:nvSpPr>
          <p:spPr>
            <a:xfrm>
              <a:off x="47523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5" name="Ellipse 3124"/>
            <p:cNvSpPr/>
            <p:nvPr/>
          </p:nvSpPr>
          <p:spPr>
            <a:xfrm>
              <a:off x="47523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6" name="Ellipse 3125"/>
            <p:cNvSpPr/>
            <p:nvPr/>
          </p:nvSpPr>
          <p:spPr>
            <a:xfrm>
              <a:off x="47523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7" name="Ellipse 3126"/>
            <p:cNvSpPr/>
            <p:nvPr/>
          </p:nvSpPr>
          <p:spPr>
            <a:xfrm>
              <a:off x="47523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8" name="Ellipse 3127"/>
            <p:cNvSpPr/>
            <p:nvPr/>
          </p:nvSpPr>
          <p:spPr>
            <a:xfrm>
              <a:off x="56667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9" name="Ellipse 3128"/>
            <p:cNvSpPr/>
            <p:nvPr/>
          </p:nvSpPr>
          <p:spPr>
            <a:xfrm>
              <a:off x="56667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0" name="Ellipse 3129"/>
            <p:cNvSpPr/>
            <p:nvPr/>
          </p:nvSpPr>
          <p:spPr>
            <a:xfrm>
              <a:off x="56667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1" name="Ellipse 3130"/>
            <p:cNvSpPr/>
            <p:nvPr/>
          </p:nvSpPr>
          <p:spPr>
            <a:xfrm>
              <a:off x="56667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2" name="Ellipse 3131"/>
            <p:cNvSpPr/>
            <p:nvPr/>
          </p:nvSpPr>
          <p:spPr>
            <a:xfrm>
              <a:off x="65811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3" name="Ellipse 3132"/>
            <p:cNvSpPr/>
            <p:nvPr/>
          </p:nvSpPr>
          <p:spPr>
            <a:xfrm>
              <a:off x="65811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4" name="Ellipse 3133"/>
            <p:cNvSpPr/>
            <p:nvPr/>
          </p:nvSpPr>
          <p:spPr>
            <a:xfrm>
              <a:off x="65811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5" name="Ellipse 3134"/>
            <p:cNvSpPr/>
            <p:nvPr/>
          </p:nvSpPr>
          <p:spPr>
            <a:xfrm>
              <a:off x="65811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6" name="Ellipse 3135"/>
            <p:cNvSpPr/>
            <p:nvPr/>
          </p:nvSpPr>
          <p:spPr>
            <a:xfrm>
              <a:off x="74955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7" name="Ellipse 3136"/>
            <p:cNvSpPr/>
            <p:nvPr/>
          </p:nvSpPr>
          <p:spPr>
            <a:xfrm>
              <a:off x="74955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8" name="Ellipse 3137"/>
            <p:cNvSpPr/>
            <p:nvPr/>
          </p:nvSpPr>
          <p:spPr>
            <a:xfrm>
              <a:off x="74955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9" name="Ellipse 3138"/>
            <p:cNvSpPr/>
            <p:nvPr/>
          </p:nvSpPr>
          <p:spPr>
            <a:xfrm>
              <a:off x="74955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0" name="Ellipse 3139"/>
            <p:cNvSpPr/>
            <p:nvPr/>
          </p:nvSpPr>
          <p:spPr>
            <a:xfrm>
              <a:off x="84099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1" name="Ellipse 3140"/>
            <p:cNvSpPr/>
            <p:nvPr/>
          </p:nvSpPr>
          <p:spPr>
            <a:xfrm>
              <a:off x="84099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2" name="Ellipse 3141"/>
            <p:cNvSpPr/>
            <p:nvPr/>
          </p:nvSpPr>
          <p:spPr>
            <a:xfrm>
              <a:off x="84099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3" name="Ellipse 3142"/>
            <p:cNvSpPr/>
            <p:nvPr/>
          </p:nvSpPr>
          <p:spPr>
            <a:xfrm>
              <a:off x="84099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4" name="Ellipse 3143"/>
            <p:cNvSpPr/>
            <p:nvPr/>
          </p:nvSpPr>
          <p:spPr>
            <a:xfrm>
              <a:off x="1800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5" name="Ellipse 3144"/>
            <p:cNvSpPr/>
            <p:nvPr/>
          </p:nvSpPr>
          <p:spPr>
            <a:xfrm>
              <a:off x="10944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6" name="Ellipse 3145"/>
            <p:cNvSpPr/>
            <p:nvPr/>
          </p:nvSpPr>
          <p:spPr>
            <a:xfrm>
              <a:off x="20088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7" name="Ellipse 3146"/>
            <p:cNvSpPr/>
            <p:nvPr/>
          </p:nvSpPr>
          <p:spPr>
            <a:xfrm>
              <a:off x="29232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8" name="Ellipse 3147"/>
            <p:cNvSpPr/>
            <p:nvPr/>
          </p:nvSpPr>
          <p:spPr>
            <a:xfrm>
              <a:off x="38376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9" name="Ellipse 3148"/>
            <p:cNvSpPr/>
            <p:nvPr/>
          </p:nvSpPr>
          <p:spPr>
            <a:xfrm>
              <a:off x="47523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0" name="Ellipse 3149"/>
            <p:cNvSpPr/>
            <p:nvPr/>
          </p:nvSpPr>
          <p:spPr>
            <a:xfrm>
              <a:off x="56667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1" name="Ellipse 3150"/>
            <p:cNvSpPr/>
            <p:nvPr/>
          </p:nvSpPr>
          <p:spPr>
            <a:xfrm>
              <a:off x="65811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2" name="Ellipse 3151"/>
            <p:cNvSpPr/>
            <p:nvPr/>
          </p:nvSpPr>
          <p:spPr>
            <a:xfrm>
              <a:off x="74955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3" name="Ellipse 3152"/>
            <p:cNvSpPr/>
            <p:nvPr/>
          </p:nvSpPr>
          <p:spPr>
            <a:xfrm>
              <a:off x="84099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4" name="Ellipse 3153"/>
            <p:cNvSpPr/>
            <p:nvPr/>
          </p:nvSpPr>
          <p:spPr>
            <a:xfrm>
              <a:off x="1800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5" name="Ellipse 3154"/>
            <p:cNvSpPr/>
            <p:nvPr/>
          </p:nvSpPr>
          <p:spPr>
            <a:xfrm>
              <a:off x="10944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6" name="Ellipse 3155"/>
            <p:cNvSpPr/>
            <p:nvPr/>
          </p:nvSpPr>
          <p:spPr>
            <a:xfrm>
              <a:off x="20088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7" name="Ellipse 3156"/>
            <p:cNvSpPr/>
            <p:nvPr/>
          </p:nvSpPr>
          <p:spPr>
            <a:xfrm>
              <a:off x="29232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8" name="Ellipse 3157"/>
            <p:cNvSpPr/>
            <p:nvPr/>
          </p:nvSpPr>
          <p:spPr>
            <a:xfrm>
              <a:off x="38376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9" name="Ellipse 3158"/>
            <p:cNvSpPr/>
            <p:nvPr/>
          </p:nvSpPr>
          <p:spPr>
            <a:xfrm>
              <a:off x="47523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0" name="Ellipse 3159"/>
            <p:cNvSpPr/>
            <p:nvPr/>
          </p:nvSpPr>
          <p:spPr>
            <a:xfrm>
              <a:off x="56667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1" name="Ellipse 3160"/>
            <p:cNvSpPr/>
            <p:nvPr/>
          </p:nvSpPr>
          <p:spPr>
            <a:xfrm>
              <a:off x="65811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2" name="Ellipse 3161"/>
            <p:cNvSpPr/>
            <p:nvPr/>
          </p:nvSpPr>
          <p:spPr>
            <a:xfrm>
              <a:off x="74955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3" name="Ellipse 3162"/>
            <p:cNvSpPr/>
            <p:nvPr/>
          </p:nvSpPr>
          <p:spPr>
            <a:xfrm>
              <a:off x="84099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4" name="Ellipse 3163"/>
            <p:cNvSpPr/>
            <p:nvPr/>
          </p:nvSpPr>
          <p:spPr>
            <a:xfrm>
              <a:off x="1800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5" name="Ellipse 3164"/>
            <p:cNvSpPr/>
            <p:nvPr/>
          </p:nvSpPr>
          <p:spPr>
            <a:xfrm>
              <a:off x="10944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6" name="Ellipse 3165"/>
            <p:cNvSpPr/>
            <p:nvPr/>
          </p:nvSpPr>
          <p:spPr>
            <a:xfrm>
              <a:off x="20088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7" name="Ellipse 3166"/>
            <p:cNvSpPr/>
            <p:nvPr/>
          </p:nvSpPr>
          <p:spPr>
            <a:xfrm>
              <a:off x="29232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8" name="Ellipse 3167"/>
            <p:cNvSpPr/>
            <p:nvPr/>
          </p:nvSpPr>
          <p:spPr>
            <a:xfrm>
              <a:off x="38376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9" name="Ellipse 3168"/>
            <p:cNvSpPr/>
            <p:nvPr/>
          </p:nvSpPr>
          <p:spPr>
            <a:xfrm>
              <a:off x="47523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0" name="Ellipse 3169"/>
            <p:cNvSpPr/>
            <p:nvPr/>
          </p:nvSpPr>
          <p:spPr>
            <a:xfrm>
              <a:off x="56667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1" name="Ellipse 3170"/>
            <p:cNvSpPr/>
            <p:nvPr/>
          </p:nvSpPr>
          <p:spPr>
            <a:xfrm>
              <a:off x="65811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2" name="Ellipse 3171"/>
            <p:cNvSpPr/>
            <p:nvPr/>
          </p:nvSpPr>
          <p:spPr>
            <a:xfrm>
              <a:off x="74955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3" name="Ellipse 3172"/>
            <p:cNvSpPr/>
            <p:nvPr/>
          </p:nvSpPr>
          <p:spPr>
            <a:xfrm>
              <a:off x="84099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4" name="Ellipse 3173"/>
            <p:cNvSpPr/>
            <p:nvPr/>
          </p:nvSpPr>
          <p:spPr>
            <a:xfrm>
              <a:off x="1800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5" name="Ellipse 3174"/>
            <p:cNvSpPr/>
            <p:nvPr/>
          </p:nvSpPr>
          <p:spPr>
            <a:xfrm>
              <a:off x="10944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6" name="Ellipse 3175"/>
            <p:cNvSpPr/>
            <p:nvPr/>
          </p:nvSpPr>
          <p:spPr>
            <a:xfrm>
              <a:off x="20088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7" name="Ellipse 3176"/>
            <p:cNvSpPr/>
            <p:nvPr/>
          </p:nvSpPr>
          <p:spPr>
            <a:xfrm>
              <a:off x="29232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8" name="Ellipse 3177"/>
            <p:cNvSpPr/>
            <p:nvPr/>
          </p:nvSpPr>
          <p:spPr>
            <a:xfrm>
              <a:off x="38376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9" name="Ellipse 3178"/>
            <p:cNvSpPr/>
            <p:nvPr/>
          </p:nvSpPr>
          <p:spPr>
            <a:xfrm>
              <a:off x="47523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0" name="Ellipse 3179"/>
            <p:cNvSpPr/>
            <p:nvPr/>
          </p:nvSpPr>
          <p:spPr>
            <a:xfrm>
              <a:off x="56667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1" name="Ellipse 3180"/>
            <p:cNvSpPr/>
            <p:nvPr/>
          </p:nvSpPr>
          <p:spPr>
            <a:xfrm>
              <a:off x="65811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2" name="Ellipse 3181"/>
            <p:cNvSpPr/>
            <p:nvPr/>
          </p:nvSpPr>
          <p:spPr>
            <a:xfrm>
              <a:off x="74955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3" name="Ellipse 3182"/>
            <p:cNvSpPr/>
            <p:nvPr/>
          </p:nvSpPr>
          <p:spPr>
            <a:xfrm>
              <a:off x="84099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4" name="Ellipse 3183"/>
            <p:cNvSpPr/>
            <p:nvPr/>
          </p:nvSpPr>
          <p:spPr>
            <a:xfrm>
              <a:off x="1800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5" name="Ellipse 3184"/>
            <p:cNvSpPr/>
            <p:nvPr/>
          </p:nvSpPr>
          <p:spPr>
            <a:xfrm>
              <a:off x="10944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6" name="Ellipse 3185"/>
            <p:cNvSpPr/>
            <p:nvPr/>
          </p:nvSpPr>
          <p:spPr>
            <a:xfrm>
              <a:off x="20088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7" name="Ellipse 3186"/>
            <p:cNvSpPr/>
            <p:nvPr/>
          </p:nvSpPr>
          <p:spPr>
            <a:xfrm>
              <a:off x="29232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8" name="Ellipse 3187"/>
            <p:cNvSpPr/>
            <p:nvPr/>
          </p:nvSpPr>
          <p:spPr>
            <a:xfrm>
              <a:off x="38376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9" name="Ellipse 3188"/>
            <p:cNvSpPr/>
            <p:nvPr/>
          </p:nvSpPr>
          <p:spPr>
            <a:xfrm>
              <a:off x="47523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0" name="Ellipse 3189"/>
            <p:cNvSpPr/>
            <p:nvPr/>
          </p:nvSpPr>
          <p:spPr>
            <a:xfrm>
              <a:off x="56667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1" name="Ellipse 3190"/>
            <p:cNvSpPr/>
            <p:nvPr/>
          </p:nvSpPr>
          <p:spPr>
            <a:xfrm>
              <a:off x="65811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2" name="Ellipse 3191"/>
            <p:cNvSpPr/>
            <p:nvPr/>
          </p:nvSpPr>
          <p:spPr>
            <a:xfrm>
              <a:off x="74955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3" name="Ellipse 3192"/>
            <p:cNvSpPr/>
            <p:nvPr/>
          </p:nvSpPr>
          <p:spPr>
            <a:xfrm>
              <a:off x="84099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4" name="Ellipse 3193"/>
            <p:cNvSpPr/>
            <p:nvPr/>
          </p:nvSpPr>
          <p:spPr>
            <a:xfrm>
              <a:off x="1800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5" name="Ellipse 3194"/>
            <p:cNvSpPr/>
            <p:nvPr/>
          </p:nvSpPr>
          <p:spPr>
            <a:xfrm>
              <a:off x="10944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6" name="Ellipse 3195"/>
            <p:cNvSpPr/>
            <p:nvPr/>
          </p:nvSpPr>
          <p:spPr>
            <a:xfrm>
              <a:off x="1800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7" name="Ellipse 3196"/>
            <p:cNvSpPr/>
            <p:nvPr/>
          </p:nvSpPr>
          <p:spPr>
            <a:xfrm>
              <a:off x="10944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8" name="Ellipse 3197"/>
            <p:cNvSpPr/>
            <p:nvPr/>
          </p:nvSpPr>
          <p:spPr>
            <a:xfrm>
              <a:off x="1800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9" name="Ellipse 3198"/>
            <p:cNvSpPr/>
            <p:nvPr/>
          </p:nvSpPr>
          <p:spPr>
            <a:xfrm>
              <a:off x="1800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0" name="Ellipse 3199"/>
            <p:cNvSpPr/>
            <p:nvPr/>
          </p:nvSpPr>
          <p:spPr>
            <a:xfrm>
              <a:off x="10944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1" name="Ellipse 3200"/>
            <p:cNvSpPr/>
            <p:nvPr/>
          </p:nvSpPr>
          <p:spPr>
            <a:xfrm>
              <a:off x="10944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2" name="Ellipse 3201"/>
            <p:cNvSpPr/>
            <p:nvPr/>
          </p:nvSpPr>
          <p:spPr>
            <a:xfrm>
              <a:off x="20088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3" name="Ellipse 3202"/>
            <p:cNvSpPr/>
            <p:nvPr/>
          </p:nvSpPr>
          <p:spPr>
            <a:xfrm>
              <a:off x="20088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4" name="Ellipse 3203"/>
            <p:cNvSpPr/>
            <p:nvPr/>
          </p:nvSpPr>
          <p:spPr>
            <a:xfrm>
              <a:off x="20088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5" name="Ellipse 3204"/>
            <p:cNvSpPr/>
            <p:nvPr/>
          </p:nvSpPr>
          <p:spPr>
            <a:xfrm>
              <a:off x="20088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6" name="Ellipse 3205"/>
            <p:cNvSpPr/>
            <p:nvPr/>
          </p:nvSpPr>
          <p:spPr>
            <a:xfrm>
              <a:off x="29232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7" name="Ellipse 3206"/>
            <p:cNvSpPr/>
            <p:nvPr/>
          </p:nvSpPr>
          <p:spPr>
            <a:xfrm>
              <a:off x="29232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8" name="Ellipse 3207"/>
            <p:cNvSpPr/>
            <p:nvPr/>
          </p:nvSpPr>
          <p:spPr>
            <a:xfrm>
              <a:off x="29232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9" name="Ellipse 3208"/>
            <p:cNvSpPr/>
            <p:nvPr/>
          </p:nvSpPr>
          <p:spPr>
            <a:xfrm>
              <a:off x="29232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0" name="Ellipse 3209"/>
            <p:cNvSpPr/>
            <p:nvPr/>
          </p:nvSpPr>
          <p:spPr>
            <a:xfrm>
              <a:off x="38376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1" name="Ellipse 3210"/>
            <p:cNvSpPr/>
            <p:nvPr/>
          </p:nvSpPr>
          <p:spPr>
            <a:xfrm>
              <a:off x="38376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2" name="Ellipse 3211"/>
            <p:cNvSpPr/>
            <p:nvPr/>
          </p:nvSpPr>
          <p:spPr>
            <a:xfrm>
              <a:off x="38376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3" name="Ellipse 3212"/>
            <p:cNvSpPr/>
            <p:nvPr/>
          </p:nvSpPr>
          <p:spPr>
            <a:xfrm>
              <a:off x="38376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4" name="Ellipse 3213"/>
            <p:cNvSpPr/>
            <p:nvPr/>
          </p:nvSpPr>
          <p:spPr>
            <a:xfrm>
              <a:off x="47523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5" name="Ellipse 3214"/>
            <p:cNvSpPr/>
            <p:nvPr/>
          </p:nvSpPr>
          <p:spPr>
            <a:xfrm>
              <a:off x="47523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6" name="Ellipse 3215"/>
            <p:cNvSpPr/>
            <p:nvPr/>
          </p:nvSpPr>
          <p:spPr>
            <a:xfrm>
              <a:off x="47523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7" name="Ellipse 3216"/>
            <p:cNvSpPr/>
            <p:nvPr/>
          </p:nvSpPr>
          <p:spPr>
            <a:xfrm>
              <a:off x="47523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8" name="Ellipse 3217"/>
            <p:cNvSpPr/>
            <p:nvPr/>
          </p:nvSpPr>
          <p:spPr>
            <a:xfrm>
              <a:off x="56667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9" name="Ellipse 3218"/>
            <p:cNvSpPr/>
            <p:nvPr/>
          </p:nvSpPr>
          <p:spPr>
            <a:xfrm>
              <a:off x="56667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0" name="Ellipse 3219"/>
            <p:cNvSpPr/>
            <p:nvPr/>
          </p:nvSpPr>
          <p:spPr>
            <a:xfrm>
              <a:off x="56667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1" name="Ellipse 3220"/>
            <p:cNvSpPr/>
            <p:nvPr/>
          </p:nvSpPr>
          <p:spPr>
            <a:xfrm>
              <a:off x="56667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2" name="Ellipse 3221"/>
            <p:cNvSpPr/>
            <p:nvPr/>
          </p:nvSpPr>
          <p:spPr>
            <a:xfrm>
              <a:off x="65811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3" name="Ellipse 3222"/>
            <p:cNvSpPr/>
            <p:nvPr/>
          </p:nvSpPr>
          <p:spPr>
            <a:xfrm>
              <a:off x="65811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4" name="Ellipse 3223"/>
            <p:cNvSpPr/>
            <p:nvPr/>
          </p:nvSpPr>
          <p:spPr>
            <a:xfrm>
              <a:off x="65811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5" name="Ellipse 3224"/>
            <p:cNvSpPr/>
            <p:nvPr/>
          </p:nvSpPr>
          <p:spPr>
            <a:xfrm>
              <a:off x="65811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6" name="Ellipse 3225"/>
            <p:cNvSpPr/>
            <p:nvPr/>
          </p:nvSpPr>
          <p:spPr>
            <a:xfrm>
              <a:off x="74955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7" name="Ellipse 3226"/>
            <p:cNvSpPr/>
            <p:nvPr/>
          </p:nvSpPr>
          <p:spPr>
            <a:xfrm>
              <a:off x="74955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8" name="Ellipse 3227"/>
            <p:cNvSpPr/>
            <p:nvPr/>
          </p:nvSpPr>
          <p:spPr>
            <a:xfrm>
              <a:off x="74955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9" name="Ellipse 3228"/>
            <p:cNvSpPr/>
            <p:nvPr/>
          </p:nvSpPr>
          <p:spPr>
            <a:xfrm>
              <a:off x="74955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0" name="Ellipse 3229"/>
            <p:cNvSpPr/>
            <p:nvPr/>
          </p:nvSpPr>
          <p:spPr>
            <a:xfrm>
              <a:off x="84099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1" name="Ellipse 3230"/>
            <p:cNvSpPr/>
            <p:nvPr/>
          </p:nvSpPr>
          <p:spPr>
            <a:xfrm>
              <a:off x="84099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2" name="Ellipse 3231"/>
            <p:cNvSpPr/>
            <p:nvPr/>
          </p:nvSpPr>
          <p:spPr>
            <a:xfrm>
              <a:off x="84099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3" name="Ellipse 3232"/>
            <p:cNvSpPr/>
            <p:nvPr/>
          </p:nvSpPr>
          <p:spPr>
            <a:xfrm>
              <a:off x="84099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4" name="Ellipse 3233"/>
            <p:cNvSpPr/>
            <p:nvPr/>
          </p:nvSpPr>
          <p:spPr>
            <a:xfrm>
              <a:off x="93240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5" name="Ellipse 3234"/>
            <p:cNvSpPr/>
            <p:nvPr/>
          </p:nvSpPr>
          <p:spPr>
            <a:xfrm>
              <a:off x="102384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6" name="Ellipse 3235"/>
            <p:cNvSpPr/>
            <p:nvPr/>
          </p:nvSpPr>
          <p:spPr>
            <a:xfrm>
              <a:off x="93240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7" name="Ellipse 3236"/>
            <p:cNvSpPr/>
            <p:nvPr/>
          </p:nvSpPr>
          <p:spPr>
            <a:xfrm>
              <a:off x="102384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8" name="Ellipse 3237"/>
            <p:cNvSpPr/>
            <p:nvPr/>
          </p:nvSpPr>
          <p:spPr>
            <a:xfrm>
              <a:off x="93240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9" name="Ellipse 3238"/>
            <p:cNvSpPr/>
            <p:nvPr/>
          </p:nvSpPr>
          <p:spPr>
            <a:xfrm>
              <a:off x="93240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0" name="Ellipse 3239"/>
            <p:cNvSpPr/>
            <p:nvPr/>
          </p:nvSpPr>
          <p:spPr>
            <a:xfrm>
              <a:off x="102384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1" name="Ellipse 3240"/>
            <p:cNvSpPr/>
            <p:nvPr/>
          </p:nvSpPr>
          <p:spPr>
            <a:xfrm>
              <a:off x="102384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2" name="Ellipse 3241"/>
            <p:cNvSpPr/>
            <p:nvPr/>
          </p:nvSpPr>
          <p:spPr>
            <a:xfrm>
              <a:off x="111528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3" name="Ellipse 3242"/>
            <p:cNvSpPr/>
            <p:nvPr/>
          </p:nvSpPr>
          <p:spPr>
            <a:xfrm>
              <a:off x="111528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4" name="Ellipse 3243"/>
            <p:cNvSpPr/>
            <p:nvPr/>
          </p:nvSpPr>
          <p:spPr>
            <a:xfrm>
              <a:off x="111528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5" name="Ellipse 3244"/>
            <p:cNvSpPr/>
            <p:nvPr/>
          </p:nvSpPr>
          <p:spPr>
            <a:xfrm>
              <a:off x="111528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6" name="Ellipse 3245"/>
            <p:cNvSpPr/>
            <p:nvPr/>
          </p:nvSpPr>
          <p:spPr>
            <a:xfrm>
              <a:off x="120672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7" name="Ellipse 3246"/>
            <p:cNvSpPr/>
            <p:nvPr/>
          </p:nvSpPr>
          <p:spPr>
            <a:xfrm>
              <a:off x="120672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8" name="Ellipse 3247"/>
            <p:cNvSpPr/>
            <p:nvPr/>
          </p:nvSpPr>
          <p:spPr>
            <a:xfrm>
              <a:off x="120672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9" name="Ellipse 3248"/>
            <p:cNvSpPr/>
            <p:nvPr/>
          </p:nvSpPr>
          <p:spPr>
            <a:xfrm>
              <a:off x="120672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0" name="Ellipse 3249"/>
            <p:cNvSpPr/>
            <p:nvPr/>
          </p:nvSpPr>
          <p:spPr>
            <a:xfrm>
              <a:off x="129816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1" name="Ellipse 3250"/>
            <p:cNvSpPr/>
            <p:nvPr/>
          </p:nvSpPr>
          <p:spPr>
            <a:xfrm>
              <a:off x="129816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2" name="Ellipse 3251"/>
            <p:cNvSpPr/>
            <p:nvPr/>
          </p:nvSpPr>
          <p:spPr>
            <a:xfrm>
              <a:off x="129816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3" name="Ellipse 3252"/>
            <p:cNvSpPr/>
            <p:nvPr/>
          </p:nvSpPr>
          <p:spPr>
            <a:xfrm>
              <a:off x="129816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4" name="Ellipse 3253"/>
            <p:cNvSpPr/>
            <p:nvPr/>
          </p:nvSpPr>
          <p:spPr>
            <a:xfrm>
              <a:off x="138963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5" name="Ellipse 3254"/>
            <p:cNvSpPr/>
            <p:nvPr/>
          </p:nvSpPr>
          <p:spPr>
            <a:xfrm>
              <a:off x="138963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6" name="Ellipse 3255"/>
            <p:cNvSpPr/>
            <p:nvPr/>
          </p:nvSpPr>
          <p:spPr>
            <a:xfrm>
              <a:off x="138963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7" name="Ellipse 3256"/>
            <p:cNvSpPr/>
            <p:nvPr/>
          </p:nvSpPr>
          <p:spPr>
            <a:xfrm>
              <a:off x="138963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8" name="Ellipse 3257"/>
            <p:cNvSpPr/>
            <p:nvPr/>
          </p:nvSpPr>
          <p:spPr>
            <a:xfrm>
              <a:off x="148107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9" name="Ellipse 3258"/>
            <p:cNvSpPr/>
            <p:nvPr/>
          </p:nvSpPr>
          <p:spPr>
            <a:xfrm>
              <a:off x="148107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0" name="Ellipse 3259"/>
            <p:cNvSpPr/>
            <p:nvPr/>
          </p:nvSpPr>
          <p:spPr>
            <a:xfrm>
              <a:off x="148107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1" name="Ellipse 3260"/>
            <p:cNvSpPr/>
            <p:nvPr/>
          </p:nvSpPr>
          <p:spPr>
            <a:xfrm>
              <a:off x="148107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2" name="Ellipse 3261"/>
            <p:cNvSpPr/>
            <p:nvPr/>
          </p:nvSpPr>
          <p:spPr>
            <a:xfrm>
              <a:off x="157251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3" name="Ellipse 3262"/>
            <p:cNvSpPr/>
            <p:nvPr/>
          </p:nvSpPr>
          <p:spPr>
            <a:xfrm>
              <a:off x="157251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4" name="Ellipse 3263"/>
            <p:cNvSpPr/>
            <p:nvPr/>
          </p:nvSpPr>
          <p:spPr>
            <a:xfrm>
              <a:off x="157251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5" name="Ellipse 3264"/>
            <p:cNvSpPr/>
            <p:nvPr/>
          </p:nvSpPr>
          <p:spPr>
            <a:xfrm>
              <a:off x="157251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6" name="Ellipse 3265"/>
            <p:cNvSpPr/>
            <p:nvPr/>
          </p:nvSpPr>
          <p:spPr>
            <a:xfrm>
              <a:off x="166395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7" name="Ellipse 3266"/>
            <p:cNvSpPr/>
            <p:nvPr/>
          </p:nvSpPr>
          <p:spPr>
            <a:xfrm>
              <a:off x="166395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8" name="Ellipse 3267"/>
            <p:cNvSpPr/>
            <p:nvPr/>
          </p:nvSpPr>
          <p:spPr>
            <a:xfrm>
              <a:off x="166395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9" name="Ellipse 3268"/>
            <p:cNvSpPr/>
            <p:nvPr/>
          </p:nvSpPr>
          <p:spPr>
            <a:xfrm>
              <a:off x="166395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0" name="Ellipse 3269"/>
            <p:cNvSpPr/>
            <p:nvPr/>
          </p:nvSpPr>
          <p:spPr>
            <a:xfrm>
              <a:off x="175539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1" name="Ellipse 3270"/>
            <p:cNvSpPr/>
            <p:nvPr/>
          </p:nvSpPr>
          <p:spPr>
            <a:xfrm>
              <a:off x="175539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2" name="Ellipse 3271"/>
            <p:cNvSpPr/>
            <p:nvPr/>
          </p:nvSpPr>
          <p:spPr>
            <a:xfrm>
              <a:off x="175539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3" name="Ellipse 3272"/>
            <p:cNvSpPr/>
            <p:nvPr/>
          </p:nvSpPr>
          <p:spPr>
            <a:xfrm>
              <a:off x="175539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4" name="Ellipse 3273"/>
            <p:cNvSpPr/>
            <p:nvPr/>
          </p:nvSpPr>
          <p:spPr>
            <a:xfrm>
              <a:off x="93240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5" name="Ellipse 3274"/>
            <p:cNvSpPr/>
            <p:nvPr/>
          </p:nvSpPr>
          <p:spPr>
            <a:xfrm>
              <a:off x="102384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6" name="Ellipse 3275"/>
            <p:cNvSpPr/>
            <p:nvPr/>
          </p:nvSpPr>
          <p:spPr>
            <a:xfrm>
              <a:off x="111528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7" name="Ellipse 3276"/>
            <p:cNvSpPr/>
            <p:nvPr/>
          </p:nvSpPr>
          <p:spPr>
            <a:xfrm>
              <a:off x="120672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8" name="Ellipse 3277"/>
            <p:cNvSpPr/>
            <p:nvPr/>
          </p:nvSpPr>
          <p:spPr>
            <a:xfrm>
              <a:off x="129816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9" name="Ellipse 3278"/>
            <p:cNvSpPr/>
            <p:nvPr/>
          </p:nvSpPr>
          <p:spPr>
            <a:xfrm>
              <a:off x="138963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0" name="Ellipse 3279"/>
            <p:cNvSpPr/>
            <p:nvPr/>
          </p:nvSpPr>
          <p:spPr>
            <a:xfrm>
              <a:off x="148107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1" name="Ellipse 3280"/>
            <p:cNvSpPr/>
            <p:nvPr/>
          </p:nvSpPr>
          <p:spPr>
            <a:xfrm>
              <a:off x="157251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2" name="Ellipse 3281"/>
            <p:cNvSpPr/>
            <p:nvPr/>
          </p:nvSpPr>
          <p:spPr>
            <a:xfrm>
              <a:off x="166395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3" name="Ellipse 3282"/>
            <p:cNvSpPr/>
            <p:nvPr/>
          </p:nvSpPr>
          <p:spPr>
            <a:xfrm>
              <a:off x="175539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4" name="Ellipse 3283"/>
            <p:cNvSpPr/>
            <p:nvPr/>
          </p:nvSpPr>
          <p:spPr>
            <a:xfrm>
              <a:off x="93240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5" name="Ellipse 3284"/>
            <p:cNvSpPr/>
            <p:nvPr/>
          </p:nvSpPr>
          <p:spPr>
            <a:xfrm>
              <a:off x="102384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6" name="Ellipse 3285"/>
            <p:cNvSpPr/>
            <p:nvPr/>
          </p:nvSpPr>
          <p:spPr>
            <a:xfrm>
              <a:off x="111528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7" name="Ellipse 3286"/>
            <p:cNvSpPr/>
            <p:nvPr/>
          </p:nvSpPr>
          <p:spPr>
            <a:xfrm>
              <a:off x="120672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8" name="Ellipse 3287"/>
            <p:cNvSpPr/>
            <p:nvPr/>
          </p:nvSpPr>
          <p:spPr>
            <a:xfrm>
              <a:off x="129816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9" name="Ellipse 3288"/>
            <p:cNvSpPr/>
            <p:nvPr/>
          </p:nvSpPr>
          <p:spPr>
            <a:xfrm>
              <a:off x="138963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0" name="Ellipse 3289"/>
            <p:cNvSpPr/>
            <p:nvPr/>
          </p:nvSpPr>
          <p:spPr>
            <a:xfrm>
              <a:off x="148107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1" name="Ellipse 3290"/>
            <p:cNvSpPr/>
            <p:nvPr/>
          </p:nvSpPr>
          <p:spPr>
            <a:xfrm>
              <a:off x="157251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2" name="Ellipse 3291"/>
            <p:cNvSpPr/>
            <p:nvPr/>
          </p:nvSpPr>
          <p:spPr>
            <a:xfrm>
              <a:off x="166395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3" name="Ellipse 3292"/>
            <p:cNvSpPr/>
            <p:nvPr/>
          </p:nvSpPr>
          <p:spPr>
            <a:xfrm>
              <a:off x="175539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4" name="Ellipse 3293"/>
            <p:cNvSpPr/>
            <p:nvPr/>
          </p:nvSpPr>
          <p:spPr>
            <a:xfrm>
              <a:off x="93240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5" name="Ellipse 3294"/>
            <p:cNvSpPr/>
            <p:nvPr/>
          </p:nvSpPr>
          <p:spPr>
            <a:xfrm>
              <a:off x="102384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6" name="Ellipse 3295"/>
            <p:cNvSpPr/>
            <p:nvPr/>
          </p:nvSpPr>
          <p:spPr>
            <a:xfrm>
              <a:off x="111528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7" name="Ellipse 3296"/>
            <p:cNvSpPr/>
            <p:nvPr/>
          </p:nvSpPr>
          <p:spPr>
            <a:xfrm>
              <a:off x="120672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8" name="Ellipse 3297"/>
            <p:cNvSpPr/>
            <p:nvPr/>
          </p:nvSpPr>
          <p:spPr>
            <a:xfrm>
              <a:off x="129816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9" name="Ellipse 3298"/>
            <p:cNvSpPr/>
            <p:nvPr/>
          </p:nvSpPr>
          <p:spPr>
            <a:xfrm>
              <a:off x="138963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0" name="Ellipse 3299"/>
            <p:cNvSpPr/>
            <p:nvPr/>
          </p:nvSpPr>
          <p:spPr>
            <a:xfrm>
              <a:off x="148107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1" name="Ellipse 3300"/>
            <p:cNvSpPr/>
            <p:nvPr/>
          </p:nvSpPr>
          <p:spPr>
            <a:xfrm>
              <a:off x="157251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2" name="Ellipse 3301"/>
            <p:cNvSpPr/>
            <p:nvPr/>
          </p:nvSpPr>
          <p:spPr>
            <a:xfrm>
              <a:off x="166395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3" name="Ellipse 3302"/>
            <p:cNvSpPr/>
            <p:nvPr/>
          </p:nvSpPr>
          <p:spPr>
            <a:xfrm>
              <a:off x="175539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4" name="Ellipse 3303"/>
            <p:cNvSpPr/>
            <p:nvPr/>
          </p:nvSpPr>
          <p:spPr>
            <a:xfrm>
              <a:off x="93240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5" name="Ellipse 3304"/>
            <p:cNvSpPr/>
            <p:nvPr/>
          </p:nvSpPr>
          <p:spPr>
            <a:xfrm>
              <a:off x="102384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6" name="Ellipse 3305"/>
            <p:cNvSpPr/>
            <p:nvPr/>
          </p:nvSpPr>
          <p:spPr>
            <a:xfrm>
              <a:off x="111528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7" name="Ellipse 3306"/>
            <p:cNvSpPr/>
            <p:nvPr/>
          </p:nvSpPr>
          <p:spPr>
            <a:xfrm>
              <a:off x="120672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8" name="Ellipse 3307"/>
            <p:cNvSpPr/>
            <p:nvPr/>
          </p:nvSpPr>
          <p:spPr>
            <a:xfrm>
              <a:off x="129816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9" name="Ellipse 3308"/>
            <p:cNvSpPr/>
            <p:nvPr/>
          </p:nvSpPr>
          <p:spPr>
            <a:xfrm>
              <a:off x="138963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0" name="Ellipse 3309"/>
            <p:cNvSpPr/>
            <p:nvPr/>
          </p:nvSpPr>
          <p:spPr>
            <a:xfrm>
              <a:off x="148107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1" name="Ellipse 3310"/>
            <p:cNvSpPr/>
            <p:nvPr/>
          </p:nvSpPr>
          <p:spPr>
            <a:xfrm>
              <a:off x="157251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2" name="Ellipse 3311"/>
            <p:cNvSpPr/>
            <p:nvPr/>
          </p:nvSpPr>
          <p:spPr>
            <a:xfrm>
              <a:off x="166395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3" name="Ellipse 3312"/>
            <p:cNvSpPr/>
            <p:nvPr/>
          </p:nvSpPr>
          <p:spPr>
            <a:xfrm>
              <a:off x="175539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4" name="Ellipse 3313"/>
            <p:cNvSpPr/>
            <p:nvPr/>
          </p:nvSpPr>
          <p:spPr>
            <a:xfrm>
              <a:off x="93240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5" name="Ellipse 3314"/>
            <p:cNvSpPr/>
            <p:nvPr/>
          </p:nvSpPr>
          <p:spPr>
            <a:xfrm>
              <a:off x="102384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6" name="Ellipse 3315"/>
            <p:cNvSpPr/>
            <p:nvPr/>
          </p:nvSpPr>
          <p:spPr>
            <a:xfrm>
              <a:off x="111528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7" name="Ellipse 3316"/>
            <p:cNvSpPr/>
            <p:nvPr/>
          </p:nvSpPr>
          <p:spPr>
            <a:xfrm>
              <a:off x="120672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8" name="Ellipse 3317"/>
            <p:cNvSpPr/>
            <p:nvPr/>
          </p:nvSpPr>
          <p:spPr>
            <a:xfrm>
              <a:off x="129816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9" name="Ellipse 3318"/>
            <p:cNvSpPr/>
            <p:nvPr/>
          </p:nvSpPr>
          <p:spPr>
            <a:xfrm>
              <a:off x="138963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0" name="Ellipse 3319"/>
            <p:cNvSpPr/>
            <p:nvPr/>
          </p:nvSpPr>
          <p:spPr>
            <a:xfrm>
              <a:off x="148107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1" name="Ellipse 3320"/>
            <p:cNvSpPr/>
            <p:nvPr/>
          </p:nvSpPr>
          <p:spPr>
            <a:xfrm>
              <a:off x="157251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2" name="Ellipse 3321"/>
            <p:cNvSpPr/>
            <p:nvPr/>
          </p:nvSpPr>
          <p:spPr>
            <a:xfrm>
              <a:off x="166395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3" name="Ellipse 3322"/>
            <p:cNvSpPr/>
            <p:nvPr/>
          </p:nvSpPr>
          <p:spPr>
            <a:xfrm>
              <a:off x="175539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4" name="Ellipse 3323"/>
            <p:cNvSpPr/>
            <p:nvPr/>
          </p:nvSpPr>
          <p:spPr>
            <a:xfrm>
              <a:off x="93240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5" name="Ellipse 3324"/>
            <p:cNvSpPr/>
            <p:nvPr/>
          </p:nvSpPr>
          <p:spPr>
            <a:xfrm>
              <a:off x="102384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6" name="Ellipse 3325"/>
            <p:cNvSpPr/>
            <p:nvPr/>
          </p:nvSpPr>
          <p:spPr>
            <a:xfrm>
              <a:off x="93240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7" name="Ellipse 3326"/>
            <p:cNvSpPr/>
            <p:nvPr/>
          </p:nvSpPr>
          <p:spPr>
            <a:xfrm>
              <a:off x="102384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8" name="Ellipse 3327"/>
            <p:cNvSpPr/>
            <p:nvPr/>
          </p:nvSpPr>
          <p:spPr>
            <a:xfrm>
              <a:off x="93240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9" name="Ellipse 3328"/>
            <p:cNvSpPr/>
            <p:nvPr/>
          </p:nvSpPr>
          <p:spPr>
            <a:xfrm>
              <a:off x="93240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0" name="Ellipse 3329"/>
            <p:cNvSpPr/>
            <p:nvPr/>
          </p:nvSpPr>
          <p:spPr>
            <a:xfrm>
              <a:off x="102384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1" name="Ellipse 3330"/>
            <p:cNvSpPr/>
            <p:nvPr/>
          </p:nvSpPr>
          <p:spPr>
            <a:xfrm>
              <a:off x="102384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2" name="Ellipse 3331"/>
            <p:cNvSpPr/>
            <p:nvPr/>
          </p:nvSpPr>
          <p:spPr>
            <a:xfrm>
              <a:off x="111528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3" name="Ellipse 3332"/>
            <p:cNvSpPr/>
            <p:nvPr/>
          </p:nvSpPr>
          <p:spPr>
            <a:xfrm>
              <a:off x="111528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4" name="Ellipse 3333"/>
            <p:cNvSpPr/>
            <p:nvPr/>
          </p:nvSpPr>
          <p:spPr>
            <a:xfrm>
              <a:off x="111528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5" name="Ellipse 3334"/>
            <p:cNvSpPr/>
            <p:nvPr/>
          </p:nvSpPr>
          <p:spPr>
            <a:xfrm>
              <a:off x="111528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6" name="Ellipse 3335"/>
            <p:cNvSpPr/>
            <p:nvPr/>
          </p:nvSpPr>
          <p:spPr>
            <a:xfrm>
              <a:off x="120672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7" name="Ellipse 3336"/>
            <p:cNvSpPr/>
            <p:nvPr/>
          </p:nvSpPr>
          <p:spPr>
            <a:xfrm>
              <a:off x="120672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8" name="Ellipse 3337"/>
            <p:cNvSpPr/>
            <p:nvPr/>
          </p:nvSpPr>
          <p:spPr>
            <a:xfrm>
              <a:off x="120672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9" name="Ellipse 3338"/>
            <p:cNvSpPr/>
            <p:nvPr/>
          </p:nvSpPr>
          <p:spPr>
            <a:xfrm>
              <a:off x="120672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0" name="Ellipse 3339"/>
            <p:cNvSpPr/>
            <p:nvPr/>
          </p:nvSpPr>
          <p:spPr>
            <a:xfrm>
              <a:off x="129816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1" name="Ellipse 3340"/>
            <p:cNvSpPr/>
            <p:nvPr/>
          </p:nvSpPr>
          <p:spPr>
            <a:xfrm>
              <a:off x="129816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2" name="Ellipse 3341"/>
            <p:cNvSpPr/>
            <p:nvPr/>
          </p:nvSpPr>
          <p:spPr>
            <a:xfrm>
              <a:off x="129816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3" name="Ellipse 3342"/>
            <p:cNvSpPr/>
            <p:nvPr/>
          </p:nvSpPr>
          <p:spPr>
            <a:xfrm>
              <a:off x="129816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4" name="Ellipse 3343"/>
            <p:cNvSpPr/>
            <p:nvPr/>
          </p:nvSpPr>
          <p:spPr>
            <a:xfrm>
              <a:off x="138963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5" name="Ellipse 3344"/>
            <p:cNvSpPr/>
            <p:nvPr/>
          </p:nvSpPr>
          <p:spPr>
            <a:xfrm>
              <a:off x="138963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6" name="Ellipse 3345"/>
            <p:cNvSpPr/>
            <p:nvPr/>
          </p:nvSpPr>
          <p:spPr>
            <a:xfrm>
              <a:off x="138963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7" name="Ellipse 3346"/>
            <p:cNvSpPr/>
            <p:nvPr/>
          </p:nvSpPr>
          <p:spPr>
            <a:xfrm>
              <a:off x="138963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8" name="Ellipse 3347"/>
            <p:cNvSpPr/>
            <p:nvPr/>
          </p:nvSpPr>
          <p:spPr>
            <a:xfrm>
              <a:off x="148107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9" name="Ellipse 3348"/>
            <p:cNvSpPr/>
            <p:nvPr/>
          </p:nvSpPr>
          <p:spPr>
            <a:xfrm>
              <a:off x="148107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0" name="Ellipse 3349"/>
            <p:cNvSpPr/>
            <p:nvPr/>
          </p:nvSpPr>
          <p:spPr>
            <a:xfrm>
              <a:off x="148107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1" name="Ellipse 3350"/>
            <p:cNvSpPr/>
            <p:nvPr/>
          </p:nvSpPr>
          <p:spPr>
            <a:xfrm>
              <a:off x="148107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2" name="Ellipse 3351"/>
            <p:cNvSpPr/>
            <p:nvPr/>
          </p:nvSpPr>
          <p:spPr>
            <a:xfrm>
              <a:off x="157251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3" name="Ellipse 3352"/>
            <p:cNvSpPr/>
            <p:nvPr/>
          </p:nvSpPr>
          <p:spPr>
            <a:xfrm>
              <a:off x="157251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4" name="Ellipse 3353"/>
            <p:cNvSpPr/>
            <p:nvPr/>
          </p:nvSpPr>
          <p:spPr>
            <a:xfrm>
              <a:off x="157251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5" name="Ellipse 3354"/>
            <p:cNvSpPr/>
            <p:nvPr/>
          </p:nvSpPr>
          <p:spPr>
            <a:xfrm>
              <a:off x="157251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6" name="Ellipse 3355"/>
            <p:cNvSpPr/>
            <p:nvPr/>
          </p:nvSpPr>
          <p:spPr>
            <a:xfrm>
              <a:off x="166395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7" name="Ellipse 3356"/>
            <p:cNvSpPr/>
            <p:nvPr/>
          </p:nvSpPr>
          <p:spPr>
            <a:xfrm>
              <a:off x="166395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8" name="Ellipse 3357"/>
            <p:cNvSpPr/>
            <p:nvPr/>
          </p:nvSpPr>
          <p:spPr>
            <a:xfrm>
              <a:off x="166395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9" name="Ellipse 3358"/>
            <p:cNvSpPr/>
            <p:nvPr/>
          </p:nvSpPr>
          <p:spPr>
            <a:xfrm>
              <a:off x="166395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0" name="Ellipse 3359"/>
            <p:cNvSpPr/>
            <p:nvPr/>
          </p:nvSpPr>
          <p:spPr>
            <a:xfrm>
              <a:off x="175539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1" name="Ellipse 3360"/>
            <p:cNvSpPr/>
            <p:nvPr/>
          </p:nvSpPr>
          <p:spPr>
            <a:xfrm>
              <a:off x="175539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2" name="Ellipse 3361"/>
            <p:cNvSpPr/>
            <p:nvPr/>
          </p:nvSpPr>
          <p:spPr>
            <a:xfrm>
              <a:off x="175539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3" name="Ellipse 3362"/>
            <p:cNvSpPr/>
            <p:nvPr/>
          </p:nvSpPr>
          <p:spPr>
            <a:xfrm>
              <a:off x="175539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4" name="Ellipse 3363"/>
            <p:cNvSpPr/>
            <p:nvPr/>
          </p:nvSpPr>
          <p:spPr>
            <a:xfrm>
              <a:off x="184683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5" name="Ellipse 3364"/>
            <p:cNvSpPr/>
            <p:nvPr/>
          </p:nvSpPr>
          <p:spPr>
            <a:xfrm>
              <a:off x="184683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6" name="Ellipse 3365"/>
            <p:cNvSpPr/>
            <p:nvPr/>
          </p:nvSpPr>
          <p:spPr>
            <a:xfrm>
              <a:off x="184683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7" name="Ellipse 3366"/>
            <p:cNvSpPr/>
            <p:nvPr/>
          </p:nvSpPr>
          <p:spPr>
            <a:xfrm>
              <a:off x="184683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8" name="Ellipse 3367"/>
            <p:cNvSpPr/>
            <p:nvPr/>
          </p:nvSpPr>
          <p:spPr>
            <a:xfrm>
              <a:off x="184683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9" name="Ellipse 3368"/>
            <p:cNvSpPr/>
            <p:nvPr/>
          </p:nvSpPr>
          <p:spPr>
            <a:xfrm>
              <a:off x="184683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0" name="Ellipse 3369"/>
            <p:cNvSpPr/>
            <p:nvPr/>
          </p:nvSpPr>
          <p:spPr>
            <a:xfrm>
              <a:off x="184683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1" name="Ellipse 3370"/>
            <p:cNvSpPr/>
            <p:nvPr/>
          </p:nvSpPr>
          <p:spPr>
            <a:xfrm>
              <a:off x="184683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2" name="Ellipse 3371"/>
            <p:cNvSpPr/>
            <p:nvPr/>
          </p:nvSpPr>
          <p:spPr>
            <a:xfrm>
              <a:off x="184683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3" name="Ellipse 3372"/>
            <p:cNvSpPr/>
            <p:nvPr/>
          </p:nvSpPr>
          <p:spPr>
            <a:xfrm>
              <a:off x="184683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4" name="Ellipse 3373"/>
            <p:cNvSpPr/>
            <p:nvPr/>
          </p:nvSpPr>
          <p:spPr>
            <a:xfrm>
              <a:off x="184683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5" name="Ellipse 3374"/>
            <p:cNvSpPr/>
            <p:nvPr/>
          </p:nvSpPr>
          <p:spPr>
            <a:xfrm>
              <a:off x="184683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6" name="Ellipse 3375"/>
            <p:cNvSpPr/>
            <p:nvPr/>
          </p:nvSpPr>
          <p:spPr>
            <a:xfrm>
              <a:off x="184683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7" name="Ellipse 3376"/>
            <p:cNvSpPr/>
            <p:nvPr/>
          </p:nvSpPr>
          <p:spPr>
            <a:xfrm>
              <a:off x="193824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8" name="Ellipse 3377"/>
            <p:cNvSpPr/>
            <p:nvPr/>
          </p:nvSpPr>
          <p:spPr>
            <a:xfrm>
              <a:off x="202968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9" name="Ellipse 3378"/>
            <p:cNvSpPr/>
            <p:nvPr/>
          </p:nvSpPr>
          <p:spPr>
            <a:xfrm>
              <a:off x="193824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0" name="Ellipse 3379"/>
            <p:cNvSpPr/>
            <p:nvPr/>
          </p:nvSpPr>
          <p:spPr>
            <a:xfrm>
              <a:off x="202968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1" name="Ellipse 3380"/>
            <p:cNvSpPr/>
            <p:nvPr/>
          </p:nvSpPr>
          <p:spPr>
            <a:xfrm>
              <a:off x="193824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2" name="Ellipse 3381"/>
            <p:cNvSpPr/>
            <p:nvPr/>
          </p:nvSpPr>
          <p:spPr>
            <a:xfrm>
              <a:off x="193824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3" name="Ellipse 3382"/>
            <p:cNvSpPr/>
            <p:nvPr/>
          </p:nvSpPr>
          <p:spPr>
            <a:xfrm>
              <a:off x="202968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4" name="Ellipse 3383"/>
            <p:cNvSpPr/>
            <p:nvPr/>
          </p:nvSpPr>
          <p:spPr>
            <a:xfrm>
              <a:off x="202968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5" name="Ellipse 3384"/>
            <p:cNvSpPr/>
            <p:nvPr/>
          </p:nvSpPr>
          <p:spPr>
            <a:xfrm>
              <a:off x="212112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6" name="Ellipse 3385"/>
            <p:cNvSpPr/>
            <p:nvPr/>
          </p:nvSpPr>
          <p:spPr>
            <a:xfrm>
              <a:off x="212112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7" name="Ellipse 3386"/>
            <p:cNvSpPr/>
            <p:nvPr/>
          </p:nvSpPr>
          <p:spPr>
            <a:xfrm>
              <a:off x="212112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8" name="Ellipse 3387"/>
            <p:cNvSpPr/>
            <p:nvPr/>
          </p:nvSpPr>
          <p:spPr>
            <a:xfrm>
              <a:off x="212112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9" name="Ellipse 3388"/>
            <p:cNvSpPr/>
            <p:nvPr/>
          </p:nvSpPr>
          <p:spPr>
            <a:xfrm>
              <a:off x="221256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0" name="Ellipse 3389"/>
            <p:cNvSpPr/>
            <p:nvPr/>
          </p:nvSpPr>
          <p:spPr>
            <a:xfrm>
              <a:off x="221256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1" name="Ellipse 3390"/>
            <p:cNvSpPr/>
            <p:nvPr/>
          </p:nvSpPr>
          <p:spPr>
            <a:xfrm>
              <a:off x="221256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2" name="Ellipse 3391"/>
            <p:cNvSpPr/>
            <p:nvPr/>
          </p:nvSpPr>
          <p:spPr>
            <a:xfrm>
              <a:off x="221256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3" name="Ellipse 3392"/>
            <p:cNvSpPr/>
            <p:nvPr/>
          </p:nvSpPr>
          <p:spPr>
            <a:xfrm>
              <a:off x="230400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4" name="Ellipse 3393"/>
            <p:cNvSpPr/>
            <p:nvPr/>
          </p:nvSpPr>
          <p:spPr>
            <a:xfrm>
              <a:off x="230400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5" name="Ellipse 3394"/>
            <p:cNvSpPr/>
            <p:nvPr/>
          </p:nvSpPr>
          <p:spPr>
            <a:xfrm>
              <a:off x="230400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6" name="Ellipse 3395"/>
            <p:cNvSpPr/>
            <p:nvPr/>
          </p:nvSpPr>
          <p:spPr>
            <a:xfrm>
              <a:off x="230400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7" name="Ellipse 3396"/>
            <p:cNvSpPr/>
            <p:nvPr/>
          </p:nvSpPr>
          <p:spPr>
            <a:xfrm>
              <a:off x="239547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8" name="Ellipse 3397"/>
            <p:cNvSpPr/>
            <p:nvPr/>
          </p:nvSpPr>
          <p:spPr>
            <a:xfrm>
              <a:off x="239547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9" name="Ellipse 3398"/>
            <p:cNvSpPr/>
            <p:nvPr/>
          </p:nvSpPr>
          <p:spPr>
            <a:xfrm>
              <a:off x="239547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0" name="Ellipse 3399"/>
            <p:cNvSpPr/>
            <p:nvPr/>
          </p:nvSpPr>
          <p:spPr>
            <a:xfrm>
              <a:off x="239547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1" name="Ellipse 3400"/>
            <p:cNvSpPr/>
            <p:nvPr/>
          </p:nvSpPr>
          <p:spPr>
            <a:xfrm>
              <a:off x="248691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2" name="Ellipse 3401"/>
            <p:cNvSpPr/>
            <p:nvPr/>
          </p:nvSpPr>
          <p:spPr>
            <a:xfrm>
              <a:off x="248691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3" name="Ellipse 3402"/>
            <p:cNvSpPr/>
            <p:nvPr/>
          </p:nvSpPr>
          <p:spPr>
            <a:xfrm>
              <a:off x="248691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4" name="Ellipse 3403"/>
            <p:cNvSpPr/>
            <p:nvPr/>
          </p:nvSpPr>
          <p:spPr>
            <a:xfrm>
              <a:off x="248691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5" name="Ellipse 3404"/>
            <p:cNvSpPr/>
            <p:nvPr/>
          </p:nvSpPr>
          <p:spPr>
            <a:xfrm>
              <a:off x="257835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6" name="Ellipse 3405"/>
            <p:cNvSpPr/>
            <p:nvPr/>
          </p:nvSpPr>
          <p:spPr>
            <a:xfrm>
              <a:off x="257835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7" name="Ellipse 3406"/>
            <p:cNvSpPr/>
            <p:nvPr/>
          </p:nvSpPr>
          <p:spPr>
            <a:xfrm>
              <a:off x="257835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8" name="Ellipse 3407"/>
            <p:cNvSpPr/>
            <p:nvPr/>
          </p:nvSpPr>
          <p:spPr>
            <a:xfrm>
              <a:off x="257835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9" name="Ellipse 3408"/>
            <p:cNvSpPr/>
            <p:nvPr/>
          </p:nvSpPr>
          <p:spPr>
            <a:xfrm>
              <a:off x="266979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0" name="Ellipse 3409"/>
            <p:cNvSpPr/>
            <p:nvPr/>
          </p:nvSpPr>
          <p:spPr>
            <a:xfrm>
              <a:off x="266979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1" name="Ellipse 3410"/>
            <p:cNvSpPr/>
            <p:nvPr/>
          </p:nvSpPr>
          <p:spPr>
            <a:xfrm>
              <a:off x="266979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2" name="Ellipse 3411"/>
            <p:cNvSpPr/>
            <p:nvPr/>
          </p:nvSpPr>
          <p:spPr>
            <a:xfrm>
              <a:off x="266979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3" name="Ellipse 3412"/>
            <p:cNvSpPr/>
            <p:nvPr/>
          </p:nvSpPr>
          <p:spPr>
            <a:xfrm>
              <a:off x="276123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4" name="Ellipse 3413"/>
            <p:cNvSpPr/>
            <p:nvPr/>
          </p:nvSpPr>
          <p:spPr>
            <a:xfrm>
              <a:off x="276123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5" name="Ellipse 3414"/>
            <p:cNvSpPr/>
            <p:nvPr/>
          </p:nvSpPr>
          <p:spPr>
            <a:xfrm>
              <a:off x="276123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6" name="Ellipse 3415"/>
            <p:cNvSpPr/>
            <p:nvPr/>
          </p:nvSpPr>
          <p:spPr>
            <a:xfrm>
              <a:off x="276123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7" name="Ellipse 3416"/>
            <p:cNvSpPr/>
            <p:nvPr/>
          </p:nvSpPr>
          <p:spPr>
            <a:xfrm>
              <a:off x="193824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8" name="Ellipse 3417"/>
            <p:cNvSpPr/>
            <p:nvPr/>
          </p:nvSpPr>
          <p:spPr>
            <a:xfrm>
              <a:off x="202968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9" name="Ellipse 3418"/>
            <p:cNvSpPr/>
            <p:nvPr/>
          </p:nvSpPr>
          <p:spPr>
            <a:xfrm>
              <a:off x="212112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0" name="Ellipse 3419"/>
            <p:cNvSpPr/>
            <p:nvPr/>
          </p:nvSpPr>
          <p:spPr>
            <a:xfrm>
              <a:off x="221256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1" name="Ellipse 3420"/>
            <p:cNvSpPr/>
            <p:nvPr/>
          </p:nvSpPr>
          <p:spPr>
            <a:xfrm>
              <a:off x="230400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2" name="Ellipse 3421"/>
            <p:cNvSpPr/>
            <p:nvPr/>
          </p:nvSpPr>
          <p:spPr>
            <a:xfrm>
              <a:off x="239547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3" name="Ellipse 3422"/>
            <p:cNvSpPr/>
            <p:nvPr/>
          </p:nvSpPr>
          <p:spPr>
            <a:xfrm>
              <a:off x="248691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4" name="Ellipse 3423"/>
            <p:cNvSpPr/>
            <p:nvPr/>
          </p:nvSpPr>
          <p:spPr>
            <a:xfrm>
              <a:off x="257835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5" name="Ellipse 3424"/>
            <p:cNvSpPr/>
            <p:nvPr/>
          </p:nvSpPr>
          <p:spPr>
            <a:xfrm>
              <a:off x="266979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6" name="Ellipse 3425"/>
            <p:cNvSpPr/>
            <p:nvPr/>
          </p:nvSpPr>
          <p:spPr>
            <a:xfrm>
              <a:off x="276123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7" name="Ellipse 3426"/>
            <p:cNvSpPr/>
            <p:nvPr/>
          </p:nvSpPr>
          <p:spPr>
            <a:xfrm>
              <a:off x="193824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8" name="Ellipse 3427"/>
            <p:cNvSpPr/>
            <p:nvPr/>
          </p:nvSpPr>
          <p:spPr>
            <a:xfrm>
              <a:off x="202968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9" name="Ellipse 3428"/>
            <p:cNvSpPr/>
            <p:nvPr/>
          </p:nvSpPr>
          <p:spPr>
            <a:xfrm>
              <a:off x="212112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0" name="Ellipse 3429"/>
            <p:cNvSpPr/>
            <p:nvPr/>
          </p:nvSpPr>
          <p:spPr>
            <a:xfrm>
              <a:off x="221256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1" name="Ellipse 3430"/>
            <p:cNvSpPr/>
            <p:nvPr/>
          </p:nvSpPr>
          <p:spPr>
            <a:xfrm>
              <a:off x="230400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2" name="Ellipse 3431"/>
            <p:cNvSpPr/>
            <p:nvPr/>
          </p:nvSpPr>
          <p:spPr>
            <a:xfrm>
              <a:off x="239547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3" name="Ellipse 3432"/>
            <p:cNvSpPr/>
            <p:nvPr/>
          </p:nvSpPr>
          <p:spPr>
            <a:xfrm>
              <a:off x="248691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4" name="Ellipse 3433"/>
            <p:cNvSpPr/>
            <p:nvPr/>
          </p:nvSpPr>
          <p:spPr>
            <a:xfrm>
              <a:off x="257835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5" name="Ellipse 3434"/>
            <p:cNvSpPr/>
            <p:nvPr/>
          </p:nvSpPr>
          <p:spPr>
            <a:xfrm>
              <a:off x="266979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6" name="Ellipse 3435"/>
            <p:cNvSpPr/>
            <p:nvPr/>
          </p:nvSpPr>
          <p:spPr>
            <a:xfrm>
              <a:off x="276123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7" name="Ellipse 3436"/>
            <p:cNvSpPr/>
            <p:nvPr/>
          </p:nvSpPr>
          <p:spPr>
            <a:xfrm>
              <a:off x="193824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8" name="Ellipse 3437"/>
            <p:cNvSpPr/>
            <p:nvPr/>
          </p:nvSpPr>
          <p:spPr>
            <a:xfrm>
              <a:off x="202968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9" name="Ellipse 3438"/>
            <p:cNvSpPr/>
            <p:nvPr/>
          </p:nvSpPr>
          <p:spPr>
            <a:xfrm>
              <a:off x="212112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0" name="Ellipse 3439"/>
            <p:cNvSpPr/>
            <p:nvPr/>
          </p:nvSpPr>
          <p:spPr>
            <a:xfrm>
              <a:off x="221256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1" name="Ellipse 3440"/>
            <p:cNvSpPr/>
            <p:nvPr/>
          </p:nvSpPr>
          <p:spPr>
            <a:xfrm>
              <a:off x="230400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2" name="Ellipse 3441"/>
            <p:cNvSpPr/>
            <p:nvPr/>
          </p:nvSpPr>
          <p:spPr>
            <a:xfrm>
              <a:off x="239547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3" name="Ellipse 3442"/>
            <p:cNvSpPr/>
            <p:nvPr/>
          </p:nvSpPr>
          <p:spPr>
            <a:xfrm>
              <a:off x="248691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4" name="Ellipse 3443"/>
            <p:cNvSpPr/>
            <p:nvPr/>
          </p:nvSpPr>
          <p:spPr>
            <a:xfrm>
              <a:off x="257835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5" name="Ellipse 3444"/>
            <p:cNvSpPr/>
            <p:nvPr/>
          </p:nvSpPr>
          <p:spPr>
            <a:xfrm>
              <a:off x="266979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6" name="Ellipse 3445"/>
            <p:cNvSpPr/>
            <p:nvPr/>
          </p:nvSpPr>
          <p:spPr>
            <a:xfrm>
              <a:off x="276123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7" name="Ellipse 3446"/>
            <p:cNvSpPr/>
            <p:nvPr/>
          </p:nvSpPr>
          <p:spPr>
            <a:xfrm>
              <a:off x="193824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8" name="Ellipse 3447"/>
            <p:cNvSpPr/>
            <p:nvPr/>
          </p:nvSpPr>
          <p:spPr>
            <a:xfrm>
              <a:off x="202968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9" name="Ellipse 3448"/>
            <p:cNvSpPr/>
            <p:nvPr/>
          </p:nvSpPr>
          <p:spPr>
            <a:xfrm>
              <a:off x="212112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0" name="Ellipse 3449"/>
            <p:cNvSpPr/>
            <p:nvPr/>
          </p:nvSpPr>
          <p:spPr>
            <a:xfrm>
              <a:off x="221256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1" name="Ellipse 3450"/>
            <p:cNvSpPr/>
            <p:nvPr/>
          </p:nvSpPr>
          <p:spPr>
            <a:xfrm>
              <a:off x="230400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2" name="Ellipse 3451"/>
            <p:cNvSpPr/>
            <p:nvPr/>
          </p:nvSpPr>
          <p:spPr>
            <a:xfrm>
              <a:off x="239547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3" name="Ellipse 3452"/>
            <p:cNvSpPr/>
            <p:nvPr/>
          </p:nvSpPr>
          <p:spPr>
            <a:xfrm>
              <a:off x="248691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4" name="Ellipse 3453"/>
            <p:cNvSpPr/>
            <p:nvPr/>
          </p:nvSpPr>
          <p:spPr>
            <a:xfrm>
              <a:off x="257835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5" name="Ellipse 3454"/>
            <p:cNvSpPr/>
            <p:nvPr/>
          </p:nvSpPr>
          <p:spPr>
            <a:xfrm>
              <a:off x="266979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6" name="Ellipse 3455"/>
            <p:cNvSpPr/>
            <p:nvPr/>
          </p:nvSpPr>
          <p:spPr>
            <a:xfrm>
              <a:off x="276123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7" name="Ellipse 3456"/>
            <p:cNvSpPr/>
            <p:nvPr/>
          </p:nvSpPr>
          <p:spPr>
            <a:xfrm>
              <a:off x="193824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8" name="Ellipse 3457"/>
            <p:cNvSpPr/>
            <p:nvPr/>
          </p:nvSpPr>
          <p:spPr>
            <a:xfrm>
              <a:off x="202968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9" name="Ellipse 3458"/>
            <p:cNvSpPr/>
            <p:nvPr/>
          </p:nvSpPr>
          <p:spPr>
            <a:xfrm>
              <a:off x="212112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0" name="Ellipse 3459"/>
            <p:cNvSpPr/>
            <p:nvPr/>
          </p:nvSpPr>
          <p:spPr>
            <a:xfrm>
              <a:off x="221256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1" name="Ellipse 3460"/>
            <p:cNvSpPr/>
            <p:nvPr/>
          </p:nvSpPr>
          <p:spPr>
            <a:xfrm>
              <a:off x="230400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2" name="Ellipse 3461"/>
            <p:cNvSpPr/>
            <p:nvPr/>
          </p:nvSpPr>
          <p:spPr>
            <a:xfrm>
              <a:off x="239547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3" name="Ellipse 3462"/>
            <p:cNvSpPr/>
            <p:nvPr/>
          </p:nvSpPr>
          <p:spPr>
            <a:xfrm>
              <a:off x="248691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4" name="Ellipse 3463"/>
            <p:cNvSpPr/>
            <p:nvPr/>
          </p:nvSpPr>
          <p:spPr>
            <a:xfrm>
              <a:off x="257835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5" name="Ellipse 3464"/>
            <p:cNvSpPr/>
            <p:nvPr/>
          </p:nvSpPr>
          <p:spPr>
            <a:xfrm>
              <a:off x="266979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6" name="Ellipse 3465"/>
            <p:cNvSpPr/>
            <p:nvPr/>
          </p:nvSpPr>
          <p:spPr>
            <a:xfrm>
              <a:off x="276123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7" name="Ellipse 3466"/>
            <p:cNvSpPr/>
            <p:nvPr/>
          </p:nvSpPr>
          <p:spPr>
            <a:xfrm>
              <a:off x="193824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8" name="Ellipse 3467"/>
            <p:cNvSpPr/>
            <p:nvPr/>
          </p:nvSpPr>
          <p:spPr>
            <a:xfrm>
              <a:off x="202968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9" name="Ellipse 3468"/>
            <p:cNvSpPr/>
            <p:nvPr/>
          </p:nvSpPr>
          <p:spPr>
            <a:xfrm>
              <a:off x="193824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0" name="Ellipse 3469"/>
            <p:cNvSpPr/>
            <p:nvPr/>
          </p:nvSpPr>
          <p:spPr>
            <a:xfrm>
              <a:off x="202968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1" name="Ellipse 3470"/>
            <p:cNvSpPr/>
            <p:nvPr/>
          </p:nvSpPr>
          <p:spPr>
            <a:xfrm>
              <a:off x="193824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2" name="Ellipse 3471"/>
            <p:cNvSpPr/>
            <p:nvPr/>
          </p:nvSpPr>
          <p:spPr>
            <a:xfrm>
              <a:off x="193824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3" name="Ellipse 3472"/>
            <p:cNvSpPr/>
            <p:nvPr/>
          </p:nvSpPr>
          <p:spPr>
            <a:xfrm>
              <a:off x="202968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4" name="Ellipse 3473"/>
            <p:cNvSpPr/>
            <p:nvPr/>
          </p:nvSpPr>
          <p:spPr>
            <a:xfrm>
              <a:off x="202968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5" name="Ellipse 3474"/>
            <p:cNvSpPr/>
            <p:nvPr/>
          </p:nvSpPr>
          <p:spPr>
            <a:xfrm>
              <a:off x="212112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6" name="Ellipse 3475"/>
            <p:cNvSpPr/>
            <p:nvPr/>
          </p:nvSpPr>
          <p:spPr>
            <a:xfrm>
              <a:off x="212112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7" name="Ellipse 3476"/>
            <p:cNvSpPr/>
            <p:nvPr/>
          </p:nvSpPr>
          <p:spPr>
            <a:xfrm>
              <a:off x="212112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8" name="Ellipse 3477"/>
            <p:cNvSpPr/>
            <p:nvPr/>
          </p:nvSpPr>
          <p:spPr>
            <a:xfrm>
              <a:off x="212112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9" name="Ellipse 3478"/>
            <p:cNvSpPr/>
            <p:nvPr/>
          </p:nvSpPr>
          <p:spPr>
            <a:xfrm>
              <a:off x="221256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0" name="Ellipse 3479"/>
            <p:cNvSpPr/>
            <p:nvPr/>
          </p:nvSpPr>
          <p:spPr>
            <a:xfrm>
              <a:off x="221256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1" name="Ellipse 3480"/>
            <p:cNvSpPr/>
            <p:nvPr/>
          </p:nvSpPr>
          <p:spPr>
            <a:xfrm>
              <a:off x="221256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2" name="Ellipse 3481"/>
            <p:cNvSpPr/>
            <p:nvPr/>
          </p:nvSpPr>
          <p:spPr>
            <a:xfrm>
              <a:off x="221256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3" name="Ellipse 3482"/>
            <p:cNvSpPr/>
            <p:nvPr/>
          </p:nvSpPr>
          <p:spPr>
            <a:xfrm>
              <a:off x="230400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4" name="Ellipse 3483"/>
            <p:cNvSpPr/>
            <p:nvPr/>
          </p:nvSpPr>
          <p:spPr>
            <a:xfrm>
              <a:off x="230400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5" name="Ellipse 3484"/>
            <p:cNvSpPr/>
            <p:nvPr/>
          </p:nvSpPr>
          <p:spPr>
            <a:xfrm>
              <a:off x="230400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6" name="Ellipse 3485"/>
            <p:cNvSpPr/>
            <p:nvPr/>
          </p:nvSpPr>
          <p:spPr>
            <a:xfrm>
              <a:off x="230400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7" name="Ellipse 3486"/>
            <p:cNvSpPr/>
            <p:nvPr/>
          </p:nvSpPr>
          <p:spPr>
            <a:xfrm>
              <a:off x="239547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8" name="Ellipse 3487"/>
            <p:cNvSpPr/>
            <p:nvPr/>
          </p:nvSpPr>
          <p:spPr>
            <a:xfrm>
              <a:off x="239547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9" name="Ellipse 3488"/>
            <p:cNvSpPr/>
            <p:nvPr/>
          </p:nvSpPr>
          <p:spPr>
            <a:xfrm>
              <a:off x="239547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0" name="Ellipse 3489"/>
            <p:cNvSpPr/>
            <p:nvPr/>
          </p:nvSpPr>
          <p:spPr>
            <a:xfrm>
              <a:off x="239547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1" name="Ellipse 3490"/>
            <p:cNvSpPr/>
            <p:nvPr/>
          </p:nvSpPr>
          <p:spPr>
            <a:xfrm>
              <a:off x="248691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2" name="Ellipse 3491"/>
            <p:cNvSpPr/>
            <p:nvPr/>
          </p:nvSpPr>
          <p:spPr>
            <a:xfrm>
              <a:off x="248691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3" name="Ellipse 3492"/>
            <p:cNvSpPr/>
            <p:nvPr/>
          </p:nvSpPr>
          <p:spPr>
            <a:xfrm>
              <a:off x="248691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4" name="Ellipse 3493"/>
            <p:cNvSpPr/>
            <p:nvPr/>
          </p:nvSpPr>
          <p:spPr>
            <a:xfrm>
              <a:off x="248691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5" name="Ellipse 3494"/>
            <p:cNvSpPr/>
            <p:nvPr/>
          </p:nvSpPr>
          <p:spPr>
            <a:xfrm>
              <a:off x="257835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6" name="Ellipse 3495"/>
            <p:cNvSpPr/>
            <p:nvPr/>
          </p:nvSpPr>
          <p:spPr>
            <a:xfrm>
              <a:off x="257835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7" name="Ellipse 3496"/>
            <p:cNvSpPr/>
            <p:nvPr/>
          </p:nvSpPr>
          <p:spPr>
            <a:xfrm>
              <a:off x="257835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8" name="Ellipse 3497"/>
            <p:cNvSpPr/>
            <p:nvPr/>
          </p:nvSpPr>
          <p:spPr>
            <a:xfrm>
              <a:off x="257835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9" name="Ellipse 3498"/>
            <p:cNvSpPr/>
            <p:nvPr/>
          </p:nvSpPr>
          <p:spPr>
            <a:xfrm>
              <a:off x="266979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0" name="Ellipse 3499"/>
            <p:cNvSpPr/>
            <p:nvPr/>
          </p:nvSpPr>
          <p:spPr>
            <a:xfrm>
              <a:off x="266979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1" name="Ellipse 3500"/>
            <p:cNvSpPr/>
            <p:nvPr/>
          </p:nvSpPr>
          <p:spPr>
            <a:xfrm>
              <a:off x="266979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2" name="Ellipse 3501"/>
            <p:cNvSpPr/>
            <p:nvPr/>
          </p:nvSpPr>
          <p:spPr>
            <a:xfrm>
              <a:off x="266979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3" name="Ellipse 3502"/>
            <p:cNvSpPr/>
            <p:nvPr/>
          </p:nvSpPr>
          <p:spPr>
            <a:xfrm>
              <a:off x="276123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4" name="Ellipse 3503"/>
            <p:cNvSpPr/>
            <p:nvPr/>
          </p:nvSpPr>
          <p:spPr>
            <a:xfrm>
              <a:off x="276123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5" name="Ellipse 3504"/>
            <p:cNvSpPr/>
            <p:nvPr/>
          </p:nvSpPr>
          <p:spPr>
            <a:xfrm>
              <a:off x="276123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6" name="Ellipse 3505"/>
            <p:cNvSpPr/>
            <p:nvPr/>
          </p:nvSpPr>
          <p:spPr>
            <a:xfrm>
              <a:off x="276123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7" name="Ellipse 3506"/>
            <p:cNvSpPr/>
            <p:nvPr/>
          </p:nvSpPr>
          <p:spPr>
            <a:xfrm>
              <a:off x="193824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8" name="Ellipse 3507"/>
            <p:cNvSpPr/>
            <p:nvPr/>
          </p:nvSpPr>
          <p:spPr>
            <a:xfrm>
              <a:off x="202968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9" name="Ellipse 3508"/>
            <p:cNvSpPr/>
            <p:nvPr/>
          </p:nvSpPr>
          <p:spPr>
            <a:xfrm>
              <a:off x="212112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0" name="Ellipse 3509"/>
            <p:cNvSpPr/>
            <p:nvPr/>
          </p:nvSpPr>
          <p:spPr>
            <a:xfrm>
              <a:off x="221256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1" name="Ellipse 3510"/>
            <p:cNvSpPr/>
            <p:nvPr/>
          </p:nvSpPr>
          <p:spPr>
            <a:xfrm>
              <a:off x="230400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2" name="Ellipse 3511"/>
            <p:cNvSpPr/>
            <p:nvPr/>
          </p:nvSpPr>
          <p:spPr>
            <a:xfrm>
              <a:off x="239547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3" name="Ellipse 3512"/>
            <p:cNvSpPr/>
            <p:nvPr/>
          </p:nvSpPr>
          <p:spPr>
            <a:xfrm>
              <a:off x="248691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4" name="Ellipse 3513"/>
            <p:cNvSpPr/>
            <p:nvPr/>
          </p:nvSpPr>
          <p:spPr>
            <a:xfrm>
              <a:off x="257835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5" name="Ellipse 3514"/>
            <p:cNvSpPr/>
            <p:nvPr/>
          </p:nvSpPr>
          <p:spPr>
            <a:xfrm>
              <a:off x="266979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6" name="Ellipse 3515"/>
            <p:cNvSpPr/>
            <p:nvPr/>
          </p:nvSpPr>
          <p:spPr>
            <a:xfrm>
              <a:off x="276123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7" name="Ellipse 3516"/>
            <p:cNvSpPr/>
            <p:nvPr/>
          </p:nvSpPr>
          <p:spPr>
            <a:xfrm>
              <a:off x="193824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8" name="Ellipse 3517"/>
            <p:cNvSpPr/>
            <p:nvPr/>
          </p:nvSpPr>
          <p:spPr>
            <a:xfrm>
              <a:off x="202968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9" name="Ellipse 3518"/>
            <p:cNvSpPr/>
            <p:nvPr/>
          </p:nvSpPr>
          <p:spPr>
            <a:xfrm>
              <a:off x="212112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0" name="Ellipse 3519"/>
            <p:cNvSpPr/>
            <p:nvPr/>
          </p:nvSpPr>
          <p:spPr>
            <a:xfrm>
              <a:off x="221256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1" name="Ellipse 3520"/>
            <p:cNvSpPr/>
            <p:nvPr/>
          </p:nvSpPr>
          <p:spPr>
            <a:xfrm>
              <a:off x="230400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2" name="Ellipse 3521"/>
            <p:cNvSpPr/>
            <p:nvPr/>
          </p:nvSpPr>
          <p:spPr>
            <a:xfrm>
              <a:off x="239547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3" name="Ellipse 3522"/>
            <p:cNvSpPr/>
            <p:nvPr/>
          </p:nvSpPr>
          <p:spPr>
            <a:xfrm>
              <a:off x="248691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4" name="Ellipse 3523"/>
            <p:cNvSpPr/>
            <p:nvPr/>
          </p:nvSpPr>
          <p:spPr>
            <a:xfrm>
              <a:off x="257835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5" name="Ellipse 3524"/>
            <p:cNvSpPr/>
            <p:nvPr/>
          </p:nvSpPr>
          <p:spPr>
            <a:xfrm>
              <a:off x="266979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6" name="Ellipse 3525"/>
            <p:cNvSpPr/>
            <p:nvPr/>
          </p:nvSpPr>
          <p:spPr>
            <a:xfrm>
              <a:off x="276123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7" name="Ellipse 3526"/>
            <p:cNvSpPr/>
            <p:nvPr/>
          </p:nvSpPr>
          <p:spPr>
            <a:xfrm>
              <a:off x="193824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8" name="Ellipse 3527"/>
            <p:cNvSpPr/>
            <p:nvPr/>
          </p:nvSpPr>
          <p:spPr>
            <a:xfrm>
              <a:off x="202968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9" name="Ellipse 3528"/>
            <p:cNvSpPr/>
            <p:nvPr/>
          </p:nvSpPr>
          <p:spPr>
            <a:xfrm>
              <a:off x="212112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0" name="Ellipse 3529"/>
            <p:cNvSpPr/>
            <p:nvPr/>
          </p:nvSpPr>
          <p:spPr>
            <a:xfrm>
              <a:off x="221256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1" name="Ellipse 3530"/>
            <p:cNvSpPr/>
            <p:nvPr/>
          </p:nvSpPr>
          <p:spPr>
            <a:xfrm>
              <a:off x="230400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2" name="Ellipse 3531"/>
            <p:cNvSpPr/>
            <p:nvPr/>
          </p:nvSpPr>
          <p:spPr>
            <a:xfrm>
              <a:off x="239547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3" name="Ellipse 3532"/>
            <p:cNvSpPr/>
            <p:nvPr/>
          </p:nvSpPr>
          <p:spPr>
            <a:xfrm>
              <a:off x="248691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4" name="Ellipse 3533"/>
            <p:cNvSpPr/>
            <p:nvPr/>
          </p:nvSpPr>
          <p:spPr>
            <a:xfrm>
              <a:off x="257835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5" name="Ellipse 3534"/>
            <p:cNvSpPr/>
            <p:nvPr/>
          </p:nvSpPr>
          <p:spPr>
            <a:xfrm>
              <a:off x="266979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6" name="Ellipse 3535"/>
            <p:cNvSpPr/>
            <p:nvPr/>
          </p:nvSpPr>
          <p:spPr>
            <a:xfrm>
              <a:off x="276123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7" name="Ellipse 3536"/>
            <p:cNvSpPr/>
            <p:nvPr/>
          </p:nvSpPr>
          <p:spPr>
            <a:xfrm>
              <a:off x="193824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8" name="Ellipse 3537"/>
            <p:cNvSpPr/>
            <p:nvPr/>
          </p:nvSpPr>
          <p:spPr>
            <a:xfrm>
              <a:off x="202968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9" name="Ellipse 3538"/>
            <p:cNvSpPr/>
            <p:nvPr/>
          </p:nvSpPr>
          <p:spPr>
            <a:xfrm>
              <a:off x="212112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0" name="Ellipse 3539"/>
            <p:cNvSpPr/>
            <p:nvPr/>
          </p:nvSpPr>
          <p:spPr>
            <a:xfrm>
              <a:off x="221256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1" name="Ellipse 3540"/>
            <p:cNvSpPr/>
            <p:nvPr/>
          </p:nvSpPr>
          <p:spPr>
            <a:xfrm>
              <a:off x="230400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2" name="Ellipse 3541"/>
            <p:cNvSpPr/>
            <p:nvPr/>
          </p:nvSpPr>
          <p:spPr>
            <a:xfrm>
              <a:off x="239547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3" name="Ellipse 3542"/>
            <p:cNvSpPr/>
            <p:nvPr/>
          </p:nvSpPr>
          <p:spPr>
            <a:xfrm>
              <a:off x="248691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4" name="Ellipse 3543"/>
            <p:cNvSpPr/>
            <p:nvPr/>
          </p:nvSpPr>
          <p:spPr>
            <a:xfrm>
              <a:off x="257835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5" name="Ellipse 3544"/>
            <p:cNvSpPr/>
            <p:nvPr/>
          </p:nvSpPr>
          <p:spPr>
            <a:xfrm>
              <a:off x="266979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6" name="Ellipse 3545"/>
            <p:cNvSpPr/>
            <p:nvPr/>
          </p:nvSpPr>
          <p:spPr>
            <a:xfrm>
              <a:off x="276123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7" name="Ellipse 3546"/>
            <p:cNvSpPr/>
            <p:nvPr/>
          </p:nvSpPr>
          <p:spPr>
            <a:xfrm>
              <a:off x="193824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8" name="Ellipse 3547"/>
            <p:cNvSpPr/>
            <p:nvPr/>
          </p:nvSpPr>
          <p:spPr>
            <a:xfrm>
              <a:off x="202968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9" name="Ellipse 3548"/>
            <p:cNvSpPr/>
            <p:nvPr/>
          </p:nvSpPr>
          <p:spPr>
            <a:xfrm>
              <a:off x="212112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0" name="Ellipse 3549"/>
            <p:cNvSpPr/>
            <p:nvPr/>
          </p:nvSpPr>
          <p:spPr>
            <a:xfrm>
              <a:off x="221256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1" name="Ellipse 3550"/>
            <p:cNvSpPr/>
            <p:nvPr/>
          </p:nvSpPr>
          <p:spPr>
            <a:xfrm>
              <a:off x="230400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2" name="Ellipse 3551"/>
            <p:cNvSpPr/>
            <p:nvPr/>
          </p:nvSpPr>
          <p:spPr>
            <a:xfrm>
              <a:off x="239547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3" name="Ellipse 3552"/>
            <p:cNvSpPr/>
            <p:nvPr/>
          </p:nvSpPr>
          <p:spPr>
            <a:xfrm>
              <a:off x="248691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4" name="Ellipse 3553"/>
            <p:cNvSpPr/>
            <p:nvPr/>
          </p:nvSpPr>
          <p:spPr>
            <a:xfrm>
              <a:off x="257835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5" name="Ellipse 3554"/>
            <p:cNvSpPr/>
            <p:nvPr/>
          </p:nvSpPr>
          <p:spPr>
            <a:xfrm>
              <a:off x="266979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6" name="Ellipse 3555"/>
            <p:cNvSpPr/>
            <p:nvPr/>
          </p:nvSpPr>
          <p:spPr>
            <a:xfrm>
              <a:off x="276123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7" name="Ellipse 3556"/>
            <p:cNvSpPr/>
            <p:nvPr/>
          </p:nvSpPr>
          <p:spPr>
            <a:xfrm>
              <a:off x="285264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8" name="Ellipse 3557"/>
            <p:cNvSpPr/>
            <p:nvPr/>
          </p:nvSpPr>
          <p:spPr>
            <a:xfrm>
              <a:off x="285264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9" name="Ellipse 3558"/>
            <p:cNvSpPr/>
            <p:nvPr/>
          </p:nvSpPr>
          <p:spPr>
            <a:xfrm>
              <a:off x="285264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0" name="Ellipse 3559"/>
            <p:cNvSpPr/>
            <p:nvPr/>
          </p:nvSpPr>
          <p:spPr>
            <a:xfrm>
              <a:off x="285264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1" name="Ellipse 3560"/>
            <p:cNvSpPr/>
            <p:nvPr/>
          </p:nvSpPr>
          <p:spPr>
            <a:xfrm>
              <a:off x="285264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2" name="Ellipse 3561"/>
            <p:cNvSpPr/>
            <p:nvPr/>
          </p:nvSpPr>
          <p:spPr>
            <a:xfrm>
              <a:off x="285264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3" name="Ellipse 3562"/>
            <p:cNvSpPr/>
            <p:nvPr/>
          </p:nvSpPr>
          <p:spPr>
            <a:xfrm>
              <a:off x="285264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4" name="Ellipse 3563"/>
            <p:cNvSpPr/>
            <p:nvPr/>
          </p:nvSpPr>
          <p:spPr>
            <a:xfrm>
              <a:off x="285264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5" name="Ellipse 3564"/>
            <p:cNvSpPr/>
            <p:nvPr/>
          </p:nvSpPr>
          <p:spPr>
            <a:xfrm>
              <a:off x="285264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6" name="Ellipse 3565"/>
            <p:cNvSpPr/>
            <p:nvPr/>
          </p:nvSpPr>
          <p:spPr>
            <a:xfrm>
              <a:off x="285264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7" name="Ellipse 3566"/>
            <p:cNvSpPr/>
            <p:nvPr/>
          </p:nvSpPr>
          <p:spPr>
            <a:xfrm>
              <a:off x="285264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8" name="Ellipse 3567"/>
            <p:cNvSpPr/>
            <p:nvPr/>
          </p:nvSpPr>
          <p:spPr>
            <a:xfrm>
              <a:off x="285264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9" name="Ellipse 3568"/>
            <p:cNvSpPr/>
            <p:nvPr/>
          </p:nvSpPr>
          <p:spPr>
            <a:xfrm>
              <a:off x="285264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0" name="Ellipse 3569"/>
            <p:cNvSpPr/>
            <p:nvPr/>
          </p:nvSpPr>
          <p:spPr>
            <a:xfrm>
              <a:off x="285264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1" name="Ellipse 3570"/>
            <p:cNvSpPr/>
            <p:nvPr/>
          </p:nvSpPr>
          <p:spPr>
            <a:xfrm>
              <a:off x="285264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2" name="Ellipse 3571"/>
            <p:cNvSpPr/>
            <p:nvPr/>
          </p:nvSpPr>
          <p:spPr>
            <a:xfrm>
              <a:off x="285264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3" name="Ellipse 3572"/>
            <p:cNvSpPr/>
            <p:nvPr/>
          </p:nvSpPr>
          <p:spPr>
            <a:xfrm>
              <a:off x="285264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4" name="Ellipse 3573"/>
            <p:cNvSpPr/>
            <p:nvPr/>
          </p:nvSpPr>
          <p:spPr>
            <a:xfrm>
              <a:off x="285264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5" name="Ellipse 3574"/>
            <p:cNvSpPr/>
            <p:nvPr/>
          </p:nvSpPr>
          <p:spPr>
            <a:xfrm>
              <a:off x="193824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6" name="Ellipse 3575"/>
            <p:cNvSpPr/>
            <p:nvPr/>
          </p:nvSpPr>
          <p:spPr>
            <a:xfrm>
              <a:off x="202968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7" name="Ellipse 3576"/>
            <p:cNvSpPr/>
            <p:nvPr/>
          </p:nvSpPr>
          <p:spPr>
            <a:xfrm>
              <a:off x="212112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8" name="Ellipse 3577"/>
            <p:cNvSpPr/>
            <p:nvPr/>
          </p:nvSpPr>
          <p:spPr>
            <a:xfrm>
              <a:off x="221256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9" name="Ellipse 3578"/>
            <p:cNvSpPr/>
            <p:nvPr/>
          </p:nvSpPr>
          <p:spPr>
            <a:xfrm>
              <a:off x="230400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0" name="Ellipse 3579"/>
            <p:cNvSpPr/>
            <p:nvPr/>
          </p:nvSpPr>
          <p:spPr>
            <a:xfrm>
              <a:off x="239547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1" name="Ellipse 3580"/>
            <p:cNvSpPr/>
            <p:nvPr/>
          </p:nvSpPr>
          <p:spPr>
            <a:xfrm>
              <a:off x="248691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2" name="Ellipse 3581"/>
            <p:cNvSpPr/>
            <p:nvPr/>
          </p:nvSpPr>
          <p:spPr>
            <a:xfrm>
              <a:off x="257835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3" name="Ellipse 3582"/>
            <p:cNvSpPr/>
            <p:nvPr/>
          </p:nvSpPr>
          <p:spPr>
            <a:xfrm>
              <a:off x="266979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4" name="Ellipse 3583"/>
            <p:cNvSpPr/>
            <p:nvPr/>
          </p:nvSpPr>
          <p:spPr>
            <a:xfrm>
              <a:off x="276123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5" name="Ellipse 3584"/>
            <p:cNvSpPr/>
            <p:nvPr/>
          </p:nvSpPr>
          <p:spPr>
            <a:xfrm>
              <a:off x="285264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6" name="Ellipse 3585"/>
            <p:cNvSpPr/>
            <p:nvPr/>
          </p:nvSpPr>
          <p:spPr>
            <a:xfrm>
              <a:off x="193824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7" name="Ellipse 3586"/>
            <p:cNvSpPr/>
            <p:nvPr/>
          </p:nvSpPr>
          <p:spPr>
            <a:xfrm>
              <a:off x="202968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8" name="Ellipse 3587"/>
            <p:cNvSpPr/>
            <p:nvPr/>
          </p:nvSpPr>
          <p:spPr>
            <a:xfrm>
              <a:off x="193824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9" name="Ellipse 3588"/>
            <p:cNvSpPr/>
            <p:nvPr/>
          </p:nvSpPr>
          <p:spPr>
            <a:xfrm>
              <a:off x="202968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0" name="Ellipse 3589"/>
            <p:cNvSpPr/>
            <p:nvPr/>
          </p:nvSpPr>
          <p:spPr>
            <a:xfrm>
              <a:off x="193824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1" name="Ellipse 3590"/>
            <p:cNvSpPr/>
            <p:nvPr/>
          </p:nvSpPr>
          <p:spPr>
            <a:xfrm>
              <a:off x="193824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2" name="Ellipse 3591"/>
            <p:cNvSpPr/>
            <p:nvPr/>
          </p:nvSpPr>
          <p:spPr>
            <a:xfrm>
              <a:off x="202968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3" name="Ellipse 3592"/>
            <p:cNvSpPr/>
            <p:nvPr/>
          </p:nvSpPr>
          <p:spPr>
            <a:xfrm>
              <a:off x="202968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4" name="Ellipse 3593"/>
            <p:cNvSpPr/>
            <p:nvPr/>
          </p:nvSpPr>
          <p:spPr>
            <a:xfrm>
              <a:off x="212112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5" name="Ellipse 3594"/>
            <p:cNvSpPr/>
            <p:nvPr/>
          </p:nvSpPr>
          <p:spPr>
            <a:xfrm>
              <a:off x="212112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6" name="Ellipse 3595"/>
            <p:cNvSpPr/>
            <p:nvPr/>
          </p:nvSpPr>
          <p:spPr>
            <a:xfrm>
              <a:off x="212112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7" name="Ellipse 3596"/>
            <p:cNvSpPr/>
            <p:nvPr/>
          </p:nvSpPr>
          <p:spPr>
            <a:xfrm>
              <a:off x="212112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8" name="Ellipse 3597"/>
            <p:cNvSpPr/>
            <p:nvPr/>
          </p:nvSpPr>
          <p:spPr>
            <a:xfrm>
              <a:off x="221256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9" name="Ellipse 3598"/>
            <p:cNvSpPr/>
            <p:nvPr/>
          </p:nvSpPr>
          <p:spPr>
            <a:xfrm>
              <a:off x="221256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0" name="Ellipse 3599"/>
            <p:cNvSpPr/>
            <p:nvPr/>
          </p:nvSpPr>
          <p:spPr>
            <a:xfrm>
              <a:off x="221256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1" name="Ellipse 3600"/>
            <p:cNvSpPr/>
            <p:nvPr/>
          </p:nvSpPr>
          <p:spPr>
            <a:xfrm>
              <a:off x="221256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2" name="Ellipse 3601"/>
            <p:cNvSpPr/>
            <p:nvPr/>
          </p:nvSpPr>
          <p:spPr>
            <a:xfrm>
              <a:off x="230400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3" name="Ellipse 3602"/>
            <p:cNvSpPr/>
            <p:nvPr/>
          </p:nvSpPr>
          <p:spPr>
            <a:xfrm>
              <a:off x="230400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4" name="Ellipse 3603"/>
            <p:cNvSpPr/>
            <p:nvPr/>
          </p:nvSpPr>
          <p:spPr>
            <a:xfrm>
              <a:off x="230400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5" name="Ellipse 3604"/>
            <p:cNvSpPr/>
            <p:nvPr/>
          </p:nvSpPr>
          <p:spPr>
            <a:xfrm>
              <a:off x="230400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6" name="Ellipse 3605"/>
            <p:cNvSpPr/>
            <p:nvPr/>
          </p:nvSpPr>
          <p:spPr>
            <a:xfrm>
              <a:off x="239547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7" name="Ellipse 3606"/>
            <p:cNvSpPr/>
            <p:nvPr/>
          </p:nvSpPr>
          <p:spPr>
            <a:xfrm>
              <a:off x="239547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8" name="Ellipse 3607"/>
            <p:cNvSpPr/>
            <p:nvPr/>
          </p:nvSpPr>
          <p:spPr>
            <a:xfrm>
              <a:off x="239547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9" name="Ellipse 3608"/>
            <p:cNvSpPr/>
            <p:nvPr/>
          </p:nvSpPr>
          <p:spPr>
            <a:xfrm>
              <a:off x="239547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0" name="Ellipse 3609"/>
            <p:cNvSpPr/>
            <p:nvPr/>
          </p:nvSpPr>
          <p:spPr>
            <a:xfrm>
              <a:off x="248691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1" name="Ellipse 3610"/>
            <p:cNvSpPr/>
            <p:nvPr/>
          </p:nvSpPr>
          <p:spPr>
            <a:xfrm>
              <a:off x="248691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2" name="Ellipse 3611"/>
            <p:cNvSpPr/>
            <p:nvPr/>
          </p:nvSpPr>
          <p:spPr>
            <a:xfrm>
              <a:off x="248691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3" name="Ellipse 3612"/>
            <p:cNvSpPr/>
            <p:nvPr/>
          </p:nvSpPr>
          <p:spPr>
            <a:xfrm>
              <a:off x="248691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4" name="Ellipse 3613"/>
            <p:cNvSpPr/>
            <p:nvPr/>
          </p:nvSpPr>
          <p:spPr>
            <a:xfrm>
              <a:off x="257835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5" name="Ellipse 3614"/>
            <p:cNvSpPr/>
            <p:nvPr/>
          </p:nvSpPr>
          <p:spPr>
            <a:xfrm>
              <a:off x="257835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6" name="Ellipse 3615"/>
            <p:cNvSpPr/>
            <p:nvPr/>
          </p:nvSpPr>
          <p:spPr>
            <a:xfrm>
              <a:off x="257835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7" name="Ellipse 3616"/>
            <p:cNvSpPr/>
            <p:nvPr/>
          </p:nvSpPr>
          <p:spPr>
            <a:xfrm>
              <a:off x="257835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8" name="Ellipse 3617"/>
            <p:cNvSpPr/>
            <p:nvPr/>
          </p:nvSpPr>
          <p:spPr>
            <a:xfrm>
              <a:off x="266979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9" name="Ellipse 3618"/>
            <p:cNvSpPr/>
            <p:nvPr/>
          </p:nvSpPr>
          <p:spPr>
            <a:xfrm>
              <a:off x="266979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0" name="Ellipse 3619"/>
            <p:cNvSpPr/>
            <p:nvPr/>
          </p:nvSpPr>
          <p:spPr>
            <a:xfrm>
              <a:off x="266979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1" name="Ellipse 3620"/>
            <p:cNvSpPr/>
            <p:nvPr/>
          </p:nvSpPr>
          <p:spPr>
            <a:xfrm>
              <a:off x="266979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2" name="Ellipse 3621"/>
            <p:cNvSpPr/>
            <p:nvPr/>
          </p:nvSpPr>
          <p:spPr>
            <a:xfrm>
              <a:off x="276123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3" name="Ellipse 3622"/>
            <p:cNvSpPr/>
            <p:nvPr/>
          </p:nvSpPr>
          <p:spPr>
            <a:xfrm>
              <a:off x="276123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4" name="Ellipse 3623"/>
            <p:cNvSpPr/>
            <p:nvPr/>
          </p:nvSpPr>
          <p:spPr>
            <a:xfrm>
              <a:off x="276123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5" name="Ellipse 3624"/>
            <p:cNvSpPr/>
            <p:nvPr/>
          </p:nvSpPr>
          <p:spPr>
            <a:xfrm>
              <a:off x="276123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6" name="Ellipse 3625"/>
            <p:cNvSpPr/>
            <p:nvPr/>
          </p:nvSpPr>
          <p:spPr>
            <a:xfrm>
              <a:off x="193824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7" name="Ellipse 3626"/>
            <p:cNvSpPr/>
            <p:nvPr/>
          </p:nvSpPr>
          <p:spPr>
            <a:xfrm>
              <a:off x="202968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8" name="Ellipse 3627"/>
            <p:cNvSpPr/>
            <p:nvPr/>
          </p:nvSpPr>
          <p:spPr>
            <a:xfrm>
              <a:off x="212112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9" name="Ellipse 3628"/>
            <p:cNvSpPr/>
            <p:nvPr/>
          </p:nvSpPr>
          <p:spPr>
            <a:xfrm>
              <a:off x="221256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0" name="Ellipse 3629"/>
            <p:cNvSpPr/>
            <p:nvPr/>
          </p:nvSpPr>
          <p:spPr>
            <a:xfrm>
              <a:off x="230400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1" name="Ellipse 3630"/>
            <p:cNvSpPr/>
            <p:nvPr/>
          </p:nvSpPr>
          <p:spPr>
            <a:xfrm>
              <a:off x="239547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2" name="Ellipse 3631"/>
            <p:cNvSpPr/>
            <p:nvPr/>
          </p:nvSpPr>
          <p:spPr>
            <a:xfrm>
              <a:off x="248691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3" name="Ellipse 3632"/>
            <p:cNvSpPr/>
            <p:nvPr/>
          </p:nvSpPr>
          <p:spPr>
            <a:xfrm>
              <a:off x="257835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4" name="Ellipse 3633"/>
            <p:cNvSpPr/>
            <p:nvPr/>
          </p:nvSpPr>
          <p:spPr>
            <a:xfrm>
              <a:off x="266979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5" name="Ellipse 3634"/>
            <p:cNvSpPr/>
            <p:nvPr/>
          </p:nvSpPr>
          <p:spPr>
            <a:xfrm>
              <a:off x="276123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6" name="Ellipse 3635"/>
            <p:cNvSpPr/>
            <p:nvPr/>
          </p:nvSpPr>
          <p:spPr>
            <a:xfrm>
              <a:off x="193824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7" name="Ellipse 3636"/>
            <p:cNvSpPr/>
            <p:nvPr/>
          </p:nvSpPr>
          <p:spPr>
            <a:xfrm>
              <a:off x="202968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8" name="Ellipse 3637"/>
            <p:cNvSpPr/>
            <p:nvPr/>
          </p:nvSpPr>
          <p:spPr>
            <a:xfrm>
              <a:off x="212112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9" name="Ellipse 3638"/>
            <p:cNvSpPr/>
            <p:nvPr/>
          </p:nvSpPr>
          <p:spPr>
            <a:xfrm>
              <a:off x="221256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0" name="Ellipse 3639"/>
            <p:cNvSpPr/>
            <p:nvPr/>
          </p:nvSpPr>
          <p:spPr>
            <a:xfrm>
              <a:off x="230400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1" name="Ellipse 3640"/>
            <p:cNvSpPr/>
            <p:nvPr/>
          </p:nvSpPr>
          <p:spPr>
            <a:xfrm>
              <a:off x="239547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2" name="Ellipse 3641"/>
            <p:cNvSpPr/>
            <p:nvPr/>
          </p:nvSpPr>
          <p:spPr>
            <a:xfrm>
              <a:off x="248691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3" name="Ellipse 3642"/>
            <p:cNvSpPr/>
            <p:nvPr/>
          </p:nvSpPr>
          <p:spPr>
            <a:xfrm>
              <a:off x="257835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4" name="Ellipse 3643"/>
            <p:cNvSpPr/>
            <p:nvPr/>
          </p:nvSpPr>
          <p:spPr>
            <a:xfrm>
              <a:off x="266979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5" name="Ellipse 3644"/>
            <p:cNvSpPr/>
            <p:nvPr/>
          </p:nvSpPr>
          <p:spPr>
            <a:xfrm>
              <a:off x="276123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6" name="Ellipse 3645"/>
            <p:cNvSpPr/>
            <p:nvPr/>
          </p:nvSpPr>
          <p:spPr>
            <a:xfrm>
              <a:off x="193824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7" name="Ellipse 3646"/>
            <p:cNvSpPr/>
            <p:nvPr/>
          </p:nvSpPr>
          <p:spPr>
            <a:xfrm>
              <a:off x="202968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8" name="Ellipse 3647"/>
            <p:cNvSpPr/>
            <p:nvPr/>
          </p:nvSpPr>
          <p:spPr>
            <a:xfrm>
              <a:off x="212112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9" name="Ellipse 3648"/>
            <p:cNvSpPr/>
            <p:nvPr/>
          </p:nvSpPr>
          <p:spPr>
            <a:xfrm>
              <a:off x="221256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0" name="Ellipse 3649"/>
            <p:cNvSpPr/>
            <p:nvPr/>
          </p:nvSpPr>
          <p:spPr>
            <a:xfrm>
              <a:off x="230400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1" name="Ellipse 3650"/>
            <p:cNvSpPr/>
            <p:nvPr/>
          </p:nvSpPr>
          <p:spPr>
            <a:xfrm>
              <a:off x="239547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2" name="Ellipse 3651"/>
            <p:cNvSpPr/>
            <p:nvPr/>
          </p:nvSpPr>
          <p:spPr>
            <a:xfrm>
              <a:off x="248691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3" name="Ellipse 3652"/>
            <p:cNvSpPr/>
            <p:nvPr/>
          </p:nvSpPr>
          <p:spPr>
            <a:xfrm>
              <a:off x="257835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4" name="Ellipse 3653"/>
            <p:cNvSpPr/>
            <p:nvPr/>
          </p:nvSpPr>
          <p:spPr>
            <a:xfrm>
              <a:off x="266979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5" name="Ellipse 3654"/>
            <p:cNvSpPr/>
            <p:nvPr/>
          </p:nvSpPr>
          <p:spPr>
            <a:xfrm>
              <a:off x="276123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6" name="Ellipse 3655"/>
            <p:cNvSpPr/>
            <p:nvPr/>
          </p:nvSpPr>
          <p:spPr>
            <a:xfrm>
              <a:off x="193824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7" name="Ellipse 3656"/>
            <p:cNvSpPr/>
            <p:nvPr/>
          </p:nvSpPr>
          <p:spPr>
            <a:xfrm>
              <a:off x="202968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8" name="Ellipse 3657"/>
            <p:cNvSpPr/>
            <p:nvPr/>
          </p:nvSpPr>
          <p:spPr>
            <a:xfrm>
              <a:off x="212112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9" name="Ellipse 3658"/>
            <p:cNvSpPr/>
            <p:nvPr/>
          </p:nvSpPr>
          <p:spPr>
            <a:xfrm>
              <a:off x="221256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0" name="Ellipse 3659"/>
            <p:cNvSpPr/>
            <p:nvPr/>
          </p:nvSpPr>
          <p:spPr>
            <a:xfrm>
              <a:off x="230400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1" name="Ellipse 3660"/>
            <p:cNvSpPr/>
            <p:nvPr/>
          </p:nvSpPr>
          <p:spPr>
            <a:xfrm>
              <a:off x="239547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2" name="Ellipse 3661"/>
            <p:cNvSpPr/>
            <p:nvPr/>
          </p:nvSpPr>
          <p:spPr>
            <a:xfrm>
              <a:off x="248691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3" name="Ellipse 3662"/>
            <p:cNvSpPr/>
            <p:nvPr/>
          </p:nvSpPr>
          <p:spPr>
            <a:xfrm>
              <a:off x="257835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4" name="Ellipse 3663"/>
            <p:cNvSpPr/>
            <p:nvPr/>
          </p:nvSpPr>
          <p:spPr>
            <a:xfrm>
              <a:off x="266979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5" name="Ellipse 3664"/>
            <p:cNvSpPr/>
            <p:nvPr/>
          </p:nvSpPr>
          <p:spPr>
            <a:xfrm>
              <a:off x="276123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6" name="Ellipse 3665"/>
            <p:cNvSpPr/>
            <p:nvPr/>
          </p:nvSpPr>
          <p:spPr>
            <a:xfrm>
              <a:off x="193824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7" name="Ellipse 3666"/>
            <p:cNvSpPr/>
            <p:nvPr/>
          </p:nvSpPr>
          <p:spPr>
            <a:xfrm>
              <a:off x="202968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8" name="Ellipse 3667"/>
            <p:cNvSpPr/>
            <p:nvPr/>
          </p:nvSpPr>
          <p:spPr>
            <a:xfrm>
              <a:off x="212112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9" name="Ellipse 3668"/>
            <p:cNvSpPr/>
            <p:nvPr/>
          </p:nvSpPr>
          <p:spPr>
            <a:xfrm>
              <a:off x="221256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0" name="Ellipse 3669"/>
            <p:cNvSpPr/>
            <p:nvPr/>
          </p:nvSpPr>
          <p:spPr>
            <a:xfrm>
              <a:off x="230400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1" name="Ellipse 3670"/>
            <p:cNvSpPr/>
            <p:nvPr/>
          </p:nvSpPr>
          <p:spPr>
            <a:xfrm>
              <a:off x="239547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2" name="Ellipse 3671"/>
            <p:cNvSpPr/>
            <p:nvPr/>
          </p:nvSpPr>
          <p:spPr>
            <a:xfrm>
              <a:off x="248691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3" name="Ellipse 3672"/>
            <p:cNvSpPr/>
            <p:nvPr/>
          </p:nvSpPr>
          <p:spPr>
            <a:xfrm>
              <a:off x="257835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4" name="Ellipse 3673"/>
            <p:cNvSpPr/>
            <p:nvPr/>
          </p:nvSpPr>
          <p:spPr>
            <a:xfrm>
              <a:off x="266979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5" name="Ellipse 3674"/>
            <p:cNvSpPr/>
            <p:nvPr/>
          </p:nvSpPr>
          <p:spPr>
            <a:xfrm>
              <a:off x="276123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6" name="Ellipse 3675"/>
            <p:cNvSpPr/>
            <p:nvPr/>
          </p:nvSpPr>
          <p:spPr>
            <a:xfrm>
              <a:off x="193824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7" name="Ellipse 3676"/>
            <p:cNvSpPr/>
            <p:nvPr/>
          </p:nvSpPr>
          <p:spPr>
            <a:xfrm>
              <a:off x="202968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8" name="Ellipse 3677"/>
            <p:cNvSpPr/>
            <p:nvPr/>
          </p:nvSpPr>
          <p:spPr>
            <a:xfrm>
              <a:off x="193824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9" name="Ellipse 3678"/>
            <p:cNvSpPr/>
            <p:nvPr/>
          </p:nvSpPr>
          <p:spPr>
            <a:xfrm>
              <a:off x="202968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0" name="Ellipse 3679"/>
            <p:cNvSpPr/>
            <p:nvPr/>
          </p:nvSpPr>
          <p:spPr>
            <a:xfrm>
              <a:off x="193824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1" name="Ellipse 3680"/>
            <p:cNvSpPr/>
            <p:nvPr/>
          </p:nvSpPr>
          <p:spPr>
            <a:xfrm>
              <a:off x="193824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2" name="Ellipse 3681"/>
            <p:cNvSpPr/>
            <p:nvPr/>
          </p:nvSpPr>
          <p:spPr>
            <a:xfrm>
              <a:off x="202968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3" name="Ellipse 3682"/>
            <p:cNvSpPr/>
            <p:nvPr/>
          </p:nvSpPr>
          <p:spPr>
            <a:xfrm>
              <a:off x="202968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4" name="Ellipse 3683"/>
            <p:cNvSpPr/>
            <p:nvPr/>
          </p:nvSpPr>
          <p:spPr>
            <a:xfrm>
              <a:off x="212112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5" name="Ellipse 3684"/>
            <p:cNvSpPr/>
            <p:nvPr/>
          </p:nvSpPr>
          <p:spPr>
            <a:xfrm>
              <a:off x="212112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6" name="Ellipse 3685"/>
            <p:cNvSpPr/>
            <p:nvPr/>
          </p:nvSpPr>
          <p:spPr>
            <a:xfrm>
              <a:off x="212112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7" name="Ellipse 3686"/>
            <p:cNvSpPr/>
            <p:nvPr/>
          </p:nvSpPr>
          <p:spPr>
            <a:xfrm>
              <a:off x="212112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8" name="Ellipse 3687"/>
            <p:cNvSpPr/>
            <p:nvPr/>
          </p:nvSpPr>
          <p:spPr>
            <a:xfrm>
              <a:off x="221256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9" name="Ellipse 3688"/>
            <p:cNvSpPr/>
            <p:nvPr/>
          </p:nvSpPr>
          <p:spPr>
            <a:xfrm>
              <a:off x="221256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0" name="Ellipse 3689"/>
            <p:cNvSpPr/>
            <p:nvPr/>
          </p:nvSpPr>
          <p:spPr>
            <a:xfrm>
              <a:off x="221256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1" name="Ellipse 3690"/>
            <p:cNvSpPr/>
            <p:nvPr/>
          </p:nvSpPr>
          <p:spPr>
            <a:xfrm>
              <a:off x="221256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2" name="Ellipse 3691"/>
            <p:cNvSpPr/>
            <p:nvPr/>
          </p:nvSpPr>
          <p:spPr>
            <a:xfrm>
              <a:off x="230400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3" name="Ellipse 3692"/>
            <p:cNvSpPr/>
            <p:nvPr/>
          </p:nvSpPr>
          <p:spPr>
            <a:xfrm>
              <a:off x="230400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4" name="Ellipse 3693"/>
            <p:cNvSpPr/>
            <p:nvPr/>
          </p:nvSpPr>
          <p:spPr>
            <a:xfrm>
              <a:off x="230400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5" name="Ellipse 3694"/>
            <p:cNvSpPr/>
            <p:nvPr/>
          </p:nvSpPr>
          <p:spPr>
            <a:xfrm>
              <a:off x="230400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6" name="Ellipse 3695"/>
            <p:cNvSpPr/>
            <p:nvPr/>
          </p:nvSpPr>
          <p:spPr>
            <a:xfrm>
              <a:off x="239547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7" name="Ellipse 3696"/>
            <p:cNvSpPr/>
            <p:nvPr/>
          </p:nvSpPr>
          <p:spPr>
            <a:xfrm>
              <a:off x="239547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8" name="Ellipse 3697"/>
            <p:cNvSpPr/>
            <p:nvPr/>
          </p:nvSpPr>
          <p:spPr>
            <a:xfrm>
              <a:off x="239547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9" name="Ellipse 3698"/>
            <p:cNvSpPr/>
            <p:nvPr/>
          </p:nvSpPr>
          <p:spPr>
            <a:xfrm>
              <a:off x="239547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0" name="Ellipse 3699"/>
            <p:cNvSpPr/>
            <p:nvPr/>
          </p:nvSpPr>
          <p:spPr>
            <a:xfrm>
              <a:off x="248691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1" name="Ellipse 3700"/>
            <p:cNvSpPr/>
            <p:nvPr/>
          </p:nvSpPr>
          <p:spPr>
            <a:xfrm>
              <a:off x="248691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2" name="Ellipse 3701"/>
            <p:cNvSpPr/>
            <p:nvPr/>
          </p:nvSpPr>
          <p:spPr>
            <a:xfrm>
              <a:off x="248691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3" name="Ellipse 3702"/>
            <p:cNvSpPr/>
            <p:nvPr/>
          </p:nvSpPr>
          <p:spPr>
            <a:xfrm>
              <a:off x="248691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4" name="Ellipse 3703"/>
            <p:cNvSpPr/>
            <p:nvPr/>
          </p:nvSpPr>
          <p:spPr>
            <a:xfrm>
              <a:off x="257835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5" name="Ellipse 3704"/>
            <p:cNvSpPr/>
            <p:nvPr/>
          </p:nvSpPr>
          <p:spPr>
            <a:xfrm>
              <a:off x="257835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6" name="Ellipse 3705"/>
            <p:cNvSpPr/>
            <p:nvPr/>
          </p:nvSpPr>
          <p:spPr>
            <a:xfrm>
              <a:off x="257835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7" name="Ellipse 3706"/>
            <p:cNvSpPr/>
            <p:nvPr/>
          </p:nvSpPr>
          <p:spPr>
            <a:xfrm>
              <a:off x="257835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8" name="Ellipse 3707"/>
            <p:cNvSpPr/>
            <p:nvPr/>
          </p:nvSpPr>
          <p:spPr>
            <a:xfrm>
              <a:off x="266979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9" name="Ellipse 3708"/>
            <p:cNvSpPr/>
            <p:nvPr/>
          </p:nvSpPr>
          <p:spPr>
            <a:xfrm>
              <a:off x="266979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0" name="Ellipse 3709"/>
            <p:cNvSpPr/>
            <p:nvPr/>
          </p:nvSpPr>
          <p:spPr>
            <a:xfrm>
              <a:off x="266979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1" name="Ellipse 3710"/>
            <p:cNvSpPr/>
            <p:nvPr/>
          </p:nvSpPr>
          <p:spPr>
            <a:xfrm>
              <a:off x="266979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2" name="Ellipse 3711"/>
            <p:cNvSpPr/>
            <p:nvPr/>
          </p:nvSpPr>
          <p:spPr>
            <a:xfrm>
              <a:off x="276123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3" name="Ellipse 3712"/>
            <p:cNvSpPr/>
            <p:nvPr/>
          </p:nvSpPr>
          <p:spPr>
            <a:xfrm>
              <a:off x="276123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4" name="Ellipse 3713"/>
            <p:cNvSpPr/>
            <p:nvPr/>
          </p:nvSpPr>
          <p:spPr>
            <a:xfrm>
              <a:off x="276123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5" name="Ellipse 3714"/>
            <p:cNvSpPr/>
            <p:nvPr/>
          </p:nvSpPr>
          <p:spPr>
            <a:xfrm>
              <a:off x="276123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6" name="Ellipse 3715"/>
            <p:cNvSpPr/>
            <p:nvPr/>
          </p:nvSpPr>
          <p:spPr>
            <a:xfrm>
              <a:off x="285264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7" name="Ellipse 3716"/>
            <p:cNvSpPr/>
            <p:nvPr/>
          </p:nvSpPr>
          <p:spPr>
            <a:xfrm>
              <a:off x="285264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8" name="Ellipse 3717"/>
            <p:cNvSpPr/>
            <p:nvPr/>
          </p:nvSpPr>
          <p:spPr>
            <a:xfrm>
              <a:off x="285264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9" name="Ellipse 3718"/>
            <p:cNvSpPr/>
            <p:nvPr/>
          </p:nvSpPr>
          <p:spPr>
            <a:xfrm>
              <a:off x="285264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0" name="Ellipse 3719"/>
            <p:cNvSpPr/>
            <p:nvPr/>
          </p:nvSpPr>
          <p:spPr>
            <a:xfrm>
              <a:off x="285264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1" name="Ellipse 3720"/>
            <p:cNvSpPr/>
            <p:nvPr/>
          </p:nvSpPr>
          <p:spPr>
            <a:xfrm>
              <a:off x="285264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2" name="Ellipse 3721"/>
            <p:cNvSpPr/>
            <p:nvPr/>
          </p:nvSpPr>
          <p:spPr>
            <a:xfrm>
              <a:off x="285264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3" name="Ellipse 3722"/>
            <p:cNvSpPr/>
            <p:nvPr/>
          </p:nvSpPr>
          <p:spPr>
            <a:xfrm>
              <a:off x="285264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4" name="Ellipse 3723"/>
            <p:cNvSpPr/>
            <p:nvPr/>
          </p:nvSpPr>
          <p:spPr>
            <a:xfrm>
              <a:off x="285264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5" name="Ellipse 3724"/>
            <p:cNvSpPr/>
            <p:nvPr/>
          </p:nvSpPr>
          <p:spPr>
            <a:xfrm>
              <a:off x="285264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6" name="Ellipse 3725"/>
            <p:cNvSpPr/>
            <p:nvPr/>
          </p:nvSpPr>
          <p:spPr>
            <a:xfrm>
              <a:off x="285264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7" name="Ellipse 3726"/>
            <p:cNvSpPr/>
            <p:nvPr/>
          </p:nvSpPr>
          <p:spPr>
            <a:xfrm>
              <a:off x="285264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8" name="Ellipse 3727"/>
            <p:cNvSpPr/>
            <p:nvPr/>
          </p:nvSpPr>
          <p:spPr>
            <a:xfrm>
              <a:off x="285264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3730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9359069" y="9605631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3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15756490" y="6879992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6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22157443" y="9640003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9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24893747" y="16029201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2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22184253" y="22433721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5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16200000">
            <a:off x="6607907" y="16008583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8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9359069" y="22437913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51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15743383" y="25170025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53" name="Gruppieren 3752"/>
          <p:cNvGrpSpPr/>
          <p:nvPr/>
        </p:nvGrpSpPr>
        <p:grpSpPr>
          <a:xfrm>
            <a:off x="2713182" y="2713182"/>
            <a:ext cx="30240000" cy="30240000"/>
            <a:chOff x="-784800" y="-1242000"/>
            <a:chExt cx="30240000" cy="30240000"/>
          </a:xfrm>
        </p:grpSpPr>
        <p:sp>
          <p:nvSpPr>
            <p:cNvPr id="3754" name="Ellipse 1635"/>
            <p:cNvSpPr/>
            <p:nvPr/>
          </p:nvSpPr>
          <p:spPr>
            <a:xfrm>
              <a:off x="-784800" y="-1242000"/>
              <a:ext cx="30240000" cy="30240000"/>
            </a:xfrm>
            <a:custGeom>
              <a:avLst/>
              <a:gdLst/>
              <a:ahLst/>
              <a:cxnLst/>
              <a:rect l="l" t="t" r="r" b="b"/>
              <a:pathLst>
                <a:path w="30240000" h="30240000">
                  <a:moveTo>
                    <a:pt x="15120000" y="2520000"/>
                  </a:moveTo>
                  <a:cubicBezTo>
                    <a:pt x="8161212" y="2520000"/>
                    <a:pt x="2520000" y="8161212"/>
                    <a:pt x="2520000" y="15120000"/>
                  </a:cubicBezTo>
                  <a:cubicBezTo>
                    <a:pt x="2520000" y="22078788"/>
                    <a:pt x="8161212" y="27720000"/>
                    <a:pt x="15120000" y="27720000"/>
                  </a:cubicBezTo>
                  <a:cubicBezTo>
                    <a:pt x="22078788" y="27720000"/>
                    <a:pt x="27720000" y="22078788"/>
                    <a:pt x="27720000" y="15120000"/>
                  </a:cubicBezTo>
                  <a:cubicBezTo>
                    <a:pt x="27720000" y="8161212"/>
                    <a:pt x="22078788" y="2520000"/>
                    <a:pt x="15120000" y="2520000"/>
                  </a:cubicBezTo>
                  <a:close/>
                  <a:moveTo>
                    <a:pt x="15120000" y="0"/>
                  </a:moveTo>
                  <a:cubicBezTo>
                    <a:pt x="23470544" y="0"/>
                    <a:pt x="30240000" y="6769455"/>
                    <a:pt x="30240000" y="15120000"/>
                  </a:cubicBezTo>
                  <a:cubicBezTo>
                    <a:pt x="30240000" y="23470544"/>
                    <a:pt x="23470544" y="30240000"/>
                    <a:pt x="15120000" y="30240000"/>
                  </a:cubicBezTo>
                  <a:cubicBezTo>
                    <a:pt x="6769455" y="30240000"/>
                    <a:pt x="0" y="23470544"/>
                    <a:pt x="0" y="15120000"/>
                  </a:cubicBezTo>
                  <a:cubicBezTo>
                    <a:pt x="0" y="6769455"/>
                    <a:pt x="6769455" y="0"/>
                    <a:pt x="15120000" y="0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55" name="Ellipse 3754"/>
            <p:cNvSpPr/>
            <p:nvPr/>
          </p:nvSpPr>
          <p:spPr>
            <a:xfrm>
              <a:off x="1735200" y="1278000"/>
              <a:ext cx="25200000" cy="2520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56" name="Gruppieren 3755"/>
          <p:cNvGrpSpPr>
            <a:grpSpLocks/>
          </p:cNvGrpSpPr>
          <p:nvPr/>
        </p:nvGrpSpPr>
        <p:grpSpPr>
          <a:xfrm>
            <a:off x="9603582" y="9603582"/>
            <a:ext cx="16459200" cy="16459200"/>
            <a:chOff x="2167200" y="2590832"/>
            <a:chExt cx="14637937" cy="14646048"/>
          </a:xfrm>
        </p:grpSpPr>
        <p:sp>
          <p:nvSpPr>
            <p:cNvPr id="3757" name="Flussdiagramm: Oder 3756"/>
            <p:cNvSpPr/>
            <p:nvPr/>
          </p:nvSpPr>
          <p:spPr>
            <a:xfrm>
              <a:off x="2167200" y="2590832"/>
              <a:ext cx="14630400" cy="14630400"/>
            </a:xfrm>
            <a:prstGeom prst="flowChar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58" name="Flussdiagramm: Oder 3757"/>
            <p:cNvSpPr/>
            <p:nvPr/>
          </p:nvSpPr>
          <p:spPr>
            <a:xfrm rot="2700000">
              <a:off x="2174737" y="2606480"/>
              <a:ext cx="14630400" cy="14630400"/>
            </a:xfrm>
            <a:prstGeom prst="flowChar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59" name="Gruppieren 3758"/>
          <p:cNvGrpSpPr/>
          <p:nvPr/>
        </p:nvGrpSpPr>
        <p:grpSpPr>
          <a:xfrm flipV="1">
            <a:off x="-3528142" y="9523370"/>
            <a:ext cx="2740132" cy="868679"/>
            <a:chOff x="4003005" y="822060"/>
            <a:chExt cx="2740132" cy="868679"/>
          </a:xfrm>
        </p:grpSpPr>
        <p:pic>
          <p:nvPicPr>
            <p:cNvPr id="376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0" t="3456" r="1762" b="5021"/>
            <a:stretch/>
          </p:blipFill>
          <p:spPr bwMode="auto">
            <a:xfrm>
              <a:off x="4238005" y="822060"/>
              <a:ext cx="2268000" cy="868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61" name="Gerade Verbindung 3760"/>
            <p:cNvCxnSpPr/>
            <p:nvPr/>
          </p:nvCxnSpPr>
          <p:spPr>
            <a:xfrm>
              <a:off x="4003005" y="1256400"/>
              <a:ext cx="235000" cy="0"/>
            </a:xfrm>
            <a:prstGeom prst="line">
              <a:avLst/>
            </a:prstGeom>
            <a:ln w="76200">
              <a:solidFill>
                <a:srgbClr val="CD62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2" name="Gerade Verbindung 3761"/>
            <p:cNvCxnSpPr>
              <a:endCxn id="3760" idx="3"/>
            </p:cNvCxnSpPr>
            <p:nvPr/>
          </p:nvCxnSpPr>
          <p:spPr>
            <a:xfrm flipH="1">
              <a:off x="6506005" y="1256400"/>
              <a:ext cx="237132" cy="0"/>
            </a:xfrm>
            <a:prstGeom prst="line">
              <a:avLst/>
            </a:prstGeom>
            <a:ln w="76200">
              <a:solidFill>
                <a:srgbClr val="CD62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65" name="Flussdiagramm: Zusammenführung 3764"/>
          <p:cNvSpPr/>
          <p:nvPr/>
        </p:nvSpPr>
        <p:spPr>
          <a:xfrm>
            <a:off x="16105182" y="6961182"/>
            <a:ext cx="3456000" cy="3456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6" name="Flussdiagramm: Zusammenführung 3765"/>
          <p:cNvSpPr/>
          <p:nvPr/>
        </p:nvSpPr>
        <p:spPr>
          <a:xfrm>
            <a:off x="22505982" y="9704382"/>
            <a:ext cx="3456000" cy="3456000"/>
          </a:xfrm>
          <a:prstGeom prst="flowChartSummingJunction">
            <a:avLst/>
          </a:prstGeom>
          <a:solidFill>
            <a:srgbClr val="FF00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7" name="Flussdiagramm: Zusammenführung 3766"/>
          <p:cNvSpPr/>
          <p:nvPr/>
        </p:nvSpPr>
        <p:spPr>
          <a:xfrm>
            <a:off x="25249182" y="16105182"/>
            <a:ext cx="3456000" cy="3456000"/>
          </a:xfrm>
          <a:prstGeom prst="flowChartSummingJunction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8" name="Flussdiagramm: Zusammenführung 3767"/>
          <p:cNvSpPr/>
          <p:nvPr/>
        </p:nvSpPr>
        <p:spPr>
          <a:xfrm>
            <a:off x="16105182" y="25249182"/>
            <a:ext cx="3456000" cy="3456000"/>
          </a:xfrm>
          <a:prstGeom prst="flowChartSummingJunction">
            <a:avLst/>
          </a:prstGeom>
          <a:solidFill>
            <a:schemeClr val="tx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9" name="Flussdiagramm: Zusammenführung 3768"/>
          <p:cNvSpPr/>
          <p:nvPr/>
        </p:nvSpPr>
        <p:spPr>
          <a:xfrm>
            <a:off x="22505982" y="22505982"/>
            <a:ext cx="3456000" cy="3456000"/>
          </a:xfrm>
          <a:prstGeom prst="flowChartSummingJunction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0" name="Flussdiagramm: Zusammenführung 3769"/>
          <p:cNvSpPr/>
          <p:nvPr/>
        </p:nvSpPr>
        <p:spPr>
          <a:xfrm>
            <a:off x="9704382" y="22505982"/>
            <a:ext cx="3456000" cy="3456000"/>
          </a:xfrm>
          <a:prstGeom prst="flowChartSummingJunction">
            <a:avLst/>
          </a:prstGeom>
          <a:solidFill>
            <a:srgbClr val="92D05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1" name="Flussdiagramm: Zusammenführung 3770"/>
          <p:cNvSpPr/>
          <p:nvPr/>
        </p:nvSpPr>
        <p:spPr>
          <a:xfrm>
            <a:off x="6961182" y="16105182"/>
            <a:ext cx="3456000" cy="3456000"/>
          </a:xfrm>
          <a:prstGeom prst="flowChartSummingJunction">
            <a:avLst/>
          </a:prstGeom>
          <a:solidFill>
            <a:schemeClr val="tx1">
              <a:lumMod val="50000"/>
              <a:lumOff val="50000"/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2" name="Flussdiagramm: Zusammenführung 3771"/>
          <p:cNvSpPr/>
          <p:nvPr/>
        </p:nvSpPr>
        <p:spPr>
          <a:xfrm>
            <a:off x="9704382" y="9704382"/>
            <a:ext cx="3456000" cy="3456000"/>
          </a:xfrm>
          <a:prstGeom prst="flowChartSummingJunction">
            <a:avLst/>
          </a:prstGeom>
          <a:solidFill>
            <a:schemeClr val="accent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5" name="Textfeld 3774"/>
          <p:cNvSpPr txBox="1"/>
          <p:nvPr/>
        </p:nvSpPr>
        <p:spPr>
          <a:xfrm>
            <a:off x="409132" y="33384307"/>
            <a:ext cx="65520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 err="1" smtClean="0"/>
              <a:t>Kernloch</a:t>
            </a:r>
            <a:r>
              <a:rPr lang="de-DE" sz="5000" dirty="0" smtClean="0"/>
              <a:t> Button: 9.6mm</a:t>
            </a:r>
            <a:endParaRPr lang="de-CH" sz="5000" dirty="0"/>
          </a:p>
        </p:txBody>
      </p:sp>
      <p:sp>
        <p:nvSpPr>
          <p:cNvPr id="3776" name="Textfeld 3775"/>
          <p:cNvSpPr txBox="1"/>
          <p:nvPr/>
        </p:nvSpPr>
        <p:spPr>
          <a:xfrm>
            <a:off x="409132" y="34246081"/>
            <a:ext cx="57963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 err="1" smtClean="0"/>
              <a:t>Kernloch</a:t>
            </a:r>
            <a:r>
              <a:rPr lang="de-DE" sz="5000" dirty="0" smtClean="0"/>
              <a:t> </a:t>
            </a:r>
            <a:r>
              <a:rPr lang="de-DE" sz="5000" dirty="0" err="1" smtClean="0"/>
              <a:t>Poti</a:t>
            </a:r>
            <a:r>
              <a:rPr lang="de-DE" sz="5000" dirty="0" smtClean="0"/>
              <a:t>: 8.2mm</a:t>
            </a:r>
          </a:p>
        </p:txBody>
      </p:sp>
      <p:sp>
        <p:nvSpPr>
          <p:cNvPr id="1056" name="Ellipse 1055"/>
          <p:cNvSpPr/>
          <p:nvPr/>
        </p:nvSpPr>
        <p:spPr>
          <a:xfrm>
            <a:off x="14773182" y="14773182"/>
            <a:ext cx="6120000" cy="61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8" name="Flussdiagramm: Zusammenführung 1057"/>
          <p:cNvSpPr/>
          <p:nvPr/>
        </p:nvSpPr>
        <p:spPr>
          <a:xfrm>
            <a:off x="17383182" y="22412382"/>
            <a:ext cx="900000" cy="900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9" name="Flussdiagramm: Zusammenführung 1058"/>
          <p:cNvSpPr/>
          <p:nvPr/>
        </p:nvSpPr>
        <p:spPr>
          <a:xfrm>
            <a:off x="17383182" y="12353982"/>
            <a:ext cx="900000" cy="900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0" name="Flussdiagramm: Zusammenführung 1059"/>
          <p:cNvSpPr/>
          <p:nvPr/>
        </p:nvSpPr>
        <p:spPr>
          <a:xfrm>
            <a:off x="12353982" y="17383182"/>
            <a:ext cx="900000" cy="900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1" name="Flussdiagramm: Zusammenführung 1060"/>
          <p:cNvSpPr/>
          <p:nvPr/>
        </p:nvSpPr>
        <p:spPr>
          <a:xfrm>
            <a:off x="22412382" y="17383182"/>
            <a:ext cx="900000" cy="900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3" name="Flussdiagramm: Zusammenführung 1062"/>
          <p:cNvSpPr/>
          <p:nvPr/>
        </p:nvSpPr>
        <p:spPr>
          <a:xfrm>
            <a:off x="16357182" y="16357182"/>
            <a:ext cx="2952000" cy="2952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2" name="Rechteck 1061"/>
          <p:cNvSpPr/>
          <p:nvPr/>
        </p:nvSpPr>
        <p:spPr>
          <a:xfrm>
            <a:off x="15673182" y="15457182"/>
            <a:ext cx="4320000" cy="7236000"/>
          </a:xfrm>
          <a:custGeom>
            <a:avLst/>
            <a:gdLst/>
            <a:ahLst/>
            <a:cxnLst/>
            <a:rect l="l" t="t" r="r" b="b"/>
            <a:pathLst>
              <a:path w="4320000" h="7236000">
                <a:moveTo>
                  <a:pt x="0" y="0"/>
                </a:moveTo>
                <a:lnTo>
                  <a:pt x="4320000" y="0"/>
                </a:lnTo>
                <a:lnTo>
                  <a:pt x="4320000" y="2376000"/>
                </a:lnTo>
                <a:lnTo>
                  <a:pt x="4320000" y="7236000"/>
                </a:lnTo>
                <a:lnTo>
                  <a:pt x="0" y="7236000"/>
                </a:lnTo>
                <a:lnTo>
                  <a:pt x="0" y="2376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61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3" name="Gruppieren 3752"/>
          <p:cNvGrpSpPr/>
          <p:nvPr/>
        </p:nvGrpSpPr>
        <p:grpSpPr>
          <a:xfrm>
            <a:off x="2713182" y="2713182"/>
            <a:ext cx="30240000" cy="30240000"/>
            <a:chOff x="-784800" y="-1242000"/>
            <a:chExt cx="30240000" cy="30240000"/>
          </a:xfrm>
        </p:grpSpPr>
        <p:sp>
          <p:nvSpPr>
            <p:cNvPr id="3754" name="Ellipse 1635"/>
            <p:cNvSpPr/>
            <p:nvPr/>
          </p:nvSpPr>
          <p:spPr>
            <a:xfrm>
              <a:off x="-784800" y="-1242000"/>
              <a:ext cx="30240000" cy="30240000"/>
            </a:xfrm>
            <a:custGeom>
              <a:avLst/>
              <a:gdLst/>
              <a:ahLst/>
              <a:cxnLst/>
              <a:rect l="l" t="t" r="r" b="b"/>
              <a:pathLst>
                <a:path w="30240000" h="30240000">
                  <a:moveTo>
                    <a:pt x="15120000" y="2520000"/>
                  </a:moveTo>
                  <a:cubicBezTo>
                    <a:pt x="8161212" y="2520000"/>
                    <a:pt x="2520000" y="8161212"/>
                    <a:pt x="2520000" y="15120000"/>
                  </a:cubicBezTo>
                  <a:cubicBezTo>
                    <a:pt x="2520000" y="22078788"/>
                    <a:pt x="8161212" y="27720000"/>
                    <a:pt x="15120000" y="27720000"/>
                  </a:cubicBezTo>
                  <a:cubicBezTo>
                    <a:pt x="22078788" y="27720000"/>
                    <a:pt x="27720000" y="22078788"/>
                    <a:pt x="27720000" y="15120000"/>
                  </a:cubicBezTo>
                  <a:cubicBezTo>
                    <a:pt x="27720000" y="8161212"/>
                    <a:pt x="22078788" y="2520000"/>
                    <a:pt x="15120000" y="2520000"/>
                  </a:cubicBezTo>
                  <a:close/>
                  <a:moveTo>
                    <a:pt x="15120000" y="0"/>
                  </a:moveTo>
                  <a:cubicBezTo>
                    <a:pt x="23470544" y="0"/>
                    <a:pt x="30240000" y="6769455"/>
                    <a:pt x="30240000" y="15120000"/>
                  </a:cubicBezTo>
                  <a:cubicBezTo>
                    <a:pt x="30240000" y="23470544"/>
                    <a:pt x="23470544" y="30240000"/>
                    <a:pt x="15120000" y="30240000"/>
                  </a:cubicBezTo>
                  <a:cubicBezTo>
                    <a:pt x="6769455" y="30240000"/>
                    <a:pt x="0" y="23470544"/>
                    <a:pt x="0" y="15120000"/>
                  </a:cubicBezTo>
                  <a:cubicBezTo>
                    <a:pt x="0" y="6769455"/>
                    <a:pt x="6769455" y="0"/>
                    <a:pt x="15120000" y="0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55" name="Ellipse 3754"/>
            <p:cNvSpPr/>
            <p:nvPr/>
          </p:nvSpPr>
          <p:spPr>
            <a:xfrm>
              <a:off x="1735200" y="1278000"/>
              <a:ext cx="25200000" cy="2520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763" name="Ellipse 3762"/>
          <p:cNvSpPr/>
          <p:nvPr/>
        </p:nvSpPr>
        <p:spPr>
          <a:xfrm>
            <a:off x="15133182" y="6239893"/>
            <a:ext cx="5400000" cy="540000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7" name="Ellipse 1056"/>
          <p:cNvSpPr/>
          <p:nvPr/>
        </p:nvSpPr>
        <p:spPr>
          <a:xfrm>
            <a:off x="16933182" y="26258317"/>
            <a:ext cx="1800000" cy="180000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hteck 1"/>
          <p:cNvSpPr/>
          <p:nvPr/>
        </p:nvSpPr>
        <p:spPr>
          <a:xfrm>
            <a:off x="7826389" y="12163182"/>
            <a:ext cx="20880000" cy="113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550024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Schmutz</dc:creator>
  <cp:lastModifiedBy>Michael Schmutz</cp:lastModifiedBy>
  <cp:revision>27</cp:revision>
  <dcterms:created xsi:type="dcterms:W3CDTF">2020-06-27T11:19:36Z</dcterms:created>
  <dcterms:modified xsi:type="dcterms:W3CDTF">2020-07-08T20:43:56Z</dcterms:modified>
</cp:coreProperties>
</file>